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8"/>
  </p:notesMasterIdLst>
  <p:sldIdLst>
    <p:sldId id="311" r:id="rId3"/>
    <p:sldId id="257" r:id="rId4"/>
    <p:sldId id="260" r:id="rId5"/>
    <p:sldId id="258" r:id="rId6"/>
    <p:sldId id="289" r:id="rId7"/>
    <p:sldId id="290" r:id="rId8"/>
    <p:sldId id="288" r:id="rId9"/>
    <p:sldId id="262" r:id="rId10"/>
    <p:sldId id="291" r:id="rId11"/>
    <p:sldId id="292" r:id="rId12"/>
    <p:sldId id="293" r:id="rId13"/>
    <p:sldId id="294" r:id="rId14"/>
    <p:sldId id="263" r:id="rId15"/>
    <p:sldId id="295" r:id="rId16"/>
    <p:sldId id="296" r:id="rId17"/>
    <p:sldId id="297" r:id="rId18"/>
    <p:sldId id="298" r:id="rId19"/>
    <p:sldId id="264" r:id="rId20"/>
    <p:sldId id="299" r:id="rId21"/>
    <p:sldId id="300" r:id="rId22"/>
    <p:sldId id="301" r:id="rId23"/>
    <p:sldId id="302" r:id="rId24"/>
    <p:sldId id="303" r:id="rId25"/>
    <p:sldId id="304" r:id="rId26"/>
    <p:sldId id="312"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BADD"/>
    <a:srgbClr val="0070C0"/>
    <a:srgbClr val="8497B0"/>
    <a:srgbClr val="2859A8"/>
    <a:srgbClr val="6184D3"/>
    <a:srgbClr val="1B3C72"/>
    <a:srgbClr val="2473D2"/>
    <a:srgbClr val="003D6A"/>
    <a:srgbClr val="0053A1"/>
    <a:srgbClr val="3B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33" autoAdjust="0"/>
    <p:restoredTop sz="94660"/>
  </p:normalViewPr>
  <p:slideViewPr>
    <p:cSldViewPr snapToGrid="0">
      <p:cViewPr varScale="1">
        <p:scale>
          <a:sx n="69" d="100"/>
          <a:sy n="69" d="100"/>
        </p:scale>
        <p:origin x="5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458415354330698E-2"/>
          <c:y val="6.2250417872146899E-2"/>
          <c:w val="0.93679158464566903"/>
          <c:h val="0.78518367285963997"/>
        </c:manualLayout>
      </c:layout>
      <c:lineChart>
        <c:grouping val="standard"/>
        <c:varyColors val="0"/>
        <c:ser>
          <c:idx val="0"/>
          <c:order val="0"/>
          <c:tx>
            <c:strRef>
              <c:f>Sheet1!$B$1</c:f>
              <c:strCache>
                <c:ptCount val="1"/>
                <c:pt idx="0">
                  <c:v>Series 1</c:v>
                </c:pt>
              </c:strCache>
            </c:strRef>
          </c:tx>
          <c:spPr>
            <a:ln w="28575" cap="rnd" cmpd="sng" algn="ctr">
              <a:solidFill>
                <a:schemeClr val="bg1">
                  <a:lumMod val="65000"/>
                </a:schemeClr>
              </a:solidFill>
              <a:prstDash val="solid"/>
              <a:round/>
            </a:ln>
            <a:effectLst/>
          </c:spPr>
          <c:marker>
            <c:symbol val="none"/>
          </c:marker>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2</c:v>
                </c:pt>
                <c:pt idx="1">
                  <c:v>4</c:v>
                </c:pt>
                <c:pt idx="2">
                  <c:v>2.5</c:v>
                </c:pt>
                <c:pt idx="3">
                  <c:v>3.8</c:v>
                </c:pt>
                <c:pt idx="4">
                  <c:v>1</c:v>
                </c:pt>
                <c:pt idx="5">
                  <c:v>5</c:v>
                </c:pt>
              </c:numCache>
            </c:numRef>
          </c:val>
          <c:smooth val="0"/>
          <c:extLst>
            <c:ext xmlns:c16="http://schemas.microsoft.com/office/drawing/2014/chart" uri="{C3380CC4-5D6E-409C-BE32-E72D297353CC}">
              <c16:uniqueId val="{00000000-04CC-4703-B88F-689BDFB5F236}"/>
            </c:ext>
          </c:extLst>
        </c:ser>
        <c:dLbls>
          <c:showLegendKey val="0"/>
          <c:showVal val="0"/>
          <c:showCatName val="0"/>
          <c:showSerName val="0"/>
          <c:showPercent val="0"/>
          <c:showBubbleSize val="0"/>
        </c:dLbls>
        <c:smooth val="0"/>
        <c:axId val="605788416"/>
        <c:axId val="605873280"/>
      </c:lineChart>
      <c:catAx>
        <c:axId val="605788416"/>
        <c:scaling>
          <c:orientation val="minMax"/>
        </c:scaling>
        <c:delete val="0"/>
        <c:axPos val="b"/>
        <c:minorGridlines>
          <c:spPr>
            <a:ln w="9525" cap="flat" cmpd="sng" algn="ctr">
              <a:solidFill>
                <a:schemeClr val="tx1">
                  <a:lumMod val="5000"/>
                  <a:lumOff val="95000"/>
                </a:schemeClr>
              </a:solidFill>
              <a:prstDash val="solid"/>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vert="horz"/>
          <a:lstStyle/>
          <a:p>
            <a:pPr>
              <a:defRPr/>
            </a:pPr>
            <a:endParaRPr lang="en-US"/>
          </a:p>
        </c:txPr>
        <c:crossAx val="605873280"/>
        <c:crosses val="autoZero"/>
        <c:auto val="1"/>
        <c:lblAlgn val="ctr"/>
        <c:lblOffset val="100"/>
        <c:noMultiLvlLbl val="0"/>
      </c:catAx>
      <c:valAx>
        <c:axId val="605873280"/>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vert="horz"/>
          <a:lstStyle/>
          <a:p>
            <a:pPr>
              <a:defRPr/>
            </a:pPr>
            <a:endParaRPr lang="en-US"/>
          </a:p>
        </c:txPr>
        <c:crossAx val="605788416"/>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b="1">
          <a:solidFill>
            <a:schemeClr val="bg1"/>
          </a:solidFill>
          <a:latin typeface="+mn-lt"/>
          <a:ea typeface="+mn-ea"/>
          <a:cs typeface="+mn-ea"/>
          <a:sym typeface="+mn-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4E056B71-9EAA-4EF3-BB5F-012BD31D2699}" type="datetimeFigureOut">
              <a:rPr lang="zh-CN" altLang="en-US" smtClean="0"/>
              <a:t>2023/2/14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625DD620-B765-4925-9660-3E0ECA0B066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DD620-B765-4925-9660-3E0ECA0B066F}"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07658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92bac1024b_2_4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92bac1024b_2_4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5DD620-B765-4925-9660-3E0ECA0B066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38CA4CB-960D-4DB7-93A4-90BAACD7400E}" type="datetimeFigureOut">
              <a:rPr lang="zh-CN" altLang="en-US" smtClean="0"/>
              <a:t>2023/2/14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2D00F3-E1C9-4EC6-A6B1-D1686BF684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38CA4CB-960D-4DB7-93A4-90BAACD7400E}" type="datetimeFigureOut">
              <a:rPr lang="zh-CN" altLang="en-US" smtClean="0"/>
              <a:t>2023/2/14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2D00F3-E1C9-4EC6-A6B1-D1686BF684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38CA4CB-960D-4DB7-93A4-90BAACD7400E}" type="datetimeFigureOut">
              <a:rPr lang="zh-CN" altLang="en-US" smtClean="0"/>
              <a:t>2023/2/14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2D00F3-E1C9-4EC6-A6B1-D1686BF684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38CA4CB-960D-4DB7-93A4-90BAACD7400E}" type="datetimeFigureOut">
              <a:rPr lang="zh-CN" altLang="en-US" smtClean="0"/>
              <a:t>2023/2/14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2D00F3-E1C9-4EC6-A6B1-D1686BF684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2023/2/14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049025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2023/2/14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805964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48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38CA4CB-960D-4DB7-93A4-90BAACD7400E}" type="datetimeFigureOut">
              <a:rPr lang="zh-CN" altLang="en-US" smtClean="0"/>
              <a:t>2023/2/14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2D00F3-E1C9-4EC6-A6B1-D1686BF684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38CA4CB-960D-4DB7-93A4-90BAACD7400E}" type="datetimeFigureOut">
              <a:rPr lang="zh-CN" altLang="en-US" smtClean="0"/>
              <a:t>2023/2/14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2D00F3-E1C9-4EC6-A6B1-D1686BF684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38CA4CB-960D-4DB7-93A4-90BAACD7400E}" type="datetimeFigureOut">
              <a:rPr lang="zh-CN" altLang="en-US" smtClean="0"/>
              <a:t>2023/2/14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2D00F3-E1C9-4EC6-A6B1-D1686BF68410}" type="slidenum">
              <a:rPr lang="zh-CN" altLang="en-US" smtClean="0"/>
              <a:t>‹#›</a:t>
            </a:fld>
            <a:endParaRPr lang="zh-CN" altLang="en-US"/>
          </a:p>
        </p:txBody>
      </p:sp>
      <p:pic>
        <p:nvPicPr>
          <p:cNvPr id="8" name="图片 7" descr="999999-6D594D61"/>
          <p:cNvPicPr>
            <a:picLocks noChangeAspect="1"/>
          </p:cNvPicPr>
          <p:nvPr userDrawn="1"/>
        </p:nvPicPr>
        <p:blipFill>
          <a:blip r:embed="rId2"/>
          <a:srcRect r="15789"/>
          <a:stretch>
            <a:fillRect/>
          </a:stretch>
        </p:blipFill>
        <p:spPr>
          <a:xfrm>
            <a:off x="1428750" y="2964180"/>
            <a:ext cx="10770235" cy="41001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38CA4CB-960D-4DB7-93A4-90BAACD7400E}" type="datetimeFigureOut">
              <a:rPr lang="zh-CN" altLang="en-US" smtClean="0"/>
              <a:t>2023/2/14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D2D00F3-E1C9-4EC6-A6B1-D1686BF684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38CA4CB-960D-4DB7-93A4-90BAACD7400E}" type="datetimeFigureOut">
              <a:rPr lang="zh-CN" altLang="en-US" smtClean="0"/>
              <a:t>2023/2/14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D2D00F3-E1C9-4EC6-A6B1-D1686BF68410}" type="slidenum">
              <a:rPr lang="zh-CN" altLang="en-US" smtClean="0"/>
              <a:t>‹#›</a:t>
            </a:fld>
            <a:endParaRPr lang="zh-CN" altLang="en-US"/>
          </a:p>
        </p:txBody>
      </p:sp>
      <p:sp>
        <p:nvSpPr>
          <p:cNvPr id="11" name="TextBox 4">
            <a:extLst>
              <a:ext uri="{FF2B5EF4-FFF2-40B4-BE49-F238E27FC236}">
                <a16:creationId xmlns:a16="http://schemas.microsoft.com/office/drawing/2014/main" id="{9D4F73B5-C5FF-DC3C-944C-871C1A3D80F0}"/>
              </a:ext>
            </a:extLst>
          </p:cNvPr>
          <p:cNvSpPr txBox="1"/>
          <p:nvPr userDrawn="1"/>
        </p:nvSpPr>
        <p:spPr>
          <a:xfrm>
            <a:off x="1978522" y="6769732"/>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行业</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p>
        </p:txBody>
      </p:sp>
    </p:spTree>
    <p:extLst>
      <p:ext uri="{BB962C8B-B14F-4D97-AF65-F5344CB8AC3E}">
        <p14:creationId xmlns:p14="http://schemas.microsoft.com/office/powerpoint/2010/main" val="2402926540"/>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38CA4CB-960D-4DB7-93A4-90BAACD7400E}" type="datetimeFigureOut">
              <a:rPr lang="zh-CN" altLang="en-US" smtClean="0"/>
              <a:t>2023/2/14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D2D00F3-E1C9-4EC6-A6B1-D1686BF684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8CA4CB-960D-4DB7-93A4-90BAACD7400E}" type="datetimeFigureOut">
              <a:rPr lang="zh-CN" altLang="en-US" smtClean="0"/>
              <a:t>2023/2/14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D2D00F3-E1C9-4EC6-A6B1-D1686BF684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38CA4CB-960D-4DB7-93A4-90BAACD7400E}" type="datetimeFigureOut">
              <a:rPr lang="zh-CN" altLang="en-US" smtClean="0"/>
              <a:t>2023/2/14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2D00F3-E1C9-4EC6-A6B1-D1686BF684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CA4CB-960D-4DB7-93A4-90BAACD7400E}" type="datetimeFigureOut">
              <a:rPr lang="zh-CN" altLang="en-US" smtClean="0"/>
              <a:t>2023/2/14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D00F3-E1C9-4EC6-A6B1-D1686BF68410}" type="slidenum">
              <a:rPr lang="zh-CN" altLang="en-US" smtClean="0"/>
              <a:t>‹#›</a:t>
            </a:fld>
            <a:endParaRPr lang="zh-CN" altLang="en-US"/>
          </a:p>
        </p:txBody>
      </p:sp>
      <p:pic>
        <p:nvPicPr>
          <p:cNvPr id="7" name="图片 6" descr="C:\Users\Administrator\Desktop\1217\51miz-E81810ww7-6D594D61.png51miz-E81810ww7-6D594D61"/>
          <p:cNvPicPr>
            <a:picLocks noChangeAspect="1"/>
          </p:cNvPicPr>
          <p:nvPr userDrawn="1"/>
        </p:nvPicPr>
        <p:blipFill>
          <a:blip r:embed="rId14"/>
          <a:srcRect/>
          <a:stretch>
            <a:fillRect/>
          </a:stretch>
        </p:blipFill>
        <p:spPr>
          <a:xfrm>
            <a:off x="-227965" y="-60960"/>
            <a:ext cx="12444730" cy="69799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235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freeppt7.com/"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6.png"/><Relationship Id="rId4" Type="http://schemas.openxmlformats.org/officeDocument/2006/relationships/tags" Target="../tags/tag5.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s://www.freeppt7.com/" TargetMode="Externa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hyperlink" Target="https://bit.ly/2ZjL1pd"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p:nvPr/>
        </p:nvSpPr>
        <p:spPr>
          <a:xfrm>
            <a:off x="506871" y="2440670"/>
            <a:ext cx="7527593" cy="7097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b="1" i="0" u="none" strike="noStrike" kern="1200" cap="none" spc="0" normalizeH="0" baseline="0" noProof="0" dirty="0">
                <a:ln>
                  <a:noFill/>
                </a:ln>
                <a:solidFill>
                  <a:srgbClr val="FFFFFF"/>
                </a:solidFill>
                <a:effectLst/>
                <a:uLnTx/>
                <a:uFillTx/>
                <a:latin typeface="印品黑体"/>
                <a:ea typeface="微软雅黑"/>
                <a:cs typeface="+mn-ea"/>
                <a:sym typeface="+mn-lt"/>
              </a:rPr>
              <a:t>Free PPT Templates</a:t>
            </a:r>
            <a:endParaRPr kumimoji="0" lang="zh-CN" altLang="en-US" b="1" i="0" u="none" strike="noStrike" kern="1200" cap="none" spc="0" normalizeH="0" baseline="0" noProof="0" dirty="0">
              <a:ln>
                <a:noFill/>
              </a:ln>
              <a:solidFill>
                <a:srgbClr val="FFFFFF"/>
              </a:solidFill>
              <a:effectLst/>
              <a:uLnTx/>
              <a:uFillTx/>
              <a:latin typeface="印品黑体"/>
              <a:ea typeface="微软雅黑"/>
              <a:cs typeface="+mn-ea"/>
              <a:sym typeface="+mn-lt"/>
            </a:endParaRPr>
          </a:p>
        </p:txBody>
      </p:sp>
      <p:sp>
        <p:nvSpPr>
          <p:cNvPr id="10" name="标题 1"/>
          <p:cNvSpPr txBox="1"/>
          <p:nvPr/>
        </p:nvSpPr>
        <p:spPr>
          <a:xfrm>
            <a:off x="529771" y="1389393"/>
            <a:ext cx="3824515" cy="7097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srgbClr val="99BADD"/>
                </a:solidFill>
                <a:effectLst/>
                <a:uLnTx/>
                <a:uFillTx/>
                <a:latin typeface="印品黑体"/>
                <a:ea typeface="微软雅黑"/>
                <a:cs typeface="+mn-ea"/>
                <a:sym typeface="+mn-lt"/>
              </a:rPr>
              <a:t>BLOCKCHAIN</a:t>
            </a:r>
          </a:p>
        </p:txBody>
      </p:sp>
      <p:sp>
        <p:nvSpPr>
          <p:cNvPr id="11" name="标题 1"/>
          <p:cNvSpPr txBox="1"/>
          <p:nvPr/>
        </p:nvSpPr>
        <p:spPr>
          <a:xfrm>
            <a:off x="506871" y="3205754"/>
            <a:ext cx="6022517" cy="6343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dist">
              <a:lnSpc>
                <a:spcPts val="3500"/>
              </a:lnSpc>
              <a:spcBef>
                <a:spcPts val="0"/>
              </a:spcBef>
            </a:pPr>
            <a:r>
              <a:rPr lang="en-US" altLang="zh-CN" sz="2800" dirty="0">
                <a:solidFill>
                  <a:srgbClr val="99BADD"/>
                </a:solidFill>
                <a:cs typeface="+mn-ea"/>
                <a:sym typeface="+mn-lt"/>
              </a:rPr>
              <a:t>Insert the Subtitle of Your Presentation</a:t>
            </a:r>
          </a:p>
        </p:txBody>
      </p:sp>
      <p:pic>
        <p:nvPicPr>
          <p:cNvPr id="7" name="图片 6" descr="51miz-E179530-5D62FB50"/>
          <p:cNvPicPr>
            <a:picLocks noChangeAspect="1"/>
          </p:cNvPicPr>
          <p:nvPr/>
        </p:nvPicPr>
        <p:blipFill>
          <a:blip r:embed="rId3"/>
          <a:stretch>
            <a:fillRect/>
          </a:stretch>
        </p:blipFill>
        <p:spPr>
          <a:xfrm>
            <a:off x="5527040" y="-215900"/>
            <a:ext cx="7699375" cy="7704455"/>
          </a:xfrm>
          <a:prstGeom prst="rect">
            <a:avLst/>
          </a:prstGeom>
        </p:spPr>
      </p:pic>
      <p:pic>
        <p:nvPicPr>
          <p:cNvPr id="13" name="图片 12" descr="二二"/>
          <p:cNvPicPr>
            <a:picLocks noChangeAspect="1"/>
          </p:cNvPicPr>
          <p:nvPr/>
        </p:nvPicPr>
        <p:blipFill>
          <a:blip r:embed="rId4"/>
          <a:stretch>
            <a:fillRect/>
          </a:stretch>
        </p:blipFill>
        <p:spPr>
          <a:xfrm rot="5040000">
            <a:off x="7420610" y="-3960495"/>
            <a:ext cx="9505950" cy="7324725"/>
          </a:xfrm>
          <a:prstGeom prst="rect">
            <a:avLst/>
          </a:prstGeom>
        </p:spPr>
      </p:pic>
      <p:grpSp>
        <p:nvGrpSpPr>
          <p:cNvPr id="2" name="组合 1">
            <a:extLst>
              <a:ext uri="{FF2B5EF4-FFF2-40B4-BE49-F238E27FC236}">
                <a16:creationId xmlns:a16="http://schemas.microsoft.com/office/drawing/2014/main" id="{220E9E9C-2884-C9AC-F1AA-8EC9A48E2BF9}"/>
              </a:ext>
            </a:extLst>
          </p:cNvPr>
          <p:cNvGrpSpPr/>
          <p:nvPr/>
        </p:nvGrpSpPr>
        <p:grpSpPr>
          <a:xfrm>
            <a:off x="622208" y="4928709"/>
            <a:ext cx="3667957" cy="318653"/>
            <a:chOff x="4414802" y="4741055"/>
            <a:chExt cx="3667957" cy="318653"/>
          </a:xfrm>
        </p:grpSpPr>
        <p:grpSp>
          <p:nvGrpSpPr>
            <p:cNvPr id="3" name="组合 2">
              <a:extLst>
                <a:ext uri="{FF2B5EF4-FFF2-40B4-BE49-F238E27FC236}">
                  <a16:creationId xmlns:a16="http://schemas.microsoft.com/office/drawing/2014/main" id="{CA4165F3-AB67-D469-F985-0AD68C88C294}"/>
                </a:ext>
              </a:extLst>
            </p:cNvPr>
            <p:cNvGrpSpPr/>
            <p:nvPr/>
          </p:nvGrpSpPr>
          <p:grpSpPr>
            <a:xfrm>
              <a:off x="6816060" y="4763888"/>
              <a:ext cx="290407" cy="290407"/>
              <a:chOff x="2794389" y="5543873"/>
              <a:chExt cx="290407" cy="290407"/>
            </a:xfrm>
            <a:solidFill>
              <a:schemeClr val="bg1"/>
            </a:solidFill>
          </p:grpSpPr>
          <p:sp>
            <p:nvSpPr>
              <p:cNvPr id="17" name="Oval 15">
                <a:extLst>
                  <a:ext uri="{FF2B5EF4-FFF2-40B4-BE49-F238E27FC236}">
                    <a16:creationId xmlns:a16="http://schemas.microsoft.com/office/drawing/2014/main" id="{64B82751-3D9D-DC2A-D100-7EA95F066476}"/>
                  </a:ext>
                </a:extLst>
              </p:cNvPr>
              <p:cNvSpPr>
                <a:spLocks/>
              </p:cNvSpPr>
              <p:nvPr/>
            </p:nvSpPr>
            <p:spPr bwMode="auto">
              <a:xfrm>
                <a:off x="2794389"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8" name="Group 16">
                <a:extLst>
                  <a:ext uri="{FF2B5EF4-FFF2-40B4-BE49-F238E27FC236}">
                    <a16:creationId xmlns:a16="http://schemas.microsoft.com/office/drawing/2014/main" id="{A1646393-F43D-B83B-2F92-8B56F21F2C84}"/>
                  </a:ext>
                </a:extLst>
              </p:cNvPr>
              <p:cNvGrpSpPr>
                <a:grpSpLocks/>
              </p:cNvGrpSpPr>
              <p:nvPr/>
            </p:nvGrpSpPr>
            <p:grpSpPr bwMode="auto">
              <a:xfrm>
                <a:off x="2889067" y="5602052"/>
                <a:ext cx="104062" cy="167263"/>
                <a:chOff x="4777" y="3144"/>
                <a:chExt cx="215" cy="345"/>
              </a:xfrm>
              <a:grpFill/>
            </p:grpSpPr>
            <p:sp>
              <p:nvSpPr>
                <p:cNvPr id="19" name="Freeform 17">
                  <a:extLst>
                    <a:ext uri="{FF2B5EF4-FFF2-40B4-BE49-F238E27FC236}">
                      <a16:creationId xmlns:a16="http://schemas.microsoft.com/office/drawing/2014/main" id="{D83E82B8-F131-4805-DD1C-C26C3530C807}"/>
                    </a:ext>
                  </a:extLst>
                </p:cNvPr>
                <p:cNvSpPr>
                  <a:spLocks/>
                </p:cNvSpPr>
                <p:nvPr/>
              </p:nvSpPr>
              <p:spPr bwMode="auto">
                <a:xfrm>
                  <a:off x="4810"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0" name="Freeform 18">
                  <a:extLst>
                    <a:ext uri="{FF2B5EF4-FFF2-40B4-BE49-F238E27FC236}">
                      <a16:creationId xmlns:a16="http://schemas.microsoft.com/office/drawing/2014/main" id="{79FDEA49-C5AF-6D0E-60A3-6F82E081B981}"/>
                    </a:ext>
                  </a:extLst>
                </p:cNvPr>
                <p:cNvSpPr>
                  <a:spLocks/>
                </p:cNvSpPr>
                <p:nvPr/>
              </p:nvSpPr>
              <p:spPr bwMode="auto">
                <a:xfrm>
                  <a:off x="4777"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4" name="组合 3">
              <a:extLst>
                <a:ext uri="{FF2B5EF4-FFF2-40B4-BE49-F238E27FC236}">
                  <a16:creationId xmlns:a16="http://schemas.microsoft.com/office/drawing/2014/main" id="{3F00869D-5B1A-9F54-B1F8-788E96BB4AB6}"/>
                </a:ext>
              </a:extLst>
            </p:cNvPr>
            <p:cNvGrpSpPr/>
            <p:nvPr/>
          </p:nvGrpSpPr>
          <p:grpSpPr>
            <a:xfrm>
              <a:off x="4414802" y="4745227"/>
              <a:ext cx="290407" cy="290407"/>
              <a:chOff x="732769" y="5535598"/>
              <a:chExt cx="290407" cy="290407"/>
            </a:xfrm>
            <a:solidFill>
              <a:schemeClr val="bg1"/>
            </a:solidFill>
          </p:grpSpPr>
          <p:sp>
            <p:nvSpPr>
              <p:cNvPr id="9" name="Oval 10">
                <a:extLst>
                  <a:ext uri="{FF2B5EF4-FFF2-40B4-BE49-F238E27FC236}">
                    <a16:creationId xmlns:a16="http://schemas.microsoft.com/office/drawing/2014/main" id="{5FE368AD-22E9-A323-2028-96AD08745B25}"/>
                  </a:ext>
                </a:extLst>
              </p:cNvPr>
              <p:cNvSpPr>
                <a:spLocks/>
              </p:cNvSpPr>
              <p:nvPr/>
            </p:nvSpPr>
            <p:spPr bwMode="auto">
              <a:xfrm>
                <a:off x="732769"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4" name="组合 13">
                <a:extLst>
                  <a:ext uri="{FF2B5EF4-FFF2-40B4-BE49-F238E27FC236}">
                    <a16:creationId xmlns:a16="http://schemas.microsoft.com/office/drawing/2014/main" id="{81DF4D3A-FA89-55BD-C789-285C1D5605F0}"/>
                  </a:ext>
                </a:extLst>
              </p:cNvPr>
              <p:cNvGrpSpPr/>
              <p:nvPr/>
            </p:nvGrpSpPr>
            <p:grpSpPr>
              <a:xfrm>
                <a:off x="811795" y="5598991"/>
                <a:ext cx="132841" cy="151011"/>
                <a:chOff x="860980" y="3583766"/>
                <a:chExt cx="100336" cy="114060"/>
              </a:xfrm>
              <a:grpFill/>
            </p:grpSpPr>
            <p:sp>
              <p:nvSpPr>
                <p:cNvPr id="15" name="Freeform 12">
                  <a:extLst>
                    <a:ext uri="{FF2B5EF4-FFF2-40B4-BE49-F238E27FC236}">
                      <a16:creationId xmlns:a16="http://schemas.microsoft.com/office/drawing/2014/main" id="{ADF8A1C4-90C6-14E1-FF82-BDC07BFA685C}"/>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6" name="Freeform 13">
                  <a:extLst>
                    <a:ext uri="{FF2B5EF4-FFF2-40B4-BE49-F238E27FC236}">
                      <a16:creationId xmlns:a16="http://schemas.microsoft.com/office/drawing/2014/main" id="{433649A8-1797-522E-FE8E-1E605435F4E3}"/>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5" name="Text Box 20">
              <a:extLst>
                <a:ext uri="{FF2B5EF4-FFF2-40B4-BE49-F238E27FC236}">
                  <a16:creationId xmlns:a16="http://schemas.microsoft.com/office/drawing/2014/main" id="{F578B992-58A0-966F-FCD2-BA0CF568435E}"/>
                </a:ext>
              </a:extLst>
            </p:cNvPr>
            <p:cNvSpPr txBox="1">
              <a:spLocks/>
            </p:cNvSpPr>
            <p:nvPr/>
          </p:nvSpPr>
          <p:spPr bwMode="auto">
            <a:xfrm>
              <a:off x="7067738" y="4751931"/>
              <a:ext cx="10150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cs typeface="+mn-ea"/>
                  <a:sym typeface="+mn-lt"/>
                </a:rPr>
                <a:t>XX.XX.20XX</a:t>
              </a:r>
              <a:endParaRPr lang="zh-CN" altLang="en-US" sz="1400" dirty="0">
                <a:solidFill>
                  <a:schemeClr val="bg1"/>
                </a:solidFill>
                <a:cs typeface="+mn-ea"/>
                <a:sym typeface="+mn-lt"/>
              </a:endParaRPr>
            </a:p>
          </p:txBody>
        </p:sp>
        <p:sp>
          <p:nvSpPr>
            <p:cNvPr id="6" name="矩形 5">
              <a:extLst>
                <a:ext uri="{FF2B5EF4-FFF2-40B4-BE49-F238E27FC236}">
                  <a16:creationId xmlns:a16="http://schemas.microsoft.com/office/drawing/2014/main" id="{F0A767AA-A6EE-39DF-54F4-755901C46C56}"/>
                </a:ext>
              </a:extLst>
            </p:cNvPr>
            <p:cNvSpPr/>
            <p:nvPr/>
          </p:nvSpPr>
          <p:spPr>
            <a:xfrm>
              <a:off x="4680881" y="4741055"/>
              <a:ext cx="19672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cs typeface="+mn-ea"/>
                  <a:sym typeface="+mn-lt"/>
                </a:rPr>
                <a:t>Report </a:t>
              </a:r>
              <a:r>
                <a:rPr lang="zh-CN" altLang="en-US" sz="1400" dirty="0">
                  <a:solidFill>
                    <a:schemeClr val="bg1"/>
                  </a:solidFill>
                  <a:cs typeface="+mn-ea"/>
                  <a:sym typeface="+mn-lt"/>
                </a:rPr>
                <a:t>：</a:t>
              </a:r>
              <a:r>
                <a:rPr lang="en-US" altLang="zh-CN" sz="1400" dirty="0">
                  <a:solidFill>
                    <a:schemeClr val="bg1"/>
                  </a:solidFill>
                  <a:cs typeface="+mn-ea"/>
                  <a:sym typeface="+mn-lt"/>
                </a:rPr>
                <a:t>freeppt7.com</a:t>
              </a:r>
              <a:endParaRPr lang="zh-CN" altLang="en-US" sz="1400" dirty="0">
                <a:solidFill>
                  <a:schemeClr val="bg1"/>
                </a:solidFill>
                <a:cs typeface="+mn-ea"/>
                <a:sym typeface="+mn-lt"/>
              </a:endParaRPr>
            </a:p>
          </p:txBody>
        </p:sp>
      </p:grpSp>
      <p:grpSp>
        <p:nvGrpSpPr>
          <p:cNvPr id="21" name="组合 20">
            <a:extLst>
              <a:ext uri="{FF2B5EF4-FFF2-40B4-BE49-F238E27FC236}">
                <a16:creationId xmlns:a16="http://schemas.microsoft.com/office/drawing/2014/main" id="{A8983DC8-E393-D154-D183-FDF510819B20}"/>
              </a:ext>
            </a:extLst>
          </p:cNvPr>
          <p:cNvGrpSpPr/>
          <p:nvPr/>
        </p:nvGrpSpPr>
        <p:grpSpPr>
          <a:xfrm>
            <a:off x="288925" y="299720"/>
            <a:ext cx="1247140" cy="390525"/>
            <a:chOff x="455" y="472"/>
            <a:chExt cx="1964" cy="615"/>
          </a:xfrm>
        </p:grpSpPr>
        <p:grpSp>
          <p:nvGrpSpPr>
            <p:cNvPr id="22" name="组合 21">
              <a:extLst>
                <a:ext uri="{FF2B5EF4-FFF2-40B4-BE49-F238E27FC236}">
                  <a16:creationId xmlns:a16="http://schemas.microsoft.com/office/drawing/2014/main" id="{16F1D6AA-9C32-2B3E-3021-06CDFBD1BC68}"/>
                </a:ext>
              </a:extLst>
            </p:cNvPr>
            <p:cNvGrpSpPr/>
            <p:nvPr/>
          </p:nvGrpSpPr>
          <p:grpSpPr>
            <a:xfrm>
              <a:off x="455" y="472"/>
              <a:ext cx="808" cy="607"/>
              <a:chOff x="579" y="476"/>
              <a:chExt cx="994" cy="746"/>
            </a:xfrm>
          </p:grpSpPr>
          <p:sp>
            <p:nvSpPr>
              <p:cNvPr id="24" name="Freeform 5">
                <a:extLst>
                  <a:ext uri="{FF2B5EF4-FFF2-40B4-BE49-F238E27FC236}">
                    <a16:creationId xmlns:a16="http://schemas.microsoft.com/office/drawing/2014/main" id="{D0E312EF-1467-A968-E515-61EB706E7C20}"/>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sp>
            <p:nvSpPr>
              <p:cNvPr id="25" name="Freeform 5">
                <a:extLst>
                  <a:ext uri="{FF2B5EF4-FFF2-40B4-BE49-F238E27FC236}">
                    <a16:creationId xmlns:a16="http://schemas.microsoft.com/office/drawing/2014/main" id="{272B4486-A111-6CAB-9F0F-2E0B0A1F0732}"/>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68562" tIns="34281" rIns="68562" bIns="34281" numCol="1" anchor="t" anchorCtr="0" compatLnSpc="1"/>
              <a:lstStyle/>
              <a:p>
                <a:endParaRPr lang="zh-CN" altLang="en-US" sz="1200" b="1" dirty="0">
                  <a:cs typeface="+mn-ea"/>
                  <a:sym typeface="+mn-lt"/>
                </a:endParaRPr>
              </a:p>
            </p:txBody>
          </p:sp>
          <p:sp>
            <p:nvSpPr>
              <p:cNvPr id="26" name="Freeform 5">
                <a:extLst>
                  <a:ext uri="{FF2B5EF4-FFF2-40B4-BE49-F238E27FC236}">
                    <a16:creationId xmlns:a16="http://schemas.microsoft.com/office/drawing/2014/main" id="{2FC2EF97-D5BC-C819-5BD9-5C95E27E2DBE}"/>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grpSp>
        <p:sp>
          <p:nvSpPr>
            <p:cNvPr id="23" name="文本框 22">
              <a:extLst>
                <a:ext uri="{FF2B5EF4-FFF2-40B4-BE49-F238E27FC236}">
                  <a16:creationId xmlns:a16="http://schemas.microsoft.com/office/drawing/2014/main" id="{B3AFACCC-CB49-A2E5-17DF-04A8E10982BD}"/>
                </a:ext>
              </a:extLst>
            </p:cNvPr>
            <p:cNvSpPr txBox="1"/>
            <p:nvPr/>
          </p:nvSpPr>
          <p:spPr>
            <a:xfrm>
              <a:off x="1273" y="505"/>
              <a:ext cx="1146" cy="582"/>
            </a:xfrm>
            <a:prstGeom prst="rect">
              <a:avLst/>
            </a:prstGeom>
            <a:noFill/>
          </p:spPr>
          <p:txBody>
            <a:bodyPr wrap="none" rtlCol="0" anchor="t">
              <a:spAutoFit/>
            </a:bodyPr>
            <a:lstStyle/>
            <a:p>
              <a:r>
                <a:rPr lang="en-US" altLang="zh-CN" dirty="0">
                  <a:solidFill>
                    <a:schemeClr val="bg1"/>
                  </a:solidFill>
                  <a:cs typeface="+mn-ea"/>
                  <a:sym typeface="+mn-lt"/>
                </a:rPr>
                <a:t>LOGO</a:t>
              </a:r>
            </a:p>
          </p:txBody>
        </p:sp>
      </p:grpSp>
      <p:sp>
        <p:nvSpPr>
          <p:cNvPr id="27" name="TextBox 3">
            <a:hlinkClick r:id="rId5"/>
            <a:extLst>
              <a:ext uri="{FF2B5EF4-FFF2-40B4-BE49-F238E27FC236}">
                <a16:creationId xmlns:a16="http://schemas.microsoft.com/office/drawing/2014/main" id="{2FC5A2CA-0C34-421C-8802-0F49E2472EA9}"/>
              </a:ext>
            </a:extLst>
          </p:cNvPr>
          <p:cNvSpPr txBox="1"/>
          <p:nvPr/>
        </p:nvSpPr>
        <p:spPr>
          <a:xfrm>
            <a:off x="2598709" y="4972889"/>
            <a:ext cx="5169613" cy="246221"/>
          </a:xfrm>
          <a:prstGeom prst="rect">
            <a:avLst/>
          </a:prstGeom>
          <a:noFill/>
        </p:spPr>
        <p:txBody>
          <a:bodyPr wrap="square" rtlCol="0">
            <a:spAutoFit/>
          </a:bodyPr>
          <a:lstStyle/>
          <a:p>
            <a:pPr algn="ctr"/>
            <a:r>
              <a:rPr lang="en-US" altLang="zh-CN" sz="1000"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anose="020B0604020202020204" pitchFamily="34" charset="0"/>
            </a:endParaRPr>
          </a:p>
        </p:txBody>
      </p:sp>
    </p:spTree>
    <p:extLst>
      <p:ext uri="{BB962C8B-B14F-4D97-AF65-F5344CB8AC3E}">
        <p14:creationId xmlns:p14="http://schemas.microsoft.com/office/powerpoint/2010/main" val="2300055213"/>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950"/>
                            </p:stCondLst>
                            <p:childTnLst>
                              <p:par>
                                <p:cTn id="13" presetID="37"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900" decel="100000" fill="hold"/>
                                        <p:tgtEl>
                                          <p:spTgt spid="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9" fill="hold">
                            <p:stCondLst>
                              <p:cond delay="1950"/>
                            </p:stCondLst>
                            <p:childTnLst>
                              <p:par>
                                <p:cTn id="20" presetID="16" presetClass="entr" presetSubtype="21"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99999-6D594D61"/>
          <p:cNvPicPr>
            <a:picLocks noChangeAspect="1"/>
          </p:cNvPicPr>
          <p:nvPr/>
        </p:nvPicPr>
        <p:blipFill>
          <a:blip r:embed="rId3"/>
          <a:srcRect l="29545" r="15530"/>
          <a:stretch>
            <a:fillRect/>
          </a:stretch>
        </p:blipFill>
        <p:spPr>
          <a:xfrm>
            <a:off x="6648450" y="3682365"/>
            <a:ext cx="5524500" cy="3224530"/>
          </a:xfrm>
          <a:prstGeom prst="rect">
            <a:avLst/>
          </a:prstGeom>
        </p:spPr>
      </p:pic>
      <p:sp>
        <p:nvSpPr>
          <p:cNvPr id="7" name="文本框 9"/>
          <p:cNvSpPr txBox="1"/>
          <p:nvPr/>
        </p:nvSpPr>
        <p:spPr>
          <a:xfrm>
            <a:off x="593351" y="0"/>
            <a:ext cx="4046594" cy="776495"/>
          </a:xfrm>
          <a:prstGeom prst="rect">
            <a:avLst/>
          </a:prstGeom>
          <a:noFill/>
        </p:spPr>
        <p:txBody>
          <a:bodyPr wrap="square" lIns="91440" tIns="45720" rIns="91440" bIns="45720" rtlCol="0">
            <a:spAutoFit/>
          </a:bodyPr>
          <a:lstStyle/>
          <a:p>
            <a:pPr marL="0" lvl="1" algn="ctr">
              <a:lnSpc>
                <a:spcPts val="6000"/>
              </a:lnSpc>
            </a:pPr>
            <a:r>
              <a:rPr lang="en-US" altLang="zh-CN" sz="3200" b="1" dirty="0">
                <a:solidFill>
                  <a:schemeClr val="bg1"/>
                </a:solidFill>
                <a:cs typeface="+mn-ea"/>
                <a:sym typeface="+mn-lt"/>
              </a:rPr>
              <a:t>PART 2 Add title text</a:t>
            </a:r>
            <a:endParaRPr lang="zh-CN" altLang="en-US" sz="3200" b="1" dirty="0">
              <a:solidFill>
                <a:schemeClr val="bg1"/>
              </a:solidFill>
              <a:cs typeface="+mn-ea"/>
              <a:sym typeface="+mn-lt"/>
            </a:endParaRPr>
          </a:p>
        </p:txBody>
      </p:sp>
      <p:grpSp>
        <p:nvGrpSpPr>
          <p:cNvPr id="21" name="Group 20"/>
          <p:cNvGrpSpPr/>
          <p:nvPr/>
        </p:nvGrpSpPr>
        <p:grpSpPr>
          <a:xfrm>
            <a:off x="1669347" y="1980098"/>
            <a:ext cx="3778250" cy="3837352"/>
            <a:chOff x="3302000" y="787400"/>
            <a:chExt cx="5581650" cy="5668963"/>
          </a:xfrm>
        </p:grpSpPr>
        <p:sp>
          <p:nvSpPr>
            <p:cNvPr id="3" name="Freeform 5"/>
            <p:cNvSpPr/>
            <p:nvPr/>
          </p:nvSpPr>
          <p:spPr bwMode="auto">
            <a:xfrm>
              <a:off x="3302000" y="787400"/>
              <a:ext cx="2790825" cy="5022850"/>
            </a:xfrm>
            <a:custGeom>
              <a:avLst/>
              <a:gdLst>
                <a:gd name="T0" fmla="*/ 0 w 1758"/>
                <a:gd name="T1" fmla="*/ 2758 h 3164"/>
                <a:gd name="T2" fmla="*/ 1758 w 1758"/>
                <a:gd name="T3" fmla="*/ 0 h 3164"/>
                <a:gd name="T4" fmla="*/ 879 w 1758"/>
                <a:gd name="T5" fmla="*/ 3164 h 3164"/>
                <a:gd name="T6" fmla="*/ 0 w 1758"/>
                <a:gd name="T7" fmla="*/ 2758 h 3164"/>
              </a:gdLst>
              <a:ahLst/>
              <a:cxnLst>
                <a:cxn ang="0">
                  <a:pos x="T0" y="T1"/>
                </a:cxn>
                <a:cxn ang="0">
                  <a:pos x="T2" y="T3"/>
                </a:cxn>
                <a:cxn ang="0">
                  <a:pos x="T4" y="T5"/>
                </a:cxn>
                <a:cxn ang="0">
                  <a:pos x="T6" y="T7"/>
                </a:cxn>
              </a:cxnLst>
              <a:rect l="0" t="0" r="r" b="b"/>
              <a:pathLst>
                <a:path w="1758" h="3164">
                  <a:moveTo>
                    <a:pt x="0" y="2758"/>
                  </a:moveTo>
                  <a:lnTo>
                    <a:pt x="1758" y="0"/>
                  </a:lnTo>
                  <a:lnTo>
                    <a:pt x="879" y="3164"/>
                  </a:lnTo>
                  <a:lnTo>
                    <a:pt x="0" y="2758"/>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9" name="Freeform 6"/>
            <p:cNvSpPr/>
            <p:nvPr/>
          </p:nvSpPr>
          <p:spPr bwMode="auto">
            <a:xfrm>
              <a:off x="3302000" y="787400"/>
              <a:ext cx="2790825" cy="5022850"/>
            </a:xfrm>
            <a:custGeom>
              <a:avLst/>
              <a:gdLst>
                <a:gd name="T0" fmla="*/ 0 w 1758"/>
                <a:gd name="T1" fmla="*/ 2758 h 3164"/>
                <a:gd name="T2" fmla="*/ 1758 w 1758"/>
                <a:gd name="T3" fmla="*/ 0 h 3164"/>
                <a:gd name="T4" fmla="*/ 879 w 1758"/>
                <a:gd name="T5" fmla="*/ 3164 h 3164"/>
                <a:gd name="T6" fmla="*/ 0 w 1758"/>
                <a:gd name="T7" fmla="*/ 2758 h 3164"/>
              </a:gdLst>
              <a:ahLst/>
              <a:cxnLst>
                <a:cxn ang="0">
                  <a:pos x="T0" y="T1"/>
                </a:cxn>
                <a:cxn ang="0">
                  <a:pos x="T2" y="T3"/>
                </a:cxn>
                <a:cxn ang="0">
                  <a:pos x="T4" y="T5"/>
                </a:cxn>
                <a:cxn ang="0">
                  <a:pos x="T6" y="T7"/>
                </a:cxn>
              </a:cxnLst>
              <a:rect l="0" t="0" r="r" b="b"/>
              <a:pathLst>
                <a:path w="1758" h="3164">
                  <a:moveTo>
                    <a:pt x="0" y="2758"/>
                  </a:moveTo>
                  <a:lnTo>
                    <a:pt x="1758" y="0"/>
                  </a:lnTo>
                  <a:lnTo>
                    <a:pt x="879" y="3164"/>
                  </a:lnTo>
                  <a:lnTo>
                    <a:pt x="0" y="27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0" name="Freeform 8"/>
            <p:cNvSpPr/>
            <p:nvPr/>
          </p:nvSpPr>
          <p:spPr bwMode="auto">
            <a:xfrm>
              <a:off x="5014913" y="787400"/>
              <a:ext cx="1077913" cy="3884613"/>
            </a:xfrm>
            <a:custGeom>
              <a:avLst/>
              <a:gdLst>
                <a:gd name="T0" fmla="*/ 0 w 679"/>
                <a:gd name="T1" fmla="*/ 2447 h 2447"/>
                <a:gd name="T2" fmla="*/ 679 w 679"/>
                <a:gd name="T3" fmla="*/ 2134 h 2447"/>
                <a:gd name="T4" fmla="*/ 679 w 679"/>
                <a:gd name="T5" fmla="*/ 0 h 2447"/>
                <a:gd name="T6" fmla="*/ 0 w 679"/>
                <a:gd name="T7" fmla="*/ 2447 h 2447"/>
              </a:gdLst>
              <a:ahLst/>
              <a:cxnLst>
                <a:cxn ang="0">
                  <a:pos x="T0" y="T1"/>
                </a:cxn>
                <a:cxn ang="0">
                  <a:pos x="T2" y="T3"/>
                </a:cxn>
                <a:cxn ang="0">
                  <a:pos x="T4" y="T5"/>
                </a:cxn>
                <a:cxn ang="0">
                  <a:pos x="T6" y="T7"/>
                </a:cxn>
              </a:cxnLst>
              <a:rect l="0" t="0" r="r" b="b"/>
              <a:pathLst>
                <a:path w="679" h="2447">
                  <a:moveTo>
                    <a:pt x="0" y="2447"/>
                  </a:moveTo>
                  <a:lnTo>
                    <a:pt x="679" y="2134"/>
                  </a:lnTo>
                  <a:lnTo>
                    <a:pt x="679" y="0"/>
                  </a:lnTo>
                  <a:lnTo>
                    <a:pt x="0" y="2447"/>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2" name="Freeform 9"/>
            <p:cNvSpPr/>
            <p:nvPr/>
          </p:nvSpPr>
          <p:spPr bwMode="auto">
            <a:xfrm>
              <a:off x="5014913" y="787400"/>
              <a:ext cx="1077913" cy="3884613"/>
            </a:xfrm>
            <a:custGeom>
              <a:avLst/>
              <a:gdLst>
                <a:gd name="T0" fmla="*/ 0 w 679"/>
                <a:gd name="T1" fmla="*/ 2447 h 2447"/>
                <a:gd name="T2" fmla="*/ 679 w 679"/>
                <a:gd name="T3" fmla="*/ 2134 h 2447"/>
                <a:gd name="T4" fmla="*/ 679 w 679"/>
                <a:gd name="T5" fmla="*/ 0 h 2447"/>
                <a:gd name="T6" fmla="*/ 0 w 679"/>
                <a:gd name="T7" fmla="*/ 2447 h 2447"/>
              </a:gdLst>
              <a:ahLst/>
              <a:cxnLst>
                <a:cxn ang="0">
                  <a:pos x="T0" y="T1"/>
                </a:cxn>
                <a:cxn ang="0">
                  <a:pos x="T2" y="T3"/>
                </a:cxn>
                <a:cxn ang="0">
                  <a:pos x="T4" y="T5"/>
                </a:cxn>
                <a:cxn ang="0">
                  <a:pos x="T6" y="T7"/>
                </a:cxn>
              </a:cxnLst>
              <a:rect l="0" t="0" r="r" b="b"/>
              <a:pathLst>
                <a:path w="679" h="2447">
                  <a:moveTo>
                    <a:pt x="0" y="2447"/>
                  </a:moveTo>
                  <a:lnTo>
                    <a:pt x="679" y="2134"/>
                  </a:lnTo>
                  <a:lnTo>
                    <a:pt x="679" y="0"/>
                  </a:lnTo>
                  <a:lnTo>
                    <a:pt x="0" y="24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3" name="Freeform 11"/>
            <p:cNvSpPr/>
            <p:nvPr/>
          </p:nvSpPr>
          <p:spPr bwMode="auto">
            <a:xfrm>
              <a:off x="4697413" y="4672013"/>
              <a:ext cx="1395413" cy="1784350"/>
            </a:xfrm>
            <a:custGeom>
              <a:avLst/>
              <a:gdLst>
                <a:gd name="T0" fmla="*/ 879 w 879"/>
                <a:gd name="T1" fmla="*/ 1124 h 1124"/>
                <a:gd name="T2" fmla="*/ 879 w 879"/>
                <a:gd name="T3" fmla="*/ 316 h 1124"/>
                <a:gd name="T4" fmla="*/ 200 w 879"/>
                <a:gd name="T5" fmla="*/ 0 h 1124"/>
                <a:gd name="T6" fmla="*/ 0 w 879"/>
                <a:gd name="T7" fmla="*/ 717 h 1124"/>
                <a:gd name="T8" fmla="*/ 879 w 879"/>
                <a:gd name="T9" fmla="*/ 1124 h 1124"/>
              </a:gdLst>
              <a:ahLst/>
              <a:cxnLst>
                <a:cxn ang="0">
                  <a:pos x="T0" y="T1"/>
                </a:cxn>
                <a:cxn ang="0">
                  <a:pos x="T2" y="T3"/>
                </a:cxn>
                <a:cxn ang="0">
                  <a:pos x="T4" y="T5"/>
                </a:cxn>
                <a:cxn ang="0">
                  <a:pos x="T6" y="T7"/>
                </a:cxn>
                <a:cxn ang="0">
                  <a:pos x="T8" y="T9"/>
                </a:cxn>
              </a:cxnLst>
              <a:rect l="0" t="0" r="r" b="b"/>
              <a:pathLst>
                <a:path w="879" h="1124">
                  <a:moveTo>
                    <a:pt x="879" y="1124"/>
                  </a:moveTo>
                  <a:lnTo>
                    <a:pt x="879" y="316"/>
                  </a:lnTo>
                  <a:lnTo>
                    <a:pt x="200" y="0"/>
                  </a:lnTo>
                  <a:lnTo>
                    <a:pt x="0" y="717"/>
                  </a:lnTo>
                  <a:lnTo>
                    <a:pt x="879" y="1124"/>
                  </a:lnTo>
                  <a:close/>
                </a:path>
              </a:pathLst>
            </a:custGeom>
            <a:solidFill>
              <a:schemeClr val="accent3"/>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4" name="Freeform 12"/>
            <p:cNvSpPr/>
            <p:nvPr/>
          </p:nvSpPr>
          <p:spPr bwMode="auto">
            <a:xfrm>
              <a:off x="4697413" y="4672013"/>
              <a:ext cx="1395413" cy="1784350"/>
            </a:xfrm>
            <a:custGeom>
              <a:avLst/>
              <a:gdLst>
                <a:gd name="T0" fmla="*/ 879 w 879"/>
                <a:gd name="T1" fmla="*/ 1124 h 1124"/>
                <a:gd name="T2" fmla="*/ 879 w 879"/>
                <a:gd name="T3" fmla="*/ 316 h 1124"/>
                <a:gd name="T4" fmla="*/ 200 w 879"/>
                <a:gd name="T5" fmla="*/ 0 h 1124"/>
                <a:gd name="T6" fmla="*/ 0 w 879"/>
                <a:gd name="T7" fmla="*/ 717 h 1124"/>
                <a:gd name="T8" fmla="*/ 879 w 879"/>
                <a:gd name="T9" fmla="*/ 1124 h 1124"/>
              </a:gdLst>
              <a:ahLst/>
              <a:cxnLst>
                <a:cxn ang="0">
                  <a:pos x="T0" y="T1"/>
                </a:cxn>
                <a:cxn ang="0">
                  <a:pos x="T2" y="T3"/>
                </a:cxn>
                <a:cxn ang="0">
                  <a:pos x="T4" y="T5"/>
                </a:cxn>
                <a:cxn ang="0">
                  <a:pos x="T6" y="T7"/>
                </a:cxn>
                <a:cxn ang="0">
                  <a:pos x="T8" y="T9"/>
                </a:cxn>
              </a:cxnLst>
              <a:rect l="0" t="0" r="r" b="b"/>
              <a:pathLst>
                <a:path w="879" h="1124">
                  <a:moveTo>
                    <a:pt x="879" y="1124"/>
                  </a:moveTo>
                  <a:lnTo>
                    <a:pt x="879" y="316"/>
                  </a:lnTo>
                  <a:lnTo>
                    <a:pt x="200" y="0"/>
                  </a:lnTo>
                  <a:lnTo>
                    <a:pt x="0" y="717"/>
                  </a:lnTo>
                  <a:lnTo>
                    <a:pt x="879" y="11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5" name="Freeform 14"/>
            <p:cNvSpPr/>
            <p:nvPr/>
          </p:nvSpPr>
          <p:spPr bwMode="auto">
            <a:xfrm>
              <a:off x="6092825" y="4175125"/>
              <a:ext cx="2790825" cy="2281238"/>
            </a:xfrm>
            <a:custGeom>
              <a:avLst/>
              <a:gdLst>
                <a:gd name="T0" fmla="*/ 0 w 1758"/>
                <a:gd name="T1" fmla="*/ 629 h 1437"/>
                <a:gd name="T2" fmla="*/ 1360 w 1758"/>
                <a:gd name="T3" fmla="*/ 0 h 1437"/>
                <a:gd name="T4" fmla="*/ 1758 w 1758"/>
                <a:gd name="T5" fmla="*/ 624 h 1437"/>
                <a:gd name="T6" fmla="*/ 0 w 1758"/>
                <a:gd name="T7" fmla="*/ 1437 h 1437"/>
                <a:gd name="T8" fmla="*/ 0 w 1758"/>
                <a:gd name="T9" fmla="*/ 629 h 1437"/>
              </a:gdLst>
              <a:ahLst/>
              <a:cxnLst>
                <a:cxn ang="0">
                  <a:pos x="T0" y="T1"/>
                </a:cxn>
                <a:cxn ang="0">
                  <a:pos x="T2" y="T3"/>
                </a:cxn>
                <a:cxn ang="0">
                  <a:pos x="T4" y="T5"/>
                </a:cxn>
                <a:cxn ang="0">
                  <a:pos x="T6" y="T7"/>
                </a:cxn>
                <a:cxn ang="0">
                  <a:pos x="T8" y="T9"/>
                </a:cxn>
              </a:cxnLst>
              <a:rect l="0" t="0" r="r" b="b"/>
              <a:pathLst>
                <a:path w="1758" h="1437">
                  <a:moveTo>
                    <a:pt x="0" y="629"/>
                  </a:moveTo>
                  <a:lnTo>
                    <a:pt x="1360" y="0"/>
                  </a:lnTo>
                  <a:lnTo>
                    <a:pt x="1758" y="624"/>
                  </a:lnTo>
                  <a:lnTo>
                    <a:pt x="0" y="1437"/>
                  </a:lnTo>
                  <a:lnTo>
                    <a:pt x="0" y="629"/>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6" name="Freeform 15"/>
            <p:cNvSpPr/>
            <p:nvPr/>
          </p:nvSpPr>
          <p:spPr bwMode="auto">
            <a:xfrm>
              <a:off x="6092825" y="4175125"/>
              <a:ext cx="2790825" cy="2281238"/>
            </a:xfrm>
            <a:custGeom>
              <a:avLst/>
              <a:gdLst>
                <a:gd name="T0" fmla="*/ 0 w 1758"/>
                <a:gd name="T1" fmla="*/ 629 h 1437"/>
                <a:gd name="T2" fmla="*/ 1360 w 1758"/>
                <a:gd name="T3" fmla="*/ 0 h 1437"/>
                <a:gd name="T4" fmla="*/ 1758 w 1758"/>
                <a:gd name="T5" fmla="*/ 624 h 1437"/>
                <a:gd name="T6" fmla="*/ 0 w 1758"/>
                <a:gd name="T7" fmla="*/ 1437 h 1437"/>
                <a:gd name="T8" fmla="*/ 0 w 1758"/>
                <a:gd name="T9" fmla="*/ 629 h 1437"/>
              </a:gdLst>
              <a:ahLst/>
              <a:cxnLst>
                <a:cxn ang="0">
                  <a:pos x="T0" y="T1"/>
                </a:cxn>
                <a:cxn ang="0">
                  <a:pos x="T2" y="T3"/>
                </a:cxn>
                <a:cxn ang="0">
                  <a:pos x="T4" y="T5"/>
                </a:cxn>
                <a:cxn ang="0">
                  <a:pos x="T6" y="T7"/>
                </a:cxn>
                <a:cxn ang="0">
                  <a:pos x="T8" y="T9"/>
                </a:cxn>
              </a:cxnLst>
              <a:rect l="0" t="0" r="r" b="b"/>
              <a:pathLst>
                <a:path w="1758" h="1437">
                  <a:moveTo>
                    <a:pt x="0" y="629"/>
                  </a:moveTo>
                  <a:lnTo>
                    <a:pt x="1360" y="0"/>
                  </a:lnTo>
                  <a:lnTo>
                    <a:pt x="1758" y="624"/>
                  </a:lnTo>
                  <a:lnTo>
                    <a:pt x="0" y="1437"/>
                  </a:lnTo>
                  <a:lnTo>
                    <a:pt x="0" y="6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7" name="Freeform 16"/>
            <p:cNvSpPr/>
            <p:nvPr/>
          </p:nvSpPr>
          <p:spPr bwMode="auto">
            <a:xfrm>
              <a:off x="5014913" y="4175125"/>
              <a:ext cx="2155825" cy="998538"/>
            </a:xfrm>
            <a:custGeom>
              <a:avLst/>
              <a:gdLst>
                <a:gd name="T0" fmla="*/ 679 w 1358"/>
                <a:gd name="T1" fmla="*/ 629 h 629"/>
                <a:gd name="T2" fmla="*/ 0 w 1358"/>
                <a:gd name="T3" fmla="*/ 313 h 629"/>
                <a:gd name="T4" fmla="*/ 679 w 1358"/>
                <a:gd name="T5" fmla="*/ 0 h 629"/>
                <a:gd name="T6" fmla="*/ 1358 w 1358"/>
                <a:gd name="T7" fmla="*/ 313 h 629"/>
                <a:gd name="T8" fmla="*/ 679 w 1358"/>
                <a:gd name="T9" fmla="*/ 629 h 629"/>
              </a:gdLst>
              <a:ahLst/>
              <a:cxnLst>
                <a:cxn ang="0">
                  <a:pos x="T0" y="T1"/>
                </a:cxn>
                <a:cxn ang="0">
                  <a:pos x="T2" y="T3"/>
                </a:cxn>
                <a:cxn ang="0">
                  <a:pos x="T4" y="T5"/>
                </a:cxn>
                <a:cxn ang="0">
                  <a:pos x="T6" y="T7"/>
                </a:cxn>
                <a:cxn ang="0">
                  <a:pos x="T8" y="T9"/>
                </a:cxn>
              </a:cxnLst>
              <a:rect l="0" t="0" r="r" b="b"/>
              <a:pathLst>
                <a:path w="1358" h="629">
                  <a:moveTo>
                    <a:pt x="679" y="629"/>
                  </a:moveTo>
                  <a:lnTo>
                    <a:pt x="0" y="313"/>
                  </a:lnTo>
                  <a:lnTo>
                    <a:pt x="679" y="0"/>
                  </a:lnTo>
                  <a:lnTo>
                    <a:pt x="1358" y="313"/>
                  </a:lnTo>
                  <a:lnTo>
                    <a:pt x="679" y="629"/>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8" name="Freeform 17"/>
            <p:cNvSpPr/>
            <p:nvPr/>
          </p:nvSpPr>
          <p:spPr bwMode="auto">
            <a:xfrm>
              <a:off x="5014913" y="4175125"/>
              <a:ext cx="2155825" cy="998538"/>
            </a:xfrm>
            <a:custGeom>
              <a:avLst/>
              <a:gdLst>
                <a:gd name="T0" fmla="*/ 679 w 1358"/>
                <a:gd name="T1" fmla="*/ 629 h 629"/>
                <a:gd name="T2" fmla="*/ 0 w 1358"/>
                <a:gd name="T3" fmla="*/ 313 h 629"/>
                <a:gd name="T4" fmla="*/ 679 w 1358"/>
                <a:gd name="T5" fmla="*/ 0 h 629"/>
                <a:gd name="T6" fmla="*/ 1358 w 1358"/>
                <a:gd name="T7" fmla="*/ 313 h 629"/>
                <a:gd name="T8" fmla="*/ 679 w 1358"/>
                <a:gd name="T9" fmla="*/ 629 h 629"/>
              </a:gdLst>
              <a:ahLst/>
              <a:cxnLst>
                <a:cxn ang="0">
                  <a:pos x="T0" y="T1"/>
                </a:cxn>
                <a:cxn ang="0">
                  <a:pos x="T2" y="T3"/>
                </a:cxn>
                <a:cxn ang="0">
                  <a:pos x="T4" y="T5"/>
                </a:cxn>
                <a:cxn ang="0">
                  <a:pos x="T6" y="T7"/>
                </a:cxn>
                <a:cxn ang="0">
                  <a:pos x="T8" y="T9"/>
                </a:cxn>
              </a:cxnLst>
              <a:rect l="0" t="0" r="r" b="b"/>
              <a:pathLst>
                <a:path w="1358" h="629">
                  <a:moveTo>
                    <a:pt x="679" y="629"/>
                  </a:moveTo>
                  <a:lnTo>
                    <a:pt x="0" y="313"/>
                  </a:lnTo>
                  <a:lnTo>
                    <a:pt x="679" y="0"/>
                  </a:lnTo>
                  <a:lnTo>
                    <a:pt x="1358" y="313"/>
                  </a:lnTo>
                  <a:lnTo>
                    <a:pt x="679" y="6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9" name="Freeform 18"/>
            <p:cNvSpPr/>
            <p:nvPr/>
          </p:nvSpPr>
          <p:spPr bwMode="auto">
            <a:xfrm>
              <a:off x="6092825" y="787400"/>
              <a:ext cx="2159000" cy="3884613"/>
            </a:xfrm>
            <a:custGeom>
              <a:avLst/>
              <a:gdLst>
                <a:gd name="T0" fmla="*/ 679 w 1360"/>
                <a:gd name="T1" fmla="*/ 2447 h 2447"/>
                <a:gd name="T2" fmla="*/ 0 w 1360"/>
                <a:gd name="T3" fmla="*/ 0 h 2447"/>
                <a:gd name="T4" fmla="*/ 1360 w 1360"/>
                <a:gd name="T5" fmla="*/ 2134 h 2447"/>
                <a:gd name="T6" fmla="*/ 679 w 1360"/>
                <a:gd name="T7" fmla="*/ 2447 h 2447"/>
              </a:gdLst>
              <a:ahLst/>
              <a:cxnLst>
                <a:cxn ang="0">
                  <a:pos x="T0" y="T1"/>
                </a:cxn>
                <a:cxn ang="0">
                  <a:pos x="T2" y="T3"/>
                </a:cxn>
                <a:cxn ang="0">
                  <a:pos x="T4" y="T5"/>
                </a:cxn>
                <a:cxn ang="0">
                  <a:pos x="T6" y="T7"/>
                </a:cxn>
              </a:cxnLst>
              <a:rect l="0" t="0" r="r" b="b"/>
              <a:pathLst>
                <a:path w="1360" h="2447">
                  <a:moveTo>
                    <a:pt x="679" y="2447"/>
                  </a:moveTo>
                  <a:lnTo>
                    <a:pt x="0" y="0"/>
                  </a:lnTo>
                  <a:lnTo>
                    <a:pt x="1360" y="2134"/>
                  </a:lnTo>
                  <a:lnTo>
                    <a:pt x="679" y="2447"/>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30" name="Freeform 19"/>
            <p:cNvSpPr/>
            <p:nvPr/>
          </p:nvSpPr>
          <p:spPr bwMode="auto">
            <a:xfrm>
              <a:off x="6092825" y="787400"/>
              <a:ext cx="2159000" cy="3884613"/>
            </a:xfrm>
            <a:custGeom>
              <a:avLst/>
              <a:gdLst>
                <a:gd name="T0" fmla="*/ 679 w 1360"/>
                <a:gd name="T1" fmla="*/ 2447 h 2447"/>
                <a:gd name="T2" fmla="*/ 0 w 1360"/>
                <a:gd name="T3" fmla="*/ 0 h 2447"/>
                <a:gd name="T4" fmla="*/ 1360 w 1360"/>
                <a:gd name="T5" fmla="*/ 2134 h 2447"/>
                <a:gd name="T6" fmla="*/ 679 w 1360"/>
                <a:gd name="T7" fmla="*/ 2447 h 2447"/>
              </a:gdLst>
              <a:ahLst/>
              <a:cxnLst>
                <a:cxn ang="0">
                  <a:pos x="T0" y="T1"/>
                </a:cxn>
                <a:cxn ang="0">
                  <a:pos x="T2" y="T3"/>
                </a:cxn>
                <a:cxn ang="0">
                  <a:pos x="T4" y="T5"/>
                </a:cxn>
                <a:cxn ang="0">
                  <a:pos x="T6" y="T7"/>
                </a:cxn>
              </a:cxnLst>
              <a:rect l="0" t="0" r="r" b="b"/>
              <a:pathLst>
                <a:path w="1360" h="2447">
                  <a:moveTo>
                    <a:pt x="679" y="2447"/>
                  </a:moveTo>
                  <a:lnTo>
                    <a:pt x="0" y="0"/>
                  </a:lnTo>
                  <a:lnTo>
                    <a:pt x="1360" y="2134"/>
                  </a:lnTo>
                  <a:lnTo>
                    <a:pt x="679" y="24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31" name="Freeform 21"/>
            <p:cNvSpPr/>
            <p:nvPr/>
          </p:nvSpPr>
          <p:spPr bwMode="auto">
            <a:xfrm>
              <a:off x="6092825" y="787400"/>
              <a:ext cx="1077913" cy="3884613"/>
            </a:xfrm>
            <a:custGeom>
              <a:avLst/>
              <a:gdLst>
                <a:gd name="T0" fmla="*/ 679 w 679"/>
                <a:gd name="T1" fmla="*/ 2447 h 2447"/>
                <a:gd name="T2" fmla="*/ 0 w 679"/>
                <a:gd name="T3" fmla="*/ 2134 h 2447"/>
                <a:gd name="T4" fmla="*/ 0 w 679"/>
                <a:gd name="T5" fmla="*/ 0 h 2447"/>
                <a:gd name="T6" fmla="*/ 679 w 679"/>
                <a:gd name="T7" fmla="*/ 2447 h 2447"/>
              </a:gdLst>
              <a:ahLst/>
              <a:cxnLst>
                <a:cxn ang="0">
                  <a:pos x="T0" y="T1"/>
                </a:cxn>
                <a:cxn ang="0">
                  <a:pos x="T2" y="T3"/>
                </a:cxn>
                <a:cxn ang="0">
                  <a:pos x="T4" y="T5"/>
                </a:cxn>
                <a:cxn ang="0">
                  <a:pos x="T6" y="T7"/>
                </a:cxn>
              </a:cxnLst>
              <a:rect l="0" t="0" r="r" b="b"/>
              <a:pathLst>
                <a:path w="679" h="2447">
                  <a:moveTo>
                    <a:pt x="679" y="2447"/>
                  </a:moveTo>
                  <a:lnTo>
                    <a:pt x="0" y="2134"/>
                  </a:lnTo>
                  <a:lnTo>
                    <a:pt x="0" y="0"/>
                  </a:lnTo>
                  <a:lnTo>
                    <a:pt x="679" y="2447"/>
                  </a:lnTo>
                  <a:close/>
                </a:path>
              </a:pathLst>
            </a:custGeom>
            <a:solidFill>
              <a:schemeClr val="accent2"/>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32" name="Freeform 22"/>
            <p:cNvSpPr/>
            <p:nvPr/>
          </p:nvSpPr>
          <p:spPr bwMode="auto">
            <a:xfrm>
              <a:off x="6092825" y="2165350"/>
              <a:ext cx="641350" cy="2600325"/>
            </a:xfrm>
            <a:custGeom>
              <a:avLst/>
              <a:gdLst>
                <a:gd name="T0" fmla="*/ 404 w 404"/>
                <a:gd name="T1" fmla="*/ 1452 h 1638"/>
                <a:gd name="T2" fmla="*/ 0 w 404"/>
                <a:gd name="T3" fmla="*/ 0 h 1638"/>
                <a:gd name="T4" fmla="*/ 0 w 404"/>
                <a:gd name="T5" fmla="*/ 1638 h 1638"/>
                <a:gd name="T6" fmla="*/ 404 w 404"/>
                <a:gd name="T7" fmla="*/ 1452 h 1638"/>
              </a:gdLst>
              <a:ahLst/>
              <a:cxnLst>
                <a:cxn ang="0">
                  <a:pos x="T0" y="T1"/>
                </a:cxn>
                <a:cxn ang="0">
                  <a:pos x="T2" y="T3"/>
                </a:cxn>
                <a:cxn ang="0">
                  <a:pos x="T4" y="T5"/>
                </a:cxn>
                <a:cxn ang="0">
                  <a:pos x="T6" y="T7"/>
                </a:cxn>
              </a:cxnLst>
              <a:rect l="0" t="0" r="r" b="b"/>
              <a:pathLst>
                <a:path w="404" h="1638">
                  <a:moveTo>
                    <a:pt x="404" y="1452"/>
                  </a:moveTo>
                  <a:lnTo>
                    <a:pt x="0" y="0"/>
                  </a:lnTo>
                  <a:lnTo>
                    <a:pt x="0" y="1638"/>
                  </a:lnTo>
                  <a:lnTo>
                    <a:pt x="404" y="1452"/>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33" name="Freeform 23"/>
            <p:cNvSpPr/>
            <p:nvPr/>
          </p:nvSpPr>
          <p:spPr bwMode="auto">
            <a:xfrm>
              <a:off x="5453063" y="2165350"/>
              <a:ext cx="639763" cy="2600325"/>
            </a:xfrm>
            <a:custGeom>
              <a:avLst/>
              <a:gdLst>
                <a:gd name="T0" fmla="*/ 403 w 403"/>
                <a:gd name="T1" fmla="*/ 1638 h 1638"/>
                <a:gd name="T2" fmla="*/ 0 w 403"/>
                <a:gd name="T3" fmla="*/ 1452 h 1638"/>
                <a:gd name="T4" fmla="*/ 403 w 403"/>
                <a:gd name="T5" fmla="*/ 0 h 1638"/>
                <a:gd name="T6" fmla="*/ 403 w 403"/>
                <a:gd name="T7" fmla="*/ 1638 h 1638"/>
              </a:gdLst>
              <a:ahLst/>
              <a:cxnLst>
                <a:cxn ang="0">
                  <a:pos x="T0" y="T1"/>
                </a:cxn>
                <a:cxn ang="0">
                  <a:pos x="T2" y="T3"/>
                </a:cxn>
                <a:cxn ang="0">
                  <a:pos x="T4" y="T5"/>
                </a:cxn>
                <a:cxn ang="0">
                  <a:pos x="T6" y="T7"/>
                </a:cxn>
              </a:cxnLst>
              <a:rect l="0" t="0" r="r" b="b"/>
              <a:pathLst>
                <a:path w="403" h="1638">
                  <a:moveTo>
                    <a:pt x="403" y="1638"/>
                  </a:moveTo>
                  <a:lnTo>
                    <a:pt x="0" y="1452"/>
                  </a:lnTo>
                  <a:lnTo>
                    <a:pt x="403" y="0"/>
                  </a:lnTo>
                  <a:lnTo>
                    <a:pt x="403" y="1638"/>
                  </a:lnTo>
                  <a:close/>
                </a:path>
              </a:pathLst>
            </a:custGeom>
            <a:solidFill>
              <a:schemeClr val="accent4"/>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sp>
        <p:nvSpPr>
          <p:cNvPr id="100" name="TextBox 99"/>
          <p:cNvSpPr txBox="1"/>
          <p:nvPr/>
        </p:nvSpPr>
        <p:spPr>
          <a:xfrm>
            <a:off x="6527074" y="2254184"/>
            <a:ext cx="1109599" cy="338554"/>
          </a:xfrm>
          <a:prstGeom prst="rect">
            <a:avLst/>
          </a:prstGeom>
          <a:noFill/>
        </p:spPr>
        <p:txBody>
          <a:bodyPr wrap="none" rtlCol="0">
            <a:spAutoFit/>
          </a:bodyPr>
          <a:lstStyle/>
          <a:p>
            <a:r>
              <a:rPr lang="en-US" sz="1600" b="1">
                <a:solidFill>
                  <a:schemeClr val="bg1"/>
                </a:solidFill>
                <a:cs typeface="+mn-ea"/>
                <a:sym typeface="+mn-lt"/>
              </a:rPr>
              <a:t>Rank No.1</a:t>
            </a:r>
            <a:endParaRPr lang="id-ID" sz="1600" b="1" dirty="0">
              <a:solidFill>
                <a:schemeClr val="bg1"/>
              </a:solidFill>
              <a:cs typeface="+mn-ea"/>
              <a:sym typeface="+mn-lt"/>
            </a:endParaRPr>
          </a:p>
        </p:txBody>
      </p:sp>
      <p:sp>
        <p:nvSpPr>
          <p:cNvPr id="101" name="TextBox 100"/>
          <p:cNvSpPr txBox="1"/>
          <p:nvPr/>
        </p:nvSpPr>
        <p:spPr>
          <a:xfrm>
            <a:off x="6527073" y="2536251"/>
            <a:ext cx="3879763" cy="461665"/>
          </a:xfrm>
          <a:prstGeom prst="rect">
            <a:avLst/>
          </a:prstGeom>
          <a:noFill/>
        </p:spPr>
        <p:txBody>
          <a:bodyPr wrap="square" rtlCol="0">
            <a:spAutoFit/>
          </a:bodyPr>
          <a:lstStyle/>
          <a:p>
            <a:r>
              <a:rPr lang="en-US" sz="1200">
                <a:solidFill>
                  <a:schemeClr val="bg1"/>
                </a:solidFill>
                <a:cs typeface="+mn-ea"/>
                <a:sym typeface="+mn-lt"/>
              </a:rPr>
              <a:t>Lorem ipsum dolor sit amet consectetur dolor sit tedo amet consec sit amet. Have a nice day!</a:t>
            </a:r>
            <a:endParaRPr lang="en-US" sz="1200" dirty="0">
              <a:solidFill>
                <a:schemeClr val="bg1"/>
              </a:solidFill>
              <a:cs typeface="+mn-ea"/>
              <a:sym typeface="+mn-lt"/>
            </a:endParaRPr>
          </a:p>
        </p:txBody>
      </p:sp>
      <p:cxnSp>
        <p:nvCxnSpPr>
          <p:cNvPr id="112" name="Straight Connector 111"/>
          <p:cNvCxnSpPr/>
          <p:nvPr/>
        </p:nvCxnSpPr>
        <p:spPr>
          <a:xfrm>
            <a:off x="3372047" y="2623199"/>
            <a:ext cx="2527184" cy="0"/>
          </a:xfrm>
          <a:prstGeom prst="line">
            <a:avLst/>
          </a:prstGeom>
          <a:ln w="12700">
            <a:solidFill>
              <a:schemeClr val="tx2">
                <a:lumMod val="20000"/>
                <a:lumOff val="8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992605" y="3515362"/>
            <a:ext cx="1906626" cy="0"/>
          </a:xfrm>
          <a:prstGeom prst="line">
            <a:avLst/>
          </a:prstGeom>
          <a:ln w="12700">
            <a:solidFill>
              <a:schemeClr val="tx2">
                <a:lumMod val="20000"/>
                <a:lumOff val="8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558472" y="4333661"/>
            <a:ext cx="2340759" cy="0"/>
          </a:xfrm>
          <a:prstGeom prst="line">
            <a:avLst/>
          </a:prstGeom>
          <a:ln w="12700">
            <a:solidFill>
              <a:schemeClr val="tx2">
                <a:lumMod val="20000"/>
                <a:lumOff val="8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560176" y="5207653"/>
            <a:ext cx="1339055" cy="0"/>
          </a:xfrm>
          <a:prstGeom prst="line">
            <a:avLst/>
          </a:prstGeom>
          <a:ln w="12700">
            <a:solidFill>
              <a:schemeClr val="tx2">
                <a:lumMod val="20000"/>
                <a:lumOff val="8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6527074" y="3144108"/>
            <a:ext cx="1197764" cy="338554"/>
          </a:xfrm>
          <a:prstGeom prst="rect">
            <a:avLst/>
          </a:prstGeom>
          <a:noFill/>
        </p:spPr>
        <p:txBody>
          <a:bodyPr wrap="none" rtlCol="0">
            <a:spAutoFit/>
          </a:bodyPr>
          <a:lstStyle/>
          <a:p>
            <a:r>
              <a:rPr lang="en-US" sz="1600" b="1">
                <a:solidFill>
                  <a:schemeClr val="bg1"/>
                </a:solidFill>
                <a:cs typeface="+mn-ea"/>
                <a:sym typeface="+mn-lt"/>
              </a:rPr>
              <a:t>Chemistry</a:t>
            </a:r>
            <a:endParaRPr lang="id-ID" sz="1600" b="1" dirty="0">
              <a:solidFill>
                <a:schemeClr val="bg1"/>
              </a:solidFill>
              <a:cs typeface="+mn-ea"/>
              <a:sym typeface="+mn-lt"/>
            </a:endParaRPr>
          </a:p>
        </p:txBody>
      </p:sp>
      <p:sp>
        <p:nvSpPr>
          <p:cNvPr id="128" name="TextBox 127"/>
          <p:cNvSpPr txBox="1"/>
          <p:nvPr/>
        </p:nvSpPr>
        <p:spPr>
          <a:xfrm>
            <a:off x="6527073" y="3414300"/>
            <a:ext cx="3879763" cy="461665"/>
          </a:xfrm>
          <a:prstGeom prst="rect">
            <a:avLst/>
          </a:prstGeom>
          <a:noFill/>
        </p:spPr>
        <p:txBody>
          <a:bodyPr wrap="square" rtlCol="0">
            <a:spAutoFit/>
          </a:bodyPr>
          <a:lstStyle/>
          <a:p>
            <a:r>
              <a:rPr lang="en-US" sz="1200">
                <a:solidFill>
                  <a:schemeClr val="bg1"/>
                </a:solidFill>
                <a:cs typeface="+mn-ea"/>
                <a:sym typeface="+mn-lt"/>
              </a:rPr>
              <a:t>Lorem ipsum dolor sit amet consectetur dolor sit tedo amet consec sit amet. Have a nice day!</a:t>
            </a:r>
          </a:p>
        </p:txBody>
      </p:sp>
      <p:sp>
        <p:nvSpPr>
          <p:cNvPr id="129" name="TextBox 128"/>
          <p:cNvSpPr txBox="1"/>
          <p:nvPr/>
        </p:nvSpPr>
        <p:spPr>
          <a:xfrm>
            <a:off x="6527074" y="3996813"/>
            <a:ext cx="891591" cy="338554"/>
          </a:xfrm>
          <a:prstGeom prst="rect">
            <a:avLst/>
          </a:prstGeom>
          <a:noFill/>
        </p:spPr>
        <p:txBody>
          <a:bodyPr wrap="none" rtlCol="0">
            <a:spAutoFit/>
          </a:bodyPr>
          <a:lstStyle/>
          <a:p>
            <a:r>
              <a:rPr lang="en-US" sz="1600" b="1">
                <a:solidFill>
                  <a:schemeClr val="bg1"/>
                </a:solidFill>
                <a:cs typeface="+mn-ea"/>
                <a:sym typeface="+mn-lt"/>
              </a:rPr>
              <a:t>Rocket</a:t>
            </a:r>
            <a:endParaRPr lang="id-ID" sz="1600" b="1" dirty="0">
              <a:solidFill>
                <a:schemeClr val="bg1"/>
              </a:solidFill>
              <a:cs typeface="+mn-ea"/>
              <a:sym typeface="+mn-lt"/>
            </a:endParaRPr>
          </a:p>
        </p:txBody>
      </p:sp>
      <p:sp>
        <p:nvSpPr>
          <p:cNvPr id="130" name="TextBox 129"/>
          <p:cNvSpPr txBox="1"/>
          <p:nvPr/>
        </p:nvSpPr>
        <p:spPr>
          <a:xfrm>
            <a:off x="6527073" y="4267005"/>
            <a:ext cx="3879763" cy="461665"/>
          </a:xfrm>
          <a:prstGeom prst="rect">
            <a:avLst/>
          </a:prstGeom>
          <a:noFill/>
        </p:spPr>
        <p:txBody>
          <a:bodyPr wrap="square" rtlCol="0">
            <a:spAutoFit/>
          </a:bodyPr>
          <a:lstStyle/>
          <a:p>
            <a:r>
              <a:rPr lang="en-US" sz="1200">
                <a:solidFill>
                  <a:schemeClr val="bg1"/>
                </a:solidFill>
                <a:cs typeface="+mn-ea"/>
                <a:sym typeface="+mn-lt"/>
              </a:rPr>
              <a:t>Lorem ipsum dolor sit amet consectetur dolor sit tedo amet consec sit amet. Have a nice day!</a:t>
            </a:r>
          </a:p>
        </p:txBody>
      </p:sp>
      <p:sp>
        <p:nvSpPr>
          <p:cNvPr id="131" name="TextBox 130"/>
          <p:cNvSpPr txBox="1"/>
          <p:nvPr/>
        </p:nvSpPr>
        <p:spPr>
          <a:xfrm>
            <a:off x="6527074" y="4866246"/>
            <a:ext cx="1111202" cy="338554"/>
          </a:xfrm>
          <a:prstGeom prst="rect">
            <a:avLst/>
          </a:prstGeom>
          <a:noFill/>
        </p:spPr>
        <p:txBody>
          <a:bodyPr wrap="none" rtlCol="0">
            <a:spAutoFit/>
          </a:bodyPr>
          <a:lstStyle/>
          <a:p>
            <a:r>
              <a:rPr lang="en-US" sz="1600" b="1">
                <a:solidFill>
                  <a:schemeClr val="bg1"/>
                </a:solidFill>
                <a:cs typeface="+mn-ea"/>
                <a:sym typeface="+mn-lt"/>
              </a:rPr>
              <a:t>Bulb Light</a:t>
            </a:r>
            <a:endParaRPr lang="id-ID" sz="1600" b="1" dirty="0">
              <a:solidFill>
                <a:schemeClr val="bg1"/>
              </a:solidFill>
              <a:cs typeface="+mn-ea"/>
              <a:sym typeface="+mn-lt"/>
            </a:endParaRPr>
          </a:p>
        </p:txBody>
      </p:sp>
      <p:sp>
        <p:nvSpPr>
          <p:cNvPr id="132" name="TextBox 131"/>
          <p:cNvSpPr txBox="1"/>
          <p:nvPr/>
        </p:nvSpPr>
        <p:spPr>
          <a:xfrm>
            <a:off x="6527073" y="5148313"/>
            <a:ext cx="3879763" cy="461665"/>
          </a:xfrm>
          <a:prstGeom prst="rect">
            <a:avLst/>
          </a:prstGeom>
          <a:noFill/>
        </p:spPr>
        <p:txBody>
          <a:bodyPr wrap="square" rtlCol="0">
            <a:spAutoFit/>
          </a:bodyPr>
          <a:lstStyle/>
          <a:p>
            <a:r>
              <a:rPr lang="en-US" sz="1200">
                <a:solidFill>
                  <a:schemeClr val="bg1"/>
                </a:solidFill>
                <a:cs typeface="+mn-ea"/>
                <a:sym typeface="+mn-lt"/>
              </a:rPr>
              <a:t>Lorem ipsum dolor sit amet consectetur dolor sit tedo amet consec sit amet. Have a nice day!</a:t>
            </a:r>
          </a:p>
        </p:txBody>
      </p:sp>
      <p:sp>
        <p:nvSpPr>
          <p:cNvPr id="146" name="Freeform 16"/>
          <p:cNvSpPr>
            <a:spLocks noChangeAspect="1" noChangeArrowheads="1"/>
          </p:cNvSpPr>
          <p:nvPr/>
        </p:nvSpPr>
        <p:spPr bwMode="auto">
          <a:xfrm>
            <a:off x="6198219" y="4949183"/>
            <a:ext cx="318335" cy="500067"/>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accent3"/>
          </a:solidFill>
          <a:ln>
            <a:noFill/>
          </a:ln>
          <a:effectLst/>
        </p:spPr>
        <p:txBody>
          <a:bodyPr wrap="none" lIns="182843" tIns="91422" rIns="182843" bIns="91422" anchor="ctr"/>
          <a:lstStyle/>
          <a:p>
            <a:pPr>
              <a:defRPr/>
            </a:pPr>
            <a:endParaRPr lang="en-US" sz="2400" dirty="0">
              <a:solidFill>
                <a:schemeClr val="bg1"/>
              </a:solidFill>
              <a:cs typeface="+mn-ea"/>
              <a:sym typeface="+mn-lt"/>
            </a:endParaRPr>
          </a:p>
        </p:txBody>
      </p:sp>
      <p:sp>
        <p:nvSpPr>
          <p:cNvPr id="147" name="AutoShape 12"/>
          <p:cNvSpPr>
            <a:spLocks noChangeAspect="1"/>
          </p:cNvSpPr>
          <p:nvPr/>
        </p:nvSpPr>
        <p:spPr bwMode="auto">
          <a:xfrm>
            <a:off x="6148091" y="3288647"/>
            <a:ext cx="379234" cy="417266"/>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2"/>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cs typeface="+mn-ea"/>
              <a:sym typeface="+mn-lt"/>
            </a:endParaRPr>
          </a:p>
        </p:txBody>
      </p:sp>
      <p:grpSp>
        <p:nvGrpSpPr>
          <p:cNvPr id="148" name="Group 4681"/>
          <p:cNvGrpSpPr>
            <a:grpSpLocks noChangeAspect="1"/>
          </p:cNvGrpSpPr>
          <p:nvPr/>
        </p:nvGrpSpPr>
        <p:grpSpPr bwMode="auto">
          <a:xfrm>
            <a:off x="6117549" y="2350891"/>
            <a:ext cx="393113" cy="515248"/>
            <a:chOff x="4576763" y="2300287"/>
            <a:chExt cx="276225" cy="361950"/>
          </a:xfrm>
          <a:solidFill>
            <a:schemeClr val="accent1"/>
          </a:solidFill>
        </p:grpSpPr>
        <p:sp>
          <p:nvSpPr>
            <p:cNvPr id="149"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150"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151"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152"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153"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154"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155"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156"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157"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158"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grpSp>
      <p:sp>
        <p:nvSpPr>
          <p:cNvPr id="159" name="Freeform 158"/>
          <p:cNvSpPr>
            <a:spLocks noChangeAspect="1" noChangeArrowheads="1"/>
          </p:cNvSpPr>
          <p:nvPr/>
        </p:nvSpPr>
        <p:spPr bwMode="auto">
          <a:xfrm>
            <a:off x="6102910" y="4147329"/>
            <a:ext cx="366601" cy="438766"/>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wipe(left)">
                                      <p:cBhvr>
                                        <p:cTn id="16" dur="500"/>
                                        <p:tgtEl>
                                          <p:spTgt spid="112"/>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48"/>
                                        </p:tgtEl>
                                        <p:attrNameLst>
                                          <p:attrName>style.visibility</p:attrName>
                                        </p:attrNameLst>
                                      </p:cBhvr>
                                      <p:to>
                                        <p:strVal val="visible"/>
                                      </p:to>
                                    </p:set>
                                    <p:anim calcmode="lin" valueType="num">
                                      <p:cBhvr>
                                        <p:cTn id="20" dur="500" fill="hold"/>
                                        <p:tgtEl>
                                          <p:spTgt spid="148"/>
                                        </p:tgtEl>
                                        <p:attrNameLst>
                                          <p:attrName>ppt_w</p:attrName>
                                        </p:attrNameLst>
                                      </p:cBhvr>
                                      <p:tavLst>
                                        <p:tav tm="0">
                                          <p:val>
                                            <p:fltVal val="0"/>
                                          </p:val>
                                        </p:tav>
                                        <p:tav tm="100000">
                                          <p:val>
                                            <p:strVal val="#ppt_w"/>
                                          </p:val>
                                        </p:tav>
                                      </p:tavLst>
                                    </p:anim>
                                    <p:anim calcmode="lin" valueType="num">
                                      <p:cBhvr>
                                        <p:cTn id="21" dur="500" fill="hold"/>
                                        <p:tgtEl>
                                          <p:spTgt spid="148"/>
                                        </p:tgtEl>
                                        <p:attrNameLst>
                                          <p:attrName>ppt_h</p:attrName>
                                        </p:attrNameLst>
                                      </p:cBhvr>
                                      <p:tavLst>
                                        <p:tav tm="0">
                                          <p:val>
                                            <p:fltVal val="0"/>
                                          </p:val>
                                        </p:tav>
                                        <p:tav tm="100000">
                                          <p:val>
                                            <p:strVal val="#ppt_h"/>
                                          </p:val>
                                        </p:tav>
                                      </p:tavLst>
                                    </p:anim>
                                    <p:animEffect transition="in" filter="fade">
                                      <p:cBhvr>
                                        <p:cTn id="22" dur="500"/>
                                        <p:tgtEl>
                                          <p:spTgt spid="14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00"/>
                                        </p:tgtEl>
                                        <p:attrNameLst>
                                          <p:attrName>style.visibility</p:attrName>
                                        </p:attrNameLst>
                                      </p:cBhvr>
                                      <p:to>
                                        <p:strVal val="visible"/>
                                      </p:to>
                                    </p:set>
                                    <p:animEffect transition="in" filter="fade">
                                      <p:cBhvr>
                                        <p:cTn id="26" dur="500"/>
                                        <p:tgtEl>
                                          <p:spTgt spid="10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1"/>
                                        </p:tgtEl>
                                        <p:attrNameLst>
                                          <p:attrName>style.visibility</p:attrName>
                                        </p:attrNameLst>
                                      </p:cBhvr>
                                      <p:to>
                                        <p:strVal val="visible"/>
                                      </p:to>
                                    </p:set>
                                    <p:animEffect transition="in" filter="fade">
                                      <p:cBhvr>
                                        <p:cTn id="29" dur="500"/>
                                        <p:tgtEl>
                                          <p:spTgt spid="101"/>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16"/>
                                        </p:tgtEl>
                                        <p:attrNameLst>
                                          <p:attrName>style.visibility</p:attrName>
                                        </p:attrNameLst>
                                      </p:cBhvr>
                                      <p:to>
                                        <p:strVal val="visible"/>
                                      </p:to>
                                    </p:set>
                                    <p:animEffect transition="in" filter="wipe(left)">
                                      <p:cBhvr>
                                        <p:cTn id="33" dur="500"/>
                                        <p:tgtEl>
                                          <p:spTgt spid="11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47"/>
                                        </p:tgtEl>
                                        <p:attrNameLst>
                                          <p:attrName>style.visibility</p:attrName>
                                        </p:attrNameLst>
                                      </p:cBhvr>
                                      <p:to>
                                        <p:strVal val="visible"/>
                                      </p:to>
                                    </p:set>
                                    <p:anim calcmode="lin" valueType="num">
                                      <p:cBhvr>
                                        <p:cTn id="37" dur="500" fill="hold"/>
                                        <p:tgtEl>
                                          <p:spTgt spid="147"/>
                                        </p:tgtEl>
                                        <p:attrNameLst>
                                          <p:attrName>ppt_w</p:attrName>
                                        </p:attrNameLst>
                                      </p:cBhvr>
                                      <p:tavLst>
                                        <p:tav tm="0">
                                          <p:val>
                                            <p:fltVal val="0"/>
                                          </p:val>
                                        </p:tav>
                                        <p:tav tm="100000">
                                          <p:val>
                                            <p:strVal val="#ppt_w"/>
                                          </p:val>
                                        </p:tav>
                                      </p:tavLst>
                                    </p:anim>
                                    <p:anim calcmode="lin" valueType="num">
                                      <p:cBhvr>
                                        <p:cTn id="38" dur="500" fill="hold"/>
                                        <p:tgtEl>
                                          <p:spTgt spid="147"/>
                                        </p:tgtEl>
                                        <p:attrNameLst>
                                          <p:attrName>ppt_h</p:attrName>
                                        </p:attrNameLst>
                                      </p:cBhvr>
                                      <p:tavLst>
                                        <p:tav tm="0">
                                          <p:val>
                                            <p:fltVal val="0"/>
                                          </p:val>
                                        </p:tav>
                                        <p:tav tm="100000">
                                          <p:val>
                                            <p:strVal val="#ppt_h"/>
                                          </p:val>
                                        </p:tav>
                                      </p:tavLst>
                                    </p:anim>
                                    <p:animEffect transition="in" filter="fade">
                                      <p:cBhvr>
                                        <p:cTn id="39" dur="500"/>
                                        <p:tgtEl>
                                          <p:spTgt spid="147"/>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27"/>
                                        </p:tgtEl>
                                        <p:attrNameLst>
                                          <p:attrName>style.visibility</p:attrName>
                                        </p:attrNameLst>
                                      </p:cBhvr>
                                      <p:to>
                                        <p:strVal val="visible"/>
                                      </p:to>
                                    </p:set>
                                    <p:animEffect transition="in" filter="fade">
                                      <p:cBhvr>
                                        <p:cTn id="43" dur="500"/>
                                        <p:tgtEl>
                                          <p:spTgt spid="1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8"/>
                                        </p:tgtEl>
                                        <p:attrNameLst>
                                          <p:attrName>style.visibility</p:attrName>
                                        </p:attrNameLst>
                                      </p:cBhvr>
                                      <p:to>
                                        <p:strVal val="visible"/>
                                      </p:to>
                                    </p:set>
                                    <p:animEffect transition="in" filter="fade">
                                      <p:cBhvr>
                                        <p:cTn id="46" dur="500"/>
                                        <p:tgtEl>
                                          <p:spTgt spid="128"/>
                                        </p:tgtEl>
                                      </p:cBhvr>
                                    </p:animEffect>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117"/>
                                        </p:tgtEl>
                                        <p:attrNameLst>
                                          <p:attrName>style.visibility</p:attrName>
                                        </p:attrNameLst>
                                      </p:cBhvr>
                                      <p:to>
                                        <p:strVal val="visible"/>
                                      </p:to>
                                    </p:set>
                                    <p:animEffect transition="in" filter="wipe(left)">
                                      <p:cBhvr>
                                        <p:cTn id="50" dur="500"/>
                                        <p:tgtEl>
                                          <p:spTgt spid="117"/>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59"/>
                                        </p:tgtEl>
                                        <p:attrNameLst>
                                          <p:attrName>style.visibility</p:attrName>
                                        </p:attrNameLst>
                                      </p:cBhvr>
                                      <p:to>
                                        <p:strVal val="visible"/>
                                      </p:to>
                                    </p:set>
                                    <p:anim calcmode="lin" valueType="num">
                                      <p:cBhvr>
                                        <p:cTn id="54" dur="500" fill="hold"/>
                                        <p:tgtEl>
                                          <p:spTgt spid="159"/>
                                        </p:tgtEl>
                                        <p:attrNameLst>
                                          <p:attrName>ppt_w</p:attrName>
                                        </p:attrNameLst>
                                      </p:cBhvr>
                                      <p:tavLst>
                                        <p:tav tm="0">
                                          <p:val>
                                            <p:fltVal val="0"/>
                                          </p:val>
                                        </p:tav>
                                        <p:tav tm="100000">
                                          <p:val>
                                            <p:strVal val="#ppt_w"/>
                                          </p:val>
                                        </p:tav>
                                      </p:tavLst>
                                    </p:anim>
                                    <p:anim calcmode="lin" valueType="num">
                                      <p:cBhvr>
                                        <p:cTn id="55" dur="500" fill="hold"/>
                                        <p:tgtEl>
                                          <p:spTgt spid="159"/>
                                        </p:tgtEl>
                                        <p:attrNameLst>
                                          <p:attrName>ppt_h</p:attrName>
                                        </p:attrNameLst>
                                      </p:cBhvr>
                                      <p:tavLst>
                                        <p:tav tm="0">
                                          <p:val>
                                            <p:fltVal val="0"/>
                                          </p:val>
                                        </p:tav>
                                        <p:tav tm="100000">
                                          <p:val>
                                            <p:strVal val="#ppt_h"/>
                                          </p:val>
                                        </p:tav>
                                      </p:tavLst>
                                    </p:anim>
                                    <p:animEffect transition="in" filter="fade">
                                      <p:cBhvr>
                                        <p:cTn id="56" dur="500"/>
                                        <p:tgtEl>
                                          <p:spTgt spid="159"/>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fade">
                                      <p:cBhvr>
                                        <p:cTn id="60" dur="500"/>
                                        <p:tgtEl>
                                          <p:spTgt spid="12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fade">
                                      <p:cBhvr>
                                        <p:cTn id="63" dur="500"/>
                                        <p:tgtEl>
                                          <p:spTgt spid="130"/>
                                        </p:tgtEl>
                                      </p:cBhvr>
                                    </p:animEffect>
                                  </p:childTnLst>
                                </p:cTn>
                              </p:par>
                            </p:childTnLst>
                          </p:cTn>
                        </p:par>
                        <p:par>
                          <p:cTn id="64" fill="hold">
                            <p:stCondLst>
                              <p:cond delay="5500"/>
                            </p:stCondLst>
                            <p:childTnLst>
                              <p:par>
                                <p:cTn id="65" presetID="22" presetClass="entr" presetSubtype="8" fill="hold" nodeType="afterEffect">
                                  <p:stCondLst>
                                    <p:cond delay="0"/>
                                  </p:stCondLst>
                                  <p:childTnLst>
                                    <p:set>
                                      <p:cBhvr>
                                        <p:cTn id="66" dur="1" fill="hold">
                                          <p:stCondLst>
                                            <p:cond delay="0"/>
                                          </p:stCondLst>
                                        </p:cTn>
                                        <p:tgtEl>
                                          <p:spTgt spid="118"/>
                                        </p:tgtEl>
                                        <p:attrNameLst>
                                          <p:attrName>style.visibility</p:attrName>
                                        </p:attrNameLst>
                                      </p:cBhvr>
                                      <p:to>
                                        <p:strVal val="visible"/>
                                      </p:to>
                                    </p:set>
                                    <p:animEffect transition="in" filter="wipe(left)">
                                      <p:cBhvr>
                                        <p:cTn id="67" dur="500"/>
                                        <p:tgtEl>
                                          <p:spTgt spid="118"/>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 calcmode="lin" valueType="num">
                                      <p:cBhvr>
                                        <p:cTn id="71" dur="500" fill="hold"/>
                                        <p:tgtEl>
                                          <p:spTgt spid="146"/>
                                        </p:tgtEl>
                                        <p:attrNameLst>
                                          <p:attrName>ppt_w</p:attrName>
                                        </p:attrNameLst>
                                      </p:cBhvr>
                                      <p:tavLst>
                                        <p:tav tm="0">
                                          <p:val>
                                            <p:fltVal val="0"/>
                                          </p:val>
                                        </p:tav>
                                        <p:tav tm="100000">
                                          <p:val>
                                            <p:strVal val="#ppt_w"/>
                                          </p:val>
                                        </p:tav>
                                      </p:tavLst>
                                    </p:anim>
                                    <p:anim calcmode="lin" valueType="num">
                                      <p:cBhvr>
                                        <p:cTn id="72" dur="500" fill="hold"/>
                                        <p:tgtEl>
                                          <p:spTgt spid="146"/>
                                        </p:tgtEl>
                                        <p:attrNameLst>
                                          <p:attrName>ppt_h</p:attrName>
                                        </p:attrNameLst>
                                      </p:cBhvr>
                                      <p:tavLst>
                                        <p:tav tm="0">
                                          <p:val>
                                            <p:fltVal val="0"/>
                                          </p:val>
                                        </p:tav>
                                        <p:tav tm="100000">
                                          <p:val>
                                            <p:strVal val="#ppt_h"/>
                                          </p:val>
                                        </p:tav>
                                      </p:tavLst>
                                    </p:anim>
                                    <p:animEffect transition="in" filter="fade">
                                      <p:cBhvr>
                                        <p:cTn id="73" dur="500"/>
                                        <p:tgtEl>
                                          <p:spTgt spid="146"/>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131"/>
                                        </p:tgtEl>
                                        <p:attrNameLst>
                                          <p:attrName>style.visibility</p:attrName>
                                        </p:attrNameLst>
                                      </p:cBhvr>
                                      <p:to>
                                        <p:strVal val="visible"/>
                                      </p:to>
                                    </p:set>
                                    <p:animEffect transition="in" filter="fade">
                                      <p:cBhvr>
                                        <p:cTn id="77" dur="500"/>
                                        <p:tgtEl>
                                          <p:spTgt spid="13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32"/>
                                        </p:tgtEl>
                                        <p:attrNameLst>
                                          <p:attrName>style.visibility</p:attrName>
                                        </p:attrNameLst>
                                      </p:cBhvr>
                                      <p:to>
                                        <p:strVal val="visible"/>
                                      </p:to>
                                    </p:set>
                                    <p:animEffect transition="in" filter="fade">
                                      <p:cBhvr>
                                        <p:cTn id="80"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0" grpId="0"/>
      <p:bldP spid="101" grpId="0"/>
      <p:bldP spid="127" grpId="0"/>
      <p:bldP spid="128" grpId="0"/>
      <p:bldP spid="129" grpId="0"/>
      <p:bldP spid="130" grpId="0"/>
      <p:bldP spid="131" grpId="0"/>
      <p:bldP spid="132" grpId="0"/>
      <p:bldP spid="146" grpId="0" bldLvl="0" animBg="1"/>
      <p:bldP spid="147" grpId="0" bldLvl="0" animBg="1"/>
      <p:bldP spid="15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99999-6D594D61"/>
          <p:cNvPicPr>
            <a:picLocks noChangeAspect="1"/>
          </p:cNvPicPr>
          <p:nvPr/>
        </p:nvPicPr>
        <p:blipFill>
          <a:blip r:embed="rId3"/>
          <a:srcRect l="29545" r="15530"/>
          <a:stretch>
            <a:fillRect/>
          </a:stretch>
        </p:blipFill>
        <p:spPr>
          <a:xfrm>
            <a:off x="6648450" y="3682365"/>
            <a:ext cx="5524500" cy="3224530"/>
          </a:xfrm>
          <a:prstGeom prst="rect">
            <a:avLst/>
          </a:prstGeom>
        </p:spPr>
      </p:pic>
      <p:sp>
        <p:nvSpPr>
          <p:cNvPr id="7" name="文本框 9"/>
          <p:cNvSpPr txBox="1"/>
          <p:nvPr/>
        </p:nvSpPr>
        <p:spPr>
          <a:xfrm>
            <a:off x="639706" y="0"/>
            <a:ext cx="4046594" cy="776495"/>
          </a:xfrm>
          <a:prstGeom prst="rect">
            <a:avLst/>
          </a:prstGeom>
          <a:noFill/>
        </p:spPr>
        <p:txBody>
          <a:bodyPr wrap="square" lIns="91440" tIns="45720" rIns="91440" bIns="45720" rtlCol="0">
            <a:spAutoFit/>
          </a:bodyPr>
          <a:lstStyle/>
          <a:p>
            <a:pPr marL="0" lvl="1" algn="ctr">
              <a:lnSpc>
                <a:spcPts val="6000"/>
              </a:lnSpc>
            </a:pPr>
            <a:r>
              <a:rPr lang="en-US" altLang="zh-CN" sz="3200" b="1" dirty="0">
                <a:solidFill>
                  <a:schemeClr val="bg1"/>
                </a:solidFill>
                <a:cs typeface="+mn-ea"/>
                <a:sym typeface="+mn-lt"/>
              </a:rPr>
              <a:t>PART 2 Add title text</a:t>
            </a:r>
            <a:endParaRPr lang="zh-CN" altLang="en-US" sz="3200" b="1" dirty="0">
              <a:solidFill>
                <a:schemeClr val="bg1"/>
              </a:solidFill>
              <a:cs typeface="+mn-ea"/>
              <a:sym typeface="+mn-lt"/>
            </a:endParaRPr>
          </a:p>
        </p:txBody>
      </p:sp>
      <p:grpSp>
        <p:nvGrpSpPr>
          <p:cNvPr id="3" name="Group 5"/>
          <p:cNvGrpSpPr/>
          <p:nvPr/>
        </p:nvGrpSpPr>
        <p:grpSpPr>
          <a:xfrm>
            <a:off x="6356677" y="2154238"/>
            <a:ext cx="1347788" cy="1046163"/>
            <a:chOff x="6356677" y="2154238"/>
            <a:chExt cx="1347788" cy="1046163"/>
          </a:xfrm>
        </p:grpSpPr>
        <p:sp>
          <p:nvSpPr>
            <p:cNvPr id="123" name="Freeform 19"/>
            <p:cNvSpPr/>
            <p:nvPr/>
          </p:nvSpPr>
          <p:spPr bwMode="auto">
            <a:xfrm>
              <a:off x="6374140" y="2176463"/>
              <a:ext cx="1311275" cy="969963"/>
            </a:xfrm>
            <a:custGeom>
              <a:avLst/>
              <a:gdLst>
                <a:gd name="T0" fmla="*/ 736 w 761"/>
                <a:gd name="T1" fmla="*/ 563 h 563"/>
                <a:gd name="T2" fmla="*/ 25 w 761"/>
                <a:gd name="T3" fmla="*/ 563 h 563"/>
                <a:gd name="T4" fmla="*/ 0 w 761"/>
                <a:gd name="T5" fmla="*/ 538 h 563"/>
                <a:gd name="T6" fmla="*/ 0 w 761"/>
                <a:gd name="T7" fmla="*/ 25 h 563"/>
                <a:gd name="T8" fmla="*/ 25 w 761"/>
                <a:gd name="T9" fmla="*/ 0 h 563"/>
                <a:gd name="T10" fmla="*/ 736 w 761"/>
                <a:gd name="T11" fmla="*/ 0 h 563"/>
                <a:gd name="T12" fmla="*/ 761 w 761"/>
                <a:gd name="T13" fmla="*/ 25 h 563"/>
                <a:gd name="T14" fmla="*/ 761 w 761"/>
                <a:gd name="T15" fmla="*/ 538 h 563"/>
                <a:gd name="T16" fmla="*/ 736 w 761"/>
                <a:gd name="T17"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563">
                  <a:moveTo>
                    <a:pt x="736" y="563"/>
                  </a:moveTo>
                  <a:cubicBezTo>
                    <a:pt x="25" y="563"/>
                    <a:pt x="25" y="563"/>
                    <a:pt x="25" y="563"/>
                  </a:cubicBezTo>
                  <a:cubicBezTo>
                    <a:pt x="12" y="563"/>
                    <a:pt x="0" y="552"/>
                    <a:pt x="0" y="538"/>
                  </a:cubicBezTo>
                  <a:cubicBezTo>
                    <a:pt x="0" y="25"/>
                    <a:pt x="0" y="25"/>
                    <a:pt x="0" y="25"/>
                  </a:cubicBezTo>
                  <a:cubicBezTo>
                    <a:pt x="0" y="11"/>
                    <a:pt x="12" y="0"/>
                    <a:pt x="25" y="0"/>
                  </a:cubicBezTo>
                  <a:cubicBezTo>
                    <a:pt x="736" y="0"/>
                    <a:pt x="736" y="0"/>
                    <a:pt x="736" y="0"/>
                  </a:cubicBezTo>
                  <a:cubicBezTo>
                    <a:pt x="750" y="0"/>
                    <a:pt x="761" y="11"/>
                    <a:pt x="761" y="25"/>
                  </a:cubicBezTo>
                  <a:cubicBezTo>
                    <a:pt x="761" y="538"/>
                    <a:pt x="761" y="538"/>
                    <a:pt x="761" y="538"/>
                  </a:cubicBezTo>
                  <a:cubicBezTo>
                    <a:pt x="761" y="552"/>
                    <a:pt x="750" y="563"/>
                    <a:pt x="736" y="563"/>
                  </a:cubicBezTo>
                  <a:close/>
                </a:path>
              </a:pathLst>
            </a:custGeom>
            <a:solidFill>
              <a:schemeClr val="accent1"/>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24" name="Freeform 20"/>
            <p:cNvSpPr>
              <a:spLocks noEditPoints="1"/>
            </p:cNvSpPr>
            <p:nvPr/>
          </p:nvSpPr>
          <p:spPr bwMode="auto">
            <a:xfrm>
              <a:off x="6356677" y="2154238"/>
              <a:ext cx="1347788" cy="1046163"/>
            </a:xfrm>
            <a:custGeom>
              <a:avLst/>
              <a:gdLst>
                <a:gd name="T0" fmla="*/ 762 w 782"/>
                <a:gd name="T1" fmla="*/ 0 h 607"/>
                <a:gd name="T2" fmla="*/ 19 w 782"/>
                <a:gd name="T3" fmla="*/ 0 h 607"/>
                <a:gd name="T4" fmla="*/ 0 w 782"/>
                <a:gd name="T5" fmla="*/ 24 h 607"/>
                <a:gd name="T6" fmla="*/ 0 w 782"/>
                <a:gd name="T7" fmla="*/ 565 h 607"/>
                <a:gd name="T8" fmla="*/ 19 w 782"/>
                <a:gd name="T9" fmla="*/ 589 h 607"/>
                <a:gd name="T10" fmla="*/ 304 w 782"/>
                <a:gd name="T11" fmla="*/ 589 h 607"/>
                <a:gd name="T12" fmla="*/ 336 w 782"/>
                <a:gd name="T13" fmla="*/ 607 h 607"/>
                <a:gd name="T14" fmla="*/ 391 w 782"/>
                <a:gd name="T15" fmla="*/ 607 h 607"/>
                <a:gd name="T16" fmla="*/ 446 w 782"/>
                <a:gd name="T17" fmla="*/ 607 h 607"/>
                <a:gd name="T18" fmla="*/ 478 w 782"/>
                <a:gd name="T19" fmla="*/ 589 h 607"/>
                <a:gd name="T20" fmla="*/ 762 w 782"/>
                <a:gd name="T21" fmla="*/ 589 h 607"/>
                <a:gd name="T22" fmla="*/ 782 w 782"/>
                <a:gd name="T23" fmla="*/ 565 h 607"/>
                <a:gd name="T24" fmla="*/ 782 w 782"/>
                <a:gd name="T25" fmla="*/ 24 h 607"/>
                <a:gd name="T26" fmla="*/ 762 w 782"/>
                <a:gd name="T27" fmla="*/ 0 h 607"/>
                <a:gd name="T28" fmla="*/ 760 w 782"/>
                <a:gd name="T29" fmla="*/ 563 h 607"/>
                <a:gd name="T30" fmla="*/ 21 w 782"/>
                <a:gd name="T31" fmla="*/ 563 h 607"/>
                <a:gd name="T32" fmla="*/ 21 w 782"/>
                <a:gd name="T33" fmla="*/ 26 h 607"/>
                <a:gd name="T34" fmla="*/ 760 w 782"/>
                <a:gd name="T35" fmla="*/ 26 h 607"/>
                <a:gd name="T36" fmla="*/ 760 w 782"/>
                <a:gd name="T37" fmla="*/ 563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2" h="607">
                  <a:moveTo>
                    <a:pt x="762" y="0"/>
                  </a:moveTo>
                  <a:cubicBezTo>
                    <a:pt x="19" y="0"/>
                    <a:pt x="19" y="0"/>
                    <a:pt x="19" y="0"/>
                  </a:cubicBezTo>
                  <a:cubicBezTo>
                    <a:pt x="8" y="0"/>
                    <a:pt x="0" y="11"/>
                    <a:pt x="0" y="24"/>
                  </a:cubicBezTo>
                  <a:cubicBezTo>
                    <a:pt x="0" y="565"/>
                    <a:pt x="0" y="565"/>
                    <a:pt x="0" y="565"/>
                  </a:cubicBezTo>
                  <a:cubicBezTo>
                    <a:pt x="0" y="578"/>
                    <a:pt x="8" y="589"/>
                    <a:pt x="19" y="589"/>
                  </a:cubicBezTo>
                  <a:cubicBezTo>
                    <a:pt x="304" y="589"/>
                    <a:pt x="304" y="589"/>
                    <a:pt x="304" y="589"/>
                  </a:cubicBezTo>
                  <a:cubicBezTo>
                    <a:pt x="308" y="594"/>
                    <a:pt x="322" y="607"/>
                    <a:pt x="336" y="607"/>
                  </a:cubicBezTo>
                  <a:cubicBezTo>
                    <a:pt x="353" y="607"/>
                    <a:pt x="391" y="607"/>
                    <a:pt x="391" y="607"/>
                  </a:cubicBezTo>
                  <a:cubicBezTo>
                    <a:pt x="391" y="607"/>
                    <a:pt x="429" y="607"/>
                    <a:pt x="446" y="607"/>
                  </a:cubicBezTo>
                  <a:cubicBezTo>
                    <a:pt x="459" y="607"/>
                    <a:pt x="473" y="594"/>
                    <a:pt x="478" y="589"/>
                  </a:cubicBezTo>
                  <a:cubicBezTo>
                    <a:pt x="762" y="589"/>
                    <a:pt x="762" y="589"/>
                    <a:pt x="762" y="589"/>
                  </a:cubicBezTo>
                  <a:cubicBezTo>
                    <a:pt x="773" y="589"/>
                    <a:pt x="782" y="578"/>
                    <a:pt x="782" y="565"/>
                  </a:cubicBezTo>
                  <a:cubicBezTo>
                    <a:pt x="782" y="24"/>
                    <a:pt x="782" y="24"/>
                    <a:pt x="782" y="24"/>
                  </a:cubicBezTo>
                  <a:cubicBezTo>
                    <a:pt x="782" y="11"/>
                    <a:pt x="773" y="0"/>
                    <a:pt x="762" y="0"/>
                  </a:cubicBezTo>
                  <a:close/>
                  <a:moveTo>
                    <a:pt x="760" y="563"/>
                  </a:moveTo>
                  <a:cubicBezTo>
                    <a:pt x="21" y="563"/>
                    <a:pt x="21" y="563"/>
                    <a:pt x="21" y="563"/>
                  </a:cubicBezTo>
                  <a:cubicBezTo>
                    <a:pt x="21" y="26"/>
                    <a:pt x="21" y="26"/>
                    <a:pt x="21" y="26"/>
                  </a:cubicBezTo>
                  <a:cubicBezTo>
                    <a:pt x="760" y="26"/>
                    <a:pt x="760" y="26"/>
                    <a:pt x="760" y="26"/>
                  </a:cubicBezTo>
                  <a:lnTo>
                    <a:pt x="760" y="563"/>
                  </a:lnTo>
                  <a:close/>
                </a:path>
              </a:pathLst>
            </a:custGeom>
            <a:solidFill>
              <a:schemeClr val="tx2"/>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25" name="Freeform 21"/>
            <p:cNvSpPr/>
            <p:nvPr/>
          </p:nvSpPr>
          <p:spPr bwMode="auto">
            <a:xfrm>
              <a:off x="6945640" y="3154363"/>
              <a:ext cx="168275" cy="15875"/>
            </a:xfrm>
            <a:custGeom>
              <a:avLst/>
              <a:gdLst>
                <a:gd name="T0" fmla="*/ 92 w 97"/>
                <a:gd name="T1" fmla="*/ 9 h 9"/>
                <a:gd name="T2" fmla="*/ 5 w 97"/>
                <a:gd name="T3" fmla="*/ 9 h 9"/>
                <a:gd name="T4" fmla="*/ 0 w 97"/>
                <a:gd name="T5" fmla="*/ 4 h 9"/>
                <a:gd name="T6" fmla="*/ 5 w 97"/>
                <a:gd name="T7" fmla="*/ 0 h 9"/>
                <a:gd name="T8" fmla="*/ 92 w 97"/>
                <a:gd name="T9" fmla="*/ 0 h 9"/>
                <a:gd name="T10" fmla="*/ 97 w 97"/>
                <a:gd name="T11" fmla="*/ 4 h 9"/>
                <a:gd name="T12" fmla="*/ 92 w 97"/>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97" h="9">
                  <a:moveTo>
                    <a:pt x="92" y="9"/>
                  </a:moveTo>
                  <a:cubicBezTo>
                    <a:pt x="5" y="9"/>
                    <a:pt x="5" y="9"/>
                    <a:pt x="5" y="9"/>
                  </a:cubicBezTo>
                  <a:cubicBezTo>
                    <a:pt x="2" y="9"/>
                    <a:pt x="0" y="7"/>
                    <a:pt x="0" y="4"/>
                  </a:cubicBezTo>
                  <a:cubicBezTo>
                    <a:pt x="0" y="2"/>
                    <a:pt x="2" y="0"/>
                    <a:pt x="5" y="0"/>
                  </a:cubicBezTo>
                  <a:cubicBezTo>
                    <a:pt x="92" y="0"/>
                    <a:pt x="92" y="0"/>
                    <a:pt x="92" y="0"/>
                  </a:cubicBezTo>
                  <a:cubicBezTo>
                    <a:pt x="95" y="0"/>
                    <a:pt x="97" y="2"/>
                    <a:pt x="97" y="4"/>
                  </a:cubicBezTo>
                  <a:cubicBezTo>
                    <a:pt x="97" y="7"/>
                    <a:pt x="95" y="9"/>
                    <a:pt x="92" y="9"/>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grpSp>
        <p:nvGrpSpPr>
          <p:cNvPr id="22" name="Group 6"/>
          <p:cNvGrpSpPr/>
          <p:nvPr/>
        </p:nvGrpSpPr>
        <p:grpSpPr>
          <a:xfrm>
            <a:off x="7831465" y="2154238"/>
            <a:ext cx="1347788" cy="1046163"/>
            <a:chOff x="7831465" y="2154238"/>
            <a:chExt cx="1347788" cy="1046163"/>
          </a:xfrm>
        </p:grpSpPr>
        <p:sp>
          <p:nvSpPr>
            <p:cNvPr id="21796" name="Freeform 28"/>
            <p:cNvSpPr/>
            <p:nvPr/>
          </p:nvSpPr>
          <p:spPr bwMode="auto">
            <a:xfrm>
              <a:off x="7850515" y="2176463"/>
              <a:ext cx="1309688" cy="969963"/>
            </a:xfrm>
            <a:custGeom>
              <a:avLst/>
              <a:gdLst>
                <a:gd name="T0" fmla="*/ 736 w 760"/>
                <a:gd name="T1" fmla="*/ 563 h 563"/>
                <a:gd name="T2" fmla="*/ 24 w 760"/>
                <a:gd name="T3" fmla="*/ 563 h 563"/>
                <a:gd name="T4" fmla="*/ 0 w 760"/>
                <a:gd name="T5" fmla="*/ 538 h 563"/>
                <a:gd name="T6" fmla="*/ 0 w 760"/>
                <a:gd name="T7" fmla="*/ 25 h 563"/>
                <a:gd name="T8" fmla="*/ 24 w 760"/>
                <a:gd name="T9" fmla="*/ 0 h 563"/>
                <a:gd name="T10" fmla="*/ 736 w 760"/>
                <a:gd name="T11" fmla="*/ 0 h 563"/>
                <a:gd name="T12" fmla="*/ 760 w 760"/>
                <a:gd name="T13" fmla="*/ 25 h 563"/>
                <a:gd name="T14" fmla="*/ 760 w 760"/>
                <a:gd name="T15" fmla="*/ 538 h 563"/>
                <a:gd name="T16" fmla="*/ 736 w 760"/>
                <a:gd name="T17"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0" h="563">
                  <a:moveTo>
                    <a:pt x="736" y="563"/>
                  </a:moveTo>
                  <a:cubicBezTo>
                    <a:pt x="24" y="563"/>
                    <a:pt x="24" y="563"/>
                    <a:pt x="24" y="563"/>
                  </a:cubicBezTo>
                  <a:cubicBezTo>
                    <a:pt x="11" y="563"/>
                    <a:pt x="0" y="552"/>
                    <a:pt x="0" y="538"/>
                  </a:cubicBezTo>
                  <a:cubicBezTo>
                    <a:pt x="0" y="25"/>
                    <a:pt x="0" y="25"/>
                    <a:pt x="0" y="25"/>
                  </a:cubicBezTo>
                  <a:cubicBezTo>
                    <a:pt x="0" y="11"/>
                    <a:pt x="11" y="0"/>
                    <a:pt x="24" y="0"/>
                  </a:cubicBezTo>
                  <a:cubicBezTo>
                    <a:pt x="736" y="0"/>
                    <a:pt x="736" y="0"/>
                    <a:pt x="736" y="0"/>
                  </a:cubicBezTo>
                  <a:cubicBezTo>
                    <a:pt x="749" y="0"/>
                    <a:pt x="760" y="11"/>
                    <a:pt x="760" y="25"/>
                  </a:cubicBezTo>
                  <a:cubicBezTo>
                    <a:pt x="760" y="538"/>
                    <a:pt x="760" y="538"/>
                    <a:pt x="760" y="538"/>
                  </a:cubicBezTo>
                  <a:cubicBezTo>
                    <a:pt x="760" y="552"/>
                    <a:pt x="749" y="563"/>
                    <a:pt x="736" y="563"/>
                  </a:cubicBezTo>
                  <a:close/>
                </a:path>
              </a:pathLst>
            </a:custGeom>
            <a:solidFill>
              <a:schemeClr val="accent2"/>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1797" name="Freeform 29"/>
            <p:cNvSpPr>
              <a:spLocks noEditPoints="1"/>
            </p:cNvSpPr>
            <p:nvPr/>
          </p:nvSpPr>
          <p:spPr bwMode="auto">
            <a:xfrm>
              <a:off x="7831465" y="2154238"/>
              <a:ext cx="1347788" cy="1046163"/>
            </a:xfrm>
            <a:custGeom>
              <a:avLst/>
              <a:gdLst>
                <a:gd name="T0" fmla="*/ 763 w 782"/>
                <a:gd name="T1" fmla="*/ 0 h 607"/>
                <a:gd name="T2" fmla="*/ 19 w 782"/>
                <a:gd name="T3" fmla="*/ 0 h 607"/>
                <a:gd name="T4" fmla="*/ 0 w 782"/>
                <a:gd name="T5" fmla="*/ 24 h 607"/>
                <a:gd name="T6" fmla="*/ 0 w 782"/>
                <a:gd name="T7" fmla="*/ 565 h 607"/>
                <a:gd name="T8" fmla="*/ 19 w 782"/>
                <a:gd name="T9" fmla="*/ 589 h 607"/>
                <a:gd name="T10" fmla="*/ 304 w 782"/>
                <a:gd name="T11" fmla="*/ 589 h 607"/>
                <a:gd name="T12" fmla="*/ 336 w 782"/>
                <a:gd name="T13" fmla="*/ 607 h 607"/>
                <a:gd name="T14" fmla="*/ 391 w 782"/>
                <a:gd name="T15" fmla="*/ 607 h 607"/>
                <a:gd name="T16" fmla="*/ 446 w 782"/>
                <a:gd name="T17" fmla="*/ 607 h 607"/>
                <a:gd name="T18" fmla="*/ 478 w 782"/>
                <a:gd name="T19" fmla="*/ 589 h 607"/>
                <a:gd name="T20" fmla="*/ 763 w 782"/>
                <a:gd name="T21" fmla="*/ 589 h 607"/>
                <a:gd name="T22" fmla="*/ 782 w 782"/>
                <a:gd name="T23" fmla="*/ 565 h 607"/>
                <a:gd name="T24" fmla="*/ 782 w 782"/>
                <a:gd name="T25" fmla="*/ 24 h 607"/>
                <a:gd name="T26" fmla="*/ 763 w 782"/>
                <a:gd name="T27" fmla="*/ 0 h 607"/>
                <a:gd name="T28" fmla="*/ 761 w 782"/>
                <a:gd name="T29" fmla="*/ 563 h 607"/>
                <a:gd name="T30" fmla="*/ 21 w 782"/>
                <a:gd name="T31" fmla="*/ 563 h 607"/>
                <a:gd name="T32" fmla="*/ 21 w 782"/>
                <a:gd name="T33" fmla="*/ 26 h 607"/>
                <a:gd name="T34" fmla="*/ 761 w 782"/>
                <a:gd name="T35" fmla="*/ 26 h 607"/>
                <a:gd name="T36" fmla="*/ 761 w 782"/>
                <a:gd name="T37" fmla="*/ 563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2" h="607">
                  <a:moveTo>
                    <a:pt x="763" y="0"/>
                  </a:moveTo>
                  <a:cubicBezTo>
                    <a:pt x="19" y="0"/>
                    <a:pt x="19" y="0"/>
                    <a:pt x="19" y="0"/>
                  </a:cubicBezTo>
                  <a:cubicBezTo>
                    <a:pt x="9" y="0"/>
                    <a:pt x="0" y="11"/>
                    <a:pt x="0" y="24"/>
                  </a:cubicBezTo>
                  <a:cubicBezTo>
                    <a:pt x="0" y="565"/>
                    <a:pt x="0" y="565"/>
                    <a:pt x="0" y="565"/>
                  </a:cubicBezTo>
                  <a:cubicBezTo>
                    <a:pt x="0" y="578"/>
                    <a:pt x="9" y="589"/>
                    <a:pt x="19" y="589"/>
                  </a:cubicBezTo>
                  <a:cubicBezTo>
                    <a:pt x="304" y="589"/>
                    <a:pt x="304" y="589"/>
                    <a:pt x="304" y="589"/>
                  </a:cubicBezTo>
                  <a:cubicBezTo>
                    <a:pt x="308" y="594"/>
                    <a:pt x="322" y="607"/>
                    <a:pt x="336" y="607"/>
                  </a:cubicBezTo>
                  <a:cubicBezTo>
                    <a:pt x="353" y="607"/>
                    <a:pt x="391" y="607"/>
                    <a:pt x="391" y="607"/>
                  </a:cubicBezTo>
                  <a:cubicBezTo>
                    <a:pt x="391" y="607"/>
                    <a:pt x="429" y="607"/>
                    <a:pt x="446" y="607"/>
                  </a:cubicBezTo>
                  <a:cubicBezTo>
                    <a:pt x="460" y="607"/>
                    <a:pt x="474" y="594"/>
                    <a:pt x="478" y="589"/>
                  </a:cubicBezTo>
                  <a:cubicBezTo>
                    <a:pt x="763" y="589"/>
                    <a:pt x="763" y="589"/>
                    <a:pt x="763" y="589"/>
                  </a:cubicBezTo>
                  <a:cubicBezTo>
                    <a:pt x="773" y="589"/>
                    <a:pt x="782" y="578"/>
                    <a:pt x="782" y="565"/>
                  </a:cubicBezTo>
                  <a:cubicBezTo>
                    <a:pt x="782" y="24"/>
                    <a:pt x="782" y="24"/>
                    <a:pt x="782" y="24"/>
                  </a:cubicBezTo>
                  <a:cubicBezTo>
                    <a:pt x="782" y="11"/>
                    <a:pt x="773" y="0"/>
                    <a:pt x="763" y="0"/>
                  </a:cubicBezTo>
                  <a:close/>
                  <a:moveTo>
                    <a:pt x="761" y="563"/>
                  </a:moveTo>
                  <a:cubicBezTo>
                    <a:pt x="21" y="563"/>
                    <a:pt x="21" y="563"/>
                    <a:pt x="21" y="563"/>
                  </a:cubicBezTo>
                  <a:cubicBezTo>
                    <a:pt x="21" y="26"/>
                    <a:pt x="21" y="26"/>
                    <a:pt x="21" y="26"/>
                  </a:cubicBezTo>
                  <a:cubicBezTo>
                    <a:pt x="761" y="26"/>
                    <a:pt x="761" y="26"/>
                    <a:pt x="761" y="26"/>
                  </a:cubicBezTo>
                  <a:lnTo>
                    <a:pt x="761" y="563"/>
                  </a:lnTo>
                  <a:close/>
                </a:path>
              </a:pathLst>
            </a:custGeom>
            <a:solidFill>
              <a:schemeClr val="tx2"/>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1798" name="Freeform 30"/>
            <p:cNvSpPr/>
            <p:nvPr/>
          </p:nvSpPr>
          <p:spPr bwMode="auto">
            <a:xfrm>
              <a:off x="8422015" y="3154363"/>
              <a:ext cx="165100" cy="15875"/>
            </a:xfrm>
            <a:custGeom>
              <a:avLst/>
              <a:gdLst>
                <a:gd name="T0" fmla="*/ 92 w 96"/>
                <a:gd name="T1" fmla="*/ 9 h 9"/>
                <a:gd name="T2" fmla="*/ 4 w 96"/>
                <a:gd name="T3" fmla="*/ 9 h 9"/>
                <a:gd name="T4" fmla="*/ 0 w 96"/>
                <a:gd name="T5" fmla="*/ 4 h 9"/>
                <a:gd name="T6" fmla="*/ 4 w 96"/>
                <a:gd name="T7" fmla="*/ 0 h 9"/>
                <a:gd name="T8" fmla="*/ 92 w 96"/>
                <a:gd name="T9" fmla="*/ 0 h 9"/>
                <a:gd name="T10" fmla="*/ 96 w 96"/>
                <a:gd name="T11" fmla="*/ 4 h 9"/>
                <a:gd name="T12" fmla="*/ 92 w 9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96" h="9">
                  <a:moveTo>
                    <a:pt x="92" y="9"/>
                  </a:moveTo>
                  <a:cubicBezTo>
                    <a:pt x="4" y="9"/>
                    <a:pt x="4" y="9"/>
                    <a:pt x="4" y="9"/>
                  </a:cubicBezTo>
                  <a:cubicBezTo>
                    <a:pt x="2" y="9"/>
                    <a:pt x="0" y="7"/>
                    <a:pt x="0" y="4"/>
                  </a:cubicBezTo>
                  <a:cubicBezTo>
                    <a:pt x="0" y="2"/>
                    <a:pt x="2" y="0"/>
                    <a:pt x="4" y="0"/>
                  </a:cubicBezTo>
                  <a:cubicBezTo>
                    <a:pt x="92" y="0"/>
                    <a:pt x="92" y="0"/>
                    <a:pt x="92" y="0"/>
                  </a:cubicBezTo>
                  <a:cubicBezTo>
                    <a:pt x="94" y="0"/>
                    <a:pt x="96" y="2"/>
                    <a:pt x="96" y="4"/>
                  </a:cubicBezTo>
                  <a:cubicBezTo>
                    <a:pt x="96" y="7"/>
                    <a:pt x="94" y="9"/>
                    <a:pt x="92" y="9"/>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grpSp>
        <p:nvGrpSpPr>
          <p:cNvPr id="23" name="Group 7"/>
          <p:cNvGrpSpPr/>
          <p:nvPr/>
        </p:nvGrpSpPr>
        <p:grpSpPr>
          <a:xfrm>
            <a:off x="9304665" y="2154238"/>
            <a:ext cx="1349375" cy="1046163"/>
            <a:chOff x="9304665" y="2154238"/>
            <a:chExt cx="1349375" cy="1046163"/>
          </a:xfrm>
        </p:grpSpPr>
        <p:sp>
          <p:nvSpPr>
            <p:cNvPr id="21813" name="Freeform 44"/>
            <p:cNvSpPr/>
            <p:nvPr/>
          </p:nvSpPr>
          <p:spPr bwMode="auto">
            <a:xfrm>
              <a:off x="9323715" y="2176463"/>
              <a:ext cx="1312863" cy="969963"/>
            </a:xfrm>
            <a:custGeom>
              <a:avLst/>
              <a:gdLst>
                <a:gd name="T0" fmla="*/ 736 w 761"/>
                <a:gd name="T1" fmla="*/ 563 h 563"/>
                <a:gd name="T2" fmla="*/ 25 w 761"/>
                <a:gd name="T3" fmla="*/ 563 h 563"/>
                <a:gd name="T4" fmla="*/ 0 w 761"/>
                <a:gd name="T5" fmla="*/ 538 h 563"/>
                <a:gd name="T6" fmla="*/ 0 w 761"/>
                <a:gd name="T7" fmla="*/ 25 h 563"/>
                <a:gd name="T8" fmla="*/ 25 w 761"/>
                <a:gd name="T9" fmla="*/ 0 h 563"/>
                <a:gd name="T10" fmla="*/ 736 w 761"/>
                <a:gd name="T11" fmla="*/ 0 h 563"/>
                <a:gd name="T12" fmla="*/ 761 w 761"/>
                <a:gd name="T13" fmla="*/ 25 h 563"/>
                <a:gd name="T14" fmla="*/ 761 w 761"/>
                <a:gd name="T15" fmla="*/ 538 h 563"/>
                <a:gd name="T16" fmla="*/ 736 w 761"/>
                <a:gd name="T17"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563">
                  <a:moveTo>
                    <a:pt x="736" y="563"/>
                  </a:moveTo>
                  <a:cubicBezTo>
                    <a:pt x="25" y="563"/>
                    <a:pt x="25" y="563"/>
                    <a:pt x="25" y="563"/>
                  </a:cubicBezTo>
                  <a:cubicBezTo>
                    <a:pt x="11" y="563"/>
                    <a:pt x="0" y="552"/>
                    <a:pt x="0" y="538"/>
                  </a:cubicBezTo>
                  <a:cubicBezTo>
                    <a:pt x="0" y="25"/>
                    <a:pt x="0" y="25"/>
                    <a:pt x="0" y="25"/>
                  </a:cubicBezTo>
                  <a:cubicBezTo>
                    <a:pt x="0" y="11"/>
                    <a:pt x="11" y="0"/>
                    <a:pt x="25" y="0"/>
                  </a:cubicBezTo>
                  <a:cubicBezTo>
                    <a:pt x="736" y="0"/>
                    <a:pt x="736" y="0"/>
                    <a:pt x="736" y="0"/>
                  </a:cubicBezTo>
                  <a:cubicBezTo>
                    <a:pt x="750" y="0"/>
                    <a:pt x="761" y="11"/>
                    <a:pt x="761" y="25"/>
                  </a:cubicBezTo>
                  <a:cubicBezTo>
                    <a:pt x="761" y="538"/>
                    <a:pt x="761" y="538"/>
                    <a:pt x="761" y="538"/>
                  </a:cubicBezTo>
                  <a:cubicBezTo>
                    <a:pt x="761" y="552"/>
                    <a:pt x="750" y="563"/>
                    <a:pt x="736" y="563"/>
                  </a:cubicBezTo>
                </a:path>
              </a:pathLst>
            </a:custGeom>
            <a:solidFill>
              <a:schemeClr val="accent3"/>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1814" name="Freeform 45"/>
            <p:cNvSpPr>
              <a:spLocks noEditPoints="1"/>
            </p:cNvSpPr>
            <p:nvPr/>
          </p:nvSpPr>
          <p:spPr bwMode="auto">
            <a:xfrm>
              <a:off x="9304665" y="2154238"/>
              <a:ext cx="1349375" cy="1046163"/>
            </a:xfrm>
            <a:custGeom>
              <a:avLst/>
              <a:gdLst>
                <a:gd name="T0" fmla="*/ 763 w 782"/>
                <a:gd name="T1" fmla="*/ 0 h 607"/>
                <a:gd name="T2" fmla="*/ 20 w 782"/>
                <a:gd name="T3" fmla="*/ 0 h 607"/>
                <a:gd name="T4" fmla="*/ 0 w 782"/>
                <a:gd name="T5" fmla="*/ 24 h 607"/>
                <a:gd name="T6" fmla="*/ 0 w 782"/>
                <a:gd name="T7" fmla="*/ 565 h 607"/>
                <a:gd name="T8" fmla="*/ 20 w 782"/>
                <a:gd name="T9" fmla="*/ 589 h 607"/>
                <a:gd name="T10" fmla="*/ 304 w 782"/>
                <a:gd name="T11" fmla="*/ 589 h 607"/>
                <a:gd name="T12" fmla="*/ 336 w 782"/>
                <a:gd name="T13" fmla="*/ 607 h 607"/>
                <a:gd name="T14" fmla="*/ 391 w 782"/>
                <a:gd name="T15" fmla="*/ 607 h 607"/>
                <a:gd name="T16" fmla="*/ 446 w 782"/>
                <a:gd name="T17" fmla="*/ 607 h 607"/>
                <a:gd name="T18" fmla="*/ 478 w 782"/>
                <a:gd name="T19" fmla="*/ 589 h 607"/>
                <a:gd name="T20" fmla="*/ 763 w 782"/>
                <a:gd name="T21" fmla="*/ 589 h 607"/>
                <a:gd name="T22" fmla="*/ 782 w 782"/>
                <a:gd name="T23" fmla="*/ 565 h 607"/>
                <a:gd name="T24" fmla="*/ 782 w 782"/>
                <a:gd name="T25" fmla="*/ 24 h 607"/>
                <a:gd name="T26" fmla="*/ 763 w 782"/>
                <a:gd name="T27" fmla="*/ 0 h 607"/>
                <a:gd name="T28" fmla="*/ 761 w 782"/>
                <a:gd name="T29" fmla="*/ 563 h 607"/>
                <a:gd name="T30" fmla="*/ 22 w 782"/>
                <a:gd name="T31" fmla="*/ 563 h 607"/>
                <a:gd name="T32" fmla="*/ 22 w 782"/>
                <a:gd name="T33" fmla="*/ 26 h 607"/>
                <a:gd name="T34" fmla="*/ 761 w 782"/>
                <a:gd name="T35" fmla="*/ 26 h 607"/>
                <a:gd name="T36" fmla="*/ 761 w 782"/>
                <a:gd name="T37" fmla="*/ 563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2" h="607">
                  <a:moveTo>
                    <a:pt x="763" y="0"/>
                  </a:moveTo>
                  <a:cubicBezTo>
                    <a:pt x="20" y="0"/>
                    <a:pt x="20" y="0"/>
                    <a:pt x="20" y="0"/>
                  </a:cubicBezTo>
                  <a:cubicBezTo>
                    <a:pt x="9" y="0"/>
                    <a:pt x="0" y="11"/>
                    <a:pt x="0" y="24"/>
                  </a:cubicBezTo>
                  <a:cubicBezTo>
                    <a:pt x="0" y="565"/>
                    <a:pt x="0" y="565"/>
                    <a:pt x="0" y="565"/>
                  </a:cubicBezTo>
                  <a:cubicBezTo>
                    <a:pt x="0" y="578"/>
                    <a:pt x="9" y="589"/>
                    <a:pt x="20" y="589"/>
                  </a:cubicBezTo>
                  <a:cubicBezTo>
                    <a:pt x="304" y="589"/>
                    <a:pt x="304" y="589"/>
                    <a:pt x="304" y="589"/>
                  </a:cubicBezTo>
                  <a:cubicBezTo>
                    <a:pt x="309" y="594"/>
                    <a:pt x="323" y="607"/>
                    <a:pt x="336" y="607"/>
                  </a:cubicBezTo>
                  <a:cubicBezTo>
                    <a:pt x="353" y="607"/>
                    <a:pt x="391" y="607"/>
                    <a:pt x="391" y="607"/>
                  </a:cubicBezTo>
                  <a:cubicBezTo>
                    <a:pt x="391" y="607"/>
                    <a:pt x="429" y="607"/>
                    <a:pt x="446" y="607"/>
                  </a:cubicBezTo>
                  <a:cubicBezTo>
                    <a:pt x="460" y="607"/>
                    <a:pt x="474" y="594"/>
                    <a:pt x="478" y="589"/>
                  </a:cubicBezTo>
                  <a:cubicBezTo>
                    <a:pt x="763" y="589"/>
                    <a:pt x="763" y="589"/>
                    <a:pt x="763" y="589"/>
                  </a:cubicBezTo>
                  <a:cubicBezTo>
                    <a:pt x="774" y="589"/>
                    <a:pt x="782" y="578"/>
                    <a:pt x="782" y="565"/>
                  </a:cubicBezTo>
                  <a:cubicBezTo>
                    <a:pt x="782" y="24"/>
                    <a:pt x="782" y="24"/>
                    <a:pt x="782" y="24"/>
                  </a:cubicBezTo>
                  <a:cubicBezTo>
                    <a:pt x="782" y="11"/>
                    <a:pt x="774" y="0"/>
                    <a:pt x="763" y="0"/>
                  </a:cubicBezTo>
                  <a:close/>
                  <a:moveTo>
                    <a:pt x="761" y="563"/>
                  </a:moveTo>
                  <a:cubicBezTo>
                    <a:pt x="22" y="563"/>
                    <a:pt x="22" y="563"/>
                    <a:pt x="22" y="563"/>
                  </a:cubicBezTo>
                  <a:cubicBezTo>
                    <a:pt x="22" y="26"/>
                    <a:pt x="22" y="26"/>
                    <a:pt x="22" y="26"/>
                  </a:cubicBezTo>
                  <a:cubicBezTo>
                    <a:pt x="761" y="26"/>
                    <a:pt x="761" y="26"/>
                    <a:pt x="761" y="26"/>
                  </a:cubicBezTo>
                  <a:lnTo>
                    <a:pt x="761" y="563"/>
                  </a:lnTo>
                  <a:close/>
                </a:path>
              </a:pathLst>
            </a:custGeom>
            <a:solidFill>
              <a:schemeClr val="tx2"/>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1815" name="Freeform 46"/>
            <p:cNvSpPr/>
            <p:nvPr/>
          </p:nvSpPr>
          <p:spPr bwMode="auto">
            <a:xfrm>
              <a:off x="9896802" y="3154363"/>
              <a:ext cx="166688" cy="15875"/>
            </a:xfrm>
            <a:custGeom>
              <a:avLst/>
              <a:gdLst>
                <a:gd name="T0" fmla="*/ 92 w 97"/>
                <a:gd name="T1" fmla="*/ 9 h 9"/>
                <a:gd name="T2" fmla="*/ 5 w 97"/>
                <a:gd name="T3" fmla="*/ 9 h 9"/>
                <a:gd name="T4" fmla="*/ 0 w 97"/>
                <a:gd name="T5" fmla="*/ 4 h 9"/>
                <a:gd name="T6" fmla="*/ 5 w 97"/>
                <a:gd name="T7" fmla="*/ 0 h 9"/>
                <a:gd name="T8" fmla="*/ 92 w 97"/>
                <a:gd name="T9" fmla="*/ 0 h 9"/>
                <a:gd name="T10" fmla="*/ 97 w 97"/>
                <a:gd name="T11" fmla="*/ 4 h 9"/>
                <a:gd name="T12" fmla="*/ 92 w 97"/>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97" h="9">
                  <a:moveTo>
                    <a:pt x="92" y="9"/>
                  </a:moveTo>
                  <a:cubicBezTo>
                    <a:pt x="5" y="9"/>
                    <a:pt x="5" y="9"/>
                    <a:pt x="5" y="9"/>
                  </a:cubicBezTo>
                  <a:cubicBezTo>
                    <a:pt x="2" y="9"/>
                    <a:pt x="0" y="7"/>
                    <a:pt x="0" y="4"/>
                  </a:cubicBezTo>
                  <a:cubicBezTo>
                    <a:pt x="0" y="2"/>
                    <a:pt x="2" y="0"/>
                    <a:pt x="5" y="0"/>
                  </a:cubicBezTo>
                  <a:cubicBezTo>
                    <a:pt x="92" y="0"/>
                    <a:pt x="92" y="0"/>
                    <a:pt x="92" y="0"/>
                  </a:cubicBezTo>
                  <a:cubicBezTo>
                    <a:pt x="95" y="0"/>
                    <a:pt x="97" y="2"/>
                    <a:pt x="97" y="4"/>
                  </a:cubicBezTo>
                  <a:cubicBezTo>
                    <a:pt x="97" y="7"/>
                    <a:pt x="95" y="9"/>
                    <a:pt x="92" y="9"/>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grpSp>
        <p:nvGrpSpPr>
          <p:cNvPr id="24" name="Group 8"/>
          <p:cNvGrpSpPr/>
          <p:nvPr/>
        </p:nvGrpSpPr>
        <p:grpSpPr>
          <a:xfrm>
            <a:off x="6356677" y="3410649"/>
            <a:ext cx="1347788" cy="1046163"/>
            <a:chOff x="6356677" y="3410649"/>
            <a:chExt cx="1347788" cy="1046163"/>
          </a:xfrm>
        </p:grpSpPr>
        <p:sp>
          <p:nvSpPr>
            <p:cNvPr id="21848" name="Freeform 79"/>
            <p:cNvSpPr/>
            <p:nvPr/>
          </p:nvSpPr>
          <p:spPr bwMode="auto">
            <a:xfrm>
              <a:off x="6374140" y="3432874"/>
              <a:ext cx="1311275" cy="968375"/>
            </a:xfrm>
            <a:custGeom>
              <a:avLst/>
              <a:gdLst>
                <a:gd name="T0" fmla="*/ 736 w 761"/>
                <a:gd name="T1" fmla="*/ 562 h 562"/>
                <a:gd name="T2" fmla="*/ 25 w 761"/>
                <a:gd name="T3" fmla="*/ 562 h 562"/>
                <a:gd name="T4" fmla="*/ 0 w 761"/>
                <a:gd name="T5" fmla="*/ 537 h 562"/>
                <a:gd name="T6" fmla="*/ 0 w 761"/>
                <a:gd name="T7" fmla="*/ 24 h 562"/>
                <a:gd name="T8" fmla="*/ 25 w 761"/>
                <a:gd name="T9" fmla="*/ 0 h 562"/>
                <a:gd name="T10" fmla="*/ 736 w 761"/>
                <a:gd name="T11" fmla="*/ 0 h 562"/>
                <a:gd name="T12" fmla="*/ 761 w 761"/>
                <a:gd name="T13" fmla="*/ 24 h 562"/>
                <a:gd name="T14" fmla="*/ 761 w 761"/>
                <a:gd name="T15" fmla="*/ 537 h 562"/>
                <a:gd name="T16" fmla="*/ 736 w 761"/>
                <a:gd name="T17" fmla="*/ 562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562">
                  <a:moveTo>
                    <a:pt x="736" y="562"/>
                  </a:moveTo>
                  <a:cubicBezTo>
                    <a:pt x="25" y="562"/>
                    <a:pt x="25" y="562"/>
                    <a:pt x="25" y="562"/>
                  </a:cubicBezTo>
                  <a:cubicBezTo>
                    <a:pt x="12" y="562"/>
                    <a:pt x="0" y="551"/>
                    <a:pt x="0" y="537"/>
                  </a:cubicBezTo>
                  <a:cubicBezTo>
                    <a:pt x="0" y="24"/>
                    <a:pt x="0" y="24"/>
                    <a:pt x="0" y="24"/>
                  </a:cubicBezTo>
                  <a:cubicBezTo>
                    <a:pt x="0" y="11"/>
                    <a:pt x="12" y="0"/>
                    <a:pt x="25" y="0"/>
                  </a:cubicBezTo>
                  <a:cubicBezTo>
                    <a:pt x="736" y="0"/>
                    <a:pt x="736" y="0"/>
                    <a:pt x="736" y="0"/>
                  </a:cubicBezTo>
                  <a:cubicBezTo>
                    <a:pt x="750" y="0"/>
                    <a:pt x="761" y="11"/>
                    <a:pt x="761" y="24"/>
                  </a:cubicBezTo>
                  <a:cubicBezTo>
                    <a:pt x="761" y="537"/>
                    <a:pt x="761" y="537"/>
                    <a:pt x="761" y="537"/>
                  </a:cubicBezTo>
                  <a:cubicBezTo>
                    <a:pt x="761" y="551"/>
                    <a:pt x="750" y="562"/>
                    <a:pt x="736" y="562"/>
                  </a:cubicBezTo>
                  <a:close/>
                </a:path>
              </a:pathLst>
            </a:custGeom>
            <a:solidFill>
              <a:schemeClr val="accent4"/>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1849" name="Freeform 80"/>
            <p:cNvSpPr>
              <a:spLocks noEditPoints="1"/>
            </p:cNvSpPr>
            <p:nvPr/>
          </p:nvSpPr>
          <p:spPr bwMode="auto">
            <a:xfrm>
              <a:off x="6356677" y="3410649"/>
              <a:ext cx="1347788" cy="1046163"/>
            </a:xfrm>
            <a:custGeom>
              <a:avLst/>
              <a:gdLst>
                <a:gd name="T0" fmla="*/ 762 w 782"/>
                <a:gd name="T1" fmla="*/ 0 h 607"/>
                <a:gd name="T2" fmla="*/ 19 w 782"/>
                <a:gd name="T3" fmla="*/ 0 h 607"/>
                <a:gd name="T4" fmla="*/ 0 w 782"/>
                <a:gd name="T5" fmla="*/ 23 h 607"/>
                <a:gd name="T6" fmla="*/ 0 w 782"/>
                <a:gd name="T7" fmla="*/ 564 h 607"/>
                <a:gd name="T8" fmla="*/ 19 w 782"/>
                <a:gd name="T9" fmla="*/ 588 h 607"/>
                <a:gd name="T10" fmla="*/ 304 w 782"/>
                <a:gd name="T11" fmla="*/ 588 h 607"/>
                <a:gd name="T12" fmla="*/ 336 w 782"/>
                <a:gd name="T13" fmla="*/ 607 h 607"/>
                <a:gd name="T14" fmla="*/ 391 w 782"/>
                <a:gd name="T15" fmla="*/ 607 h 607"/>
                <a:gd name="T16" fmla="*/ 446 w 782"/>
                <a:gd name="T17" fmla="*/ 607 h 607"/>
                <a:gd name="T18" fmla="*/ 478 w 782"/>
                <a:gd name="T19" fmla="*/ 588 h 607"/>
                <a:gd name="T20" fmla="*/ 762 w 782"/>
                <a:gd name="T21" fmla="*/ 588 h 607"/>
                <a:gd name="T22" fmla="*/ 782 w 782"/>
                <a:gd name="T23" fmla="*/ 564 h 607"/>
                <a:gd name="T24" fmla="*/ 782 w 782"/>
                <a:gd name="T25" fmla="*/ 23 h 607"/>
                <a:gd name="T26" fmla="*/ 762 w 782"/>
                <a:gd name="T27" fmla="*/ 0 h 607"/>
                <a:gd name="T28" fmla="*/ 760 w 782"/>
                <a:gd name="T29" fmla="*/ 562 h 607"/>
                <a:gd name="T30" fmla="*/ 21 w 782"/>
                <a:gd name="T31" fmla="*/ 562 h 607"/>
                <a:gd name="T32" fmla="*/ 21 w 782"/>
                <a:gd name="T33" fmla="*/ 25 h 607"/>
                <a:gd name="T34" fmla="*/ 760 w 782"/>
                <a:gd name="T35" fmla="*/ 25 h 607"/>
                <a:gd name="T36" fmla="*/ 760 w 782"/>
                <a:gd name="T37" fmla="*/ 562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2" h="607">
                  <a:moveTo>
                    <a:pt x="762" y="0"/>
                  </a:moveTo>
                  <a:cubicBezTo>
                    <a:pt x="19" y="0"/>
                    <a:pt x="19" y="0"/>
                    <a:pt x="19" y="0"/>
                  </a:cubicBezTo>
                  <a:cubicBezTo>
                    <a:pt x="8" y="0"/>
                    <a:pt x="0" y="10"/>
                    <a:pt x="0" y="23"/>
                  </a:cubicBezTo>
                  <a:cubicBezTo>
                    <a:pt x="0" y="564"/>
                    <a:pt x="0" y="564"/>
                    <a:pt x="0" y="564"/>
                  </a:cubicBezTo>
                  <a:cubicBezTo>
                    <a:pt x="0" y="577"/>
                    <a:pt x="8" y="588"/>
                    <a:pt x="19" y="588"/>
                  </a:cubicBezTo>
                  <a:cubicBezTo>
                    <a:pt x="304" y="588"/>
                    <a:pt x="304" y="588"/>
                    <a:pt x="304" y="588"/>
                  </a:cubicBezTo>
                  <a:cubicBezTo>
                    <a:pt x="308" y="593"/>
                    <a:pt x="322" y="607"/>
                    <a:pt x="336" y="607"/>
                  </a:cubicBezTo>
                  <a:cubicBezTo>
                    <a:pt x="353" y="607"/>
                    <a:pt x="391" y="607"/>
                    <a:pt x="391" y="607"/>
                  </a:cubicBezTo>
                  <a:cubicBezTo>
                    <a:pt x="391" y="607"/>
                    <a:pt x="429" y="607"/>
                    <a:pt x="446" y="607"/>
                  </a:cubicBezTo>
                  <a:cubicBezTo>
                    <a:pt x="459" y="607"/>
                    <a:pt x="473" y="593"/>
                    <a:pt x="478" y="588"/>
                  </a:cubicBezTo>
                  <a:cubicBezTo>
                    <a:pt x="762" y="588"/>
                    <a:pt x="762" y="588"/>
                    <a:pt x="762" y="588"/>
                  </a:cubicBezTo>
                  <a:cubicBezTo>
                    <a:pt x="773" y="588"/>
                    <a:pt x="782" y="577"/>
                    <a:pt x="782" y="564"/>
                  </a:cubicBezTo>
                  <a:cubicBezTo>
                    <a:pt x="782" y="23"/>
                    <a:pt x="782" y="23"/>
                    <a:pt x="782" y="23"/>
                  </a:cubicBezTo>
                  <a:cubicBezTo>
                    <a:pt x="782" y="10"/>
                    <a:pt x="773" y="0"/>
                    <a:pt x="762" y="0"/>
                  </a:cubicBezTo>
                  <a:close/>
                  <a:moveTo>
                    <a:pt x="760" y="562"/>
                  </a:moveTo>
                  <a:cubicBezTo>
                    <a:pt x="21" y="562"/>
                    <a:pt x="21" y="562"/>
                    <a:pt x="21" y="562"/>
                  </a:cubicBezTo>
                  <a:cubicBezTo>
                    <a:pt x="21" y="25"/>
                    <a:pt x="21" y="25"/>
                    <a:pt x="21" y="25"/>
                  </a:cubicBezTo>
                  <a:cubicBezTo>
                    <a:pt x="760" y="25"/>
                    <a:pt x="760" y="25"/>
                    <a:pt x="760" y="25"/>
                  </a:cubicBezTo>
                  <a:lnTo>
                    <a:pt x="760" y="562"/>
                  </a:lnTo>
                  <a:close/>
                </a:path>
              </a:pathLst>
            </a:custGeom>
            <a:solidFill>
              <a:schemeClr val="tx2"/>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1850" name="Freeform 81"/>
            <p:cNvSpPr/>
            <p:nvPr/>
          </p:nvSpPr>
          <p:spPr bwMode="auto">
            <a:xfrm>
              <a:off x="6945640" y="4409187"/>
              <a:ext cx="168275" cy="15875"/>
            </a:xfrm>
            <a:custGeom>
              <a:avLst/>
              <a:gdLst>
                <a:gd name="T0" fmla="*/ 92 w 97"/>
                <a:gd name="T1" fmla="*/ 10 h 10"/>
                <a:gd name="T2" fmla="*/ 5 w 97"/>
                <a:gd name="T3" fmla="*/ 10 h 10"/>
                <a:gd name="T4" fmla="*/ 0 w 97"/>
                <a:gd name="T5" fmla="*/ 5 h 10"/>
                <a:gd name="T6" fmla="*/ 5 w 97"/>
                <a:gd name="T7" fmla="*/ 0 h 10"/>
                <a:gd name="T8" fmla="*/ 92 w 97"/>
                <a:gd name="T9" fmla="*/ 0 h 10"/>
                <a:gd name="T10" fmla="*/ 97 w 97"/>
                <a:gd name="T11" fmla="*/ 5 h 10"/>
                <a:gd name="T12" fmla="*/ 92 w 9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97" h="10">
                  <a:moveTo>
                    <a:pt x="92" y="10"/>
                  </a:moveTo>
                  <a:cubicBezTo>
                    <a:pt x="5" y="10"/>
                    <a:pt x="5" y="10"/>
                    <a:pt x="5" y="10"/>
                  </a:cubicBezTo>
                  <a:cubicBezTo>
                    <a:pt x="2" y="10"/>
                    <a:pt x="0" y="7"/>
                    <a:pt x="0" y="5"/>
                  </a:cubicBezTo>
                  <a:cubicBezTo>
                    <a:pt x="0" y="2"/>
                    <a:pt x="2" y="0"/>
                    <a:pt x="5" y="0"/>
                  </a:cubicBezTo>
                  <a:cubicBezTo>
                    <a:pt x="92" y="0"/>
                    <a:pt x="92" y="0"/>
                    <a:pt x="92" y="0"/>
                  </a:cubicBezTo>
                  <a:cubicBezTo>
                    <a:pt x="95" y="0"/>
                    <a:pt x="97" y="2"/>
                    <a:pt x="97" y="5"/>
                  </a:cubicBezTo>
                  <a:cubicBezTo>
                    <a:pt x="97" y="7"/>
                    <a:pt x="95" y="10"/>
                    <a:pt x="92" y="10"/>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grpSp>
        <p:nvGrpSpPr>
          <p:cNvPr id="25" name="Group 9"/>
          <p:cNvGrpSpPr/>
          <p:nvPr/>
        </p:nvGrpSpPr>
        <p:grpSpPr>
          <a:xfrm>
            <a:off x="7831465" y="3410649"/>
            <a:ext cx="1347788" cy="1046163"/>
            <a:chOff x="7831465" y="3410649"/>
            <a:chExt cx="1347788" cy="1046163"/>
          </a:xfrm>
        </p:grpSpPr>
        <p:sp>
          <p:nvSpPr>
            <p:cNvPr id="21868" name="Freeform 99"/>
            <p:cNvSpPr/>
            <p:nvPr/>
          </p:nvSpPr>
          <p:spPr bwMode="auto">
            <a:xfrm>
              <a:off x="7850515" y="3432874"/>
              <a:ext cx="1309688" cy="968375"/>
            </a:xfrm>
            <a:custGeom>
              <a:avLst/>
              <a:gdLst>
                <a:gd name="T0" fmla="*/ 736 w 760"/>
                <a:gd name="T1" fmla="*/ 562 h 562"/>
                <a:gd name="T2" fmla="*/ 24 w 760"/>
                <a:gd name="T3" fmla="*/ 562 h 562"/>
                <a:gd name="T4" fmla="*/ 0 w 760"/>
                <a:gd name="T5" fmla="*/ 537 h 562"/>
                <a:gd name="T6" fmla="*/ 0 w 760"/>
                <a:gd name="T7" fmla="*/ 24 h 562"/>
                <a:gd name="T8" fmla="*/ 24 w 760"/>
                <a:gd name="T9" fmla="*/ 0 h 562"/>
                <a:gd name="T10" fmla="*/ 736 w 760"/>
                <a:gd name="T11" fmla="*/ 0 h 562"/>
                <a:gd name="T12" fmla="*/ 760 w 760"/>
                <a:gd name="T13" fmla="*/ 24 h 562"/>
                <a:gd name="T14" fmla="*/ 760 w 760"/>
                <a:gd name="T15" fmla="*/ 537 h 562"/>
                <a:gd name="T16" fmla="*/ 736 w 760"/>
                <a:gd name="T17" fmla="*/ 562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0" h="562">
                  <a:moveTo>
                    <a:pt x="736" y="562"/>
                  </a:moveTo>
                  <a:cubicBezTo>
                    <a:pt x="24" y="562"/>
                    <a:pt x="24" y="562"/>
                    <a:pt x="24" y="562"/>
                  </a:cubicBezTo>
                  <a:cubicBezTo>
                    <a:pt x="11" y="562"/>
                    <a:pt x="0" y="551"/>
                    <a:pt x="0" y="537"/>
                  </a:cubicBezTo>
                  <a:cubicBezTo>
                    <a:pt x="0" y="24"/>
                    <a:pt x="0" y="24"/>
                    <a:pt x="0" y="24"/>
                  </a:cubicBezTo>
                  <a:cubicBezTo>
                    <a:pt x="0" y="11"/>
                    <a:pt x="11" y="0"/>
                    <a:pt x="24" y="0"/>
                  </a:cubicBezTo>
                  <a:cubicBezTo>
                    <a:pt x="736" y="0"/>
                    <a:pt x="736" y="0"/>
                    <a:pt x="736" y="0"/>
                  </a:cubicBezTo>
                  <a:cubicBezTo>
                    <a:pt x="749" y="0"/>
                    <a:pt x="760" y="11"/>
                    <a:pt x="760" y="24"/>
                  </a:cubicBezTo>
                  <a:cubicBezTo>
                    <a:pt x="760" y="537"/>
                    <a:pt x="760" y="537"/>
                    <a:pt x="760" y="537"/>
                  </a:cubicBezTo>
                  <a:cubicBezTo>
                    <a:pt x="760" y="551"/>
                    <a:pt x="749" y="562"/>
                    <a:pt x="736" y="562"/>
                  </a:cubicBezTo>
                </a:path>
              </a:pathLst>
            </a:custGeom>
            <a:solidFill>
              <a:schemeClr val="accent5"/>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1869" name="Freeform 100"/>
            <p:cNvSpPr>
              <a:spLocks noEditPoints="1"/>
            </p:cNvSpPr>
            <p:nvPr/>
          </p:nvSpPr>
          <p:spPr bwMode="auto">
            <a:xfrm>
              <a:off x="7831465" y="3410649"/>
              <a:ext cx="1347788" cy="1046163"/>
            </a:xfrm>
            <a:custGeom>
              <a:avLst/>
              <a:gdLst>
                <a:gd name="T0" fmla="*/ 763 w 782"/>
                <a:gd name="T1" fmla="*/ 0 h 607"/>
                <a:gd name="T2" fmla="*/ 19 w 782"/>
                <a:gd name="T3" fmla="*/ 0 h 607"/>
                <a:gd name="T4" fmla="*/ 0 w 782"/>
                <a:gd name="T5" fmla="*/ 23 h 607"/>
                <a:gd name="T6" fmla="*/ 0 w 782"/>
                <a:gd name="T7" fmla="*/ 564 h 607"/>
                <a:gd name="T8" fmla="*/ 19 w 782"/>
                <a:gd name="T9" fmla="*/ 588 h 607"/>
                <a:gd name="T10" fmla="*/ 304 w 782"/>
                <a:gd name="T11" fmla="*/ 588 h 607"/>
                <a:gd name="T12" fmla="*/ 336 w 782"/>
                <a:gd name="T13" fmla="*/ 607 h 607"/>
                <a:gd name="T14" fmla="*/ 391 w 782"/>
                <a:gd name="T15" fmla="*/ 607 h 607"/>
                <a:gd name="T16" fmla="*/ 446 w 782"/>
                <a:gd name="T17" fmla="*/ 607 h 607"/>
                <a:gd name="T18" fmla="*/ 478 w 782"/>
                <a:gd name="T19" fmla="*/ 588 h 607"/>
                <a:gd name="T20" fmla="*/ 763 w 782"/>
                <a:gd name="T21" fmla="*/ 588 h 607"/>
                <a:gd name="T22" fmla="*/ 782 w 782"/>
                <a:gd name="T23" fmla="*/ 564 h 607"/>
                <a:gd name="T24" fmla="*/ 782 w 782"/>
                <a:gd name="T25" fmla="*/ 23 h 607"/>
                <a:gd name="T26" fmla="*/ 763 w 782"/>
                <a:gd name="T27" fmla="*/ 0 h 607"/>
                <a:gd name="T28" fmla="*/ 761 w 782"/>
                <a:gd name="T29" fmla="*/ 562 h 607"/>
                <a:gd name="T30" fmla="*/ 21 w 782"/>
                <a:gd name="T31" fmla="*/ 562 h 607"/>
                <a:gd name="T32" fmla="*/ 21 w 782"/>
                <a:gd name="T33" fmla="*/ 25 h 607"/>
                <a:gd name="T34" fmla="*/ 761 w 782"/>
                <a:gd name="T35" fmla="*/ 25 h 607"/>
                <a:gd name="T36" fmla="*/ 761 w 782"/>
                <a:gd name="T37" fmla="*/ 562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2" h="607">
                  <a:moveTo>
                    <a:pt x="763" y="0"/>
                  </a:moveTo>
                  <a:cubicBezTo>
                    <a:pt x="19" y="0"/>
                    <a:pt x="19" y="0"/>
                    <a:pt x="19" y="0"/>
                  </a:cubicBezTo>
                  <a:cubicBezTo>
                    <a:pt x="9" y="0"/>
                    <a:pt x="0" y="10"/>
                    <a:pt x="0" y="23"/>
                  </a:cubicBezTo>
                  <a:cubicBezTo>
                    <a:pt x="0" y="564"/>
                    <a:pt x="0" y="564"/>
                    <a:pt x="0" y="564"/>
                  </a:cubicBezTo>
                  <a:cubicBezTo>
                    <a:pt x="0" y="577"/>
                    <a:pt x="9" y="588"/>
                    <a:pt x="19" y="588"/>
                  </a:cubicBezTo>
                  <a:cubicBezTo>
                    <a:pt x="304" y="588"/>
                    <a:pt x="304" y="588"/>
                    <a:pt x="304" y="588"/>
                  </a:cubicBezTo>
                  <a:cubicBezTo>
                    <a:pt x="308" y="593"/>
                    <a:pt x="322" y="607"/>
                    <a:pt x="336" y="607"/>
                  </a:cubicBezTo>
                  <a:cubicBezTo>
                    <a:pt x="353" y="607"/>
                    <a:pt x="391" y="607"/>
                    <a:pt x="391" y="607"/>
                  </a:cubicBezTo>
                  <a:cubicBezTo>
                    <a:pt x="391" y="607"/>
                    <a:pt x="429" y="607"/>
                    <a:pt x="446" y="607"/>
                  </a:cubicBezTo>
                  <a:cubicBezTo>
                    <a:pt x="460" y="607"/>
                    <a:pt x="474" y="593"/>
                    <a:pt x="478" y="588"/>
                  </a:cubicBezTo>
                  <a:cubicBezTo>
                    <a:pt x="763" y="588"/>
                    <a:pt x="763" y="588"/>
                    <a:pt x="763" y="588"/>
                  </a:cubicBezTo>
                  <a:cubicBezTo>
                    <a:pt x="773" y="588"/>
                    <a:pt x="782" y="577"/>
                    <a:pt x="782" y="564"/>
                  </a:cubicBezTo>
                  <a:cubicBezTo>
                    <a:pt x="782" y="23"/>
                    <a:pt x="782" y="23"/>
                    <a:pt x="782" y="23"/>
                  </a:cubicBezTo>
                  <a:cubicBezTo>
                    <a:pt x="782" y="10"/>
                    <a:pt x="773" y="0"/>
                    <a:pt x="763" y="0"/>
                  </a:cubicBezTo>
                  <a:close/>
                  <a:moveTo>
                    <a:pt x="761" y="562"/>
                  </a:moveTo>
                  <a:cubicBezTo>
                    <a:pt x="21" y="562"/>
                    <a:pt x="21" y="562"/>
                    <a:pt x="21" y="562"/>
                  </a:cubicBezTo>
                  <a:cubicBezTo>
                    <a:pt x="21" y="25"/>
                    <a:pt x="21" y="25"/>
                    <a:pt x="21" y="25"/>
                  </a:cubicBezTo>
                  <a:cubicBezTo>
                    <a:pt x="761" y="25"/>
                    <a:pt x="761" y="25"/>
                    <a:pt x="761" y="25"/>
                  </a:cubicBezTo>
                  <a:lnTo>
                    <a:pt x="761" y="562"/>
                  </a:lnTo>
                  <a:close/>
                </a:path>
              </a:pathLst>
            </a:custGeom>
            <a:solidFill>
              <a:schemeClr val="tx2"/>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1870" name="Freeform 101"/>
            <p:cNvSpPr/>
            <p:nvPr/>
          </p:nvSpPr>
          <p:spPr bwMode="auto">
            <a:xfrm>
              <a:off x="8422015" y="4409187"/>
              <a:ext cx="165100" cy="15875"/>
            </a:xfrm>
            <a:custGeom>
              <a:avLst/>
              <a:gdLst>
                <a:gd name="T0" fmla="*/ 92 w 96"/>
                <a:gd name="T1" fmla="*/ 10 h 10"/>
                <a:gd name="T2" fmla="*/ 4 w 96"/>
                <a:gd name="T3" fmla="*/ 10 h 10"/>
                <a:gd name="T4" fmla="*/ 0 w 96"/>
                <a:gd name="T5" fmla="*/ 5 h 10"/>
                <a:gd name="T6" fmla="*/ 4 w 96"/>
                <a:gd name="T7" fmla="*/ 0 h 10"/>
                <a:gd name="T8" fmla="*/ 92 w 96"/>
                <a:gd name="T9" fmla="*/ 0 h 10"/>
                <a:gd name="T10" fmla="*/ 96 w 96"/>
                <a:gd name="T11" fmla="*/ 5 h 10"/>
                <a:gd name="T12" fmla="*/ 92 w 9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96" h="10">
                  <a:moveTo>
                    <a:pt x="92" y="10"/>
                  </a:moveTo>
                  <a:cubicBezTo>
                    <a:pt x="4" y="10"/>
                    <a:pt x="4" y="10"/>
                    <a:pt x="4" y="10"/>
                  </a:cubicBezTo>
                  <a:cubicBezTo>
                    <a:pt x="2" y="10"/>
                    <a:pt x="0" y="7"/>
                    <a:pt x="0" y="5"/>
                  </a:cubicBezTo>
                  <a:cubicBezTo>
                    <a:pt x="0" y="2"/>
                    <a:pt x="2" y="0"/>
                    <a:pt x="4" y="0"/>
                  </a:cubicBezTo>
                  <a:cubicBezTo>
                    <a:pt x="92" y="0"/>
                    <a:pt x="92" y="0"/>
                    <a:pt x="92" y="0"/>
                  </a:cubicBezTo>
                  <a:cubicBezTo>
                    <a:pt x="94" y="0"/>
                    <a:pt x="96" y="2"/>
                    <a:pt x="96" y="5"/>
                  </a:cubicBezTo>
                  <a:cubicBezTo>
                    <a:pt x="96" y="7"/>
                    <a:pt x="94" y="10"/>
                    <a:pt x="92" y="10"/>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grpSp>
        <p:nvGrpSpPr>
          <p:cNvPr id="26" name="Group 10"/>
          <p:cNvGrpSpPr/>
          <p:nvPr/>
        </p:nvGrpSpPr>
        <p:grpSpPr>
          <a:xfrm>
            <a:off x="9304665" y="3410649"/>
            <a:ext cx="1349375" cy="1046163"/>
            <a:chOff x="9304665" y="3410649"/>
            <a:chExt cx="1349375" cy="1046163"/>
          </a:xfrm>
        </p:grpSpPr>
        <p:sp>
          <p:nvSpPr>
            <p:cNvPr id="45" name="Freeform 242"/>
            <p:cNvSpPr/>
            <p:nvPr/>
          </p:nvSpPr>
          <p:spPr bwMode="auto">
            <a:xfrm>
              <a:off x="9323715" y="3432874"/>
              <a:ext cx="1312863" cy="968375"/>
            </a:xfrm>
            <a:custGeom>
              <a:avLst/>
              <a:gdLst>
                <a:gd name="T0" fmla="*/ 736 w 761"/>
                <a:gd name="T1" fmla="*/ 562 h 562"/>
                <a:gd name="T2" fmla="*/ 25 w 761"/>
                <a:gd name="T3" fmla="*/ 562 h 562"/>
                <a:gd name="T4" fmla="*/ 0 w 761"/>
                <a:gd name="T5" fmla="*/ 537 h 562"/>
                <a:gd name="T6" fmla="*/ 0 w 761"/>
                <a:gd name="T7" fmla="*/ 24 h 562"/>
                <a:gd name="T8" fmla="*/ 25 w 761"/>
                <a:gd name="T9" fmla="*/ 0 h 562"/>
                <a:gd name="T10" fmla="*/ 736 w 761"/>
                <a:gd name="T11" fmla="*/ 0 h 562"/>
                <a:gd name="T12" fmla="*/ 761 w 761"/>
                <a:gd name="T13" fmla="*/ 24 h 562"/>
                <a:gd name="T14" fmla="*/ 761 w 761"/>
                <a:gd name="T15" fmla="*/ 537 h 562"/>
                <a:gd name="T16" fmla="*/ 736 w 761"/>
                <a:gd name="T17" fmla="*/ 562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562">
                  <a:moveTo>
                    <a:pt x="736" y="562"/>
                  </a:moveTo>
                  <a:cubicBezTo>
                    <a:pt x="25" y="562"/>
                    <a:pt x="25" y="562"/>
                    <a:pt x="25" y="562"/>
                  </a:cubicBezTo>
                  <a:cubicBezTo>
                    <a:pt x="11" y="562"/>
                    <a:pt x="0" y="551"/>
                    <a:pt x="0" y="537"/>
                  </a:cubicBezTo>
                  <a:cubicBezTo>
                    <a:pt x="0" y="24"/>
                    <a:pt x="0" y="24"/>
                    <a:pt x="0" y="24"/>
                  </a:cubicBezTo>
                  <a:cubicBezTo>
                    <a:pt x="0" y="11"/>
                    <a:pt x="11" y="0"/>
                    <a:pt x="25" y="0"/>
                  </a:cubicBezTo>
                  <a:cubicBezTo>
                    <a:pt x="736" y="0"/>
                    <a:pt x="736" y="0"/>
                    <a:pt x="736" y="0"/>
                  </a:cubicBezTo>
                  <a:cubicBezTo>
                    <a:pt x="750" y="0"/>
                    <a:pt x="761" y="11"/>
                    <a:pt x="761" y="24"/>
                  </a:cubicBezTo>
                  <a:cubicBezTo>
                    <a:pt x="761" y="537"/>
                    <a:pt x="761" y="537"/>
                    <a:pt x="761" y="537"/>
                  </a:cubicBezTo>
                  <a:cubicBezTo>
                    <a:pt x="761" y="551"/>
                    <a:pt x="750" y="562"/>
                    <a:pt x="736" y="562"/>
                  </a:cubicBezTo>
                  <a:close/>
                </a:path>
              </a:pathLst>
            </a:custGeom>
            <a:solidFill>
              <a:schemeClr val="accent6"/>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46" name="Freeform 243"/>
            <p:cNvSpPr>
              <a:spLocks noEditPoints="1"/>
            </p:cNvSpPr>
            <p:nvPr/>
          </p:nvSpPr>
          <p:spPr bwMode="auto">
            <a:xfrm>
              <a:off x="9304665" y="3410649"/>
              <a:ext cx="1349375" cy="1046163"/>
            </a:xfrm>
            <a:custGeom>
              <a:avLst/>
              <a:gdLst>
                <a:gd name="T0" fmla="*/ 763 w 782"/>
                <a:gd name="T1" fmla="*/ 0 h 607"/>
                <a:gd name="T2" fmla="*/ 20 w 782"/>
                <a:gd name="T3" fmla="*/ 0 h 607"/>
                <a:gd name="T4" fmla="*/ 0 w 782"/>
                <a:gd name="T5" fmla="*/ 23 h 607"/>
                <a:gd name="T6" fmla="*/ 0 w 782"/>
                <a:gd name="T7" fmla="*/ 564 h 607"/>
                <a:gd name="T8" fmla="*/ 20 w 782"/>
                <a:gd name="T9" fmla="*/ 588 h 607"/>
                <a:gd name="T10" fmla="*/ 304 w 782"/>
                <a:gd name="T11" fmla="*/ 588 h 607"/>
                <a:gd name="T12" fmla="*/ 336 w 782"/>
                <a:gd name="T13" fmla="*/ 607 h 607"/>
                <a:gd name="T14" fmla="*/ 391 w 782"/>
                <a:gd name="T15" fmla="*/ 607 h 607"/>
                <a:gd name="T16" fmla="*/ 446 w 782"/>
                <a:gd name="T17" fmla="*/ 607 h 607"/>
                <a:gd name="T18" fmla="*/ 478 w 782"/>
                <a:gd name="T19" fmla="*/ 588 h 607"/>
                <a:gd name="T20" fmla="*/ 763 w 782"/>
                <a:gd name="T21" fmla="*/ 588 h 607"/>
                <a:gd name="T22" fmla="*/ 782 w 782"/>
                <a:gd name="T23" fmla="*/ 564 h 607"/>
                <a:gd name="T24" fmla="*/ 782 w 782"/>
                <a:gd name="T25" fmla="*/ 23 h 607"/>
                <a:gd name="T26" fmla="*/ 763 w 782"/>
                <a:gd name="T27" fmla="*/ 0 h 607"/>
                <a:gd name="T28" fmla="*/ 761 w 782"/>
                <a:gd name="T29" fmla="*/ 562 h 607"/>
                <a:gd name="T30" fmla="*/ 22 w 782"/>
                <a:gd name="T31" fmla="*/ 562 h 607"/>
                <a:gd name="T32" fmla="*/ 22 w 782"/>
                <a:gd name="T33" fmla="*/ 25 h 607"/>
                <a:gd name="T34" fmla="*/ 761 w 782"/>
                <a:gd name="T35" fmla="*/ 25 h 607"/>
                <a:gd name="T36" fmla="*/ 761 w 782"/>
                <a:gd name="T37" fmla="*/ 562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2" h="607">
                  <a:moveTo>
                    <a:pt x="763" y="0"/>
                  </a:moveTo>
                  <a:cubicBezTo>
                    <a:pt x="20" y="0"/>
                    <a:pt x="20" y="0"/>
                    <a:pt x="20" y="0"/>
                  </a:cubicBezTo>
                  <a:cubicBezTo>
                    <a:pt x="9" y="0"/>
                    <a:pt x="0" y="10"/>
                    <a:pt x="0" y="23"/>
                  </a:cubicBezTo>
                  <a:cubicBezTo>
                    <a:pt x="0" y="564"/>
                    <a:pt x="0" y="564"/>
                    <a:pt x="0" y="564"/>
                  </a:cubicBezTo>
                  <a:cubicBezTo>
                    <a:pt x="0" y="577"/>
                    <a:pt x="9" y="588"/>
                    <a:pt x="20" y="588"/>
                  </a:cubicBezTo>
                  <a:cubicBezTo>
                    <a:pt x="304" y="588"/>
                    <a:pt x="304" y="588"/>
                    <a:pt x="304" y="588"/>
                  </a:cubicBezTo>
                  <a:cubicBezTo>
                    <a:pt x="309" y="593"/>
                    <a:pt x="323" y="607"/>
                    <a:pt x="336" y="607"/>
                  </a:cubicBezTo>
                  <a:cubicBezTo>
                    <a:pt x="353" y="607"/>
                    <a:pt x="391" y="607"/>
                    <a:pt x="391" y="607"/>
                  </a:cubicBezTo>
                  <a:cubicBezTo>
                    <a:pt x="391" y="607"/>
                    <a:pt x="429" y="607"/>
                    <a:pt x="446" y="607"/>
                  </a:cubicBezTo>
                  <a:cubicBezTo>
                    <a:pt x="460" y="607"/>
                    <a:pt x="474" y="593"/>
                    <a:pt x="478" y="588"/>
                  </a:cubicBezTo>
                  <a:cubicBezTo>
                    <a:pt x="763" y="588"/>
                    <a:pt x="763" y="588"/>
                    <a:pt x="763" y="588"/>
                  </a:cubicBezTo>
                  <a:cubicBezTo>
                    <a:pt x="774" y="588"/>
                    <a:pt x="782" y="577"/>
                    <a:pt x="782" y="564"/>
                  </a:cubicBezTo>
                  <a:cubicBezTo>
                    <a:pt x="782" y="23"/>
                    <a:pt x="782" y="23"/>
                    <a:pt x="782" y="23"/>
                  </a:cubicBezTo>
                  <a:cubicBezTo>
                    <a:pt x="782" y="10"/>
                    <a:pt x="774" y="0"/>
                    <a:pt x="763" y="0"/>
                  </a:cubicBezTo>
                  <a:close/>
                  <a:moveTo>
                    <a:pt x="761" y="562"/>
                  </a:moveTo>
                  <a:cubicBezTo>
                    <a:pt x="22" y="562"/>
                    <a:pt x="22" y="562"/>
                    <a:pt x="22" y="562"/>
                  </a:cubicBezTo>
                  <a:cubicBezTo>
                    <a:pt x="22" y="25"/>
                    <a:pt x="22" y="25"/>
                    <a:pt x="22" y="25"/>
                  </a:cubicBezTo>
                  <a:cubicBezTo>
                    <a:pt x="761" y="25"/>
                    <a:pt x="761" y="25"/>
                    <a:pt x="761" y="25"/>
                  </a:cubicBezTo>
                  <a:lnTo>
                    <a:pt x="761" y="562"/>
                  </a:lnTo>
                  <a:close/>
                </a:path>
              </a:pathLst>
            </a:custGeom>
            <a:solidFill>
              <a:schemeClr val="tx2"/>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47" name="Freeform 244"/>
            <p:cNvSpPr/>
            <p:nvPr/>
          </p:nvSpPr>
          <p:spPr bwMode="auto">
            <a:xfrm>
              <a:off x="9896802" y="4409187"/>
              <a:ext cx="166688" cy="15875"/>
            </a:xfrm>
            <a:custGeom>
              <a:avLst/>
              <a:gdLst>
                <a:gd name="T0" fmla="*/ 92 w 97"/>
                <a:gd name="T1" fmla="*/ 10 h 10"/>
                <a:gd name="T2" fmla="*/ 5 w 97"/>
                <a:gd name="T3" fmla="*/ 10 h 10"/>
                <a:gd name="T4" fmla="*/ 0 w 97"/>
                <a:gd name="T5" fmla="*/ 5 h 10"/>
                <a:gd name="T6" fmla="*/ 5 w 97"/>
                <a:gd name="T7" fmla="*/ 0 h 10"/>
                <a:gd name="T8" fmla="*/ 92 w 97"/>
                <a:gd name="T9" fmla="*/ 0 h 10"/>
                <a:gd name="T10" fmla="*/ 97 w 97"/>
                <a:gd name="T11" fmla="*/ 5 h 10"/>
                <a:gd name="T12" fmla="*/ 92 w 9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97" h="10">
                  <a:moveTo>
                    <a:pt x="92" y="10"/>
                  </a:moveTo>
                  <a:cubicBezTo>
                    <a:pt x="5" y="10"/>
                    <a:pt x="5" y="10"/>
                    <a:pt x="5" y="10"/>
                  </a:cubicBezTo>
                  <a:cubicBezTo>
                    <a:pt x="2" y="10"/>
                    <a:pt x="0" y="7"/>
                    <a:pt x="0" y="5"/>
                  </a:cubicBezTo>
                  <a:cubicBezTo>
                    <a:pt x="0" y="2"/>
                    <a:pt x="2" y="0"/>
                    <a:pt x="5" y="0"/>
                  </a:cubicBezTo>
                  <a:cubicBezTo>
                    <a:pt x="92" y="0"/>
                    <a:pt x="92" y="0"/>
                    <a:pt x="92" y="0"/>
                  </a:cubicBezTo>
                  <a:cubicBezTo>
                    <a:pt x="95" y="0"/>
                    <a:pt x="97" y="2"/>
                    <a:pt x="97" y="5"/>
                  </a:cubicBezTo>
                  <a:cubicBezTo>
                    <a:pt x="97" y="7"/>
                    <a:pt x="95" y="10"/>
                    <a:pt x="92" y="10"/>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grpSp>
        <p:nvGrpSpPr>
          <p:cNvPr id="27" name="Group 1"/>
          <p:cNvGrpSpPr/>
          <p:nvPr/>
        </p:nvGrpSpPr>
        <p:grpSpPr>
          <a:xfrm>
            <a:off x="6453515" y="4722813"/>
            <a:ext cx="4227513" cy="2136775"/>
            <a:chOff x="6453515" y="4722813"/>
            <a:chExt cx="4227513" cy="2136775"/>
          </a:xfrm>
        </p:grpSpPr>
        <p:sp>
          <p:nvSpPr>
            <p:cNvPr id="109" name="Rectangle 5"/>
            <p:cNvSpPr>
              <a:spLocks noChangeArrowheads="1"/>
            </p:cNvSpPr>
            <p:nvPr/>
          </p:nvSpPr>
          <p:spPr bwMode="auto">
            <a:xfrm>
              <a:off x="6683702" y="6292851"/>
              <a:ext cx="220663" cy="565150"/>
            </a:xfrm>
            <a:prstGeom prst="rect">
              <a:avLst/>
            </a:prstGeom>
            <a:solidFill>
              <a:srgbClr val="6B46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10" name="Rectangle 6"/>
            <p:cNvSpPr>
              <a:spLocks noChangeArrowheads="1"/>
            </p:cNvSpPr>
            <p:nvPr/>
          </p:nvSpPr>
          <p:spPr bwMode="auto">
            <a:xfrm>
              <a:off x="7174240" y="5978526"/>
              <a:ext cx="165100" cy="879475"/>
            </a:xfrm>
            <a:prstGeom prst="rect">
              <a:avLst/>
            </a:prstGeom>
            <a:solidFill>
              <a:srgbClr val="593A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11" name="Rectangle 7"/>
            <p:cNvSpPr>
              <a:spLocks noChangeArrowheads="1"/>
            </p:cNvSpPr>
            <p:nvPr/>
          </p:nvSpPr>
          <p:spPr bwMode="auto">
            <a:xfrm>
              <a:off x="10168265" y="6292851"/>
              <a:ext cx="220663" cy="565150"/>
            </a:xfrm>
            <a:prstGeom prst="rect">
              <a:avLst/>
            </a:prstGeom>
            <a:solidFill>
              <a:srgbClr val="6B46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12" name="Rectangle 8"/>
            <p:cNvSpPr>
              <a:spLocks noChangeArrowheads="1"/>
            </p:cNvSpPr>
            <p:nvPr/>
          </p:nvSpPr>
          <p:spPr bwMode="auto">
            <a:xfrm>
              <a:off x="9734877" y="5978526"/>
              <a:ext cx="165100" cy="879475"/>
            </a:xfrm>
            <a:prstGeom prst="rect">
              <a:avLst/>
            </a:prstGeom>
            <a:solidFill>
              <a:srgbClr val="593A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13" name="Freeform 9"/>
            <p:cNvSpPr/>
            <p:nvPr/>
          </p:nvSpPr>
          <p:spPr bwMode="auto">
            <a:xfrm>
              <a:off x="6453515" y="5932488"/>
              <a:ext cx="4227513" cy="373063"/>
            </a:xfrm>
            <a:custGeom>
              <a:avLst/>
              <a:gdLst>
                <a:gd name="T0" fmla="*/ 2268 w 2663"/>
                <a:gd name="T1" fmla="*/ 0 h 235"/>
                <a:gd name="T2" fmla="*/ 1331 w 2663"/>
                <a:gd name="T3" fmla="*/ 0 h 235"/>
                <a:gd name="T4" fmla="*/ 395 w 2663"/>
                <a:gd name="T5" fmla="*/ 0 h 235"/>
                <a:gd name="T6" fmla="*/ 0 w 2663"/>
                <a:gd name="T7" fmla="*/ 235 h 235"/>
                <a:gd name="T8" fmla="*/ 1331 w 2663"/>
                <a:gd name="T9" fmla="*/ 235 h 235"/>
                <a:gd name="T10" fmla="*/ 2663 w 2663"/>
                <a:gd name="T11" fmla="*/ 235 h 235"/>
                <a:gd name="T12" fmla="*/ 2268 w 2663"/>
                <a:gd name="T13" fmla="*/ 0 h 235"/>
              </a:gdLst>
              <a:ahLst/>
              <a:cxnLst>
                <a:cxn ang="0">
                  <a:pos x="T0" y="T1"/>
                </a:cxn>
                <a:cxn ang="0">
                  <a:pos x="T2" y="T3"/>
                </a:cxn>
                <a:cxn ang="0">
                  <a:pos x="T4" y="T5"/>
                </a:cxn>
                <a:cxn ang="0">
                  <a:pos x="T6" y="T7"/>
                </a:cxn>
                <a:cxn ang="0">
                  <a:pos x="T8" y="T9"/>
                </a:cxn>
                <a:cxn ang="0">
                  <a:pos x="T10" y="T11"/>
                </a:cxn>
                <a:cxn ang="0">
                  <a:pos x="T12" y="T13"/>
                </a:cxn>
              </a:cxnLst>
              <a:rect l="0" t="0" r="r" b="b"/>
              <a:pathLst>
                <a:path w="2663" h="235">
                  <a:moveTo>
                    <a:pt x="2268" y="0"/>
                  </a:moveTo>
                  <a:lnTo>
                    <a:pt x="1331" y="0"/>
                  </a:lnTo>
                  <a:lnTo>
                    <a:pt x="395" y="0"/>
                  </a:lnTo>
                  <a:lnTo>
                    <a:pt x="0" y="235"/>
                  </a:lnTo>
                  <a:lnTo>
                    <a:pt x="1331" y="235"/>
                  </a:lnTo>
                  <a:lnTo>
                    <a:pt x="2663" y="235"/>
                  </a:lnTo>
                  <a:lnTo>
                    <a:pt x="2268" y="0"/>
                  </a:lnTo>
                  <a:close/>
                </a:path>
              </a:pathLst>
            </a:custGeom>
            <a:solidFill>
              <a:srgbClr val="936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14" name="Rectangle 10"/>
            <p:cNvSpPr>
              <a:spLocks noChangeArrowheads="1"/>
            </p:cNvSpPr>
            <p:nvPr/>
          </p:nvSpPr>
          <p:spPr bwMode="auto">
            <a:xfrm>
              <a:off x="6458277" y="6302376"/>
              <a:ext cx="4217988" cy="68263"/>
            </a:xfrm>
            <a:prstGeom prst="rect">
              <a:avLst/>
            </a:prstGeom>
            <a:solidFill>
              <a:srgbClr val="7F56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15" name="Freeform 11"/>
            <p:cNvSpPr/>
            <p:nvPr/>
          </p:nvSpPr>
          <p:spPr bwMode="auto">
            <a:xfrm>
              <a:off x="7552065" y="5634038"/>
              <a:ext cx="2057400" cy="701675"/>
            </a:xfrm>
            <a:custGeom>
              <a:avLst/>
              <a:gdLst>
                <a:gd name="T0" fmla="*/ 993 w 1194"/>
                <a:gd name="T1" fmla="*/ 132 h 407"/>
                <a:gd name="T2" fmla="*/ 887 w 1194"/>
                <a:gd name="T3" fmla="*/ 41 h 407"/>
                <a:gd name="T4" fmla="*/ 871 w 1194"/>
                <a:gd name="T5" fmla="*/ 30 h 407"/>
                <a:gd name="T6" fmla="*/ 708 w 1194"/>
                <a:gd name="T7" fmla="*/ 0 h 407"/>
                <a:gd name="T8" fmla="*/ 599 w 1194"/>
                <a:gd name="T9" fmla="*/ 26 h 407"/>
                <a:gd name="T10" fmla="*/ 597 w 1194"/>
                <a:gd name="T11" fmla="*/ 26 h 407"/>
                <a:gd name="T12" fmla="*/ 595 w 1194"/>
                <a:gd name="T13" fmla="*/ 26 h 407"/>
                <a:gd name="T14" fmla="*/ 486 w 1194"/>
                <a:gd name="T15" fmla="*/ 0 h 407"/>
                <a:gd name="T16" fmla="*/ 323 w 1194"/>
                <a:gd name="T17" fmla="*/ 30 h 407"/>
                <a:gd name="T18" fmla="*/ 307 w 1194"/>
                <a:gd name="T19" fmla="*/ 41 h 407"/>
                <a:gd name="T20" fmla="*/ 201 w 1194"/>
                <a:gd name="T21" fmla="*/ 132 h 407"/>
                <a:gd name="T22" fmla="*/ 0 w 1194"/>
                <a:gd name="T23" fmla="*/ 322 h 407"/>
                <a:gd name="T24" fmla="*/ 40 w 1194"/>
                <a:gd name="T25" fmla="*/ 399 h 407"/>
                <a:gd name="T26" fmla="*/ 272 w 1194"/>
                <a:gd name="T27" fmla="*/ 314 h 407"/>
                <a:gd name="T28" fmla="*/ 597 w 1194"/>
                <a:gd name="T29" fmla="*/ 314 h 407"/>
                <a:gd name="T30" fmla="*/ 922 w 1194"/>
                <a:gd name="T31" fmla="*/ 314 h 407"/>
                <a:gd name="T32" fmla="*/ 1154 w 1194"/>
                <a:gd name="T33" fmla="*/ 399 h 407"/>
                <a:gd name="T34" fmla="*/ 1194 w 1194"/>
                <a:gd name="T35" fmla="*/ 322 h 407"/>
                <a:gd name="T36" fmla="*/ 993 w 1194"/>
                <a:gd name="T37" fmla="*/ 13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4" h="407">
                  <a:moveTo>
                    <a:pt x="993" y="132"/>
                  </a:moveTo>
                  <a:cubicBezTo>
                    <a:pt x="958" y="78"/>
                    <a:pt x="887" y="41"/>
                    <a:pt x="887" y="41"/>
                  </a:cubicBezTo>
                  <a:cubicBezTo>
                    <a:pt x="884" y="35"/>
                    <a:pt x="878" y="31"/>
                    <a:pt x="871" y="30"/>
                  </a:cubicBezTo>
                  <a:cubicBezTo>
                    <a:pt x="708" y="0"/>
                    <a:pt x="708" y="0"/>
                    <a:pt x="708" y="0"/>
                  </a:cubicBezTo>
                  <a:cubicBezTo>
                    <a:pt x="679" y="16"/>
                    <a:pt x="641" y="26"/>
                    <a:pt x="599" y="26"/>
                  </a:cubicBezTo>
                  <a:cubicBezTo>
                    <a:pt x="598" y="26"/>
                    <a:pt x="598" y="26"/>
                    <a:pt x="597" y="26"/>
                  </a:cubicBezTo>
                  <a:cubicBezTo>
                    <a:pt x="596" y="26"/>
                    <a:pt x="596" y="26"/>
                    <a:pt x="595" y="26"/>
                  </a:cubicBezTo>
                  <a:cubicBezTo>
                    <a:pt x="553" y="26"/>
                    <a:pt x="515" y="16"/>
                    <a:pt x="486" y="0"/>
                  </a:cubicBezTo>
                  <a:cubicBezTo>
                    <a:pt x="323" y="30"/>
                    <a:pt x="323" y="30"/>
                    <a:pt x="323" y="30"/>
                  </a:cubicBezTo>
                  <a:cubicBezTo>
                    <a:pt x="316" y="31"/>
                    <a:pt x="310" y="35"/>
                    <a:pt x="307" y="41"/>
                  </a:cubicBezTo>
                  <a:cubicBezTo>
                    <a:pt x="307" y="41"/>
                    <a:pt x="236" y="78"/>
                    <a:pt x="201" y="132"/>
                  </a:cubicBezTo>
                  <a:cubicBezTo>
                    <a:pt x="0" y="322"/>
                    <a:pt x="0" y="322"/>
                    <a:pt x="0" y="322"/>
                  </a:cubicBezTo>
                  <a:cubicBezTo>
                    <a:pt x="0" y="322"/>
                    <a:pt x="0" y="391"/>
                    <a:pt x="40" y="399"/>
                  </a:cubicBezTo>
                  <a:cubicBezTo>
                    <a:pt x="80" y="407"/>
                    <a:pt x="272" y="314"/>
                    <a:pt x="272" y="314"/>
                  </a:cubicBezTo>
                  <a:cubicBezTo>
                    <a:pt x="597" y="314"/>
                    <a:pt x="597" y="314"/>
                    <a:pt x="597" y="314"/>
                  </a:cubicBezTo>
                  <a:cubicBezTo>
                    <a:pt x="922" y="314"/>
                    <a:pt x="922" y="314"/>
                    <a:pt x="922" y="314"/>
                  </a:cubicBezTo>
                  <a:cubicBezTo>
                    <a:pt x="922" y="314"/>
                    <a:pt x="1114" y="407"/>
                    <a:pt x="1154" y="399"/>
                  </a:cubicBezTo>
                  <a:cubicBezTo>
                    <a:pt x="1194" y="391"/>
                    <a:pt x="1194" y="322"/>
                    <a:pt x="1194" y="322"/>
                  </a:cubicBezTo>
                  <a:lnTo>
                    <a:pt x="993" y="132"/>
                  </a:lnTo>
                  <a:close/>
                </a:path>
              </a:pathLst>
            </a:custGeom>
            <a:solidFill>
              <a:srgbClr val="E76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16" name="Freeform 12"/>
            <p:cNvSpPr/>
            <p:nvPr/>
          </p:nvSpPr>
          <p:spPr bwMode="auto">
            <a:xfrm>
              <a:off x="8402965" y="5443538"/>
              <a:ext cx="349250" cy="188913"/>
            </a:xfrm>
            <a:custGeom>
              <a:avLst/>
              <a:gdLst>
                <a:gd name="T0" fmla="*/ 196 w 202"/>
                <a:gd name="T1" fmla="*/ 0 h 109"/>
                <a:gd name="T2" fmla="*/ 101 w 202"/>
                <a:gd name="T3" fmla="*/ 19 h 109"/>
                <a:gd name="T4" fmla="*/ 9 w 202"/>
                <a:gd name="T5" fmla="*/ 0 h 109"/>
                <a:gd name="T6" fmla="*/ 0 w 202"/>
                <a:gd name="T7" fmla="*/ 75 h 109"/>
                <a:gd name="T8" fmla="*/ 101 w 202"/>
                <a:gd name="T9" fmla="*/ 98 h 109"/>
                <a:gd name="T10" fmla="*/ 202 w 202"/>
                <a:gd name="T11" fmla="*/ 75 h 109"/>
                <a:gd name="T12" fmla="*/ 196 w 202"/>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202" h="109">
                  <a:moveTo>
                    <a:pt x="196" y="0"/>
                  </a:moveTo>
                  <a:cubicBezTo>
                    <a:pt x="101" y="19"/>
                    <a:pt x="101" y="19"/>
                    <a:pt x="101" y="19"/>
                  </a:cubicBezTo>
                  <a:cubicBezTo>
                    <a:pt x="9" y="0"/>
                    <a:pt x="9" y="0"/>
                    <a:pt x="9" y="0"/>
                  </a:cubicBezTo>
                  <a:cubicBezTo>
                    <a:pt x="0" y="75"/>
                    <a:pt x="0" y="75"/>
                    <a:pt x="0" y="75"/>
                  </a:cubicBezTo>
                  <a:cubicBezTo>
                    <a:pt x="17" y="109"/>
                    <a:pt x="101" y="98"/>
                    <a:pt x="101" y="98"/>
                  </a:cubicBezTo>
                  <a:cubicBezTo>
                    <a:pt x="101" y="98"/>
                    <a:pt x="186" y="109"/>
                    <a:pt x="202" y="75"/>
                  </a:cubicBezTo>
                  <a:lnTo>
                    <a:pt x="196" y="0"/>
                  </a:lnTo>
                  <a:close/>
                </a:path>
              </a:pathLst>
            </a:custGeom>
            <a:solidFill>
              <a:srgbClr val="FDD9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17" name="Freeform 13"/>
            <p:cNvSpPr/>
            <p:nvPr/>
          </p:nvSpPr>
          <p:spPr bwMode="auto">
            <a:xfrm>
              <a:off x="8342640" y="5573713"/>
              <a:ext cx="471488" cy="134938"/>
            </a:xfrm>
            <a:custGeom>
              <a:avLst/>
              <a:gdLst>
                <a:gd name="T0" fmla="*/ 237 w 273"/>
                <a:gd name="T1" fmla="*/ 0 h 78"/>
                <a:gd name="T2" fmla="*/ 136 w 273"/>
                <a:gd name="T3" fmla="*/ 10 h 78"/>
                <a:gd name="T4" fmla="*/ 35 w 273"/>
                <a:gd name="T5" fmla="*/ 0 h 78"/>
                <a:gd name="T6" fmla="*/ 0 w 273"/>
                <a:gd name="T7" fmla="*/ 40 h 78"/>
                <a:gd name="T8" fmla="*/ 136 w 273"/>
                <a:gd name="T9" fmla="*/ 76 h 78"/>
                <a:gd name="T10" fmla="*/ 273 w 273"/>
                <a:gd name="T11" fmla="*/ 40 h 78"/>
                <a:gd name="T12" fmla="*/ 237 w 273"/>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273" h="78">
                  <a:moveTo>
                    <a:pt x="237" y="0"/>
                  </a:moveTo>
                  <a:cubicBezTo>
                    <a:pt x="237" y="0"/>
                    <a:pt x="206" y="10"/>
                    <a:pt x="136" y="10"/>
                  </a:cubicBezTo>
                  <a:cubicBezTo>
                    <a:pt x="66" y="10"/>
                    <a:pt x="35" y="0"/>
                    <a:pt x="35" y="0"/>
                  </a:cubicBezTo>
                  <a:cubicBezTo>
                    <a:pt x="0" y="40"/>
                    <a:pt x="0" y="40"/>
                    <a:pt x="0" y="40"/>
                  </a:cubicBezTo>
                  <a:cubicBezTo>
                    <a:pt x="38" y="78"/>
                    <a:pt x="136" y="76"/>
                    <a:pt x="136" y="76"/>
                  </a:cubicBezTo>
                  <a:cubicBezTo>
                    <a:pt x="136" y="76"/>
                    <a:pt x="235" y="78"/>
                    <a:pt x="273" y="40"/>
                  </a:cubicBezTo>
                  <a:lnTo>
                    <a:pt x="237"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18" name="Freeform 14"/>
            <p:cNvSpPr/>
            <p:nvPr/>
          </p:nvSpPr>
          <p:spPr bwMode="auto">
            <a:xfrm>
              <a:off x="8248977" y="5175251"/>
              <a:ext cx="146050" cy="255588"/>
            </a:xfrm>
            <a:custGeom>
              <a:avLst/>
              <a:gdLst>
                <a:gd name="T0" fmla="*/ 45 w 84"/>
                <a:gd name="T1" fmla="*/ 29 h 148"/>
                <a:gd name="T2" fmla="*/ 23 w 84"/>
                <a:gd name="T3" fmla="*/ 74 h 148"/>
                <a:gd name="T4" fmla="*/ 84 w 84"/>
                <a:gd name="T5" fmla="*/ 84 h 148"/>
                <a:gd name="T6" fmla="*/ 45 w 84"/>
                <a:gd name="T7" fmla="*/ 29 h 148"/>
              </a:gdLst>
              <a:ahLst/>
              <a:cxnLst>
                <a:cxn ang="0">
                  <a:pos x="T0" y="T1"/>
                </a:cxn>
                <a:cxn ang="0">
                  <a:pos x="T2" y="T3"/>
                </a:cxn>
                <a:cxn ang="0">
                  <a:pos x="T4" y="T5"/>
                </a:cxn>
                <a:cxn ang="0">
                  <a:pos x="T6" y="T7"/>
                </a:cxn>
              </a:cxnLst>
              <a:rect l="0" t="0" r="r" b="b"/>
              <a:pathLst>
                <a:path w="84" h="148">
                  <a:moveTo>
                    <a:pt x="45" y="29"/>
                  </a:moveTo>
                  <a:cubicBezTo>
                    <a:pt x="45" y="29"/>
                    <a:pt x="0" y="0"/>
                    <a:pt x="23" y="74"/>
                  </a:cubicBezTo>
                  <a:cubicBezTo>
                    <a:pt x="46" y="148"/>
                    <a:pt x="84" y="84"/>
                    <a:pt x="84" y="84"/>
                  </a:cubicBezTo>
                  <a:lnTo>
                    <a:pt x="45" y="29"/>
                  </a:lnTo>
                  <a:close/>
                </a:path>
              </a:pathLst>
            </a:custGeom>
            <a:solidFill>
              <a:srgbClr val="FDD9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19" name="Freeform 15"/>
            <p:cNvSpPr/>
            <p:nvPr/>
          </p:nvSpPr>
          <p:spPr bwMode="auto">
            <a:xfrm>
              <a:off x="8782377" y="5175251"/>
              <a:ext cx="146050" cy="255588"/>
            </a:xfrm>
            <a:custGeom>
              <a:avLst/>
              <a:gdLst>
                <a:gd name="T0" fmla="*/ 39 w 85"/>
                <a:gd name="T1" fmla="*/ 29 h 148"/>
                <a:gd name="T2" fmla="*/ 61 w 85"/>
                <a:gd name="T3" fmla="*/ 74 h 148"/>
                <a:gd name="T4" fmla="*/ 0 w 85"/>
                <a:gd name="T5" fmla="*/ 84 h 148"/>
                <a:gd name="T6" fmla="*/ 39 w 85"/>
                <a:gd name="T7" fmla="*/ 29 h 148"/>
              </a:gdLst>
              <a:ahLst/>
              <a:cxnLst>
                <a:cxn ang="0">
                  <a:pos x="T0" y="T1"/>
                </a:cxn>
                <a:cxn ang="0">
                  <a:pos x="T2" y="T3"/>
                </a:cxn>
                <a:cxn ang="0">
                  <a:pos x="T4" y="T5"/>
                </a:cxn>
                <a:cxn ang="0">
                  <a:pos x="T6" y="T7"/>
                </a:cxn>
              </a:cxnLst>
              <a:rect l="0" t="0" r="r" b="b"/>
              <a:pathLst>
                <a:path w="85" h="148">
                  <a:moveTo>
                    <a:pt x="39" y="29"/>
                  </a:moveTo>
                  <a:cubicBezTo>
                    <a:pt x="39" y="29"/>
                    <a:pt x="85" y="0"/>
                    <a:pt x="61" y="74"/>
                  </a:cubicBezTo>
                  <a:cubicBezTo>
                    <a:pt x="38" y="148"/>
                    <a:pt x="0" y="84"/>
                    <a:pt x="0" y="84"/>
                  </a:cubicBezTo>
                  <a:lnTo>
                    <a:pt x="39" y="29"/>
                  </a:lnTo>
                  <a:close/>
                </a:path>
              </a:pathLst>
            </a:custGeom>
            <a:solidFill>
              <a:srgbClr val="FDD9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20" name="Freeform 16"/>
            <p:cNvSpPr/>
            <p:nvPr/>
          </p:nvSpPr>
          <p:spPr bwMode="auto">
            <a:xfrm>
              <a:off x="8244215" y="4722813"/>
              <a:ext cx="747713" cy="788988"/>
            </a:xfrm>
            <a:custGeom>
              <a:avLst/>
              <a:gdLst>
                <a:gd name="T0" fmla="*/ 235 w 433"/>
                <a:gd name="T1" fmla="*/ 16 h 457"/>
                <a:gd name="T2" fmla="*/ 139 w 433"/>
                <a:gd name="T3" fmla="*/ 38 h 457"/>
                <a:gd name="T4" fmla="*/ 41 w 433"/>
                <a:gd name="T5" fmla="*/ 114 h 457"/>
                <a:gd name="T6" fmla="*/ 67 w 433"/>
                <a:gd name="T7" fmla="*/ 402 h 457"/>
                <a:gd name="T8" fmla="*/ 196 w 433"/>
                <a:gd name="T9" fmla="*/ 457 h 457"/>
                <a:gd name="T10" fmla="*/ 317 w 433"/>
                <a:gd name="T11" fmla="*/ 415 h 457"/>
                <a:gd name="T12" fmla="*/ 366 w 433"/>
                <a:gd name="T13" fmla="*/ 279 h 457"/>
                <a:gd name="T14" fmla="*/ 235 w 433"/>
                <a:gd name="T15" fmla="*/ 16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 h="457">
                  <a:moveTo>
                    <a:pt x="235" y="16"/>
                  </a:moveTo>
                  <a:cubicBezTo>
                    <a:pt x="235" y="16"/>
                    <a:pt x="187" y="0"/>
                    <a:pt x="139" y="38"/>
                  </a:cubicBezTo>
                  <a:cubicBezTo>
                    <a:pt x="112" y="59"/>
                    <a:pt x="82" y="33"/>
                    <a:pt x="41" y="114"/>
                  </a:cubicBezTo>
                  <a:cubicBezTo>
                    <a:pt x="0" y="196"/>
                    <a:pt x="52" y="373"/>
                    <a:pt x="67" y="402"/>
                  </a:cubicBezTo>
                  <a:cubicBezTo>
                    <a:pt x="81" y="431"/>
                    <a:pt x="196" y="457"/>
                    <a:pt x="196" y="457"/>
                  </a:cubicBezTo>
                  <a:cubicBezTo>
                    <a:pt x="196" y="457"/>
                    <a:pt x="307" y="430"/>
                    <a:pt x="317" y="415"/>
                  </a:cubicBezTo>
                  <a:cubicBezTo>
                    <a:pt x="328" y="399"/>
                    <a:pt x="364" y="295"/>
                    <a:pt x="366" y="279"/>
                  </a:cubicBezTo>
                  <a:cubicBezTo>
                    <a:pt x="368" y="262"/>
                    <a:pt x="433" y="40"/>
                    <a:pt x="235" y="16"/>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21" name="Freeform 17"/>
            <p:cNvSpPr/>
            <p:nvPr/>
          </p:nvSpPr>
          <p:spPr bwMode="auto">
            <a:xfrm>
              <a:off x="8006090" y="6056313"/>
              <a:ext cx="1154113" cy="803275"/>
            </a:xfrm>
            <a:custGeom>
              <a:avLst/>
              <a:gdLst>
                <a:gd name="T0" fmla="*/ 669 w 669"/>
                <a:gd name="T1" fmla="*/ 466 h 466"/>
                <a:gd name="T2" fmla="*/ 0 w 669"/>
                <a:gd name="T3" fmla="*/ 466 h 466"/>
                <a:gd name="T4" fmla="*/ 0 w 669"/>
                <a:gd name="T5" fmla="*/ 80 h 466"/>
                <a:gd name="T6" fmla="*/ 80 w 669"/>
                <a:gd name="T7" fmla="*/ 0 h 466"/>
                <a:gd name="T8" fmla="*/ 589 w 669"/>
                <a:gd name="T9" fmla="*/ 0 h 466"/>
                <a:gd name="T10" fmla="*/ 669 w 669"/>
                <a:gd name="T11" fmla="*/ 80 h 466"/>
                <a:gd name="T12" fmla="*/ 669 w 669"/>
                <a:gd name="T13" fmla="*/ 466 h 466"/>
              </a:gdLst>
              <a:ahLst/>
              <a:cxnLst>
                <a:cxn ang="0">
                  <a:pos x="T0" y="T1"/>
                </a:cxn>
                <a:cxn ang="0">
                  <a:pos x="T2" y="T3"/>
                </a:cxn>
                <a:cxn ang="0">
                  <a:pos x="T4" y="T5"/>
                </a:cxn>
                <a:cxn ang="0">
                  <a:pos x="T6" y="T7"/>
                </a:cxn>
                <a:cxn ang="0">
                  <a:pos x="T8" y="T9"/>
                </a:cxn>
                <a:cxn ang="0">
                  <a:pos x="T10" y="T11"/>
                </a:cxn>
                <a:cxn ang="0">
                  <a:pos x="T12" y="T13"/>
                </a:cxn>
              </a:cxnLst>
              <a:rect l="0" t="0" r="r" b="b"/>
              <a:pathLst>
                <a:path w="669" h="466">
                  <a:moveTo>
                    <a:pt x="669" y="466"/>
                  </a:moveTo>
                  <a:cubicBezTo>
                    <a:pt x="0" y="466"/>
                    <a:pt x="0" y="466"/>
                    <a:pt x="0" y="466"/>
                  </a:cubicBezTo>
                  <a:cubicBezTo>
                    <a:pt x="0" y="80"/>
                    <a:pt x="0" y="80"/>
                    <a:pt x="0" y="80"/>
                  </a:cubicBezTo>
                  <a:cubicBezTo>
                    <a:pt x="0" y="36"/>
                    <a:pt x="36" y="0"/>
                    <a:pt x="80" y="0"/>
                  </a:cubicBezTo>
                  <a:cubicBezTo>
                    <a:pt x="589" y="0"/>
                    <a:pt x="589" y="0"/>
                    <a:pt x="589" y="0"/>
                  </a:cubicBezTo>
                  <a:cubicBezTo>
                    <a:pt x="633" y="0"/>
                    <a:pt x="669" y="36"/>
                    <a:pt x="669" y="80"/>
                  </a:cubicBezTo>
                  <a:lnTo>
                    <a:pt x="669" y="466"/>
                  </a:lnTo>
                  <a:close/>
                </a:path>
              </a:pathLst>
            </a:custGeom>
            <a:solidFill>
              <a:srgbClr val="9B8A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22" name="Freeform 18"/>
            <p:cNvSpPr/>
            <p:nvPr/>
          </p:nvSpPr>
          <p:spPr bwMode="auto">
            <a:xfrm>
              <a:off x="8241040" y="6218238"/>
              <a:ext cx="684213" cy="635000"/>
            </a:xfrm>
            <a:custGeom>
              <a:avLst/>
              <a:gdLst>
                <a:gd name="T0" fmla="*/ 397 w 397"/>
                <a:gd name="T1" fmla="*/ 368 h 368"/>
                <a:gd name="T2" fmla="*/ 0 w 397"/>
                <a:gd name="T3" fmla="*/ 368 h 368"/>
                <a:gd name="T4" fmla="*/ 0 w 397"/>
                <a:gd name="T5" fmla="*/ 33 h 368"/>
                <a:gd name="T6" fmla="*/ 32 w 397"/>
                <a:gd name="T7" fmla="*/ 0 h 368"/>
                <a:gd name="T8" fmla="*/ 365 w 397"/>
                <a:gd name="T9" fmla="*/ 0 h 368"/>
                <a:gd name="T10" fmla="*/ 397 w 397"/>
                <a:gd name="T11" fmla="*/ 33 h 368"/>
                <a:gd name="T12" fmla="*/ 397 w 397"/>
                <a:gd name="T13" fmla="*/ 368 h 368"/>
              </a:gdLst>
              <a:ahLst/>
              <a:cxnLst>
                <a:cxn ang="0">
                  <a:pos x="T0" y="T1"/>
                </a:cxn>
                <a:cxn ang="0">
                  <a:pos x="T2" y="T3"/>
                </a:cxn>
                <a:cxn ang="0">
                  <a:pos x="T4" y="T5"/>
                </a:cxn>
                <a:cxn ang="0">
                  <a:pos x="T6" y="T7"/>
                </a:cxn>
                <a:cxn ang="0">
                  <a:pos x="T8" y="T9"/>
                </a:cxn>
                <a:cxn ang="0">
                  <a:pos x="T10" y="T11"/>
                </a:cxn>
                <a:cxn ang="0">
                  <a:pos x="T12" y="T13"/>
                </a:cxn>
              </a:cxnLst>
              <a:rect l="0" t="0" r="r" b="b"/>
              <a:pathLst>
                <a:path w="397" h="368">
                  <a:moveTo>
                    <a:pt x="397" y="368"/>
                  </a:moveTo>
                  <a:cubicBezTo>
                    <a:pt x="0" y="368"/>
                    <a:pt x="0" y="368"/>
                    <a:pt x="0" y="368"/>
                  </a:cubicBezTo>
                  <a:cubicBezTo>
                    <a:pt x="0" y="33"/>
                    <a:pt x="0" y="33"/>
                    <a:pt x="0" y="33"/>
                  </a:cubicBezTo>
                  <a:cubicBezTo>
                    <a:pt x="0" y="15"/>
                    <a:pt x="14" y="0"/>
                    <a:pt x="32" y="0"/>
                  </a:cubicBezTo>
                  <a:cubicBezTo>
                    <a:pt x="365" y="0"/>
                    <a:pt x="365" y="0"/>
                    <a:pt x="365" y="0"/>
                  </a:cubicBezTo>
                  <a:cubicBezTo>
                    <a:pt x="383" y="0"/>
                    <a:pt x="397" y="15"/>
                    <a:pt x="397" y="33"/>
                  </a:cubicBezTo>
                  <a:lnTo>
                    <a:pt x="397" y="368"/>
                  </a:lnTo>
                  <a:close/>
                </a:path>
              </a:pathLst>
            </a:custGeom>
            <a:solidFill>
              <a:srgbClr val="8E81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97" name="Freeform 294"/>
            <p:cNvSpPr/>
            <p:nvPr/>
          </p:nvSpPr>
          <p:spPr bwMode="auto">
            <a:xfrm>
              <a:off x="6950402" y="6151563"/>
              <a:ext cx="96838" cy="42863"/>
            </a:xfrm>
            <a:custGeom>
              <a:avLst/>
              <a:gdLst>
                <a:gd name="T0" fmla="*/ 59 w 61"/>
                <a:gd name="T1" fmla="*/ 0 h 27"/>
                <a:gd name="T2" fmla="*/ 61 w 61"/>
                <a:gd name="T3" fmla="*/ 5 h 27"/>
                <a:gd name="T4" fmla="*/ 2 w 61"/>
                <a:gd name="T5" fmla="*/ 27 h 27"/>
                <a:gd name="T6" fmla="*/ 0 w 61"/>
                <a:gd name="T7" fmla="*/ 23 h 27"/>
                <a:gd name="T8" fmla="*/ 59 w 61"/>
                <a:gd name="T9" fmla="*/ 0 h 27"/>
              </a:gdLst>
              <a:ahLst/>
              <a:cxnLst>
                <a:cxn ang="0">
                  <a:pos x="T0" y="T1"/>
                </a:cxn>
                <a:cxn ang="0">
                  <a:pos x="T2" y="T3"/>
                </a:cxn>
                <a:cxn ang="0">
                  <a:pos x="T4" y="T5"/>
                </a:cxn>
                <a:cxn ang="0">
                  <a:pos x="T6" y="T7"/>
                </a:cxn>
                <a:cxn ang="0">
                  <a:pos x="T8" y="T9"/>
                </a:cxn>
              </a:cxnLst>
              <a:rect l="0" t="0" r="r" b="b"/>
              <a:pathLst>
                <a:path w="61" h="27">
                  <a:moveTo>
                    <a:pt x="59" y="0"/>
                  </a:moveTo>
                  <a:lnTo>
                    <a:pt x="61" y="5"/>
                  </a:lnTo>
                  <a:lnTo>
                    <a:pt x="2" y="27"/>
                  </a:lnTo>
                  <a:lnTo>
                    <a:pt x="0" y="23"/>
                  </a:lnTo>
                  <a:lnTo>
                    <a:pt x="59" y="0"/>
                  </a:lnTo>
                  <a:close/>
                </a:path>
              </a:pathLst>
            </a:custGeom>
            <a:solidFill>
              <a:srgbClr val="4C5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98" name="Freeform 295"/>
            <p:cNvSpPr/>
            <p:nvPr/>
          </p:nvSpPr>
          <p:spPr bwMode="auto">
            <a:xfrm>
              <a:off x="6945640" y="6142038"/>
              <a:ext cx="98425" cy="46038"/>
            </a:xfrm>
            <a:custGeom>
              <a:avLst/>
              <a:gdLst>
                <a:gd name="T0" fmla="*/ 62 w 62"/>
                <a:gd name="T1" fmla="*/ 6 h 29"/>
                <a:gd name="T2" fmla="*/ 61 w 62"/>
                <a:gd name="T3" fmla="*/ 0 h 29"/>
                <a:gd name="T4" fmla="*/ 0 w 62"/>
                <a:gd name="T5" fmla="*/ 23 h 29"/>
                <a:gd name="T6" fmla="*/ 3 w 62"/>
                <a:gd name="T7" fmla="*/ 29 h 29"/>
                <a:gd name="T8" fmla="*/ 62 w 62"/>
                <a:gd name="T9" fmla="*/ 6 h 29"/>
              </a:gdLst>
              <a:ahLst/>
              <a:cxnLst>
                <a:cxn ang="0">
                  <a:pos x="T0" y="T1"/>
                </a:cxn>
                <a:cxn ang="0">
                  <a:pos x="T2" y="T3"/>
                </a:cxn>
                <a:cxn ang="0">
                  <a:pos x="T4" y="T5"/>
                </a:cxn>
                <a:cxn ang="0">
                  <a:pos x="T6" y="T7"/>
                </a:cxn>
                <a:cxn ang="0">
                  <a:pos x="T8" y="T9"/>
                </a:cxn>
              </a:cxnLst>
              <a:rect l="0" t="0" r="r" b="b"/>
              <a:pathLst>
                <a:path w="62" h="29">
                  <a:moveTo>
                    <a:pt x="62" y="6"/>
                  </a:moveTo>
                  <a:lnTo>
                    <a:pt x="61" y="0"/>
                  </a:lnTo>
                  <a:lnTo>
                    <a:pt x="0" y="23"/>
                  </a:lnTo>
                  <a:lnTo>
                    <a:pt x="3" y="29"/>
                  </a:lnTo>
                  <a:lnTo>
                    <a:pt x="62" y="6"/>
                  </a:lnTo>
                  <a:close/>
                </a:path>
              </a:pathLst>
            </a:custGeom>
            <a:solidFill>
              <a:srgbClr val="6266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99" name="Freeform 296"/>
            <p:cNvSpPr/>
            <p:nvPr/>
          </p:nvSpPr>
          <p:spPr bwMode="auto">
            <a:xfrm>
              <a:off x="6944052" y="6135688"/>
              <a:ext cx="98425" cy="42863"/>
            </a:xfrm>
            <a:custGeom>
              <a:avLst/>
              <a:gdLst>
                <a:gd name="T0" fmla="*/ 60 w 62"/>
                <a:gd name="T1" fmla="*/ 0 h 27"/>
                <a:gd name="T2" fmla="*/ 62 w 62"/>
                <a:gd name="T3" fmla="*/ 4 h 27"/>
                <a:gd name="T4" fmla="*/ 1 w 62"/>
                <a:gd name="T5" fmla="*/ 27 h 27"/>
                <a:gd name="T6" fmla="*/ 0 w 62"/>
                <a:gd name="T7" fmla="*/ 22 h 27"/>
                <a:gd name="T8" fmla="*/ 60 w 62"/>
                <a:gd name="T9" fmla="*/ 0 h 27"/>
              </a:gdLst>
              <a:ahLst/>
              <a:cxnLst>
                <a:cxn ang="0">
                  <a:pos x="T0" y="T1"/>
                </a:cxn>
                <a:cxn ang="0">
                  <a:pos x="T2" y="T3"/>
                </a:cxn>
                <a:cxn ang="0">
                  <a:pos x="T4" y="T5"/>
                </a:cxn>
                <a:cxn ang="0">
                  <a:pos x="T6" y="T7"/>
                </a:cxn>
                <a:cxn ang="0">
                  <a:pos x="T8" y="T9"/>
                </a:cxn>
              </a:cxnLst>
              <a:rect l="0" t="0" r="r" b="b"/>
              <a:pathLst>
                <a:path w="62" h="27">
                  <a:moveTo>
                    <a:pt x="60" y="0"/>
                  </a:moveTo>
                  <a:lnTo>
                    <a:pt x="62" y="4"/>
                  </a:lnTo>
                  <a:lnTo>
                    <a:pt x="1" y="27"/>
                  </a:lnTo>
                  <a:lnTo>
                    <a:pt x="0" y="22"/>
                  </a:lnTo>
                  <a:lnTo>
                    <a:pt x="60" y="0"/>
                  </a:lnTo>
                  <a:close/>
                </a:path>
              </a:pathLst>
            </a:custGeom>
            <a:solidFill>
              <a:srgbClr val="4C5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00" name="Freeform 297"/>
            <p:cNvSpPr/>
            <p:nvPr/>
          </p:nvSpPr>
          <p:spPr bwMode="auto">
            <a:xfrm>
              <a:off x="6950402" y="6151563"/>
              <a:ext cx="96838" cy="42863"/>
            </a:xfrm>
            <a:custGeom>
              <a:avLst/>
              <a:gdLst>
                <a:gd name="T0" fmla="*/ 59 w 61"/>
                <a:gd name="T1" fmla="*/ 0 h 27"/>
                <a:gd name="T2" fmla="*/ 61 w 61"/>
                <a:gd name="T3" fmla="*/ 5 h 27"/>
                <a:gd name="T4" fmla="*/ 2 w 61"/>
                <a:gd name="T5" fmla="*/ 27 h 27"/>
                <a:gd name="T6" fmla="*/ 0 w 61"/>
                <a:gd name="T7" fmla="*/ 23 h 27"/>
                <a:gd name="T8" fmla="*/ 59 w 61"/>
                <a:gd name="T9" fmla="*/ 0 h 27"/>
              </a:gdLst>
              <a:ahLst/>
              <a:cxnLst>
                <a:cxn ang="0">
                  <a:pos x="T0" y="T1"/>
                </a:cxn>
                <a:cxn ang="0">
                  <a:pos x="T2" y="T3"/>
                </a:cxn>
                <a:cxn ang="0">
                  <a:pos x="T4" y="T5"/>
                </a:cxn>
                <a:cxn ang="0">
                  <a:pos x="T6" y="T7"/>
                </a:cxn>
                <a:cxn ang="0">
                  <a:pos x="T8" y="T9"/>
                </a:cxn>
              </a:cxnLst>
              <a:rect l="0" t="0" r="r" b="b"/>
              <a:pathLst>
                <a:path w="61" h="27">
                  <a:moveTo>
                    <a:pt x="59" y="0"/>
                  </a:moveTo>
                  <a:lnTo>
                    <a:pt x="61" y="5"/>
                  </a:lnTo>
                  <a:lnTo>
                    <a:pt x="2" y="27"/>
                  </a:lnTo>
                  <a:lnTo>
                    <a:pt x="0" y="23"/>
                  </a:lnTo>
                  <a:lnTo>
                    <a:pt x="59" y="0"/>
                  </a:lnTo>
                  <a:close/>
                </a:path>
              </a:pathLst>
            </a:custGeom>
            <a:solidFill>
              <a:srgbClr val="D8A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01" name="Freeform 298"/>
            <p:cNvSpPr/>
            <p:nvPr/>
          </p:nvSpPr>
          <p:spPr bwMode="auto">
            <a:xfrm>
              <a:off x="6945640" y="6142038"/>
              <a:ext cx="98425" cy="46038"/>
            </a:xfrm>
            <a:custGeom>
              <a:avLst/>
              <a:gdLst>
                <a:gd name="T0" fmla="*/ 62 w 62"/>
                <a:gd name="T1" fmla="*/ 6 h 29"/>
                <a:gd name="T2" fmla="*/ 61 w 62"/>
                <a:gd name="T3" fmla="*/ 0 h 29"/>
                <a:gd name="T4" fmla="*/ 0 w 62"/>
                <a:gd name="T5" fmla="*/ 23 h 29"/>
                <a:gd name="T6" fmla="*/ 3 w 62"/>
                <a:gd name="T7" fmla="*/ 29 h 29"/>
                <a:gd name="T8" fmla="*/ 62 w 62"/>
                <a:gd name="T9" fmla="*/ 6 h 29"/>
              </a:gdLst>
              <a:ahLst/>
              <a:cxnLst>
                <a:cxn ang="0">
                  <a:pos x="T0" y="T1"/>
                </a:cxn>
                <a:cxn ang="0">
                  <a:pos x="T2" y="T3"/>
                </a:cxn>
                <a:cxn ang="0">
                  <a:pos x="T4" y="T5"/>
                </a:cxn>
                <a:cxn ang="0">
                  <a:pos x="T6" y="T7"/>
                </a:cxn>
                <a:cxn ang="0">
                  <a:pos x="T8" y="T9"/>
                </a:cxn>
              </a:cxnLst>
              <a:rect l="0" t="0" r="r" b="b"/>
              <a:pathLst>
                <a:path w="62" h="29">
                  <a:moveTo>
                    <a:pt x="62" y="6"/>
                  </a:moveTo>
                  <a:lnTo>
                    <a:pt x="61" y="0"/>
                  </a:lnTo>
                  <a:lnTo>
                    <a:pt x="0" y="23"/>
                  </a:lnTo>
                  <a:lnTo>
                    <a:pt x="3" y="29"/>
                  </a:lnTo>
                  <a:lnTo>
                    <a:pt x="62" y="6"/>
                  </a:lnTo>
                  <a:close/>
                </a:path>
              </a:pathLst>
            </a:custGeom>
            <a:solidFill>
              <a:srgbClr val="EDB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02" name="Freeform 299"/>
            <p:cNvSpPr/>
            <p:nvPr/>
          </p:nvSpPr>
          <p:spPr bwMode="auto">
            <a:xfrm>
              <a:off x="6944052" y="6135688"/>
              <a:ext cx="98425" cy="42863"/>
            </a:xfrm>
            <a:custGeom>
              <a:avLst/>
              <a:gdLst>
                <a:gd name="T0" fmla="*/ 60 w 62"/>
                <a:gd name="T1" fmla="*/ 0 h 27"/>
                <a:gd name="T2" fmla="*/ 62 w 62"/>
                <a:gd name="T3" fmla="*/ 4 h 27"/>
                <a:gd name="T4" fmla="*/ 1 w 62"/>
                <a:gd name="T5" fmla="*/ 27 h 27"/>
                <a:gd name="T6" fmla="*/ 0 w 62"/>
                <a:gd name="T7" fmla="*/ 22 h 27"/>
                <a:gd name="T8" fmla="*/ 60 w 62"/>
                <a:gd name="T9" fmla="*/ 0 h 27"/>
              </a:gdLst>
              <a:ahLst/>
              <a:cxnLst>
                <a:cxn ang="0">
                  <a:pos x="T0" y="T1"/>
                </a:cxn>
                <a:cxn ang="0">
                  <a:pos x="T2" y="T3"/>
                </a:cxn>
                <a:cxn ang="0">
                  <a:pos x="T4" y="T5"/>
                </a:cxn>
                <a:cxn ang="0">
                  <a:pos x="T6" y="T7"/>
                </a:cxn>
                <a:cxn ang="0">
                  <a:pos x="T8" y="T9"/>
                </a:cxn>
              </a:cxnLst>
              <a:rect l="0" t="0" r="r" b="b"/>
              <a:pathLst>
                <a:path w="62" h="27">
                  <a:moveTo>
                    <a:pt x="60" y="0"/>
                  </a:moveTo>
                  <a:lnTo>
                    <a:pt x="62" y="4"/>
                  </a:lnTo>
                  <a:lnTo>
                    <a:pt x="1" y="27"/>
                  </a:lnTo>
                  <a:lnTo>
                    <a:pt x="0" y="22"/>
                  </a:lnTo>
                  <a:lnTo>
                    <a:pt x="60" y="0"/>
                  </a:lnTo>
                  <a:close/>
                </a:path>
              </a:pathLst>
            </a:custGeom>
            <a:solidFill>
              <a:srgbClr val="D8A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03" name="Freeform 300"/>
            <p:cNvSpPr/>
            <p:nvPr/>
          </p:nvSpPr>
          <p:spPr bwMode="auto">
            <a:xfrm>
              <a:off x="7037715" y="6135688"/>
              <a:ext cx="23813" cy="23813"/>
            </a:xfrm>
            <a:custGeom>
              <a:avLst/>
              <a:gdLst>
                <a:gd name="T0" fmla="*/ 6 w 15"/>
                <a:gd name="T1" fmla="*/ 15 h 15"/>
                <a:gd name="T2" fmla="*/ 6 w 15"/>
                <a:gd name="T3" fmla="*/ 15 h 15"/>
                <a:gd name="T4" fmla="*/ 15 w 15"/>
                <a:gd name="T5" fmla="*/ 3 h 15"/>
                <a:gd name="T6" fmla="*/ 1 w 15"/>
                <a:gd name="T7" fmla="*/ 0 h 15"/>
                <a:gd name="T8" fmla="*/ 0 w 15"/>
                <a:gd name="T9" fmla="*/ 0 h 15"/>
                <a:gd name="T10" fmla="*/ 6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6" y="15"/>
                  </a:moveTo>
                  <a:lnTo>
                    <a:pt x="6" y="15"/>
                  </a:lnTo>
                  <a:lnTo>
                    <a:pt x="15" y="3"/>
                  </a:lnTo>
                  <a:lnTo>
                    <a:pt x="1" y="0"/>
                  </a:lnTo>
                  <a:lnTo>
                    <a:pt x="0" y="0"/>
                  </a:lnTo>
                  <a:lnTo>
                    <a:pt x="6" y="15"/>
                  </a:lnTo>
                  <a:close/>
                </a:path>
              </a:pathLst>
            </a:custGeom>
            <a:solidFill>
              <a:srgbClr val="E9D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04" name="Freeform 301"/>
            <p:cNvSpPr/>
            <p:nvPr/>
          </p:nvSpPr>
          <p:spPr bwMode="auto">
            <a:xfrm>
              <a:off x="6934527" y="6170613"/>
              <a:ext cx="20638" cy="26988"/>
            </a:xfrm>
            <a:custGeom>
              <a:avLst/>
              <a:gdLst>
                <a:gd name="T0" fmla="*/ 2 w 12"/>
                <a:gd name="T1" fmla="*/ 10 h 16"/>
                <a:gd name="T2" fmla="*/ 2 w 12"/>
                <a:gd name="T3" fmla="*/ 10 h 16"/>
                <a:gd name="T4" fmla="*/ 12 w 12"/>
                <a:gd name="T5" fmla="*/ 14 h 16"/>
                <a:gd name="T6" fmla="*/ 12 w 12"/>
                <a:gd name="T7" fmla="*/ 14 h 16"/>
                <a:gd name="T8" fmla="*/ 7 w 12"/>
                <a:gd name="T9" fmla="*/ 0 h 16"/>
                <a:gd name="T10" fmla="*/ 6 w 12"/>
                <a:gd name="T11" fmla="*/ 0 h 16"/>
                <a:gd name="T12" fmla="*/ 2 w 12"/>
                <a:gd name="T13" fmla="*/ 10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2" y="10"/>
                  </a:moveTo>
                  <a:cubicBezTo>
                    <a:pt x="2" y="10"/>
                    <a:pt x="2" y="10"/>
                    <a:pt x="2" y="10"/>
                  </a:cubicBezTo>
                  <a:cubicBezTo>
                    <a:pt x="3" y="14"/>
                    <a:pt x="8" y="16"/>
                    <a:pt x="12" y="14"/>
                  </a:cubicBezTo>
                  <a:cubicBezTo>
                    <a:pt x="12" y="14"/>
                    <a:pt x="12" y="14"/>
                    <a:pt x="12" y="14"/>
                  </a:cubicBezTo>
                  <a:cubicBezTo>
                    <a:pt x="7" y="0"/>
                    <a:pt x="7" y="0"/>
                    <a:pt x="7" y="0"/>
                  </a:cubicBezTo>
                  <a:cubicBezTo>
                    <a:pt x="6" y="0"/>
                    <a:pt x="6" y="0"/>
                    <a:pt x="6" y="0"/>
                  </a:cubicBezTo>
                  <a:cubicBezTo>
                    <a:pt x="2" y="2"/>
                    <a:pt x="0" y="6"/>
                    <a:pt x="2" y="10"/>
                  </a:cubicBezTo>
                  <a:close/>
                </a:path>
              </a:pathLst>
            </a:custGeom>
            <a:solidFill>
              <a:srgbClr val="EE7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05" name="Freeform 302"/>
            <p:cNvSpPr/>
            <p:nvPr/>
          </p:nvSpPr>
          <p:spPr bwMode="auto">
            <a:xfrm>
              <a:off x="7058352" y="6138863"/>
              <a:ext cx="3175" cy="4763"/>
            </a:xfrm>
            <a:custGeom>
              <a:avLst/>
              <a:gdLst>
                <a:gd name="T0" fmla="*/ 1 w 2"/>
                <a:gd name="T1" fmla="*/ 3 h 3"/>
                <a:gd name="T2" fmla="*/ 2 w 2"/>
                <a:gd name="T3" fmla="*/ 1 h 3"/>
                <a:gd name="T4" fmla="*/ 0 w 2"/>
                <a:gd name="T5" fmla="*/ 0 h 3"/>
                <a:gd name="T6" fmla="*/ 1 w 2"/>
                <a:gd name="T7" fmla="*/ 3 h 3"/>
              </a:gdLst>
              <a:ahLst/>
              <a:cxnLst>
                <a:cxn ang="0">
                  <a:pos x="T0" y="T1"/>
                </a:cxn>
                <a:cxn ang="0">
                  <a:pos x="T2" y="T3"/>
                </a:cxn>
                <a:cxn ang="0">
                  <a:pos x="T4" y="T5"/>
                </a:cxn>
                <a:cxn ang="0">
                  <a:pos x="T6" y="T7"/>
                </a:cxn>
              </a:cxnLst>
              <a:rect l="0" t="0" r="r" b="b"/>
              <a:pathLst>
                <a:path w="2" h="3">
                  <a:moveTo>
                    <a:pt x="1" y="3"/>
                  </a:moveTo>
                  <a:lnTo>
                    <a:pt x="2" y="1"/>
                  </a:lnTo>
                  <a:lnTo>
                    <a:pt x="0" y="0"/>
                  </a:lnTo>
                  <a:lnTo>
                    <a:pt x="1" y="3"/>
                  </a:lnTo>
                  <a:close/>
                </a:path>
              </a:pathLst>
            </a:custGeom>
            <a:solidFill>
              <a:srgbClr val="4C5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06" name="Freeform 303"/>
            <p:cNvSpPr/>
            <p:nvPr/>
          </p:nvSpPr>
          <p:spPr bwMode="auto">
            <a:xfrm>
              <a:off x="9807902" y="5861051"/>
              <a:ext cx="254000" cy="239713"/>
            </a:xfrm>
            <a:custGeom>
              <a:avLst/>
              <a:gdLst>
                <a:gd name="T0" fmla="*/ 123 w 147"/>
                <a:gd name="T1" fmla="*/ 25 h 139"/>
                <a:gd name="T2" fmla="*/ 109 w 147"/>
                <a:gd name="T3" fmla="*/ 25 h 139"/>
                <a:gd name="T4" fmla="*/ 109 w 147"/>
                <a:gd name="T5" fmla="*/ 0 h 139"/>
                <a:gd name="T6" fmla="*/ 0 w 147"/>
                <a:gd name="T7" fmla="*/ 0 h 139"/>
                <a:gd name="T8" fmla="*/ 0 w 147"/>
                <a:gd name="T9" fmla="*/ 97 h 139"/>
                <a:gd name="T10" fmla="*/ 42 w 147"/>
                <a:gd name="T11" fmla="*/ 139 h 139"/>
                <a:gd name="T12" fmla="*/ 67 w 147"/>
                <a:gd name="T13" fmla="*/ 139 h 139"/>
                <a:gd name="T14" fmla="*/ 109 w 147"/>
                <a:gd name="T15" fmla="*/ 97 h 139"/>
                <a:gd name="T16" fmla="*/ 109 w 147"/>
                <a:gd name="T17" fmla="*/ 74 h 139"/>
                <a:gd name="T18" fmla="*/ 123 w 147"/>
                <a:gd name="T19" fmla="*/ 74 h 139"/>
                <a:gd name="T20" fmla="*/ 147 w 147"/>
                <a:gd name="T21" fmla="*/ 50 h 139"/>
                <a:gd name="T22" fmla="*/ 147 w 147"/>
                <a:gd name="T23" fmla="*/ 49 h 139"/>
                <a:gd name="T24" fmla="*/ 123 w 147"/>
                <a:gd name="T25" fmla="*/ 2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39">
                  <a:moveTo>
                    <a:pt x="123" y="25"/>
                  </a:moveTo>
                  <a:cubicBezTo>
                    <a:pt x="109" y="25"/>
                    <a:pt x="109" y="25"/>
                    <a:pt x="109" y="25"/>
                  </a:cubicBezTo>
                  <a:cubicBezTo>
                    <a:pt x="109" y="0"/>
                    <a:pt x="109" y="0"/>
                    <a:pt x="109" y="0"/>
                  </a:cubicBezTo>
                  <a:cubicBezTo>
                    <a:pt x="0" y="0"/>
                    <a:pt x="0" y="0"/>
                    <a:pt x="0" y="0"/>
                  </a:cubicBezTo>
                  <a:cubicBezTo>
                    <a:pt x="0" y="97"/>
                    <a:pt x="0" y="97"/>
                    <a:pt x="0" y="97"/>
                  </a:cubicBezTo>
                  <a:cubicBezTo>
                    <a:pt x="0" y="120"/>
                    <a:pt x="19" y="139"/>
                    <a:pt x="42" y="139"/>
                  </a:cubicBezTo>
                  <a:cubicBezTo>
                    <a:pt x="67" y="139"/>
                    <a:pt x="67" y="139"/>
                    <a:pt x="67" y="139"/>
                  </a:cubicBezTo>
                  <a:cubicBezTo>
                    <a:pt x="91" y="139"/>
                    <a:pt x="109" y="120"/>
                    <a:pt x="109" y="97"/>
                  </a:cubicBezTo>
                  <a:cubicBezTo>
                    <a:pt x="109" y="74"/>
                    <a:pt x="109" y="74"/>
                    <a:pt x="109" y="74"/>
                  </a:cubicBezTo>
                  <a:cubicBezTo>
                    <a:pt x="123" y="74"/>
                    <a:pt x="123" y="74"/>
                    <a:pt x="123" y="74"/>
                  </a:cubicBezTo>
                  <a:cubicBezTo>
                    <a:pt x="136" y="74"/>
                    <a:pt x="147" y="63"/>
                    <a:pt x="147" y="50"/>
                  </a:cubicBezTo>
                  <a:cubicBezTo>
                    <a:pt x="147" y="49"/>
                    <a:pt x="147" y="49"/>
                    <a:pt x="147" y="49"/>
                  </a:cubicBezTo>
                  <a:cubicBezTo>
                    <a:pt x="147" y="36"/>
                    <a:pt x="136" y="25"/>
                    <a:pt x="123" y="25"/>
                  </a:cubicBezTo>
                  <a:close/>
                </a:path>
              </a:pathLst>
            </a:custGeom>
            <a:solidFill>
              <a:schemeClr val="bg2"/>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07" name="Freeform 304"/>
            <p:cNvSpPr/>
            <p:nvPr/>
          </p:nvSpPr>
          <p:spPr bwMode="auto">
            <a:xfrm>
              <a:off x="7167890" y="6015038"/>
              <a:ext cx="374650" cy="115888"/>
            </a:xfrm>
            <a:custGeom>
              <a:avLst/>
              <a:gdLst>
                <a:gd name="T0" fmla="*/ 108 w 236"/>
                <a:gd name="T1" fmla="*/ 0 h 73"/>
                <a:gd name="T2" fmla="*/ 0 w 236"/>
                <a:gd name="T3" fmla="*/ 73 h 73"/>
                <a:gd name="T4" fmla="*/ 147 w 236"/>
                <a:gd name="T5" fmla="*/ 73 h 73"/>
                <a:gd name="T6" fmla="*/ 236 w 236"/>
                <a:gd name="T7" fmla="*/ 0 h 73"/>
                <a:gd name="T8" fmla="*/ 108 w 236"/>
                <a:gd name="T9" fmla="*/ 0 h 73"/>
              </a:gdLst>
              <a:ahLst/>
              <a:cxnLst>
                <a:cxn ang="0">
                  <a:pos x="T0" y="T1"/>
                </a:cxn>
                <a:cxn ang="0">
                  <a:pos x="T2" y="T3"/>
                </a:cxn>
                <a:cxn ang="0">
                  <a:pos x="T4" y="T5"/>
                </a:cxn>
                <a:cxn ang="0">
                  <a:pos x="T6" y="T7"/>
                </a:cxn>
                <a:cxn ang="0">
                  <a:pos x="T8" y="T9"/>
                </a:cxn>
              </a:cxnLst>
              <a:rect l="0" t="0" r="r" b="b"/>
              <a:pathLst>
                <a:path w="236" h="73">
                  <a:moveTo>
                    <a:pt x="108" y="0"/>
                  </a:moveTo>
                  <a:lnTo>
                    <a:pt x="0" y="73"/>
                  </a:lnTo>
                  <a:lnTo>
                    <a:pt x="147" y="73"/>
                  </a:lnTo>
                  <a:lnTo>
                    <a:pt x="236" y="0"/>
                  </a:lnTo>
                  <a:lnTo>
                    <a:pt x="108" y="0"/>
                  </a:lnTo>
                  <a:close/>
                </a:path>
              </a:pathLst>
            </a:custGeom>
            <a:solidFill>
              <a:schemeClr val="bg1">
                <a:lumMod val="85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08" name="Freeform 305"/>
            <p:cNvSpPr/>
            <p:nvPr/>
          </p:nvSpPr>
          <p:spPr bwMode="auto">
            <a:xfrm>
              <a:off x="7183765" y="6030913"/>
              <a:ext cx="381000" cy="120650"/>
            </a:xfrm>
            <a:custGeom>
              <a:avLst/>
              <a:gdLst>
                <a:gd name="T0" fmla="*/ 113 w 240"/>
                <a:gd name="T1" fmla="*/ 0 h 76"/>
                <a:gd name="T2" fmla="*/ 0 w 240"/>
                <a:gd name="T3" fmla="*/ 63 h 76"/>
                <a:gd name="T4" fmla="*/ 146 w 240"/>
                <a:gd name="T5" fmla="*/ 76 h 76"/>
                <a:gd name="T6" fmla="*/ 240 w 240"/>
                <a:gd name="T7" fmla="*/ 11 h 76"/>
                <a:gd name="T8" fmla="*/ 113 w 240"/>
                <a:gd name="T9" fmla="*/ 0 h 76"/>
              </a:gdLst>
              <a:ahLst/>
              <a:cxnLst>
                <a:cxn ang="0">
                  <a:pos x="T0" y="T1"/>
                </a:cxn>
                <a:cxn ang="0">
                  <a:pos x="T2" y="T3"/>
                </a:cxn>
                <a:cxn ang="0">
                  <a:pos x="T4" y="T5"/>
                </a:cxn>
                <a:cxn ang="0">
                  <a:pos x="T6" y="T7"/>
                </a:cxn>
                <a:cxn ang="0">
                  <a:pos x="T8" y="T9"/>
                </a:cxn>
              </a:cxnLst>
              <a:rect l="0" t="0" r="r" b="b"/>
              <a:pathLst>
                <a:path w="240" h="76">
                  <a:moveTo>
                    <a:pt x="113" y="0"/>
                  </a:moveTo>
                  <a:lnTo>
                    <a:pt x="0" y="63"/>
                  </a:lnTo>
                  <a:lnTo>
                    <a:pt x="146" y="76"/>
                  </a:lnTo>
                  <a:lnTo>
                    <a:pt x="240" y="11"/>
                  </a:lnTo>
                  <a:lnTo>
                    <a:pt x="113" y="0"/>
                  </a:lnTo>
                  <a:close/>
                </a:path>
              </a:pathLst>
            </a:custGeom>
            <a:solidFill>
              <a:schemeClr val="bg2"/>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sp>
        <p:nvSpPr>
          <p:cNvPr id="310" name="AutoShape 19"/>
          <p:cNvSpPr>
            <a:spLocks noChangeAspect="1"/>
          </p:cNvSpPr>
          <p:nvPr/>
        </p:nvSpPr>
        <p:spPr bwMode="auto">
          <a:xfrm>
            <a:off x="8322002" y="2301219"/>
            <a:ext cx="377071" cy="377169"/>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cs typeface="+mn-ea"/>
              <a:sym typeface="+mn-lt"/>
            </a:endParaRPr>
          </a:p>
        </p:txBody>
      </p:sp>
      <p:sp>
        <p:nvSpPr>
          <p:cNvPr id="311" name="AutoShape 114"/>
          <p:cNvSpPr>
            <a:spLocks noChangeAspect="1"/>
          </p:cNvSpPr>
          <p:nvPr/>
        </p:nvSpPr>
        <p:spPr bwMode="auto">
          <a:xfrm>
            <a:off x="8312676" y="3553054"/>
            <a:ext cx="383778" cy="385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cs typeface="+mn-ea"/>
              <a:sym typeface="+mn-lt"/>
            </a:endParaRPr>
          </a:p>
        </p:txBody>
      </p:sp>
      <p:sp>
        <p:nvSpPr>
          <p:cNvPr id="312" name="Freeform 237"/>
          <p:cNvSpPr>
            <a:spLocks noChangeAspect="1" noChangeArrowheads="1"/>
          </p:cNvSpPr>
          <p:nvPr/>
        </p:nvSpPr>
        <p:spPr bwMode="auto">
          <a:xfrm>
            <a:off x="6782466" y="2342848"/>
            <a:ext cx="464296" cy="341081"/>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p:spPr>
        <p:txBody>
          <a:bodyPr wrap="none" lIns="121893" tIns="60946" rIns="121893" bIns="60946" anchor="ctr"/>
          <a:lstStyle/>
          <a:p>
            <a:pPr>
              <a:defRPr/>
            </a:pPr>
            <a:endParaRPr lang="en-US" sz="1050" dirty="0">
              <a:solidFill>
                <a:schemeClr val="bg1"/>
              </a:solidFill>
              <a:cs typeface="+mn-ea"/>
              <a:sym typeface="+mn-lt"/>
            </a:endParaRPr>
          </a:p>
        </p:txBody>
      </p:sp>
      <p:sp>
        <p:nvSpPr>
          <p:cNvPr id="313" name="Freeform 290"/>
          <p:cNvSpPr>
            <a:spLocks noChangeAspect="1" noChangeArrowheads="1"/>
          </p:cNvSpPr>
          <p:nvPr/>
        </p:nvSpPr>
        <p:spPr bwMode="auto">
          <a:xfrm>
            <a:off x="9723950" y="2304978"/>
            <a:ext cx="510804" cy="395636"/>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843" tIns="91422" rIns="182843" bIns="91422" anchor="ctr"/>
          <a:lstStyle/>
          <a:p>
            <a:pPr>
              <a:defRPr/>
            </a:pPr>
            <a:endParaRPr lang="en-US" sz="2400" dirty="0">
              <a:solidFill>
                <a:schemeClr val="bg1"/>
              </a:solidFill>
              <a:cs typeface="+mn-ea"/>
              <a:sym typeface="+mn-lt"/>
            </a:endParaRPr>
          </a:p>
        </p:txBody>
      </p:sp>
      <p:sp>
        <p:nvSpPr>
          <p:cNvPr id="314" name="Freeform 328"/>
          <p:cNvSpPr>
            <a:spLocks noChangeAspect="1" noChangeArrowheads="1"/>
          </p:cNvSpPr>
          <p:nvPr/>
        </p:nvSpPr>
        <p:spPr bwMode="auto">
          <a:xfrm>
            <a:off x="9699300" y="3601830"/>
            <a:ext cx="526851" cy="293925"/>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243785" tIns="121892" rIns="243785" bIns="121892" anchor="ctr"/>
          <a:lstStyle/>
          <a:p>
            <a:pPr>
              <a:defRPr/>
            </a:pPr>
            <a:endParaRPr lang="en-US" sz="2400" dirty="0">
              <a:solidFill>
                <a:schemeClr val="bg1"/>
              </a:solidFill>
              <a:cs typeface="+mn-ea"/>
              <a:sym typeface="+mn-lt"/>
            </a:endParaRPr>
          </a:p>
        </p:txBody>
      </p:sp>
      <p:grpSp>
        <p:nvGrpSpPr>
          <p:cNvPr id="315" name="Group 4688"/>
          <p:cNvGrpSpPr>
            <a:grpSpLocks noChangeAspect="1"/>
          </p:cNvGrpSpPr>
          <p:nvPr/>
        </p:nvGrpSpPr>
        <p:grpSpPr bwMode="auto">
          <a:xfrm>
            <a:off x="6825217" y="3481616"/>
            <a:ext cx="466269" cy="443168"/>
            <a:chOff x="1835150" y="2800349"/>
            <a:chExt cx="382588" cy="363538"/>
          </a:xfrm>
          <a:solidFill>
            <a:schemeClr val="bg1"/>
          </a:solidFill>
        </p:grpSpPr>
        <p:sp>
          <p:nvSpPr>
            <p:cNvPr id="316" name="Freeform 291"/>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317" name="Freeform 292"/>
            <p:cNvSpPr>
              <a:spLocks noChangeArrowheads="1"/>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318" name="Freeform 293"/>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319" name="Freeform 294"/>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grpSp>
      <p:sp>
        <p:nvSpPr>
          <p:cNvPr id="320" name="TextBox 319"/>
          <p:cNvSpPr txBox="1"/>
          <p:nvPr/>
        </p:nvSpPr>
        <p:spPr>
          <a:xfrm>
            <a:off x="6723126" y="2697646"/>
            <a:ext cx="575799" cy="338554"/>
          </a:xfrm>
          <a:prstGeom prst="rect">
            <a:avLst/>
          </a:prstGeom>
          <a:noFill/>
        </p:spPr>
        <p:txBody>
          <a:bodyPr wrap="none" rtlCol="0">
            <a:spAutoFit/>
          </a:bodyPr>
          <a:lstStyle/>
          <a:p>
            <a:pPr algn="ctr"/>
            <a:r>
              <a:rPr lang="en-US" sz="1600" b="1">
                <a:solidFill>
                  <a:schemeClr val="bg1"/>
                </a:solidFill>
                <a:cs typeface="+mn-ea"/>
                <a:sym typeface="+mn-lt"/>
              </a:rPr>
              <a:t>Mail</a:t>
            </a:r>
            <a:endParaRPr lang="id-ID" sz="1600" b="1" dirty="0">
              <a:solidFill>
                <a:schemeClr val="bg1"/>
              </a:solidFill>
              <a:cs typeface="+mn-ea"/>
              <a:sym typeface="+mn-lt"/>
            </a:endParaRPr>
          </a:p>
        </p:txBody>
      </p:sp>
      <p:sp>
        <p:nvSpPr>
          <p:cNvPr id="321" name="TextBox 320"/>
          <p:cNvSpPr txBox="1"/>
          <p:nvPr/>
        </p:nvSpPr>
        <p:spPr>
          <a:xfrm>
            <a:off x="7946253" y="2697646"/>
            <a:ext cx="1138453" cy="338554"/>
          </a:xfrm>
          <a:prstGeom prst="rect">
            <a:avLst/>
          </a:prstGeom>
          <a:noFill/>
        </p:spPr>
        <p:txBody>
          <a:bodyPr wrap="none" rtlCol="0">
            <a:spAutoFit/>
          </a:bodyPr>
          <a:lstStyle/>
          <a:p>
            <a:pPr algn="ctr"/>
            <a:r>
              <a:rPr lang="en-US" sz="1600" b="1">
                <a:solidFill>
                  <a:schemeClr val="bg1"/>
                </a:solidFill>
                <a:cs typeface="+mn-ea"/>
                <a:sym typeface="+mn-lt"/>
              </a:rPr>
              <a:t>Marketing</a:t>
            </a:r>
            <a:endParaRPr lang="id-ID" sz="1600" b="1" dirty="0">
              <a:solidFill>
                <a:schemeClr val="bg1"/>
              </a:solidFill>
              <a:cs typeface="+mn-ea"/>
              <a:sym typeface="+mn-lt"/>
            </a:endParaRPr>
          </a:p>
        </p:txBody>
      </p:sp>
      <p:sp>
        <p:nvSpPr>
          <p:cNvPr id="322" name="TextBox 321"/>
          <p:cNvSpPr txBox="1"/>
          <p:nvPr/>
        </p:nvSpPr>
        <p:spPr>
          <a:xfrm>
            <a:off x="9519130" y="2697646"/>
            <a:ext cx="920445" cy="338554"/>
          </a:xfrm>
          <a:prstGeom prst="rect">
            <a:avLst/>
          </a:prstGeom>
          <a:noFill/>
        </p:spPr>
        <p:txBody>
          <a:bodyPr wrap="none" rtlCol="0">
            <a:spAutoFit/>
          </a:bodyPr>
          <a:lstStyle/>
          <a:p>
            <a:pPr algn="ctr"/>
            <a:r>
              <a:rPr lang="en-US" sz="1600" b="1">
                <a:solidFill>
                  <a:schemeClr val="bg1"/>
                </a:solidFill>
                <a:cs typeface="+mn-ea"/>
                <a:sym typeface="+mn-lt"/>
              </a:rPr>
              <a:t>Partner</a:t>
            </a:r>
            <a:endParaRPr lang="id-ID" sz="1600" b="1" dirty="0">
              <a:solidFill>
                <a:schemeClr val="bg1"/>
              </a:solidFill>
              <a:cs typeface="+mn-ea"/>
              <a:sym typeface="+mn-lt"/>
            </a:endParaRPr>
          </a:p>
        </p:txBody>
      </p:sp>
      <p:sp>
        <p:nvSpPr>
          <p:cNvPr id="323" name="TextBox 322"/>
          <p:cNvSpPr txBox="1"/>
          <p:nvPr/>
        </p:nvSpPr>
        <p:spPr>
          <a:xfrm>
            <a:off x="6678242" y="3941806"/>
            <a:ext cx="665568" cy="338554"/>
          </a:xfrm>
          <a:prstGeom prst="rect">
            <a:avLst/>
          </a:prstGeom>
          <a:noFill/>
        </p:spPr>
        <p:txBody>
          <a:bodyPr wrap="none" rtlCol="0">
            <a:spAutoFit/>
          </a:bodyPr>
          <a:lstStyle/>
          <a:p>
            <a:pPr algn="ctr"/>
            <a:r>
              <a:rPr lang="en-US" sz="1600" b="1">
                <a:solidFill>
                  <a:schemeClr val="bg1"/>
                </a:solidFill>
                <a:cs typeface="+mn-ea"/>
                <a:sym typeface="+mn-lt"/>
              </a:rPr>
              <a:t>Café</a:t>
            </a:r>
            <a:endParaRPr lang="id-ID" sz="1600" b="1" dirty="0">
              <a:solidFill>
                <a:schemeClr val="bg1"/>
              </a:solidFill>
              <a:cs typeface="+mn-ea"/>
              <a:sym typeface="+mn-lt"/>
            </a:endParaRPr>
          </a:p>
        </p:txBody>
      </p:sp>
      <p:sp>
        <p:nvSpPr>
          <p:cNvPr id="324" name="TextBox 323"/>
          <p:cNvSpPr txBox="1"/>
          <p:nvPr/>
        </p:nvSpPr>
        <p:spPr>
          <a:xfrm>
            <a:off x="8090522" y="3941806"/>
            <a:ext cx="849913" cy="338554"/>
          </a:xfrm>
          <a:prstGeom prst="rect">
            <a:avLst/>
          </a:prstGeom>
          <a:noFill/>
        </p:spPr>
        <p:txBody>
          <a:bodyPr wrap="none" rtlCol="0">
            <a:spAutoFit/>
          </a:bodyPr>
          <a:lstStyle/>
          <a:p>
            <a:pPr algn="ctr"/>
            <a:r>
              <a:rPr lang="en-US" sz="1600" b="1">
                <a:solidFill>
                  <a:schemeClr val="bg1"/>
                </a:solidFill>
                <a:cs typeface="+mn-ea"/>
                <a:sym typeface="+mn-lt"/>
              </a:rPr>
              <a:t>Target</a:t>
            </a:r>
            <a:endParaRPr lang="id-ID" sz="1600" b="1" dirty="0">
              <a:solidFill>
                <a:schemeClr val="bg1"/>
              </a:solidFill>
              <a:cs typeface="+mn-ea"/>
              <a:sym typeface="+mn-lt"/>
            </a:endParaRPr>
          </a:p>
        </p:txBody>
      </p:sp>
      <p:sp>
        <p:nvSpPr>
          <p:cNvPr id="325" name="TextBox 324"/>
          <p:cNvSpPr txBox="1"/>
          <p:nvPr/>
        </p:nvSpPr>
        <p:spPr>
          <a:xfrm>
            <a:off x="9574434" y="3941806"/>
            <a:ext cx="809837" cy="338554"/>
          </a:xfrm>
          <a:prstGeom prst="rect">
            <a:avLst/>
          </a:prstGeom>
          <a:noFill/>
        </p:spPr>
        <p:txBody>
          <a:bodyPr wrap="none" rtlCol="0">
            <a:spAutoFit/>
          </a:bodyPr>
          <a:lstStyle/>
          <a:p>
            <a:pPr algn="ctr"/>
            <a:r>
              <a:rPr lang="en-US" sz="1600" b="1">
                <a:solidFill>
                  <a:schemeClr val="bg1"/>
                </a:solidFill>
                <a:cs typeface="+mn-ea"/>
                <a:sym typeface="+mn-lt"/>
              </a:rPr>
              <a:t>Speed</a:t>
            </a:r>
            <a:endParaRPr lang="id-ID" sz="1600" b="1" dirty="0">
              <a:solidFill>
                <a:schemeClr val="bg1"/>
              </a:solidFill>
              <a:cs typeface="+mn-ea"/>
              <a:sym typeface="+mn-lt"/>
            </a:endParaRPr>
          </a:p>
        </p:txBody>
      </p:sp>
      <p:sp>
        <p:nvSpPr>
          <p:cNvPr id="86" name="Rectangle 85"/>
          <p:cNvSpPr/>
          <p:nvPr/>
        </p:nvSpPr>
        <p:spPr>
          <a:xfrm>
            <a:off x="1263968" y="4197610"/>
            <a:ext cx="1678652" cy="740377"/>
          </a:xfrm>
          <a:prstGeom prst="rect">
            <a:avLst/>
          </a:prstGeom>
        </p:spPr>
        <p:txBody>
          <a:bodyPr wrap="square" lIns="91422" tIns="45711" rIns="91422" bIns="45711">
            <a:spAutoFit/>
          </a:bodyPr>
          <a:lstStyle/>
          <a:p>
            <a:pPr algn="ctr">
              <a:lnSpc>
                <a:spcPct val="120000"/>
              </a:lnSpc>
            </a:pPr>
            <a:r>
              <a:rPr lang="pt-BR" sz="1200" dirty="0">
                <a:solidFill>
                  <a:schemeClr val="bg1"/>
                </a:solidFill>
                <a:cs typeface="+mn-ea"/>
                <a:sym typeface="+mn-lt"/>
              </a:rPr>
              <a:t>Lorem ipsum dolor sit amet, consectetur.</a:t>
            </a:r>
            <a:endParaRPr lang="id-ID" sz="1200" dirty="0">
              <a:solidFill>
                <a:schemeClr val="bg1"/>
              </a:solidFill>
              <a:cs typeface="+mn-ea"/>
              <a:sym typeface="+mn-lt"/>
            </a:endParaRPr>
          </a:p>
        </p:txBody>
      </p:sp>
      <p:sp>
        <p:nvSpPr>
          <p:cNvPr id="87" name="TextBox 86"/>
          <p:cNvSpPr txBox="1"/>
          <p:nvPr/>
        </p:nvSpPr>
        <p:spPr>
          <a:xfrm>
            <a:off x="1533925" y="3936855"/>
            <a:ext cx="1138417" cy="338536"/>
          </a:xfrm>
          <a:prstGeom prst="rect">
            <a:avLst/>
          </a:prstGeom>
          <a:noFill/>
        </p:spPr>
        <p:txBody>
          <a:bodyPr wrap="none" lIns="91422" tIns="45711" rIns="91422" bIns="45711" rtlCol="0">
            <a:spAutoFit/>
          </a:bodyPr>
          <a:lstStyle/>
          <a:p>
            <a:pPr algn="ctr"/>
            <a:r>
              <a:rPr lang="en-US" sz="1600" b="1">
                <a:solidFill>
                  <a:schemeClr val="bg1"/>
                </a:solidFill>
                <a:cs typeface="+mn-ea"/>
                <a:sym typeface="+mn-lt"/>
              </a:rPr>
              <a:t>Marketing</a:t>
            </a:r>
            <a:endParaRPr lang="id-ID" sz="1600" b="1" dirty="0">
              <a:solidFill>
                <a:schemeClr val="bg1"/>
              </a:solidFill>
              <a:cs typeface="+mn-ea"/>
              <a:sym typeface="+mn-lt"/>
            </a:endParaRPr>
          </a:p>
        </p:txBody>
      </p:sp>
      <p:sp>
        <p:nvSpPr>
          <p:cNvPr id="88" name="Rectangle 87"/>
          <p:cNvSpPr/>
          <p:nvPr/>
        </p:nvSpPr>
        <p:spPr>
          <a:xfrm>
            <a:off x="3504855" y="2902393"/>
            <a:ext cx="1678652" cy="740377"/>
          </a:xfrm>
          <a:prstGeom prst="rect">
            <a:avLst/>
          </a:prstGeom>
        </p:spPr>
        <p:txBody>
          <a:bodyPr wrap="square" lIns="91422" tIns="45711" rIns="91422" bIns="45711">
            <a:spAutoFit/>
          </a:bodyPr>
          <a:lstStyle/>
          <a:p>
            <a:pPr algn="ctr">
              <a:lnSpc>
                <a:spcPct val="120000"/>
              </a:lnSpc>
            </a:pPr>
            <a:r>
              <a:rPr lang="pt-BR" sz="1200" dirty="0">
                <a:solidFill>
                  <a:schemeClr val="bg1"/>
                </a:solidFill>
                <a:cs typeface="+mn-ea"/>
                <a:sym typeface="+mn-lt"/>
              </a:rPr>
              <a:t>Lorem ipsum dolor sit amet, consectetur.</a:t>
            </a:r>
            <a:endParaRPr lang="id-ID" sz="1200" dirty="0">
              <a:solidFill>
                <a:schemeClr val="bg1"/>
              </a:solidFill>
              <a:cs typeface="+mn-ea"/>
              <a:sym typeface="+mn-lt"/>
            </a:endParaRPr>
          </a:p>
        </p:txBody>
      </p:sp>
      <p:sp>
        <p:nvSpPr>
          <p:cNvPr id="89" name="TextBox 88"/>
          <p:cNvSpPr txBox="1"/>
          <p:nvPr/>
        </p:nvSpPr>
        <p:spPr>
          <a:xfrm>
            <a:off x="4011256" y="2641638"/>
            <a:ext cx="665531" cy="338536"/>
          </a:xfrm>
          <a:prstGeom prst="rect">
            <a:avLst/>
          </a:prstGeom>
          <a:noFill/>
        </p:spPr>
        <p:txBody>
          <a:bodyPr wrap="none" lIns="91422" tIns="45711" rIns="91422" bIns="45711" rtlCol="0">
            <a:spAutoFit/>
          </a:bodyPr>
          <a:lstStyle/>
          <a:p>
            <a:pPr algn="ctr"/>
            <a:r>
              <a:rPr lang="en-US" sz="1600" b="1">
                <a:solidFill>
                  <a:schemeClr val="bg1"/>
                </a:solidFill>
                <a:cs typeface="+mn-ea"/>
                <a:sym typeface="+mn-lt"/>
              </a:rPr>
              <a:t>Café</a:t>
            </a:r>
            <a:endParaRPr lang="id-ID" sz="1600" b="1" dirty="0">
              <a:solidFill>
                <a:schemeClr val="bg1"/>
              </a:solidFill>
              <a:cs typeface="+mn-ea"/>
              <a:sym typeface="+mn-lt"/>
            </a:endParaRPr>
          </a:p>
        </p:txBody>
      </p:sp>
      <p:sp>
        <p:nvSpPr>
          <p:cNvPr id="127" name="Rectangle 126"/>
          <p:cNvSpPr/>
          <p:nvPr/>
        </p:nvSpPr>
        <p:spPr>
          <a:xfrm>
            <a:off x="3504855" y="4197610"/>
            <a:ext cx="1678652" cy="740377"/>
          </a:xfrm>
          <a:prstGeom prst="rect">
            <a:avLst/>
          </a:prstGeom>
        </p:spPr>
        <p:txBody>
          <a:bodyPr wrap="square" lIns="91422" tIns="45711" rIns="91422" bIns="45711">
            <a:spAutoFit/>
          </a:bodyPr>
          <a:lstStyle/>
          <a:p>
            <a:pPr algn="ctr">
              <a:lnSpc>
                <a:spcPct val="120000"/>
              </a:lnSpc>
            </a:pPr>
            <a:r>
              <a:rPr lang="pt-BR" sz="1200" dirty="0">
                <a:solidFill>
                  <a:schemeClr val="bg1"/>
                </a:solidFill>
                <a:cs typeface="+mn-ea"/>
                <a:sym typeface="+mn-lt"/>
              </a:rPr>
              <a:t>Lorem ipsum dolor sit amet, consectetur.</a:t>
            </a:r>
            <a:endParaRPr lang="id-ID" sz="1200" dirty="0">
              <a:solidFill>
                <a:schemeClr val="bg1"/>
              </a:solidFill>
              <a:cs typeface="+mn-ea"/>
              <a:sym typeface="+mn-lt"/>
            </a:endParaRPr>
          </a:p>
        </p:txBody>
      </p:sp>
      <p:sp>
        <p:nvSpPr>
          <p:cNvPr id="128" name="TextBox 127"/>
          <p:cNvSpPr txBox="1"/>
          <p:nvPr/>
        </p:nvSpPr>
        <p:spPr>
          <a:xfrm>
            <a:off x="3919082" y="3936855"/>
            <a:ext cx="849876" cy="338536"/>
          </a:xfrm>
          <a:prstGeom prst="rect">
            <a:avLst/>
          </a:prstGeom>
          <a:noFill/>
        </p:spPr>
        <p:txBody>
          <a:bodyPr wrap="none" lIns="91422" tIns="45711" rIns="91422" bIns="45711" rtlCol="0">
            <a:spAutoFit/>
          </a:bodyPr>
          <a:lstStyle/>
          <a:p>
            <a:pPr algn="ctr"/>
            <a:r>
              <a:rPr lang="en-US" sz="1600" b="1">
                <a:solidFill>
                  <a:schemeClr val="bg1"/>
                </a:solidFill>
                <a:cs typeface="+mn-ea"/>
                <a:sym typeface="+mn-lt"/>
              </a:rPr>
              <a:t>Target</a:t>
            </a:r>
            <a:endParaRPr lang="id-ID" sz="1600" b="1" dirty="0">
              <a:solidFill>
                <a:schemeClr val="bg1"/>
              </a:solidFill>
              <a:cs typeface="+mn-ea"/>
              <a:sym typeface="+mn-lt"/>
            </a:endParaRPr>
          </a:p>
        </p:txBody>
      </p:sp>
      <p:sp>
        <p:nvSpPr>
          <p:cNvPr id="134" name="Rectangle 133"/>
          <p:cNvSpPr/>
          <p:nvPr/>
        </p:nvSpPr>
        <p:spPr>
          <a:xfrm>
            <a:off x="1263968" y="2902393"/>
            <a:ext cx="1678652" cy="740377"/>
          </a:xfrm>
          <a:prstGeom prst="rect">
            <a:avLst/>
          </a:prstGeom>
        </p:spPr>
        <p:txBody>
          <a:bodyPr wrap="square" lIns="91422" tIns="45711" rIns="91422" bIns="45711">
            <a:spAutoFit/>
          </a:bodyPr>
          <a:lstStyle/>
          <a:p>
            <a:pPr algn="ctr">
              <a:lnSpc>
                <a:spcPct val="120000"/>
              </a:lnSpc>
            </a:pPr>
            <a:r>
              <a:rPr lang="pt-BR" sz="1200" dirty="0">
                <a:solidFill>
                  <a:schemeClr val="bg1"/>
                </a:solidFill>
                <a:cs typeface="+mn-ea"/>
                <a:sym typeface="+mn-lt"/>
              </a:rPr>
              <a:t>Lorem ipsum dolor sit amet, consectetur.</a:t>
            </a:r>
            <a:endParaRPr lang="id-ID" sz="1200" dirty="0">
              <a:solidFill>
                <a:schemeClr val="bg1"/>
              </a:solidFill>
              <a:cs typeface="+mn-ea"/>
              <a:sym typeface="+mn-lt"/>
            </a:endParaRPr>
          </a:p>
        </p:txBody>
      </p:sp>
      <p:sp>
        <p:nvSpPr>
          <p:cNvPr id="135" name="TextBox 134"/>
          <p:cNvSpPr txBox="1"/>
          <p:nvPr/>
        </p:nvSpPr>
        <p:spPr>
          <a:xfrm>
            <a:off x="1820059" y="2641638"/>
            <a:ext cx="566145" cy="338536"/>
          </a:xfrm>
          <a:prstGeom prst="rect">
            <a:avLst/>
          </a:prstGeom>
          <a:noFill/>
        </p:spPr>
        <p:txBody>
          <a:bodyPr wrap="none" lIns="91422" tIns="45711" rIns="91422" bIns="45711" rtlCol="0">
            <a:spAutoFit/>
          </a:bodyPr>
          <a:lstStyle/>
          <a:p>
            <a:pPr algn="ctr"/>
            <a:r>
              <a:rPr lang="en-US" sz="1600" b="1">
                <a:solidFill>
                  <a:schemeClr val="bg1"/>
                </a:solidFill>
                <a:cs typeface="+mn-ea"/>
                <a:sym typeface="+mn-lt"/>
              </a:rPr>
              <a:t>Mail</a:t>
            </a:r>
            <a:endParaRPr lang="id-ID" sz="1600" b="1" dirty="0">
              <a:solidFill>
                <a:schemeClr val="bg1"/>
              </a:solidFill>
              <a:cs typeface="+mn-ea"/>
              <a:sym typeface="+mn-lt"/>
            </a:endParaRPr>
          </a:p>
        </p:txBody>
      </p:sp>
      <p:sp>
        <p:nvSpPr>
          <p:cNvPr id="148" name="Rectangle 147"/>
          <p:cNvSpPr/>
          <p:nvPr/>
        </p:nvSpPr>
        <p:spPr>
          <a:xfrm>
            <a:off x="1263968" y="5496756"/>
            <a:ext cx="1678652" cy="740377"/>
          </a:xfrm>
          <a:prstGeom prst="rect">
            <a:avLst/>
          </a:prstGeom>
        </p:spPr>
        <p:txBody>
          <a:bodyPr wrap="square" lIns="91422" tIns="45711" rIns="91422" bIns="45711">
            <a:spAutoFit/>
          </a:bodyPr>
          <a:lstStyle/>
          <a:p>
            <a:pPr algn="ctr">
              <a:lnSpc>
                <a:spcPct val="120000"/>
              </a:lnSpc>
            </a:pPr>
            <a:r>
              <a:rPr lang="pt-BR" sz="1200" dirty="0">
                <a:solidFill>
                  <a:schemeClr val="bg1"/>
                </a:solidFill>
                <a:cs typeface="+mn-ea"/>
                <a:sym typeface="+mn-lt"/>
              </a:rPr>
              <a:t>Lorem ipsum dolor sit amet, consectetur.</a:t>
            </a:r>
            <a:endParaRPr lang="id-ID" sz="1200" dirty="0">
              <a:solidFill>
                <a:schemeClr val="bg1"/>
              </a:solidFill>
              <a:cs typeface="+mn-ea"/>
              <a:sym typeface="+mn-lt"/>
            </a:endParaRPr>
          </a:p>
        </p:txBody>
      </p:sp>
      <p:sp>
        <p:nvSpPr>
          <p:cNvPr id="149" name="TextBox 148"/>
          <p:cNvSpPr txBox="1"/>
          <p:nvPr/>
        </p:nvSpPr>
        <p:spPr>
          <a:xfrm>
            <a:off x="1642929" y="5236001"/>
            <a:ext cx="920408" cy="338536"/>
          </a:xfrm>
          <a:prstGeom prst="rect">
            <a:avLst/>
          </a:prstGeom>
          <a:noFill/>
        </p:spPr>
        <p:txBody>
          <a:bodyPr wrap="none" lIns="91422" tIns="45711" rIns="91422" bIns="45711" rtlCol="0">
            <a:spAutoFit/>
          </a:bodyPr>
          <a:lstStyle/>
          <a:p>
            <a:pPr algn="ctr"/>
            <a:r>
              <a:rPr lang="en-US" sz="1600" b="1">
                <a:solidFill>
                  <a:schemeClr val="bg1"/>
                </a:solidFill>
                <a:cs typeface="+mn-ea"/>
                <a:sym typeface="+mn-lt"/>
              </a:rPr>
              <a:t>Partner</a:t>
            </a:r>
            <a:endParaRPr lang="id-ID" sz="1600" b="1" dirty="0">
              <a:solidFill>
                <a:schemeClr val="bg1"/>
              </a:solidFill>
              <a:cs typeface="+mn-ea"/>
              <a:sym typeface="+mn-lt"/>
            </a:endParaRPr>
          </a:p>
        </p:txBody>
      </p:sp>
      <p:sp>
        <p:nvSpPr>
          <p:cNvPr id="150" name="Rectangle 149"/>
          <p:cNvSpPr/>
          <p:nvPr/>
        </p:nvSpPr>
        <p:spPr>
          <a:xfrm>
            <a:off x="3504855" y="5496756"/>
            <a:ext cx="1678652" cy="740377"/>
          </a:xfrm>
          <a:prstGeom prst="rect">
            <a:avLst/>
          </a:prstGeom>
        </p:spPr>
        <p:txBody>
          <a:bodyPr wrap="square" lIns="91422" tIns="45711" rIns="91422" bIns="45711">
            <a:spAutoFit/>
          </a:bodyPr>
          <a:lstStyle/>
          <a:p>
            <a:pPr algn="ctr">
              <a:lnSpc>
                <a:spcPct val="120000"/>
              </a:lnSpc>
            </a:pPr>
            <a:r>
              <a:rPr lang="pt-BR" sz="1200" dirty="0">
                <a:solidFill>
                  <a:schemeClr val="bg1"/>
                </a:solidFill>
                <a:cs typeface="+mn-ea"/>
                <a:sym typeface="+mn-lt"/>
              </a:rPr>
              <a:t>Lorem ipsum dolor sit amet, consectetur.</a:t>
            </a:r>
            <a:endParaRPr lang="id-ID" sz="1200" dirty="0">
              <a:solidFill>
                <a:schemeClr val="bg1"/>
              </a:solidFill>
              <a:cs typeface="+mn-ea"/>
              <a:sym typeface="+mn-lt"/>
            </a:endParaRPr>
          </a:p>
        </p:txBody>
      </p:sp>
      <p:sp>
        <p:nvSpPr>
          <p:cNvPr id="151" name="TextBox 150"/>
          <p:cNvSpPr txBox="1"/>
          <p:nvPr/>
        </p:nvSpPr>
        <p:spPr>
          <a:xfrm>
            <a:off x="3939119" y="5236001"/>
            <a:ext cx="809802" cy="338536"/>
          </a:xfrm>
          <a:prstGeom prst="rect">
            <a:avLst/>
          </a:prstGeom>
          <a:noFill/>
        </p:spPr>
        <p:txBody>
          <a:bodyPr wrap="none" lIns="91422" tIns="45711" rIns="91422" bIns="45711" rtlCol="0">
            <a:spAutoFit/>
          </a:bodyPr>
          <a:lstStyle/>
          <a:p>
            <a:pPr algn="ctr"/>
            <a:r>
              <a:rPr lang="en-US" sz="1600" b="1">
                <a:solidFill>
                  <a:schemeClr val="bg1"/>
                </a:solidFill>
                <a:cs typeface="+mn-ea"/>
                <a:sym typeface="+mn-lt"/>
              </a:rPr>
              <a:t>Speed</a:t>
            </a:r>
            <a:endParaRPr lang="id-ID" sz="1600" b="1" dirty="0">
              <a:solidFill>
                <a:schemeClr val="bg1"/>
              </a:solidFill>
              <a:cs typeface="+mn-ea"/>
              <a:sym typeface="+mn-lt"/>
            </a:endParaRPr>
          </a:p>
        </p:txBody>
      </p:sp>
      <p:sp>
        <p:nvSpPr>
          <p:cNvPr id="185" name="Freeform 237"/>
          <p:cNvSpPr>
            <a:spLocks noChangeAspect="1" noChangeArrowheads="1"/>
          </p:cNvSpPr>
          <p:nvPr/>
        </p:nvSpPr>
        <p:spPr bwMode="auto">
          <a:xfrm>
            <a:off x="1895677" y="2302803"/>
            <a:ext cx="393180" cy="288838"/>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accent1"/>
          </a:solidFill>
          <a:ln>
            <a:noFill/>
          </a:ln>
          <a:effectLst/>
        </p:spPr>
        <p:txBody>
          <a:bodyPr wrap="none" lIns="121893" tIns="60946" rIns="121893" bIns="60946" anchor="ctr"/>
          <a:lstStyle/>
          <a:p>
            <a:pPr>
              <a:defRPr/>
            </a:pPr>
            <a:endParaRPr lang="en-US" sz="1050" dirty="0">
              <a:solidFill>
                <a:schemeClr val="bg1"/>
              </a:solidFill>
              <a:cs typeface="+mn-ea"/>
              <a:sym typeface="+mn-lt"/>
            </a:endParaRPr>
          </a:p>
        </p:txBody>
      </p:sp>
      <p:sp>
        <p:nvSpPr>
          <p:cNvPr id="186" name="AutoShape 19"/>
          <p:cNvSpPr>
            <a:spLocks noChangeAspect="1"/>
          </p:cNvSpPr>
          <p:nvPr/>
        </p:nvSpPr>
        <p:spPr bwMode="auto">
          <a:xfrm>
            <a:off x="1883892" y="3547345"/>
            <a:ext cx="377071" cy="377169"/>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2"/>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cs typeface="+mn-ea"/>
              <a:sym typeface="+mn-lt"/>
            </a:endParaRPr>
          </a:p>
        </p:txBody>
      </p:sp>
      <p:sp>
        <p:nvSpPr>
          <p:cNvPr id="187" name="Freeform 290"/>
          <p:cNvSpPr>
            <a:spLocks noChangeAspect="1" noChangeArrowheads="1"/>
          </p:cNvSpPr>
          <p:nvPr/>
        </p:nvSpPr>
        <p:spPr bwMode="auto">
          <a:xfrm>
            <a:off x="1878256" y="4886084"/>
            <a:ext cx="449749" cy="348347"/>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accent3"/>
          </a:solidFill>
          <a:ln>
            <a:noFill/>
          </a:ln>
          <a:effectLst/>
        </p:spPr>
        <p:txBody>
          <a:bodyPr wrap="none" lIns="182843" tIns="91422" rIns="182843" bIns="91422" anchor="ctr"/>
          <a:lstStyle/>
          <a:p>
            <a:pPr>
              <a:defRPr/>
            </a:pPr>
            <a:endParaRPr lang="en-US" sz="2400" dirty="0">
              <a:solidFill>
                <a:schemeClr val="bg1"/>
              </a:solidFill>
              <a:cs typeface="+mn-ea"/>
              <a:sym typeface="+mn-lt"/>
            </a:endParaRPr>
          </a:p>
        </p:txBody>
      </p:sp>
      <p:grpSp>
        <p:nvGrpSpPr>
          <p:cNvPr id="188" name="Group 4688"/>
          <p:cNvGrpSpPr>
            <a:grpSpLocks noChangeAspect="1"/>
          </p:cNvGrpSpPr>
          <p:nvPr/>
        </p:nvGrpSpPr>
        <p:grpSpPr bwMode="auto">
          <a:xfrm>
            <a:off x="4175061" y="2183906"/>
            <a:ext cx="437128" cy="415471"/>
            <a:chOff x="1835150" y="2800349"/>
            <a:chExt cx="382588" cy="363538"/>
          </a:xfrm>
          <a:solidFill>
            <a:schemeClr val="accent4"/>
          </a:solidFill>
        </p:grpSpPr>
        <p:sp>
          <p:nvSpPr>
            <p:cNvPr id="189" name="Freeform 291"/>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190" name="Freeform 292"/>
            <p:cNvSpPr>
              <a:spLocks noChangeArrowheads="1"/>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191" name="Freeform 293"/>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192" name="Freeform 294"/>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grpSp>
      <p:sp>
        <p:nvSpPr>
          <p:cNvPr id="193" name="AutoShape 114"/>
          <p:cNvSpPr>
            <a:spLocks noChangeAspect="1"/>
          </p:cNvSpPr>
          <p:nvPr/>
        </p:nvSpPr>
        <p:spPr bwMode="auto">
          <a:xfrm>
            <a:off x="4154685" y="3535474"/>
            <a:ext cx="383778" cy="385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5"/>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cs typeface="+mn-ea"/>
              <a:sym typeface="+mn-lt"/>
            </a:endParaRPr>
          </a:p>
        </p:txBody>
      </p:sp>
      <p:sp>
        <p:nvSpPr>
          <p:cNvPr id="194" name="Freeform 328"/>
          <p:cNvSpPr>
            <a:spLocks noChangeAspect="1" noChangeArrowheads="1"/>
          </p:cNvSpPr>
          <p:nvPr/>
        </p:nvSpPr>
        <p:spPr bwMode="auto">
          <a:xfrm>
            <a:off x="4050111" y="4914605"/>
            <a:ext cx="526851" cy="293925"/>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accent6"/>
          </a:solidFill>
          <a:ln>
            <a:noFill/>
          </a:ln>
          <a:effectLst/>
        </p:spPr>
        <p:txBody>
          <a:bodyPr wrap="none" lIns="243785" tIns="121892" rIns="243785" bIns="121892" anchor="ctr"/>
          <a:lstStyle/>
          <a:p>
            <a:pPr>
              <a:defRPr/>
            </a:pPr>
            <a:endParaRPr lang="en-US" sz="24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ppt_y</p:attrName>
                                        </p:attrNameLst>
                                      </p:cBhvr>
                                      <p:tavLst>
                                        <p:tav tm="0">
                                          <p:val>
                                            <p:strVal val="#ppt_y+#ppt_h*1.125000"/>
                                          </p:val>
                                        </p:tav>
                                        <p:tav tm="100000">
                                          <p:val>
                                            <p:strVal val="#ppt_y"/>
                                          </p:val>
                                        </p:tav>
                                      </p:tavLst>
                                    </p:anim>
                                    <p:animEffect transition="in" filter="wipe(up)">
                                      <p:cBhvr>
                                        <p:cTn id="12" dur="500"/>
                                        <p:tgtEl>
                                          <p:spTgt spid="2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2"/>
                                        </p:tgtEl>
                                        <p:attrNameLst>
                                          <p:attrName>style.visibility</p:attrName>
                                        </p:attrNameLst>
                                      </p:cBhvr>
                                      <p:to>
                                        <p:strVal val="visible"/>
                                      </p:to>
                                    </p:set>
                                    <p:animEffect transition="in" filter="fade">
                                      <p:cBhvr>
                                        <p:cTn id="19" dur="500"/>
                                        <p:tgtEl>
                                          <p:spTgt spid="3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0"/>
                                        </p:tgtEl>
                                        <p:attrNameLst>
                                          <p:attrName>style.visibility</p:attrName>
                                        </p:attrNameLst>
                                      </p:cBhvr>
                                      <p:to>
                                        <p:strVal val="visible"/>
                                      </p:to>
                                    </p:set>
                                    <p:animEffect transition="in" filter="fade">
                                      <p:cBhvr>
                                        <p:cTn id="22" dur="500"/>
                                        <p:tgtEl>
                                          <p:spTgt spid="320"/>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85"/>
                                        </p:tgtEl>
                                        <p:attrNameLst>
                                          <p:attrName>style.visibility</p:attrName>
                                        </p:attrNameLst>
                                      </p:cBhvr>
                                      <p:to>
                                        <p:strVal val="visible"/>
                                      </p:to>
                                    </p:set>
                                    <p:anim calcmode="lin" valueType="num">
                                      <p:cBhvr>
                                        <p:cTn id="26" dur="500" fill="hold"/>
                                        <p:tgtEl>
                                          <p:spTgt spid="185"/>
                                        </p:tgtEl>
                                        <p:attrNameLst>
                                          <p:attrName>ppt_w</p:attrName>
                                        </p:attrNameLst>
                                      </p:cBhvr>
                                      <p:tavLst>
                                        <p:tav tm="0">
                                          <p:val>
                                            <p:fltVal val="0"/>
                                          </p:val>
                                        </p:tav>
                                        <p:tav tm="100000">
                                          <p:val>
                                            <p:strVal val="#ppt_w"/>
                                          </p:val>
                                        </p:tav>
                                      </p:tavLst>
                                    </p:anim>
                                    <p:anim calcmode="lin" valueType="num">
                                      <p:cBhvr>
                                        <p:cTn id="27" dur="500" fill="hold"/>
                                        <p:tgtEl>
                                          <p:spTgt spid="185"/>
                                        </p:tgtEl>
                                        <p:attrNameLst>
                                          <p:attrName>ppt_h</p:attrName>
                                        </p:attrNameLst>
                                      </p:cBhvr>
                                      <p:tavLst>
                                        <p:tav tm="0">
                                          <p:val>
                                            <p:fltVal val="0"/>
                                          </p:val>
                                        </p:tav>
                                        <p:tav tm="100000">
                                          <p:val>
                                            <p:strVal val="#ppt_h"/>
                                          </p:val>
                                        </p:tav>
                                      </p:tavLst>
                                    </p:anim>
                                    <p:animEffect transition="in" filter="fade">
                                      <p:cBhvr>
                                        <p:cTn id="28" dur="500"/>
                                        <p:tgtEl>
                                          <p:spTgt spid="18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35"/>
                                        </p:tgtEl>
                                        <p:attrNameLst>
                                          <p:attrName>style.visibility</p:attrName>
                                        </p:attrNameLst>
                                      </p:cBhvr>
                                      <p:to>
                                        <p:strVal val="visible"/>
                                      </p:to>
                                    </p:set>
                                    <p:animEffect transition="in" filter="fade">
                                      <p:cBhvr>
                                        <p:cTn id="32" dur="500"/>
                                        <p:tgtEl>
                                          <p:spTgt spid="1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4"/>
                                        </p:tgtEl>
                                        <p:attrNameLst>
                                          <p:attrName>style.visibility</p:attrName>
                                        </p:attrNameLst>
                                      </p:cBhvr>
                                      <p:to>
                                        <p:strVal val="visible"/>
                                      </p:to>
                                    </p:set>
                                    <p:animEffect transition="in" filter="fade">
                                      <p:cBhvr>
                                        <p:cTn id="35" dur="500"/>
                                        <p:tgtEl>
                                          <p:spTgt spid="134"/>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310"/>
                                        </p:tgtEl>
                                        <p:attrNameLst>
                                          <p:attrName>style.visibility</p:attrName>
                                        </p:attrNameLst>
                                      </p:cBhvr>
                                      <p:to>
                                        <p:strVal val="visible"/>
                                      </p:to>
                                    </p:set>
                                    <p:animEffect transition="in" filter="fade">
                                      <p:cBhvr>
                                        <p:cTn id="39" dur="500"/>
                                        <p:tgtEl>
                                          <p:spTgt spid="310"/>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1"/>
                                        </p:tgtEl>
                                        <p:attrNameLst>
                                          <p:attrName>style.visibility</p:attrName>
                                        </p:attrNameLst>
                                      </p:cBhvr>
                                      <p:to>
                                        <p:strVal val="visible"/>
                                      </p:to>
                                    </p:set>
                                    <p:animEffect transition="in" filter="fade">
                                      <p:cBhvr>
                                        <p:cTn id="45" dur="500"/>
                                        <p:tgtEl>
                                          <p:spTgt spid="321"/>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186"/>
                                        </p:tgtEl>
                                        <p:attrNameLst>
                                          <p:attrName>style.visibility</p:attrName>
                                        </p:attrNameLst>
                                      </p:cBhvr>
                                      <p:to>
                                        <p:strVal val="visible"/>
                                      </p:to>
                                    </p:set>
                                    <p:anim calcmode="lin" valueType="num">
                                      <p:cBhvr>
                                        <p:cTn id="49" dur="500" fill="hold"/>
                                        <p:tgtEl>
                                          <p:spTgt spid="186"/>
                                        </p:tgtEl>
                                        <p:attrNameLst>
                                          <p:attrName>ppt_w</p:attrName>
                                        </p:attrNameLst>
                                      </p:cBhvr>
                                      <p:tavLst>
                                        <p:tav tm="0">
                                          <p:val>
                                            <p:fltVal val="0"/>
                                          </p:val>
                                        </p:tav>
                                        <p:tav tm="100000">
                                          <p:val>
                                            <p:strVal val="#ppt_w"/>
                                          </p:val>
                                        </p:tav>
                                      </p:tavLst>
                                    </p:anim>
                                    <p:anim calcmode="lin" valueType="num">
                                      <p:cBhvr>
                                        <p:cTn id="50" dur="500" fill="hold"/>
                                        <p:tgtEl>
                                          <p:spTgt spid="186"/>
                                        </p:tgtEl>
                                        <p:attrNameLst>
                                          <p:attrName>ppt_h</p:attrName>
                                        </p:attrNameLst>
                                      </p:cBhvr>
                                      <p:tavLst>
                                        <p:tav tm="0">
                                          <p:val>
                                            <p:fltVal val="0"/>
                                          </p:val>
                                        </p:tav>
                                        <p:tav tm="100000">
                                          <p:val>
                                            <p:strVal val="#ppt_h"/>
                                          </p:val>
                                        </p:tav>
                                      </p:tavLst>
                                    </p:anim>
                                    <p:animEffect transition="in" filter="fade">
                                      <p:cBhvr>
                                        <p:cTn id="51" dur="500"/>
                                        <p:tgtEl>
                                          <p:spTgt spid="186"/>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fade">
                                      <p:cBhvr>
                                        <p:cTn id="58" dur="500"/>
                                        <p:tgtEl>
                                          <p:spTgt spid="86"/>
                                        </p:tgtEl>
                                      </p:cBhvr>
                                    </p:animEffect>
                                  </p:childTnLst>
                                </p:cTn>
                              </p:par>
                            </p:childTnLst>
                          </p:cTn>
                        </p:par>
                        <p:par>
                          <p:cTn id="59" fill="hold">
                            <p:stCondLst>
                              <p:cond delay="4000"/>
                            </p:stCondLst>
                            <p:childTnLst>
                              <p:par>
                                <p:cTn id="60" presetID="10" presetClass="entr" presetSubtype="0"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13"/>
                                        </p:tgtEl>
                                        <p:attrNameLst>
                                          <p:attrName>style.visibility</p:attrName>
                                        </p:attrNameLst>
                                      </p:cBhvr>
                                      <p:to>
                                        <p:strVal val="visible"/>
                                      </p:to>
                                    </p:set>
                                    <p:animEffect transition="in" filter="fade">
                                      <p:cBhvr>
                                        <p:cTn id="65" dur="500"/>
                                        <p:tgtEl>
                                          <p:spTgt spid="31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22"/>
                                        </p:tgtEl>
                                        <p:attrNameLst>
                                          <p:attrName>style.visibility</p:attrName>
                                        </p:attrNameLst>
                                      </p:cBhvr>
                                      <p:to>
                                        <p:strVal val="visible"/>
                                      </p:to>
                                    </p:set>
                                    <p:animEffect transition="in" filter="fade">
                                      <p:cBhvr>
                                        <p:cTn id="68" dur="500"/>
                                        <p:tgtEl>
                                          <p:spTgt spid="322"/>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187"/>
                                        </p:tgtEl>
                                        <p:attrNameLst>
                                          <p:attrName>style.visibility</p:attrName>
                                        </p:attrNameLst>
                                      </p:cBhvr>
                                      <p:to>
                                        <p:strVal val="visible"/>
                                      </p:to>
                                    </p:set>
                                    <p:anim calcmode="lin" valueType="num">
                                      <p:cBhvr>
                                        <p:cTn id="72" dur="500" fill="hold"/>
                                        <p:tgtEl>
                                          <p:spTgt spid="187"/>
                                        </p:tgtEl>
                                        <p:attrNameLst>
                                          <p:attrName>ppt_w</p:attrName>
                                        </p:attrNameLst>
                                      </p:cBhvr>
                                      <p:tavLst>
                                        <p:tav tm="0">
                                          <p:val>
                                            <p:fltVal val="0"/>
                                          </p:val>
                                        </p:tav>
                                        <p:tav tm="100000">
                                          <p:val>
                                            <p:strVal val="#ppt_w"/>
                                          </p:val>
                                        </p:tav>
                                      </p:tavLst>
                                    </p:anim>
                                    <p:anim calcmode="lin" valueType="num">
                                      <p:cBhvr>
                                        <p:cTn id="73" dur="500" fill="hold"/>
                                        <p:tgtEl>
                                          <p:spTgt spid="187"/>
                                        </p:tgtEl>
                                        <p:attrNameLst>
                                          <p:attrName>ppt_h</p:attrName>
                                        </p:attrNameLst>
                                      </p:cBhvr>
                                      <p:tavLst>
                                        <p:tav tm="0">
                                          <p:val>
                                            <p:fltVal val="0"/>
                                          </p:val>
                                        </p:tav>
                                        <p:tav tm="100000">
                                          <p:val>
                                            <p:strVal val="#ppt_h"/>
                                          </p:val>
                                        </p:tav>
                                      </p:tavLst>
                                    </p:anim>
                                    <p:animEffect transition="in" filter="fade">
                                      <p:cBhvr>
                                        <p:cTn id="74" dur="500"/>
                                        <p:tgtEl>
                                          <p:spTgt spid="187"/>
                                        </p:tgtEl>
                                      </p:cBhvr>
                                    </p:animEffect>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149"/>
                                        </p:tgtEl>
                                        <p:attrNameLst>
                                          <p:attrName>style.visibility</p:attrName>
                                        </p:attrNameLst>
                                      </p:cBhvr>
                                      <p:to>
                                        <p:strVal val="visible"/>
                                      </p:to>
                                    </p:set>
                                    <p:animEffect transition="in" filter="fade">
                                      <p:cBhvr>
                                        <p:cTn id="78" dur="500"/>
                                        <p:tgtEl>
                                          <p:spTgt spid="14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48"/>
                                        </p:tgtEl>
                                        <p:attrNameLst>
                                          <p:attrName>style.visibility</p:attrName>
                                        </p:attrNameLst>
                                      </p:cBhvr>
                                      <p:to>
                                        <p:strVal val="visible"/>
                                      </p:to>
                                    </p:set>
                                    <p:animEffect transition="in" filter="fade">
                                      <p:cBhvr>
                                        <p:cTn id="81" dur="500"/>
                                        <p:tgtEl>
                                          <p:spTgt spid="148"/>
                                        </p:tgtEl>
                                      </p:cBhvr>
                                    </p:animEffect>
                                  </p:childTnLst>
                                </p:cTn>
                              </p:par>
                            </p:childTnLst>
                          </p:cTn>
                        </p:par>
                        <p:par>
                          <p:cTn id="82" fill="hold">
                            <p:stCondLst>
                              <p:cond delay="5500"/>
                            </p:stCondLst>
                            <p:childTnLst>
                              <p:par>
                                <p:cTn id="83" presetID="10" presetClass="entr" presetSubtype="0"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par>
                                <p:cTn id="86" presetID="10" presetClass="entr" presetSubtype="0" fill="hold" nodeType="withEffect">
                                  <p:stCondLst>
                                    <p:cond delay="0"/>
                                  </p:stCondLst>
                                  <p:childTnLst>
                                    <p:set>
                                      <p:cBhvr>
                                        <p:cTn id="87" dur="1" fill="hold">
                                          <p:stCondLst>
                                            <p:cond delay="0"/>
                                          </p:stCondLst>
                                        </p:cTn>
                                        <p:tgtEl>
                                          <p:spTgt spid="315"/>
                                        </p:tgtEl>
                                        <p:attrNameLst>
                                          <p:attrName>style.visibility</p:attrName>
                                        </p:attrNameLst>
                                      </p:cBhvr>
                                      <p:to>
                                        <p:strVal val="visible"/>
                                      </p:to>
                                    </p:set>
                                    <p:animEffect transition="in" filter="fade">
                                      <p:cBhvr>
                                        <p:cTn id="88" dur="500"/>
                                        <p:tgtEl>
                                          <p:spTgt spid="31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23"/>
                                        </p:tgtEl>
                                        <p:attrNameLst>
                                          <p:attrName>style.visibility</p:attrName>
                                        </p:attrNameLst>
                                      </p:cBhvr>
                                      <p:to>
                                        <p:strVal val="visible"/>
                                      </p:to>
                                    </p:set>
                                    <p:animEffect transition="in" filter="fade">
                                      <p:cBhvr>
                                        <p:cTn id="91" dur="500"/>
                                        <p:tgtEl>
                                          <p:spTgt spid="323"/>
                                        </p:tgtEl>
                                      </p:cBhvr>
                                    </p:animEffect>
                                  </p:childTnLst>
                                </p:cTn>
                              </p:par>
                            </p:childTnLst>
                          </p:cTn>
                        </p:par>
                        <p:par>
                          <p:cTn id="92" fill="hold">
                            <p:stCondLst>
                              <p:cond delay="6000"/>
                            </p:stCondLst>
                            <p:childTnLst>
                              <p:par>
                                <p:cTn id="93" presetID="53" presetClass="entr" presetSubtype="16" fill="hold" nodeType="afterEffect">
                                  <p:stCondLst>
                                    <p:cond delay="0"/>
                                  </p:stCondLst>
                                  <p:childTnLst>
                                    <p:set>
                                      <p:cBhvr>
                                        <p:cTn id="94" dur="1" fill="hold">
                                          <p:stCondLst>
                                            <p:cond delay="0"/>
                                          </p:stCondLst>
                                        </p:cTn>
                                        <p:tgtEl>
                                          <p:spTgt spid="188"/>
                                        </p:tgtEl>
                                        <p:attrNameLst>
                                          <p:attrName>style.visibility</p:attrName>
                                        </p:attrNameLst>
                                      </p:cBhvr>
                                      <p:to>
                                        <p:strVal val="visible"/>
                                      </p:to>
                                    </p:set>
                                    <p:anim calcmode="lin" valueType="num">
                                      <p:cBhvr>
                                        <p:cTn id="95" dur="500" fill="hold"/>
                                        <p:tgtEl>
                                          <p:spTgt spid="188"/>
                                        </p:tgtEl>
                                        <p:attrNameLst>
                                          <p:attrName>ppt_w</p:attrName>
                                        </p:attrNameLst>
                                      </p:cBhvr>
                                      <p:tavLst>
                                        <p:tav tm="0">
                                          <p:val>
                                            <p:fltVal val="0"/>
                                          </p:val>
                                        </p:tav>
                                        <p:tav tm="100000">
                                          <p:val>
                                            <p:strVal val="#ppt_w"/>
                                          </p:val>
                                        </p:tav>
                                      </p:tavLst>
                                    </p:anim>
                                    <p:anim calcmode="lin" valueType="num">
                                      <p:cBhvr>
                                        <p:cTn id="96" dur="500" fill="hold"/>
                                        <p:tgtEl>
                                          <p:spTgt spid="188"/>
                                        </p:tgtEl>
                                        <p:attrNameLst>
                                          <p:attrName>ppt_h</p:attrName>
                                        </p:attrNameLst>
                                      </p:cBhvr>
                                      <p:tavLst>
                                        <p:tav tm="0">
                                          <p:val>
                                            <p:fltVal val="0"/>
                                          </p:val>
                                        </p:tav>
                                        <p:tav tm="100000">
                                          <p:val>
                                            <p:strVal val="#ppt_h"/>
                                          </p:val>
                                        </p:tav>
                                      </p:tavLst>
                                    </p:anim>
                                    <p:animEffect transition="in" filter="fade">
                                      <p:cBhvr>
                                        <p:cTn id="97" dur="500"/>
                                        <p:tgtEl>
                                          <p:spTgt spid="188"/>
                                        </p:tgtEl>
                                      </p:cBhvr>
                                    </p:animEffect>
                                  </p:childTnLst>
                                </p:cTn>
                              </p:par>
                            </p:childTnLst>
                          </p:cTn>
                        </p:par>
                        <p:par>
                          <p:cTn id="98" fill="hold">
                            <p:stCondLst>
                              <p:cond delay="6500"/>
                            </p:stCondLst>
                            <p:childTnLst>
                              <p:par>
                                <p:cTn id="99" presetID="10" presetClass="entr" presetSubtype="0" fill="hold" grpId="0" nodeType="afterEffect">
                                  <p:stCondLst>
                                    <p:cond delay="0"/>
                                  </p:stCondLst>
                                  <p:childTnLst>
                                    <p:set>
                                      <p:cBhvr>
                                        <p:cTn id="100" dur="1" fill="hold">
                                          <p:stCondLst>
                                            <p:cond delay="0"/>
                                          </p:stCondLst>
                                        </p:cTn>
                                        <p:tgtEl>
                                          <p:spTgt spid="89"/>
                                        </p:tgtEl>
                                        <p:attrNameLst>
                                          <p:attrName>style.visibility</p:attrName>
                                        </p:attrNameLst>
                                      </p:cBhvr>
                                      <p:to>
                                        <p:strVal val="visible"/>
                                      </p:to>
                                    </p:set>
                                    <p:animEffect transition="in" filter="fade">
                                      <p:cBhvr>
                                        <p:cTn id="101" dur="500"/>
                                        <p:tgtEl>
                                          <p:spTgt spid="8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8"/>
                                        </p:tgtEl>
                                        <p:attrNameLst>
                                          <p:attrName>style.visibility</p:attrName>
                                        </p:attrNameLst>
                                      </p:cBhvr>
                                      <p:to>
                                        <p:strVal val="visible"/>
                                      </p:to>
                                    </p:set>
                                    <p:animEffect transition="in" filter="fade">
                                      <p:cBhvr>
                                        <p:cTn id="104" dur="500"/>
                                        <p:tgtEl>
                                          <p:spTgt spid="88"/>
                                        </p:tgtEl>
                                      </p:cBhvr>
                                    </p:animEffect>
                                  </p:childTnLst>
                                </p:cTn>
                              </p:par>
                            </p:childTnLst>
                          </p:cTn>
                        </p:par>
                        <p:par>
                          <p:cTn id="105" fill="hold">
                            <p:stCondLst>
                              <p:cond delay="7000"/>
                            </p:stCondLst>
                            <p:childTnLst>
                              <p:par>
                                <p:cTn id="106" presetID="10" presetClass="entr" presetSubtype="0" fill="hold"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500"/>
                                        <p:tgtEl>
                                          <p:spTgt spid="2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11"/>
                                        </p:tgtEl>
                                        <p:attrNameLst>
                                          <p:attrName>style.visibility</p:attrName>
                                        </p:attrNameLst>
                                      </p:cBhvr>
                                      <p:to>
                                        <p:strVal val="visible"/>
                                      </p:to>
                                    </p:set>
                                    <p:animEffect transition="in" filter="fade">
                                      <p:cBhvr>
                                        <p:cTn id="111" dur="500"/>
                                        <p:tgtEl>
                                          <p:spTgt spid="31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24"/>
                                        </p:tgtEl>
                                        <p:attrNameLst>
                                          <p:attrName>style.visibility</p:attrName>
                                        </p:attrNameLst>
                                      </p:cBhvr>
                                      <p:to>
                                        <p:strVal val="visible"/>
                                      </p:to>
                                    </p:set>
                                    <p:animEffect transition="in" filter="fade">
                                      <p:cBhvr>
                                        <p:cTn id="114" dur="500"/>
                                        <p:tgtEl>
                                          <p:spTgt spid="324"/>
                                        </p:tgtEl>
                                      </p:cBhvr>
                                    </p:animEffect>
                                  </p:childTnLst>
                                </p:cTn>
                              </p:par>
                            </p:childTnLst>
                          </p:cTn>
                        </p:par>
                        <p:par>
                          <p:cTn id="115" fill="hold">
                            <p:stCondLst>
                              <p:cond delay="7500"/>
                            </p:stCondLst>
                            <p:childTnLst>
                              <p:par>
                                <p:cTn id="116" presetID="53" presetClass="entr" presetSubtype="16" fill="hold" grpId="0" nodeType="afterEffect">
                                  <p:stCondLst>
                                    <p:cond delay="0"/>
                                  </p:stCondLst>
                                  <p:childTnLst>
                                    <p:set>
                                      <p:cBhvr>
                                        <p:cTn id="117" dur="1" fill="hold">
                                          <p:stCondLst>
                                            <p:cond delay="0"/>
                                          </p:stCondLst>
                                        </p:cTn>
                                        <p:tgtEl>
                                          <p:spTgt spid="193"/>
                                        </p:tgtEl>
                                        <p:attrNameLst>
                                          <p:attrName>style.visibility</p:attrName>
                                        </p:attrNameLst>
                                      </p:cBhvr>
                                      <p:to>
                                        <p:strVal val="visible"/>
                                      </p:to>
                                    </p:set>
                                    <p:anim calcmode="lin" valueType="num">
                                      <p:cBhvr>
                                        <p:cTn id="118" dur="500" fill="hold"/>
                                        <p:tgtEl>
                                          <p:spTgt spid="193"/>
                                        </p:tgtEl>
                                        <p:attrNameLst>
                                          <p:attrName>ppt_w</p:attrName>
                                        </p:attrNameLst>
                                      </p:cBhvr>
                                      <p:tavLst>
                                        <p:tav tm="0">
                                          <p:val>
                                            <p:fltVal val="0"/>
                                          </p:val>
                                        </p:tav>
                                        <p:tav tm="100000">
                                          <p:val>
                                            <p:strVal val="#ppt_w"/>
                                          </p:val>
                                        </p:tav>
                                      </p:tavLst>
                                    </p:anim>
                                    <p:anim calcmode="lin" valueType="num">
                                      <p:cBhvr>
                                        <p:cTn id="119" dur="500" fill="hold"/>
                                        <p:tgtEl>
                                          <p:spTgt spid="193"/>
                                        </p:tgtEl>
                                        <p:attrNameLst>
                                          <p:attrName>ppt_h</p:attrName>
                                        </p:attrNameLst>
                                      </p:cBhvr>
                                      <p:tavLst>
                                        <p:tav tm="0">
                                          <p:val>
                                            <p:fltVal val="0"/>
                                          </p:val>
                                        </p:tav>
                                        <p:tav tm="100000">
                                          <p:val>
                                            <p:strVal val="#ppt_h"/>
                                          </p:val>
                                        </p:tav>
                                      </p:tavLst>
                                    </p:anim>
                                    <p:animEffect transition="in" filter="fade">
                                      <p:cBhvr>
                                        <p:cTn id="120" dur="500"/>
                                        <p:tgtEl>
                                          <p:spTgt spid="193"/>
                                        </p:tgtEl>
                                      </p:cBhvr>
                                    </p:animEffect>
                                  </p:childTnLst>
                                </p:cTn>
                              </p:par>
                            </p:childTnLst>
                          </p:cTn>
                        </p:par>
                        <p:par>
                          <p:cTn id="121" fill="hold">
                            <p:stCondLst>
                              <p:cond delay="8000"/>
                            </p:stCondLst>
                            <p:childTnLst>
                              <p:par>
                                <p:cTn id="122" presetID="10" presetClass="entr" presetSubtype="0" fill="hold" grpId="0" nodeType="afterEffect">
                                  <p:stCondLst>
                                    <p:cond delay="0"/>
                                  </p:stCondLst>
                                  <p:childTnLst>
                                    <p:set>
                                      <p:cBhvr>
                                        <p:cTn id="123" dur="1" fill="hold">
                                          <p:stCondLst>
                                            <p:cond delay="0"/>
                                          </p:stCondLst>
                                        </p:cTn>
                                        <p:tgtEl>
                                          <p:spTgt spid="128"/>
                                        </p:tgtEl>
                                        <p:attrNameLst>
                                          <p:attrName>style.visibility</p:attrName>
                                        </p:attrNameLst>
                                      </p:cBhvr>
                                      <p:to>
                                        <p:strVal val="visible"/>
                                      </p:to>
                                    </p:set>
                                    <p:animEffect transition="in" filter="fade">
                                      <p:cBhvr>
                                        <p:cTn id="124" dur="500"/>
                                        <p:tgtEl>
                                          <p:spTgt spid="128"/>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fade">
                                      <p:cBhvr>
                                        <p:cTn id="127" dur="500"/>
                                        <p:tgtEl>
                                          <p:spTgt spid="127"/>
                                        </p:tgtEl>
                                      </p:cBhvr>
                                    </p:animEffect>
                                  </p:childTnLst>
                                </p:cTn>
                              </p:par>
                            </p:childTnLst>
                          </p:cTn>
                        </p:par>
                        <p:par>
                          <p:cTn id="128" fill="hold">
                            <p:stCondLst>
                              <p:cond delay="8500"/>
                            </p:stCondLst>
                            <p:childTnLst>
                              <p:par>
                                <p:cTn id="129" presetID="10"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500"/>
                                        <p:tgtEl>
                                          <p:spTgt spid="2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14"/>
                                        </p:tgtEl>
                                        <p:attrNameLst>
                                          <p:attrName>style.visibility</p:attrName>
                                        </p:attrNameLst>
                                      </p:cBhvr>
                                      <p:to>
                                        <p:strVal val="visible"/>
                                      </p:to>
                                    </p:set>
                                    <p:animEffect transition="in" filter="fade">
                                      <p:cBhvr>
                                        <p:cTn id="134" dur="500"/>
                                        <p:tgtEl>
                                          <p:spTgt spid="314"/>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25"/>
                                        </p:tgtEl>
                                        <p:attrNameLst>
                                          <p:attrName>style.visibility</p:attrName>
                                        </p:attrNameLst>
                                      </p:cBhvr>
                                      <p:to>
                                        <p:strVal val="visible"/>
                                      </p:to>
                                    </p:set>
                                    <p:animEffect transition="in" filter="fade">
                                      <p:cBhvr>
                                        <p:cTn id="137" dur="500"/>
                                        <p:tgtEl>
                                          <p:spTgt spid="325"/>
                                        </p:tgtEl>
                                      </p:cBhvr>
                                    </p:animEffect>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194"/>
                                        </p:tgtEl>
                                        <p:attrNameLst>
                                          <p:attrName>style.visibility</p:attrName>
                                        </p:attrNameLst>
                                      </p:cBhvr>
                                      <p:to>
                                        <p:strVal val="visible"/>
                                      </p:to>
                                    </p:set>
                                    <p:anim calcmode="lin" valueType="num">
                                      <p:cBhvr>
                                        <p:cTn id="141" dur="500" fill="hold"/>
                                        <p:tgtEl>
                                          <p:spTgt spid="194"/>
                                        </p:tgtEl>
                                        <p:attrNameLst>
                                          <p:attrName>ppt_w</p:attrName>
                                        </p:attrNameLst>
                                      </p:cBhvr>
                                      <p:tavLst>
                                        <p:tav tm="0">
                                          <p:val>
                                            <p:fltVal val="0"/>
                                          </p:val>
                                        </p:tav>
                                        <p:tav tm="100000">
                                          <p:val>
                                            <p:strVal val="#ppt_w"/>
                                          </p:val>
                                        </p:tav>
                                      </p:tavLst>
                                    </p:anim>
                                    <p:anim calcmode="lin" valueType="num">
                                      <p:cBhvr>
                                        <p:cTn id="142" dur="500" fill="hold"/>
                                        <p:tgtEl>
                                          <p:spTgt spid="194"/>
                                        </p:tgtEl>
                                        <p:attrNameLst>
                                          <p:attrName>ppt_h</p:attrName>
                                        </p:attrNameLst>
                                      </p:cBhvr>
                                      <p:tavLst>
                                        <p:tav tm="0">
                                          <p:val>
                                            <p:fltVal val="0"/>
                                          </p:val>
                                        </p:tav>
                                        <p:tav tm="100000">
                                          <p:val>
                                            <p:strVal val="#ppt_h"/>
                                          </p:val>
                                        </p:tav>
                                      </p:tavLst>
                                    </p:anim>
                                    <p:animEffect transition="in" filter="fade">
                                      <p:cBhvr>
                                        <p:cTn id="143" dur="500"/>
                                        <p:tgtEl>
                                          <p:spTgt spid="194"/>
                                        </p:tgtEl>
                                      </p:cBhvr>
                                    </p:animEffect>
                                  </p:childTnLst>
                                </p:cTn>
                              </p:par>
                            </p:childTnLst>
                          </p:cTn>
                        </p:par>
                        <p:par>
                          <p:cTn id="144" fill="hold">
                            <p:stCondLst>
                              <p:cond delay="9500"/>
                            </p:stCondLst>
                            <p:childTnLst>
                              <p:par>
                                <p:cTn id="145" presetID="10" presetClass="entr" presetSubtype="0" fill="hold" grpId="0" nodeType="afterEffect">
                                  <p:stCondLst>
                                    <p:cond delay="0"/>
                                  </p:stCondLst>
                                  <p:childTnLst>
                                    <p:set>
                                      <p:cBhvr>
                                        <p:cTn id="146" dur="1" fill="hold">
                                          <p:stCondLst>
                                            <p:cond delay="0"/>
                                          </p:stCondLst>
                                        </p:cTn>
                                        <p:tgtEl>
                                          <p:spTgt spid="151"/>
                                        </p:tgtEl>
                                        <p:attrNameLst>
                                          <p:attrName>style.visibility</p:attrName>
                                        </p:attrNameLst>
                                      </p:cBhvr>
                                      <p:to>
                                        <p:strVal val="visible"/>
                                      </p:to>
                                    </p:set>
                                    <p:animEffect transition="in" filter="fade">
                                      <p:cBhvr>
                                        <p:cTn id="147" dur="500"/>
                                        <p:tgtEl>
                                          <p:spTgt spid="151"/>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50"/>
                                        </p:tgtEl>
                                        <p:attrNameLst>
                                          <p:attrName>style.visibility</p:attrName>
                                        </p:attrNameLst>
                                      </p:cBhvr>
                                      <p:to>
                                        <p:strVal val="visible"/>
                                      </p:to>
                                    </p:set>
                                    <p:animEffect transition="in" filter="fade">
                                      <p:cBhvr>
                                        <p:cTn id="150"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10" grpId="0" bldLvl="0" animBg="1"/>
      <p:bldP spid="311" grpId="0" bldLvl="0" animBg="1"/>
      <p:bldP spid="312" grpId="0" bldLvl="0" animBg="1"/>
      <p:bldP spid="313" grpId="0" bldLvl="0" animBg="1"/>
      <p:bldP spid="314" grpId="0" bldLvl="0" animBg="1"/>
      <p:bldP spid="320" grpId="0"/>
      <p:bldP spid="321" grpId="0"/>
      <p:bldP spid="322" grpId="0"/>
      <p:bldP spid="323" grpId="0"/>
      <p:bldP spid="324" grpId="0"/>
      <p:bldP spid="325" grpId="0"/>
      <p:bldP spid="86" grpId="0"/>
      <p:bldP spid="87" grpId="0"/>
      <p:bldP spid="88" grpId="0"/>
      <p:bldP spid="89" grpId="0"/>
      <p:bldP spid="127" grpId="0"/>
      <p:bldP spid="128" grpId="0"/>
      <p:bldP spid="134" grpId="0"/>
      <p:bldP spid="135" grpId="0"/>
      <p:bldP spid="148" grpId="0"/>
      <p:bldP spid="149" grpId="0"/>
      <p:bldP spid="150" grpId="0"/>
      <p:bldP spid="151" grpId="0"/>
      <p:bldP spid="185" grpId="0" bldLvl="0" animBg="1"/>
      <p:bldP spid="186" grpId="0" bldLvl="0" animBg="1"/>
      <p:bldP spid="187" grpId="0" bldLvl="0" animBg="1"/>
      <p:bldP spid="193" grpId="0" bldLvl="0" animBg="1"/>
      <p:bldP spid="19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99999-6D594D61"/>
          <p:cNvPicPr>
            <a:picLocks noChangeAspect="1"/>
          </p:cNvPicPr>
          <p:nvPr/>
        </p:nvPicPr>
        <p:blipFill>
          <a:blip r:embed="rId3"/>
          <a:srcRect l="29545" r="15530"/>
          <a:stretch>
            <a:fillRect/>
          </a:stretch>
        </p:blipFill>
        <p:spPr>
          <a:xfrm>
            <a:off x="6648450" y="3682365"/>
            <a:ext cx="5524500" cy="3224530"/>
          </a:xfrm>
          <a:prstGeom prst="rect">
            <a:avLst/>
          </a:prstGeom>
        </p:spPr>
      </p:pic>
      <p:sp>
        <p:nvSpPr>
          <p:cNvPr id="7" name="文本框 9"/>
          <p:cNvSpPr txBox="1"/>
          <p:nvPr/>
        </p:nvSpPr>
        <p:spPr>
          <a:xfrm>
            <a:off x="639706" y="0"/>
            <a:ext cx="4046594" cy="776495"/>
          </a:xfrm>
          <a:prstGeom prst="rect">
            <a:avLst/>
          </a:prstGeom>
          <a:noFill/>
        </p:spPr>
        <p:txBody>
          <a:bodyPr wrap="square" lIns="91440" tIns="45720" rIns="91440" bIns="45720" rtlCol="0">
            <a:spAutoFit/>
          </a:bodyPr>
          <a:lstStyle/>
          <a:p>
            <a:pPr marL="0" lvl="1" algn="ctr">
              <a:lnSpc>
                <a:spcPts val="6000"/>
              </a:lnSpc>
            </a:pPr>
            <a:r>
              <a:rPr lang="en-US" altLang="zh-CN" sz="3200" b="1" dirty="0">
                <a:solidFill>
                  <a:schemeClr val="bg1"/>
                </a:solidFill>
                <a:cs typeface="+mn-ea"/>
                <a:sym typeface="+mn-lt"/>
              </a:rPr>
              <a:t>PART 2 Add title text</a:t>
            </a:r>
            <a:endParaRPr lang="zh-CN" altLang="en-US" sz="3200" b="1" dirty="0">
              <a:solidFill>
                <a:schemeClr val="bg1"/>
              </a:solidFill>
              <a:cs typeface="+mn-ea"/>
              <a:sym typeface="+mn-lt"/>
            </a:endParaRPr>
          </a:p>
        </p:txBody>
      </p:sp>
      <p:sp>
        <p:nvSpPr>
          <p:cNvPr id="3" name="TextBox 4"/>
          <p:cNvSpPr txBox="1"/>
          <p:nvPr/>
        </p:nvSpPr>
        <p:spPr>
          <a:xfrm>
            <a:off x="3011669" y="1979058"/>
            <a:ext cx="1587294" cy="338554"/>
          </a:xfrm>
          <a:prstGeom prst="rect">
            <a:avLst/>
          </a:prstGeom>
          <a:noFill/>
        </p:spPr>
        <p:txBody>
          <a:bodyPr wrap="none" rtlCol="0">
            <a:spAutoFit/>
          </a:bodyPr>
          <a:lstStyle/>
          <a:p>
            <a:pPr algn="r"/>
            <a:r>
              <a:rPr lang="en-US" sz="1600" b="1" dirty="0">
                <a:solidFill>
                  <a:schemeClr val="accent1"/>
                </a:solidFill>
                <a:cs typeface="+mn-ea"/>
                <a:sym typeface="+mn-lt"/>
              </a:rPr>
              <a:t>Web Elements</a:t>
            </a:r>
            <a:endParaRPr lang="id-ID" sz="1600" b="1" dirty="0">
              <a:solidFill>
                <a:schemeClr val="accent1"/>
              </a:solidFill>
              <a:cs typeface="+mn-ea"/>
              <a:sym typeface="+mn-lt"/>
            </a:endParaRPr>
          </a:p>
        </p:txBody>
      </p:sp>
      <p:sp>
        <p:nvSpPr>
          <p:cNvPr id="20" name="Rectangle 5"/>
          <p:cNvSpPr/>
          <p:nvPr/>
        </p:nvSpPr>
        <p:spPr>
          <a:xfrm>
            <a:off x="1240970" y="2274680"/>
            <a:ext cx="3363621" cy="757130"/>
          </a:xfrm>
          <a:prstGeom prst="rect">
            <a:avLst/>
          </a:prstGeom>
        </p:spPr>
        <p:txBody>
          <a:bodyPr wrap="square">
            <a:spAutoFit/>
          </a:bodyPr>
          <a:lstStyle/>
          <a:p>
            <a:pPr algn="r">
              <a:lnSpc>
                <a:spcPct val="120000"/>
              </a:lnSpc>
            </a:pPr>
            <a:r>
              <a:rPr lang="en-US" sz="1200" dirty="0" err="1">
                <a:solidFill>
                  <a:schemeClr val="bg1"/>
                </a:solidFill>
                <a:cs typeface="+mn-ea"/>
                <a:sym typeface="+mn-lt"/>
              </a:rPr>
              <a:t>Lorem</a:t>
            </a:r>
            <a:r>
              <a:rPr lang="en-US" sz="1200">
                <a:solidFill>
                  <a:schemeClr val="bg1"/>
                </a:solidFill>
                <a:cs typeface="+mn-ea"/>
                <a:sym typeface="+mn-lt"/>
              </a:rPr>
              <a:t> ipsum dolor sit amet, consectetur adipiscing elit. Cras et urna urna. Suspendisse quis aliquet tellus.</a:t>
            </a:r>
          </a:p>
        </p:txBody>
      </p:sp>
      <p:sp>
        <p:nvSpPr>
          <p:cNvPr id="21" name="TextBox 6"/>
          <p:cNvSpPr txBox="1"/>
          <p:nvPr/>
        </p:nvSpPr>
        <p:spPr>
          <a:xfrm>
            <a:off x="2888237" y="3286695"/>
            <a:ext cx="1710726" cy="338554"/>
          </a:xfrm>
          <a:prstGeom prst="rect">
            <a:avLst/>
          </a:prstGeom>
          <a:noFill/>
        </p:spPr>
        <p:txBody>
          <a:bodyPr wrap="none" rtlCol="0">
            <a:spAutoFit/>
          </a:bodyPr>
          <a:lstStyle/>
          <a:p>
            <a:pPr algn="r"/>
            <a:r>
              <a:rPr lang="en-US" sz="1600" b="1">
                <a:solidFill>
                  <a:schemeClr val="accent2"/>
                </a:solidFill>
                <a:cs typeface="+mn-ea"/>
                <a:sym typeface="+mn-lt"/>
              </a:rPr>
              <a:t>User Interfaces</a:t>
            </a:r>
            <a:endParaRPr lang="id-ID" sz="1600" b="1" dirty="0">
              <a:solidFill>
                <a:schemeClr val="accent2"/>
              </a:solidFill>
              <a:cs typeface="+mn-ea"/>
              <a:sym typeface="+mn-lt"/>
            </a:endParaRPr>
          </a:p>
        </p:txBody>
      </p:sp>
      <p:sp>
        <p:nvSpPr>
          <p:cNvPr id="22" name="Rectangle 7"/>
          <p:cNvSpPr/>
          <p:nvPr/>
        </p:nvSpPr>
        <p:spPr>
          <a:xfrm>
            <a:off x="1240970" y="3582317"/>
            <a:ext cx="3363621" cy="757130"/>
          </a:xfrm>
          <a:prstGeom prst="rect">
            <a:avLst/>
          </a:prstGeom>
        </p:spPr>
        <p:txBody>
          <a:bodyPr wrap="square">
            <a:spAutoFit/>
          </a:bodyPr>
          <a:lstStyle/>
          <a:p>
            <a:pPr algn="r">
              <a:lnSpc>
                <a:spcPct val="120000"/>
              </a:lnSpc>
            </a:pPr>
            <a:r>
              <a:rPr lang="en-US" sz="1200">
                <a:solidFill>
                  <a:schemeClr val="bg1"/>
                </a:solidFill>
                <a:cs typeface="+mn-ea"/>
                <a:sym typeface="+mn-lt"/>
              </a:rPr>
              <a:t>Lorem ipsum dolor sit amet, consectetur adipiscing elit. Cras et urna urna. Suspendisse quis aliquet tellus.</a:t>
            </a:r>
          </a:p>
        </p:txBody>
      </p:sp>
      <p:sp>
        <p:nvSpPr>
          <p:cNvPr id="23" name="TextBox 8"/>
          <p:cNvSpPr txBox="1"/>
          <p:nvPr/>
        </p:nvSpPr>
        <p:spPr>
          <a:xfrm>
            <a:off x="3036374" y="4560617"/>
            <a:ext cx="1568058" cy="338554"/>
          </a:xfrm>
          <a:prstGeom prst="rect">
            <a:avLst/>
          </a:prstGeom>
          <a:noFill/>
        </p:spPr>
        <p:txBody>
          <a:bodyPr wrap="none" rtlCol="0">
            <a:spAutoFit/>
          </a:bodyPr>
          <a:lstStyle/>
          <a:p>
            <a:pPr algn="r"/>
            <a:r>
              <a:rPr lang="en-US" sz="1600" b="1">
                <a:solidFill>
                  <a:schemeClr val="accent3"/>
                </a:solidFill>
                <a:cs typeface="+mn-ea"/>
                <a:sym typeface="+mn-lt"/>
              </a:rPr>
              <a:t>Business Card</a:t>
            </a:r>
            <a:endParaRPr lang="id-ID" sz="1600" b="1" dirty="0">
              <a:solidFill>
                <a:schemeClr val="accent3"/>
              </a:solidFill>
              <a:cs typeface="+mn-ea"/>
              <a:sym typeface="+mn-lt"/>
            </a:endParaRPr>
          </a:p>
        </p:txBody>
      </p:sp>
      <p:sp>
        <p:nvSpPr>
          <p:cNvPr id="24" name="Rectangle 9"/>
          <p:cNvSpPr/>
          <p:nvPr/>
        </p:nvSpPr>
        <p:spPr>
          <a:xfrm>
            <a:off x="1240970" y="4848466"/>
            <a:ext cx="3363621" cy="757130"/>
          </a:xfrm>
          <a:prstGeom prst="rect">
            <a:avLst/>
          </a:prstGeom>
        </p:spPr>
        <p:txBody>
          <a:bodyPr wrap="square">
            <a:spAutoFit/>
          </a:bodyPr>
          <a:lstStyle/>
          <a:p>
            <a:pPr algn="r">
              <a:lnSpc>
                <a:spcPct val="120000"/>
              </a:lnSpc>
            </a:pPr>
            <a:r>
              <a:rPr lang="en-US" sz="1200">
                <a:solidFill>
                  <a:schemeClr val="bg1"/>
                </a:solidFill>
                <a:cs typeface="+mn-ea"/>
                <a:sym typeface="+mn-lt"/>
              </a:rPr>
              <a:t>Lorem ipsum dolor sit amet, consectetur adipiscing elit. Cras et urna urna. Suspendisse quis aliquet tellus.</a:t>
            </a:r>
          </a:p>
        </p:txBody>
      </p:sp>
      <p:sp>
        <p:nvSpPr>
          <p:cNvPr id="25" name="TextBox 10"/>
          <p:cNvSpPr txBox="1"/>
          <p:nvPr/>
        </p:nvSpPr>
        <p:spPr>
          <a:xfrm>
            <a:off x="7397086" y="1979058"/>
            <a:ext cx="1718740" cy="338554"/>
          </a:xfrm>
          <a:prstGeom prst="rect">
            <a:avLst/>
          </a:prstGeom>
          <a:noFill/>
        </p:spPr>
        <p:txBody>
          <a:bodyPr wrap="none" rtlCol="0">
            <a:spAutoFit/>
          </a:bodyPr>
          <a:lstStyle/>
          <a:p>
            <a:r>
              <a:rPr lang="en-US" sz="1600" b="1">
                <a:solidFill>
                  <a:schemeClr val="accent4"/>
                </a:solidFill>
                <a:cs typeface="+mn-ea"/>
                <a:sym typeface="+mn-lt"/>
              </a:rPr>
              <a:t>Navigation Bars</a:t>
            </a:r>
            <a:endParaRPr lang="id-ID" sz="1600" b="1" dirty="0">
              <a:solidFill>
                <a:schemeClr val="accent4"/>
              </a:solidFill>
              <a:cs typeface="+mn-ea"/>
              <a:sym typeface="+mn-lt"/>
            </a:endParaRPr>
          </a:p>
        </p:txBody>
      </p:sp>
      <p:sp>
        <p:nvSpPr>
          <p:cNvPr id="26" name="Rectangle 11"/>
          <p:cNvSpPr/>
          <p:nvPr/>
        </p:nvSpPr>
        <p:spPr>
          <a:xfrm>
            <a:off x="7397086" y="2274680"/>
            <a:ext cx="3327520" cy="757130"/>
          </a:xfrm>
          <a:prstGeom prst="rect">
            <a:avLst/>
          </a:prstGeom>
        </p:spPr>
        <p:txBody>
          <a:bodyPr wrap="square">
            <a:spAutoFit/>
          </a:bodyPr>
          <a:lstStyle/>
          <a:p>
            <a:pPr>
              <a:lnSpc>
                <a:spcPct val="120000"/>
              </a:lnSpc>
            </a:pPr>
            <a:r>
              <a:rPr lang="en-US" sz="1200">
                <a:solidFill>
                  <a:schemeClr val="bg1"/>
                </a:solidFill>
                <a:cs typeface="+mn-ea"/>
                <a:sym typeface="+mn-lt"/>
              </a:rPr>
              <a:t>Lorem ipsum dolor sit amet, consectetur adipiscing elit. Cras et urna urna. Suspendisse quis aliquet tellus.</a:t>
            </a:r>
          </a:p>
        </p:txBody>
      </p:sp>
      <p:sp>
        <p:nvSpPr>
          <p:cNvPr id="27" name="TextBox 12"/>
          <p:cNvSpPr txBox="1"/>
          <p:nvPr/>
        </p:nvSpPr>
        <p:spPr>
          <a:xfrm>
            <a:off x="7397086" y="3286695"/>
            <a:ext cx="1978427" cy="338554"/>
          </a:xfrm>
          <a:prstGeom prst="rect">
            <a:avLst/>
          </a:prstGeom>
          <a:noFill/>
        </p:spPr>
        <p:txBody>
          <a:bodyPr wrap="none" rtlCol="0">
            <a:spAutoFit/>
          </a:bodyPr>
          <a:lstStyle/>
          <a:p>
            <a:r>
              <a:rPr lang="en-US" sz="1600" b="1">
                <a:solidFill>
                  <a:schemeClr val="accent5"/>
                </a:solidFill>
                <a:cs typeface="+mn-ea"/>
                <a:sym typeface="+mn-lt"/>
              </a:rPr>
              <a:t>Lightroom Presets</a:t>
            </a:r>
            <a:endParaRPr lang="id-ID" sz="1600" b="1" dirty="0">
              <a:solidFill>
                <a:schemeClr val="accent5"/>
              </a:solidFill>
              <a:cs typeface="+mn-ea"/>
              <a:sym typeface="+mn-lt"/>
            </a:endParaRPr>
          </a:p>
        </p:txBody>
      </p:sp>
      <p:sp>
        <p:nvSpPr>
          <p:cNvPr id="28" name="Rectangle 13"/>
          <p:cNvSpPr/>
          <p:nvPr/>
        </p:nvSpPr>
        <p:spPr>
          <a:xfrm>
            <a:off x="7397086" y="3582317"/>
            <a:ext cx="3327520" cy="757130"/>
          </a:xfrm>
          <a:prstGeom prst="rect">
            <a:avLst/>
          </a:prstGeom>
        </p:spPr>
        <p:txBody>
          <a:bodyPr wrap="square">
            <a:spAutoFit/>
          </a:bodyPr>
          <a:lstStyle/>
          <a:p>
            <a:pPr>
              <a:lnSpc>
                <a:spcPct val="120000"/>
              </a:lnSpc>
            </a:pPr>
            <a:r>
              <a:rPr lang="en-US" sz="1200">
                <a:solidFill>
                  <a:schemeClr val="bg1"/>
                </a:solidFill>
                <a:cs typeface="+mn-ea"/>
                <a:sym typeface="+mn-lt"/>
              </a:rPr>
              <a:t>Lorem ipsum dolor sit amet, consectetur adipiscing elit. Cras et urna urna. Suspendisse quis aliquet tellus.</a:t>
            </a:r>
          </a:p>
        </p:txBody>
      </p:sp>
      <p:sp>
        <p:nvSpPr>
          <p:cNvPr id="29" name="TextBox 14"/>
          <p:cNvSpPr txBox="1"/>
          <p:nvPr/>
        </p:nvSpPr>
        <p:spPr>
          <a:xfrm>
            <a:off x="7397086" y="4560617"/>
            <a:ext cx="1842171" cy="338554"/>
          </a:xfrm>
          <a:prstGeom prst="rect">
            <a:avLst/>
          </a:prstGeom>
          <a:noFill/>
        </p:spPr>
        <p:txBody>
          <a:bodyPr wrap="none" rtlCol="0">
            <a:spAutoFit/>
          </a:bodyPr>
          <a:lstStyle/>
          <a:p>
            <a:r>
              <a:rPr lang="en-US" sz="1600" b="1">
                <a:solidFill>
                  <a:schemeClr val="accent6"/>
                </a:solidFill>
                <a:cs typeface="+mn-ea"/>
                <a:sym typeface="+mn-lt"/>
              </a:rPr>
              <a:t>Photo Templates</a:t>
            </a:r>
            <a:endParaRPr lang="id-ID" sz="1600" b="1" dirty="0">
              <a:solidFill>
                <a:schemeClr val="accent6"/>
              </a:solidFill>
              <a:cs typeface="+mn-ea"/>
              <a:sym typeface="+mn-lt"/>
            </a:endParaRPr>
          </a:p>
        </p:txBody>
      </p:sp>
      <p:sp>
        <p:nvSpPr>
          <p:cNvPr id="30" name="Rectangle 15"/>
          <p:cNvSpPr/>
          <p:nvPr/>
        </p:nvSpPr>
        <p:spPr>
          <a:xfrm>
            <a:off x="7397086" y="4848466"/>
            <a:ext cx="3327520" cy="757130"/>
          </a:xfrm>
          <a:prstGeom prst="rect">
            <a:avLst/>
          </a:prstGeom>
        </p:spPr>
        <p:txBody>
          <a:bodyPr wrap="square">
            <a:spAutoFit/>
          </a:bodyPr>
          <a:lstStyle/>
          <a:p>
            <a:pPr>
              <a:lnSpc>
                <a:spcPct val="120000"/>
              </a:lnSpc>
            </a:pPr>
            <a:r>
              <a:rPr lang="en-US" sz="1200">
                <a:solidFill>
                  <a:schemeClr val="bg1"/>
                </a:solidFill>
                <a:cs typeface="+mn-ea"/>
                <a:sym typeface="+mn-lt"/>
              </a:rPr>
              <a:t>Lorem ipsum dolor sit amet, consectetur adipiscing elit. Cras et urna urna. Suspendisse quis aliquet tellus.</a:t>
            </a:r>
          </a:p>
        </p:txBody>
      </p:sp>
      <p:grpSp>
        <p:nvGrpSpPr>
          <p:cNvPr id="31" name="Group 16"/>
          <p:cNvGrpSpPr/>
          <p:nvPr/>
        </p:nvGrpSpPr>
        <p:grpSpPr>
          <a:xfrm>
            <a:off x="6389270" y="2060607"/>
            <a:ext cx="923827" cy="923827"/>
            <a:chOff x="6389270" y="2371895"/>
            <a:chExt cx="923827" cy="923827"/>
          </a:xfrm>
        </p:grpSpPr>
        <p:sp>
          <p:nvSpPr>
            <p:cNvPr id="32" name="Oval 17"/>
            <p:cNvSpPr/>
            <p:nvPr/>
          </p:nvSpPr>
          <p:spPr>
            <a:xfrm>
              <a:off x="6389270" y="2371895"/>
              <a:ext cx="923827" cy="92382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33" name="Group 18"/>
            <p:cNvGrpSpPr/>
            <p:nvPr/>
          </p:nvGrpSpPr>
          <p:grpSpPr>
            <a:xfrm>
              <a:off x="6642102" y="2686310"/>
              <a:ext cx="447696" cy="350733"/>
              <a:chOff x="6342848" y="3565543"/>
              <a:chExt cx="480228" cy="376220"/>
            </a:xfrm>
            <a:solidFill>
              <a:schemeClr val="bg1"/>
            </a:solidFill>
          </p:grpSpPr>
          <p:sp>
            <p:nvSpPr>
              <p:cNvPr id="34" name="AutoShape 43"/>
              <p:cNvSpPr/>
              <p:nvPr/>
            </p:nvSpPr>
            <p:spPr bwMode="auto">
              <a:xfrm>
                <a:off x="6342848" y="356554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35"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36"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grpSp>
        <p:nvGrpSpPr>
          <p:cNvPr id="37" name="Group 22"/>
          <p:cNvGrpSpPr/>
          <p:nvPr/>
        </p:nvGrpSpPr>
        <p:grpSpPr>
          <a:xfrm>
            <a:off x="6411067" y="4674585"/>
            <a:ext cx="923827" cy="923827"/>
            <a:chOff x="6411067" y="4985873"/>
            <a:chExt cx="923827" cy="923827"/>
          </a:xfrm>
        </p:grpSpPr>
        <p:sp>
          <p:nvSpPr>
            <p:cNvPr id="38" name="Oval 23"/>
            <p:cNvSpPr/>
            <p:nvPr/>
          </p:nvSpPr>
          <p:spPr>
            <a:xfrm>
              <a:off x="6411067" y="4985873"/>
              <a:ext cx="923827" cy="92382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39" name="Group 24"/>
            <p:cNvGrpSpPr/>
            <p:nvPr/>
          </p:nvGrpSpPr>
          <p:grpSpPr>
            <a:xfrm>
              <a:off x="6729667" y="5245510"/>
              <a:ext cx="297472" cy="433628"/>
              <a:chOff x="3582988" y="3510757"/>
              <a:chExt cx="319088" cy="465138"/>
            </a:xfrm>
            <a:solidFill>
              <a:schemeClr val="bg1"/>
            </a:solidFill>
          </p:grpSpPr>
          <p:sp>
            <p:nvSpPr>
              <p:cNvPr id="40"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41"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grpSp>
        <p:nvGrpSpPr>
          <p:cNvPr id="42" name="Group 27"/>
          <p:cNvGrpSpPr/>
          <p:nvPr/>
        </p:nvGrpSpPr>
        <p:grpSpPr>
          <a:xfrm>
            <a:off x="4866027" y="4674585"/>
            <a:ext cx="923827" cy="923827"/>
            <a:chOff x="862657" y="4985873"/>
            <a:chExt cx="923827" cy="923827"/>
          </a:xfrm>
        </p:grpSpPr>
        <p:sp>
          <p:nvSpPr>
            <p:cNvPr id="43" name="Oval 28"/>
            <p:cNvSpPr/>
            <p:nvPr/>
          </p:nvSpPr>
          <p:spPr>
            <a:xfrm>
              <a:off x="862657" y="4985873"/>
              <a:ext cx="923827" cy="9238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44" name="AutoShape 32"/>
            <p:cNvSpPr/>
            <p:nvPr/>
          </p:nvSpPr>
          <p:spPr bwMode="auto">
            <a:xfrm>
              <a:off x="1110299" y="5259578"/>
              <a:ext cx="427810" cy="374425"/>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45" name="Group 30"/>
          <p:cNvGrpSpPr/>
          <p:nvPr/>
        </p:nvGrpSpPr>
        <p:grpSpPr>
          <a:xfrm>
            <a:off x="4866027" y="3368244"/>
            <a:ext cx="923827" cy="923827"/>
            <a:chOff x="862657" y="3679532"/>
            <a:chExt cx="923827" cy="923827"/>
          </a:xfrm>
        </p:grpSpPr>
        <p:sp>
          <p:nvSpPr>
            <p:cNvPr id="46" name="Oval 31"/>
            <p:cNvSpPr/>
            <p:nvPr/>
          </p:nvSpPr>
          <p:spPr>
            <a:xfrm>
              <a:off x="862657" y="3679532"/>
              <a:ext cx="923827" cy="9238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47" name="Group 32"/>
            <p:cNvGrpSpPr/>
            <p:nvPr/>
          </p:nvGrpSpPr>
          <p:grpSpPr>
            <a:xfrm>
              <a:off x="1110299" y="3947859"/>
              <a:ext cx="428542" cy="401484"/>
              <a:chOff x="5368132" y="3540125"/>
              <a:chExt cx="465138" cy="435769"/>
            </a:xfrm>
            <a:solidFill>
              <a:schemeClr val="bg1"/>
            </a:solidFill>
          </p:grpSpPr>
          <p:sp>
            <p:nvSpPr>
              <p:cNvPr id="48"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49"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grpSp>
        <p:nvGrpSpPr>
          <p:cNvPr id="50" name="Group 35"/>
          <p:cNvGrpSpPr/>
          <p:nvPr/>
        </p:nvGrpSpPr>
        <p:grpSpPr>
          <a:xfrm>
            <a:off x="6411067" y="3368244"/>
            <a:ext cx="923827" cy="923827"/>
            <a:chOff x="6411067" y="3679532"/>
            <a:chExt cx="923827" cy="923827"/>
          </a:xfrm>
        </p:grpSpPr>
        <p:sp>
          <p:nvSpPr>
            <p:cNvPr id="51" name="Oval 36"/>
            <p:cNvSpPr/>
            <p:nvPr/>
          </p:nvSpPr>
          <p:spPr>
            <a:xfrm>
              <a:off x="6411067" y="3679532"/>
              <a:ext cx="923827" cy="9238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52" name="AutoShape 139"/>
            <p:cNvSpPr/>
            <p:nvPr/>
          </p:nvSpPr>
          <p:spPr bwMode="auto">
            <a:xfrm>
              <a:off x="6682815" y="3933473"/>
              <a:ext cx="427811" cy="414648"/>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53" name="Group 38"/>
          <p:cNvGrpSpPr/>
          <p:nvPr/>
        </p:nvGrpSpPr>
        <p:grpSpPr>
          <a:xfrm>
            <a:off x="4866027" y="2060607"/>
            <a:ext cx="923827" cy="923827"/>
            <a:chOff x="862657" y="2371895"/>
            <a:chExt cx="923827" cy="923827"/>
          </a:xfrm>
        </p:grpSpPr>
        <p:sp>
          <p:nvSpPr>
            <p:cNvPr id="54" name="Oval 39"/>
            <p:cNvSpPr/>
            <p:nvPr/>
          </p:nvSpPr>
          <p:spPr>
            <a:xfrm>
              <a:off x="862657" y="2371895"/>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55" name="Group 40"/>
            <p:cNvGrpSpPr/>
            <p:nvPr/>
          </p:nvGrpSpPr>
          <p:grpSpPr>
            <a:xfrm>
              <a:off x="1111529" y="2661892"/>
              <a:ext cx="427811" cy="375157"/>
              <a:chOff x="1640798" y="2149003"/>
              <a:chExt cx="464344" cy="407194"/>
            </a:xfrm>
            <a:solidFill>
              <a:schemeClr val="bg1"/>
            </a:solidFill>
          </p:grpSpPr>
          <p:sp>
            <p:nvSpPr>
              <p:cNvPr id="56"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57"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cxnSp>
        <p:nvCxnSpPr>
          <p:cNvPr id="58" name="Straight Connector 43"/>
          <p:cNvCxnSpPr/>
          <p:nvPr/>
        </p:nvCxnSpPr>
        <p:spPr>
          <a:xfrm>
            <a:off x="6096000" y="1941987"/>
            <a:ext cx="0" cy="3771981"/>
          </a:xfrm>
          <a:prstGeom prst="line">
            <a:avLst/>
          </a:prstGeom>
          <a:ln w="19050">
            <a:solidFill>
              <a:schemeClr val="bg2">
                <a:lumMod val="9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barn(outHorizontal)">
                                      <p:cBhvr>
                                        <p:cTn id="11" dur="500"/>
                                        <p:tgtEl>
                                          <p:spTgt spid="5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500"/>
                                        <p:tgtEl>
                                          <p:spTgt spid="2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right)">
                                      <p:cBhvr>
                                        <p:cTn id="67" dur="500"/>
                                        <p:tgtEl>
                                          <p:spTgt spid="23"/>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20" grpId="0"/>
      <p:bldP spid="21" grpId="0"/>
      <p:bldP spid="22" grpId="0"/>
      <p:bldP spid="23" grpId="0"/>
      <p:bldP spid="24" grpId="0"/>
      <p:bldP spid="25" grpId="0"/>
      <p:bldP spid="26"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1miz-E818107-6D594D61"/>
          <p:cNvPicPr>
            <a:picLocks noChangeAspect="1"/>
          </p:cNvPicPr>
          <p:nvPr>
            <p:custDataLst>
              <p:tags r:id="rId1"/>
            </p:custDataLst>
          </p:nvPr>
        </p:nvPicPr>
        <p:blipFill>
          <a:blip r:embed="rId5"/>
          <a:stretch>
            <a:fillRect/>
          </a:stretch>
        </p:blipFill>
        <p:spPr>
          <a:xfrm rot="9540000">
            <a:off x="-5520055" y="-907415"/>
            <a:ext cx="8521700" cy="8901430"/>
          </a:xfrm>
          <a:prstGeom prst="rect">
            <a:avLst/>
          </a:prstGeom>
        </p:spPr>
      </p:pic>
      <p:pic>
        <p:nvPicPr>
          <p:cNvPr id="3" name="图片 2" descr="51miz-E818107-6D594D61"/>
          <p:cNvPicPr>
            <a:picLocks noChangeAspect="1"/>
          </p:cNvPicPr>
          <p:nvPr>
            <p:custDataLst>
              <p:tags r:id="rId2"/>
            </p:custDataLst>
          </p:nvPr>
        </p:nvPicPr>
        <p:blipFill>
          <a:blip r:embed="rId5"/>
          <a:stretch>
            <a:fillRect/>
          </a:stretch>
        </p:blipFill>
        <p:spPr>
          <a:xfrm rot="12060000" flipH="1">
            <a:off x="8670925" y="-1021715"/>
            <a:ext cx="8521700" cy="8901430"/>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3291" y="1625156"/>
            <a:ext cx="1605418" cy="1554147"/>
          </a:xfrm>
          <a:prstGeom prst="rect">
            <a:avLst/>
          </a:prstGeom>
          <a:effectLst>
            <a:outerShdw blurRad="101600" dist="38100" dir="2700000" algn="tl" rotWithShape="0">
              <a:schemeClr val="bg1">
                <a:lumMod val="50000"/>
                <a:alpha val="37000"/>
              </a:schemeClr>
            </a:outerShdw>
          </a:effectLst>
        </p:spPr>
      </p:pic>
      <p:sp>
        <p:nvSpPr>
          <p:cNvPr id="5" name="文本框 9"/>
          <p:cNvSpPr txBox="1"/>
          <p:nvPr/>
        </p:nvSpPr>
        <p:spPr>
          <a:xfrm>
            <a:off x="3256597" y="2642235"/>
            <a:ext cx="5678805" cy="791307"/>
          </a:xfrm>
          <a:prstGeom prst="rect">
            <a:avLst/>
          </a:prstGeom>
          <a:noFill/>
        </p:spPr>
        <p:txBody>
          <a:bodyPr wrap="square" lIns="91440" tIns="45720" rIns="91440" bIns="45720" rtlCol="0">
            <a:spAutoFit/>
          </a:bodyPr>
          <a:lstStyle/>
          <a:p>
            <a:pPr marL="0" lvl="1" algn="ctr">
              <a:lnSpc>
                <a:spcPts val="6000"/>
              </a:lnSpc>
            </a:pPr>
            <a:r>
              <a:rPr lang="en-US" altLang="zh-CN" sz="3600" b="1" dirty="0">
                <a:solidFill>
                  <a:schemeClr val="bg1"/>
                </a:solidFill>
                <a:cs typeface="+mn-ea"/>
                <a:sym typeface="+mn-lt"/>
              </a:rPr>
              <a:t>PART 3 Add title text</a:t>
            </a:r>
            <a:endParaRPr lang="zh-CN" altLang="en-US" sz="3600" b="1" dirty="0">
              <a:solidFill>
                <a:schemeClr val="bg1"/>
              </a:solidFill>
              <a:cs typeface="+mn-ea"/>
              <a:sym typeface="+mn-lt"/>
            </a:endParaRPr>
          </a:p>
        </p:txBody>
      </p:sp>
      <p:sp>
        <p:nvSpPr>
          <p:cNvPr id="7" name="标题 1">
            <a:extLst>
              <a:ext uri="{FF2B5EF4-FFF2-40B4-BE49-F238E27FC236}">
                <a16:creationId xmlns:a16="http://schemas.microsoft.com/office/drawing/2014/main" id="{811E1B2D-0B76-9D68-8402-672E753DA42F}"/>
              </a:ext>
            </a:extLst>
          </p:cNvPr>
          <p:cNvSpPr txBox="1"/>
          <p:nvPr/>
        </p:nvSpPr>
        <p:spPr>
          <a:xfrm>
            <a:off x="3425161" y="3543300"/>
            <a:ext cx="5510241" cy="3642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2200"/>
              </a:lnSpc>
              <a:defRPr/>
            </a:pPr>
            <a:r>
              <a:rPr lang="en-US" altLang="zh-CN" sz="1800" noProof="1">
                <a:solidFill>
                  <a:schemeClr val="bg1"/>
                </a:solidFill>
                <a:latin typeface="+mn-lt"/>
                <a:ea typeface="+mn-ea"/>
                <a:cs typeface="+mn-ea"/>
                <a:sym typeface="+mn-lt"/>
              </a:rPr>
              <a:t>Click here to add content, content to match the title. </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900" decel="100000" fill="hold"/>
                                        <p:tgtEl>
                                          <p:spTgt spid="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99999-6D594D61"/>
          <p:cNvPicPr>
            <a:picLocks noChangeAspect="1"/>
          </p:cNvPicPr>
          <p:nvPr/>
        </p:nvPicPr>
        <p:blipFill>
          <a:blip r:embed="rId3"/>
          <a:srcRect l="29545" r="15530"/>
          <a:stretch>
            <a:fillRect/>
          </a:stretch>
        </p:blipFill>
        <p:spPr>
          <a:xfrm>
            <a:off x="6648450" y="3682365"/>
            <a:ext cx="5524500" cy="3224530"/>
          </a:xfrm>
          <a:prstGeom prst="rect">
            <a:avLst/>
          </a:prstGeom>
        </p:spPr>
      </p:pic>
      <p:sp>
        <p:nvSpPr>
          <p:cNvPr id="7" name="文本框 9"/>
          <p:cNvSpPr txBox="1"/>
          <p:nvPr/>
        </p:nvSpPr>
        <p:spPr>
          <a:xfrm>
            <a:off x="639706" y="0"/>
            <a:ext cx="4046594" cy="776495"/>
          </a:xfrm>
          <a:prstGeom prst="rect">
            <a:avLst/>
          </a:prstGeom>
          <a:noFill/>
        </p:spPr>
        <p:txBody>
          <a:bodyPr wrap="square" lIns="91440" tIns="45720" rIns="91440" bIns="45720" rtlCol="0">
            <a:spAutoFit/>
          </a:bodyPr>
          <a:lstStyle/>
          <a:p>
            <a:pPr marL="0" lvl="1" algn="ctr">
              <a:lnSpc>
                <a:spcPts val="6000"/>
              </a:lnSpc>
            </a:pPr>
            <a:r>
              <a:rPr lang="en-US" altLang="zh-CN" sz="3200" b="1" dirty="0">
                <a:solidFill>
                  <a:schemeClr val="bg1"/>
                </a:solidFill>
                <a:cs typeface="+mn-ea"/>
                <a:sym typeface="+mn-lt"/>
              </a:rPr>
              <a:t>PART 3 Add title text</a:t>
            </a:r>
            <a:endParaRPr lang="zh-CN" altLang="en-US" sz="3200" b="1" dirty="0">
              <a:solidFill>
                <a:schemeClr val="bg1"/>
              </a:solidFill>
              <a:cs typeface="+mn-ea"/>
              <a:sym typeface="+mn-lt"/>
            </a:endParaRPr>
          </a:p>
        </p:txBody>
      </p:sp>
      <p:sp>
        <p:nvSpPr>
          <p:cNvPr id="3" name="Freeform 6"/>
          <p:cNvSpPr/>
          <p:nvPr/>
        </p:nvSpPr>
        <p:spPr bwMode="auto">
          <a:xfrm>
            <a:off x="4816574" y="2748621"/>
            <a:ext cx="744569" cy="1342513"/>
          </a:xfrm>
          <a:custGeom>
            <a:avLst/>
            <a:gdLst>
              <a:gd name="T0" fmla="*/ 318 w 518"/>
              <a:gd name="T1" fmla="*/ 410 h 933"/>
              <a:gd name="T2" fmla="*/ 318 w 518"/>
              <a:gd name="T3" fmla="*/ 101 h 933"/>
              <a:gd name="T4" fmla="*/ 76 w 518"/>
              <a:gd name="T5" fmla="*/ 0 h 933"/>
              <a:gd name="T6" fmla="*/ 33 w 518"/>
              <a:gd name="T7" fmla="*/ 0 h 933"/>
              <a:gd name="T8" fmla="*/ 0 w 518"/>
              <a:gd name="T9" fmla="*/ 181 h 933"/>
              <a:gd name="T10" fmla="*/ 172 w 518"/>
              <a:gd name="T11" fmla="*/ 249 h 933"/>
              <a:gd name="T12" fmla="*/ 173 w 518"/>
              <a:gd name="T13" fmla="*/ 250 h 933"/>
              <a:gd name="T14" fmla="*/ 180 w 518"/>
              <a:gd name="T15" fmla="*/ 368 h 933"/>
              <a:gd name="T16" fmla="*/ 176 w 518"/>
              <a:gd name="T17" fmla="*/ 369 h 933"/>
              <a:gd name="T18" fmla="*/ 17 w 518"/>
              <a:gd name="T19" fmla="*/ 454 h 933"/>
              <a:gd name="T20" fmla="*/ 75 w 518"/>
              <a:gd name="T21" fmla="*/ 630 h 933"/>
              <a:gd name="T22" fmla="*/ 259 w 518"/>
              <a:gd name="T23" fmla="*/ 607 h 933"/>
              <a:gd name="T24" fmla="*/ 260 w 518"/>
              <a:gd name="T25" fmla="*/ 606 h 933"/>
              <a:gd name="T26" fmla="*/ 324 w 518"/>
              <a:gd name="T27" fmla="*/ 706 h 933"/>
              <a:gd name="T28" fmla="*/ 320 w 518"/>
              <a:gd name="T29" fmla="*/ 710 h 933"/>
              <a:gd name="T30" fmla="*/ 222 w 518"/>
              <a:gd name="T31" fmla="*/ 861 h 933"/>
              <a:gd name="T32" fmla="*/ 300 w 518"/>
              <a:gd name="T33" fmla="*/ 933 h 933"/>
              <a:gd name="T34" fmla="*/ 518 w 518"/>
              <a:gd name="T35" fmla="*/ 727 h 933"/>
              <a:gd name="T36" fmla="*/ 318 w 518"/>
              <a:gd name="T37" fmla="*/ 41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8" h="933">
                <a:moveTo>
                  <a:pt x="318" y="410"/>
                </a:moveTo>
                <a:cubicBezTo>
                  <a:pt x="291" y="305"/>
                  <a:pt x="293" y="199"/>
                  <a:pt x="318" y="101"/>
                </a:cubicBezTo>
                <a:cubicBezTo>
                  <a:pt x="76" y="0"/>
                  <a:pt x="76" y="0"/>
                  <a:pt x="76" y="0"/>
                </a:cubicBezTo>
                <a:cubicBezTo>
                  <a:pt x="33" y="0"/>
                  <a:pt x="33" y="0"/>
                  <a:pt x="33" y="0"/>
                </a:cubicBezTo>
                <a:cubicBezTo>
                  <a:pt x="0" y="181"/>
                  <a:pt x="0" y="181"/>
                  <a:pt x="0" y="181"/>
                </a:cubicBezTo>
                <a:cubicBezTo>
                  <a:pt x="172" y="249"/>
                  <a:pt x="172" y="249"/>
                  <a:pt x="172" y="249"/>
                </a:cubicBezTo>
                <a:cubicBezTo>
                  <a:pt x="173" y="250"/>
                  <a:pt x="173" y="250"/>
                  <a:pt x="173" y="250"/>
                </a:cubicBezTo>
                <a:cubicBezTo>
                  <a:pt x="172" y="289"/>
                  <a:pt x="174" y="328"/>
                  <a:pt x="180" y="368"/>
                </a:cubicBezTo>
                <a:cubicBezTo>
                  <a:pt x="176" y="369"/>
                  <a:pt x="176" y="369"/>
                  <a:pt x="176" y="369"/>
                </a:cubicBezTo>
                <a:cubicBezTo>
                  <a:pt x="17" y="454"/>
                  <a:pt x="17" y="454"/>
                  <a:pt x="17" y="454"/>
                </a:cubicBezTo>
                <a:cubicBezTo>
                  <a:pt x="75" y="630"/>
                  <a:pt x="75" y="630"/>
                  <a:pt x="75" y="630"/>
                </a:cubicBezTo>
                <a:cubicBezTo>
                  <a:pt x="259" y="607"/>
                  <a:pt x="259" y="607"/>
                  <a:pt x="259" y="607"/>
                </a:cubicBezTo>
                <a:cubicBezTo>
                  <a:pt x="260" y="606"/>
                  <a:pt x="260" y="606"/>
                  <a:pt x="260" y="606"/>
                </a:cubicBezTo>
                <a:cubicBezTo>
                  <a:pt x="279" y="641"/>
                  <a:pt x="300" y="675"/>
                  <a:pt x="324" y="706"/>
                </a:cubicBezTo>
                <a:cubicBezTo>
                  <a:pt x="320" y="710"/>
                  <a:pt x="320" y="710"/>
                  <a:pt x="320" y="710"/>
                </a:cubicBezTo>
                <a:cubicBezTo>
                  <a:pt x="222" y="861"/>
                  <a:pt x="222" y="861"/>
                  <a:pt x="222" y="861"/>
                </a:cubicBezTo>
                <a:cubicBezTo>
                  <a:pt x="300" y="933"/>
                  <a:pt x="300" y="933"/>
                  <a:pt x="300" y="933"/>
                </a:cubicBezTo>
                <a:cubicBezTo>
                  <a:pt x="518" y="727"/>
                  <a:pt x="518" y="727"/>
                  <a:pt x="518" y="727"/>
                </a:cubicBezTo>
                <a:cubicBezTo>
                  <a:pt x="423" y="648"/>
                  <a:pt x="351" y="539"/>
                  <a:pt x="318" y="41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75" name="Freeform 7"/>
          <p:cNvSpPr/>
          <p:nvPr/>
        </p:nvSpPr>
        <p:spPr bwMode="auto">
          <a:xfrm>
            <a:off x="6167406" y="1816869"/>
            <a:ext cx="1200046" cy="984787"/>
          </a:xfrm>
          <a:custGeom>
            <a:avLst/>
            <a:gdLst>
              <a:gd name="T0" fmla="*/ 547 w 834"/>
              <a:gd name="T1" fmla="*/ 684 h 684"/>
              <a:gd name="T2" fmla="*/ 834 w 834"/>
              <a:gd name="T3" fmla="*/ 605 h 684"/>
              <a:gd name="T4" fmla="*/ 811 w 834"/>
              <a:gd name="T5" fmla="*/ 534 h 684"/>
              <a:gd name="T6" fmla="*/ 627 w 834"/>
              <a:gd name="T7" fmla="*/ 557 h 684"/>
              <a:gd name="T8" fmla="*/ 563 w 834"/>
              <a:gd name="T9" fmla="*/ 456 h 684"/>
              <a:gd name="T10" fmla="*/ 566 w 834"/>
              <a:gd name="T11" fmla="*/ 453 h 684"/>
              <a:gd name="T12" fmla="*/ 664 w 834"/>
              <a:gd name="T13" fmla="*/ 303 h 684"/>
              <a:gd name="T14" fmla="*/ 529 w 834"/>
              <a:gd name="T15" fmla="*/ 177 h 684"/>
              <a:gd name="T16" fmla="*/ 379 w 834"/>
              <a:gd name="T17" fmla="*/ 285 h 684"/>
              <a:gd name="T18" fmla="*/ 275 w 834"/>
              <a:gd name="T19" fmla="*/ 227 h 684"/>
              <a:gd name="T20" fmla="*/ 276 w 834"/>
              <a:gd name="T21" fmla="*/ 224 h 684"/>
              <a:gd name="T22" fmla="*/ 289 w 834"/>
              <a:gd name="T23" fmla="*/ 45 h 684"/>
              <a:gd name="T24" fmla="*/ 110 w 834"/>
              <a:gd name="T25" fmla="*/ 0 h 684"/>
              <a:gd name="T26" fmla="*/ 30 w 834"/>
              <a:gd name="T27" fmla="*/ 166 h 684"/>
              <a:gd name="T28" fmla="*/ 0 w 834"/>
              <a:gd name="T29" fmla="*/ 163 h 684"/>
              <a:gd name="T30" fmla="*/ 0 w 834"/>
              <a:gd name="T31" fmla="*/ 290 h 684"/>
              <a:gd name="T32" fmla="*/ 547 w 834"/>
              <a:gd name="T33" fmla="*/ 68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4" h="684">
                <a:moveTo>
                  <a:pt x="547" y="684"/>
                </a:moveTo>
                <a:cubicBezTo>
                  <a:pt x="834" y="605"/>
                  <a:pt x="834" y="605"/>
                  <a:pt x="834" y="605"/>
                </a:cubicBezTo>
                <a:cubicBezTo>
                  <a:pt x="811" y="534"/>
                  <a:pt x="811" y="534"/>
                  <a:pt x="811" y="534"/>
                </a:cubicBezTo>
                <a:cubicBezTo>
                  <a:pt x="627" y="557"/>
                  <a:pt x="627" y="557"/>
                  <a:pt x="627" y="557"/>
                </a:cubicBezTo>
                <a:cubicBezTo>
                  <a:pt x="608" y="521"/>
                  <a:pt x="587" y="487"/>
                  <a:pt x="563" y="456"/>
                </a:cubicBezTo>
                <a:cubicBezTo>
                  <a:pt x="566" y="453"/>
                  <a:pt x="566" y="453"/>
                  <a:pt x="566" y="453"/>
                </a:cubicBezTo>
                <a:cubicBezTo>
                  <a:pt x="664" y="303"/>
                  <a:pt x="664" y="303"/>
                  <a:pt x="664" y="303"/>
                </a:cubicBezTo>
                <a:cubicBezTo>
                  <a:pt x="529" y="177"/>
                  <a:pt x="529" y="177"/>
                  <a:pt x="529" y="177"/>
                </a:cubicBezTo>
                <a:cubicBezTo>
                  <a:pt x="379" y="285"/>
                  <a:pt x="379" y="285"/>
                  <a:pt x="379" y="285"/>
                </a:cubicBezTo>
                <a:cubicBezTo>
                  <a:pt x="346" y="263"/>
                  <a:pt x="311" y="244"/>
                  <a:pt x="275" y="227"/>
                </a:cubicBezTo>
                <a:cubicBezTo>
                  <a:pt x="276" y="224"/>
                  <a:pt x="276" y="224"/>
                  <a:pt x="276" y="224"/>
                </a:cubicBezTo>
                <a:cubicBezTo>
                  <a:pt x="289" y="45"/>
                  <a:pt x="289" y="45"/>
                  <a:pt x="289" y="45"/>
                </a:cubicBezTo>
                <a:cubicBezTo>
                  <a:pt x="110" y="0"/>
                  <a:pt x="110" y="0"/>
                  <a:pt x="110" y="0"/>
                </a:cubicBezTo>
                <a:cubicBezTo>
                  <a:pt x="30" y="166"/>
                  <a:pt x="30" y="166"/>
                  <a:pt x="30" y="166"/>
                </a:cubicBezTo>
                <a:cubicBezTo>
                  <a:pt x="19" y="165"/>
                  <a:pt x="12" y="164"/>
                  <a:pt x="0" y="163"/>
                </a:cubicBezTo>
                <a:cubicBezTo>
                  <a:pt x="0" y="290"/>
                  <a:pt x="0" y="290"/>
                  <a:pt x="0" y="290"/>
                </a:cubicBezTo>
                <a:cubicBezTo>
                  <a:pt x="240" y="300"/>
                  <a:pt x="459" y="453"/>
                  <a:pt x="547" y="68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76" name="Freeform 8"/>
          <p:cNvSpPr/>
          <p:nvPr/>
        </p:nvSpPr>
        <p:spPr bwMode="auto">
          <a:xfrm>
            <a:off x="5094228" y="1823108"/>
            <a:ext cx="998305" cy="996226"/>
          </a:xfrm>
          <a:custGeom>
            <a:avLst/>
            <a:gdLst>
              <a:gd name="T0" fmla="*/ 566 w 694"/>
              <a:gd name="T1" fmla="*/ 305 h 692"/>
              <a:gd name="T2" fmla="*/ 694 w 694"/>
              <a:gd name="T3" fmla="*/ 286 h 692"/>
              <a:gd name="T4" fmla="*/ 694 w 694"/>
              <a:gd name="T5" fmla="*/ 159 h 692"/>
              <a:gd name="T6" fmla="*/ 655 w 694"/>
              <a:gd name="T7" fmla="*/ 163 h 692"/>
              <a:gd name="T8" fmla="*/ 654 w 694"/>
              <a:gd name="T9" fmla="*/ 160 h 692"/>
              <a:gd name="T10" fmla="*/ 584 w 694"/>
              <a:gd name="T11" fmla="*/ 0 h 692"/>
              <a:gd name="T12" fmla="*/ 405 w 694"/>
              <a:gd name="T13" fmla="*/ 46 h 692"/>
              <a:gd name="T14" fmla="*/ 415 w 694"/>
              <a:gd name="T15" fmla="*/ 227 h 692"/>
              <a:gd name="T16" fmla="*/ 280 w 694"/>
              <a:gd name="T17" fmla="*/ 305 h 692"/>
              <a:gd name="T18" fmla="*/ 278 w 694"/>
              <a:gd name="T19" fmla="*/ 302 h 692"/>
              <a:gd name="T20" fmla="*/ 128 w 694"/>
              <a:gd name="T21" fmla="*/ 201 h 692"/>
              <a:gd name="T22" fmla="*/ 0 w 694"/>
              <a:gd name="T23" fmla="*/ 334 h 692"/>
              <a:gd name="T24" fmla="*/ 106 w 694"/>
              <a:gd name="T25" fmla="*/ 484 h 692"/>
              <a:gd name="T26" fmla="*/ 24 w 694"/>
              <a:gd name="T27" fmla="*/ 642 h 692"/>
              <a:gd name="T28" fmla="*/ 24 w 694"/>
              <a:gd name="T29" fmla="*/ 642 h 692"/>
              <a:gd name="T30" fmla="*/ 141 w 694"/>
              <a:gd name="T31" fmla="*/ 692 h 692"/>
              <a:gd name="T32" fmla="*/ 566 w 694"/>
              <a:gd name="T33" fmla="*/ 30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4" h="692">
                <a:moveTo>
                  <a:pt x="566" y="305"/>
                </a:moveTo>
                <a:cubicBezTo>
                  <a:pt x="608" y="294"/>
                  <a:pt x="650" y="288"/>
                  <a:pt x="694" y="286"/>
                </a:cubicBezTo>
                <a:cubicBezTo>
                  <a:pt x="694" y="159"/>
                  <a:pt x="694" y="159"/>
                  <a:pt x="694" y="159"/>
                </a:cubicBezTo>
                <a:cubicBezTo>
                  <a:pt x="682" y="159"/>
                  <a:pt x="670" y="161"/>
                  <a:pt x="655" y="163"/>
                </a:cubicBezTo>
                <a:cubicBezTo>
                  <a:pt x="654" y="160"/>
                  <a:pt x="654" y="160"/>
                  <a:pt x="654" y="160"/>
                </a:cubicBezTo>
                <a:cubicBezTo>
                  <a:pt x="584" y="0"/>
                  <a:pt x="584" y="0"/>
                  <a:pt x="584" y="0"/>
                </a:cubicBezTo>
                <a:cubicBezTo>
                  <a:pt x="405" y="46"/>
                  <a:pt x="405" y="46"/>
                  <a:pt x="405" y="46"/>
                </a:cubicBezTo>
                <a:cubicBezTo>
                  <a:pt x="415" y="227"/>
                  <a:pt x="415" y="227"/>
                  <a:pt x="415" y="227"/>
                </a:cubicBezTo>
                <a:cubicBezTo>
                  <a:pt x="367" y="249"/>
                  <a:pt x="322" y="274"/>
                  <a:pt x="280" y="305"/>
                </a:cubicBezTo>
                <a:cubicBezTo>
                  <a:pt x="278" y="302"/>
                  <a:pt x="278" y="302"/>
                  <a:pt x="278" y="302"/>
                </a:cubicBezTo>
                <a:cubicBezTo>
                  <a:pt x="128" y="201"/>
                  <a:pt x="128" y="201"/>
                  <a:pt x="128" y="201"/>
                </a:cubicBezTo>
                <a:cubicBezTo>
                  <a:pt x="0" y="334"/>
                  <a:pt x="0" y="334"/>
                  <a:pt x="0" y="334"/>
                </a:cubicBezTo>
                <a:cubicBezTo>
                  <a:pt x="106" y="484"/>
                  <a:pt x="106" y="484"/>
                  <a:pt x="106" y="484"/>
                </a:cubicBezTo>
                <a:cubicBezTo>
                  <a:pt x="73" y="534"/>
                  <a:pt x="45" y="586"/>
                  <a:pt x="24" y="642"/>
                </a:cubicBezTo>
                <a:cubicBezTo>
                  <a:pt x="24" y="642"/>
                  <a:pt x="24" y="642"/>
                  <a:pt x="24" y="642"/>
                </a:cubicBezTo>
                <a:cubicBezTo>
                  <a:pt x="141" y="692"/>
                  <a:pt x="141" y="692"/>
                  <a:pt x="141" y="692"/>
                </a:cubicBezTo>
                <a:cubicBezTo>
                  <a:pt x="207" y="507"/>
                  <a:pt x="361" y="358"/>
                  <a:pt x="566" y="30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77" name="Freeform 9"/>
          <p:cNvSpPr/>
          <p:nvPr/>
        </p:nvSpPr>
        <p:spPr bwMode="auto">
          <a:xfrm>
            <a:off x="5302208" y="3840517"/>
            <a:ext cx="1404907" cy="583385"/>
          </a:xfrm>
          <a:custGeom>
            <a:avLst/>
            <a:gdLst>
              <a:gd name="T0" fmla="*/ 728 w 976"/>
              <a:gd name="T1" fmla="*/ 92 h 405"/>
              <a:gd name="T2" fmla="*/ 222 w 976"/>
              <a:gd name="T3" fmla="*/ 0 h 405"/>
              <a:gd name="T4" fmla="*/ 0 w 976"/>
              <a:gd name="T5" fmla="*/ 210 h 405"/>
              <a:gd name="T6" fmla="*/ 19 w 976"/>
              <a:gd name="T7" fmla="*/ 227 h 405"/>
              <a:gd name="T8" fmla="*/ 169 w 976"/>
              <a:gd name="T9" fmla="*/ 119 h 405"/>
              <a:gd name="T10" fmla="*/ 171 w 976"/>
              <a:gd name="T11" fmla="*/ 117 h 405"/>
              <a:gd name="T12" fmla="*/ 274 w 976"/>
              <a:gd name="T13" fmla="*/ 174 h 405"/>
              <a:gd name="T14" fmla="*/ 272 w 976"/>
              <a:gd name="T15" fmla="*/ 180 h 405"/>
              <a:gd name="T16" fmla="*/ 259 w 976"/>
              <a:gd name="T17" fmla="*/ 359 h 405"/>
              <a:gd name="T18" fmla="*/ 438 w 976"/>
              <a:gd name="T19" fmla="*/ 405 h 405"/>
              <a:gd name="T20" fmla="*/ 517 w 976"/>
              <a:gd name="T21" fmla="*/ 237 h 405"/>
              <a:gd name="T22" fmla="*/ 530 w 976"/>
              <a:gd name="T23" fmla="*/ 232 h 405"/>
              <a:gd name="T24" fmla="*/ 661 w 976"/>
              <a:gd name="T25" fmla="*/ 228 h 405"/>
              <a:gd name="T26" fmla="*/ 663 w 976"/>
              <a:gd name="T27" fmla="*/ 235 h 405"/>
              <a:gd name="T28" fmla="*/ 706 w 976"/>
              <a:gd name="T29" fmla="*/ 383 h 405"/>
              <a:gd name="T30" fmla="*/ 884 w 976"/>
              <a:gd name="T31" fmla="*/ 337 h 405"/>
              <a:gd name="T32" fmla="*/ 876 w 976"/>
              <a:gd name="T33" fmla="*/ 163 h 405"/>
              <a:gd name="T34" fmla="*/ 877 w 976"/>
              <a:gd name="T35" fmla="*/ 166 h 405"/>
              <a:gd name="T36" fmla="*/ 976 w 976"/>
              <a:gd name="T37" fmla="*/ 115 h 405"/>
              <a:gd name="T38" fmla="*/ 908 w 976"/>
              <a:gd name="T39" fmla="*/ 13 h 405"/>
              <a:gd name="T40" fmla="*/ 728 w 976"/>
              <a:gd name="T41" fmla="*/ 9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6" h="405">
                <a:moveTo>
                  <a:pt x="728" y="92"/>
                </a:moveTo>
                <a:cubicBezTo>
                  <a:pt x="547" y="139"/>
                  <a:pt x="364" y="99"/>
                  <a:pt x="222" y="0"/>
                </a:cubicBezTo>
                <a:cubicBezTo>
                  <a:pt x="0" y="210"/>
                  <a:pt x="0" y="210"/>
                  <a:pt x="0" y="210"/>
                </a:cubicBezTo>
                <a:cubicBezTo>
                  <a:pt x="19" y="227"/>
                  <a:pt x="19" y="227"/>
                  <a:pt x="19" y="227"/>
                </a:cubicBezTo>
                <a:cubicBezTo>
                  <a:pt x="169" y="119"/>
                  <a:pt x="169" y="119"/>
                  <a:pt x="169" y="119"/>
                </a:cubicBezTo>
                <a:cubicBezTo>
                  <a:pt x="171" y="117"/>
                  <a:pt x="171" y="117"/>
                  <a:pt x="171" y="117"/>
                </a:cubicBezTo>
                <a:cubicBezTo>
                  <a:pt x="204" y="139"/>
                  <a:pt x="238" y="158"/>
                  <a:pt x="274" y="174"/>
                </a:cubicBezTo>
                <a:cubicBezTo>
                  <a:pt x="272" y="180"/>
                  <a:pt x="272" y="180"/>
                  <a:pt x="272" y="180"/>
                </a:cubicBezTo>
                <a:cubicBezTo>
                  <a:pt x="259" y="359"/>
                  <a:pt x="259" y="359"/>
                  <a:pt x="259" y="359"/>
                </a:cubicBezTo>
                <a:cubicBezTo>
                  <a:pt x="438" y="405"/>
                  <a:pt x="438" y="405"/>
                  <a:pt x="438" y="405"/>
                </a:cubicBezTo>
                <a:cubicBezTo>
                  <a:pt x="517" y="237"/>
                  <a:pt x="517" y="237"/>
                  <a:pt x="517" y="237"/>
                </a:cubicBezTo>
                <a:cubicBezTo>
                  <a:pt x="530" y="232"/>
                  <a:pt x="530" y="232"/>
                  <a:pt x="530" y="232"/>
                </a:cubicBezTo>
                <a:cubicBezTo>
                  <a:pt x="569" y="235"/>
                  <a:pt x="601" y="236"/>
                  <a:pt x="661" y="228"/>
                </a:cubicBezTo>
                <a:cubicBezTo>
                  <a:pt x="663" y="235"/>
                  <a:pt x="663" y="235"/>
                  <a:pt x="663" y="235"/>
                </a:cubicBezTo>
                <a:cubicBezTo>
                  <a:pt x="706" y="383"/>
                  <a:pt x="706" y="383"/>
                  <a:pt x="706" y="383"/>
                </a:cubicBezTo>
                <a:cubicBezTo>
                  <a:pt x="884" y="337"/>
                  <a:pt x="884" y="337"/>
                  <a:pt x="884" y="337"/>
                </a:cubicBezTo>
                <a:cubicBezTo>
                  <a:pt x="876" y="163"/>
                  <a:pt x="876" y="163"/>
                  <a:pt x="876" y="163"/>
                </a:cubicBezTo>
                <a:cubicBezTo>
                  <a:pt x="877" y="166"/>
                  <a:pt x="877" y="166"/>
                  <a:pt x="877" y="166"/>
                </a:cubicBezTo>
                <a:cubicBezTo>
                  <a:pt x="911" y="151"/>
                  <a:pt x="944" y="134"/>
                  <a:pt x="976" y="115"/>
                </a:cubicBezTo>
                <a:cubicBezTo>
                  <a:pt x="908" y="13"/>
                  <a:pt x="908" y="13"/>
                  <a:pt x="908" y="13"/>
                </a:cubicBezTo>
                <a:cubicBezTo>
                  <a:pt x="854" y="48"/>
                  <a:pt x="794" y="75"/>
                  <a:pt x="728" y="9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78" name="Freeform 10"/>
          <p:cNvSpPr/>
          <p:nvPr/>
        </p:nvSpPr>
        <p:spPr bwMode="auto">
          <a:xfrm>
            <a:off x="6669678" y="2759020"/>
            <a:ext cx="772647" cy="1368510"/>
          </a:xfrm>
          <a:custGeom>
            <a:avLst/>
            <a:gdLst>
              <a:gd name="T0" fmla="*/ 364 w 537"/>
              <a:gd name="T1" fmla="*/ 260 h 951"/>
              <a:gd name="T2" fmla="*/ 357 w 537"/>
              <a:gd name="T3" fmla="*/ 142 h 951"/>
              <a:gd name="T4" fmla="*/ 361 w 537"/>
              <a:gd name="T5" fmla="*/ 140 h 951"/>
              <a:gd name="T6" fmla="*/ 519 w 537"/>
              <a:gd name="T7" fmla="*/ 55 h 951"/>
              <a:gd name="T8" fmla="*/ 501 w 537"/>
              <a:gd name="T9" fmla="*/ 0 h 951"/>
              <a:gd name="T10" fmla="*/ 214 w 537"/>
              <a:gd name="T11" fmla="*/ 80 h 951"/>
              <a:gd name="T12" fmla="*/ 219 w 537"/>
              <a:gd name="T13" fmla="*/ 95 h 951"/>
              <a:gd name="T14" fmla="*/ 0 w 537"/>
              <a:gd name="T15" fmla="*/ 735 h 951"/>
              <a:gd name="T16" fmla="*/ 85 w 537"/>
              <a:gd name="T17" fmla="*/ 862 h 951"/>
              <a:gd name="T18" fmla="*/ 215 w 537"/>
              <a:gd name="T19" fmla="*/ 951 h 951"/>
              <a:gd name="T20" fmla="*/ 343 w 537"/>
              <a:gd name="T21" fmla="*/ 818 h 951"/>
              <a:gd name="T22" fmla="*/ 237 w 537"/>
              <a:gd name="T23" fmla="*/ 666 h 951"/>
              <a:gd name="T24" fmla="*/ 236 w 537"/>
              <a:gd name="T25" fmla="*/ 665 h 951"/>
              <a:gd name="T26" fmla="*/ 318 w 537"/>
              <a:gd name="T27" fmla="*/ 507 h 951"/>
              <a:gd name="T28" fmla="*/ 324 w 537"/>
              <a:gd name="T29" fmla="*/ 508 h 951"/>
              <a:gd name="T30" fmla="*/ 503 w 537"/>
              <a:gd name="T31" fmla="*/ 510 h 951"/>
              <a:gd name="T32" fmla="*/ 537 w 537"/>
              <a:gd name="T33" fmla="*/ 328 h 951"/>
              <a:gd name="T34" fmla="*/ 365 w 537"/>
              <a:gd name="T35" fmla="*/ 260 h 951"/>
              <a:gd name="T36" fmla="*/ 364 w 537"/>
              <a:gd name="T37" fmla="*/ 26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7" h="951">
                <a:moveTo>
                  <a:pt x="364" y="260"/>
                </a:moveTo>
                <a:cubicBezTo>
                  <a:pt x="365" y="221"/>
                  <a:pt x="363" y="181"/>
                  <a:pt x="357" y="142"/>
                </a:cubicBezTo>
                <a:cubicBezTo>
                  <a:pt x="361" y="140"/>
                  <a:pt x="361" y="140"/>
                  <a:pt x="361" y="140"/>
                </a:cubicBezTo>
                <a:cubicBezTo>
                  <a:pt x="519" y="55"/>
                  <a:pt x="519" y="55"/>
                  <a:pt x="519" y="55"/>
                </a:cubicBezTo>
                <a:cubicBezTo>
                  <a:pt x="501" y="0"/>
                  <a:pt x="501" y="0"/>
                  <a:pt x="501" y="0"/>
                </a:cubicBezTo>
                <a:cubicBezTo>
                  <a:pt x="214" y="80"/>
                  <a:pt x="214" y="80"/>
                  <a:pt x="214" y="80"/>
                </a:cubicBezTo>
                <a:cubicBezTo>
                  <a:pt x="216" y="85"/>
                  <a:pt x="217" y="90"/>
                  <a:pt x="219" y="95"/>
                </a:cubicBezTo>
                <a:cubicBezTo>
                  <a:pt x="282" y="340"/>
                  <a:pt x="188" y="589"/>
                  <a:pt x="0" y="735"/>
                </a:cubicBezTo>
                <a:cubicBezTo>
                  <a:pt x="85" y="862"/>
                  <a:pt x="85" y="862"/>
                  <a:pt x="85" y="862"/>
                </a:cubicBezTo>
                <a:cubicBezTo>
                  <a:pt x="215" y="951"/>
                  <a:pt x="215" y="951"/>
                  <a:pt x="215" y="951"/>
                </a:cubicBezTo>
                <a:cubicBezTo>
                  <a:pt x="343" y="818"/>
                  <a:pt x="343" y="818"/>
                  <a:pt x="343" y="818"/>
                </a:cubicBezTo>
                <a:cubicBezTo>
                  <a:pt x="237" y="666"/>
                  <a:pt x="237" y="666"/>
                  <a:pt x="237" y="666"/>
                </a:cubicBezTo>
                <a:cubicBezTo>
                  <a:pt x="236" y="665"/>
                  <a:pt x="236" y="665"/>
                  <a:pt x="236" y="665"/>
                </a:cubicBezTo>
                <a:cubicBezTo>
                  <a:pt x="269" y="616"/>
                  <a:pt x="297" y="563"/>
                  <a:pt x="318" y="507"/>
                </a:cubicBezTo>
                <a:cubicBezTo>
                  <a:pt x="324" y="508"/>
                  <a:pt x="324" y="508"/>
                  <a:pt x="324" y="508"/>
                </a:cubicBezTo>
                <a:cubicBezTo>
                  <a:pt x="503" y="510"/>
                  <a:pt x="503" y="510"/>
                  <a:pt x="503" y="510"/>
                </a:cubicBezTo>
                <a:cubicBezTo>
                  <a:pt x="537" y="328"/>
                  <a:pt x="537" y="328"/>
                  <a:pt x="537" y="328"/>
                </a:cubicBezTo>
                <a:cubicBezTo>
                  <a:pt x="365" y="260"/>
                  <a:pt x="365" y="260"/>
                  <a:pt x="365" y="260"/>
                </a:cubicBezTo>
                <a:lnTo>
                  <a:pt x="364" y="26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79" name="Oval 14"/>
          <p:cNvSpPr/>
          <p:nvPr/>
        </p:nvSpPr>
        <p:spPr bwMode="auto">
          <a:xfrm>
            <a:off x="2341511" y="1680778"/>
            <a:ext cx="556538" cy="5566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solidFill>
                <a:schemeClr val="bg1"/>
              </a:solidFill>
              <a:cs typeface="+mn-ea"/>
              <a:sym typeface="+mn-lt"/>
            </a:endParaRPr>
          </a:p>
        </p:txBody>
      </p:sp>
      <p:sp>
        <p:nvSpPr>
          <p:cNvPr id="80" name="Content Placeholder 2"/>
          <p:cNvSpPr txBox="1"/>
          <p:nvPr/>
        </p:nvSpPr>
        <p:spPr bwMode="auto">
          <a:xfrm>
            <a:off x="1768043" y="2604455"/>
            <a:ext cx="1714054" cy="75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lnSpc>
                <a:spcPct val="120000"/>
              </a:lnSpc>
              <a:spcBef>
                <a:spcPct val="20000"/>
              </a:spcBef>
              <a:buFont typeface="Arial" panose="020B0604020202020204" pitchFamily="34" charset="0"/>
              <a:buNone/>
            </a:pPr>
            <a:r>
              <a:rPr lang="en-US" sz="1200">
                <a:solidFill>
                  <a:schemeClr val="bg1"/>
                </a:solidFill>
                <a:latin typeface="+mn-lt"/>
                <a:ea typeface="+mn-ea"/>
                <a:cs typeface="+mn-ea"/>
                <a:sym typeface="+mn-lt"/>
              </a:rPr>
              <a:t>Lorem </a:t>
            </a:r>
            <a:r>
              <a:rPr lang="en-US" sz="1200" dirty="0">
                <a:solidFill>
                  <a:schemeClr val="bg1"/>
                </a:solidFill>
                <a:latin typeface="+mn-lt"/>
                <a:ea typeface="+mn-ea"/>
                <a:cs typeface="+mn-ea"/>
                <a:sym typeface="+mn-lt"/>
              </a:rPr>
              <a:t>ipsum dolor sit amet, consectetur adipiscing elit.</a:t>
            </a:r>
          </a:p>
        </p:txBody>
      </p:sp>
      <p:sp>
        <p:nvSpPr>
          <p:cNvPr id="81" name="Oval 25"/>
          <p:cNvSpPr/>
          <p:nvPr/>
        </p:nvSpPr>
        <p:spPr bwMode="auto">
          <a:xfrm>
            <a:off x="2883201" y="4333840"/>
            <a:ext cx="556538" cy="5566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a:defRPr/>
            </a:pPr>
            <a:endParaRPr lang="en-US" sz="900" dirty="0">
              <a:solidFill>
                <a:schemeClr val="bg1"/>
              </a:solidFill>
              <a:cs typeface="+mn-ea"/>
              <a:sym typeface="+mn-lt"/>
            </a:endParaRPr>
          </a:p>
        </p:txBody>
      </p:sp>
      <p:sp>
        <p:nvSpPr>
          <p:cNvPr id="82" name="Oval 31"/>
          <p:cNvSpPr/>
          <p:nvPr/>
        </p:nvSpPr>
        <p:spPr bwMode="auto">
          <a:xfrm>
            <a:off x="5830205" y="4843676"/>
            <a:ext cx="556538" cy="5566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a:defRPr/>
            </a:pPr>
            <a:endParaRPr lang="en-US" sz="900" dirty="0">
              <a:solidFill>
                <a:schemeClr val="bg1"/>
              </a:solidFill>
              <a:cs typeface="+mn-ea"/>
              <a:sym typeface="+mn-lt"/>
            </a:endParaRPr>
          </a:p>
        </p:txBody>
      </p:sp>
      <p:sp>
        <p:nvSpPr>
          <p:cNvPr id="83" name="Oval 41"/>
          <p:cNvSpPr/>
          <p:nvPr/>
        </p:nvSpPr>
        <p:spPr bwMode="auto">
          <a:xfrm>
            <a:off x="9383263" y="1680778"/>
            <a:ext cx="556538" cy="5566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solidFill>
                <a:schemeClr val="bg1"/>
              </a:solidFill>
              <a:cs typeface="+mn-ea"/>
              <a:sym typeface="+mn-lt"/>
            </a:endParaRPr>
          </a:p>
        </p:txBody>
      </p:sp>
      <p:sp>
        <p:nvSpPr>
          <p:cNvPr id="84" name="Oval 48"/>
          <p:cNvSpPr/>
          <p:nvPr/>
        </p:nvSpPr>
        <p:spPr bwMode="auto">
          <a:xfrm>
            <a:off x="8862694" y="4333840"/>
            <a:ext cx="556538" cy="5566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a:defRPr/>
            </a:pPr>
            <a:endParaRPr lang="en-US" sz="900" dirty="0">
              <a:solidFill>
                <a:schemeClr val="bg1"/>
              </a:solidFill>
              <a:cs typeface="+mn-ea"/>
              <a:sym typeface="+mn-lt"/>
            </a:endParaRPr>
          </a:p>
        </p:txBody>
      </p:sp>
      <p:sp>
        <p:nvSpPr>
          <p:cNvPr id="85" name="AutoShape 66"/>
          <p:cNvSpPr>
            <a:spLocks noChangeAspect="1"/>
          </p:cNvSpPr>
          <p:nvPr/>
        </p:nvSpPr>
        <p:spPr bwMode="auto">
          <a:xfrm>
            <a:off x="9536766" y="1827326"/>
            <a:ext cx="269127" cy="269197"/>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cs typeface="+mn-ea"/>
              <a:sym typeface="+mn-lt"/>
            </a:endParaRPr>
          </a:p>
        </p:txBody>
      </p:sp>
      <p:sp>
        <p:nvSpPr>
          <p:cNvPr id="86" name="Freeform 39"/>
          <p:cNvSpPr>
            <a:spLocks noChangeAspect="1" noChangeArrowheads="1"/>
          </p:cNvSpPr>
          <p:nvPr/>
        </p:nvSpPr>
        <p:spPr bwMode="auto">
          <a:xfrm>
            <a:off x="3016313" y="4470086"/>
            <a:ext cx="265600" cy="317884"/>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solidFill>
                <a:schemeClr val="bg1"/>
              </a:solidFill>
              <a:cs typeface="+mn-ea"/>
              <a:sym typeface="+mn-lt"/>
            </a:endParaRPr>
          </a:p>
        </p:txBody>
      </p:sp>
      <p:sp>
        <p:nvSpPr>
          <p:cNvPr id="87" name="AutoShape 87"/>
          <p:cNvSpPr>
            <a:spLocks noChangeAspect="1"/>
          </p:cNvSpPr>
          <p:nvPr/>
        </p:nvSpPr>
        <p:spPr bwMode="auto">
          <a:xfrm>
            <a:off x="5933198" y="4953264"/>
            <a:ext cx="346195" cy="320865"/>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bg1"/>
          </a:solidFill>
          <a:ln>
            <a:noFill/>
          </a:ln>
          <a:effectLst/>
        </p:spPr>
        <p:txBody>
          <a:bodyPr lIns="101578" tIns="101578" rIns="101578" bIns="101578" anchor="ctr"/>
          <a:lstStyle/>
          <a:p>
            <a:pPr defTabSz="914400">
              <a:defRPr/>
            </a:pPr>
            <a:endParaRPr lang="es-ES" sz="6600" dirty="0">
              <a:solidFill>
                <a:schemeClr val="bg1"/>
              </a:solidFill>
              <a:effectLst>
                <a:outerShdw blurRad="38100" dist="38100" dir="2700000" algn="tl">
                  <a:srgbClr val="000000"/>
                </a:outerShdw>
              </a:effectLst>
              <a:cs typeface="+mn-ea"/>
              <a:sym typeface="+mn-lt"/>
            </a:endParaRPr>
          </a:p>
        </p:txBody>
      </p:sp>
      <p:sp>
        <p:nvSpPr>
          <p:cNvPr id="88" name="Freeform 102"/>
          <p:cNvSpPr>
            <a:spLocks noEditPoints="1"/>
          </p:cNvSpPr>
          <p:nvPr/>
        </p:nvSpPr>
        <p:spPr bwMode="auto">
          <a:xfrm>
            <a:off x="8995000" y="4466218"/>
            <a:ext cx="291925" cy="291925"/>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28 w 64"/>
              <a:gd name="T11" fmla="*/ 8 h 64"/>
              <a:gd name="T12" fmla="*/ 36 w 64"/>
              <a:gd name="T13" fmla="*/ 8 h 64"/>
              <a:gd name="T14" fmla="*/ 36 w 64"/>
              <a:gd name="T15" fmla="*/ 28 h 64"/>
              <a:gd name="T16" fmla="*/ 28 w 64"/>
              <a:gd name="T17" fmla="*/ 28 h 64"/>
              <a:gd name="T18" fmla="*/ 28 w 64"/>
              <a:gd name="T19" fmla="*/ 8 h 64"/>
              <a:gd name="T20" fmla="*/ 32 w 64"/>
              <a:gd name="T21" fmla="*/ 53 h 64"/>
              <a:gd name="T22" fmla="*/ 11 w 64"/>
              <a:gd name="T23" fmla="*/ 32 h 64"/>
              <a:gd name="T24" fmla="*/ 24 w 64"/>
              <a:gd name="T25" fmla="*/ 13 h 64"/>
              <a:gd name="T26" fmla="*/ 24 w 64"/>
              <a:gd name="T27" fmla="*/ 12 h 64"/>
              <a:gd name="T28" fmla="*/ 24 w 64"/>
              <a:gd name="T29" fmla="*/ 20 h 64"/>
              <a:gd name="T30" fmla="*/ 17 w 64"/>
              <a:gd name="T31" fmla="*/ 32 h 64"/>
              <a:gd name="T32" fmla="*/ 32 w 64"/>
              <a:gd name="T33" fmla="*/ 47 h 64"/>
              <a:gd name="T34" fmla="*/ 47 w 64"/>
              <a:gd name="T35" fmla="*/ 32 h 64"/>
              <a:gd name="T36" fmla="*/ 40 w 64"/>
              <a:gd name="T37" fmla="*/ 20 h 64"/>
              <a:gd name="T38" fmla="*/ 40 w 64"/>
              <a:gd name="T39" fmla="*/ 12 h 64"/>
              <a:gd name="T40" fmla="*/ 40 w 64"/>
              <a:gd name="T41" fmla="*/ 13 h 64"/>
              <a:gd name="T42" fmla="*/ 53 w 64"/>
              <a:gd name="T43" fmla="*/ 32 h 64"/>
              <a:gd name="T44" fmla="*/ 32 w 64"/>
              <a:gd name="T45"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8"/>
                </a:moveTo>
                <a:cubicBezTo>
                  <a:pt x="36" y="8"/>
                  <a:pt x="36" y="8"/>
                  <a:pt x="36" y="8"/>
                </a:cubicBezTo>
                <a:cubicBezTo>
                  <a:pt x="36" y="28"/>
                  <a:pt x="36" y="28"/>
                  <a:pt x="36" y="28"/>
                </a:cubicBezTo>
                <a:cubicBezTo>
                  <a:pt x="28" y="28"/>
                  <a:pt x="28" y="28"/>
                  <a:pt x="28" y="28"/>
                </a:cubicBezTo>
                <a:lnTo>
                  <a:pt x="28" y="8"/>
                </a:lnTo>
                <a:close/>
                <a:moveTo>
                  <a:pt x="32" y="53"/>
                </a:moveTo>
                <a:cubicBezTo>
                  <a:pt x="20" y="53"/>
                  <a:pt x="11" y="44"/>
                  <a:pt x="11" y="32"/>
                </a:cubicBezTo>
                <a:cubicBezTo>
                  <a:pt x="11" y="24"/>
                  <a:pt x="16" y="16"/>
                  <a:pt x="24" y="13"/>
                </a:cubicBezTo>
                <a:cubicBezTo>
                  <a:pt x="24" y="12"/>
                  <a:pt x="24" y="12"/>
                  <a:pt x="24" y="12"/>
                </a:cubicBezTo>
                <a:cubicBezTo>
                  <a:pt x="24" y="20"/>
                  <a:pt x="24" y="20"/>
                  <a:pt x="24" y="20"/>
                </a:cubicBezTo>
                <a:cubicBezTo>
                  <a:pt x="20" y="22"/>
                  <a:pt x="17" y="27"/>
                  <a:pt x="17" y="32"/>
                </a:cubicBezTo>
                <a:cubicBezTo>
                  <a:pt x="17" y="40"/>
                  <a:pt x="24" y="47"/>
                  <a:pt x="32" y="47"/>
                </a:cubicBezTo>
                <a:cubicBezTo>
                  <a:pt x="40" y="47"/>
                  <a:pt x="47" y="40"/>
                  <a:pt x="47" y="32"/>
                </a:cubicBezTo>
                <a:cubicBezTo>
                  <a:pt x="47" y="27"/>
                  <a:pt x="44" y="22"/>
                  <a:pt x="40" y="20"/>
                </a:cubicBezTo>
                <a:cubicBezTo>
                  <a:pt x="40" y="12"/>
                  <a:pt x="40" y="12"/>
                  <a:pt x="40" y="12"/>
                </a:cubicBezTo>
                <a:cubicBezTo>
                  <a:pt x="40" y="13"/>
                  <a:pt x="40" y="13"/>
                  <a:pt x="40" y="13"/>
                </a:cubicBezTo>
                <a:cubicBezTo>
                  <a:pt x="48" y="16"/>
                  <a:pt x="53" y="24"/>
                  <a:pt x="53" y="32"/>
                </a:cubicBezTo>
                <a:cubicBezTo>
                  <a:pt x="53" y="44"/>
                  <a:pt x="44" y="53"/>
                  <a:pt x="32" y="53"/>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89" name="Freeform 93"/>
          <p:cNvSpPr>
            <a:spLocks noEditPoints="1"/>
          </p:cNvSpPr>
          <p:nvPr/>
        </p:nvSpPr>
        <p:spPr bwMode="auto">
          <a:xfrm>
            <a:off x="2449715" y="1789054"/>
            <a:ext cx="340129" cy="340129"/>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47 w 64"/>
              <a:gd name="T11" fmla="*/ 53 h 64"/>
              <a:gd name="T12" fmla="*/ 32 w 64"/>
              <a:gd name="T13" fmla="*/ 42 h 64"/>
              <a:gd name="T14" fmla="*/ 17 w 64"/>
              <a:gd name="T15" fmla="*/ 53 h 64"/>
              <a:gd name="T16" fmla="*/ 23 w 64"/>
              <a:gd name="T17" fmla="*/ 35 h 64"/>
              <a:gd name="T18" fmla="*/ 8 w 64"/>
              <a:gd name="T19" fmla="*/ 24 h 64"/>
              <a:gd name="T20" fmla="*/ 26 w 64"/>
              <a:gd name="T21" fmla="*/ 24 h 64"/>
              <a:gd name="T22" fmla="*/ 32 w 64"/>
              <a:gd name="T23" fmla="*/ 7 h 64"/>
              <a:gd name="T24" fmla="*/ 38 w 64"/>
              <a:gd name="T25" fmla="*/ 24 h 64"/>
              <a:gd name="T26" fmla="*/ 56 w 64"/>
              <a:gd name="T27" fmla="*/ 24 h 64"/>
              <a:gd name="T28" fmla="*/ 41 w 64"/>
              <a:gd name="T29" fmla="*/ 35 h 64"/>
              <a:gd name="T30" fmla="*/ 47 w 64"/>
              <a:gd name="T31"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47" y="53"/>
                </a:moveTo>
                <a:cubicBezTo>
                  <a:pt x="32" y="42"/>
                  <a:pt x="32" y="42"/>
                  <a:pt x="32" y="42"/>
                </a:cubicBezTo>
                <a:cubicBezTo>
                  <a:pt x="17" y="53"/>
                  <a:pt x="17" y="53"/>
                  <a:pt x="17" y="53"/>
                </a:cubicBezTo>
                <a:cubicBezTo>
                  <a:pt x="23" y="35"/>
                  <a:pt x="23" y="35"/>
                  <a:pt x="23" y="35"/>
                </a:cubicBezTo>
                <a:cubicBezTo>
                  <a:pt x="8" y="24"/>
                  <a:pt x="8" y="24"/>
                  <a:pt x="8" y="24"/>
                </a:cubicBezTo>
                <a:cubicBezTo>
                  <a:pt x="26" y="24"/>
                  <a:pt x="26" y="24"/>
                  <a:pt x="26" y="24"/>
                </a:cubicBezTo>
                <a:cubicBezTo>
                  <a:pt x="32" y="7"/>
                  <a:pt x="32" y="7"/>
                  <a:pt x="32" y="7"/>
                </a:cubicBezTo>
                <a:cubicBezTo>
                  <a:pt x="38" y="24"/>
                  <a:pt x="38" y="24"/>
                  <a:pt x="38" y="24"/>
                </a:cubicBezTo>
                <a:cubicBezTo>
                  <a:pt x="56" y="24"/>
                  <a:pt x="56" y="24"/>
                  <a:pt x="56" y="24"/>
                </a:cubicBezTo>
                <a:cubicBezTo>
                  <a:pt x="41" y="35"/>
                  <a:pt x="41" y="35"/>
                  <a:pt x="41" y="35"/>
                </a:cubicBezTo>
                <a:lnTo>
                  <a:pt x="47" y="53"/>
                </a:lnTo>
                <a:close/>
              </a:path>
            </a:pathLst>
          </a:custGeom>
          <a:solidFill>
            <a:schemeClr val="bg1"/>
          </a:solidFill>
          <a:ln>
            <a:noFill/>
          </a:ln>
          <a:effectLst/>
        </p:spPr>
        <p:txBody>
          <a:bodyPr vert="horz" wrap="square" lIns="91440" tIns="45720" rIns="91440" bIns="45720" numCol="1" anchor="t" anchorCtr="0" compatLnSpc="1"/>
          <a:lstStyle/>
          <a:p>
            <a:endParaRPr lang="id-ID">
              <a:solidFill>
                <a:schemeClr val="bg1"/>
              </a:solidFill>
              <a:cs typeface="+mn-ea"/>
              <a:sym typeface="+mn-lt"/>
            </a:endParaRPr>
          </a:p>
        </p:txBody>
      </p:sp>
      <p:grpSp>
        <p:nvGrpSpPr>
          <p:cNvPr id="90" name="Group 3"/>
          <p:cNvGrpSpPr/>
          <p:nvPr/>
        </p:nvGrpSpPr>
        <p:grpSpPr>
          <a:xfrm>
            <a:off x="5234614" y="2225550"/>
            <a:ext cx="1788630" cy="1789670"/>
            <a:chOff x="5234614" y="2225550"/>
            <a:chExt cx="1788630" cy="1789670"/>
          </a:xfrm>
        </p:grpSpPr>
        <p:sp>
          <p:nvSpPr>
            <p:cNvPr id="91" name="Freeform 5"/>
            <p:cNvSpPr/>
            <p:nvPr/>
          </p:nvSpPr>
          <p:spPr bwMode="auto">
            <a:xfrm>
              <a:off x="5234614" y="2225550"/>
              <a:ext cx="1788630" cy="1789670"/>
            </a:xfrm>
            <a:custGeom>
              <a:avLst/>
              <a:gdLst>
                <a:gd name="T0" fmla="*/ 1116 w 1243"/>
                <a:gd name="T1" fmla="*/ 391 h 1243"/>
                <a:gd name="T2" fmla="*/ 391 w 1243"/>
                <a:gd name="T3" fmla="*/ 127 h 1243"/>
                <a:gd name="T4" fmla="*/ 127 w 1243"/>
                <a:gd name="T5" fmla="*/ 851 h 1243"/>
                <a:gd name="T6" fmla="*/ 851 w 1243"/>
                <a:gd name="T7" fmla="*/ 1115 h 1243"/>
                <a:gd name="T8" fmla="*/ 1116 w 1243"/>
                <a:gd name="T9" fmla="*/ 391 h 1243"/>
              </a:gdLst>
              <a:ahLst/>
              <a:cxnLst>
                <a:cxn ang="0">
                  <a:pos x="T0" y="T1"/>
                </a:cxn>
                <a:cxn ang="0">
                  <a:pos x="T2" y="T3"/>
                </a:cxn>
                <a:cxn ang="0">
                  <a:pos x="T4" y="T5"/>
                </a:cxn>
                <a:cxn ang="0">
                  <a:pos x="T6" y="T7"/>
                </a:cxn>
                <a:cxn ang="0">
                  <a:pos x="T8" y="T9"/>
                </a:cxn>
              </a:cxnLst>
              <a:rect l="0" t="0" r="r" b="b"/>
              <a:pathLst>
                <a:path w="1243" h="1243">
                  <a:moveTo>
                    <a:pt x="1116" y="391"/>
                  </a:moveTo>
                  <a:cubicBezTo>
                    <a:pt x="989" y="118"/>
                    <a:pt x="664" y="0"/>
                    <a:pt x="391" y="127"/>
                  </a:cubicBezTo>
                  <a:cubicBezTo>
                    <a:pt x="118" y="254"/>
                    <a:pt x="0" y="578"/>
                    <a:pt x="127" y="851"/>
                  </a:cubicBezTo>
                  <a:cubicBezTo>
                    <a:pt x="254" y="1124"/>
                    <a:pt x="579" y="1243"/>
                    <a:pt x="851" y="1115"/>
                  </a:cubicBezTo>
                  <a:cubicBezTo>
                    <a:pt x="1124" y="988"/>
                    <a:pt x="1243" y="664"/>
                    <a:pt x="1116" y="391"/>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grpSp>
          <p:nvGrpSpPr>
            <p:cNvPr id="92" name="Group 4681"/>
            <p:cNvGrpSpPr>
              <a:grpSpLocks noChangeAspect="1"/>
            </p:cNvGrpSpPr>
            <p:nvPr/>
          </p:nvGrpSpPr>
          <p:grpSpPr bwMode="auto">
            <a:xfrm>
              <a:off x="5812616" y="2532408"/>
              <a:ext cx="626629" cy="821314"/>
              <a:chOff x="4576763" y="2300287"/>
              <a:chExt cx="276225" cy="361950"/>
            </a:xfrm>
            <a:solidFill>
              <a:schemeClr val="bg1"/>
            </a:solidFill>
          </p:grpSpPr>
          <p:sp>
            <p:nvSpPr>
              <p:cNvPr id="93"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94"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95"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96"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97"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98"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99"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100"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101"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102"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grpSp>
        <p:sp>
          <p:nvSpPr>
            <p:cNvPr id="103" name="Content Placeholder 2"/>
            <p:cNvSpPr txBox="1"/>
            <p:nvPr/>
          </p:nvSpPr>
          <p:spPr bwMode="auto">
            <a:xfrm>
              <a:off x="5261948" y="3332426"/>
              <a:ext cx="1714054" cy="33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spcBef>
                  <a:spcPct val="20000"/>
                </a:spcBef>
                <a:buFont typeface="Arial" panose="020B0604020202020204" pitchFamily="34" charset="0"/>
                <a:buNone/>
              </a:pPr>
              <a:r>
                <a:rPr lang="en-US" sz="1600" b="1">
                  <a:solidFill>
                    <a:schemeClr val="bg1"/>
                  </a:solidFill>
                  <a:latin typeface="+mn-lt"/>
                  <a:ea typeface="+mn-ea"/>
                  <a:cs typeface="+mn-ea"/>
                  <a:sym typeface="+mn-lt"/>
                </a:rPr>
                <a:t>We’re No.1</a:t>
              </a:r>
              <a:endParaRPr lang="en-US" sz="1600" b="1" dirty="0">
                <a:solidFill>
                  <a:schemeClr val="bg1"/>
                </a:solidFill>
                <a:latin typeface="+mn-lt"/>
                <a:ea typeface="+mn-ea"/>
                <a:cs typeface="+mn-ea"/>
                <a:sym typeface="+mn-lt"/>
              </a:endParaRPr>
            </a:p>
          </p:txBody>
        </p:sp>
      </p:grpSp>
      <p:sp>
        <p:nvSpPr>
          <p:cNvPr id="104" name="Rectangle 1"/>
          <p:cNvSpPr/>
          <p:nvPr/>
        </p:nvSpPr>
        <p:spPr>
          <a:xfrm>
            <a:off x="2084216" y="2328478"/>
            <a:ext cx="1071127" cy="338554"/>
          </a:xfrm>
          <a:prstGeom prst="rect">
            <a:avLst/>
          </a:prstGeom>
        </p:spPr>
        <p:txBody>
          <a:bodyPr wrap="none">
            <a:spAutoFit/>
          </a:bodyPr>
          <a:lstStyle/>
          <a:p>
            <a:pPr algn="ctr">
              <a:spcBef>
                <a:spcPct val="20000"/>
              </a:spcBef>
              <a:buFont typeface="Arial" panose="020B0604020202020204" pitchFamily="34" charset="0"/>
              <a:buNone/>
            </a:pPr>
            <a:r>
              <a:rPr lang="en-US" sz="1600" b="1">
                <a:solidFill>
                  <a:schemeClr val="bg1"/>
                </a:solidFill>
                <a:cs typeface="+mn-ea"/>
                <a:sym typeface="+mn-lt"/>
              </a:rPr>
              <a:t>Staround</a:t>
            </a:r>
            <a:endParaRPr lang="en-US" sz="1600" b="1" dirty="0">
              <a:solidFill>
                <a:schemeClr val="bg1"/>
              </a:solidFill>
              <a:cs typeface="+mn-ea"/>
              <a:sym typeface="+mn-lt"/>
            </a:endParaRPr>
          </a:p>
        </p:txBody>
      </p:sp>
      <p:sp>
        <p:nvSpPr>
          <p:cNvPr id="105" name="Content Placeholder 2"/>
          <p:cNvSpPr txBox="1"/>
          <p:nvPr/>
        </p:nvSpPr>
        <p:spPr bwMode="auto">
          <a:xfrm>
            <a:off x="8811908" y="2604455"/>
            <a:ext cx="1714054" cy="75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lnSpc>
                <a:spcPct val="120000"/>
              </a:lnSpc>
              <a:spcBef>
                <a:spcPct val="20000"/>
              </a:spcBef>
              <a:buFont typeface="Arial" panose="020B0604020202020204" pitchFamily="34" charset="0"/>
              <a:buNone/>
            </a:pPr>
            <a:r>
              <a:rPr lang="en-US" sz="1200">
                <a:solidFill>
                  <a:schemeClr val="bg1"/>
                </a:solidFill>
                <a:latin typeface="+mn-lt"/>
                <a:ea typeface="+mn-ea"/>
                <a:cs typeface="+mn-ea"/>
                <a:sym typeface="+mn-lt"/>
              </a:rPr>
              <a:t>Lorem </a:t>
            </a:r>
            <a:r>
              <a:rPr lang="en-US" sz="1200" dirty="0">
                <a:solidFill>
                  <a:schemeClr val="bg1"/>
                </a:solidFill>
                <a:latin typeface="+mn-lt"/>
                <a:ea typeface="+mn-ea"/>
                <a:cs typeface="+mn-ea"/>
                <a:sym typeface="+mn-lt"/>
              </a:rPr>
              <a:t>ipsum dolor sit amet, consectetur adipiscing elit.</a:t>
            </a:r>
          </a:p>
        </p:txBody>
      </p:sp>
      <p:sp>
        <p:nvSpPr>
          <p:cNvPr id="106" name="Rectangle 44"/>
          <p:cNvSpPr/>
          <p:nvPr/>
        </p:nvSpPr>
        <p:spPr>
          <a:xfrm>
            <a:off x="9153730" y="2328478"/>
            <a:ext cx="1019831" cy="338554"/>
          </a:xfrm>
          <a:prstGeom prst="rect">
            <a:avLst/>
          </a:prstGeom>
        </p:spPr>
        <p:txBody>
          <a:bodyPr wrap="none">
            <a:spAutoFit/>
          </a:bodyPr>
          <a:lstStyle/>
          <a:p>
            <a:pPr algn="ctr">
              <a:spcBef>
                <a:spcPct val="20000"/>
              </a:spcBef>
              <a:buFont typeface="Arial" panose="020B0604020202020204" pitchFamily="34" charset="0"/>
              <a:buNone/>
            </a:pPr>
            <a:r>
              <a:rPr lang="en-US" sz="1600" b="1">
                <a:solidFill>
                  <a:schemeClr val="bg1"/>
                </a:solidFill>
                <a:cs typeface="+mn-ea"/>
                <a:sym typeface="+mn-lt"/>
              </a:rPr>
              <a:t>Success</a:t>
            </a:r>
            <a:endParaRPr lang="en-US" sz="1600" b="1" dirty="0">
              <a:solidFill>
                <a:schemeClr val="bg1"/>
              </a:solidFill>
              <a:cs typeface="+mn-ea"/>
              <a:sym typeface="+mn-lt"/>
            </a:endParaRPr>
          </a:p>
        </p:txBody>
      </p:sp>
      <p:sp>
        <p:nvSpPr>
          <p:cNvPr id="107" name="Content Placeholder 2"/>
          <p:cNvSpPr txBox="1"/>
          <p:nvPr/>
        </p:nvSpPr>
        <p:spPr bwMode="auto">
          <a:xfrm>
            <a:off x="8289033" y="5220919"/>
            <a:ext cx="1714054" cy="75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lnSpc>
                <a:spcPct val="120000"/>
              </a:lnSpc>
              <a:spcBef>
                <a:spcPct val="20000"/>
              </a:spcBef>
              <a:buFont typeface="Arial" panose="020B0604020202020204" pitchFamily="34" charset="0"/>
              <a:buNone/>
            </a:pPr>
            <a:r>
              <a:rPr lang="en-US" sz="1200">
                <a:solidFill>
                  <a:schemeClr val="bg1"/>
                </a:solidFill>
                <a:latin typeface="+mn-lt"/>
                <a:ea typeface="+mn-ea"/>
                <a:cs typeface="+mn-ea"/>
                <a:sym typeface="+mn-lt"/>
              </a:rPr>
              <a:t>Lorem </a:t>
            </a:r>
            <a:r>
              <a:rPr lang="en-US" sz="1200" dirty="0">
                <a:solidFill>
                  <a:schemeClr val="bg1"/>
                </a:solidFill>
                <a:latin typeface="+mn-lt"/>
                <a:ea typeface="+mn-ea"/>
                <a:cs typeface="+mn-ea"/>
                <a:sym typeface="+mn-lt"/>
              </a:rPr>
              <a:t>ipsum dolor sit amet, consectetur adipiscing elit.</a:t>
            </a:r>
          </a:p>
        </p:txBody>
      </p:sp>
      <p:sp>
        <p:nvSpPr>
          <p:cNvPr id="108" name="Rectangle 46"/>
          <p:cNvSpPr/>
          <p:nvPr/>
        </p:nvSpPr>
        <p:spPr>
          <a:xfrm>
            <a:off x="8657305" y="4944942"/>
            <a:ext cx="966931" cy="338554"/>
          </a:xfrm>
          <a:prstGeom prst="rect">
            <a:avLst/>
          </a:prstGeom>
        </p:spPr>
        <p:txBody>
          <a:bodyPr wrap="none">
            <a:spAutoFit/>
          </a:bodyPr>
          <a:lstStyle/>
          <a:p>
            <a:pPr algn="ctr">
              <a:spcBef>
                <a:spcPct val="20000"/>
              </a:spcBef>
              <a:buFont typeface="Arial" panose="020B0604020202020204" pitchFamily="34" charset="0"/>
              <a:buNone/>
            </a:pPr>
            <a:r>
              <a:rPr lang="en-US" sz="1600" b="1">
                <a:solidFill>
                  <a:schemeClr val="bg1"/>
                </a:solidFill>
                <a:cs typeface="+mn-ea"/>
                <a:sym typeface="+mn-lt"/>
              </a:rPr>
              <a:t>Turn On</a:t>
            </a:r>
            <a:endParaRPr lang="en-US" sz="1600" b="1" dirty="0">
              <a:solidFill>
                <a:schemeClr val="bg1"/>
              </a:solidFill>
              <a:cs typeface="+mn-ea"/>
              <a:sym typeface="+mn-lt"/>
            </a:endParaRPr>
          </a:p>
        </p:txBody>
      </p:sp>
      <p:sp>
        <p:nvSpPr>
          <p:cNvPr id="109" name="Content Placeholder 2"/>
          <p:cNvSpPr txBox="1"/>
          <p:nvPr/>
        </p:nvSpPr>
        <p:spPr bwMode="auto">
          <a:xfrm>
            <a:off x="2313496" y="5220919"/>
            <a:ext cx="1714054" cy="75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lnSpc>
                <a:spcPct val="120000"/>
              </a:lnSpc>
              <a:spcBef>
                <a:spcPct val="20000"/>
              </a:spcBef>
              <a:buFont typeface="Arial" panose="020B0604020202020204" pitchFamily="34" charset="0"/>
              <a:buNone/>
            </a:pPr>
            <a:r>
              <a:rPr lang="en-US" sz="1200">
                <a:solidFill>
                  <a:schemeClr val="bg1"/>
                </a:solidFill>
                <a:latin typeface="+mn-lt"/>
                <a:ea typeface="+mn-ea"/>
                <a:cs typeface="+mn-ea"/>
                <a:sym typeface="+mn-lt"/>
              </a:rPr>
              <a:t>Lorem </a:t>
            </a:r>
            <a:r>
              <a:rPr lang="en-US" sz="1200" dirty="0">
                <a:solidFill>
                  <a:schemeClr val="bg1"/>
                </a:solidFill>
                <a:latin typeface="+mn-lt"/>
                <a:ea typeface="+mn-ea"/>
                <a:cs typeface="+mn-ea"/>
                <a:sym typeface="+mn-lt"/>
              </a:rPr>
              <a:t>ipsum dolor sit amet, consectetur adipiscing elit.</a:t>
            </a:r>
          </a:p>
        </p:txBody>
      </p:sp>
      <p:sp>
        <p:nvSpPr>
          <p:cNvPr id="110" name="Rectangle 51"/>
          <p:cNvSpPr/>
          <p:nvPr/>
        </p:nvSpPr>
        <p:spPr>
          <a:xfrm>
            <a:off x="2719438" y="4944942"/>
            <a:ext cx="891591" cy="338554"/>
          </a:xfrm>
          <a:prstGeom prst="rect">
            <a:avLst/>
          </a:prstGeom>
        </p:spPr>
        <p:txBody>
          <a:bodyPr wrap="none">
            <a:spAutoFit/>
          </a:bodyPr>
          <a:lstStyle/>
          <a:p>
            <a:pPr algn="ctr">
              <a:spcBef>
                <a:spcPct val="20000"/>
              </a:spcBef>
              <a:buFont typeface="Arial" panose="020B0604020202020204" pitchFamily="34" charset="0"/>
              <a:buNone/>
            </a:pPr>
            <a:r>
              <a:rPr lang="en-US" sz="1600" b="1">
                <a:solidFill>
                  <a:schemeClr val="bg1"/>
                </a:solidFill>
                <a:cs typeface="+mn-ea"/>
                <a:sym typeface="+mn-lt"/>
              </a:rPr>
              <a:t>Rocket</a:t>
            </a:r>
            <a:endParaRPr lang="en-US" sz="1600" b="1" dirty="0">
              <a:solidFill>
                <a:schemeClr val="bg1"/>
              </a:solidFill>
              <a:cs typeface="+mn-ea"/>
              <a:sym typeface="+mn-lt"/>
            </a:endParaRPr>
          </a:p>
        </p:txBody>
      </p:sp>
      <p:sp>
        <p:nvSpPr>
          <p:cNvPr id="111" name="Rectangle 66"/>
          <p:cNvSpPr/>
          <p:nvPr/>
        </p:nvSpPr>
        <p:spPr>
          <a:xfrm>
            <a:off x="5706268" y="5459001"/>
            <a:ext cx="800219" cy="338554"/>
          </a:xfrm>
          <a:prstGeom prst="rect">
            <a:avLst/>
          </a:prstGeom>
        </p:spPr>
        <p:txBody>
          <a:bodyPr wrap="none">
            <a:spAutoFit/>
          </a:bodyPr>
          <a:lstStyle/>
          <a:p>
            <a:pPr algn="ctr">
              <a:spcBef>
                <a:spcPct val="20000"/>
              </a:spcBef>
              <a:buFont typeface="Arial" panose="020B0604020202020204" pitchFamily="34" charset="0"/>
              <a:buNone/>
            </a:pPr>
            <a:r>
              <a:rPr lang="en-US" sz="1600" b="1">
                <a:solidFill>
                  <a:schemeClr val="bg1"/>
                </a:solidFill>
                <a:cs typeface="+mn-ea"/>
                <a:sym typeface="+mn-lt"/>
              </a:rPr>
              <a:t>House</a:t>
            </a:r>
            <a:endParaRPr lang="en-US" sz="16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500" fill="hold"/>
                                        <p:tgtEl>
                                          <p:spTgt spid="90"/>
                                        </p:tgtEl>
                                        <p:attrNameLst>
                                          <p:attrName>ppt_w</p:attrName>
                                        </p:attrNameLst>
                                      </p:cBhvr>
                                      <p:tavLst>
                                        <p:tav tm="0">
                                          <p:val>
                                            <p:fltVal val="0"/>
                                          </p:val>
                                        </p:tav>
                                        <p:tav tm="100000">
                                          <p:val>
                                            <p:strVal val="#ppt_w"/>
                                          </p:val>
                                        </p:tav>
                                      </p:tavLst>
                                    </p:anim>
                                    <p:anim calcmode="lin" valueType="num">
                                      <p:cBhvr>
                                        <p:cTn id="12" dur="500" fill="hold"/>
                                        <p:tgtEl>
                                          <p:spTgt spid="90"/>
                                        </p:tgtEl>
                                        <p:attrNameLst>
                                          <p:attrName>ppt_h</p:attrName>
                                        </p:attrNameLst>
                                      </p:cBhvr>
                                      <p:tavLst>
                                        <p:tav tm="0">
                                          <p:val>
                                            <p:fltVal val="0"/>
                                          </p:val>
                                        </p:tav>
                                        <p:tav tm="100000">
                                          <p:val>
                                            <p:strVal val="#ppt_h"/>
                                          </p:val>
                                        </p:tav>
                                      </p:tavLst>
                                    </p:anim>
                                    <p:anim calcmode="lin" valueType="num">
                                      <p:cBhvr>
                                        <p:cTn id="13" dur="500" fill="hold"/>
                                        <p:tgtEl>
                                          <p:spTgt spid="90"/>
                                        </p:tgtEl>
                                        <p:attrNameLst>
                                          <p:attrName>style.rotation</p:attrName>
                                        </p:attrNameLst>
                                      </p:cBhvr>
                                      <p:tavLst>
                                        <p:tav tm="0">
                                          <p:val>
                                            <p:fltVal val="360"/>
                                          </p:val>
                                        </p:tav>
                                        <p:tav tm="100000">
                                          <p:val>
                                            <p:fltVal val="0"/>
                                          </p:val>
                                        </p:tav>
                                      </p:tavLst>
                                    </p:anim>
                                    <p:animEffect transition="in" filter="fade">
                                      <p:cBhvr>
                                        <p:cTn id="14" dur="500"/>
                                        <p:tgtEl>
                                          <p:spTgt spid="9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500"/>
                                        <p:tgtEl>
                                          <p:spTgt spid="76"/>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p:cTn id="22" dur="500" fill="hold"/>
                                        <p:tgtEl>
                                          <p:spTgt spid="79"/>
                                        </p:tgtEl>
                                        <p:attrNameLst>
                                          <p:attrName>ppt_w</p:attrName>
                                        </p:attrNameLst>
                                      </p:cBhvr>
                                      <p:tavLst>
                                        <p:tav tm="0">
                                          <p:val>
                                            <p:fltVal val="0"/>
                                          </p:val>
                                        </p:tav>
                                        <p:tav tm="100000">
                                          <p:val>
                                            <p:strVal val="#ppt_w"/>
                                          </p:val>
                                        </p:tav>
                                      </p:tavLst>
                                    </p:anim>
                                    <p:anim calcmode="lin" valueType="num">
                                      <p:cBhvr>
                                        <p:cTn id="23" dur="500" fill="hold"/>
                                        <p:tgtEl>
                                          <p:spTgt spid="79"/>
                                        </p:tgtEl>
                                        <p:attrNameLst>
                                          <p:attrName>ppt_h</p:attrName>
                                        </p:attrNameLst>
                                      </p:cBhvr>
                                      <p:tavLst>
                                        <p:tav tm="0">
                                          <p:val>
                                            <p:fltVal val="0"/>
                                          </p:val>
                                        </p:tav>
                                        <p:tav tm="100000">
                                          <p:val>
                                            <p:strVal val="#ppt_h"/>
                                          </p:val>
                                        </p:tav>
                                      </p:tavLst>
                                    </p:anim>
                                    <p:animEffect transition="in" filter="fade">
                                      <p:cBhvr>
                                        <p:cTn id="24" dur="500"/>
                                        <p:tgtEl>
                                          <p:spTgt spid="7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anim calcmode="lin" valueType="num">
                                      <p:cBhvr>
                                        <p:cTn id="27" dur="500" fill="hold"/>
                                        <p:tgtEl>
                                          <p:spTgt spid="89"/>
                                        </p:tgtEl>
                                        <p:attrNameLst>
                                          <p:attrName>ppt_w</p:attrName>
                                        </p:attrNameLst>
                                      </p:cBhvr>
                                      <p:tavLst>
                                        <p:tav tm="0">
                                          <p:val>
                                            <p:fltVal val="0"/>
                                          </p:val>
                                        </p:tav>
                                        <p:tav tm="100000">
                                          <p:val>
                                            <p:strVal val="#ppt_w"/>
                                          </p:val>
                                        </p:tav>
                                      </p:tavLst>
                                    </p:anim>
                                    <p:anim calcmode="lin" valueType="num">
                                      <p:cBhvr>
                                        <p:cTn id="28" dur="500" fill="hold"/>
                                        <p:tgtEl>
                                          <p:spTgt spid="89"/>
                                        </p:tgtEl>
                                        <p:attrNameLst>
                                          <p:attrName>ppt_h</p:attrName>
                                        </p:attrNameLst>
                                      </p:cBhvr>
                                      <p:tavLst>
                                        <p:tav tm="0">
                                          <p:val>
                                            <p:fltVal val="0"/>
                                          </p:val>
                                        </p:tav>
                                        <p:tav tm="100000">
                                          <p:val>
                                            <p:strVal val="#ppt_h"/>
                                          </p:val>
                                        </p:tav>
                                      </p:tavLst>
                                    </p:anim>
                                    <p:animEffect transition="in" filter="fade">
                                      <p:cBhvr>
                                        <p:cTn id="29" dur="500"/>
                                        <p:tgtEl>
                                          <p:spTgt spid="89"/>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fade">
                                      <p:cBhvr>
                                        <p:cTn id="33" dur="500"/>
                                        <p:tgtEl>
                                          <p:spTgt spid="10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fade">
                                      <p:cBhvr>
                                        <p:cTn id="36" dur="500"/>
                                        <p:tgtEl>
                                          <p:spTgt spid="80"/>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83"/>
                                        </p:tgtEl>
                                        <p:attrNameLst>
                                          <p:attrName>style.visibility</p:attrName>
                                        </p:attrNameLst>
                                      </p:cBhvr>
                                      <p:to>
                                        <p:strVal val="visible"/>
                                      </p:to>
                                    </p:set>
                                    <p:anim calcmode="lin" valueType="num">
                                      <p:cBhvr>
                                        <p:cTn id="44" dur="500" fill="hold"/>
                                        <p:tgtEl>
                                          <p:spTgt spid="83"/>
                                        </p:tgtEl>
                                        <p:attrNameLst>
                                          <p:attrName>ppt_w</p:attrName>
                                        </p:attrNameLst>
                                      </p:cBhvr>
                                      <p:tavLst>
                                        <p:tav tm="0">
                                          <p:val>
                                            <p:fltVal val="0"/>
                                          </p:val>
                                        </p:tav>
                                        <p:tav tm="100000">
                                          <p:val>
                                            <p:strVal val="#ppt_w"/>
                                          </p:val>
                                        </p:tav>
                                      </p:tavLst>
                                    </p:anim>
                                    <p:anim calcmode="lin" valueType="num">
                                      <p:cBhvr>
                                        <p:cTn id="45" dur="500" fill="hold"/>
                                        <p:tgtEl>
                                          <p:spTgt spid="83"/>
                                        </p:tgtEl>
                                        <p:attrNameLst>
                                          <p:attrName>ppt_h</p:attrName>
                                        </p:attrNameLst>
                                      </p:cBhvr>
                                      <p:tavLst>
                                        <p:tav tm="0">
                                          <p:val>
                                            <p:fltVal val="0"/>
                                          </p:val>
                                        </p:tav>
                                        <p:tav tm="100000">
                                          <p:val>
                                            <p:strVal val="#ppt_h"/>
                                          </p:val>
                                        </p:tav>
                                      </p:tavLst>
                                    </p:anim>
                                    <p:animEffect transition="in" filter="fade">
                                      <p:cBhvr>
                                        <p:cTn id="46" dur="500"/>
                                        <p:tgtEl>
                                          <p:spTgt spid="8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p:cTn id="49" dur="500" fill="hold"/>
                                        <p:tgtEl>
                                          <p:spTgt spid="85"/>
                                        </p:tgtEl>
                                        <p:attrNameLst>
                                          <p:attrName>ppt_w</p:attrName>
                                        </p:attrNameLst>
                                      </p:cBhvr>
                                      <p:tavLst>
                                        <p:tav tm="0">
                                          <p:val>
                                            <p:fltVal val="0"/>
                                          </p:val>
                                        </p:tav>
                                        <p:tav tm="100000">
                                          <p:val>
                                            <p:strVal val="#ppt_w"/>
                                          </p:val>
                                        </p:tav>
                                      </p:tavLst>
                                    </p:anim>
                                    <p:anim calcmode="lin" valueType="num">
                                      <p:cBhvr>
                                        <p:cTn id="50" dur="500" fill="hold"/>
                                        <p:tgtEl>
                                          <p:spTgt spid="85"/>
                                        </p:tgtEl>
                                        <p:attrNameLst>
                                          <p:attrName>ppt_h</p:attrName>
                                        </p:attrNameLst>
                                      </p:cBhvr>
                                      <p:tavLst>
                                        <p:tav tm="0">
                                          <p:val>
                                            <p:fltVal val="0"/>
                                          </p:val>
                                        </p:tav>
                                        <p:tav tm="100000">
                                          <p:val>
                                            <p:strVal val="#ppt_h"/>
                                          </p:val>
                                        </p:tav>
                                      </p:tavLst>
                                    </p:anim>
                                    <p:animEffect transition="in" filter="fade">
                                      <p:cBhvr>
                                        <p:cTn id="51" dur="500"/>
                                        <p:tgtEl>
                                          <p:spTgt spid="85"/>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fade">
                                      <p:cBhvr>
                                        <p:cTn id="55" dur="500"/>
                                        <p:tgtEl>
                                          <p:spTgt spid="10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fade">
                                      <p:cBhvr>
                                        <p:cTn id="58" dur="500"/>
                                        <p:tgtEl>
                                          <p:spTgt spid="105"/>
                                        </p:tgtEl>
                                      </p:cBhvr>
                                    </p:animEffect>
                                  </p:childTnLst>
                                </p:cTn>
                              </p:par>
                            </p:childTnLst>
                          </p:cTn>
                        </p:par>
                        <p:par>
                          <p:cTn id="59" fill="hold">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500"/>
                                        <p:tgtEl>
                                          <p:spTgt spid="78"/>
                                        </p:tgtEl>
                                      </p:cBhvr>
                                    </p:animEffect>
                                  </p:childTnLst>
                                </p:cTn>
                              </p:par>
                            </p:childTnLst>
                          </p:cTn>
                        </p:par>
                        <p:par>
                          <p:cTn id="63" fill="hold">
                            <p:stCondLst>
                              <p:cond delay="4500"/>
                            </p:stCondLst>
                            <p:childTnLst>
                              <p:par>
                                <p:cTn id="64" presetID="53" presetClass="entr" presetSubtype="16" fill="hold" grpId="0"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anim calcmode="lin" valueType="num">
                                      <p:cBhvr>
                                        <p:cTn id="71" dur="500" fill="hold"/>
                                        <p:tgtEl>
                                          <p:spTgt spid="88"/>
                                        </p:tgtEl>
                                        <p:attrNameLst>
                                          <p:attrName>ppt_w</p:attrName>
                                        </p:attrNameLst>
                                      </p:cBhvr>
                                      <p:tavLst>
                                        <p:tav tm="0">
                                          <p:val>
                                            <p:fltVal val="0"/>
                                          </p:val>
                                        </p:tav>
                                        <p:tav tm="100000">
                                          <p:val>
                                            <p:strVal val="#ppt_w"/>
                                          </p:val>
                                        </p:tav>
                                      </p:tavLst>
                                    </p:anim>
                                    <p:anim calcmode="lin" valueType="num">
                                      <p:cBhvr>
                                        <p:cTn id="72" dur="500" fill="hold"/>
                                        <p:tgtEl>
                                          <p:spTgt spid="88"/>
                                        </p:tgtEl>
                                        <p:attrNameLst>
                                          <p:attrName>ppt_h</p:attrName>
                                        </p:attrNameLst>
                                      </p:cBhvr>
                                      <p:tavLst>
                                        <p:tav tm="0">
                                          <p:val>
                                            <p:fltVal val="0"/>
                                          </p:val>
                                        </p:tav>
                                        <p:tav tm="100000">
                                          <p:val>
                                            <p:strVal val="#ppt_h"/>
                                          </p:val>
                                        </p:tav>
                                      </p:tavLst>
                                    </p:anim>
                                    <p:animEffect transition="in" filter="fade">
                                      <p:cBhvr>
                                        <p:cTn id="73" dur="500"/>
                                        <p:tgtEl>
                                          <p:spTgt spid="88"/>
                                        </p:tgtEl>
                                      </p:cBhvr>
                                    </p:animEffect>
                                  </p:childTnLst>
                                </p:cTn>
                              </p:par>
                            </p:childTnLst>
                          </p:cTn>
                        </p:par>
                        <p:par>
                          <p:cTn id="74" fill="hold">
                            <p:stCondLst>
                              <p:cond delay="5000"/>
                            </p:stCondLst>
                            <p:childTnLst>
                              <p:par>
                                <p:cTn id="75" presetID="10"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500"/>
                                        <p:tgtEl>
                                          <p:spTgt spid="10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7"/>
                                        </p:tgtEl>
                                        <p:attrNameLst>
                                          <p:attrName>style.visibility</p:attrName>
                                        </p:attrNameLst>
                                      </p:cBhvr>
                                      <p:to>
                                        <p:strVal val="visible"/>
                                      </p:to>
                                    </p:set>
                                    <p:animEffect transition="in" filter="fade">
                                      <p:cBhvr>
                                        <p:cTn id="80" dur="500"/>
                                        <p:tgtEl>
                                          <p:spTgt spid="107"/>
                                        </p:tgtEl>
                                      </p:cBhvr>
                                    </p:animEffect>
                                  </p:childTnLst>
                                </p:cTn>
                              </p:par>
                            </p:childTnLst>
                          </p:cTn>
                        </p:par>
                        <p:par>
                          <p:cTn id="81" fill="hold">
                            <p:stCondLst>
                              <p:cond delay="5500"/>
                            </p:stCondLst>
                            <p:childTnLst>
                              <p:par>
                                <p:cTn id="82" presetID="10" presetClass="entr" presetSubtype="0" fill="hold" grpId="0" nodeType="afterEffect">
                                  <p:stCondLst>
                                    <p:cond delay="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500"/>
                                        <p:tgtEl>
                                          <p:spTgt spid="77"/>
                                        </p:tgtEl>
                                      </p:cBhvr>
                                    </p:animEffect>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82"/>
                                        </p:tgtEl>
                                        <p:attrNameLst>
                                          <p:attrName>style.visibility</p:attrName>
                                        </p:attrNameLst>
                                      </p:cBhvr>
                                      <p:to>
                                        <p:strVal val="visible"/>
                                      </p:to>
                                    </p:set>
                                    <p:anim calcmode="lin" valueType="num">
                                      <p:cBhvr>
                                        <p:cTn id="88" dur="500" fill="hold"/>
                                        <p:tgtEl>
                                          <p:spTgt spid="82"/>
                                        </p:tgtEl>
                                        <p:attrNameLst>
                                          <p:attrName>ppt_w</p:attrName>
                                        </p:attrNameLst>
                                      </p:cBhvr>
                                      <p:tavLst>
                                        <p:tav tm="0">
                                          <p:val>
                                            <p:fltVal val="0"/>
                                          </p:val>
                                        </p:tav>
                                        <p:tav tm="100000">
                                          <p:val>
                                            <p:strVal val="#ppt_w"/>
                                          </p:val>
                                        </p:tav>
                                      </p:tavLst>
                                    </p:anim>
                                    <p:anim calcmode="lin" valueType="num">
                                      <p:cBhvr>
                                        <p:cTn id="89" dur="500" fill="hold"/>
                                        <p:tgtEl>
                                          <p:spTgt spid="82"/>
                                        </p:tgtEl>
                                        <p:attrNameLst>
                                          <p:attrName>ppt_h</p:attrName>
                                        </p:attrNameLst>
                                      </p:cBhvr>
                                      <p:tavLst>
                                        <p:tav tm="0">
                                          <p:val>
                                            <p:fltVal val="0"/>
                                          </p:val>
                                        </p:tav>
                                        <p:tav tm="100000">
                                          <p:val>
                                            <p:strVal val="#ppt_h"/>
                                          </p:val>
                                        </p:tav>
                                      </p:tavLst>
                                    </p:anim>
                                    <p:animEffect transition="in" filter="fade">
                                      <p:cBhvr>
                                        <p:cTn id="90" dur="500"/>
                                        <p:tgtEl>
                                          <p:spTgt spid="82"/>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87"/>
                                        </p:tgtEl>
                                        <p:attrNameLst>
                                          <p:attrName>style.visibility</p:attrName>
                                        </p:attrNameLst>
                                      </p:cBhvr>
                                      <p:to>
                                        <p:strVal val="visible"/>
                                      </p:to>
                                    </p:set>
                                    <p:anim calcmode="lin" valueType="num">
                                      <p:cBhvr>
                                        <p:cTn id="93" dur="500" fill="hold"/>
                                        <p:tgtEl>
                                          <p:spTgt spid="87"/>
                                        </p:tgtEl>
                                        <p:attrNameLst>
                                          <p:attrName>ppt_w</p:attrName>
                                        </p:attrNameLst>
                                      </p:cBhvr>
                                      <p:tavLst>
                                        <p:tav tm="0">
                                          <p:val>
                                            <p:fltVal val="0"/>
                                          </p:val>
                                        </p:tav>
                                        <p:tav tm="100000">
                                          <p:val>
                                            <p:strVal val="#ppt_w"/>
                                          </p:val>
                                        </p:tav>
                                      </p:tavLst>
                                    </p:anim>
                                    <p:anim calcmode="lin" valueType="num">
                                      <p:cBhvr>
                                        <p:cTn id="94" dur="500" fill="hold"/>
                                        <p:tgtEl>
                                          <p:spTgt spid="87"/>
                                        </p:tgtEl>
                                        <p:attrNameLst>
                                          <p:attrName>ppt_h</p:attrName>
                                        </p:attrNameLst>
                                      </p:cBhvr>
                                      <p:tavLst>
                                        <p:tav tm="0">
                                          <p:val>
                                            <p:fltVal val="0"/>
                                          </p:val>
                                        </p:tav>
                                        <p:tav tm="100000">
                                          <p:val>
                                            <p:strVal val="#ppt_h"/>
                                          </p:val>
                                        </p:tav>
                                      </p:tavLst>
                                    </p:anim>
                                    <p:animEffect transition="in" filter="fade">
                                      <p:cBhvr>
                                        <p:cTn id="95" dur="500"/>
                                        <p:tgtEl>
                                          <p:spTgt spid="87"/>
                                        </p:tgtEl>
                                      </p:cBhvr>
                                    </p:animEffect>
                                  </p:childTnLst>
                                </p:cTn>
                              </p:par>
                            </p:childTnLst>
                          </p:cTn>
                        </p:par>
                        <p:par>
                          <p:cTn id="96" fill="hold">
                            <p:stCondLst>
                              <p:cond delay="6500"/>
                            </p:stCondLst>
                            <p:childTnLst>
                              <p:par>
                                <p:cTn id="97" presetID="10" presetClass="entr" presetSubtype="0" fill="hold" grpId="0" nodeType="afterEffect">
                                  <p:stCondLst>
                                    <p:cond delay="0"/>
                                  </p:stCondLst>
                                  <p:childTnLst>
                                    <p:set>
                                      <p:cBhvr>
                                        <p:cTn id="98" dur="1" fill="hold">
                                          <p:stCondLst>
                                            <p:cond delay="0"/>
                                          </p:stCondLst>
                                        </p:cTn>
                                        <p:tgtEl>
                                          <p:spTgt spid="111"/>
                                        </p:tgtEl>
                                        <p:attrNameLst>
                                          <p:attrName>style.visibility</p:attrName>
                                        </p:attrNameLst>
                                      </p:cBhvr>
                                      <p:to>
                                        <p:strVal val="visible"/>
                                      </p:to>
                                    </p:set>
                                    <p:animEffect transition="in" filter="fade">
                                      <p:cBhvr>
                                        <p:cTn id="99" dur="500"/>
                                        <p:tgtEl>
                                          <p:spTgt spid="111"/>
                                        </p:tgtEl>
                                      </p:cBhvr>
                                    </p:animEffect>
                                  </p:childTnLst>
                                </p:cTn>
                              </p:par>
                            </p:childTnLst>
                          </p:cTn>
                        </p:par>
                        <p:par>
                          <p:cTn id="100" fill="hold">
                            <p:stCondLst>
                              <p:cond delay="7000"/>
                            </p:stCondLst>
                            <p:childTnLst>
                              <p:par>
                                <p:cTn id="101" presetID="10" presetClass="entr" presetSubtype="0" fill="hold" grpId="0" nodeType="after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fade">
                                      <p:cBhvr>
                                        <p:cTn id="103" dur="500"/>
                                        <p:tgtEl>
                                          <p:spTgt spid="3"/>
                                        </p:tgtEl>
                                      </p:cBhvr>
                                    </p:animEffect>
                                  </p:childTnLst>
                                </p:cTn>
                              </p:par>
                            </p:childTnLst>
                          </p:cTn>
                        </p:par>
                        <p:par>
                          <p:cTn id="104" fill="hold">
                            <p:stCondLst>
                              <p:cond delay="7500"/>
                            </p:stCondLst>
                            <p:childTnLst>
                              <p:par>
                                <p:cTn id="105" presetID="53" presetClass="entr" presetSubtype="16" fill="hold" grpId="0" nodeType="afterEffect">
                                  <p:stCondLst>
                                    <p:cond delay="0"/>
                                  </p:stCondLst>
                                  <p:childTnLst>
                                    <p:set>
                                      <p:cBhvr>
                                        <p:cTn id="106" dur="1" fill="hold">
                                          <p:stCondLst>
                                            <p:cond delay="0"/>
                                          </p:stCondLst>
                                        </p:cTn>
                                        <p:tgtEl>
                                          <p:spTgt spid="81"/>
                                        </p:tgtEl>
                                        <p:attrNameLst>
                                          <p:attrName>style.visibility</p:attrName>
                                        </p:attrNameLst>
                                      </p:cBhvr>
                                      <p:to>
                                        <p:strVal val="visible"/>
                                      </p:to>
                                    </p:set>
                                    <p:anim calcmode="lin" valueType="num">
                                      <p:cBhvr>
                                        <p:cTn id="107" dur="500" fill="hold"/>
                                        <p:tgtEl>
                                          <p:spTgt spid="81"/>
                                        </p:tgtEl>
                                        <p:attrNameLst>
                                          <p:attrName>ppt_w</p:attrName>
                                        </p:attrNameLst>
                                      </p:cBhvr>
                                      <p:tavLst>
                                        <p:tav tm="0">
                                          <p:val>
                                            <p:fltVal val="0"/>
                                          </p:val>
                                        </p:tav>
                                        <p:tav tm="100000">
                                          <p:val>
                                            <p:strVal val="#ppt_w"/>
                                          </p:val>
                                        </p:tav>
                                      </p:tavLst>
                                    </p:anim>
                                    <p:anim calcmode="lin" valueType="num">
                                      <p:cBhvr>
                                        <p:cTn id="108" dur="500" fill="hold"/>
                                        <p:tgtEl>
                                          <p:spTgt spid="81"/>
                                        </p:tgtEl>
                                        <p:attrNameLst>
                                          <p:attrName>ppt_h</p:attrName>
                                        </p:attrNameLst>
                                      </p:cBhvr>
                                      <p:tavLst>
                                        <p:tav tm="0">
                                          <p:val>
                                            <p:fltVal val="0"/>
                                          </p:val>
                                        </p:tav>
                                        <p:tav tm="100000">
                                          <p:val>
                                            <p:strVal val="#ppt_h"/>
                                          </p:val>
                                        </p:tav>
                                      </p:tavLst>
                                    </p:anim>
                                    <p:animEffect transition="in" filter="fade">
                                      <p:cBhvr>
                                        <p:cTn id="109" dur="500"/>
                                        <p:tgtEl>
                                          <p:spTgt spid="81"/>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86"/>
                                        </p:tgtEl>
                                        <p:attrNameLst>
                                          <p:attrName>style.visibility</p:attrName>
                                        </p:attrNameLst>
                                      </p:cBhvr>
                                      <p:to>
                                        <p:strVal val="visible"/>
                                      </p:to>
                                    </p:set>
                                    <p:anim calcmode="lin" valueType="num">
                                      <p:cBhvr>
                                        <p:cTn id="112" dur="500" fill="hold"/>
                                        <p:tgtEl>
                                          <p:spTgt spid="86"/>
                                        </p:tgtEl>
                                        <p:attrNameLst>
                                          <p:attrName>ppt_w</p:attrName>
                                        </p:attrNameLst>
                                      </p:cBhvr>
                                      <p:tavLst>
                                        <p:tav tm="0">
                                          <p:val>
                                            <p:fltVal val="0"/>
                                          </p:val>
                                        </p:tav>
                                        <p:tav tm="100000">
                                          <p:val>
                                            <p:strVal val="#ppt_w"/>
                                          </p:val>
                                        </p:tav>
                                      </p:tavLst>
                                    </p:anim>
                                    <p:anim calcmode="lin" valueType="num">
                                      <p:cBhvr>
                                        <p:cTn id="113" dur="500" fill="hold"/>
                                        <p:tgtEl>
                                          <p:spTgt spid="86"/>
                                        </p:tgtEl>
                                        <p:attrNameLst>
                                          <p:attrName>ppt_h</p:attrName>
                                        </p:attrNameLst>
                                      </p:cBhvr>
                                      <p:tavLst>
                                        <p:tav tm="0">
                                          <p:val>
                                            <p:fltVal val="0"/>
                                          </p:val>
                                        </p:tav>
                                        <p:tav tm="100000">
                                          <p:val>
                                            <p:strVal val="#ppt_h"/>
                                          </p:val>
                                        </p:tav>
                                      </p:tavLst>
                                    </p:anim>
                                    <p:animEffect transition="in" filter="fade">
                                      <p:cBhvr>
                                        <p:cTn id="114" dur="500"/>
                                        <p:tgtEl>
                                          <p:spTgt spid="86"/>
                                        </p:tgtEl>
                                      </p:cBhvr>
                                    </p:animEffect>
                                  </p:childTnLst>
                                </p:cTn>
                              </p:par>
                            </p:childTnLst>
                          </p:cTn>
                        </p:par>
                        <p:par>
                          <p:cTn id="115" fill="hold">
                            <p:stCondLst>
                              <p:cond delay="8000"/>
                            </p:stCondLst>
                            <p:childTnLst>
                              <p:par>
                                <p:cTn id="116" presetID="10" presetClass="entr" presetSubtype="0"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Effect transition="in" filter="fade">
                                      <p:cBhvr>
                                        <p:cTn id="118" dur="500"/>
                                        <p:tgtEl>
                                          <p:spTgt spid="11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09"/>
                                        </p:tgtEl>
                                        <p:attrNameLst>
                                          <p:attrName>style.visibility</p:attrName>
                                        </p:attrNameLst>
                                      </p:cBhvr>
                                      <p:to>
                                        <p:strVal val="visible"/>
                                      </p:to>
                                    </p:set>
                                    <p:animEffect transition="in" filter="fade">
                                      <p:cBhvr>
                                        <p:cTn id="12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ldLvl="0" animBg="1"/>
      <p:bldP spid="75" grpId="0" bldLvl="0" animBg="1"/>
      <p:bldP spid="76" grpId="0" bldLvl="0" animBg="1"/>
      <p:bldP spid="77" grpId="0" bldLvl="0" animBg="1"/>
      <p:bldP spid="78" grpId="0" bldLvl="0" animBg="1"/>
      <p:bldP spid="79" grpId="0" bldLvl="0" animBg="1"/>
      <p:bldP spid="80" grpId="0"/>
      <p:bldP spid="81" grpId="0" bldLvl="0" animBg="1"/>
      <p:bldP spid="82" grpId="0" bldLvl="0" animBg="1"/>
      <p:bldP spid="83" grpId="0" bldLvl="0" animBg="1"/>
      <p:bldP spid="84" grpId="0" bldLvl="0" animBg="1"/>
      <p:bldP spid="85" grpId="0" bldLvl="0" animBg="1"/>
      <p:bldP spid="86" grpId="0" bldLvl="0" animBg="1"/>
      <p:bldP spid="87" grpId="0" bldLvl="0" animBg="1"/>
      <p:bldP spid="88" grpId="0" bldLvl="0" animBg="1"/>
      <p:bldP spid="89" grpId="0" bldLvl="0" animBg="1"/>
      <p:bldP spid="104" grpId="0"/>
      <p:bldP spid="105" grpId="0"/>
      <p:bldP spid="106" grpId="0"/>
      <p:bldP spid="107" grpId="0"/>
      <p:bldP spid="108" grpId="0"/>
      <p:bldP spid="109" grpId="0"/>
      <p:bldP spid="110" grpId="0"/>
      <p:bldP spid="1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99999-6D594D61"/>
          <p:cNvPicPr>
            <a:picLocks noChangeAspect="1"/>
          </p:cNvPicPr>
          <p:nvPr/>
        </p:nvPicPr>
        <p:blipFill>
          <a:blip r:embed="rId3"/>
          <a:srcRect l="29545" r="15530"/>
          <a:stretch>
            <a:fillRect/>
          </a:stretch>
        </p:blipFill>
        <p:spPr>
          <a:xfrm>
            <a:off x="6648450" y="3682365"/>
            <a:ext cx="5524500" cy="3224530"/>
          </a:xfrm>
          <a:prstGeom prst="rect">
            <a:avLst/>
          </a:prstGeom>
        </p:spPr>
      </p:pic>
      <p:sp>
        <p:nvSpPr>
          <p:cNvPr id="7" name="文本框 9"/>
          <p:cNvSpPr txBox="1"/>
          <p:nvPr/>
        </p:nvSpPr>
        <p:spPr>
          <a:xfrm>
            <a:off x="639706" y="0"/>
            <a:ext cx="4046594" cy="776495"/>
          </a:xfrm>
          <a:prstGeom prst="rect">
            <a:avLst/>
          </a:prstGeom>
          <a:noFill/>
        </p:spPr>
        <p:txBody>
          <a:bodyPr wrap="square" lIns="91440" tIns="45720" rIns="91440" bIns="45720" rtlCol="0">
            <a:spAutoFit/>
          </a:bodyPr>
          <a:lstStyle/>
          <a:p>
            <a:pPr marL="0" lvl="1" algn="ctr">
              <a:lnSpc>
                <a:spcPts val="6000"/>
              </a:lnSpc>
            </a:pPr>
            <a:r>
              <a:rPr lang="en-US" altLang="zh-CN" sz="3200" b="1" dirty="0">
                <a:solidFill>
                  <a:schemeClr val="bg1"/>
                </a:solidFill>
                <a:cs typeface="+mn-ea"/>
                <a:sym typeface="+mn-lt"/>
              </a:rPr>
              <a:t>PART 3 Add title text</a:t>
            </a:r>
            <a:endParaRPr lang="zh-CN" altLang="en-US" sz="3200" b="1" dirty="0">
              <a:solidFill>
                <a:schemeClr val="bg1"/>
              </a:solidFill>
              <a:cs typeface="+mn-ea"/>
              <a:sym typeface="+mn-lt"/>
            </a:endParaRPr>
          </a:p>
        </p:txBody>
      </p:sp>
      <p:sp>
        <p:nvSpPr>
          <p:cNvPr id="3" name="Freeform 5"/>
          <p:cNvSpPr/>
          <p:nvPr/>
        </p:nvSpPr>
        <p:spPr bwMode="auto">
          <a:xfrm>
            <a:off x="4120728" y="2791761"/>
            <a:ext cx="2216149" cy="1304925"/>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chemeClr val="accent1"/>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30" name="Freeform 2"/>
          <p:cNvSpPr/>
          <p:nvPr/>
        </p:nvSpPr>
        <p:spPr bwMode="auto">
          <a:xfrm rot="6735232">
            <a:off x="6108592" y="2330260"/>
            <a:ext cx="2216149" cy="1304925"/>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chemeClr val="accent4"/>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31" name="Freeform 5"/>
          <p:cNvSpPr/>
          <p:nvPr/>
        </p:nvSpPr>
        <p:spPr bwMode="auto">
          <a:xfrm>
            <a:off x="5424695" y="4090797"/>
            <a:ext cx="2216149" cy="1304925"/>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chemeClr val="accent3"/>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32" name="Freeform 4"/>
          <p:cNvSpPr/>
          <p:nvPr/>
        </p:nvSpPr>
        <p:spPr bwMode="auto">
          <a:xfrm rot="5400000">
            <a:off x="4120727" y="4091249"/>
            <a:ext cx="2216149" cy="1304925"/>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chemeClr val="accent2"/>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33" name="TextBox 9"/>
          <p:cNvSpPr txBox="1"/>
          <p:nvPr/>
        </p:nvSpPr>
        <p:spPr>
          <a:xfrm>
            <a:off x="9321041" y="4815054"/>
            <a:ext cx="870752" cy="338554"/>
          </a:xfrm>
          <a:prstGeom prst="rect">
            <a:avLst/>
          </a:prstGeom>
          <a:noFill/>
        </p:spPr>
        <p:txBody>
          <a:bodyPr wrap="none" rtlCol="0">
            <a:spAutoFit/>
          </a:bodyPr>
          <a:lstStyle/>
          <a:p>
            <a:pPr algn="r"/>
            <a:r>
              <a:rPr lang="en-US" sz="1600" b="1">
                <a:solidFill>
                  <a:schemeClr val="bg1"/>
                </a:solidFill>
                <a:cs typeface="+mn-ea"/>
                <a:sym typeface="+mn-lt"/>
              </a:rPr>
              <a:t>Extend</a:t>
            </a:r>
            <a:endParaRPr lang="id-ID" sz="1600" b="1" dirty="0">
              <a:solidFill>
                <a:schemeClr val="bg1"/>
              </a:solidFill>
              <a:cs typeface="+mn-ea"/>
              <a:sym typeface="+mn-lt"/>
            </a:endParaRPr>
          </a:p>
        </p:txBody>
      </p:sp>
      <p:sp>
        <p:nvSpPr>
          <p:cNvPr id="34" name="TextBox 10"/>
          <p:cNvSpPr txBox="1"/>
          <p:nvPr/>
        </p:nvSpPr>
        <p:spPr>
          <a:xfrm>
            <a:off x="7741338" y="5092051"/>
            <a:ext cx="2450455" cy="609847"/>
          </a:xfrm>
          <a:prstGeom prst="rect">
            <a:avLst/>
          </a:prstGeom>
          <a:noFill/>
        </p:spPr>
        <p:txBody>
          <a:bodyPr wrap="square" rtlCol="0">
            <a:spAutoFit/>
          </a:bodyPr>
          <a:lstStyle/>
          <a:p>
            <a:pPr algn="r">
              <a:lnSpc>
                <a:spcPct val="150000"/>
              </a:lnSpc>
            </a:pPr>
            <a:r>
              <a:rPr lang="pt-BR" sz="1200">
                <a:solidFill>
                  <a:schemeClr val="bg1"/>
                </a:solidFill>
                <a:cs typeface="+mn-ea"/>
                <a:sym typeface="+mn-lt"/>
              </a:rPr>
              <a:t>Lorem ipsum dolor sit at, co nsectetur adipiscing elit.</a:t>
            </a:r>
            <a:endParaRPr lang="en-US" sz="1200" b="1" dirty="0">
              <a:solidFill>
                <a:schemeClr val="bg1"/>
              </a:solidFill>
              <a:cs typeface="+mn-ea"/>
              <a:sym typeface="+mn-lt"/>
            </a:endParaRPr>
          </a:p>
        </p:txBody>
      </p:sp>
      <p:sp>
        <p:nvSpPr>
          <p:cNvPr id="35" name="TextBox 29"/>
          <p:cNvSpPr txBox="1"/>
          <p:nvPr/>
        </p:nvSpPr>
        <p:spPr>
          <a:xfrm>
            <a:off x="1735356" y="4941757"/>
            <a:ext cx="1226618" cy="338554"/>
          </a:xfrm>
          <a:prstGeom prst="rect">
            <a:avLst/>
          </a:prstGeom>
          <a:noFill/>
        </p:spPr>
        <p:txBody>
          <a:bodyPr wrap="none" rtlCol="0">
            <a:spAutoFit/>
          </a:bodyPr>
          <a:lstStyle/>
          <a:p>
            <a:r>
              <a:rPr lang="en-US" sz="1600" b="1">
                <a:solidFill>
                  <a:schemeClr val="bg1"/>
                </a:solidFill>
                <a:cs typeface="+mn-ea"/>
                <a:sym typeface="+mn-lt"/>
              </a:rPr>
              <a:t>Teamwork</a:t>
            </a:r>
            <a:endParaRPr lang="id-ID" sz="1600" b="1" dirty="0">
              <a:solidFill>
                <a:schemeClr val="bg1"/>
              </a:solidFill>
              <a:cs typeface="+mn-ea"/>
              <a:sym typeface="+mn-lt"/>
            </a:endParaRPr>
          </a:p>
        </p:txBody>
      </p:sp>
      <p:sp>
        <p:nvSpPr>
          <p:cNvPr id="36" name="TextBox 30"/>
          <p:cNvSpPr txBox="1"/>
          <p:nvPr/>
        </p:nvSpPr>
        <p:spPr>
          <a:xfrm>
            <a:off x="1747080" y="5218754"/>
            <a:ext cx="2450455" cy="609847"/>
          </a:xfrm>
          <a:prstGeom prst="rect">
            <a:avLst/>
          </a:prstGeom>
          <a:noFill/>
        </p:spPr>
        <p:txBody>
          <a:bodyPr wrap="square" rtlCol="0">
            <a:spAutoFit/>
          </a:bodyPr>
          <a:lstStyle/>
          <a:p>
            <a:pPr>
              <a:lnSpc>
                <a:spcPct val="150000"/>
              </a:lnSpc>
            </a:pPr>
            <a:r>
              <a:rPr lang="pt-BR" sz="1200">
                <a:solidFill>
                  <a:schemeClr val="bg1"/>
                </a:solidFill>
                <a:cs typeface="+mn-ea"/>
                <a:sym typeface="+mn-lt"/>
              </a:rPr>
              <a:t>Lorem ipsum dolor sit at, co nsectetur adipiscing elit.</a:t>
            </a:r>
            <a:endParaRPr lang="en-US" sz="1200" b="1" dirty="0">
              <a:solidFill>
                <a:schemeClr val="bg1"/>
              </a:solidFill>
              <a:cs typeface="+mn-ea"/>
              <a:sym typeface="+mn-lt"/>
            </a:endParaRPr>
          </a:p>
        </p:txBody>
      </p:sp>
      <p:cxnSp>
        <p:nvCxnSpPr>
          <p:cNvPr id="45" name="Straight Connector 44"/>
          <p:cNvCxnSpPr/>
          <p:nvPr/>
        </p:nvCxnSpPr>
        <p:spPr>
          <a:xfrm>
            <a:off x="7640844" y="2125445"/>
            <a:ext cx="1976605" cy="0"/>
          </a:xfrm>
          <a:prstGeom prst="line">
            <a:avLst/>
          </a:prstGeom>
          <a:ln w="19050">
            <a:solidFill>
              <a:schemeClr val="tx2">
                <a:lumMod val="40000"/>
                <a:lumOff val="60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507110" y="2404915"/>
            <a:ext cx="1019831" cy="338554"/>
          </a:xfrm>
          <a:prstGeom prst="rect">
            <a:avLst/>
          </a:prstGeom>
          <a:noFill/>
        </p:spPr>
        <p:txBody>
          <a:bodyPr wrap="none" rtlCol="0">
            <a:spAutoFit/>
          </a:bodyPr>
          <a:lstStyle/>
          <a:p>
            <a:pPr algn="r"/>
            <a:r>
              <a:rPr lang="en-US" sz="1600" b="1">
                <a:solidFill>
                  <a:schemeClr val="bg1"/>
                </a:solidFill>
                <a:cs typeface="+mn-ea"/>
                <a:sym typeface="+mn-lt"/>
              </a:rPr>
              <a:t>Success</a:t>
            </a:r>
            <a:endParaRPr lang="id-ID" sz="1600" b="1" dirty="0">
              <a:solidFill>
                <a:schemeClr val="bg1"/>
              </a:solidFill>
              <a:cs typeface="+mn-ea"/>
              <a:sym typeface="+mn-lt"/>
            </a:endParaRPr>
          </a:p>
        </p:txBody>
      </p:sp>
      <p:sp>
        <p:nvSpPr>
          <p:cNvPr id="47" name="TextBox 46"/>
          <p:cNvSpPr txBox="1"/>
          <p:nvPr/>
        </p:nvSpPr>
        <p:spPr>
          <a:xfrm>
            <a:off x="8076486" y="2681912"/>
            <a:ext cx="2450455" cy="609847"/>
          </a:xfrm>
          <a:prstGeom prst="rect">
            <a:avLst/>
          </a:prstGeom>
          <a:noFill/>
        </p:spPr>
        <p:txBody>
          <a:bodyPr wrap="square" rtlCol="0">
            <a:spAutoFit/>
          </a:bodyPr>
          <a:lstStyle/>
          <a:p>
            <a:pPr algn="r">
              <a:lnSpc>
                <a:spcPct val="150000"/>
              </a:lnSpc>
            </a:pPr>
            <a:r>
              <a:rPr lang="pt-BR" sz="1200">
                <a:solidFill>
                  <a:schemeClr val="bg1"/>
                </a:solidFill>
                <a:cs typeface="+mn-ea"/>
                <a:sym typeface="+mn-lt"/>
              </a:rPr>
              <a:t>Lorem ipsum dolor sit at, co nsectetur adipiscing elit.</a:t>
            </a:r>
            <a:endParaRPr lang="en-US" sz="1200" b="1" dirty="0">
              <a:solidFill>
                <a:schemeClr val="bg1"/>
              </a:solidFill>
              <a:cs typeface="+mn-ea"/>
              <a:sym typeface="+mn-lt"/>
            </a:endParaRPr>
          </a:p>
        </p:txBody>
      </p:sp>
      <p:sp>
        <p:nvSpPr>
          <p:cNvPr id="62" name="TextBox 61"/>
          <p:cNvSpPr txBox="1"/>
          <p:nvPr/>
        </p:nvSpPr>
        <p:spPr>
          <a:xfrm>
            <a:off x="1735356" y="2721612"/>
            <a:ext cx="928459" cy="338554"/>
          </a:xfrm>
          <a:prstGeom prst="rect">
            <a:avLst/>
          </a:prstGeom>
          <a:noFill/>
        </p:spPr>
        <p:txBody>
          <a:bodyPr wrap="none" rtlCol="0">
            <a:spAutoFit/>
          </a:bodyPr>
          <a:lstStyle/>
          <a:p>
            <a:r>
              <a:rPr lang="en-US" sz="1600" b="1">
                <a:solidFill>
                  <a:schemeClr val="bg1"/>
                </a:solidFill>
                <a:cs typeface="+mn-ea"/>
                <a:sym typeface="+mn-lt"/>
              </a:rPr>
              <a:t>Protect</a:t>
            </a:r>
            <a:endParaRPr lang="id-ID" sz="1600" b="1" dirty="0">
              <a:solidFill>
                <a:schemeClr val="bg1"/>
              </a:solidFill>
              <a:cs typeface="+mn-ea"/>
              <a:sym typeface="+mn-lt"/>
            </a:endParaRPr>
          </a:p>
        </p:txBody>
      </p:sp>
      <p:sp>
        <p:nvSpPr>
          <p:cNvPr id="63" name="TextBox 62"/>
          <p:cNvSpPr txBox="1"/>
          <p:nvPr/>
        </p:nvSpPr>
        <p:spPr>
          <a:xfrm>
            <a:off x="1747080" y="2998609"/>
            <a:ext cx="2450455" cy="609847"/>
          </a:xfrm>
          <a:prstGeom prst="rect">
            <a:avLst/>
          </a:prstGeom>
          <a:noFill/>
        </p:spPr>
        <p:txBody>
          <a:bodyPr wrap="square" rtlCol="0">
            <a:spAutoFit/>
          </a:bodyPr>
          <a:lstStyle/>
          <a:p>
            <a:pPr>
              <a:lnSpc>
                <a:spcPct val="150000"/>
              </a:lnSpc>
            </a:pPr>
            <a:r>
              <a:rPr lang="pt-BR" sz="1200" dirty="0">
                <a:solidFill>
                  <a:schemeClr val="bg1"/>
                </a:solidFill>
                <a:cs typeface="+mn-ea"/>
                <a:sym typeface="+mn-lt"/>
              </a:rPr>
              <a:t>Lorem ipsum dolor sit at, co nsectetur adipiscing elit.</a:t>
            </a:r>
            <a:endParaRPr lang="en-US" sz="1200" b="1" dirty="0">
              <a:solidFill>
                <a:schemeClr val="bg1"/>
              </a:solidFill>
              <a:cs typeface="+mn-ea"/>
              <a:sym typeface="+mn-lt"/>
            </a:endParaRPr>
          </a:p>
        </p:txBody>
      </p:sp>
      <p:sp>
        <p:nvSpPr>
          <p:cNvPr id="67" name="AutoShape 82"/>
          <p:cNvSpPr>
            <a:spLocks noChangeAspect="1"/>
          </p:cNvSpPr>
          <p:nvPr/>
        </p:nvSpPr>
        <p:spPr bwMode="auto">
          <a:xfrm>
            <a:off x="1876998" y="4344625"/>
            <a:ext cx="518869" cy="519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accent2"/>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cs typeface="+mn-ea"/>
              <a:sym typeface="+mn-lt"/>
            </a:endParaRPr>
          </a:p>
        </p:txBody>
      </p:sp>
      <p:sp>
        <p:nvSpPr>
          <p:cNvPr id="68" name="AutoShape 19"/>
          <p:cNvSpPr>
            <a:spLocks noChangeAspect="1"/>
          </p:cNvSpPr>
          <p:nvPr/>
        </p:nvSpPr>
        <p:spPr bwMode="auto">
          <a:xfrm>
            <a:off x="9617449" y="4248576"/>
            <a:ext cx="476143" cy="476267"/>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cs typeface="+mn-ea"/>
              <a:sym typeface="+mn-lt"/>
            </a:endParaRPr>
          </a:p>
        </p:txBody>
      </p:sp>
      <p:sp>
        <p:nvSpPr>
          <p:cNvPr id="69" name="AutoShape 123"/>
          <p:cNvSpPr>
            <a:spLocks noChangeAspect="1"/>
          </p:cNvSpPr>
          <p:nvPr/>
        </p:nvSpPr>
        <p:spPr bwMode="auto">
          <a:xfrm>
            <a:off x="9981822" y="1816380"/>
            <a:ext cx="450099" cy="495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cs typeface="+mn-ea"/>
              <a:sym typeface="+mn-lt"/>
            </a:endParaRPr>
          </a:p>
        </p:txBody>
      </p:sp>
      <p:sp>
        <p:nvSpPr>
          <p:cNvPr id="70" name="AutoShape 125"/>
          <p:cNvSpPr>
            <a:spLocks noChangeAspect="1"/>
          </p:cNvSpPr>
          <p:nvPr/>
        </p:nvSpPr>
        <p:spPr bwMode="auto">
          <a:xfrm>
            <a:off x="1858429" y="2089035"/>
            <a:ext cx="545159" cy="543120"/>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1"/>
          </a:solidFill>
          <a:ln>
            <a:noFill/>
          </a:ln>
          <a:effectLst/>
        </p:spPr>
        <p:txBody>
          <a:bodyPr lIns="101578" tIns="101578" rIns="101578" bIns="101578" anchor="ctr"/>
          <a:lstStyle/>
          <a:p>
            <a:pPr defTabSz="914400">
              <a:defRPr/>
            </a:pPr>
            <a:endParaRPr lang="es-ES" sz="6600" dirty="0">
              <a:solidFill>
                <a:schemeClr val="bg1"/>
              </a:solidFill>
              <a:effectLst>
                <a:outerShdw blurRad="38100" dist="38100" dir="2700000" algn="tl">
                  <a:srgbClr val="000000"/>
                </a:outerShdw>
              </a:effectLst>
              <a:cs typeface="+mn-ea"/>
              <a:sym typeface="+mn-lt"/>
            </a:endParaRPr>
          </a:p>
        </p:txBody>
      </p:sp>
      <p:sp>
        <p:nvSpPr>
          <p:cNvPr id="71" name="TextBox 70"/>
          <p:cNvSpPr txBox="1"/>
          <p:nvPr/>
        </p:nvSpPr>
        <p:spPr>
          <a:xfrm rot="17488811">
            <a:off x="6696765" y="2829332"/>
            <a:ext cx="1019831" cy="338554"/>
          </a:xfrm>
          <a:prstGeom prst="rect">
            <a:avLst/>
          </a:prstGeom>
          <a:noFill/>
        </p:spPr>
        <p:txBody>
          <a:bodyPr wrap="none" rtlCol="0">
            <a:spAutoFit/>
          </a:bodyPr>
          <a:lstStyle/>
          <a:p>
            <a:pPr algn="ctr"/>
            <a:r>
              <a:rPr lang="en-US" sz="1600" b="1">
                <a:solidFill>
                  <a:schemeClr val="bg1"/>
                </a:solidFill>
                <a:cs typeface="+mn-ea"/>
                <a:sym typeface="+mn-lt"/>
              </a:rPr>
              <a:t>Success</a:t>
            </a:r>
            <a:endParaRPr lang="id-ID" sz="1600" b="1" dirty="0">
              <a:solidFill>
                <a:schemeClr val="bg1"/>
              </a:solidFill>
              <a:cs typeface="+mn-ea"/>
              <a:sym typeface="+mn-lt"/>
            </a:endParaRPr>
          </a:p>
        </p:txBody>
      </p:sp>
      <p:sp>
        <p:nvSpPr>
          <p:cNvPr id="72" name="TextBox 71"/>
          <p:cNvSpPr txBox="1"/>
          <p:nvPr/>
        </p:nvSpPr>
        <p:spPr>
          <a:xfrm>
            <a:off x="6097393" y="4575133"/>
            <a:ext cx="870752" cy="338554"/>
          </a:xfrm>
          <a:prstGeom prst="rect">
            <a:avLst/>
          </a:prstGeom>
          <a:noFill/>
        </p:spPr>
        <p:txBody>
          <a:bodyPr wrap="none" rtlCol="0">
            <a:spAutoFit/>
          </a:bodyPr>
          <a:lstStyle/>
          <a:p>
            <a:pPr algn="ctr"/>
            <a:r>
              <a:rPr lang="en-US" sz="1600" b="1">
                <a:solidFill>
                  <a:schemeClr val="bg1"/>
                </a:solidFill>
                <a:cs typeface="+mn-ea"/>
                <a:sym typeface="+mn-lt"/>
              </a:rPr>
              <a:t>Extend</a:t>
            </a:r>
            <a:endParaRPr lang="id-ID" sz="1600" b="1" dirty="0">
              <a:solidFill>
                <a:schemeClr val="bg1"/>
              </a:solidFill>
              <a:cs typeface="+mn-ea"/>
              <a:sym typeface="+mn-lt"/>
            </a:endParaRPr>
          </a:p>
        </p:txBody>
      </p:sp>
      <p:sp>
        <p:nvSpPr>
          <p:cNvPr id="73" name="TextBox 72"/>
          <p:cNvSpPr txBox="1"/>
          <p:nvPr/>
        </p:nvSpPr>
        <p:spPr>
          <a:xfrm>
            <a:off x="4782573" y="3269902"/>
            <a:ext cx="928460" cy="338554"/>
          </a:xfrm>
          <a:prstGeom prst="rect">
            <a:avLst/>
          </a:prstGeom>
          <a:noFill/>
        </p:spPr>
        <p:txBody>
          <a:bodyPr wrap="none" rtlCol="0">
            <a:spAutoFit/>
          </a:bodyPr>
          <a:lstStyle/>
          <a:p>
            <a:pPr algn="ctr"/>
            <a:r>
              <a:rPr lang="en-US" sz="1600" b="1">
                <a:solidFill>
                  <a:schemeClr val="bg1"/>
                </a:solidFill>
                <a:cs typeface="+mn-ea"/>
                <a:sym typeface="+mn-lt"/>
              </a:rPr>
              <a:t>Protect</a:t>
            </a:r>
            <a:endParaRPr lang="id-ID" sz="1600" b="1" dirty="0">
              <a:solidFill>
                <a:schemeClr val="bg1"/>
              </a:solidFill>
              <a:cs typeface="+mn-ea"/>
              <a:sym typeface="+mn-lt"/>
            </a:endParaRPr>
          </a:p>
        </p:txBody>
      </p:sp>
      <p:sp>
        <p:nvSpPr>
          <p:cNvPr id="74" name="TextBox 73"/>
          <p:cNvSpPr txBox="1"/>
          <p:nvPr/>
        </p:nvSpPr>
        <p:spPr>
          <a:xfrm rot="16200000">
            <a:off x="4589466" y="4576927"/>
            <a:ext cx="1226618" cy="338554"/>
          </a:xfrm>
          <a:prstGeom prst="rect">
            <a:avLst/>
          </a:prstGeom>
          <a:noFill/>
        </p:spPr>
        <p:txBody>
          <a:bodyPr wrap="none" rtlCol="0">
            <a:spAutoFit/>
          </a:bodyPr>
          <a:lstStyle/>
          <a:p>
            <a:pPr algn="ctr"/>
            <a:r>
              <a:rPr lang="en-US" sz="1600" b="1">
                <a:solidFill>
                  <a:schemeClr val="bg1"/>
                </a:solidFill>
                <a:cs typeface="+mn-ea"/>
                <a:sym typeface="+mn-lt"/>
              </a:rPr>
              <a:t>Teamwork</a:t>
            </a:r>
            <a:endParaRPr lang="id-ID" sz="16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500"/>
                                        <p:tgtEl>
                                          <p:spTgt spid="7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p:cTn id="18" dur="500" fill="hold"/>
                                        <p:tgtEl>
                                          <p:spTgt spid="70"/>
                                        </p:tgtEl>
                                        <p:attrNameLst>
                                          <p:attrName>ppt_w</p:attrName>
                                        </p:attrNameLst>
                                      </p:cBhvr>
                                      <p:tavLst>
                                        <p:tav tm="0">
                                          <p:val>
                                            <p:fltVal val="0"/>
                                          </p:val>
                                        </p:tav>
                                        <p:tav tm="100000">
                                          <p:val>
                                            <p:strVal val="#ppt_w"/>
                                          </p:val>
                                        </p:tav>
                                      </p:tavLst>
                                    </p:anim>
                                    <p:anim calcmode="lin" valueType="num">
                                      <p:cBhvr>
                                        <p:cTn id="19" dur="500" fill="hold"/>
                                        <p:tgtEl>
                                          <p:spTgt spid="70"/>
                                        </p:tgtEl>
                                        <p:attrNameLst>
                                          <p:attrName>ppt_h</p:attrName>
                                        </p:attrNameLst>
                                      </p:cBhvr>
                                      <p:tavLst>
                                        <p:tav tm="0">
                                          <p:val>
                                            <p:fltVal val="0"/>
                                          </p:val>
                                        </p:tav>
                                        <p:tav tm="100000">
                                          <p:val>
                                            <p:strVal val="#ppt_h"/>
                                          </p:val>
                                        </p:tav>
                                      </p:tavLst>
                                    </p:anim>
                                    <p:animEffect transition="in" filter="fade">
                                      <p:cBhvr>
                                        <p:cTn id="20" dur="500"/>
                                        <p:tgtEl>
                                          <p:spTgt spid="7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p:cTn id="38" dur="500" fill="hold"/>
                                        <p:tgtEl>
                                          <p:spTgt spid="67"/>
                                        </p:tgtEl>
                                        <p:attrNameLst>
                                          <p:attrName>ppt_w</p:attrName>
                                        </p:attrNameLst>
                                      </p:cBhvr>
                                      <p:tavLst>
                                        <p:tav tm="0">
                                          <p:val>
                                            <p:fltVal val="0"/>
                                          </p:val>
                                        </p:tav>
                                        <p:tav tm="100000">
                                          <p:val>
                                            <p:strVal val="#ppt_w"/>
                                          </p:val>
                                        </p:tav>
                                      </p:tavLst>
                                    </p:anim>
                                    <p:anim calcmode="lin" valueType="num">
                                      <p:cBhvr>
                                        <p:cTn id="39" dur="500" fill="hold"/>
                                        <p:tgtEl>
                                          <p:spTgt spid="67"/>
                                        </p:tgtEl>
                                        <p:attrNameLst>
                                          <p:attrName>ppt_h</p:attrName>
                                        </p:attrNameLst>
                                      </p:cBhvr>
                                      <p:tavLst>
                                        <p:tav tm="0">
                                          <p:val>
                                            <p:fltVal val="0"/>
                                          </p:val>
                                        </p:tav>
                                        <p:tav tm="100000">
                                          <p:val>
                                            <p:strVal val="#ppt_h"/>
                                          </p:val>
                                        </p:tav>
                                      </p:tavLst>
                                    </p:anim>
                                    <p:animEffect transition="in" filter="fade">
                                      <p:cBhvr>
                                        <p:cTn id="40" dur="500"/>
                                        <p:tgtEl>
                                          <p:spTgt spid="67"/>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fade">
                                      <p:cBhvr>
                                        <p:cTn id="54" dur="500"/>
                                        <p:tgtEl>
                                          <p:spTgt spid="72"/>
                                        </p:tgtEl>
                                      </p:cBhvr>
                                    </p:animEffect>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par>
                          <p:cTn id="68" fill="hold">
                            <p:stCondLst>
                              <p:cond delay="50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childTnLst>
                          </p:cTn>
                        </p:par>
                        <p:par>
                          <p:cTn id="75" fill="hold">
                            <p:stCondLst>
                              <p:cond delay="5500"/>
                            </p:stCondLst>
                            <p:childTnLst>
                              <p:par>
                                <p:cTn id="76" presetID="22" presetClass="entr" presetSubtype="8" fill="hold"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left)">
                                      <p:cBhvr>
                                        <p:cTn id="78" dur="500"/>
                                        <p:tgtEl>
                                          <p:spTgt spid="45"/>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69"/>
                                        </p:tgtEl>
                                        <p:attrNameLst>
                                          <p:attrName>style.visibility</p:attrName>
                                        </p:attrNameLst>
                                      </p:cBhvr>
                                      <p:to>
                                        <p:strVal val="visible"/>
                                      </p:to>
                                    </p:set>
                                    <p:anim calcmode="lin" valueType="num">
                                      <p:cBhvr>
                                        <p:cTn id="82" dur="500" fill="hold"/>
                                        <p:tgtEl>
                                          <p:spTgt spid="69"/>
                                        </p:tgtEl>
                                        <p:attrNameLst>
                                          <p:attrName>ppt_w</p:attrName>
                                        </p:attrNameLst>
                                      </p:cBhvr>
                                      <p:tavLst>
                                        <p:tav tm="0">
                                          <p:val>
                                            <p:fltVal val="0"/>
                                          </p:val>
                                        </p:tav>
                                        <p:tav tm="100000">
                                          <p:val>
                                            <p:strVal val="#ppt_w"/>
                                          </p:val>
                                        </p:tav>
                                      </p:tavLst>
                                    </p:anim>
                                    <p:anim calcmode="lin" valueType="num">
                                      <p:cBhvr>
                                        <p:cTn id="83" dur="500" fill="hold"/>
                                        <p:tgtEl>
                                          <p:spTgt spid="69"/>
                                        </p:tgtEl>
                                        <p:attrNameLst>
                                          <p:attrName>ppt_h</p:attrName>
                                        </p:attrNameLst>
                                      </p:cBhvr>
                                      <p:tavLst>
                                        <p:tav tm="0">
                                          <p:val>
                                            <p:fltVal val="0"/>
                                          </p:val>
                                        </p:tav>
                                        <p:tav tm="100000">
                                          <p:val>
                                            <p:strVal val="#ppt_h"/>
                                          </p:val>
                                        </p:tav>
                                      </p:tavLst>
                                    </p:anim>
                                    <p:animEffect transition="in" filter="fade">
                                      <p:cBhvr>
                                        <p:cTn id="84" dur="500"/>
                                        <p:tgtEl>
                                          <p:spTgt spid="69"/>
                                        </p:tgtEl>
                                      </p:cBhvr>
                                    </p:animEffect>
                                  </p:childTnLst>
                                </p:cTn>
                              </p:par>
                            </p:childTnLst>
                          </p:cTn>
                        </p:par>
                        <p:par>
                          <p:cTn id="85" fill="hold">
                            <p:stCondLst>
                              <p:cond delay="6500"/>
                            </p:stCondLst>
                            <p:childTnLst>
                              <p:par>
                                <p:cTn id="86" presetID="10"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ldLvl="0" animBg="1"/>
      <p:bldP spid="30" grpId="0" bldLvl="0" animBg="1"/>
      <p:bldP spid="31" grpId="0" bldLvl="0" animBg="1"/>
      <p:bldP spid="32" grpId="0" bldLvl="0" animBg="1"/>
      <p:bldP spid="33" grpId="0"/>
      <p:bldP spid="34" grpId="0"/>
      <p:bldP spid="35" grpId="0"/>
      <p:bldP spid="36" grpId="0"/>
      <p:bldP spid="46" grpId="0"/>
      <p:bldP spid="47" grpId="0"/>
      <p:bldP spid="62" grpId="0"/>
      <p:bldP spid="63" grpId="0"/>
      <p:bldP spid="67" grpId="0" bldLvl="0" animBg="1"/>
      <p:bldP spid="68" grpId="0" bldLvl="0" animBg="1"/>
      <p:bldP spid="69" grpId="0" bldLvl="0" animBg="1"/>
      <p:bldP spid="70" grpId="0" bldLvl="0" animBg="1"/>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99999-6D594D61"/>
          <p:cNvPicPr>
            <a:picLocks noChangeAspect="1"/>
          </p:cNvPicPr>
          <p:nvPr/>
        </p:nvPicPr>
        <p:blipFill>
          <a:blip r:embed="rId3"/>
          <a:srcRect l="29545" r="15530"/>
          <a:stretch>
            <a:fillRect/>
          </a:stretch>
        </p:blipFill>
        <p:spPr>
          <a:xfrm>
            <a:off x="6648450" y="3682365"/>
            <a:ext cx="5524500" cy="3224530"/>
          </a:xfrm>
          <a:prstGeom prst="rect">
            <a:avLst/>
          </a:prstGeom>
        </p:spPr>
      </p:pic>
      <p:sp>
        <p:nvSpPr>
          <p:cNvPr id="7" name="文本框 9"/>
          <p:cNvSpPr txBox="1"/>
          <p:nvPr/>
        </p:nvSpPr>
        <p:spPr>
          <a:xfrm>
            <a:off x="639706" y="0"/>
            <a:ext cx="4046594" cy="776495"/>
          </a:xfrm>
          <a:prstGeom prst="rect">
            <a:avLst/>
          </a:prstGeom>
          <a:noFill/>
        </p:spPr>
        <p:txBody>
          <a:bodyPr wrap="square" lIns="91440" tIns="45720" rIns="91440" bIns="45720" rtlCol="0">
            <a:spAutoFit/>
          </a:bodyPr>
          <a:lstStyle/>
          <a:p>
            <a:pPr marL="0" lvl="1" algn="ctr">
              <a:lnSpc>
                <a:spcPts val="6000"/>
              </a:lnSpc>
            </a:pPr>
            <a:r>
              <a:rPr lang="en-US" altLang="zh-CN" sz="3200" b="1" dirty="0">
                <a:solidFill>
                  <a:schemeClr val="bg1"/>
                </a:solidFill>
                <a:cs typeface="+mn-ea"/>
                <a:sym typeface="+mn-lt"/>
              </a:rPr>
              <a:t>PART 3 Add title text</a:t>
            </a:r>
            <a:endParaRPr lang="zh-CN" altLang="en-US" sz="3200" b="1" dirty="0">
              <a:solidFill>
                <a:schemeClr val="bg1"/>
              </a:solidFill>
              <a:cs typeface="+mn-ea"/>
              <a:sym typeface="+mn-lt"/>
            </a:endParaRPr>
          </a:p>
        </p:txBody>
      </p:sp>
      <p:sp>
        <p:nvSpPr>
          <p:cNvPr id="67" name="Oval 7"/>
          <p:cNvSpPr>
            <a:spLocks noChangeArrowheads="1"/>
          </p:cNvSpPr>
          <p:nvPr/>
        </p:nvSpPr>
        <p:spPr bwMode="auto">
          <a:xfrm>
            <a:off x="5632451" y="1839913"/>
            <a:ext cx="866775" cy="862012"/>
          </a:xfrm>
          <a:prstGeom prst="ellipse">
            <a:avLst/>
          </a:prstGeom>
          <a:solidFill>
            <a:schemeClr val="accent1"/>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68" name="Oval 8"/>
          <p:cNvSpPr>
            <a:spLocks noChangeArrowheads="1"/>
          </p:cNvSpPr>
          <p:nvPr/>
        </p:nvSpPr>
        <p:spPr bwMode="auto">
          <a:xfrm>
            <a:off x="5707063" y="4967288"/>
            <a:ext cx="868363" cy="862012"/>
          </a:xfrm>
          <a:prstGeom prst="ellipse">
            <a:avLst/>
          </a:prstGeom>
          <a:solidFill>
            <a:schemeClr val="accent4">
              <a:lumMod val="60000"/>
              <a:lumOff val="40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69" name="Oval 9"/>
          <p:cNvSpPr>
            <a:spLocks noChangeArrowheads="1"/>
          </p:cNvSpPr>
          <p:nvPr/>
        </p:nvSpPr>
        <p:spPr bwMode="auto">
          <a:xfrm>
            <a:off x="4287838" y="4578350"/>
            <a:ext cx="869950" cy="862012"/>
          </a:xfrm>
          <a:prstGeom prst="ellipse">
            <a:avLst/>
          </a:prstGeom>
          <a:solidFill>
            <a:schemeClr val="accent5"/>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70" name="Oval 10"/>
          <p:cNvSpPr>
            <a:spLocks noChangeArrowheads="1"/>
          </p:cNvSpPr>
          <p:nvPr/>
        </p:nvSpPr>
        <p:spPr bwMode="auto">
          <a:xfrm>
            <a:off x="7112001" y="4456113"/>
            <a:ext cx="866775" cy="862012"/>
          </a:xfrm>
          <a:prstGeom prst="ellipse">
            <a:avLst/>
          </a:prstGeom>
          <a:solidFill>
            <a:schemeClr val="accent4"/>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71" name="Oval 11"/>
          <p:cNvSpPr>
            <a:spLocks noChangeArrowheads="1"/>
          </p:cNvSpPr>
          <p:nvPr/>
        </p:nvSpPr>
        <p:spPr bwMode="auto">
          <a:xfrm>
            <a:off x="4341813" y="2132013"/>
            <a:ext cx="866775" cy="862012"/>
          </a:xfrm>
          <a:prstGeom prst="ellipse">
            <a:avLst/>
          </a:prstGeom>
          <a:solidFill>
            <a:schemeClr val="accent6">
              <a:lumMod val="60000"/>
              <a:lumOff val="40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72" name="Oval 12"/>
          <p:cNvSpPr>
            <a:spLocks noChangeArrowheads="1"/>
          </p:cNvSpPr>
          <p:nvPr/>
        </p:nvSpPr>
        <p:spPr bwMode="auto">
          <a:xfrm>
            <a:off x="7453313" y="3200400"/>
            <a:ext cx="868363" cy="860425"/>
          </a:xfrm>
          <a:prstGeom prst="ellipse">
            <a:avLst/>
          </a:prstGeom>
          <a:solidFill>
            <a:schemeClr val="accent3"/>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73" name="Oval 13"/>
          <p:cNvSpPr>
            <a:spLocks noChangeArrowheads="1"/>
          </p:cNvSpPr>
          <p:nvPr/>
        </p:nvSpPr>
        <p:spPr bwMode="auto">
          <a:xfrm>
            <a:off x="6902451" y="2155825"/>
            <a:ext cx="868363" cy="862012"/>
          </a:xfrm>
          <a:prstGeom prst="ellipse">
            <a:avLst/>
          </a:prstGeom>
          <a:solidFill>
            <a:schemeClr val="accent2"/>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nvGrpSpPr>
          <p:cNvPr id="74" name="Group 1"/>
          <p:cNvGrpSpPr/>
          <p:nvPr/>
        </p:nvGrpSpPr>
        <p:grpSpPr>
          <a:xfrm>
            <a:off x="4975226" y="2684463"/>
            <a:ext cx="2287588" cy="2290762"/>
            <a:chOff x="4975226" y="2684463"/>
            <a:chExt cx="2287588" cy="2290762"/>
          </a:xfrm>
        </p:grpSpPr>
        <p:sp>
          <p:nvSpPr>
            <p:cNvPr id="75" name="Freeform 5"/>
            <p:cNvSpPr/>
            <p:nvPr/>
          </p:nvSpPr>
          <p:spPr bwMode="auto">
            <a:xfrm>
              <a:off x="4975226" y="2684463"/>
              <a:ext cx="2287588" cy="2290762"/>
            </a:xfrm>
            <a:custGeom>
              <a:avLst/>
              <a:gdLst>
                <a:gd name="T0" fmla="*/ 1197 w 1274"/>
                <a:gd name="T1" fmla="*/ 498 h 1276"/>
                <a:gd name="T2" fmla="*/ 777 w 1274"/>
                <a:gd name="T3" fmla="*/ 1199 h 1276"/>
                <a:gd name="T4" fmla="*/ 77 w 1274"/>
                <a:gd name="T5" fmla="*/ 778 h 1276"/>
                <a:gd name="T6" fmla="*/ 497 w 1274"/>
                <a:gd name="T7" fmla="*/ 77 h 1276"/>
                <a:gd name="T8" fmla="*/ 1197 w 1274"/>
                <a:gd name="T9" fmla="*/ 498 h 1276"/>
              </a:gdLst>
              <a:ahLst/>
              <a:cxnLst>
                <a:cxn ang="0">
                  <a:pos x="T0" y="T1"/>
                </a:cxn>
                <a:cxn ang="0">
                  <a:pos x="T2" y="T3"/>
                </a:cxn>
                <a:cxn ang="0">
                  <a:pos x="T4" y="T5"/>
                </a:cxn>
                <a:cxn ang="0">
                  <a:pos x="T6" y="T7"/>
                </a:cxn>
                <a:cxn ang="0">
                  <a:pos x="T8" y="T9"/>
                </a:cxn>
              </a:cxnLst>
              <a:rect l="0" t="0" r="r" b="b"/>
              <a:pathLst>
                <a:path w="1274" h="1276">
                  <a:moveTo>
                    <a:pt x="1197" y="498"/>
                  </a:moveTo>
                  <a:cubicBezTo>
                    <a:pt x="1274" y="808"/>
                    <a:pt x="1086" y="1122"/>
                    <a:pt x="777" y="1199"/>
                  </a:cubicBezTo>
                  <a:cubicBezTo>
                    <a:pt x="468" y="1276"/>
                    <a:pt x="155" y="1088"/>
                    <a:pt x="77" y="778"/>
                  </a:cubicBezTo>
                  <a:cubicBezTo>
                    <a:pt x="0" y="468"/>
                    <a:pt x="188" y="154"/>
                    <a:pt x="497" y="77"/>
                  </a:cubicBezTo>
                  <a:cubicBezTo>
                    <a:pt x="806" y="0"/>
                    <a:pt x="1119" y="188"/>
                    <a:pt x="1197" y="498"/>
                  </a:cubicBez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76" name="Freeform 6"/>
            <p:cNvSpPr/>
            <p:nvPr/>
          </p:nvSpPr>
          <p:spPr bwMode="auto">
            <a:xfrm>
              <a:off x="5208588" y="2916238"/>
              <a:ext cx="1836738" cy="1839912"/>
            </a:xfrm>
            <a:custGeom>
              <a:avLst/>
              <a:gdLst>
                <a:gd name="T0" fmla="*/ 961 w 1023"/>
                <a:gd name="T1" fmla="*/ 400 h 1025"/>
                <a:gd name="T2" fmla="*/ 624 w 1023"/>
                <a:gd name="T3" fmla="*/ 963 h 1025"/>
                <a:gd name="T4" fmla="*/ 62 w 1023"/>
                <a:gd name="T5" fmla="*/ 625 h 1025"/>
                <a:gd name="T6" fmla="*/ 399 w 1023"/>
                <a:gd name="T7" fmla="*/ 62 h 1025"/>
                <a:gd name="T8" fmla="*/ 961 w 1023"/>
                <a:gd name="T9" fmla="*/ 400 h 1025"/>
              </a:gdLst>
              <a:ahLst/>
              <a:cxnLst>
                <a:cxn ang="0">
                  <a:pos x="T0" y="T1"/>
                </a:cxn>
                <a:cxn ang="0">
                  <a:pos x="T2" y="T3"/>
                </a:cxn>
                <a:cxn ang="0">
                  <a:pos x="T4" y="T5"/>
                </a:cxn>
                <a:cxn ang="0">
                  <a:pos x="T6" y="T7"/>
                </a:cxn>
                <a:cxn ang="0">
                  <a:pos x="T8" y="T9"/>
                </a:cxn>
              </a:cxnLst>
              <a:rect l="0" t="0" r="r" b="b"/>
              <a:pathLst>
                <a:path w="1023" h="1025">
                  <a:moveTo>
                    <a:pt x="961" y="400"/>
                  </a:moveTo>
                  <a:cubicBezTo>
                    <a:pt x="1023" y="649"/>
                    <a:pt x="873" y="901"/>
                    <a:pt x="624" y="963"/>
                  </a:cubicBezTo>
                  <a:cubicBezTo>
                    <a:pt x="376" y="1025"/>
                    <a:pt x="125" y="874"/>
                    <a:pt x="62" y="625"/>
                  </a:cubicBezTo>
                  <a:cubicBezTo>
                    <a:pt x="0" y="376"/>
                    <a:pt x="151" y="124"/>
                    <a:pt x="399" y="62"/>
                  </a:cubicBezTo>
                  <a:cubicBezTo>
                    <a:pt x="647" y="0"/>
                    <a:pt x="899" y="152"/>
                    <a:pt x="961" y="400"/>
                  </a:cubicBezTo>
                  <a:close/>
                </a:path>
              </a:pathLst>
            </a:custGeom>
            <a:solidFill>
              <a:schemeClr val="tx2">
                <a:lumMod val="60000"/>
                <a:lumOff val="40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77" name="Oval 14"/>
            <p:cNvSpPr>
              <a:spLocks noChangeArrowheads="1"/>
            </p:cNvSpPr>
            <p:nvPr/>
          </p:nvSpPr>
          <p:spPr bwMode="auto">
            <a:xfrm>
              <a:off x="5407026" y="3125788"/>
              <a:ext cx="1441450" cy="1433512"/>
            </a:xfrm>
            <a:prstGeom prst="ellipse">
              <a:avLst/>
            </a:prstGeom>
            <a:solidFill>
              <a:schemeClr val="tx2"/>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78" name="Freeform 15"/>
            <p:cNvSpPr>
              <a:spLocks noEditPoints="1"/>
            </p:cNvSpPr>
            <p:nvPr/>
          </p:nvSpPr>
          <p:spPr bwMode="auto">
            <a:xfrm>
              <a:off x="5594351" y="3432175"/>
              <a:ext cx="1066800" cy="819150"/>
            </a:xfrm>
            <a:custGeom>
              <a:avLst/>
              <a:gdLst>
                <a:gd name="T0" fmla="*/ 334 w 672"/>
                <a:gd name="T1" fmla="*/ 0 h 516"/>
                <a:gd name="T2" fmla="*/ 0 w 672"/>
                <a:gd name="T3" fmla="*/ 91 h 516"/>
                <a:gd name="T4" fmla="*/ 0 w 672"/>
                <a:gd name="T5" fmla="*/ 425 h 516"/>
                <a:gd name="T6" fmla="*/ 334 w 672"/>
                <a:gd name="T7" fmla="*/ 516 h 516"/>
                <a:gd name="T8" fmla="*/ 672 w 672"/>
                <a:gd name="T9" fmla="*/ 425 h 516"/>
                <a:gd name="T10" fmla="*/ 672 w 672"/>
                <a:gd name="T11" fmla="*/ 91 h 516"/>
                <a:gd name="T12" fmla="*/ 334 w 672"/>
                <a:gd name="T13" fmla="*/ 0 h 516"/>
                <a:gd name="T14" fmla="*/ 646 w 672"/>
                <a:gd name="T15" fmla="*/ 405 h 516"/>
                <a:gd name="T16" fmla="*/ 334 w 672"/>
                <a:gd name="T17" fmla="*/ 489 h 516"/>
                <a:gd name="T18" fmla="*/ 26 w 672"/>
                <a:gd name="T19" fmla="*/ 405 h 516"/>
                <a:gd name="T20" fmla="*/ 26 w 672"/>
                <a:gd name="T21" fmla="*/ 110 h 516"/>
                <a:gd name="T22" fmla="*/ 334 w 672"/>
                <a:gd name="T23" fmla="*/ 27 h 516"/>
                <a:gd name="T24" fmla="*/ 646 w 672"/>
                <a:gd name="T25" fmla="*/ 110 h 516"/>
                <a:gd name="T26" fmla="*/ 646 w 672"/>
                <a:gd name="T27" fmla="*/ 40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516">
                  <a:moveTo>
                    <a:pt x="334" y="0"/>
                  </a:moveTo>
                  <a:lnTo>
                    <a:pt x="0" y="91"/>
                  </a:lnTo>
                  <a:lnTo>
                    <a:pt x="0" y="425"/>
                  </a:lnTo>
                  <a:lnTo>
                    <a:pt x="334" y="516"/>
                  </a:lnTo>
                  <a:lnTo>
                    <a:pt x="672" y="425"/>
                  </a:lnTo>
                  <a:lnTo>
                    <a:pt x="672" y="91"/>
                  </a:lnTo>
                  <a:lnTo>
                    <a:pt x="334" y="0"/>
                  </a:lnTo>
                  <a:close/>
                  <a:moveTo>
                    <a:pt x="646" y="405"/>
                  </a:moveTo>
                  <a:lnTo>
                    <a:pt x="334" y="489"/>
                  </a:lnTo>
                  <a:lnTo>
                    <a:pt x="26" y="405"/>
                  </a:lnTo>
                  <a:lnTo>
                    <a:pt x="26" y="110"/>
                  </a:lnTo>
                  <a:lnTo>
                    <a:pt x="334" y="27"/>
                  </a:lnTo>
                  <a:lnTo>
                    <a:pt x="646" y="110"/>
                  </a:lnTo>
                  <a:lnTo>
                    <a:pt x="646" y="4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79" name="Freeform 16"/>
            <p:cNvSpPr/>
            <p:nvPr/>
          </p:nvSpPr>
          <p:spPr bwMode="auto">
            <a:xfrm>
              <a:off x="6275388" y="3756025"/>
              <a:ext cx="125413" cy="174625"/>
            </a:xfrm>
            <a:custGeom>
              <a:avLst/>
              <a:gdLst>
                <a:gd name="T0" fmla="*/ 35 w 70"/>
                <a:gd name="T1" fmla="*/ 97 h 97"/>
                <a:gd name="T2" fmla="*/ 70 w 70"/>
                <a:gd name="T3" fmla="*/ 48 h 97"/>
                <a:gd name="T4" fmla="*/ 35 w 70"/>
                <a:gd name="T5" fmla="*/ 0 h 97"/>
                <a:gd name="T6" fmla="*/ 0 w 70"/>
                <a:gd name="T7" fmla="*/ 49 h 97"/>
                <a:gd name="T8" fmla="*/ 35 w 70"/>
                <a:gd name="T9" fmla="*/ 97 h 97"/>
              </a:gdLst>
              <a:ahLst/>
              <a:cxnLst>
                <a:cxn ang="0">
                  <a:pos x="T0" y="T1"/>
                </a:cxn>
                <a:cxn ang="0">
                  <a:pos x="T2" y="T3"/>
                </a:cxn>
                <a:cxn ang="0">
                  <a:pos x="T4" y="T5"/>
                </a:cxn>
                <a:cxn ang="0">
                  <a:pos x="T6" y="T7"/>
                </a:cxn>
                <a:cxn ang="0">
                  <a:pos x="T8" y="T9"/>
                </a:cxn>
              </a:cxnLst>
              <a:rect l="0" t="0" r="r" b="b"/>
              <a:pathLst>
                <a:path w="70" h="97">
                  <a:moveTo>
                    <a:pt x="35" y="97"/>
                  </a:moveTo>
                  <a:cubicBezTo>
                    <a:pt x="57" y="97"/>
                    <a:pt x="70" y="76"/>
                    <a:pt x="70" y="48"/>
                  </a:cubicBezTo>
                  <a:cubicBezTo>
                    <a:pt x="70" y="22"/>
                    <a:pt x="57" y="0"/>
                    <a:pt x="35" y="0"/>
                  </a:cubicBezTo>
                  <a:cubicBezTo>
                    <a:pt x="13" y="0"/>
                    <a:pt x="0" y="21"/>
                    <a:pt x="0" y="49"/>
                  </a:cubicBezTo>
                  <a:cubicBezTo>
                    <a:pt x="0" y="78"/>
                    <a:pt x="13" y="97"/>
                    <a:pt x="35" y="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80" name="Freeform 17"/>
            <p:cNvSpPr>
              <a:spLocks noEditPoints="1"/>
            </p:cNvSpPr>
            <p:nvPr/>
          </p:nvSpPr>
          <p:spPr bwMode="auto">
            <a:xfrm>
              <a:off x="5675313" y="3516313"/>
              <a:ext cx="903288" cy="650875"/>
            </a:xfrm>
            <a:custGeom>
              <a:avLst/>
              <a:gdLst>
                <a:gd name="T0" fmla="*/ 0 w 503"/>
                <a:gd name="T1" fmla="*/ 295 h 363"/>
                <a:gd name="T2" fmla="*/ 250 w 503"/>
                <a:gd name="T3" fmla="*/ 363 h 363"/>
                <a:gd name="T4" fmla="*/ 503 w 503"/>
                <a:gd name="T5" fmla="*/ 294 h 363"/>
                <a:gd name="T6" fmla="*/ 503 w 503"/>
                <a:gd name="T7" fmla="*/ 69 h 363"/>
                <a:gd name="T8" fmla="*/ 250 w 503"/>
                <a:gd name="T9" fmla="*/ 0 h 363"/>
                <a:gd name="T10" fmla="*/ 0 w 503"/>
                <a:gd name="T11" fmla="*/ 69 h 363"/>
                <a:gd name="T12" fmla="*/ 0 w 503"/>
                <a:gd name="T13" fmla="*/ 295 h 363"/>
                <a:gd name="T14" fmla="*/ 370 w 503"/>
                <a:gd name="T15" fmla="*/ 108 h 363"/>
                <a:gd name="T16" fmla="*/ 438 w 503"/>
                <a:gd name="T17" fmla="*/ 181 h 363"/>
                <a:gd name="T18" fmla="*/ 367 w 503"/>
                <a:gd name="T19" fmla="*/ 257 h 363"/>
                <a:gd name="T20" fmla="*/ 299 w 503"/>
                <a:gd name="T21" fmla="*/ 184 h 363"/>
                <a:gd name="T22" fmla="*/ 370 w 503"/>
                <a:gd name="T23" fmla="*/ 108 h 363"/>
                <a:gd name="T24" fmla="*/ 191 w 503"/>
                <a:gd name="T25" fmla="*/ 110 h 363"/>
                <a:gd name="T26" fmla="*/ 281 w 503"/>
                <a:gd name="T27" fmla="*/ 110 h 363"/>
                <a:gd name="T28" fmla="*/ 281 w 503"/>
                <a:gd name="T29" fmla="*/ 137 h 363"/>
                <a:gd name="T30" fmla="*/ 224 w 503"/>
                <a:gd name="T31" fmla="*/ 137 h 363"/>
                <a:gd name="T32" fmla="*/ 224 w 503"/>
                <a:gd name="T33" fmla="*/ 167 h 363"/>
                <a:gd name="T34" fmla="*/ 277 w 503"/>
                <a:gd name="T35" fmla="*/ 167 h 363"/>
                <a:gd name="T36" fmla="*/ 277 w 503"/>
                <a:gd name="T37" fmla="*/ 194 h 363"/>
                <a:gd name="T38" fmla="*/ 224 w 503"/>
                <a:gd name="T39" fmla="*/ 194 h 363"/>
                <a:gd name="T40" fmla="*/ 224 w 503"/>
                <a:gd name="T41" fmla="*/ 228 h 363"/>
                <a:gd name="T42" fmla="*/ 284 w 503"/>
                <a:gd name="T43" fmla="*/ 228 h 363"/>
                <a:gd name="T44" fmla="*/ 284 w 503"/>
                <a:gd name="T45" fmla="*/ 255 h 363"/>
                <a:gd name="T46" fmla="*/ 191 w 503"/>
                <a:gd name="T47" fmla="*/ 255 h 363"/>
                <a:gd name="T48" fmla="*/ 191 w 503"/>
                <a:gd name="T49" fmla="*/ 110 h 363"/>
                <a:gd name="T50" fmla="*/ 111 w 503"/>
                <a:gd name="T51" fmla="*/ 194 h 363"/>
                <a:gd name="T52" fmla="*/ 72 w 503"/>
                <a:gd name="T53" fmla="*/ 152 h 363"/>
                <a:gd name="T54" fmla="*/ 126 w 503"/>
                <a:gd name="T55" fmla="*/ 108 h 363"/>
                <a:gd name="T56" fmla="*/ 163 w 503"/>
                <a:gd name="T57" fmla="*/ 115 h 363"/>
                <a:gd name="T58" fmla="*/ 156 w 503"/>
                <a:gd name="T59" fmla="*/ 142 h 363"/>
                <a:gd name="T60" fmla="*/ 126 w 503"/>
                <a:gd name="T61" fmla="*/ 135 h 363"/>
                <a:gd name="T62" fmla="*/ 105 w 503"/>
                <a:gd name="T63" fmla="*/ 149 h 363"/>
                <a:gd name="T64" fmla="*/ 131 w 503"/>
                <a:gd name="T65" fmla="*/ 169 h 363"/>
                <a:gd name="T66" fmla="*/ 169 w 503"/>
                <a:gd name="T67" fmla="*/ 212 h 363"/>
                <a:gd name="T68" fmla="*/ 111 w 503"/>
                <a:gd name="T69" fmla="*/ 257 h 363"/>
                <a:gd name="T70" fmla="*/ 70 w 503"/>
                <a:gd name="T71" fmla="*/ 248 h 363"/>
                <a:gd name="T72" fmla="*/ 76 w 503"/>
                <a:gd name="T73" fmla="*/ 221 h 363"/>
                <a:gd name="T74" fmla="*/ 113 w 503"/>
                <a:gd name="T75" fmla="*/ 230 h 363"/>
                <a:gd name="T76" fmla="*/ 136 w 503"/>
                <a:gd name="T77" fmla="*/ 215 h 363"/>
                <a:gd name="T78" fmla="*/ 111 w 503"/>
                <a:gd name="T79" fmla="*/ 194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3" h="363">
                  <a:moveTo>
                    <a:pt x="0" y="295"/>
                  </a:moveTo>
                  <a:cubicBezTo>
                    <a:pt x="250" y="363"/>
                    <a:pt x="250" y="363"/>
                    <a:pt x="250" y="363"/>
                  </a:cubicBezTo>
                  <a:cubicBezTo>
                    <a:pt x="503" y="294"/>
                    <a:pt x="503" y="294"/>
                    <a:pt x="503" y="294"/>
                  </a:cubicBezTo>
                  <a:cubicBezTo>
                    <a:pt x="503" y="69"/>
                    <a:pt x="503" y="69"/>
                    <a:pt x="503" y="69"/>
                  </a:cubicBezTo>
                  <a:cubicBezTo>
                    <a:pt x="250" y="0"/>
                    <a:pt x="250" y="0"/>
                    <a:pt x="250" y="0"/>
                  </a:cubicBezTo>
                  <a:cubicBezTo>
                    <a:pt x="0" y="69"/>
                    <a:pt x="0" y="69"/>
                    <a:pt x="0" y="69"/>
                  </a:cubicBezTo>
                  <a:lnTo>
                    <a:pt x="0" y="295"/>
                  </a:lnTo>
                  <a:close/>
                  <a:moveTo>
                    <a:pt x="370" y="108"/>
                  </a:moveTo>
                  <a:cubicBezTo>
                    <a:pt x="414" y="108"/>
                    <a:pt x="438" y="141"/>
                    <a:pt x="438" y="181"/>
                  </a:cubicBezTo>
                  <a:cubicBezTo>
                    <a:pt x="438" y="229"/>
                    <a:pt x="410" y="257"/>
                    <a:pt x="367" y="257"/>
                  </a:cubicBezTo>
                  <a:cubicBezTo>
                    <a:pt x="324" y="257"/>
                    <a:pt x="299" y="225"/>
                    <a:pt x="299" y="184"/>
                  </a:cubicBezTo>
                  <a:cubicBezTo>
                    <a:pt x="299" y="140"/>
                    <a:pt x="327" y="108"/>
                    <a:pt x="370" y="108"/>
                  </a:cubicBezTo>
                  <a:close/>
                  <a:moveTo>
                    <a:pt x="191" y="110"/>
                  </a:moveTo>
                  <a:cubicBezTo>
                    <a:pt x="281" y="110"/>
                    <a:pt x="281" y="110"/>
                    <a:pt x="281" y="110"/>
                  </a:cubicBezTo>
                  <a:cubicBezTo>
                    <a:pt x="281" y="137"/>
                    <a:pt x="281" y="137"/>
                    <a:pt x="281" y="137"/>
                  </a:cubicBezTo>
                  <a:cubicBezTo>
                    <a:pt x="224" y="137"/>
                    <a:pt x="224" y="137"/>
                    <a:pt x="224" y="137"/>
                  </a:cubicBezTo>
                  <a:cubicBezTo>
                    <a:pt x="224" y="167"/>
                    <a:pt x="224" y="167"/>
                    <a:pt x="224" y="167"/>
                  </a:cubicBezTo>
                  <a:cubicBezTo>
                    <a:pt x="277" y="167"/>
                    <a:pt x="277" y="167"/>
                    <a:pt x="277" y="167"/>
                  </a:cubicBezTo>
                  <a:cubicBezTo>
                    <a:pt x="277" y="194"/>
                    <a:pt x="277" y="194"/>
                    <a:pt x="277" y="194"/>
                  </a:cubicBezTo>
                  <a:cubicBezTo>
                    <a:pt x="224" y="194"/>
                    <a:pt x="224" y="194"/>
                    <a:pt x="224" y="194"/>
                  </a:cubicBezTo>
                  <a:cubicBezTo>
                    <a:pt x="224" y="228"/>
                    <a:pt x="224" y="228"/>
                    <a:pt x="224" y="228"/>
                  </a:cubicBezTo>
                  <a:cubicBezTo>
                    <a:pt x="284" y="228"/>
                    <a:pt x="284" y="228"/>
                    <a:pt x="284" y="228"/>
                  </a:cubicBezTo>
                  <a:cubicBezTo>
                    <a:pt x="284" y="255"/>
                    <a:pt x="284" y="255"/>
                    <a:pt x="284" y="255"/>
                  </a:cubicBezTo>
                  <a:cubicBezTo>
                    <a:pt x="191" y="255"/>
                    <a:pt x="191" y="255"/>
                    <a:pt x="191" y="255"/>
                  </a:cubicBezTo>
                  <a:lnTo>
                    <a:pt x="191" y="110"/>
                  </a:lnTo>
                  <a:close/>
                  <a:moveTo>
                    <a:pt x="111" y="194"/>
                  </a:moveTo>
                  <a:cubicBezTo>
                    <a:pt x="87" y="186"/>
                    <a:pt x="72" y="173"/>
                    <a:pt x="72" y="152"/>
                  </a:cubicBezTo>
                  <a:cubicBezTo>
                    <a:pt x="72" y="127"/>
                    <a:pt x="92" y="108"/>
                    <a:pt x="126" y="108"/>
                  </a:cubicBezTo>
                  <a:cubicBezTo>
                    <a:pt x="143" y="108"/>
                    <a:pt x="155" y="111"/>
                    <a:pt x="163" y="115"/>
                  </a:cubicBezTo>
                  <a:cubicBezTo>
                    <a:pt x="156" y="142"/>
                    <a:pt x="156" y="142"/>
                    <a:pt x="156" y="142"/>
                  </a:cubicBezTo>
                  <a:cubicBezTo>
                    <a:pt x="150" y="139"/>
                    <a:pt x="140" y="135"/>
                    <a:pt x="126" y="135"/>
                  </a:cubicBezTo>
                  <a:cubicBezTo>
                    <a:pt x="111" y="135"/>
                    <a:pt x="105" y="141"/>
                    <a:pt x="105" y="149"/>
                  </a:cubicBezTo>
                  <a:cubicBezTo>
                    <a:pt x="105" y="158"/>
                    <a:pt x="113" y="162"/>
                    <a:pt x="131" y="169"/>
                  </a:cubicBezTo>
                  <a:cubicBezTo>
                    <a:pt x="157" y="179"/>
                    <a:pt x="169" y="192"/>
                    <a:pt x="169" y="212"/>
                  </a:cubicBezTo>
                  <a:cubicBezTo>
                    <a:pt x="169" y="237"/>
                    <a:pt x="150" y="257"/>
                    <a:pt x="111" y="257"/>
                  </a:cubicBezTo>
                  <a:cubicBezTo>
                    <a:pt x="94" y="257"/>
                    <a:pt x="78" y="253"/>
                    <a:pt x="70" y="248"/>
                  </a:cubicBezTo>
                  <a:cubicBezTo>
                    <a:pt x="76" y="221"/>
                    <a:pt x="76" y="221"/>
                    <a:pt x="76" y="221"/>
                  </a:cubicBezTo>
                  <a:cubicBezTo>
                    <a:pt x="85" y="226"/>
                    <a:pt x="99" y="230"/>
                    <a:pt x="113" y="230"/>
                  </a:cubicBezTo>
                  <a:cubicBezTo>
                    <a:pt x="128" y="230"/>
                    <a:pt x="136" y="224"/>
                    <a:pt x="136" y="215"/>
                  </a:cubicBezTo>
                  <a:cubicBezTo>
                    <a:pt x="136" y="206"/>
                    <a:pt x="129" y="201"/>
                    <a:pt x="111" y="1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grpSp>
      <p:sp>
        <p:nvSpPr>
          <p:cNvPr id="81" name="Oval 18"/>
          <p:cNvSpPr>
            <a:spLocks noChangeArrowheads="1"/>
          </p:cNvSpPr>
          <p:nvPr/>
        </p:nvSpPr>
        <p:spPr bwMode="auto">
          <a:xfrm>
            <a:off x="3873501" y="3297238"/>
            <a:ext cx="866775" cy="860425"/>
          </a:xfrm>
          <a:prstGeom prst="ellipse">
            <a:avLst/>
          </a:prstGeom>
          <a:solidFill>
            <a:schemeClr val="accent6"/>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82" name="TextBox 23"/>
          <p:cNvSpPr txBox="1"/>
          <p:nvPr/>
        </p:nvSpPr>
        <p:spPr>
          <a:xfrm>
            <a:off x="1741462" y="1981639"/>
            <a:ext cx="1242649" cy="338554"/>
          </a:xfrm>
          <a:prstGeom prst="rect">
            <a:avLst/>
          </a:prstGeom>
          <a:noFill/>
        </p:spPr>
        <p:txBody>
          <a:bodyPr wrap="none" rtlCol="0">
            <a:spAutoFit/>
          </a:bodyPr>
          <a:lstStyle/>
          <a:p>
            <a:pPr algn="r"/>
            <a:r>
              <a:rPr lang="en-US" sz="1600" b="1">
                <a:solidFill>
                  <a:schemeClr val="bg1"/>
                </a:solidFill>
                <a:cs typeface="+mn-ea"/>
                <a:sym typeface="+mn-lt"/>
              </a:rPr>
              <a:t>Cooperate</a:t>
            </a:r>
            <a:endParaRPr lang="id-ID" sz="1600" b="1" dirty="0">
              <a:solidFill>
                <a:schemeClr val="bg1"/>
              </a:solidFill>
              <a:cs typeface="+mn-ea"/>
              <a:sym typeface="+mn-lt"/>
            </a:endParaRPr>
          </a:p>
        </p:txBody>
      </p:sp>
      <p:sp>
        <p:nvSpPr>
          <p:cNvPr id="83" name="TextBox 24"/>
          <p:cNvSpPr txBox="1"/>
          <p:nvPr/>
        </p:nvSpPr>
        <p:spPr>
          <a:xfrm>
            <a:off x="742273" y="2238952"/>
            <a:ext cx="2239686" cy="518796"/>
          </a:xfrm>
          <a:prstGeom prst="rect">
            <a:avLst/>
          </a:prstGeom>
          <a:noFill/>
        </p:spPr>
        <p:txBody>
          <a:bodyPr wrap="square" rtlCol="0">
            <a:spAutoFit/>
          </a:bodyPr>
          <a:lstStyle/>
          <a:p>
            <a:pPr algn="r">
              <a:lnSpc>
                <a:spcPct val="120000"/>
              </a:lnSpc>
            </a:pPr>
            <a:r>
              <a:rPr lang="pt-BR" sz="1200" dirty="0">
                <a:solidFill>
                  <a:schemeClr val="bg1"/>
                </a:solidFill>
                <a:cs typeface="+mn-ea"/>
                <a:sym typeface="+mn-lt"/>
              </a:rPr>
              <a:t>Lorem ipsum dolor </a:t>
            </a:r>
            <a:r>
              <a:rPr lang="pt-BR" sz="1200">
                <a:solidFill>
                  <a:schemeClr val="bg1"/>
                </a:solidFill>
                <a:cs typeface="+mn-ea"/>
                <a:sym typeface="+mn-lt"/>
              </a:rPr>
              <a:t>sit amet </a:t>
            </a:r>
            <a:r>
              <a:rPr lang="pt-BR" sz="1200" dirty="0">
                <a:solidFill>
                  <a:schemeClr val="bg1"/>
                </a:solidFill>
                <a:cs typeface="+mn-ea"/>
                <a:sym typeface="+mn-lt"/>
              </a:rPr>
              <a:t>consectetur adipiscing elit.</a:t>
            </a:r>
            <a:endParaRPr lang="en-US" sz="1200" b="1" dirty="0">
              <a:solidFill>
                <a:schemeClr val="bg1"/>
              </a:solidFill>
              <a:cs typeface="+mn-ea"/>
              <a:sym typeface="+mn-lt"/>
            </a:endParaRPr>
          </a:p>
        </p:txBody>
      </p:sp>
      <p:sp>
        <p:nvSpPr>
          <p:cNvPr id="84" name="TextBox 25"/>
          <p:cNvSpPr txBox="1"/>
          <p:nvPr/>
        </p:nvSpPr>
        <p:spPr>
          <a:xfrm>
            <a:off x="9256413" y="2023280"/>
            <a:ext cx="699230" cy="338554"/>
          </a:xfrm>
          <a:prstGeom prst="rect">
            <a:avLst/>
          </a:prstGeom>
          <a:noFill/>
        </p:spPr>
        <p:txBody>
          <a:bodyPr wrap="none" rtlCol="0">
            <a:spAutoFit/>
          </a:bodyPr>
          <a:lstStyle/>
          <a:p>
            <a:r>
              <a:rPr lang="en-US" sz="1600" b="1">
                <a:solidFill>
                  <a:schemeClr val="bg1"/>
                </a:solidFill>
                <a:cs typeface="+mn-ea"/>
                <a:sym typeface="+mn-lt"/>
              </a:rPr>
              <a:t>Ideas</a:t>
            </a:r>
            <a:endParaRPr lang="id-ID" sz="1600" b="1" dirty="0">
              <a:solidFill>
                <a:schemeClr val="bg1"/>
              </a:solidFill>
              <a:cs typeface="+mn-ea"/>
              <a:sym typeface="+mn-lt"/>
            </a:endParaRPr>
          </a:p>
        </p:txBody>
      </p:sp>
      <p:sp>
        <p:nvSpPr>
          <p:cNvPr id="85" name="TextBox 26"/>
          <p:cNvSpPr txBox="1"/>
          <p:nvPr/>
        </p:nvSpPr>
        <p:spPr>
          <a:xfrm>
            <a:off x="9256413" y="2280593"/>
            <a:ext cx="2239686" cy="518796"/>
          </a:xfrm>
          <a:prstGeom prst="rect">
            <a:avLst/>
          </a:prstGeom>
          <a:noFill/>
        </p:spPr>
        <p:txBody>
          <a:bodyPr wrap="square" rtlCol="0">
            <a:spAutoFit/>
          </a:bodyPr>
          <a:lstStyle/>
          <a:p>
            <a:pPr>
              <a:lnSpc>
                <a:spcPct val="120000"/>
              </a:lnSpc>
            </a:pPr>
            <a:r>
              <a:rPr lang="pt-BR" sz="1200" dirty="0">
                <a:solidFill>
                  <a:schemeClr val="bg1"/>
                </a:solidFill>
                <a:cs typeface="+mn-ea"/>
                <a:sym typeface="+mn-lt"/>
              </a:rPr>
              <a:t>Lorem ipsum dolor sit amet, consectetur adipiscing elit.</a:t>
            </a:r>
            <a:endParaRPr lang="en-US" sz="1200" b="1" dirty="0">
              <a:solidFill>
                <a:schemeClr val="bg1"/>
              </a:solidFill>
              <a:cs typeface="+mn-ea"/>
              <a:sym typeface="+mn-lt"/>
            </a:endParaRPr>
          </a:p>
        </p:txBody>
      </p:sp>
      <p:sp>
        <p:nvSpPr>
          <p:cNvPr id="86" name="TextBox 27"/>
          <p:cNvSpPr txBox="1"/>
          <p:nvPr/>
        </p:nvSpPr>
        <p:spPr>
          <a:xfrm>
            <a:off x="1845657" y="2952722"/>
            <a:ext cx="1138453" cy="338554"/>
          </a:xfrm>
          <a:prstGeom prst="rect">
            <a:avLst/>
          </a:prstGeom>
          <a:noFill/>
        </p:spPr>
        <p:txBody>
          <a:bodyPr wrap="none" rtlCol="0">
            <a:spAutoFit/>
          </a:bodyPr>
          <a:lstStyle/>
          <a:p>
            <a:pPr algn="r"/>
            <a:r>
              <a:rPr lang="en-US" sz="1600" b="1">
                <a:solidFill>
                  <a:schemeClr val="bg1"/>
                </a:solidFill>
                <a:cs typeface="+mn-ea"/>
                <a:sym typeface="+mn-lt"/>
              </a:rPr>
              <a:t>Marketing</a:t>
            </a:r>
            <a:endParaRPr lang="id-ID" sz="1600" b="1" dirty="0">
              <a:solidFill>
                <a:schemeClr val="bg1"/>
              </a:solidFill>
              <a:cs typeface="+mn-ea"/>
              <a:sym typeface="+mn-lt"/>
            </a:endParaRPr>
          </a:p>
        </p:txBody>
      </p:sp>
      <p:sp>
        <p:nvSpPr>
          <p:cNvPr id="87" name="TextBox 28"/>
          <p:cNvSpPr txBox="1"/>
          <p:nvPr/>
        </p:nvSpPr>
        <p:spPr>
          <a:xfrm>
            <a:off x="742272" y="3210035"/>
            <a:ext cx="2239686" cy="518796"/>
          </a:xfrm>
          <a:prstGeom prst="rect">
            <a:avLst/>
          </a:prstGeom>
          <a:noFill/>
        </p:spPr>
        <p:txBody>
          <a:bodyPr wrap="square" rtlCol="0">
            <a:spAutoFit/>
          </a:bodyPr>
          <a:lstStyle/>
          <a:p>
            <a:pPr algn="r">
              <a:lnSpc>
                <a:spcPct val="120000"/>
              </a:lnSpc>
            </a:pPr>
            <a:r>
              <a:rPr lang="pt-BR" sz="1200" dirty="0">
                <a:solidFill>
                  <a:schemeClr val="bg1"/>
                </a:solidFill>
                <a:cs typeface="+mn-ea"/>
                <a:sym typeface="+mn-lt"/>
              </a:rPr>
              <a:t>Lorem ipsum dolor </a:t>
            </a:r>
            <a:r>
              <a:rPr lang="pt-BR" sz="1200">
                <a:solidFill>
                  <a:schemeClr val="bg1"/>
                </a:solidFill>
                <a:cs typeface="+mn-ea"/>
                <a:sym typeface="+mn-lt"/>
              </a:rPr>
              <a:t>sit amet </a:t>
            </a:r>
            <a:r>
              <a:rPr lang="pt-BR" sz="1200" dirty="0">
                <a:solidFill>
                  <a:schemeClr val="bg1"/>
                </a:solidFill>
                <a:cs typeface="+mn-ea"/>
                <a:sym typeface="+mn-lt"/>
              </a:rPr>
              <a:t>consectetur adipiscing elit.</a:t>
            </a:r>
            <a:endParaRPr lang="en-US" sz="1200" b="1" dirty="0">
              <a:solidFill>
                <a:schemeClr val="bg1"/>
              </a:solidFill>
              <a:cs typeface="+mn-ea"/>
              <a:sym typeface="+mn-lt"/>
            </a:endParaRPr>
          </a:p>
        </p:txBody>
      </p:sp>
      <p:sp>
        <p:nvSpPr>
          <p:cNvPr id="88" name="TextBox 29"/>
          <p:cNvSpPr txBox="1"/>
          <p:nvPr/>
        </p:nvSpPr>
        <p:spPr>
          <a:xfrm>
            <a:off x="9264962" y="2956459"/>
            <a:ext cx="1226618" cy="338554"/>
          </a:xfrm>
          <a:prstGeom prst="rect">
            <a:avLst/>
          </a:prstGeom>
          <a:noFill/>
        </p:spPr>
        <p:txBody>
          <a:bodyPr wrap="none" rtlCol="0">
            <a:spAutoFit/>
          </a:bodyPr>
          <a:lstStyle/>
          <a:p>
            <a:r>
              <a:rPr lang="en-US" sz="1600" b="1">
                <a:solidFill>
                  <a:schemeClr val="bg1"/>
                </a:solidFill>
                <a:cs typeface="+mn-ea"/>
                <a:sym typeface="+mn-lt"/>
              </a:rPr>
              <a:t>Teamwork</a:t>
            </a:r>
            <a:endParaRPr lang="id-ID" sz="1600" b="1" dirty="0">
              <a:solidFill>
                <a:schemeClr val="bg1"/>
              </a:solidFill>
              <a:cs typeface="+mn-ea"/>
              <a:sym typeface="+mn-lt"/>
            </a:endParaRPr>
          </a:p>
        </p:txBody>
      </p:sp>
      <p:sp>
        <p:nvSpPr>
          <p:cNvPr id="89" name="TextBox 30"/>
          <p:cNvSpPr txBox="1"/>
          <p:nvPr/>
        </p:nvSpPr>
        <p:spPr>
          <a:xfrm>
            <a:off x="9264962" y="3213772"/>
            <a:ext cx="2239686" cy="518796"/>
          </a:xfrm>
          <a:prstGeom prst="rect">
            <a:avLst/>
          </a:prstGeom>
          <a:noFill/>
        </p:spPr>
        <p:txBody>
          <a:bodyPr wrap="square" rtlCol="0">
            <a:spAutoFit/>
          </a:bodyPr>
          <a:lstStyle/>
          <a:p>
            <a:pPr>
              <a:lnSpc>
                <a:spcPct val="120000"/>
              </a:lnSpc>
            </a:pPr>
            <a:r>
              <a:rPr lang="pt-BR" sz="1200" dirty="0">
                <a:solidFill>
                  <a:schemeClr val="bg1"/>
                </a:solidFill>
                <a:cs typeface="+mn-ea"/>
                <a:sym typeface="+mn-lt"/>
              </a:rPr>
              <a:t>Lorem ipsum dolor sit amet, consectetur adipiscing elit.</a:t>
            </a:r>
            <a:endParaRPr lang="en-US" sz="1200" b="1" dirty="0">
              <a:solidFill>
                <a:schemeClr val="bg1"/>
              </a:solidFill>
              <a:cs typeface="+mn-ea"/>
              <a:sym typeface="+mn-lt"/>
            </a:endParaRPr>
          </a:p>
        </p:txBody>
      </p:sp>
      <p:sp>
        <p:nvSpPr>
          <p:cNvPr id="90" name="TextBox 31"/>
          <p:cNvSpPr txBox="1"/>
          <p:nvPr/>
        </p:nvSpPr>
        <p:spPr>
          <a:xfrm>
            <a:off x="2283277" y="3913847"/>
            <a:ext cx="700833" cy="338554"/>
          </a:xfrm>
          <a:prstGeom prst="rect">
            <a:avLst/>
          </a:prstGeom>
          <a:noFill/>
        </p:spPr>
        <p:txBody>
          <a:bodyPr wrap="none" rtlCol="0">
            <a:spAutoFit/>
          </a:bodyPr>
          <a:lstStyle/>
          <a:p>
            <a:pPr algn="r"/>
            <a:r>
              <a:rPr lang="en-US" sz="1600" b="1">
                <a:solidFill>
                  <a:schemeClr val="bg1"/>
                </a:solidFill>
                <a:cs typeface="+mn-ea"/>
                <a:sym typeface="+mn-lt"/>
              </a:rPr>
              <a:t>Think</a:t>
            </a:r>
            <a:endParaRPr lang="id-ID" sz="1600" b="1" dirty="0">
              <a:solidFill>
                <a:schemeClr val="bg1"/>
              </a:solidFill>
              <a:cs typeface="+mn-ea"/>
              <a:sym typeface="+mn-lt"/>
            </a:endParaRPr>
          </a:p>
        </p:txBody>
      </p:sp>
      <p:sp>
        <p:nvSpPr>
          <p:cNvPr id="91" name="TextBox 32"/>
          <p:cNvSpPr txBox="1"/>
          <p:nvPr/>
        </p:nvSpPr>
        <p:spPr>
          <a:xfrm>
            <a:off x="742272" y="4171160"/>
            <a:ext cx="2239686" cy="518796"/>
          </a:xfrm>
          <a:prstGeom prst="rect">
            <a:avLst/>
          </a:prstGeom>
          <a:noFill/>
        </p:spPr>
        <p:txBody>
          <a:bodyPr wrap="square" rtlCol="0">
            <a:spAutoFit/>
          </a:bodyPr>
          <a:lstStyle/>
          <a:p>
            <a:pPr algn="r">
              <a:lnSpc>
                <a:spcPct val="120000"/>
              </a:lnSpc>
            </a:pPr>
            <a:r>
              <a:rPr lang="pt-BR" sz="1200" dirty="0">
                <a:solidFill>
                  <a:schemeClr val="bg1"/>
                </a:solidFill>
                <a:cs typeface="+mn-ea"/>
                <a:sym typeface="+mn-lt"/>
              </a:rPr>
              <a:t>Lorem ipsum dolor </a:t>
            </a:r>
            <a:r>
              <a:rPr lang="pt-BR" sz="1200">
                <a:solidFill>
                  <a:schemeClr val="bg1"/>
                </a:solidFill>
                <a:cs typeface="+mn-ea"/>
                <a:sym typeface="+mn-lt"/>
              </a:rPr>
              <a:t>sit amet consectetur </a:t>
            </a:r>
            <a:r>
              <a:rPr lang="pt-BR" sz="1200" dirty="0">
                <a:solidFill>
                  <a:schemeClr val="bg1"/>
                </a:solidFill>
                <a:cs typeface="+mn-ea"/>
                <a:sym typeface="+mn-lt"/>
              </a:rPr>
              <a:t>adipiscing elit.</a:t>
            </a:r>
            <a:endParaRPr lang="en-US" sz="1200" b="1" dirty="0">
              <a:solidFill>
                <a:schemeClr val="bg1"/>
              </a:solidFill>
              <a:cs typeface="+mn-ea"/>
              <a:sym typeface="+mn-lt"/>
            </a:endParaRPr>
          </a:p>
        </p:txBody>
      </p:sp>
      <p:sp>
        <p:nvSpPr>
          <p:cNvPr id="92" name="TextBox 33"/>
          <p:cNvSpPr txBox="1"/>
          <p:nvPr/>
        </p:nvSpPr>
        <p:spPr>
          <a:xfrm>
            <a:off x="9264962" y="3910154"/>
            <a:ext cx="1176925" cy="338554"/>
          </a:xfrm>
          <a:prstGeom prst="rect">
            <a:avLst/>
          </a:prstGeom>
          <a:noFill/>
        </p:spPr>
        <p:txBody>
          <a:bodyPr wrap="none" rtlCol="0">
            <a:spAutoFit/>
          </a:bodyPr>
          <a:lstStyle/>
          <a:p>
            <a:r>
              <a:rPr lang="en-US" sz="1600" b="1">
                <a:solidFill>
                  <a:schemeClr val="bg1"/>
                </a:solidFill>
                <a:cs typeface="+mn-ea"/>
                <a:sym typeface="+mn-lt"/>
              </a:rPr>
              <a:t>GearHead</a:t>
            </a:r>
            <a:endParaRPr lang="id-ID" sz="1600" b="1" dirty="0">
              <a:solidFill>
                <a:schemeClr val="bg1"/>
              </a:solidFill>
              <a:cs typeface="+mn-ea"/>
              <a:sym typeface="+mn-lt"/>
            </a:endParaRPr>
          </a:p>
        </p:txBody>
      </p:sp>
      <p:sp>
        <p:nvSpPr>
          <p:cNvPr id="93" name="TextBox 34"/>
          <p:cNvSpPr txBox="1"/>
          <p:nvPr/>
        </p:nvSpPr>
        <p:spPr>
          <a:xfrm>
            <a:off x="9264962" y="4167467"/>
            <a:ext cx="2239686" cy="518796"/>
          </a:xfrm>
          <a:prstGeom prst="rect">
            <a:avLst/>
          </a:prstGeom>
          <a:noFill/>
        </p:spPr>
        <p:txBody>
          <a:bodyPr wrap="square" rtlCol="0">
            <a:spAutoFit/>
          </a:bodyPr>
          <a:lstStyle/>
          <a:p>
            <a:pPr>
              <a:lnSpc>
                <a:spcPct val="120000"/>
              </a:lnSpc>
            </a:pPr>
            <a:r>
              <a:rPr lang="pt-BR" sz="1200" dirty="0">
                <a:solidFill>
                  <a:schemeClr val="bg1"/>
                </a:solidFill>
                <a:cs typeface="+mn-ea"/>
                <a:sym typeface="+mn-lt"/>
              </a:rPr>
              <a:t>Lorem ipsum dolor sit amet, consectetur adipiscing elit.</a:t>
            </a:r>
            <a:endParaRPr lang="en-US" sz="1200" b="1" dirty="0">
              <a:solidFill>
                <a:schemeClr val="bg1"/>
              </a:solidFill>
              <a:cs typeface="+mn-ea"/>
              <a:sym typeface="+mn-lt"/>
            </a:endParaRPr>
          </a:p>
        </p:txBody>
      </p:sp>
      <p:sp>
        <p:nvSpPr>
          <p:cNvPr id="94" name="TextBox 35"/>
          <p:cNvSpPr txBox="1"/>
          <p:nvPr/>
        </p:nvSpPr>
        <p:spPr>
          <a:xfrm>
            <a:off x="9264962" y="4864251"/>
            <a:ext cx="875561" cy="338554"/>
          </a:xfrm>
          <a:prstGeom prst="rect">
            <a:avLst/>
          </a:prstGeom>
          <a:noFill/>
        </p:spPr>
        <p:txBody>
          <a:bodyPr wrap="none" rtlCol="0">
            <a:spAutoFit/>
          </a:bodyPr>
          <a:lstStyle/>
          <a:p>
            <a:r>
              <a:rPr lang="en-US" sz="1600" b="1">
                <a:solidFill>
                  <a:schemeClr val="bg1"/>
                </a:solidFill>
                <a:cs typeface="+mn-ea"/>
                <a:sym typeface="+mn-lt"/>
              </a:rPr>
              <a:t>Setting</a:t>
            </a:r>
            <a:endParaRPr lang="id-ID" sz="1600" b="1" dirty="0">
              <a:solidFill>
                <a:schemeClr val="bg1"/>
              </a:solidFill>
              <a:cs typeface="+mn-ea"/>
              <a:sym typeface="+mn-lt"/>
            </a:endParaRPr>
          </a:p>
        </p:txBody>
      </p:sp>
      <p:sp>
        <p:nvSpPr>
          <p:cNvPr id="95" name="TextBox 36"/>
          <p:cNvSpPr txBox="1"/>
          <p:nvPr/>
        </p:nvSpPr>
        <p:spPr>
          <a:xfrm>
            <a:off x="9264962" y="5121564"/>
            <a:ext cx="2239686" cy="518796"/>
          </a:xfrm>
          <a:prstGeom prst="rect">
            <a:avLst/>
          </a:prstGeom>
          <a:noFill/>
        </p:spPr>
        <p:txBody>
          <a:bodyPr wrap="square" rtlCol="0">
            <a:spAutoFit/>
          </a:bodyPr>
          <a:lstStyle/>
          <a:p>
            <a:pPr>
              <a:lnSpc>
                <a:spcPct val="120000"/>
              </a:lnSpc>
            </a:pPr>
            <a:r>
              <a:rPr lang="pt-BR" sz="1200" dirty="0">
                <a:solidFill>
                  <a:schemeClr val="bg1"/>
                </a:solidFill>
                <a:cs typeface="+mn-ea"/>
                <a:sym typeface="+mn-lt"/>
              </a:rPr>
              <a:t>Lorem ipsum dolor sit amet, consectetur adipiscing elit.</a:t>
            </a:r>
            <a:endParaRPr lang="en-US" sz="1200" b="1" dirty="0">
              <a:solidFill>
                <a:schemeClr val="bg1"/>
              </a:solidFill>
              <a:cs typeface="+mn-ea"/>
              <a:sym typeface="+mn-lt"/>
            </a:endParaRPr>
          </a:p>
        </p:txBody>
      </p:sp>
      <p:sp>
        <p:nvSpPr>
          <p:cNvPr id="96" name="TextBox 37"/>
          <p:cNvSpPr txBox="1"/>
          <p:nvPr/>
        </p:nvSpPr>
        <p:spPr>
          <a:xfrm>
            <a:off x="1924203" y="4864251"/>
            <a:ext cx="1059907" cy="338554"/>
          </a:xfrm>
          <a:prstGeom prst="rect">
            <a:avLst/>
          </a:prstGeom>
          <a:noFill/>
        </p:spPr>
        <p:txBody>
          <a:bodyPr wrap="none" rtlCol="0">
            <a:spAutoFit/>
          </a:bodyPr>
          <a:lstStyle/>
          <a:p>
            <a:pPr algn="r"/>
            <a:r>
              <a:rPr lang="en-US" sz="1600" b="1">
                <a:solidFill>
                  <a:schemeClr val="bg1"/>
                </a:solidFill>
                <a:cs typeface="+mn-ea"/>
                <a:sym typeface="+mn-lt"/>
              </a:rPr>
              <a:t>Calendar</a:t>
            </a:r>
            <a:endParaRPr lang="id-ID" sz="1600" b="1" dirty="0">
              <a:solidFill>
                <a:schemeClr val="bg1"/>
              </a:solidFill>
              <a:cs typeface="+mn-ea"/>
              <a:sym typeface="+mn-lt"/>
            </a:endParaRPr>
          </a:p>
        </p:txBody>
      </p:sp>
      <p:sp>
        <p:nvSpPr>
          <p:cNvPr id="97" name="TextBox 38"/>
          <p:cNvSpPr txBox="1"/>
          <p:nvPr/>
        </p:nvSpPr>
        <p:spPr>
          <a:xfrm>
            <a:off x="742272" y="5121564"/>
            <a:ext cx="2239686" cy="518796"/>
          </a:xfrm>
          <a:prstGeom prst="rect">
            <a:avLst/>
          </a:prstGeom>
          <a:noFill/>
        </p:spPr>
        <p:txBody>
          <a:bodyPr wrap="square" rtlCol="0">
            <a:spAutoFit/>
          </a:bodyPr>
          <a:lstStyle/>
          <a:p>
            <a:pPr algn="r">
              <a:lnSpc>
                <a:spcPct val="120000"/>
              </a:lnSpc>
            </a:pPr>
            <a:r>
              <a:rPr lang="pt-BR" sz="1200" dirty="0">
                <a:solidFill>
                  <a:schemeClr val="bg1"/>
                </a:solidFill>
                <a:cs typeface="+mn-ea"/>
                <a:sym typeface="+mn-lt"/>
              </a:rPr>
              <a:t>Lorem ipsum dolor </a:t>
            </a:r>
            <a:r>
              <a:rPr lang="pt-BR" sz="1200">
                <a:solidFill>
                  <a:schemeClr val="bg1"/>
                </a:solidFill>
                <a:cs typeface="+mn-ea"/>
                <a:sym typeface="+mn-lt"/>
              </a:rPr>
              <a:t>sit amet </a:t>
            </a:r>
            <a:r>
              <a:rPr lang="pt-BR" sz="1200" dirty="0">
                <a:solidFill>
                  <a:schemeClr val="bg1"/>
                </a:solidFill>
                <a:cs typeface="+mn-ea"/>
                <a:sym typeface="+mn-lt"/>
              </a:rPr>
              <a:t>consectetur adipiscing elit.</a:t>
            </a:r>
            <a:endParaRPr lang="en-US" sz="1200" b="1" dirty="0">
              <a:solidFill>
                <a:schemeClr val="bg1"/>
              </a:solidFill>
              <a:cs typeface="+mn-ea"/>
              <a:sym typeface="+mn-lt"/>
            </a:endParaRPr>
          </a:p>
        </p:txBody>
      </p:sp>
      <p:sp>
        <p:nvSpPr>
          <p:cNvPr id="98" name="Oval 39"/>
          <p:cNvSpPr/>
          <p:nvPr/>
        </p:nvSpPr>
        <p:spPr>
          <a:xfrm>
            <a:off x="3104009" y="2135448"/>
            <a:ext cx="228600" cy="2286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99" name="Oval 40"/>
          <p:cNvSpPr/>
          <p:nvPr/>
        </p:nvSpPr>
        <p:spPr>
          <a:xfrm>
            <a:off x="3104009" y="3103522"/>
            <a:ext cx="228600" cy="228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00" name="Oval 41"/>
          <p:cNvSpPr/>
          <p:nvPr/>
        </p:nvSpPr>
        <p:spPr>
          <a:xfrm>
            <a:off x="3104009" y="4096512"/>
            <a:ext cx="228600" cy="228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01" name="Oval 42"/>
          <p:cNvSpPr/>
          <p:nvPr/>
        </p:nvSpPr>
        <p:spPr>
          <a:xfrm>
            <a:off x="3104009" y="5022200"/>
            <a:ext cx="22860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02" name="Oval 43"/>
          <p:cNvSpPr/>
          <p:nvPr/>
        </p:nvSpPr>
        <p:spPr>
          <a:xfrm>
            <a:off x="8876600" y="2135448"/>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03" name="Oval 44"/>
          <p:cNvSpPr/>
          <p:nvPr/>
        </p:nvSpPr>
        <p:spPr>
          <a:xfrm>
            <a:off x="8876600" y="3103522"/>
            <a:ext cx="228600" cy="228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04" name="Oval 45"/>
          <p:cNvSpPr/>
          <p:nvPr/>
        </p:nvSpPr>
        <p:spPr>
          <a:xfrm>
            <a:off x="8876600" y="4096512"/>
            <a:ext cx="228600" cy="228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05" name="Oval 46"/>
          <p:cNvSpPr/>
          <p:nvPr/>
        </p:nvSpPr>
        <p:spPr>
          <a:xfrm>
            <a:off x="8876600" y="502220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06" name="AutoShape 19"/>
          <p:cNvSpPr>
            <a:spLocks noChangeAspect="1"/>
          </p:cNvSpPr>
          <p:nvPr/>
        </p:nvSpPr>
        <p:spPr bwMode="auto">
          <a:xfrm>
            <a:off x="4085271" y="3527221"/>
            <a:ext cx="436809" cy="436923"/>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cs typeface="+mn-ea"/>
              <a:sym typeface="+mn-lt"/>
            </a:endParaRPr>
          </a:p>
        </p:txBody>
      </p:sp>
      <p:sp>
        <p:nvSpPr>
          <p:cNvPr id="107" name="AutoShape 82"/>
          <p:cNvSpPr>
            <a:spLocks noChangeAspect="1"/>
          </p:cNvSpPr>
          <p:nvPr/>
        </p:nvSpPr>
        <p:spPr bwMode="auto">
          <a:xfrm>
            <a:off x="7148864" y="2442061"/>
            <a:ext cx="374183" cy="374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cs typeface="+mn-ea"/>
              <a:sym typeface="+mn-lt"/>
            </a:endParaRPr>
          </a:p>
        </p:txBody>
      </p:sp>
      <p:sp>
        <p:nvSpPr>
          <p:cNvPr id="108" name="Freeform 16"/>
          <p:cNvSpPr>
            <a:spLocks noChangeAspect="1" noChangeArrowheads="1"/>
          </p:cNvSpPr>
          <p:nvPr/>
        </p:nvSpPr>
        <p:spPr bwMode="auto">
          <a:xfrm>
            <a:off x="5900613" y="2023280"/>
            <a:ext cx="343009" cy="538827"/>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solidFill>
                <a:schemeClr val="bg1"/>
              </a:solidFill>
              <a:cs typeface="+mn-ea"/>
              <a:sym typeface="+mn-lt"/>
            </a:endParaRPr>
          </a:p>
        </p:txBody>
      </p:sp>
      <p:sp>
        <p:nvSpPr>
          <p:cNvPr id="109" name="Freeform 290"/>
          <p:cNvSpPr>
            <a:spLocks noChangeAspect="1" noChangeArrowheads="1"/>
          </p:cNvSpPr>
          <p:nvPr/>
        </p:nvSpPr>
        <p:spPr bwMode="auto">
          <a:xfrm>
            <a:off x="4532613" y="2401542"/>
            <a:ext cx="478451" cy="370577"/>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843" tIns="91422" rIns="182843" bIns="91422" anchor="ctr"/>
          <a:lstStyle/>
          <a:p>
            <a:pPr>
              <a:defRPr/>
            </a:pPr>
            <a:endParaRPr lang="en-US" sz="2400" dirty="0">
              <a:solidFill>
                <a:schemeClr val="bg1"/>
              </a:solidFill>
              <a:cs typeface="+mn-ea"/>
              <a:sym typeface="+mn-lt"/>
            </a:endParaRPr>
          </a:p>
        </p:txBody>
      </p:sp>
      <p:sp>
        <p:nvSpPr>
          <p:cNvPr id="110" name="Freeform 266"/>
          <p:cNvSpPr>
            <a:spLocks noChangeAspect="1" noChangeArrowheads="1"/>
          </p:cNvSpPr>
          <p:nvPr/>
        </p:nvSpPr>
        <p:spPr bwMode="auto">
          <a:xfrm>
            <a:off x="7649115" y="3388382"/>
            <a:ext cx="466007" cy="513692"/>
          </a:xfrm>
          <a:custGeom>
            <a:avLst/>
            <a:gdLst>
              <a:gd name="T0" fmla="*/ 310 w 863"/>
              <a:gd name="T1" fmla="*/ 41 h 954"/>
              <a:gd name="T2" fmla="*/ 201 w 863"/>
              <a:gd name="T3" fmla="*/ 735 h 954"/>
              <a:gd name="T4" fmla="*/ 519 w 863"/>
              <a:gd name="T5" fmla="*/ 953 h 954"/>
              <a:gd name="T6" fmla="*/ 636 w 863"/>
              <a:gd name="T7" fmla="*/ 886 h 954"/>
              <a:gd name="T8" fmla="*/ 770 w 863"/>
              <a:gd name="T9" fmla="*/ 744 h 954"/>
              <a:gd name="T10" fmla="*/ 786 w 863"/>
              <a:gd name="T11" fmla="*/ 693 h 954"/>
              <a:gd name="T12" fmla="*/ 836 w 863"/>
              <a:gd name="T13" fmla="*/ 593 h 954"/>
              <a:gd name="T14" fmla="*/ 293 w 863"/>
              <a:gd name="T15" fmla="*/ 468 h 954"/>
              <a:gd name="T16" fmla="*/ 268 w 863"/>
              <a:gd name="T17" fmla="*/ 434 h 954"/>
              <a:gd name="T18" fmla="*/ 234 w 863"/>
              <a:gd name="T19" fmla="*/ 459 h 954"/>
              <a:gd name="T20" fmla="*/ 159 w 863"/>
              <a:gd name="T21" fmla="*/ 392 h 954"/>
              <a:gd name="T22" fmla="*/ 184 w 863"/>
              <a:gd name="T23" fmla="*/ 342 h 954"/>
              <a:gd name="T24" fmla="*/ 142 w 863"/>
              <a:gd name="T25" fmla="*/ 301 h 954"/>
              <a:gd name="T26" fmla="*/ 168 w 863"/>
              <a:gd name="T27" fmla="*/ 200 h 954"/>
              <a:gd name="T28" fmla="*/ 234 w 863"/>
              <a:gd name="T29" fmla="*/ 200 h 954"/>
              <a:gd name="T30" fmla="*/ 251 w 863"/>
              <a:gd name="T31" fmla="*/ 150 h 954"/>
              <a:gd name="T32" fmla="*/ 351 w 863"/>
              <a:gd name="T33" fmla="*/ 117 h 954"/>
              <a:gd name="T34" fmla="*/ 376 w 863"/>
              <a:gd name="T35" fmla="*/ 175 h 954"/>
              <a:gd name="T36" fmla="*/ 427 w 863"/>
              <a:gd name="T37" fmla="*/ 167 h 954"/>
              <a:gd name="T38" fmla="*/ 510 w 863"/>
              <a:gd name="T39" fmla="*/ 217 h 954"/>
              <a:gd name="T40" fmla="*/ 477 w 863"/>
              <a:gd name="T41" fmla="*/ 284 h 954"/>
              <a:gd name="T42" fmla="*/ 519 w 863"/>
              <a:gd name="T43" fmla="*/ 326 h 954"/>
              <a:gd name="T44" fmla="*/ 494 w 863"/>
              <a:gd name="T45" fmla="*/ 418 h 954"/>
              <a:gd name="T46" fmla="*/ 427 w 863"/>
              <a:gd name="T47" fmla="*/ 409 h 954"/>
              <a:gd name="T48" fmla="*/ 418 w 863"/>
              <a:gd name="T49" fmla="*/ 459 h 954"/>
              <a:gd name="T50" fmla="*/ 318 w 863"/>
              <a:gd name="T51" fmla="*/ 493 h 954"/>
              <a:gd name="T52" fmla="*/ 594 w 863"/>
              <a:gd name="T53" fmla="*/ 660 h 954"/>
              <a:gd name="T54" fmla="*/ 561 w 863"/>
              <a:gd name="T55" fmla="*/ 652 h 954"/>
              <a:gd name="T56" fmla="*/ 552 w 863"/>
              <a:gd name="T57" fmla="*/ 685 h 954"/>
              <a:gd name="T58" fmla="*/ 485 w 863"/>
              <a:gd name="T59" fmla="*/ 710 h 954"/>
              <a:gd name="T60" fmla="*/ 469 w 863"/>
              <a:gd name="T61" fmla="*/ 677 h 954"/>
              <a:gd name="T62" fmla="*/ 435 w 863"/>
              <a:gd name="T63" fmla="*/ 685 h 954"/>
              <a:gd name="T64" fmla="*/ 385 w 863"/>
              <a:gd name="T65" fmla="*/ 643 h 954"/>
              <a:gd name="T66" fmla="*/ 402 w 863"/>
              <a:gd name="T67" fmla="*/ 610 h 954"/>
              <a:gd name="T68" fmla="*/ 376 w 863"/>
              <a:gd name="T69" fmla="*/ 585 h 954"/>
              <a:gd name="T70" fmla="*/ 393 w 863"/>
              <a:gd name="T71" fmla="*/ 518 h 954"/>
              <a:gd name="T72" fmla="*/ 427 w 863"/>
              <a:gd name="T73" fmla="*/ 518 h 954"/>
              <a:gd name="T74" fmla="*/ 443 w 863"/>
              <a:gd name="T75" fmla="*/ 484 h 954"/>
              <a:gd name="T76" fmla="*/ 502 w 863"/>
              <a:gd name="T77" fmla="*/ 468 h 954"/>
              <a:gd name="T78" fmla="*/ 519 w 863"/>
              <a:gd name="T79" fmla="*/ 501 h 954"/>
              <a:gd name="T80" fmla="*/ 552 w 863"/>
              <a:gd name="T81" fmla="*/ 493 h 954"/>
              <a:gd name="T82" fmla="*/ 611 w 863"/>
              <a:gd name="T83" fmla="*/ 535 h 954"/>
              <a:gd name="T84" fmla="*/ 594 w 863"/>
              <a:gd name="T85" fmla="*/ 568 h 954"/>
              <a:gd name="T86" fmla="*/ 619 w 863"/>
              <a:gd name="T87" fmla="*/ 602 h 954"/>
              <a:gd name="T88" fmla="*/ 594 w 863"/>
              <a:gd name="T89" fmla="*/ 660 h 954"/>
              <a:gd name="T90" fmla="*/ 594 w 863"/>
              <a:gd name="T91" fmla="*/ 66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3" h="954">
                <a:moveTo>
                  <a:pt x="761" y="426"/>
                </a:moveTo>
                <a:cubicBezTo>
                  <a:pt x="820" y="133"/>
                  <a:pt x="577" y="0"/>
                  <a:pt x="310" y="41"/>
                </a:cubicBezTo>
                <a:cubicBezTo>
                  <a:pt x="42" y="83"/>
                  <a:pt x="50" y="242"/>
                  <a:pt x="34" y="317"/>
                </a:cubicBezTo>
                <a:cubicBezTo>
                  <a:pt x="0" y="518"/>
                  <a:pt x="201" y="735"/>
                  <a:pt x="201" y="735"/>
                </a:cubicBezTo>
                <a:cubicBezTo>
                  <a:pt x="193" y="953"/>
                  <a:pt x="193" y="953"/>
                  <a:pt x="193" y="953"/>
                </a:cubicBezTo>
                <a:cubicBezTo>
                  <a:pt x="519" y="953"/>
                  <a:pt x="519" y="953"/>
                  <a:pt x="519" y="953"/>
                </a:cubicBezTo>
                <a:cubicBezTo>
                  <a:pt x="544" y="852"/>
                  <a:pt x="544" y="852"/>
                  <a:pt x="544" y="852"/>
                </a:cubicBezTo>
                <a:cubicBezTo>
                  <a:pt x="544" y="852"/>
                  <a:pt x="552" y="877"/>
                  <a:pt x="636" y="886"/>
                </a:cubicBezTo>
                <a:cubicBezTo>
                  <a:pt x="728" y="894"/>
                  <a:pt x="711" y="785"/>
                  <a:pt x="711" y="785"/>
                </a:cubicBezTo>
                <a:cubicBezTo>
                  <a:pt x="711" y="785"/>
                  <a:pt x="770" y="760"/>
                  <a:pt x="770" y="744"/>
                </a:cubicBezTo>
                <a:cubicBezTo>
                  <a:pt x="770" y="727"/>
                  <a:pt x="736" y="702"/>
                  <a:pt x="736" y="702"/>
                </a:cubicBezTo>
                <a:cubicBezTo>
                  <a:pt x="736" y="702"/>
                  <a:pt x="770" y="710"/>
                  <a:pt x="786" y="693"/>
                </a:cubicBezTo>
                <a:cubicBezTo>
                  <a:pt x="794" y="677"/>
                  <a:pt x="770" y="626"/>
                  <a:pt x="770" y="626"/>
                </a:cubicBezTo>
                <a:cubicBezTo>
                  <a:pt x="770" y="626"/>
                  <a:pt x="811" y="626"/>
                  <a:pt x="836" y="593"/>
                </a:cubicBezTo>
                <a:cubicBezTo>
                  <a:pt x="862" y="568"/>
                  <a:pt x="761" y="484"/>
                  <a:pt x="761" y="426"/>
                </a:cubicBezTo>
                <a:close/>
                <a:moveTo>
                  <a:pt x="293" y="468"/>
                </a:moveTo>
                <a:cubicBezTo>
                  <a:pt x="293" y="468"/>
                  <a:pt x="293" y="451"/>
                  <a:pt x="293" y="443"/>
                </a:cubicBezTo>
                <a:cubicBezTo>
                  <a:pt x="284" y="434"/>
                  <a:pt x="276" y="434"/>
                  <a:pt x="268" y="434"/>
                </a:cubicBezTo>
                <a:cubicBezTo>
                  <a:pt x="260" y="443"/>
                  <a:pt x="243" y="451"/>
                  <a:pt x="243" y="451"/>
                </a:cubicBezTo>
                <a:cubicBezTo>
                  <a:pt x="234" y="459"/>
                  <a:pt x="234" y="459"/>
                  <a:pt x="234" y="459"/>
                </a:cubicBezTo>
                <a:lnTo>
                  <a:pt x="209" y="451"/>
                </a:lnTo>
                <a:cubicBezTo>
                  <a:pt x="159" y="392"/>
                  <a:pt x="159" y="392"/>
                  <a:pt x="159" y="392"/>
                </a:cubicBezTo>
                <a:cubicBezTo>
                  <a:pt x="159" y="359"/>
                  <a:pt x="159" y="359"/>
                  <a:pt x="159" y="359"/>
                </a:cubicBezTo>
                <a:cubicBezTo>
                  <a:pt x="159" y="359"/>
                  <a:pt x="176" y="342"/>
                  <a:pt x="184" y="342"/>
                </a:cubicBezTo>
                <a:cubicBezTo>
                  <a:pt x="184" y="334"/>
                  <a:pt x="184" y="326"/>
                  <a:pt x="184" y="317"/>
                </a:cubicBezTo>
                <a:cubicBezTo>
                  <a:pt x="168" y="309"/>
                  <a:pt x="142" y="301"/>
                  <a:pt x="142" y="301"/>
                </a:cubicBezTo>
                <a:cubicBezTo>
                  <a:pt x="134" y="267"/>
                  <a:pt x="134" y="267"/>
                  <a:pt x="134" y="267"/>
                </a:cubicBezTo>
                <a:cubicBezTo>
                  <a:pt x="168" y="200"/>
                  <a:pt x="168" y="200"/>
                  <a:pt x="168" y="200"/>
                </a:cubicBezTo>
                <a:cubicBezTo>
                  <a:pt x="201" y="192"/>
                  <a:pt x="201" y="192"/>
                  <a:pt x="201" y="192"/>
                </a:cubicBezTo>
                <a:cubicBezTo>
                  <a:pt x="201" y="192"/>
                  <a:pt x="226" y="200"/>
                  <a:pt x="234" y="200"/>
                </a:cubicBezTo>
                <a:cubicBezTo>
                  <a:pt x="243" y="200"/>
                  <a:pt x="243" y="192"/>
                  <a:pt x="251" y="192"/>
                </a:cubicBezTo>
                <a:cubicBezTo>
                  <a:pt x="251" y="175"/>
                  <a:pt x="251" y="150"/>
                  <a:pt x="251" y="150"/>
                </a:cubicBezTo>
                <a:cubicBezTo>
                  <a:pt x="276" y="125"/>
                  <a:pt x="276" y="125"/>
                  <a:pt x="276" y="125"/>
                </a:cubicBezTo>
                <a:cubicBezTo>
                  <a:pt x="351" y="117"/>
                  <a:pt x="351" y="117"/>
                  <a:pt x="351" y="117"/>
                </a:cubicBezTo>
                <a:cubicBezTo>
                  <a:pt x="376" y="142"/>
                  <a:pt x="376" y="142"/>
                  <a:pt x="376" y="142"/>
                </a:cubicBezTo>
                <a:cubicBezTo>
                  <a:pt x="376" y="142"/>
                  <a:pt x="376" y="167"/>
                  <a:pt x="376" y="175"/>
                </a:cubicBezTo>
                <a:cubicBezTo>
                  <a:pt x="385" y="175"/>
                  <a:pt x="393" y="183"/>
                  <a:pt x="402" y="183"/>
                </a:cubicBezTo>
                <a:cubicBezTo>
                  <a:pt x="410" y="175"/>
                  <a:pt x="427" y="167"/>
                  <a:pt x="427" y="167"/>
                </a:cubicBezTo>
                <a:cubicBezTo>
                  <a:pt x="460" y="167"/>
                  <a:pt x="460" y="167"/>
                  <a:pt x="460" y="167"/>
                </a:cubicBezTo>
                <a:cubicBezTo>
                  <a:pt x="510" y="217"/>
                  <a:pt x="510" y="217"/>
                  <a:pt x="510" y="217"/>
                </a:cubicBezTo>
                <a:cubicBezTo>
                  <a:pt x="510" y="250"/>
                  <a:pt x="510" y="250"/>
                  <a:pt x="510" y="250"/>
                </a:cubicBezTo>
                <a:cubicBezTo>
                  <a:pt x="510" y="250"/>
                  <a:pt x="494" y="267"/>
                  <a:pt x="477" y="284"/>
                </a:cubicBezTo>
                <a:cubicBezTo>
                  <a:pt x="485" y="284"/>
                  <a:pt x="485" y="292"/>
                  <a:pt x="485" y="301"/>
                </a:cubicBezTo>
                <a:cubicBezTo>
                  <a:pt x="494" y="309"/>
                  <a:pt x="519" y="326"/>
                  <a:pt x="519" y="326"/>
                </a:cubicBezTo>
                <a:cubicBezTo>
                  <a:pt x="527" y="359"/>
                  <a:pt x="527" y="359"/>
                  <a:pt x="527" y="359"/>
                </a:cubicBezTo>
                <a:cubicBezTo>
                  <a:pt x="494" y="418"/>
                  <a:pt x="494" y="418"/>
                  <a:pt x="494" y="418"/>
                </a:cubicBezTo>
                <a:cubicBezTo>
                  <a:pt x="460" y="426"/>
                  <a:pt x="460" y="426"/>
                  <a:pt x="460" y="426"/>
                </a:cubicBezTo>
                <a:cubicBezTo>
                  <a:pt x="460" y="426"/>
                  <a:pt x="443" y="418"/>
                  <a:pt x="427" y="409"/>
                </a:cubicBezTo>
                <a:cubicBezTo>
                  <a:pt x="427" y="418"/>
                  <a:pt x="418" y="418"/>
                  <a:pt x="410" y="426"/>
                </a:cubicBezTo>
                <a:cubicBezTo>
                  <a:pt x="410" y="434"/>
                  <a:pt x="418" y="459"/>
                  <a:pt x="418" y="459"/>
                </a:cubicBezTo>
                <a:cubicBezTo>
                  <a:pt x="393" y="484"/>
                  <a:pt x="393" y="484"/>
                  <a:pt x="393" y="484"/>
                </a:cubicBezTo>
                <a:cubicBezTo>
                  <a:pt x="318" y="493"/>
                  <a:pt x="318" y="493"/>
                  <a:pt x="318" y="493"/>
                </a:cubicBezTo>
                <a:lnTo>
                  <a:pt x="293" y="468"/>
                </a:lnTo>
                <a:close/>
                <a:moveTo>
                  <a:pt x="594" y="660"/>
                </a:moveTo>
                <a:cubicBezTo>
                  <a:pt x="577" y="669"/>
                  <a:pt x="577" y="669"/>
                  <a:pt x="577" y="669"/>
                </a:cubicBezTo>
                <a:cubicBezTo>
                  <a:pt x="577" y="669"/>
                  <a:pt x="561" y="660"/>
                  <a:pt x="561" y="652"/>
                </a:cubicBezTo>
                <a:cubicBezTo>
                  <a:pt x="552" y="660"/>
                  <a:pt x="552" y="660"/>
                  <a:pt x="544" y="660"/>
                </a:cubicBezTo>
                <a:cubicBezTo>
                  <a:pt x="544" y="669"/>
                  <a:pt x="552" y="685"/>
                  <a:pt x="552" y="685"/>
                </a:cubicBezTo>
                <a:cubicBezTo>
                  <a:pt x="535" y="702"/>
                  <a:pt x="535" y="702"/>
                  <a:pt x="535" y="702"/>
                </a:cubicBezTo>
                <a:cubicBezTo>
                  <a:pt x="485" y="710"/>
                  <a:pt x="485" y="710"/>
                  <a:pt x="485" y="710"/>
                </a:cubicBezTo>
                <a:cubicBezTo>
                  <a:pt x="469" y="693"/>
                  <a:pt x="469" y="693"/>
                  <a:pt x="469" y="693"/>
                </a:cubicBezTo>
                <a:lnTo>
                  <a:pt x="469" y="677"/>
                </a:lnTo>
                <a:cubicBezTo>
                  <a:pt x="460" y="669"/>
                  <a:pt x="460" y="669"/>
                  <a:pt x="452" y="669"/>
                </a:cubicBezTo>
                <a:cubicBezTo>
                  <a:pt x="435" y="685"/>
                  <a:pt x="435" y="685"/>
                  <a:pt x="435" y="685"/>
                </a:cubicBezTo>
                <a:lnTo>
                  <a:pt x="410" y="685"/>
                </a:lnTo>
                <a:cubicBezTo>
                  <a:pt x="385" y="643"/>
                  <a:pt x="385" y="643"/>
                  <a:pt x="385" y="643"/>
                </a:cubicBezTo>
                <a:cubicBezTo>
                  <a:pt x="385" y="626"/>
                  <a:pt x="385" y="626"/>
                  <a:pt x="385" y="626"/>
                </a:cubicBezTo>
                <a:cubicBezTo>
                  <a:pt x="402" y="610"/>
                  <a:pt x="402" y="610"/>
                  <a:pt x="402" y="610"/>
                </a:cubicBezTo>
                <a:cubicBezTo>
                  <a:pt x="402" y="602"/>
                  <a:pt x="402" y="602"/>
                  <a:pt x="402" y="593"/>
                </a:cubicBezTo>
                <a:cubicBezTo>
                  <a:pt x="393" y="593"/>
                  <a:pt x="376" y="585"/>
                  <a:pt x="376" y="585"/>
                </a:cubicBezTo>
                <a:cubicBezTo>
                  <a:pt x="368" y="560"/>
                  <a:pt x="368" y="560"/>
                  <a:pt x="368" y="560"/>
                </a:cubicBezTo>
                <a:cubicBezTo>
                  <a:pt x="393" y="518"/>
                  <a:pt x="393" y="518"/>
                  <a:pt x="393" y="518"/>
                </a:cubicBezTo>
                <a:cubicBezTo>
                  <a:pt x="410" y="510"/>
                  <a:pt x="410" y="510"/>
                  <a:pt x="410" y="510"/>
                </a:cubicBezTo>
                <a:lnTo>
                  <a:pt x="427" y="518"/>
                </a:lnTo>
                <a:cubicBezTo>
                  <a:pt x="435" y="518"/>
                  <a:pt x="443" y="518"/>
                  <a:pt x="443" y="510"/>
                </a:cubicBezTo>
                <a:cubicBezTo>
                  <a:pt x="443" y="501"/>
                  <a:pt x="443" y="484"/>
                  <a:pt x="443" y="484"/>
                </a:cubicBezTo>
                <a:cubicBezTo>
                  <a:pt x="460" y="468"/>
                  <a:pt x="460" y="468"/>
                  <a:pt x="460" y="468"/>
                </a:cubicBezTo>
                <a:cubicBezTo>
                  <a:pt x="502" y="468"/>
                  <a:pt x="502" y="468"/>
                  <a:pt x="502" y="468"/>
                </a:cubicBezTo>
                <a:cubicBezTo>
                  <a:pt x="519" y="484"/>
                  <a:pt x="519" y="484"/>
                  <a:pt x="519" y="484"/>
                </a:cubicBezTo>
                <a:cubicBezTo>
                  <a:pt x="519" y="484"/>
                  <a:pt x="519" y="493"/>
                  <a:pt x="519" y="501"/>
                </a:cubicBezTo>
                <a:cubicBezTo>
                  <a:pt x="527" y="501"/>
                  <a:pt x="535" y="510"/>
                  <a:pt x="544" y="510"/>
                </a:cubicBezTo>
                <a:cubicBezTo>
                  <a:pt x="552" y="493"/>
                  <a:pt x="552" y="493"/>
                  <a:pt x="552" y="493"/>
                </a:cubicBezTo>
                <a:cubicBezTo>
                  <a:pt x="577" y="493"/>
                  <a:pt x="577" y="493"/>
                  <a:pt x="577" y="493"/>
                </a:cubicBezTo>
                <a:cubicBezTo>
                  <a:pt x="611" y="535"/>
                  <a:pt x="611" y="535"/>
                  <a:pt x="611" y="535"/>
                </a:cubicBezTo>
                <a:cubicBezTo>
                  <a:pt x="611" y="551"/>
                  <a:pt x="611" y="551"/>
                  <a:pt x="611" y="551"/>
                </a:cubicBezTo>
                <a:lnTo>
                  <a:pt x="594" y="568"/>
                </a:lnTo>
                <a:cubicBezTo>
                  <a:pt x="594" y="576"/>
                  <a:pt x="594" y="576"/>
                  <a:pt x="594" y="585"/>
                </a:cubicBezTo>
                <a:cubicBezTo>
                  <a:pt x="602" y="585"/>
                  <a:pt x="619" y="602"/>
                  <a:pt x="619" y="602"/>
                </a:cubicBezTo>
                <a:cubicBezTo>
                  <a:pt x="619" y="618"/>
                  <a:pt x="619" y="618"/>
                  <a:pt x="619" y="618"/>
                </a:cubicBezTo>
                <a:lnTo>
                  <a:pt x="594" y="660"/>
                </a:lnTo>
                <a:close/>
                <a:moveTo>
                  <a:pt x="594" y="660"/>
                </a:moveTo>
                <a:lnTo>
                  <a:pt x="594" y="660"/>
                </a:lnTo>
                <a:close/>
              </a:path>
            </a:pathLst>
          </a:custGeom>
          <a:solidFill>
            <a:schemeClr val="bg1"/>
          </a:solidFill>
          <a:ln>
            <a:noFill/>
          </a:ln>
          <a:effectLst/>
        </p:spPr>
        <p:txBody>
          <a:bodyPr wrap="none" lIns="182843" tIns="91422" rIns="182843" bIns="91422" anchor="ctr"/>
          <a:lstStyle/>
          <a:p>
            <a:pPr>
              <a:defRPr/>
            </a:pPr>
            <a:endParaRPr lang="en-US" sz="2400" dirty="0">
              <a:solidFill>
                <a:schemeClr val="bg1"/>
              </a:solidFill>
              <a:cs typeface="+mn-ea"/>
              <a:sym typeface="+mn-lt"/>
            </a:endParaRPr>
          </a:p>
        </p:txBody>
      </p:sp>
      <p:sp>
        <p:nvSpPr>
          <p:cNvPr id="111" name="Freeform 102"/>
          <p:cNvSpPr>
            <a:spLocks noChangeAspect="1" noChangeArrowheads="1"/>
          </p:cNvSpPr>
          <p:nvPr/>
        </p:nvSpPr>
        <p:spPr bwMode="auto">
          <a:xfrm>
            <a:off x="7294173" y="4668547"/>
            <a:ext cx="489084" cy="437143"/>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sz="1050" dirty="0">
              <a:solidFill>
                <a:schemeClr val="bg1"/>
              </a:solidFill>
              <a:cs typeface="+mn-ea"/>
              <a:sym typeface="+mn-lt"/>
            </a:endParaRPr>
          </a:p>
        </p:txBody>
      </p:sp>
      <p:sp>
        <p:nvSpPr>
          <p:cNvPr id="112" name="Freeform 53"/>
          <p:cNvSpPr>
            <a:spLocks noChangeAspect="1" noChangeArrowheads="1"/>
          </p:cNvSpPr>
          <p:nvPr/>
        </p:nvSpPr>
        <p:spPr bwMode="auto">
          <a:xfrm>
            <a:off x="5936746" y="5219387"/>
            <a:ext cx="460761" cy="407474"/>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solidFill>
                <a:schemeClr val="bg1"/>
              </a:solidFill>
              <a:cs typeface="+mn-ea"/>
              <a:sym typeface="+mn-lt"/>
            </a:endParaRPr>
          </a:p>
        </p:txBody>
      </p:sp>
      <p:sp>
        <p:nvSpPr>
          <p:cNvPr id="113" name="Freeform 106"/>
          <p:cNvSpPr>
            <a:spLocks noChangeAspect="1" noChangeArrowheads="1"/>
          </p:cNvSpPr>
          <p:nvPr/>
        </p:nvSpPr>
        <p:spPr bwMode="auto">
          <a:xfrm>
            <a:off x="4504138" y="4820357"/>
            <a:ext cx="466453" cy="403686"/>
          </a:xfrm>
          <a:custGeom>
            <a:avLst/>
            <a:gdLst>
              <a:gd name="T0" fmla="*/ 502 w 1013"/>
              <a:gd name="T1" fmla="*/ 0 h 879"/>
              <a:gd name="T2" fmla="*/ 0 w 1013"/>
              <a:gd name="T3" fmla="*/ 351 h 879"/>
              <a:gd name="T4" fmla="*/ 193 w 1013"/>
              <a:gd name="T5" fmla="*/ 636 h 879"/>
              <a:gd name="T6" fmla="*/ 92 w 1013"/>
              <a:gd name="T7" fmla="*/ 862 h 879"/>
              <a:gd name="T8" fmla="*/ 92 w 1013"/>
              <a:gd name="T9" fmla="*/ 878 h 879"/>
              <a:gd name="T10" fmla="*/ 101 w 1013"/>
              <a:gd name="T11" fmla="*/ 878 h 879"/>
              <a:gd name="T12" fmla="*/ 109 w 1013"/>
              <a:gd name="T13" fmla="*/ 878 h 879"/>
              <a:gd name="T14" fmla="*/ 485 w 1013"/>
              <a:gd name="T15" fmla="*/ 711 h 879"/>
              <a:gd name="T16" fmla="*/ 502 w 1013"/>
              <a:gd name="T17" fmla="*/ 711 h 879"/>
              <a:gd name="T18" fmla="*/ 1012 w 1013"/>
              <a:gd name="T19" fmla="*/ 351 h 879"/>
              <a:gd name="T20" fmla="*/ 502 w 1013"/>
              <a:gd name="T21" fmla="*/ 0 h 879"/>
              <a:gd name="T22" fmla="*/ 502 w 1013"/>
              <a:gd name="T23" fmla="*/ 0 h 879"/>
              <a:gd name="T24" fmla="*/ 502 w 1013"/>
              <a:gd name="T2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solidFill>
            <a:schemeClr val="bg1"/>
          </a:solidFill>
          <a:ln>
            <a:noFill/>
          </a:ln>
          <a:effectLst/>
        </p:spPr>
        <p:txBody>
          <a:bodyPr wrap="none" lIns="243785" tIns="121892" rIns="243785" bIns="121892" anchor="ctr"/>
          <a:lstStyle/>
          <a:p>
            <a:pPr>
              <a:defRPr/>
            </a:pPr>
            <a:endParaRPr lang="en-US" sz="24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500"/>
                                        <p:tgtEl>
                                          <p:spTgt spid="7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p:cTn id="15" dur="500" fill="hold"/>
                                        <p:tgtEl>
                                          <p:spTgt spid="67"/>
                                        </p:tgtEl>
                                        <p:attrNameLst>
                                          <p:attrName>ppt_w</p:attrName>
                                        </p:attrNameLst>
                                      </p:cBhvr>
                                      <p:tavLst>
                                        <p:tav tm="0">
                                          <p:val>
                                            <p:fltVal val="0"/>
                                          </p:val>
                                        </p:tav>
                                        <p:tav tm="100000">
                                          <p:val>
                                            <p:strVal val="#ppt_w"/>
                                          </p:val>
                                        </p:tav>
                                      </p:tavLst>
                                    </p:anim>
                                    <p:anim calcmode="lin" valueType="num">
                                      <p:cBhvr>
                                        <p:cTn id="16" dur="500" fill="hold"/>
                                        <p:tgtEl>
                                          <p:spTgt spid="67"/>
                                        </p:tgtEl>
                                        <p:attrNameLst>
                                          <p:attrName>ppt_h</p:attrName>
                                        </p:attrNameLst>
                                      </p:cBhvr>
                                      <p:tavLst>
                                        <p:tav tm="0">
                                          <p:val>
                                            <p:fltVal val="0"/>
                                          </p:val>
                                        </p:tav>
                                        <p:tav tm="100000">
                                          <p:val>
                                            <p:strVal val="#ppt_h"/>
                                          </p:val>
                                        </p:tav>
                                      </p:tavLst>
                                    </p:anim>
                                    <p:animEffect transition="in" filter="fade">
                                      <p:cBhvr>
                                        <p:cTn id="17" dur="500"/>
                                        <p:tgtEl>
                                          <p:spTgt spid="6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08"/>
                                        </p:tgtEl>
                                        <p:attrNameLst>
                                          <p:attrName>style.visibility</p:attrName>
                                        </p:attrNameLst>
                                      </p:cBhvr>
                                      <p:to>
                                        <p:strVal val="visible"/>
                                      </p:to>
                                    </p:set>
                                    <p:anim calcmode="lin" valueType="num">
                                      <p:cBhvr>
                                        <p:cTn id="20" dur="500" fill="hold"/>
                                        <p:tgtEl>
                                          <p:spTgt spid="108"/>
                                        </p:tgtEl>
                                        <p:attrNameLst>
                                          <p:attrName>ppt_w</p:attrName>
                                        </p:attrNameLst>
                                      </p:cBhvr>
                                      <p:tavLst>
                                        <p:tav tm="0">
                                          <p:val>
                                            <p:fltVal val="0"/>
                                          </p:val>
                                        </p:tav>
                                        <p:tav tm="100000">
                                          <p:val>
                                            <p:strVal val="#ppt_w"/>
                                          </p:val>
                                        </p:tav>
                                      </p:tavLst>
                                    </p:anim>
                                    <p:anim calcmode="lin" valueType="num">
                                      <p:cBhvr>
                                        <p:cTn id="21" dur="500" fill="hold"/>
                                        <p:tgtEl>
                                          <p:spTgt spid="108"/>
                                        </p:tgtEl>
                                        <p:attrNameLst>
                                          <p:attrName>ppt_h</p:attrName>
                                        </p:attrNameLst>
                                      </p:cBhvr>
                                      <p:tavLst>
                                        <p:tav tm="0">
                                          <p:val>
                                            <p:fltVal val="0"/>
                                          </p:val>
                                        </p:tav>
                                        <p:tav tm="100000">
                                          <p:val>
                                            <p:strVal val="#ppt_h"/>
                                          </p:val>
                                        </p:tav>
                                      </p:tavLst>
                                    </p:anim>
                                    <p:animEffect transition="in" filter="fade">
                                      <p:cBhvr>
                                        <p:cTn id="22" dur="500"/>
                                        <p:tgtEl>
                                          <p:spTgt spid="108"/>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fade">
                                      <p:cBhvr>
                                        <p:cTn id="29" dur="500"/>
                                        <p:tgtEl>
                                          <p:spTgt spid="8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500"/>
                                        <p:tgtEl>
                                          <p:spTgt spid="85"/>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 calcmode="lin" valueType="num">
                                      <p:cBhvr>
                                        <p:cTn id="36" dur="500" fill="hold"/>
                                        <p:tgtEl>
                                          <p:spTgt spid="73"/>
                                        </p:tgtEl>
                                        <p:attrNameLst>
                                          <p:attrName>ppt_w</p:attrName>
                                        </p:attrNameLst>
                                      </p:cBhvr>
                                      <p:tavLst>
                                        <p:tav tm="0">
                                          <p:val>
                                            <p:fltVal val="0"/>
                                          </p:val>
                                        </p:tav>
                                        <p:tav tm="100000">
                                          <p:val>
                                            <p:strVal val="#ppt_w"/>
                                          </p:val>
                                        </p:tav>
                                      </p:tavLst>
                                    </p:anim>
                                    <p:anim calcmode="lin" valueType="num">
                                      <p:cBhvr>
                                        <p:cTn id="37" dur="500" fill="hold"/>
                                        <p:tgtEl>
                                          <p:spTgt spid="73"/>
                                        </p:tgtEl>
                                        <p:attrNameLst>
                                          <p:attrName>ppt_h</p:attrName>
                                        </p:attrNameLst>
                                      </p:cBhvr>
                                      <p:tavLst>
                                        <p:tav tm="0">
                                          <p:val>
                                            <p:fltVal val="0"/>
                                          </p:val>
                                        </p:tav>
                                        <p:tav tm="100000">
                                          <p:val>
                                            <p:strVal val="#ppt_h"/>
                                          </p:val>
                                        </p:tav>
                                      </p:tavLst>
                                    </p:anim>
                                    <p:animEffect transition="in" filter="fade">
                                      <p:cBhvr>
                                        <p:cTn id="38" dur="500"/>
                                        <p:tgtEl>
                                          <p:spTgt spid="7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7"/>
                                        </p:tgtEl>
                                        <p:attrNameLst>
                                          <p:attrName>style.visibility</p:attrName>
                                        </p:attrNameLst>
                                      </p:cBhvr>
                                      <p:to>
                                        <p:strVal val="visible"/>
                                      </p:to>
                                    </p:set>
                                    <p:anim calcmode="lin" valueType="num">
                                      <p:cBhvr>
                                        <p:cTn id="41" dur="500" fill="hold"/>
                                        <p:tgtEl>
                                          <p:spTgt spid="107"/>
                                        </p:tgtEl>
                                        <p:attrNameLst>
                                          <p:attrName>ppt_w</p:attrName>
                                        </p:attrNameLst>
                                      </p:cBhvr>
                                      <p:tavLst>
                                        <p:tav tm="0">
                                          <p:val>
                                            <p:fltVal val="0"/>
                                          </p:val>
                                        </p:tav>
                                        <p:tav tm="100000">
                                          <p:val>
                                            <p:strVal val="#ppt_w"/>
                                          </p:val>
                                        </p:tav>
                                      </p:tavLst>
                                    </p:anim>
                                    <p:anim calcmode="lin" valueType="num">
                                      <p:cBhvr>
                                        <p:cTn id="42" dur="500" fill="hold"/>
                                        <p:tgtEl>
                                          <p:spTgt spid="107"/>
                                        </p:tgtEl>
                                        <p:attrNameLst>
                                          <p:attrName>ppt_h</p:attrName>
                                        </p:attrNameLst>
                                      </p:cBhvr>
                                      <p:tavLst>
                                        <p:tav tm="0">
                                          <p:val>
                                            <p:fltVal val="0"/>
                                          </p:val>
                                        </p:tav>
                                        <p:tav tm="100000">
                                          <p:val>
                                            <p:strVal val="#ppt_h"/>
                                          </p:val>
                                        </p:tav>
                                      </p:tavLst>
                                    </p:anim>
                                    <p:animEffect transition="in" filter="fade">
                                      <p:cBhvr>
                                        <p:cTn id="43" dur="500"/>
                                        <p:tgtEl>
                                          <p:spTgt spid="107"/>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fade">
                                      <p:cBhvr>
                                        <p:cTn id="47" dur="500"/>
                                        <p:tgtEl>
                                          <p:spTgt spid="10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fade">
                                      <p:cBhvr>
                                        <p:cTn id="50" dur="500"/>
                                        <p:tgtEl>
                                          <p:spTgt spid="8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fade">
                                      <p:cBhvr>
                                        <p:cTn id="53" dur="500"/>
                                        <p:tgtEl>
                                          <p:spTgt spid="89"/>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animEffect transition="in" filter="fade">
                                      <p:cBhvr>
                                        <p:cTn id="59" dur="500"/>
                                        <p:tgtEl>
                                          <p:spTgt spid="7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104"/>
                                        </p:tgtEl>
                                        <p:attrNameLst>
                                          <p:attrName>style.visibility</p:attrName>
                                        </p:attrNameLst>
                                      </p:cBhvr>
                                      <p:to>
                                        <p:strVal val="visible"/>
                                      </p:to>
                                    </p:set>
                                    <p:animEffect transition="in" filter="fade">
                                      <p:cBhvr>
                                        <p:cTn id="68" dur="500"/>
                                        <p:tgtEl>
                                          <p:spTgt spid="10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fade">
                                      <p:cBhvr>
                                        <p:cTn id="71" dur="500"/>
                                        <p:tgtEl>
                                          <p:spTgt spid="9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500"/>
                                        <p:tgtEl>
                                          <p:spTgt spid="93"/>
                                        </p:tgtEl>
                                      </p:cBhvr>
                                    </p:animEffect>
                                  </p:childTnLst>
                                </p:cTn>
                              </p:par>
                            </p:childTnLst>
                          </p:cTn>
                        </p:par>
                        <p:par>
                          <p:cTn id="75" fill="hold">
                            <p:stCondLst>
                              <p:cond delay="4000"/>
                            </p:stCondLst>
                            <p:childTnLst>
                              <p:par>
                                <p:cTn id="76" presetID="53" presetClass="entr" presetSubtype="16"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p:cTn id="78" dur="500" fill="hold"/>
                                        <p:tgtEl>
                                          <p:spTgt spid="70"/>
                                        </p:tgtEl>
                                        <p:attrNameLst>
                                          <p:attrName>ppt_w</p:attrName>
                                        </p:attrNameLst>
                                      </p:cBhvr>
                                      <p:tavLst>
                                        <p:tav tm="0">
                                          <p:val>
                                            <p:fltVal val="0"/>
                                          </p:val>
                                        </p:tav>
                                        <p:tav tm="100000">
                                          <p:val>
                                            <p:strVal val="#ppt_w"/>
                                          </p:val>
                                        </p:tav>
                                      </p:tavLst>
                                    </p:anim>
                                    <p:anim calcmode="lin" valueType="num">
                                      <p:cBhvr>
                                        <p:cTn id="79" dur="500" fill="hold"/>
                                        <p:tgtEl>
                                          <p:spTgt spid="70"/>
                                        </p:tgtEl>
                                        <p:attrNameLst>
                                          <p:attrName>ppt_h</p:attrName>
                                        </p:attrNameLst>
                                      </p:cBhvr>
                                      <p:tavLst>
                                        <p:tav tm="0">
                                          <p:val>
                                            <p:fltVal val="0"/>
                                          </p:val>
                                        </p:tav>
                                        <p:tav tm="100000">
                                          <p:val>
                                            <p:strVal val="#ppt_h"/>
                                          </p:val>
                                        </p:tav>
                                      </p:tavLst>
                                    </p:anim>
                                    <p:animEffect transition="in" filter="fade">
                                      <p:cBhvr>
                                        <p:cTn id="80" dur="500"/>
                                        <p:tgtEl>
                                          <p:spTgt spid="70"/>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11"/>
                                        </p:tgtEl>
                                        <p:attrNameLst>
                                          <p:attrName>style.visibility</p:attrName>
                                        </p:attrNameLst>
                                      </p:cBhvr>
                                      <p:to>
                                        <p:strVal val="visible"/>
                                      </p:to>
                                    </p:set>
                                    <p:anim calcmode="lin" valueType="num">
                                      <p:cBhvr>
                                        <p:cTn id="83" dur="500" fill="hold"/>
                                        <p:tgtEl>
                                          <p:spTgt spid="111"/>
                                        </p:tgtEl>
                                        <p:attrNameLst>
                                          <p:attrName>ppt_w</p:attrName>
                                        </p:attrNameLst>
                                      </p:cBhvr>
                                      <p:tavLst>
                                        <p:tav tm="0">
                                          <p:val>
                                            <p:fltVal val="0"/>
                                          </p:val>
                                        </p:tav>
                                        <p:tav tm="100000">
                                          <p:val>
                                            <p:strVal val="#ppt_w"/>
                                          </p:val>
                                        </p:tav>
                                      </p:tavLst>
                                    </p:anim>
                                    <p:anim calcmode="lin" valueType="num">
                                      <p:cBhvr>
                                        <p:cTn id="84" dur="500" fill="hold"/>
                                        <p:tgtEl>
                                          <p:spTgt spid="111"/>
                                        </p:tgtEl>
                                        <p:attrNameLst>
                                          <p:attrName>ppt_h</p:attrName>
                                        </p:attrNameLst>
                                      </p:cBhvr>
                                      <p:tavLst>
                                        <p:tav tm="0">
                                          <p:val>
                                            <p:fltVal val="0"/>
                                          </p:val>
                                        </p:tav>
                                        <p:tav tm="100000">
                                          <p:val>
                                            <p:strVal val="#ppt_h"/>
                                          </p:val>
                                        </p:tav>
                                      </p:tavLst>
                                    </p:anim>
                                    <p:animEffect transition="in" filter="fade">
                                      <p:cBhvr>
                                        <p:cTn id="85" dur="500"/>
                                        <p:tgtEl>
                                          <p:spTgt spid="111"/>
                                        </p:tgtEl>
                                      </p:cBhvr>
                                    </p:animEffect>
                                  </p:childTnLst>
                                </p:cTn>
                              </p:par>
                            </p:childTnLst>
                          </p:cTn>
                        </p:par>
                        <p:par>
                          <p:cTn id="86" fill="hold">
                            <p:stCondLst>
                              <p:cond delay="4500"/>
                            </p:stCondLst>
                            <p:childTnLst>
                              <p:par>
                                <p:cTn id="87" presetID="10" presetClass="entr" presetSubtype="0" fill="hold" grpId="0" nodeType="afterEffect">
                                  <p:stCondLst>
                                    <p:cond delay="0"/>
                                  </p:stCondLst>
                                  <p:childTnLst>
                                    <p:set>
                                      <p:cBhvr>
                                        <p:cTn id="88" dur="1" fill="hold">
                                          <p:stCondLst>
                                            <p:cond delay="0"/>
                                          </p:stCondLst>
                                        </p:cTn>
                                        <p:tgtEl>
                                          <p:spTgt spid="105"/>
                                        </p:tgtEl>
                                        <p:attrNameLst>
                                          <p:attrName>style.visibility</p:attrName>
                                        </p:attrNameLst>
                                      </p:cBhvr>
                                      <p:to>
                                        <p:strVal val="visible"/>
                                      </p:to>
                                    </p:set>
                                    <p:animEffect transition="in" filter="fade">
                                      <p:cBhvr>
                                        <p:cTn id="89" dur="500"/>
                                        <p:tgtEl>
                                          <p:spTgt spid="10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fade">
                                      <p:cBhvr>
                                        <p:cTn id="92" dur="500"/>
                                        <p:tgtEl>
                                          <p:spTgt spid="9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95"/>
                                        </p:tgtEl>
                                        <p:attrNameLst>
                                          <p:attrName>style.visibility</p:attrName>
                                        </p:attrNameLst>
                                      </p:cBhvr>
                                      <p:to>
                                        <p:strVal val="visible"/>
                                      </p:to>
                                    </p:set>
                                    <p:animEffect transition="in" filter="fade">
                                      <p:cBhvr>
                                        <p:cTn id="95" dur="500"/>
                                        <p:tgtEl>
                                          <p:spTgt spid="95"/>
                                        </p:tgtEl>
                                      </p:cBhvr>
                                    </p:animEffect>
                                  </p:childTnLst>
                                </p:cTn>
                              </p:par>
                            </p:childTnLst>
                          </p:cTn>
                        </p:par>
                        <p:par>
                          <p:cTn id="96" fill="hold">
                            <p:stCondLst>
                              <p:cond delay="5000"/>
                            </p:stCondLst>
                            <p:childTnLst>
                              <p:par>
                                <p:cTn id="97" presetID="53" presetClass="entr" presetSubtype="16" fill="hold" grpId="0" nodeType="afterEffect">
                                  <p:stCondLst>
                                    <p:cond delay="0"/>
                                  </p:stCondLst>
                                  <p:childTnLst>
                                    <p:set>
                                      <p:cBhvr>
                                        <p:cTn id="98" dur="1" fill="hold">
                                          <p:stCondLst>
                                            <p:cond delay="0"/>
                                          </p:stCondLst>
                                        </p:cTn>
                                        <p:tgtEl>
                                          <p:spTgt spid="68"/>
                                        </p:tgtEl>
                                        <p:attrNameLst>
                                          <p:attrName>style.visibility</p:attrName>
                                        </p:attrNameLst>
                                      </p:cBhvr>
                                      <p:to>
                                        <p:strVal val="visible"/>
                                      </p:to>
                                    </p:set>
                                    <p:anim calcmode="lin" valueType="num">
                                      <p:cBhvr>
                                        <p:cTn id="99" dur="500" fill="hold"/>
                                        <p:tgtEl>
                                          <p:spTgt spid="68"/>
                                        </p:tgtEl>
                                        <p:attrNameLst>
                                          <p:attrName>ppt_w</p:attrName>
                                        </p:attrNameLst>
                                      </p:cBhvr>
                                      <p:tavLst>
                                        <p:tav tm="0">
                                          <p:val>
                                            <p:fltVal val="0"/>
                                          </p:val>
                                        </p:tav>
                                        <p:tav tm="100000">
                                          <p:val>
                                            <p:strVal val="#ppt_w"/>
                                          </p:val>
                                        </p:tav>
                                      </p:tavLst>
                                    </p:anim>
                                    <p:anim calcmode="lin" valueType="num">
                                      <p:cBhvr>
                                        <p:cTn id="100" dur="500" fill="hold"/>
                                        <p:tgtEl>
                                          <p:spTgt spid="68"/>
                                        </p:tgtEl>
                                        <p:attrNameLst>
                                          <p:attrName>ppt_h</p:attrName>
                                        </p:attrNameLst>
                                      </p:cBhvr>
                                      <p:tavLst>
                                        <p:tav tm="0">
                                          <p:val>
                                            <p:fltVal val="0"/>
                                          </p:val>
                                        </p:tav>
                                        <p:tav tm="100000">
                                          <p:val>
                                            <p:strVal val="#ppt_h"/>
                                          </p:val>
                                        </p:tav>
                                      </p:tavLst>
                                    </p:anim>
                                    <p:animEffect transition="in" filter="fade">
                                      <p:cBhvr>
                                        <p:cTn id="101" dur="500"/>
                                        <p:tgtEl>
                                          <p:spTgt spid="68"/>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112"/>
                                        </p:tgtEl>
                                        <p:attrNameLst>
                                          <p:attrName>style.visibility</p:attrName>
                                        </p:attrNameLst>
                                      </p:cBhvr>
                                      <p:to>
                                        <p:strVal val="visible"/>
                                      </p:to>
                                    </p:set>
                                    <p:anim calcmode="lin" valueType="num">
                                      <p:cBhvr>
                                        <p:cTn id="104" dur="500" fill="hold"/>
                                        <p:tgtEl>
                                          <p:spTgt spid="112"/>
                                        </p:tgtEl>
                                        <p:attrNameLst>
                                          <p:attrName>ppt_w</p:attrName>
                                        </p:attrNameLst>
                                      </p:cBhvr>
                                      <p:tavLst>
                                        <p:tav tm="0">
                                          <p:val>
                                            <p:fltVal val="0"/>
                                          </p:val>
                                        </p:tav>
                                        <p:tav tm="100000">
                                          <p:val>
                                            <p:strVal val="#ppt_w"/>
                                          </p:val>
                                        </p:tav>
                                      </p:tavLst>
                                    </p:anim>
                                    <p:anim calcmode="lin" valueType="num">
                                      <p:cBhvr>
                                        <p:cTn id="105" dur="500" fill="hold"/>
                                        <p:tgtEl>
                                          <p:spTgt spid="112"/>
                                        </p:tgtEl>
                                        <p:attrNameLst>
                                          <p:attrName>ppt_h</p:attrName>
                                        </p:attrNameLst>
                                      </p:cBhvr>
                                      <p:tavLst>
                                        <p:tav tm="0">
                                          <p:val>
                                            <p:fltVal val="0"/>
                                          </p:val>
                                        </p:tav>
                                        <p:tav tm="100000">
                                          <p:val>
                                            <p:strVal val="#ppt_h"/>
                                          </p:val>
                                        </p:tav>
                                      </p:tavLst>
                                    </p:anim>
                                    <p:animEffect transition="in" filter="fade">
                                      <p:cBhvr>
                                        <p:cTn id="106" dur="500"/>
                                        <p:tgtEl>
                                          <p:spTgt spid="112"/>
                                        </p:tgtEl>
                                      </p:cBhvr>
                                    </p:animEffect>
                                  </p:childTnLst>
                                </p:cTn>
                              </p:par>
                            </p:childTnLst>
                          </p:cTn>
                        </p:par>
                        <p:par>
                          <p:cTn id="107" fill="hold">
                            <p:stCondLst>
                              <p:cond delay="5500"/>
                            </p:stCondLst>
                            <p:childTnLst>
                              <p:par>
                                <p:cTn id="108" presetID="10" presetClass="entr" presetSubtype="0" fill="hold" grpId="0" nodeType="afterEffect">
                                  <p:stCondLst>
                                    <p:cond delay="0"/>
                                  </p:stCondLst>
                                  <p:childTnLst>
                                    <p:set>
                                      <p:cBhvr>
                                        <p:cTn id="109" dur="1" fill="hold">
                                          <p:stCondLst>
                                            <p:cond delay="0"/>
                                          </p:stCondLst>
                                        </p:cTn>
                                        <p:tgtEl>
                                          <p:spTgt spid="101"/>
                                        </p:tgtEl>
                                        <p:attrNameLst>
                                          <p:attrName>style.visibility</p:attrName>
                                        </p:attrNameLst>
                                      </p:cBhvr>
                                      <p:to>
                                        <p:strVal val="visible"/>
                                      </p:to>
                                    </p:set>
                                    <p:animEffect transition="in" filter="fade">
                                      <p:cBhvr>
                                        <p:cTn id="110" dur="500"/>
                                        <p:tgtEl>
                                          <p:spTgt spid="10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500"/>
                                        <p:tgtEl>
                                          <p:spTgt spid="9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Effect transition="in" filter="fade">
                                      <p:cBhvr>
                                        <p:cTn id="116" dur="500"/>
                                        <p:tgtEl>
                                          <p:spTgt spid="97"/>
                                        </p:tgtEl>
                                      </p:cBhvr>
                                    </p:animEffect>
                                  </p:childTnLst>
                                </p:cTn>
                              </p:par>
                            </p:childTnLst>
                          </p:cTn>
                        </p:par>
                        <p:par>
                          <p:cTn id="117" fill="hold">
                            <p:stCondLst>
                              <p:cond delay="6000"/>
                            </p:stCondLst>
                            <p:childTnLst>
                              <p:par>
                                <p:cTn id="118" presetID="53" presetClass="entr" presetSubtype="16" fill="hold" grpId="0" nodeType="afterEffect">
                                  <p:stCondLst>
                                    <p:cond delay="0"/>
                                  </p:stCondLst>
                                  <p:childTnLst>
                                    <p:set>
                                      <p:cBhvr>
                                        <p:cTn id="119" dur="1" fill="hold">
                                          <p:stCondLst>
                                            <p:cond delay="0"/>
                                          </p:stCondLst>
                                        </p:cTn>
                                        <p:tgtEl>
                                          <p:spTgt spid="69"/>
                                        </p:tgtEl>
                                        <p:attrNameLst>
                                          <p:attrName>style.visibility</p:attrName>
                                        </p:attrNameLst>
                                      </p:cBhvr>
                                      <p:to>
                                        <p:strVal val="visible"/>
                                      </p:to>
                                    </p:set>
                                    <p:anim calcmode="lin" valueType="num">
                                      <p:cBhvr>
                                        <p:cTn id="120" dur="500" fill="hold"/>
                                        <p:tgtEl>
                                          <p:spTgt spid="69"/>
                                        </p:tgtEl>
                                        <p:attrNameLst>
                                          <p:attrName>ppt_w</p:attrName>
                                        </p:attrNameLst>
                                      </p:cBhvr>
                                      <p:tavLst>
                                        <p:tav tm="0">
                                          <p:val>
                                            <p:fltVal val="0"/>
                                          </p:val>
                                        </p:tav>
                                        <p:tav tm="100000">
                                          <p:val>
                                            <p:strVal val="#ppt_w"/>
                                          </p:val>
                                        </p:tav>
                                      </p:tavLst>
                                    </p:anim>
                                    <p:anim calcmode="lin" valueType="num">
                                      <p:cBhvr>
                                        <p:cTn id="121" dur="500" fill="hold"/>
                                        <p:tgtEl>
                                          <p:spTgt spid="69"/>
                                        </p:tgtEl>
                                        <p:attrNameLst>
                                          <p:attrName>ppt_h</p:attrName>
                                        </p:attrNameLst>
                                      </p:cBhvr>
                                      <p:tavLst>
                                        <p:tav tm="0">
                                          <p:val>
                                            <p:fltVal val="0"/>
                                          </p:val>
                                        </p:tav>
                                        <p:tav tm="100000">
                                          <p:val>
                                            <p:strVal val="#ppt_h"/>
                                          </p:val>
                                        </p:tav>
                                      </p:tavLst>
                                    </p:anim>
                                    <p:animEffect transition="in" filter="fade">
                                      <p:cBhvr>
                                        <p:cTn id="122" dur="500"/>
                                        <p:tgtEl>
                                          <p:spTgt spid="69"/>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 calcmode="lin" valueType="num">
                                      <p:cBhvr>
                                        <p:cTn id="125" dur="500" fill="hold"/>
                                        <p:tgtEl>
                                          <p:spTgt spid="113"/>
                                        </p:tgtEl>
                                        <p:attrNameLst>
                                          <p:attrName>ppt_w</p:attrName>
                                        </p:attrNameLst>
                                      </p:cBhvr>
                                      <p:tavLst>
                                        <p:tav tm="0">
                                          <p:val>
                                            <p:fltVal val="0"/>
                                          </p:val>
                                        </p:tav>
                                        <p:tav tm="100000">
                                          <p:val>
                                            <p:strVal val="#ppt_w"/>
                                          </p:val>
                                        </p:tav>
                                      </p:tavLst>
                                    </p:anim>
                                    <p:anim calcmode="lin" valueType="num">
                                      <p:cBhvr>
                                        <p:cTn id="126" dur="500" fill="hold"/>
                                        <p:tgtEl>
                                          <p:spTgt spid="113"/>
                                        </p:tgtEl>
                                        <p:attrNameLst>
                                          <p:attrName>ppt_h</p:attrName>
                                        </p:attrNameLst>
                                      </p:cBhvr>
                                      <p:tavLst>
                                        <p:tav tm="0">
                                          <p:val>
                                            <p:fltVal val="0"/>
                                          </p:val>
                                        </p:tav>
                                        <p:tav tm="100000">
                                          <p:val>
                                            <p:strVal val="#ppt_h"/>
                                          </p:val>
                                        </p:tav>
                                      </p:tavLst>
                                    </p:anim>
                                    <p:animEffect transition="in" filter="fade">
                                      <p:cBhvr>
                                        <p:cTn id="127" dur="500"/>
                                        <p:tgtEl>
                                          <p:spTgt spid="113"/>
                                        </p:tgtEl>
                                      </p:cBhvr>
                                    </p:animEffect>
                                  </p:childTnLst>
                                </p:cTn>
                              </p:par>
                            </p:childTnLst>
                          </p:cTn>
                        </p:par>
                        <p:par>
                          <p:cTn id="128" fill="hold">
                            <p:stCondLst>
                              <p:cond delay="6500"/>
                            </p:stCondLst>
                            <p:childTnLst>
                              <p:par>
                                <p:cTn id="129" presetID="10" presetClass="entr" presetSubtype="0" fill="hold" grpId="0" nodeType="afterEffect">
                                  <p:stCondLst>
                                    <p:cond delay="0"/>
                                  </p:stCondLst>
                                  <p:childTnLst>
                                    <p:set>
                                      <p:cBhvr>
                                        <p:cTn id="130" dur="1" fill="hold">
                                          <p:stCondLst>
                                            <p:cond delay="0"/>
                                          </p:stCondLst>
                                        </p:cTn>
                                        <p:tgtEl>
                                          <p:spTgt spid="100"/>
                                        </p:tgtEl>
                                        <p:attrNameLst>
                                          <p:attrName>style.visibility</p:attrName>
                                        </p:attrNameLst>
                                      </p:cBhvr>
                                      <p:to>
                                        <p:strVal val="visible"/>
                                      </p:to>
                                    </p:set>
                                    <p:animEffect transition="in" filter="fade">
                                      <p:cBhvr>
                                        <p:cTn id="131" dur="500"/>
                                        <p:tgtEl>
                                          <p:spTgt spid="10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90"/>
                                        </p:tgtEl>
                                        <p:attrNameLst>
                                          <p:attrName>style.visibility</p:attrName>
                                        </p:attrNameLst>
                                      </p:cBhvr>
                                      <p:to>
                                        <p:strVal val="visible"/>
                                      </p:to>
                                    </p:set>
                                    <p:animEffect transition="in" filter="fade">
                                      <p:cBhvr>
                                        <p:cTn id="134" dur="500"/>
                                        <p:tgtEl>
                                          <p:spTgt spid="90"/>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Effect transition="in" filter="fade">
                                      <p:cBhvr>
                                        <p:cTn id="137" dur="500"/>
                                        <p:tgtEl>
                                          <p:spTgt spid="91"/>
                                        </p:tgtEl>
                                      </p:cBhvr>
                                    </p:animEffect>
                                  </p:childTnLst>
                                </p:cTn>
                              </p:par>
                            </p:childTnLst>
                          </p:cTn>
                        </p:par>
                        <p:par>
                          <p:cTn id="138" fill="hold">
                            <p:stCondLst>
                              <p:cond delay="7000"/>
                            </p:stCondLst>
                            <p:childTnLst>
                              <p:par>
                                <p:cTn id="139" presetID="53" presetClass="entr" presetSubtype="16" fill="hold" grpId="0" nodeType="afterEffect">
                                  <p:stCondLst>
                                    <p:cond delay="0"/>
                                  </p:stCondLst>
                                  <p:childTnLst>
                                    <p:set>
                                      <p:cBhvr>
                                        <p:cTn id="140" dur="1" fill="hold">
                                          <p:stCondLst>
                                            <p:cond delay="0"/>
                                          </p:stCondLst>
                                        </p:cTn>
                                        <p:tgtEl>
                                          <p:spTgt spid="81"/>
                                        </p:tgtEl>
                                        <p:attrNameLst>
                                          <p:attrName>style.visibility</p:attrName>
                                        </p:attrNameLst>
                                      </p:cBhvr>
                                      <p:to>
                                        <p:strVal val="visible"/>
                                      </p:to>
                                    </p:set>
                                    <p:anim calcmode="lin" valueType="num">
                                      <p:cBhvr>
                                        <p:cTn id="141" dur="500" fill="hold"/>
                                        <p:tgtEl>
                                          <p:spTgt spid="81"/>
                                        </p:tgtEl>
                                        <p:attrNameLst>
                                          <p:attrName>ppt_w</p:attrName>
                                        </p:attrNameLst>
                                      </p:cBhvr>
                                      <p:tavLst>
                                        <p:tav tm="0">
                                          <p:val>
                                            <p:fltVal val="0"/>
                                          </p:val>
                                        </p:tav>
                                        <p:tav tm="100000">
                                          <p:val>
                                            <p:strVal val="#ppt_w"/>
                                          </p:val>
                                        </p:tav>
                                      </p:tavLst>
                                    </p:anim>
                                    <p:anim calcmode="lin" valueType="num">
                                      <p:cBhvr>
                                        <p:cTn id="142" dur="500" fill="hold"/>
                                        <p:tgtEl>
                                          <p:spTgt spid="81"/>
                                        </p:tgtEl>
                                        <p:attrNameLst>
                                          <p:attrName>ppt_h</p:attrName>
                                        </p:attrNameLst>
                                      </p:cBhvr>
                                      <p:tavLst>
                                        <p:tav tm="0">
                                          <p:val>
                                            <p:fltVal val="0"/>
                                          </p:val>
                                        </p:tav>
                                        <p:tav tm="100000">
                                          <p:val>
                                            <p:strVal val="#ppt_h"/>
                                          </p:val>
                                        </p:tav>
                                      </p:tavLst>
                                    </p:anim>
                                    <p:animEffect transition="in" filter="fade">
                                      <p:cBhvr>
                                        <p:cTn id="143" dur="500"/>
                                        <p:tgtEl>
                                          <p:spTgt spid="81"/>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106"/>
                                        </p:tgtEl>
                                        <p:attrNameLst>
                                          <p:attrName>style.visibility</p:attrName>
                                        </p:attrNameLst>
                                      </p:cBhvr>
                                      <p:to>
                                        <p:strVal val="visible"/>
                                      </p:to>
                                    </p:set>
                                    <p:anim calcmode="lin" valueType="num">
                                      <p:cBhvr>
                                        <p:cTn id="146" dur="500" fill="hold"/>
                                        <p:tgtEl>
                                          <p:spTgt spid="106"/>
                                        </p:tgtEl>
                                        <p:attrNameLst>
                                          <p:attrName>ppt_w</p:attrName>
                                        </p:attrNameLst>
                                      </p:cBhvr>
                                      <p:tavLst>
                                        <p:tav tm="0">
                                          <p:val>
                                            <p:fltVal val="0"/>
                                          </p:val>
                                        </p:tav>
                                        <p:tav tm="100000">
                                          <p:val>
                                            <p:strVal val="#ppt_w"/>
                                          </p:val>
                                        </p:tav>
                                      </p:tavLst>
                                    </p:anim>
                                    <p:anim calcmode="lin" valueType="num">
                                      <p:cBhvr>
                                        <p:cTn id="147" dur="500" fill="hold"/>
                                        <p:tgtEl>
                                          <p:spTgt spid="106"/>
                                        </p:tgtEl>
                                        <p:attrNameLst>
                                          <p:attrName>ppt_h</p:attrName>
                                        </p:attrNameLst>
                                      </p:cBhvr>
                                      <p:tavLst>
                                        <p:tav tm="0">
                                          <p:val>
                                            <p:fltVal val="0"/>
                                          </p:val>
                                        </p:tav>
                                        <p:tav tm="100000">
                                          <p:val>
                                            <p:strVal val="#ppt_h"/>
                                          </p:val>
                                        </p:tav>
                                      </p:tavLst>
                                    </p:anim>
                                    <p:animEffect transition="in" filter="fade">
                                      <p:cBhvr>
                                        <p:cTn id="148" dur="500"/>
                                        <p:tgtEl>
                                          <p:spTgt spid="106"/>
                                        </p:tgtEl>
                                      </p:cBhvr>
                                    </p:animEffect>
                                  </p:childTnLst>
                                </p:cTn>
                              </p:par>
                            </p:childTnLst>
                          </p:cTn>
                        </p:par>
                        <p:par>
                          <p:cTn id="149" fill="hold">
                            <p:stCondLst>
                              <p:cond delay="7500"/>
                            </p:stCondLst>
                            <p:childTnLst>
                              <p:par>
                                <p:cTn id="150" presetID="10" presetClass="entr" presetSubtype="0" fill="hold" grpId="0" nodeType="afterEffect">
                                  <p:stCondLst>
                                    <p:cond delay="0"/>
                                  </p:stCondLst>
                                  <p:childTnLst>
                                    <p:set>
                                      <p:cBhvr>
                                        <p:cTn id="151" dur="1" fill="hold">
                                          <p:stCondLst>
                                            <p:cond delay="0"/>
                                          </p:stCondLst>
                                        </p:cTn>
                                        <p:tgtEl>
                                          <p:spTgt spid="99"/>
                                        </p:tgtEl>
                                        <p:attrNameLst>
                                          <p:attrName>style.visibility</p:attrName>
                                        </p:attrNameLst>
                                      </p:cBhvr>
                                      <p:to>
                                        <p:strVal val="visible"/>
                                      </p:to>
                                    </p:set>
                                    <p:animEffect transition="in" filter="fade">
                                      <p:cBhvr>
                                        <p:cTn id="152" dur="500"/>
                                        <p:tgtEl>
                                          <p:spTgt spid="99"/>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86"/>
                                        </p:tgtEl>
                                        <p:attrNameLst>
                                          <p:attrName>style.visibility</p:attrName>
                                        </p:attrNameLst>
                                      </p:cBhvr>
                                      <p:to>
                                        <p:strVal val="visible"/>
                                      </p:to>
                                    </p:set>
                                    <p:animEffect transition="in" filter="fade">
                                      <p:cBhvr>
                                        <p:cTn id="155" dur="500"/>
                                        <p:tgtEl>
                                          <p:spTgt spid="8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87"/>
                                        </p:tgtEl>
                                        <p:attrNameLst>
                                          <p:attrName>style.visibility</p:attrName>
                                        </p:attrNameLst>
                                      </p:cBhvr>
                                      <p:to>
                                        <p:strVal val="visible"/>
                                      </p:to>
                                    </p:set>
                                    <p:animEffect transition="in" filter="fade">
                                      <p:cBhvr>
                                        <p:cTn id="158" dur="500"/>
                                        <p:tgtEl>
                                          <p:spTgt spid="87"/>
                                        </p:tgtEl>
                                      </p:cBhvr>
                                    </p:animEffect>
                                  </p:childTnLst>
                                </p:cTn>
                              </p:par>
                            </p:childTnLst>
                          </p:cTn>
                        </p:par>
                        <p:par>
                          <p:cTn id="159" fill="hold">
                            <p:stCondLst>
                              <p:cond delay="8000"/>
                            </p:stCondLst>
                            <p:childTnLst>
                              <p:par>
                                <p:cTn id="160" presetID="53" presetClass="entr" presetSubtype="16" fill="hold" grpId="0" nodeType="afterEffect">
                                  <p:stCondLst>
                                    <p:cond delay="0"/>
                                  </p:stCondLst>
                                  <p:childTnLst>
                                    <p:set>
                                      <p:cBhvr>
                                        <p:cTn id="161" dur="1" fill="hold">
                                          <p:stCondLst>
                                            <p:cond delay="0"/>
                                          </p:stCondLst>
                                        </p:cTn>
                                        <p:tgtEl>
                                          <p:spTgt spid="71"/>
                                        </p:tgtEl>
                                        <p:attrNameLst>
                                          <p:attrName>style.visibility</p:attrName>
                                        </p:attrNameLst>
                                      </p:cBhvr>
                                      <p:to>
                                        <p:strVal val="visible"/>
                                      </p:to>
                                    </p:set>
                                    <p:anim calcmode="lin" valueType="num">
                                      <p:cBhvr>
                                        <p:cTn id="162" dur="500" fill="hold"/>
                                        <p:tgtEl>
                                          <p:spTgt spid="71"/>
                                        </p:tgtEl>
                                        <p:attrNameLst>
                                          <p:attrName>ppt_w</p:attrName>
                                        </p:attrNameLst>
                                      </p:cBhvr>
                                      <p:tavLst>
                                        <p:tav tm="0">
                                          <p:val>
                                            <p:fltVal val="0"/>
                                          </p:val>
                                        </p:tav>
                                        <p:tav tm="100000">
                                          <p:val>
                                            <p:strVal val="#ppt_w"/>
                                          </p:val>
                                        </p:tav>
                                      </p:tavLst>
                                    </p:anim>
                                    <p:anim calcmode="lin" valueType="num">
                                      <p:cBhvr>
                                        <p:cTn id="163" dur="500" fill="hold"/>
                                        <p:tgtEl>
                                          <p:spTgt spid="71"/>
                                        </p:tgtEl>
                                        <p:attrNameLst>
                                          <p:attrName>ppt_h</p:attrName>
                                        </p:attrNameLst>
                                      </p:cBhvr>
                                      <p:tavLst>
                                        <p:tav tm="0">
                                          <p:val>
                                            <p:fltVal val="0"/>
                                          </p:val>
                                        </p:tav>
                                        <p:tav tm="100000">
                                          <p:val>
                                            <p:strVal val="#ppt_h"/>
                                          </p:val>
                                        </p:tav>
                                      </p:tavLst>
                                    </p:anim>
                                    <p:animEffect transition="in" filter="fade">
                                      <p:cBhvr>
                                        <p:cTn id="164" dur="500"/>
                                        <p:tgtEl>
                                          <p:spTgt spid="71"/>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09"/>
                                        </p:tgtEl>
                                        <p:attrNameLst>
                                          <p:attrName>style.visibility</p:attrName>
                                        </p:attrNameLst>
                                      </p:cBhvr>
                                      <p:to>
                                        <p:strVal val="visible"/>
                                      </p:to>
                                    </p:set>
                                    <p:anim calcmode="lin" valueType="num">
                                      <p:cBhvr>
                                        <p:cTn id="167" dur="500" fill="hold"/>
                                        <p:tgtEl>
                                          <p:spTgt spid="109"/>
                                        </p:tgtEl>
                                        <p:attrNameLst>
                                          <p:attrName>ppt_w</p:attrName>
                                        </p:attrNameLst>
                                      </p:cBhvr>
                                      <p:tavLst>
                                        <p:tav tm="0">
                                          <p:val>
                                            <p:fltVal val="0"/>
                                          </p:val>
                                        </p:tav>
                                        <p:tav tm="100000">
                                          <p:val>
                                            <p:strVal val="#ppt_w"/>
                                          </p:val>
                                        </p:tav>
                                      </p:tavLst>
                                    </p:anim>
                                    <p:anim calcmode="lin" valueType="num">
                                      <p:cBhvr>
                                        <p:cTn id="168" dur="500" fill="hold"/>
                                        <p:tgtEl>
                                          <p:spTgt spid="109"/>
                                        </p:tgtEl>
                                        <p:attrNameLst>
                                          <p:attrName>ppt_h</p:attrName>
                                        </p:attrNameLst>
                                      </p:cBhvr>
                                      <p:tavLst>
                                        <p:tav tm="0">
                                          <p:val>
                                            <p:fltVal val="0"/>
                                          </p:val>
                                        </p:tav>
                                        <p:tav tm="100000">
                                          <p:val>
                                            <p:strVal val="#ppt_h"/>
                                          </p:val>
                                        </p:tav>
                                      </p:tavLst>
                                    </p:anim>
                                    <p:animEffect transition="in" filter="fade">
                                      <p:cBhvr>
                                        <p:cTn id="169" dur="500"/>
                                        <p:tgtEl>
                                          <p:spTgt spid="109"/>
                                        </p:tgtEl>
                                      </p:cBhvr>
                                    </p:animEffect>
                                  </p:childTnLst>
                                </p:cTn>
                              </p:par>
                            </p:childTnLst>
                          </p:cTn>
                        </p:par>
                        <p:par>
                          <p:cTn id="170" fill="hold">
                            <p:stCondLst>
                              <p:cond delay="8500"/>
                            </p:stCondLst>
                            <p:childTnLst>
                              <p:par>
                                <p:cTn id="171" presetID="10" presetClass="entr" presetSubtype="0" fill="hold" grpId="0" nodeType="afterEffect">
                                  <p:stCondLst>
                                    <p:cond delay="0"/>
                                  </p:stCondLst>
                                  <p:childTnLst>
                                    <p:set>
                                      <p:cBhvr>
                                        <p:cTn id="172" dur="1" fill="hold">
                                          <p:stCondLst>
                                            <p:cond delay="0"/>
                                          </p:stCondLst>
                                        </p:cTn>
                                        <p:tgtEl>
                                          <p:spTgt spid="98"/>
                                        </p:tgtEl>
                                        <p:attrNameLst>
                                          <p:attrName>style.visibility</p:attrName>
                                        </p:attrNameLst>
                                      </p:cBhvr>
                                      <p:to>
                                        <p:strVal val="visible"/>
                                      </p:to>
                                    </p:set>
                                    <p:animEffect transition="in" filter="fade">
                                      <p:cBhvr>
                                        <p:cTn id="173" dur="500"/>
                                        <p:tgtEl>
                                          <p:spTgt spid="98"/>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82"/>
                                        </p:tgtEl>
                                        <p:attrNameLst>
                                          <p:attrName>style.visibility</p:attrName>
                                        </p:attrNameLst>
                                      </p:cBhvr>
                                      <p:to>
                                        <p:strVal val="visible"/>
                                      </p:to>
                                    </p:set>
                                    <p:animEffect transition="in" filter="fade">
                                      <p:cBhvr>
                                        <p:cTn id="176" dur="500"/>
                                        <p:tgtEl>
                                          <p:spTgt spid="82"/>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83"/>
                                        </p:tgtEl>
                                        <p:attrNameLst>
                                          <p:attrName>style.visibility</p:attrName>
                                        </p:attrNameLst>
                                      </p:cBhvr>
                                      <p:to>
                                        <p:strVal val="visible"/>
                                      </p:to>
                                    </p:set>
                                    <p:animEffect transition="in" filter="fade">
                                      <p:cBhvr>
                                        <p:cTn id="17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7" grpId="0" bldLvl="0" animBg="1"/>
      <p:bldP spid="68" grpId="0" bldLvl="0" animBg="1"/>
      <p:bldP spid="69" grpId="0" bldLvl="0" animBg="1"/>
      <p:bldP spid="70" grpId="0" bldLvl="0" animBg="1"/>
      <p:bldP spid="71" grpId="0" bldLvl="0" animBg="1"/>
      <p:bldP spid="72" grpId="0" bldLvl="0" animBg="1"/>
      <p:bldP spid="73" grpId="0" bldLvl="0" animBg="1"/>
      <p:bldP spid="81" grpId="0" bldLvl="0" animBg="1"/>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bldLvl="0" animBg="1"/>
      <p:bldP spid="99" grpId="0" bldLvl="0" animBg="1"/>
      <p:bldP spid="100" grpId="0" bldLvl="0" animBg="1"/>
      <p:bldP spid="101" grpId="0" bldLvl="0" animBg="1"/>
      <p:bldP spid="102" grpId="0" bldLvl="0" animBg="1"/>
      <p:bldP spid="103" grpId="0" bldLvl="0" animBg="1"/>
      <p:bldP spid="104" grpId="0" bldLvl="0" animBg="1"/>
      <p:bldP spid="105" grpId="0" bldLvl="0" animBg="1"/>
      <p:bldP spid="106" grpId="0" bldLvl="0" animBg="1"/>
      <p:bldP spid="107" grpId="0" bldLvl="0" animBg="1"/>
      <p:bldP spid="108" grpId="0" bldLvl="0" animBg="1"/>
      <p:bldP spid="109" grpId="0" bldLvl="0" animBg="1"/>
      <p:bldP spid="110" grpId="0" bldLvl="0" animBg="1"/>
      <p:bldP spid="111" grpId="0" bldLvl="0" animBg="1"/>
      <p:bldP spid="112" grpId="0" bldLvl="0" animBg="1"/>
      <p:bldP spid="11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999999-6D594D61"/>
          <p:cNvPicPr>
            <a:picLocks noChangeAspect="1"/>
          </p:cNvPicPr>
          <p:nvPr/>
        </p:nvPicPr>
        <p:blipFill>
          <a:blip r:embed="rId3"/>
          <a:srcRect l="29545" r="15530"/>
          <a:stretch>
            <a:fillRect/>
          </a:stretch>
        </p:blipFill>
        <p:spPr>
          <a:xfrm>
            <a:off x="6648450" y="3682365"/>
            <a:ext cx="5524500" cy="3224530"/>
          </a:xfrm>
          <a:prstGeom prst="rect">
            <a:avLst/>
          </a:prstGeom>
        </p:spPr>
      </p:pic>
      <p:sp>
        <p:nvSpPr>
          <p:cNvPr id="7" name="文本框 9"/>
          <p:cNvSpPr txBox="1"/>
          <p:nvPr/>
        </p:nvSpPr>
        <p:spPr>
          <a:xfrm>
            <a:off x="639706" y="0"/>
            <a:ext cx="4046594" cy="776495"/>
          </a:xfrm>
          <a:prstGeom prst="rect">
            <a:avLst/>
          </a:prstGeom>
          <a:noFill/>
        </p:spPr>
        <p:txBody>
          <a:bodyPr wrap="square" lIns="91440" tIns="45720" rIns="91440" bIns="45720" rtlCol="0">
            <a:spAutoFit/>
          </a:bodyPr>
          <a:lstStyle/>
          <a:p>
            <a:pPr marL="0" lvl="1" algn="ctr">
              <a:lnSpc>
                <a:spcPts val="6000"/>
              </a:lnSpc>
            </a:pPr>
            <a:r>
              <a:rPr lang="en-US" altLang="zh-CN" sz="3200" b="1" dirty="0">
                <a:solidFill>
                  <a:schemeClr val="bg1"/>
                </a:solidFill>
                <a:cs typeface="+mn-ea"/>
                <a:sym typeface="+mn-lt"/>
              </a:rPr>
              <a:t>PART 3 Add title text</a:t>
            </a:r>
            <a:endParaRPr lang="zh-CN" altLang="en-US" sz="3200" b="1" dirty="0">
              <a:solidFill>
                <a:schemeClr val="bg1"/>
              </a:solidFill>
              <a:cs typeface="+mn-ea"/>
              <a:sym typeface="+mn-lt"/>
            </a:endParaRPr>
          </a:p>
        </p:txBody>
      </p:sp>
      <p:grpSp>
        <p:nvGrpSpPr>
          <p:cNvPr id="24" name="Group 1"/>
          <p:cNvGrpSpPr/>
          <p:nvPr/>
        </p:nvGrpSpPr>
        <p:grpSpPr>
          <a:xfrm rot="1016215">
            <a:off x="4497314" y="2023280"/>
            <a:ext cx="3430314" cy="3432230"/>
            <a:chOff x="4676776" y="2278062"/>
            <a:chExt cx="2843213" cy="2844801"/>
          </a:xfrm>
        </p:grpSpPr>
        <p:sp>
          <p:nvSpPr>
            <p:cNvPr id="25" name="Freeform 20"/>
            <p:cNvSpPr/>
            <p:nvPr/>
          </p:nvSpPr>
          <p:spPr bwMode="auto">
            <a:xfrm>
              <a:off x="4902201" y="3098800"/>
              <a:ext cx="1370013" cy="1192213"/>
            </a:xfrm>
            <a:custGeom>
              <a:avLst/>
              <a:gdLst>
                <a:gd name="T0" fmla="*/ 648 w 863"/>
                <a:gd name="T1" fmla="*/ 751 h 751"/>
                <a:gd name="T2" fmla="*/ 216 w 863"/>
                <a:gd name="T3" fmla="*/ 751 h 751"/>
                <a:gd name="T4" fmla="*/ 0 w 863"/>
                <a:gd name="T5" fmla="*/ 376 h 751"/>
                <a:gd name="T6" fmla="*/ 216 w 863"/>
                <a:gd name="T7" fmla="*/ 0 h 751"/>
                <a:gd name="T8" fmla="*/ 648 w 863"/>
                <a:gd name="T9" fmla="*/ 0 h 751"/>
                <a:gd name="T10" fmla="*/ 863 w 863"/>
                <a:gd name="T11" fmla="*/ 376 h 751"/>
                <a:gd name="T12" fmla="*/ 648 w 863"/>
                <a:gd name="T13" fmla="*/ 751 h 751"/>
              </a:gdLst>
              <a:ahLst/>
              <a:cxnLst>
                <a:cxn ang="0">
                  <a:pos x="T0" y="T1"/>
                </a:cxn>
                <a:cxn ang="0">
                  <a:pos x="T2" y="T3"/>
                </a:cxn>
                <a:cxn ang="0">
                  <a:pos x="T4" y="T5"/>
                </a:cxn>
                <a:cxn ang="0">
                  <a:pos x="T6" y="T7"/>
                </a:cxn>
                <a:cxn ang="0">
                  <a:pos x="T8" y="T9"/>
                </a:cxn>
                <a:cxn ang="0">
                  <a:pos x="T10" y="T11"/>
                </a:cxn>
                <a:cxn ang="0">
                  <a:pos x="T12" y="T13"/>
                </a:cxn>
              </a:cxnLst>
              <a:rect l="0" t="0" r="r" b="b"/>
              <a:pathLst>
                <a:path w="863" h="751">
                  <a:moveTo>
                    <a:pt x="648" y="751"/>
                  </a:moveTo>
                  <a:lnTo>
                    <a:pt x="216" y="751"/>
                  </a:lnTo>
                  <a:lnTo>
                    <a:pt x="0" y="376"/>
                  </a:lnTo>
                  <a:lnTo>
                    <a:pt x="216" y="0"/>
                  </a:lnTo>
                  <a:lnTo>
                    <a:pt x="648" y="0"/>
                  </a:lnTo>
                  <a:lnTo>
                    <a:pt x="863" y="376"/>
                  </a:lnTo>
                  <a:lnTo>
                    <a:pt x="648" y="751"/>
                  </a:lnTo>
                  <a:close/>
                </a:path>
              </a:pathLst>
            </a:custGeom>
            <a:noFill/>
            <a:ln w="112713" cap="flat">
              <a:solidFill>
                <a:schemeClr val="bg1">
                  <a:lumMod val="8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6" name="Freeform 21"/>
            <p:cNvSpPr/>
            <p:nvPr/>
          </p:nvSpPr>
          <p:spPr bwMode="auto">
            <a:xfrm>
              <a:off x="5930901" y="3706812"/>
              <a:ext cx="1370013" cy="1190625"/>
            </a:xfrm>
            <a:custGeom>
              <a:avLst/>
              <a:gdLst>
                <a:gd name="T0" fmla="*/ 647 w 863"/>
                <a:gd name="T1" fmla="*/ 750 h 750"/>
                <a:gd name="T2" fmla="*/ 215 w 863"/>
                <a:gd name="T3" fmla="*/ 750 h 750"/>
                <a:gd name="T4" fmla="*/ 0 w 863"/>
                <a:gd name="T5" fmla="*/ 375 h 750"/>
                <a:gd name="T6" fmla="*/ 215 w 863"/>
                <a:gd name="T7" fmla="*/ 0 h 750"/>
                <a:gd name="T8" fmla="*/ 647 w 863"/>
                <a:gd name="T9" fmla="*/ 0 h 750"/>
                <a:gd name="T10" fmla="*/ 863 w 863"/>
                <a:gd name="T11" fmla="*/ 375 h 750"/>
                <a:gd name="T12" fmla="*/ 647 w 863"/>
                <a:gd name="T13" fmla="*/ 750 h 750"/>
              </a:gdLst>
              <a:ahLst/>
              <a:cxnLst>
                <a:cxn ang="0">
                  <a:pos x="T0" y="T1"/>
                </a:cxn>
                <a:cxn ang="0">
                  <a:pos x="T2" y="T3"/>
                </a:cxn>
                <a:cxn ang="0">
                  <a:pos x="T4" y="T5"/>
                </a:cxn>
                <a:cxn ang="0">
                  <a:pos x="T6" y="T7"/>
                </a:cxn>
                <a:cxn ang="0">
                  <a:pos x="T8" y="T9"/>
                </a:cxn>
                <a:cxn ang="0">
                  <a:pos x="T10" y="T11"/>
                </a:cxn>
                <a:cxn ang="0">
                  <a:pos x="T12" y="T13"/>
                </a:cxn>
              </a:cxnLst>
              <a:rect l="0" t="0" r="r" b="b"/>
              <a:pathLst>
                <a:path w="863" h="750">
                  <a:moveTo>
                    <a:pt x="647" y="750"/>
                  </a:moveTo>
                  <a:lnTo>
                    <a:pt x="215" y="750"/>
                  </a:lnTo>
                  <a:lnTo>
                    <a:pt x="0" y="375"/>
                  </a:lnTo>
                  <a:lnTo>
                    <a:pt x="215" y="0"/>
                  </a:lnTo>
                  <a:lnTo>
                    <a:pt x="647" y="0"/>
                  </a:lnTo>
                  <a:lnTo>
                    <a:pt x="863" y="375"/>
                  </a:lnTo>
                  <a:lnTo>
                    <a:pt x="647" y="750"/>
                  </a:lnTo>
                  <a:close/>
                </a:path>
              </a:pathLst>
            </a:custGeom>
            <a:noFill/>
            <a:ln w="112713" cap="flat">
              <a:solidFill>
                <a:schemeClr val="bg1">
                  <a:lumMod val="8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7" name="Line 22"/>
            <p:cNvSpPr>
              <a:spLocks noChangeShapeType="1"/>
            </p:cNvSpPr>
            <p:nvPr/>
          </p:nvSpPr>
          <p:spPr bwMode="auto">
            <a:xfrm flipV="1">
              <a:off x="5930901" y="2509837"/>
              <a:ext cx="330200" cy="588963"/>
            </a:xfrm>
            <a:prstGeom prst="line">
              <a:avLst/>
            </a:prstGeom>
            <a:noFill/>
            <a:ln w="112713"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8" name="Line 23"/>
            <p:cNvSpPr>
              <a:spLocks noChangeShapeType="1"/>
            </p:cNvSpPr>
            <p:nvPr/>
          </p:nvSpPr>
          <p:spPr bwMode="auto">
            <a:xfrm flipV="1">
              <a:off x="6964364" y="3098800"/>
              <a:ext cx="330200" cy="596900"/>
            </a:xfrm>
            <a:prstGeom prst="line">
              <a:avLst/>
            </a:prstGeom>
            <a:noFill/>
            <a:ln w="112713"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9" name="Line 24"/>
            <p:cNvSpPr>
              <a:spLocks noChangeShapeType="1"/>
            </p:cNvSpPr>
            <p:nvPr/>
          </p:nvSpPr>
          <p:spPr bwMode="auto">
            <a:xfrm flipV="1">
              <a:off x="4902201" y="4302125"/>
              <a:ext cx="331788" cy="595313"/>
            </a:xfrm>
            <a:prstGeom prst="line">
              <a:avLst/>
            </a:prstGeom>
            <a:noFill/>
            <a:ln w="112713"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30" name="Oval 25"/>
            <p:cNvSpPr>
              <a:spLocks noChangeArrowheads="1"/>
            </p:cNvSpPr>
            <p:nvPr/>
          </p:nvSpPr>
          <p:spPr bwMode="auto">
            <a:xfrm>
              <a:off x="6048376" y="3470275"/>
              <a:ext cx="449263" cy="449263"/>
            </a:xfrm>
            <a:prstGeom prst="ellipse">
              <a:avLst/>
            </a:prstGeom>
            <a:solidFill>
              <a:schemeClr val="accent1"/>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31" name="Oval 26"/>
            <p:cNvSpPr>
              <a:spLocks noChangeArrowheads="1"/>
            </p:cNvSpPr>
            <p:nvPr/>
          </p:nvSpPr>
          <p:spPr bwMode="auto">
            <a:xfrm>
              <a:off x="4756151" y="3536950"/>
              <a:ext cx="314325" cy="309563"/>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32" name="Oval 27"/>
            <p:cNvSpPr>
              <a:spLocks noChangeArrowheads="1"/>
            </p:cNvSpPr>
            <p:nvPr/>
          </p:nvSpPr>
          <p:spPr bwMode="auto">
            <a:xfrm>
              <a:off x="5772151" y="2947987"/>
              <a:ext cx="309563" cy="307975"/>
            </a:xfrm>
            <a:prstGeom prst="ellipse">
              <a:avLst/>
            </a:prstGeom>
            <a:solidFill>
              <a:schemeClr val="accent2"/>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33" name="Oval 28"/>
            <p:cNvSpPr>
              <a:spLocks noChangeArrowheads="1"/>
            </p:cNvSpPr>
            <p:nvPr/>
          </p:nvSpPr>
          <p:spPr bwMode="auto">
            <a:xfrm>
              <a:off x="6807201" y="3554412"/>
              <a:ext cx="307975" cy="309563"/>
            </a:xfrm>
            <a:prstGeom prst="ellipse">
              <a:avLst/>
            </a:prstGeom>
            <a:solidFill>
              <a:schemeClr val="accent6"/>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34" name="Oval 29"/>
            <p:cNvSpPr>
              <a:spLocks noChangeArrowheads="1"/>
            </p:cNvSpPr>
            <p:nvPr/>
          </p:nvSpPr>
          <p:spPr bwMode="auto">
            <a:xfrm>
              <a:off x="7115176" y="4116387"/>
              <a:ext cx="314325" cy="309563"/>
            </a:xfrm>
            <a:prstGeom prst="ellipse">
              <a:avLst/>
            </a:prstGeom>
            <a:solidFill>
              <a:schemeClr val="accent5"/>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35" name="Oval 30"/>
            <p:cNvSpPr>
              <a:spLocks noChangeArrowheads="1"/>
            </p:cNvSpPr>
            <p:nvPr/>
          </p:nvSpPr>
          <p:spPr bwMode="auto">
            <a:xfrm>
              <a:off x="6121401" y="4724400"/>
              <a:ext cx="309563" cy="307975"/>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39" name="Oval 36"/>
            <p:cNvSpPr>
              <a:spLocks noChangeArrowheads="1"/>
            </p:cNvSpPr>
            <p:nvPr/>
          </p:nvSpPr>
          <p:spPr bwMode="auto">
            <a:xfrm>
              <a:off x="7070726" y="2874962"/>
              <a:ext cx="449263" cy="449263"/>
            </a:xfrm>
            <a:prstGeom prst="ellipse">
              <a:avLst/>
            </a:prstGeom>
            <a:solidFill>
              <a:schemeClr val="accent3"/>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40" name="Oval 37"/>
            <p:cNvSpPr>
              <a:spLocks noChangeArrowheads="1"/>
            </p:cNvSpPr>
            <p:nvPr/>
          </p:nvSpPr>
          <p:spPr bwMode="auto">
            <a:xfrm>
              <a:off x="4676776" y="4673600"/>
              <a:ext cx="450850" cy="449263"/>
            </a:xfrm>
            <a:prstGeom prst="ellipse">
              <a:avLst/>
            </a:pr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41" name="Oval 38"/>
            <p:cNvSpPr>
              <a:spLocks noChangeArrowheads="1"/>
            </p:cNvSpPr>
            <p:nvPr/>
          </p:nvSpPr>
          <p:spPr bwMode="auto">
            <a:xfrm>
              <a:off x="6037264" y="2278062"/>
              <a:ext cx="449263" cy="45561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46" name="Oval 43"/>
            <p:cNvSpPr>
              <a:spLocks noChangeArrowheads="1"/>
            </p:cNvSpPr>
            <p:nvPr/>
          </p:nvSpPr>
          <p:spPr bwMode="auto">
            <a:xfrm>
              <a:off x="5138739" y="2981325"/>
              <a:ext cx="234950" cy="23653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47" name="Oval 44"/>
            <p:cNvSpPr>
              <a:spLocks noChangeArrowheads="1"/>
            </p:cNvSpPr>
            <p:nvPr/>
          </p:nvSpPr>
          <p:spPr bwMode="auto">
            <a:xfrm>
              <a:off x="5127626" y="4173537"/>
              <a:ext cx="234950" cy="234950"/>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48" name="Oval 45"/>
            <p:cNvSpPr>
              <a:spLocks noChangeArrowheads="1"/>
            </p:cNvSpPr>
            <p:nvPr/>
          </p:nvSpPr>
          <p:spPr bwMode="auto">
            <a:xfrm>
              <a:off x="5795964" y="4156075"/>
              <a:ext cx="230188" cy="23018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49" name="Oval 46"/>
            <p:cNvSpPr>
              <a:spLocks noChangeArrowheads="1"/>
            </p:cNvSpPr>
            <p:nvPr/>
          </p:nvSpPr>
          <p:spPr bwMode="auto">
            <a:xfrm>
              <a:off x="6840539" y="4779962"/>
              <a:ext cx="234950" cy="236538"/>
            </a:xfrm>
            <a:prstGeom prst="ellipse">
              <a:avLst/>
            </a:prstGeom>
            <a:solidFill>
              <a:schemeClr val="accent4"/>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sp>
        <p:nvSpPr>
          <p:cNvPr id="36" name="TextBox 41"/>
          <p:cNvSpPr txBox="1"/>
          <p:nvPr/>
        </p:nvSpPr>
        <p:spPr>
          <a:xfrm>
            <a:off x="9256413" y="2023280"/>
            <a:ext cx="891591" cy="338554"/>
          </a:xfrm>
          <a:prstGeom prst="rect">
            <a:avLst/>
          </a:prstGeom>
          <a:noFill/>
        </p:spPr>
        <p:txBody>
          <a:bodyPr wrap="none" rtlCol="0">
            <a:spAutoFit/>
          </a:bodyPr>
          <a:lstStyle/>
          <a:p>
            <a:r>
              <a:rPr lang="en-US" sz="1600" b="1">
                <a:solidFill>
                  <a:schemeClr val="bg1"/>
                </a:solidFill>
                <a:cs typeface="+mn-ea"/>
                <a:sym typeface="+mn-lt"/>
              </a:rPr>
              <a:t>Rocket</a:t>
            </a:r>
            <a:endParaRPr lang="id-ID" sz="1600" b="1" dirty="0">
              <a:solidFill>
                <a:schemeClr val="bg1"/>
              </a:solidFill>
              <a:cs typeface="+mn-ea"/>
              <a:sym typeface="+mn-lt"/>
            </a:endParaRPr>
          </a:p>
        </p:txBody>
      </p:sp>
      <p:sp>
        <p:nvSpPr>
          <p:cNvPr id="56" name="TextBox 42"/>
          <p:cNvSpPr txBox="1"/>
          <p:nvPr/>
        </p:nvSpPr>
        <p:spPr>
          <a:xfrm>
            <a:off x="9256413" y="2293472"/>
            <a:ext cx="2239686" cy="757130"/>
          </a:xfrm>
          <a:prstGeom prst="rect">
            <a:avLst/>
          </a:prstGeom>
          <a:noFill/>
        </p:spPr>
        <p:txBody>
          <a:bodyPr wrap="square" rtlCol="0">
            <a:spAutoFit/>
          </a:bodyPr>
          <a:lstStyle/>
          <a:p>
            <a:pPr>
              <a:lnSpc>
                <a:spcPct val="120000"/>
              </a:lnSpc>
            </a:pPr>
            <a:r>
              <a:rPr lang="pt-BR" sz="1200">
                <a:solidFill>
                  <a:schemeClr val="bg1"/>
                </a:solidFill>
                <a:cs typeface="+mn-ea"/>
                <a:sym typeface="+mn-lt"/>
              </a:rPr>
              <a:t>Lorem ipsum dolor sit at, consectetur adipiscing elit. Aliquam tincidunt an.. </a:t>
            </a:r>
            <a:endParaRPr lang="en-US" sz="1200" dirty="0">
              <a:solidFill>
                <a:schemeClr val="bg1"/>
              </a:solidFill>
              <a:cs typeface="+mn-ea"/>
              <a:sym typeface="+mn-lt"/>
            </a:endParaRPr>
          </a:p>
        </p:txBody>
      </p:sp>
      <p:sp>
        <p:nvSpPr>
          <p:cNvPr id="57" name="TextBox 49"/>
          <p:cNvSpPr txBox="1"/>
          <p:nvPr/>
        </p:nvSpPr>
        <p:spPr>
          <a:xfrm>
            <a:off x="9264962" y="3370903"/>
            <a:ext cx="1164101" cy="338554"/>
          </a:xfrm>
          <a:prstGeom prst="rect">
            <a:avLst/>
          </a:prstGeom>
          <a:noFill/>
        </p:spPr>
        <p:txBody>
          <a:bodyPr wrap="none" rtlCol="0">
            <a:spAutoFit/>
          </a:bodyPr>
          <a:lstStyle/>
          <a:p>
            <a:r>
              <a:rPr lang="en-US" sz="1600" b="1">
                <a:solidFill>
                  <a:schemeClr val="bg1"/>
                </a:solidFill>
                <a:cs typeface="+mn-ea"/>
                <a:sym typeface="+mn-lt"/>
              </a:rPr>
              <a:t>Autotruck</a:t>
            </a:r>
            <a:endParaRPr lang="id-ID" sz="1600" b="1" dirty="0">
              <a:solidFill>
                <a:schemeClr val="bg1"/>
              </a:solidFill>
              <a:cs typeface="+mn-ea"/>
              <a:sym typeface="+mn-lt"/>
            </a:endParaRPr>
          </a:p>
        </p:txBody>
      </p:sp>
      <p:sp>
        <p:nvSpPr>
          <p:cNvPr id="58" name="TextBox 50"/>
          <p:cNvSpPr txBox="1"/>
          <p:nvPr/>
        </p:nvSpPr>
        <p:spPr>
          <a:xfrm>
            <a:off x="9264962" y="3628216"/>
            <a:ext cx="2239686" cy="757130"/>
          </a:xfrm>
          <a:prstGeom prst="rect">
            <a:avLst/>
          </a:prstGeom>
          <a:noFill/>
        </p:spPr>
        <p:txBody>
          <a:bodyPr wrap="square" rtlCol="0">
            <a:spAutoFit/>
          </a:bodyPr>
          <a:lstStyle/>
          <a:p>
            <a:pPr>
              <a:lnSpc>
                <a:spcPct val="120000"/>
              </a:lnSpc>
            </a:pPr>
            <a:r>
              <a:rPr lang="pt-BR" sz="1200">
                <a:solidFill>
                  <a:schemeClr val="bg1"/>
                </a:solidFill>
                <a:cs typeface="+mn-ea"/>
                <a:sym typeface="+mn-lt"/>
              </a:rPr>
              <a:t>Lorem ipsum dolor sit at, consectetur adipiscing elit. Aliquam tincidunt an.. </a:t>
            </a:r>
            <a:endParaRPr lang="en-US" sz="1200" dirty="0">
              <a:solidFill>
                <a:schemeClr val="bg1"/>
              </a:solidFill>
              <a:cs typeface="+mn-ea"/>
              <a:sym typeface="+mn-lt"/>
            </a:endParaRPr>
          </a:p>
        </p:txBody>
      </p:sp>
      <p:sp>
        <p:nvSpPr>
          <p:cNvPr id="59" name="TextBox 53"/>
          <p:cNvSpPr txBox="1"/>
          <p:nvPr/>
        </p:nvSpPr>
        <p:spPr>
          <a:xfrm>
            <a:off x="9264962" y="4739184"/>
            <a:ext cx="1003801" cy="338554"/>
          </a:xfrm>
          <a:prstGeom prst="rect">
            <a:avLst/>
          </a:prstGeom>
          <a:noFill/>
        </p:spPr>
        <p:txBody>
          <a:bodyPr wrap="none" rtlCol="0">
            <a:spAutoFit/>
          </a:bodyPr>
          <a:lstStyle/>
          <a:p>
            <a:r>
              <a:rPr lang="en-US" sz="1600" b="1">
                <a:solidFill>
                  <a:schemeClr val="bg1"/>
                </a:solidFill>
                <a:cs typeface="+mn-ea"/>
                <a:sym typeface="+mn-lt"/>
              </a:rPr>
              <a:t>Speaker</a:t>
            </a:r>
            <a:endParaRPr lang="id-ID" sz="1600" b="1" dirty="0">
              <a:solidFill>
                <a:schemeClr val="bg1"/>
              </a:solidFill>
              <a:cs typeface="+mn-ea"/>
              <a:sym typeface="+mn-lt"/>
            </a:endParaRPr>
          </a:p>
        </p:txBody>
      </p:sp>
      <p:sp>
        <p:nvSpPr>
          <p:cNvPr id="60" name="TextBox 54"/>
          <p:cNvSpPr txBox="1"/>
          <p:nvPr/>
        </p:nvSpPr>
        <p:spPr>
          <a:xfrm>
            <a:off x="9264962" y="5009376"/>
            <a:ext cx="2239686" cy="757130"/>
          </a:xfrm>
          <a:prstGeom prst="rect">
            <a:avLst/>
          </a:prstGeom>
          <a:noFill/>
        </p:spPr>
        <p:txBody>
          <a:bodyPr wrap="square" rtlCol="0">
            <a:spAutoFit/>
          </a:bodyPr>
          <a:lstStyle/>
          <a:p>
            <a:pPr>
              <a:lnSpc>
                <a:spcPct val="120000"/>
              </a:lnSpc>
            </a:pPr>
            <a:r>
              <a:rPr lang="pt-BR" sz="1200">
                <a:solidFill>
                  <a:schemeClr val="bg1"/>
                </a:solidFill>
                <a:cs typeface="+mn-ea"/>
                <a:sym typeface="+mn-lt"/>
              </a:rPr>
              <a:t>Lorem ipsum dolor sit at, consectetur adipiscing elit. Aliquam tincidunt an.. </a:t>
            </a:r>
            <a:endParaRPr lang="en-US" sz="1200" dirty="0">
              <a:solidFill>
                <a:schemeClr val="bg1"/>
              </a:solidFill>
              <a:cs typeface="+mn-ea"/>
              <a:sym typeface="+mn-lt"/>
            </a:endParaRPr>
          </a:p>
        </p:txBody>
      </p:sp>
      <p:sp>
        <p:nvSpPr>
          <p:cNvPr id="61" name="AutoShape 19"/>
          <p:cNvSpPr>
            <a:spLocks noChangeAspect="1"/>
          </p:cNvSpPr>
          <p:nvPr/>
        </p:nvSpPr>
        <p:spPr bwMode="auto">
          <a:xfrm>
            <a:off x="8747249" y="4849237"/>
            <a:ext cx="390243" cy="390345"/>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6"/>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cs typeface="+mn-ea"/>
              <a:sym typeface="+mn-lt"/>
            </a:endParaRPr>
          </a:p>
        </p:txBody>
      </p:sp>
      <p:sp>
        <p:nvSpPr>
          <p:cNvPr id="62" name="Freeform 73"/>
          <p:cNvSpPr>
            <a:spLocks noChangeAspect="1" noChangeArrowheads="1"/>
          </p:cNvSpPr>
          <p:nvPr/>
        </p:nvSpPr>
        <p:spPr bwMode="auto">
          <a:xfrm>
            <a:off x="8789985" y="2115742"/>
            <a:ext cx="339566" cy="406410"/>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solidFill>
                <a:schemeClr val="bg1"/>
              </a:solidFill>
              <a:cs typeface="+mn-ea"/>
              <a:sym typeface="+mn-lt"/>
            </a:endParaRPr>
          </a:p>
        </p:txBody>
      </p:sp>
      <p:sp>
        <p:nvSpPr>
          <p:cNvPr id="63" name="Freeform 328"/>
          <p:cNvSpPr>
            <a:spLocks noChangeAspect="1" noChangeArrowheads="1"/>
          </p:cNvSpPr>
          <p:nvPr/>
        </p:nvSpPr>
        <p:spPr bwMode="auto">
          <a:xfrm>
            <a:off x="8625344" y="3506120"/>
            <a:ext cx="512148" cy="285722"/>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accent4"/>
          </a:solidFill>
          <a:ln>
            <a:noFill/>
          </a:ln>
          <a:effectLst/>
        </p:spPr>
        <p:txBody>
          <a:bodyPr wrap="none" lIns="243785" tIns="121892" rIns="243785" bIns="121892" anchor="ctr"/>
          <a:lstStyle/>
          <a:p>
            <a:pPr>
              <a:defRPr/>
            </a:pPr>
            <a:endParaRPr lang="en-US" sz="2400" dirty="0">
              <a:solidFill>
                <a:schemeClr val="bg1"/>
              </a:solidFill>
              <a:cs typeface="+mn-ea"/>
              <a:sym typeface="+mn-lt"/>
            </a:endParaRPr>
          </a:p>
        </p:txBody>
      </p:sp>
      <p:sp>
        <p:nvSpPr>
          <p:cNvPr id="64" name="TextBox 36"/>
          <p:cNvSpPr txBox="1"/>
          <p:nvPr/>
        </p:nvSpPr>
        <p:spPr>
          <a:xfrm flipH="1">
            <a:off x="1637946" y="1981639"/>
            <a:ext cx="1059906" cy="338554"/>
          </a:xfrm>
          <a:prstGeom prst="rect">
            <a:avLst/>
          </a:prstGeom>
          <a:noFill/>
        </p:spPr>
        <p:txBody>
          <a:bodyPr wrap="none" rtlCol="0">
            <a:spAutoFit/>
          </a:bodyPr>
          <a:lstStyle/>
          <a:p>
            <a:r>
              <a:rPr lang="en-US" sz="1600" b="1">
                <a:solidFill>
                  <a:schemeClr val="bg1"/>
                </a:solidFill>
                <a:cs typeface="+mn-ea"/>
                <a:sym typeface="+mn-lt"/>
              </a:rPr>
              <a:t>Calendar</a:t>
            </a:r>
            <a:endParaRPr lang="id-ID" sz="1600" b="1" dirty="0">
              <a:solidFill>
                <a:schemeClr val="bg1"/>
              </a:solidFill>
              <a:cs typeface="+mn-ea"/>
              <a:sym typeface="+mn-lt"/>
            </a:endParaRPr>
          </a:p>
        </p:txBody>
      </p:sp>
      <p:sp>
        <p:nvSpPr>
          <p:cNvPr id="65" name="TextBox 37"/>
          <p:cNvSpPr txBox="1"/>
          <p:nvPr/>
        </p:nvSpPr>
        <p:spPr>
          <a:xfrm flipH="1">
            <a:off x="1640098" y="2238952"/>
            <a:ext cx="2239686" cy="757130"/>
          </a:xfrm>
          <a:prstGeom prst="rect">
            <a:avLst/>
          </a:prstGeom>
          <a:noFill/>
        </p:spPr>
        <p:txBody>
          <a:bodyPr wrap="square" rtlCol="0">
            <a:spAutoFit/>
          </a:bodyPr>
          <a:lstStyle/>
          <a:p>
            <a:pPr>
              <a:lnSpc>
                <a:spcPct val="120000"/>
              </a:lnSpc>
            </a:pPr>
            <a:r>
              <a:rPr lang="pt-BR" sz="1200">
                <a:solidFill>
                  <a:schemeClr val="bg1"/>
                </a:solidFill>
                <a:cs typeface="+mn-ea"/>
                <a:sym typeface="+mn-lt"/>
              </a:rPr>
              <a:t>Lorem ipsum dolor sit at, consectetur adipiscing elit. Aliquam tincidunt an.. </a:t>
            </a:r>
            <a:endParaRPr lang="en-US" sz="1200" dirty="0">
              <a:solidFill>
                <a:schemeClr val="bg1"/>
              </a:solidFill>
              <a:cs typeface="+mn-ea"/>
              <a:sym typeface="+mn-lt"/>
            </a:endParaRPr>
          </a:p>
        </p:txBody>
      </p:sp>
      <p:sp>
        <p:nvSpPr>
          <p:cNvPr id="66" name="TextBox 43"/>
          <p:cNvSpPr txBox="1"/>
          <p:nvPr/>
        </p:nvSpPr>
        <p:spPr>
          <a:xfrm flipH="1">
            <a:off x="1637947" y="3367166"/>
            <a:ext cx="800219" cy="338554"/>
          </a:xfrm>
          <a:prstGeom prst="rect">
            <a:avLst/>
          </a:prstGeom>
          <a:noFill/>
        </p:spPr>
        <p:txBody>
          <a:bodyPr wrap="none" rtlCol="0">
            <a:spAutoFit/>
          </a:bodyPr>
          <a:lstStyle/>
          <a:p>
            <a:r>
              <a:rPr lang="en-US" sz="1600" b="1">
                <a:solidFill>
                  <a:schemeClr val="bg1"/>
                </a:solidFill>
                <a:cs typeface="+mn-ea"/>
                <a:sym typeface="+mn-lt"/>
              </a:rPr>
              <a:t>House</a:t>
            </a:r>
            <a:endParaRPr lang="id-ID" sz="1600" b="1" dirty="0">
              <a:solidFill>
                <a:schemeClr val="bg1"/>
              </a:solidFill>
              <a:cs typeface="+mn-ea"/>
              <a:sym typeface="+mn-lt"/>
            </a:endParaRPr>
          </a:p>
        </p:txBody>
      </p:sp>
      <p:sp>
        <p:nvSpPr>
          <p:cNvPr id="67" name="TextBox 44"/>
          <p:cNvSpPr txBox="1"/>
          <p:nvPr/>
        </p:nvSpPr>
        <p:spPr>
          <a:xfrm flipH="1">
            <a:off x="1640099" y="3637358"/>
            <a:ext cx="2239686" cy="757130"/>
          </a:xfrm>
          <a:prstGeom prst="rect">
            <a:avLst/>
          </a:prstGeom>
          <a:noFill/>
        </p:spPr>
        <p:txBody>
          <a:bodyPr wrap="square" rtlCol="0">
            <a:spAutoFit/>
          </a:bodyPr>
          <a:lstStyle/>
          <a:p>
            <a:pPr>
              <a:lnSpc>
                <a:spcPct val="120000"/>
              </a:lnSpc>
            </a:pPr>
            <a:r>
              <a:rPr lang="pt-BR" sz="1200">
                <a:solidFill>
                  <a:schemeClr val="bg1"/>
                </a:solidFill>
                <a:cs typeface="+mn-ea"/>
                <a:sym typeface="+mn-lt"/>
              </a:rPr>
              <a:t>Lorem ipsum dolor sit at, consectetur adipiscing elit. Aliquam tincidunt an.. </a:t>
            </a:r>
            <a:endParaRPr lang="en-US" sz="1200" dirty="0">
              <a:solidFill>
                <a:schemeClr val="bg1"/>
              </a:solidFill>
              <a:cs typeface="+mn-ea"/>
              <a:sym typeface="+mn-lt"/>
            </a:endParaRPr>
          </a:p>
        </p:txBody>
      </p:sp>
      <p:sp>
        <p:nvSpPr>
          <p:cNvPr id="68" name="TextBox 51"/>
          <p:cNvSpPr txBox="1"/>
          <p:nvPr/>
        </p:nvSpPr>
        <p:spPr>
          <a:xfrm flipH="1">
            <a:off x="1637947" y="4742877"/>
            <a:ext cx="1282723" cy="338554"/>
          </a:xfrm>
          <a:prstGeom prst="rect">
            <a:avLst/>
          </a:prstGeom>
          <a:noFill/>
        </p:spPr>
        <p:txBody>
          <a:bodyPr wrap="none" rtlCol="0">
            <a:spAutoFit/>
          </a:bodyPr>
          <a:lstStyle/>
          <a:p>
            <a:r>
              <a:rPr lang="en-US" sz="1600" b="1">
                <a:solidFill>
                  <a:schemeClr val="bg1"/>
                </a:solidFill>
                <a:cs typeface="+mn-ea"/>
                <a:sym typeface="+mn-lt"/>
              </a:rPr>
              <a:t>Headphone</a:t>
            </a:r>
            <a:endParaRPr lang="id-ID" sz="1600" b="1" dirty="0">
              <a:solidFill>
                <a:schemeClr val="bg1"/>
              </a:solidFill>
              <a:cs typeface="+mn-ea"/>
              <a:sym typeface="+mn-lt"/>
            </a:endParaRPr>
          </a:p>
        </p:txBody>
      </p:sp>
      <p:sp>
        <p:nvSpPr>
          <p:cNvPr id="69" name="TextBox 52"/>
          <p:cNvSpPr txBox="1"/>
          <p:nvPr/>
        </p:nvSpPr>
        <p:spPr>
          <a:xfrm flipH="1">
            <a:off x="1640099" y="5013069"/>
            <a:ext cx="2239686" cy="757130"/>
          </a:xfrm>
          <a:prstGeom prst="rect">
            <a:avLst/>
          </a:prstGeom>
          <a:noFill/>
        </p:spPr>
        <p:txBody>
          <a:bodyPr wrap="square" rtlCol="0">
            <a:spAutoFit/>
          </a:bodyPr>
          <a:lstStyle/>
          <a:p>
            <a:pPr>
              <a:lnSpc>
                <a:spcPct val="120000"/>
              </a:lnSpc>
            </a:pPr>
            <a:r>
              <a:rPr lang="pt-BR" sz="1200">
                <a:solidFill>
                  <a:schemeClr val="bg1"/>
                </a:solidFill>
                <a:cs typeface="+mn-ea"/>
                <a:sym typeface="+mn-lt"/>
              </a:rPr>
              <a:t>Lorem ipsum dolor sit at, consectetur adipiscing elit. Aliquam tincidunt an.. </a:t>
            </a:r>
            <a:endParaRPr lang="en-US" sz="1200" dirty="0">
              <a:solidFill>
                <a:schemeClr val="bg1"/>
              </a:solidFill>
              <a:cs typeface="+mn-ea"/>
              <a:sym typeface="+mn-lt"/>
            </a:endParaRPr>
          </a:p>
        </p:txBody>
      </p:sp>
      <p:sp>
        <p:nvSpPr>
          <p:cNvPr id="70" name="AutoShape 84"/>
          <p:cNvSpPr>
            <a:spLocks noChangeAspect="1"/>
          </p:cNvSpPr>
          <p:nvPr/>
        </p:nvSpPr>
        <p:spPr bwMode="auto">
          <a:xfrm>
            <a:off x="1119512" y="4849237"/>
            <a:ext cx="418783" cy="420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5"/>
          </a:solidFill>
          <a:ln>
            <a:noFill/>
          </a:ln>
          <a:effectLst/>
        </p:spPr>
        <p:txBody>
          <a:bodyPr lIns="101578" tIns="101578" rIns="101578" bIns="101578" anchor="ctr"/>
          <a:lstStyle/>
          <a:p>
            <a:pPr defTabSz="913765">
              <a:defRPr/>
            </a:pPr>
            <a:endParaRPr lang="es-ES" sz="6600" dirty="0">
              <a:solidFill>
                <a:schemeClr val="bg1"/>
              </a:solidFill>
              <a:effectLst>
                <a:outerShdw blurRad="38100" dist="38100" dir="2700000" algn="tl">
                  <a:srgbClr val="000000"/>
                </a:outerShdw>
              </a:effectLst>
              <a:cs typeface="+mn-ea"/>
              <a:sym typeface="+mn-lt"/>
            </a:endParaRPr>
          </a:p>
        </p:txBody>
      </p:sp>
      <p:sp>
        <p:nvSpPr>
          <p:cNvPr id="77" name="Freeform 72"/>
          <p:cNvSpPr>
            <a:spLocks noChangeAspect="1" noChangeArrowheads="1"/>
          </p:cNvSpPr>
          <p:nvPr/>
        </p:nvSpPr>
        <p:spPr bwMode="auto">
          <a:xfrm>
            <a:off x="1101332" y="2078004"/>
            <a:ext cx="443392" cy="392114"/>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solidFill>
                <a:schemeClr val="bg1"/>
              </a:solidFill>
              <a:cs typeface="+mn-ea"/>
              <a:sym typeface="+mn-lt"/>
            </a:endParaRPr>
          </a:p>
        </p:txBody>
      </p:sp>
      <p:sp>
        <p:nvSpPr>
          <p:cNvPr id="78" name="AutoShape 87"/>
          <p:cNvSpPr>
            <a:spLocks noChangeAspect="1"/>
          </p:cNvSpPr>
          <p:nvPr/>
        </p:nvSpPr>
        <p:spPr bwMode="auto">
          <a:xfrm>
            <a:off x="1095573" y="3472712"/>
            <a:ext cx="452657" cy="383525"/>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3"/>
          </a:solidFill>
          <a:ln>
            <a:noFill/>
          </a:ln>
          <a:effectLst/>
        </p:spPr>
        <p:txBody>
          <a:bodyPr lIns="101578" tIns="101578" rIns="101578" bIns="101578" anchor="ctr"/>
          <a:lstStyle/>
          <a:p>
            <a:pPr defTabSz="914400">
              <a:defRPr/>
            </a:pPr>
            <a:endParaRPr lang="es-ES" sz="6600" dirty="0">
              <a:solidFill>
                <a:schemeClr val="bg1"/>
              </a:solidFill>
              <a:effectLst>
                <a:outerShdw blurRad="38100" dist="38100" dir="2700000" algn="tl">
                  <a:srgbClr val="000000"/>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ppt_y</p:attrName>
                                        </p:attrNameLst>
                                      </p:cBhvr>
                                      <p:tavLst>
                                        <p:tav tm="0">
                                          <p:val>
                                            <p:strVal val="#ppt_y+#ppt_h*1.125000"/>
                                          </p:val>
                                        </p:tav>
                                        <p:tav tm="100000">
                                          <p:val>
                                            <p:strVal val="#ppt_y"/>
                                          </p:val>
                                        </p:tav>
                                      </p:tavLst>
                                    </p:anim>
                                    <p:animEffect transition="in" filter="wipe(up)">
                                      <p:cBhvr>
                                        <p:cTn id="12" dur="500"/>
                                        <p:tgtEl>
                                          <p:spTgt spid="24"/>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7"/>
                                        </p:tgtEl>
                                        <p:attrNameLst>
                                          <p:attrName>style.visibility</p:attrName>
                                        </p:attrNameLst>
                                      </p:cBhvr>
                                      <p:to>
                                        <p:strVal val="visible"/>
                                      </p:to>
                                    </p:set>
                                    <p:anim calcmode="lin" valueType="num">
                                      <p:cBhvr>
                                        <p:cTn id="16" dur="500" fill="hold"/>
                                        <p:tgtEl>
                                          <p:spTgt spid="77"/>
                                        </p:tgtEl>
                                        <p:attrNameLst>
                                          <p:attrName>ppt_w</p:attrName>
                                        </p:attrNameLst>
                                      </p:cBhvr>
                                      <p:tavLst>
                                        <p:tav tm="0">
                                          <p:val>
                                            <p:fltVal val="0"/>
                                          </p:val>
                                        </p:tav>
                                        <p:tav tm="100000">
                                          <p:val>
                                            <p:strVal val="#ppt_w"/>
                                          </p:val>
                                        </p:tav>
                                      </p:tavLst>
                                    </p:anim>
                                    <p:anim calcmode="lin" valueType="num">
                                      <p:cBhvr>
                                        <p:cTn id="17" dur="500" fill="hold"/>
                                        <p:tgtEl>
                                          <p:spTgt spid="77"/>
                                        </p:tgtEl>
                                        <p:attrNameLst>
                                          <p:attrName>ppt_h</p:attrName>
                                        </p:attrNameLst>
                                      </p:cBhvr>
                                      <p:tavLst>
                                        <p:tav tm="0">
                                          <p:val>
                                            <p:fltVal val="0"/>
                                          </p:val>
                                        </p:tav>
                                        <p:tav tm="100000">
                                          <p:val>
                                            <p:strVal val="#ppt_h"/>
                                          </p:val>
                                        </p:tav>
                                      </p:tavLst>
                                    </p:anim>
                                    <p:animEffect transition="in" filter="fade">
                                      <p:cBhvr>
                                        <p:cTn id="18" dur="500"/>
                                        <p:tgtEl>
                                          <p:spTgt spid="77"/>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p:cTn id="29" dur="500" fill="hold"/>
                                        <p:tgtEl>
                                          <p:spTgt spid="62"/>
                                        </p:tgtEl>
                                        <p:attrNameLst>
                                          <p:attrName>ppt_w</p:attrName>
                                        </p:attrNameLst>
                                      </p:cBhvr>
                                      <p:tavLst>
                                        <p:tav tm="0">
                                          <p:val>
                                            <p:fltVal val="0"/>
                                          </p:val>
                                        </p:tav>
                                        <p:tav tm="100000">
                                          <p:val>
                                            <p:strVal val="#ppt_w"/>
                                          </p:val>
                                        </p:tav>
                                      </p:tavLst>
                                    </p:anim>
                                    <p:anim calcmode="lin" valueType="num">
                                      <p:cBhvr>
                                        <p:cTn id="30" dur="500" fill="hold"/>
                                        <p:tgtEl>
                                          <p:spTgt spid="62"/>
                                        </p:tgtEl>
                                        <p:attrNameLst>
                                          <p:attrName>ppt_h</p:attrName>
                                        </p:attrNameLst>
                                      </p:cBhvr>
                                      <p:tavLst>
                                        <p:tav tm="0">
                                          <p:val>
                                            <p:fltVal val="0"/>
                                          </p:val>
                                        </p:tav>
                                        <p:tav tm="100000">
                                          <p:val>
                                            <p:strVal val="#ppt_h"/>
                                          </p:val>
                                        </p:tav>
                                      </p:tavLst>
                                    </p:anim>
                                    <p:animEffect transition="in" filter="fade">
                                      <p:cBhvr>
                                        <p:cTn id="31" dur="500"/>
                                        <p:tgtEl>
                                          <p:spTgt spid="62"/>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500"/>
                                        <p:tgtEl>
                                          <p:spTgt spid="56"/>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78"/>
                                        </p:tgtEl>
                                        <p:attrNameLst>
                                          <p:attrName>style.visibility</p:attrName>
                                        </p:attrNameLst>
                                      </p:cBhvr>
                                      <p:to>
                                        <p:strVal val="visible"/>
                                      </p:to>
                                    </p:set>
                                    <p:anim calcmode="lin" valueType="num">
                                      <p:cBhvr>
                                        <p:cTn id="42" dur="500" fill="hold"/>
                                        <p:tgtEl>
                                          <p:spTgt spid="78"/>
                                        </p:tgtEl>
                                        <p:attrNameLst>
                                          <p:attrName>ppt_w</p:attrName>
                                        </p:attrNameLst>
                                      </p:cBhvr>
                                      <p:tavLst>
                                        <p:tav tm="0">
                                          <p:val>
                                            <p:fltVal val="0"/>
                                          </p:val>
                                        </p:tav>
                                        <p:tav tm="100000">
                                          <p:val>
                                            <p:strVal val="#ppt_w"/>
                                          </p:val>
                                        </p:tav>
                                      </p:tavLst>
                                    </p:anim>
                                    <p:anim calcmode="lin" valueType="num">
                                      <p:cBhvr>
                                        <p:cTn id="43" dur="500" fill="hold"/>
                                        <p:tgtEl>
                                          <p:spTgt spid="78"/>
                                        </p:tgtEl>
                                        <p:attrNameLst>
                                          <p:attrName>ppt_h</p:attrName>
                                        </p:attrNameLst>
                                      </p:cBhvr>
                                      <p:tavLst>
                                        <p:tav tm="0">
                                          <p:val>
                                            <p:fltVal val="0"/>
                                          </p:val>
                                        </p:tav>
                                        <p:tav tm="100000">
                                          <p:val>
                                            <p:strVal val="#ppt_h"/>
                                          </p:val>
                                        </p:tav>
                                      </p:tavLst>
                                    </p:anim>
                                    <p:animEffect transition="in" filter="fade">
                                      <p:cBhvr>
                                        <p:cTn id="44" dur="500"/>
                                        <p:tgtEl>
                                          <p:spTgt spid="78"/>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500"/>
                                        <p:tgtEl>
                                          <p:spTgt spid="67"/>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p:cTn id="55" dur="500" fill="hold"/>
                                        <p:tgtEl>
                                          <p:spTgt spid="63"/>
                                        </p:tgtEl>
                                        <p:attrNameLst>
                                          <p:attrName>ppt_w</p:attrName>
                                        </p:attrNameLst>
                                      </p:cBhvr>
                                      <p:tavLst>
                                        <p:tav tm="0">
                                          <p:val>
                                            <p:fltVal val="0"/>
                                          </p:val>
                                        </p:tav>
                                        <p:tav tm="100000">
                                          <p:val>
                                            <p:strVal val="#ppt_w"/>
                                          </p:val>
                                        </p:tav>
                                      </p:tavLst>
                                    </p:anim>
                                    <p:anim calcmode="lin" valueType="num">
                                      <p:cBhvr>
                                        <p:cTn id="56" dur="500" fill="hold"/>
                                        <p:tgtEl>
                                          <p:spTgt spid="63"/>
                                        </p:tgtEl>
                                        <p:attrNameLst>
                                          <p:attrName>ppt_h</p:attrName>
                                        </p:attrNameLst>
                                      </p:cBhvr>
                                      <p:tavLst>
                                        <p:tav tm="0">
                                          <p:val>
                                            <p:fltVal val="0"/>
                                          </p:val>
                                        </p:tav>
                                        <p:tav tm="100000">
                                          <p:val>
                                            <p:strVal val="#ppt_h"/>
                                          </p:val>
                                        </p:tav>
                                      </p:tavLst>
                                    </p:anim>
                                    <p:animEffect transition="in" filter="fade">
                                      <p:cBhvr>
                                        <p:cTn id="57" dur="500"/>
                                        <p:tgtEl>
                                          <p:spTgt spid="63"/>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500"/>
                                        <p:tgtEl>
                                          <p:spTgt spid="5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500"/>
                                        <p:tgtEl>
                                          <p:spTgt spid="58"/>
                                        </p:tgtEl>
                                      </p:cBhvr>
                                    </p:animEffect>
                                  </p:childTnLst>
                                </p:cTn>
                              </p:par>
                            </p:childTnLst>
                          </p:cTn>
                        </p:par>
                        <p:par>
                          <p:cTn id="65" fill="hold">
                            <p:stCondLst>
                              <p:cond delay="5000"/>
                            </p:stCondLst>
                            <p:childTnLst>
                              <p:par>
                                <p:cTn id="66" presetID="53" presetClass="entr" presetSubtype="16" fill="hold" grpId="0" nodeType="afterEffect">
                                  <p:stCondLst>
                                    <p:cond delay="0"/>
                                  </p:stCondLst>
                                  <p:childTnLst>
                                    <p:set>
                                      <p:cBhvr>
                                        <p:cTn id="67" dur="1" fill="hold">
                                          <p:stCondLst>
                                            <p:cond delay="0"/>
                                          </p:stCondLst>
                                        </p:cTn>
                                        <p:tgtEl>
                                          <p:spTgt spid="70"/>
                                        </p:tgtEl>
                                        <p:attrNameLst>
                                          <p:attrName>style.visibility</p:attrName>
                                        </p:attrNameLst>
                                      </p:cBhvr>
                                      <p:to>
                                        <p:strVal val="visible"/>
                                      </p:to>
                                    </p:set>
                                    <p:anim calcmode="lin" valueType="num">
                                      <p:cBhvr>
                                        <p:cTn id="68" dur="500" fill="hold"/>
                                        <p:tgtEl>
                                          <p:spTgt spid="70"/>
                                        </p:tgtEl>
                                        <p:attrNameLst>
                                          <p:attrName>ppt_w</p:attrName>
                                        </p:attrNameLst>
                                      </p:cBhvr>
                                      <p:tavLst>
                                        <p:tav tm="0">
                                          <p:val>
                                            <p:fltVal val="0"/>
                                          </p:val>
                                        </p:tav>
                                        <p:tav tm="100000">
                                          <p:val>
                                            <p:strVal val="#ppt_w"/>
                                          </p:val>
                                        </p:tav>
                                      </p:tavLst>
                                    </p:anim>
                                    <p:anim calcmode="lin" valueType="num">
                                      <p:cBhvr>
                                        <p:cTn id="69" dur="500" fill="hold"/>
                                        <p:tgtEl>
                                          <p:spTgt spid="70"/>
                                        </p:tgtEl>
                                        <p:attrNameLst>
                                          <p:attrName>ppt_h</p:attrName>
                                        </p:attrNameLst>
                                      </p:cBhvr>
                                      <p:tavLst>
                                        <p:tav tm="0">
                                          <p:val>
                                            <p:fltVal val="0"/>
                                          </p:val>
                                        </p:tav>
                                        <p:tav tm="100000">
                                          <p:val>
                                            <p:strVal val="#ppt_h"/>
                                          </p:val>
                                        </p:tav>
                                      </p:tavLst>
                                    </p:anim>
                                    <p:animEffect transition="in" filter="fade">
                                      <p:cBhvr>
                                        <p:cTn id="70" dur="500"/>
                                        <p:tgtEl>
                                          <p:spTgt spid="70"/>
                                        </p:tgtEl>
                                      </p:cBhvr>
                                    </p:animEffect>
                                  </p:childTnLst>
                                </p:cTn>
                              </p:par>
                            </p:childTnLst>
                          </p:cTn>
                        </p:par>
                        <p:par>
                          <p:cTn id="71" fill="hold">
                            <p:stCondLst>
                              <p:cond delay="5500"/>
                            </p:stCondLst>
                            <p:childTnLst>
                              <p:par>
                                <p:cTn id="72" presetID="10"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500"/>
                                        <p:tgtEl>
                                          <p:spTgt spid="6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500"/>
                                        <p:tgtEl>
                                          <p:spTgt spid="69"/>
                                        </p:tgtEl>
                                      </p:cBhvr>
                                    </p:animEffect>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p:cTn id="81" dur="500" fill="hold"/>
                                        <p:tgtEl>
                                          <p:spTgt spid="61"/>
                                        </p:tgtEl>
                                        <p:attrNameLst>
                                          <p:attrName>ppt_w</p:attrName>
                                        </p:attrNameLst>
                                      </p:cBhvr>
                                      <p:tavLst>
                                        <p:tav tm="0">
                                          <p:val>
                                            <p:fltVal val="0"/>
                                          </p:val>
                                        </p:tav>
                                        <p:tav tm="100000">
                                          <p:val>
                                            <p:strVal val="#ppt_w"/>
                                          </p:val>
                                        </p:tav>
                                      </p:tavLst>
                                    </p:anim>
                                    <p:anim calcmode="lin" valueType="num">
                                      <p:cBhvr>
                                        <p:cTn id="82" dur="500" fill="hold"/>
                                        <p:tgtEl>
                                          <p:spTgt spid="61"/>
                                        </p:tgtEl>
                                        <p:attrNameLst>
                                          <p:attrName>ppt_h</p:attrName>
                                        </p:attrNameLst>
                                      </p:cBhvr>
                                      <p:tavLst>
                                        <p:tav tm="0">
                                          <p:val>
                                            <p:fltVal val="0"/>
                                          </p:val>
                                        </p:tav>
                                        <p:tav tm="100000">
                                          <p:val>
                                            <p:strVal val="#ppt_h"/>
                                          </p:val>
                                        </p:tav>
                                      </p:tavLst>
                                    </p:anim>
                                    <p:animEffect transition="in" filter="fade">
                                      <p:cBhvr>
                                        <p:cTn id="83" dur="500"/>
                                        <p:tgtEl>
                                          <p:spTgt spid="61"/>
                                        </p:tgtEl>
                                      </p:cBhvr>
                                    </p:animEffect>
                                  </p:childTnLst>
                                </p:cTn>
                              </p:par>
                            </p:childTnLst>
                          </p:cTn>
                        </p:par>
                        <p:par>
                          <p:cTn id="84" fill="hold">
                            <p:stCondLst>
                              <p:cond delay="6500"/>
                            </p:stCondLst>
                            <p:childTnLst>
                              <p:par>
                                <p:cTn id="85" presetID="10" presetClass="entr" presetSubtype="0" fill="hold" grpId="0"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500"/>
                                        <p:tgtEl>
                                          <p:spTgt spid="5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6" grpId="0"/>
      <p:bldP spid="56" grpId="0"/>
      <p:bldP spid="57" grpId="0"/>
      <p:bldP spid="58" grpId="0"/>
      <p:bldP spid="59" grpId="0"/>
      <p:bldP spid="60" grpId="0"/>
      <p:bldP spid="61" grpId="0" bldLvl="0" animBg="1"/>
      <p:bldP spid="62" grpId="0" bldLvl="0" animBg="1"/>
      <p:bldP spid="63" grpId="0" bldLvl="0" animBg="1"/>
      <p:bldP spid="64" grpId="0"/>
      <p:bldP spid="65" grpId="0"/>
      <p:bldP spid="66" grpId="0"/>
      <p:bldP spid="67" grpId="0"/>
      <p:bldP spid="68" grpId="0"/>
      <p:bldP spid="69" grpId="0"/>
      <p:bldP spid="70" grpId="0" bldLvl="0" animBg="1"/>
      <p:bldP spid="77" grpId="0" bldLvl="0" animBg="1"/>
      <p:bldP spid="7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1miz-E818107-6D594D61"/>
          <p:cNvPicPr>
            <a:picLocks noChangeAspect="1"/>
          </p:cNvPicPr>
          <p:nvPr>
            <p:custDataLst>
              <p:tags r:id="rId1"/>
            </p:custDataLst>
          </p:nvPr>
        </p:nvPicPr>
        <p:blipFill>
          <a:blip r:embed="rId5"/>
          <a:stretch>
            <a:fillRect/>
          </a:stretch>
        </p:blipFill>
        <p:spPr>
          <a:xfrm rot="9540000">
            <a:off x="-5520055" y="-907415"/>
            <a:ext cx="8521700" cy="8901430"/>
          </a:xfrm>
          <a:prstGeom prst="rect">
            <a:avLst/>
          </a:prstGeom>
        </p:spPr>
      </p:pic>
      <p:pic>
        <p:nvPicPr>
          <p:cNvPr id="3" name="图片 2" descr="51miz-E818107-6D594D61"/>
          <p:cNvPicPr>
            <a:picLocks noChangeAspect="1"/>
          </p:cNvPicPr>
          <p:nvPr>
            <p:custDataLst>
              <p:tags r:id="rId2"/>
            </p:custDataLst>
          </p:nvPr>
        </p:nvPicPr>
        <p:blipFill>
          <a:blip r:embed="rId5"/>
          <a:stretch>
            <a:fillRect/>
          </a:stretch>
        </p:blipFill>
        <p:spPr>
          <a:xfrm rot="12060000" flipH="1">
            <a:off x="8670925" y="-1021715"/>
            <a:ext cx="8521700" cy="8901430"/>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3291" y="1625156"/>
            <a:ext cx="1605418" cy="1554147"/>
          </a:xfrm>
          <a:prstGeom prst="rect">
            <a:avLst/>
          </a:prstGeom>
          <a:effectLst>
            <a:outerShdw blurRad="101600" dist="38100" dir="2700000" algn="tl" rotWithShape="0">
              <a:schemeClr val="bg1">
                <a:lumMod val="50000"/>
                <a:alpha val="37000"/>
              </a:schemeClr>
            </a:outerShdw>
          </a:effectLst>
        </p:spPr>
      </p:pic>
      <p:sp>
        <p:nvSpPr>
          <p:cNvPr id="8" name="文本框 9"/>
          <p:cNvSpPr txBox="1"/>
          <p:nvPr/>
        </p:nvSpPr>
        <p:spPr>
          <a:xfrm>
            <a:off x="3256597" y="2642235"/>
            <a:ext cx="5678805" cy="791307"/>
          </a:xfrm>
          <a:prstGeom prst="rect">
            <a:avLst/>
          </a:prstGeom>
          <a:noFill/>
        </p:spPr>
        <p:txBody>
          <a:bodyPr wrap="square" lIns="91440" tIns="45720" rIns="91440" bIns="45720" rtlCol="0">
            <a:spAutoFit/>
          </a:bodyPr>
          <a:lstStyle/>
          <a:p>
            <a:pPr marL="0" lvl="1" algn="ctr">
              <a:lnSpc>
                <a:spcPts val="6000"/>
              </a:lnSpc>
            </a:pPr>
            <a:r>
              <a:rPr lang="en-US" altLang="zh-CN" sz="3600" b="1" dirty="0">
                <a:solidFill>
                  <a:schemeClr val="bg1"/>
                </a:solidFill>
                <a:cs typeface="+mn-ea"/>
                <a:sym typeface="+mn-lt"/>
              </a:rPr>
              <a:t>PART 4 Add title text</a:t>
            </a:r>
            <a:endParaRPr lang="zh-CN" altLang="en-US" sz="3600" b="1" dirty="0">
              <a:solidFill>
                <a:schemeClr val="bg1"/>
              </a:solidFill>
              <a:cs typeface="+mn-ea"/>
              <a:sym typeface="+mn-lt"/>
            </a:endParaRPr>
          </a:p>
        </p:txBody>
      </p:sp>
      <p:sp>
        <p:nvSpPr>
          <p:cNvPr id="4" name="标题 1">
            <a:extLst>
              <a:ext uri="{FF2B5EF4-FFF2-40B4-BE49-F238E27FC236}">
                <a16:creationId xmlns:a16="http://schemas.microsoft.com/office/drawing/2014/main" id="{9B2BA3F9-A86C-4978-1B9C-E72DB507E747}"/>
              </a:ext>
            </a:extLst>
          </p:cNvPr>
          <p:cNvSpPr txBox="1"/>
          <p:nvPr/>
        </p:nvSpPr>
        <p:spPr>
          <a:xfrm>
            <a:off x="3425161" y="3543300"/>
            <a:ext cx="5510241" cy="3642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2200"/>
              </a:lnSpc>
              <a:defRPr/>
            </a:pPr>
            <a:r>
              <a:rPr lang="en-US" altLang="zh-CN" sz="1800" noProof="1">
                <a:solidFill>
                  <a:schemeClr val="bg1"/>
                </a:solidFill>
                <a:latin typeface="+mn-lt"/>
                <a:ea typeface="+mn-ea"/>
                <a:cs typeface="+mn-ea"/>
                <a:sym typeface="+mn-lt"/>
              </a:rPr>
              <a:t>Click here to add content, content to match the title. </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99999-6D594D61"/>
          <p:cNvPicPr>
            <a:picLocks noChangeAspect="1"/>
          </p:cNvPicPr>
          <p:nvPr/>
        </p:nvPicPr>
        <p:blipFill>
          <a:blip r:embed="rId3"/>
          <a:srcRect l="29545" r="15530"/>
          <a:stretch>
            <a:fillRect/>
          </a:stretch>
        </p:blipFill>
        <p:spPr>
          <a:xfrm>
            <a:off x="6648450" y="3682365"/>
            <a:ext cx="5524500" cy="3224530"/>
          </a:xfrm>
          <a:prstGeom prst="rect">
            <a:avLst/>
          </a:prstGeom>
        </p:spPr>
      </p:pic>
      <p:sp>
        <p:nvSpPr>
          <p:cNvPr id="7" name="文本框 9"/>
          <p:cNvSpPr txBox="1"/>
          <p:nvPr/>
        </p:nvSpPr>
        <p:spPr>
          <a:xfrm>
            <a:off x="639706" y="0"/>
            <a:ext cx="4046594" cy="776495"/>
          </a:xfrm>
          <a:prstGeom prst="rect">
            <a:avLst/>
          </a:prstGeom>
          <a:noFill/>
        </p:spPr>
        <p:txBody>
          <a:bodyPr wrap="square" lIns="91440" tIns="45720" rIns="91440" bIns="45720" rtlCol="0">
            <a:spAutoFit/>
          </a:bodyPr>
          <a:lstStyle/>
          <a:p>
            <a:pPr marL="0" lvl="1" algn="ctr">
              <a:lnSpc>
                <a:spcPts val="6000"/>
              </a:lnSpc>
            </a:pPr>
            <a:r>
              <a:rPr lang="en-US" altLang="zh-CN" sz="3200" b="1" dirty="0">
                <a:solidFill>
                  <a:schemeClr val="bg1"/>
                </a:solidFill>
                <a:cs typeface="+mn-ea"/>
                <a:sym typeface="+mn-lt"/>
              </a:rPr>
              <a:t>PART 4 Add title text</a:t>
            </a:r>
            <a:endParaRPr lang="zh-CN" altLang="en-US" sz="3200" b="1" dirty="0">
              <a:solidFill>
                <a:schemeClr val="bg1"/>
              </a:solidFill>
              <a:cs typeface="+mn-ea"/>
              <a:sym typeface="+mn-lt"/>
            </a:endParaRPr>
          </a:p>
        </p:txBody>
      </p:sp>
      <p:sp>
        <p:nvSpPr>
          <p:cNvPr id="3" name="Isosceles Triangle 1"/>
          <p:cNvSpPr/>
          <p:nvPr/>
        </p:nvSpPr>
        <p:spPr>
          <a:xfrm rot="10800000">
            <a:off x="4683153" y="4555959"/>
            <a:ext cx="266604" cy="2298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4" name="Isosceles Triangle 2"/>
          <p:cNvSpPr/>
          <p:nvPr/>
        </p:nvSpPr>
        <p:spPr>
          <a:xfrm rot="10800000">
            <a:off x="9920687" y="4555959"/>
            <a:ext cx="266604" cy="229831"/>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5" name="Isosceles Triangle 3"/>
          <p:cNvSpPr/>
          <p:nvPr/>
        </p:nvSpPr>
        <p:spPr>
          <a:xfrm>
            <a:off x="7239694" y="3211702"/>
            <a:ext cx="266604" cy="2298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8" name="Isosceles Triangle 4"/>
          <p:cNvSpPr/>
          <p:nvPr/>
        </p:nvSpPr>
        <p:spPr>
          <a:xfrm>
            <a:off x="2018202" y="3215483"/>
            <a:ext cx="266604" cy="2298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nvGrpSpPr>
          <p:cNvPr id="9" name="Group 5"/>
          <p:cNvGrpSpPr/>
          <p:nvPr/>
        </p:nvGrpSpPr>
        <p:grpSpPr>
          <a:xfrm>
            <a:off x="8716769" y="3573381"/>
            <a:ext cx="2637031" cy="834190"/>
            <a:chOff x="8716769" y="3573381"/>
            <a:chExt cx="2637031" cy="834190"/>
          </a:xfrm>
        </p:grpSpPr>
        <p:sp>
          <p:nvSpPr>
            <p:cNvPr id="10" name="Round Same Side Corner Rectangle 6"/>
            <p:cNvSpPr/>
            <p:nvPr/>
          </p:nvSpPr>
          <p:spPr>
            <a:xfrm rot="5400000">
              <a:off x="9618190" y="2671960"/>
              <a:ext cx="834190" cy="2637031"/>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mn-ea"/>
                <a:sym typeface="+mn-lt"/>
              </a:endParaRPr>
            </a:p>
          </p:txBody>
        </p:sp>
        <p:sp>
          <p:nvSpPr>
            <p:cNvPr id="11" name="TextBox 7"/>
            <p:cNvSpPr txBox="1"/>
            <p:nvPr/>
          </p:nvSpPr>
          <p:spPr>
            <a:xfrm>
              <a:off x="9100128" y="3759641"/>
              <a:ext cx="1789272" cy="400110"/>
            </a:xfrm>
            <a:prstGeom prst="rect">
              <a:avLst/>
            </a:prstGeom>
            <a:noFill/>
          </p:spPr>
          <p:txBody>
            <a:bodyPr wrap="none" rtlCol="0">
              <a:spAutoFit/>
            </a:bodyPr>
            <a:lstStyle/>
            <a:p>
              <a:pPr algn="ctr"/>
              <a:r>
                <a:rPr lang="en-US" sz="2000" b="1">
                  <a:solidFill>
                    <a:schemeClr val="bg1"/>
                  </a:solidFill>
                  <a:cs typeface="+mn-ea"/>
                  <a:sym typeface="+mn-lt"/>
                </a:rPr>
                <a:t>04. Step Four</a:t>
              </a:r>
            </a:p>
          </p:txBody>
        </p:sp>
      </p:grpSp>
      <p:sp>
        <p:nvSpPr>
          <p:cNvPr id="12" name="AutoShape 112"/>
          <p:cNvSpPr/>
          <p:nvPr/>
        </p:nvSpPr>
        <p:spPr bwMode="auto">
          <a:xfrm>
            <a:off x="8918125" y="4806877"/>
            <a:ext cx="669693" cy="670838"/>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5"/>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grpSp>
        <p:nvGrpSpPr>
          <p:cNvPr id="13" name="Group 9"/>
          <p:cNvGrpSpPr/>
          <p:nvPr/>
        </p:nvGrpSpPr>
        <p:grpSpPr>
          <a:xfrm>
            <a:off x="3676588" y="4806877"/>
            <a:ext cx="460200" cy="670838"/>
            <a:chOff x="3582988" y="3510757"/>
            <a:chExt cx="319088" cy="465138"/>
          </a:xfrm>
          <a:solidFill>
            <a:schemeClr val="accent2"/>
          </a:solidFill>
        </p:grpSpPr>
        <p:sp>
          <p:nvSpPr>
            <p:cNvPr id="14"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15"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grpSp>
      <p:sp>
        <p:nvSpPr>
          <p:cNvPr id="16" name="AutoShape 117"/>
          <p:cNvSpPr/>
          <p:nvPr/>
        </p:nvSpPr>
        <p:spPr bwMode="auto">
          <a:xfrm>
            <a:off x="1047683" y="2632507"/>
            <a:ext cx="669693" cy="50255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grpSp>
        <p:nvGrpSpPr>
          <p:cNvPr id="17" name="Group 13"/>
          <p:cNvGrpSpPr/>
          <p:nvPr/>
        </p:nvGrpSpPr>
        <p:grpSpPr>
          <a:xfrm>
            <a:off x="6281094" y="2548365"/>
            <a:ext cx="669693" cy="669693"/>
            <a:chOff x="3498967" y="3049909"/>
            <a:chExt cx="464344" cy="464344"/>
          </a:xfrm>
          <a:solidFill>
            <a:schemeClr val="accent4"/>
          </a:solidFill>
        </p:grpSpPr>
        <p:sp>
          <p:nvSpPr>
            <p:cNvPr id="18"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19"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grpSp>
      <p:sp>
        <p:nvSpPr>
          <p:cNvPr id="93" name="TextBox 16"/>
          <p:cNvSpPr txBox="1"/>
          <p:nvPr/>
        </p:nvSpPr>
        <p:spPr>
          <a:xfrm>
            <a:off x="1816151" y="2632507"/>
            <a:ext cx="1144865" cy="369332"/>
          </a:xfrm>
          <a:prstGeom prst="rect">
            <a:avLst/>
          </a:prstGeom>
          <a:noFill/>
        </p:spPr>
        <p:txBody>
          <a:bodyPr wrap="none" rtlCol="0">
            <a:spAutoFit/>
          </a:bodyPr>
          <a:lstStyle/>
          <a:p>
            <a:r>
              <a:rPr lang="en-US" b="1">
                <a:solidFill>
                  <a:schemeClr val="bg1"/>
                </a:solidFill>
                <a:cs typeface="+mn-ea"/>
                <a:sym typeface="+mn-lt"/>
              </a:rPr>
              <a:t>Find Idea</a:t>
            </a:r>
          </a:p>
        </p:txBody>
      </p:sp>
      <p:sp>
        <p:nvSpPr>
          <p:cNvPr id="94" name="TextBox 17"/>
          <p:cNvSpPr txBox="1"/>
          <p:nvPr/>
        </p:nvSpPr>
        <p:spPr>
          <a:xfrm>
            <a:off x="7071865" y="2632507"/>
            <a:ext cx="1109599" cy="369332"/>
          </a:xfrm>
          <a:prstGeom prst="rect">
            <a:avLst/>
          </a:prstGeom>
          <a:noFill/>
        </p:spPr>
        <p:txBody>
          <a:bodyPr wrap="none" rtlCol="0">
            <a:spAutoFit/>
          </a:bodyPr>
          <a:lstStyle/>
          <a:p>
            <a:r>
              <a:rPr lang="en-US" b="1">
                <a:solidFill>
                  <a:schemeClr val="bg1"/>
                </a:solidFill>
                <a:cs typeface="+mn-ea"/>
                <a:sym typeface="+mn-lt"/>
              </a:rPr>
              <a:t>Design It</a:t>
            </a:r>
          </a:p>
        </p:txBody>
      </p:sp>
      <p:sp>
        <p:nvSpPr>
          <p:cNvPr id="95" name="TextBox 18"/>
          <p:cNvSpPr txBox="1"/>
          <p:nvPr/>
        </p:nvSpPr>
        <p:spPr>
          <a:xfrm>
            <a:off x="4272328" y="4912196"/>
            <a:ext cx="1200970" cy="369332"/>
          </a:xfrm>
          <a:prstGeom prst="rect">
            <a:avLst/>
          </a:prstGeom>
          <a:noFill/>
        </p:spPr>
        <p:txBody>
          <a:bodyPr wrap="none" rtlCol="0">
            <a:spAutoFit/>
          </a:bodyPr>
          <a:lstStyle/>
          <a:p>
            <a:r>
              <a:rPr lang="en-US" b="1">
                <a:solidFill>
                  <a:schemeClr val="bg1"/>
                </a:solidFill>
                <a:cs typeface="+mn-ea"/>
                <a:sym typeface="+mn-lt"/>
              </a:rPr>
              <a:t>Build Plan</a:t>
            </a:r>
          </a:p>
        </p:txBody>
      </p:sp>
      <p:sp>
        <p:nvSpPr>
          <p:cNvPr id="96" name="TextBox 19"/>
          <p:cNvSpPr txBox="1"/>
          <p:nvPr/>
        </p:nvSpPr>
        <p:spPr>
          <a:xfrm>
            <a:off x="9760299" y="4912196"/>
            <a:ext cx="1250663" cy="369332"/>
          </a:xfrm>
          <a:prstGeom prst="rect">
            <a:avLst/>
          </a:prstGeom>
          <a:noFill/>
        </p:spPr>
        <p:txBody>
          <a:bodyPr wrap="none" rtlCol="0">
            <a:spAutoFit/>
          </a:bodyPr>
          <a:lstStyle/>
          <a:p>
            <a:r>
              <a:rPr lang="en-US" b="1">
                <a:solidFill>
                  <a:schemeClr val="bg1"/>
                </a:solidFill>
                <a:cs typeface="+mn-ea"/>
                <a:sym typeface="+mn-lt"/>
              </a:rPr>
              <a:t>Marketing</a:t>
            </a:r>
          </a:p>
        </p:txBody>
      </p:sp>
      <p:sp>
        <p:nvSpPr>
          <p:cNvPr id="97" name="Rectangle 20"/>
          <p:cNvSpPr/>
          <p:nvPr/>
        </p:nvSpPr>
        <p:spPr>
          <a:xfrm>
            <a:off x="3380899" y="2368245"/>
            <a:ext cx="2604506" cy="830997"/>
          </a:xfrm>
          <a:prstGeom prst="rect">
            <a:avLst/>
          </a:prstGeom>
        </p:spPr>
        <p:txBody>
          <a:bodyPr wrap="square">
            <a:spAutoFit/>
          </a:bodyPr>
          <a:lstStyle/>
          <a:p>
            <a:pPr algn="ctr"/>
            <a:r>
              <a:rPr lang="en-US" sz="1200">
                <a:solidFill>
                  <a:schemeClr val="bg1"/>
                </a:solidFill>
                <a:cs typeface="+mn-ea"/>
                <a:sym typeface="+mn-lt"/>
              </a:rPr>
              <a:t>Lorem ipsum dolor sit amet, consectetur adipiscing elit. Cras et urna urna. Suspendisse quis aliquet tellus.</a:t>
            </a:r>
          </a:p>
        </p:txBody>
      </p:sp>
      <p:sp>
        <p:nvSpPr>
          <p:cNvPr id="98" name="Rectangle 21"/>
          <p:cNvSpPr/>
          <p:nvPr/>
        </p:nvSpPr>
        <p:spPr>
          <a:xfrm>
            <a:off x="8626373" y="2368245"/>
            <a:ext cx="2604506" cy="830997"/>
          </a:xfrm>
          <a:prstGeom prst="rect">
            <a:avLst/>
          </a:prstGeom>
        </p:spPr>
        <p:txBody>
          <a:bodyPr wrap="square">
            <a:spAutoFit/>
          </a:bodyPr>
          <a:lstStyle/>
          <a:p>
            <a:pPr algn="ctr"/>
            <a:r>
              <a:rPr lang="en-US" sz="1200">
                <a:solidFill>
                  <a:schemeClr val="bg1"/>
                </a:solidFill>
                <a:cs typeface="+mn-ea"/>
                <a:sym typeface="+mn-lt"/>
              </a:rPr>
              <a:t>Lorem ipsum dolor sit amet, consectetur adipiscing elit. Cras et urna urna. Suspendisse quis aliquet tellus.</a:t>
            </a:r>
          </a:p>
        </p:txBody>
      </p:sp>
      <p:sp>
        <p:nvSpPr>
          <p:cNvPr id="99" name="Rectangle 22"/>
          <p:cNvSpPr/>
          <p:nvPr/>
        </p:nvSpPr>
        <p:spPr>
          <a:xfrm>
            <a:off x="691967" y="4805286"/>
            <a:ext cx="2604506" cy="830997"/>
          </a:xfrm>
          <a:prstGeom prst="rect">
            <a:avLst/>
          </a:prstGeom>
        </p:spPr>
        <p:txBody>
          <a:bodyPr wrap="square">
            <a:spAutoFit/>
          </a:bodyPr>
          <a:lstStyle/>
          <a:p>
            <a:pPr algn="ctr"/>
            <a:r>
              <a:rPr lang="en-US" sz="1200">
                <a:solidFill>
                  <a:schemeClr val="bg1"/>
                </a:solidFill>
                <a:cs typeface="+mn-ea"/>
                <a:sym typeface="+mn-lt"/>
              </a:rPr>
              <a:t>Lorem ipsum dolor sit amet, consectetur adipiscing elit. Cras et urna urna. Suspendisse quis aliquet tellus.</a:t>
            </a:r>
          </a:p>
        </p:txBody>
      </p:sp>
      <p:sp>
        <p:nvSpPr>
          <p:cNvPr id="100" name="Rectangle 23"/>
          <p:cNvSpPr/>
          <p:nvPr/>
        </p:nvSpPr>
        <p:spPr>
          <a:xfrm>
            <a:off x="5937441" y="4805286"/>
            <a:ext cx="2604506" cy="830997"/>
          </a:xfrm>
          <a:prstGeom prst="rect">
            <a:avLst/>
          </a:prstGeom>
        </p:spPr>
        <p:txBody>
          <a:bodyPr wrap="square">
            <a:spAutoFit/>
          </a:bodyPr>
          <a:lstStyle/>
          <a:p>
            <a:pPr algn="ctr"/>
            <a:r>
              <a:rPr lang="en-US" sz="1200">
                <a:solidFill>
                  <a:schemeClr val="bg1"/>
                </a:solidFill>
                <a:cs typeface="+mn-ea"/>
                <a:sym typeface="+mn-lt"/>
              </a:rPr>
              <a:t>Lorem ipsum dolor sit amet, consectetur adipiscing elit. Cras et urna urna. Suspendisse quis aliquet tellus.</a:t>
            </a:r>
          </a:p>
        </p:txBody>
      </p:sp>
      <p:cxnSp>
        <p:nvCxnSpPr>
          <p:cNvPr id="101" name="Straight Connector 24"/>
          <p:cNvCxnSpPr/>
          <p:nvPr/>
        </p:nvCxnSpPr>
        <p:spPr>
          <a:xfrm flipV="1">
            <a:off x="2130496" y="1842513"/>
            <a:ext cx="0" cy="705852"/>
          </a:xfrm>
          <a:prstGeom prst="line">
            <a:avLst/>
          </a:prstGeom>
          <a:ln w="2857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2" name="Straight Connector 25"/>
          <p:cNvCxnSpPr/>
          <p:nvPr/>
        </p:nvCxnSpPr>
        <p:spPr>
          <a:xfrm>
            <a:off x="2130496" y="1844842"/>
            <a:ext cx="255265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26"/>
          <p:cNvCxnSpPr/>
          <p:nvPr/>
        </p:nvCxnSpPr>
        <p:spPr>
          <a:xfrm>
            <a:off x="4683152" y="1842513"/>
            <a:ext cx="0" cy="355255"/>
          </a:xfrm>
          <a:prstGeom prst="line">
            <a:avLst/>
          </a:prstGeom>
          <a:ln w="285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27"/>
          <p:cNvCxnSpPr/>
          <p:nvPr/>
        </p:nvCxnSpPr>
        <p:spPr>
          <a:xfrm flipV="1">
            <a:off x="7368031" y="1842513"/>
            <a:ext cx="0" cy="705852"/>
          </a:xfrm>
          <a:prstGeom prst="line">
            <a:avLst/>
          </a:prstGeom>
          <a:ln w="2857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5" name="Straight Connector 28"/>
          <p:cNvCxnSpPr/>
          <p:nvPr/>
        </p:nvCxnSpPr>
        <p:spPr>
          <a:xfrm>
            <a:off x="7368031" y="1844842"/>
            <a:ext cx="255265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29"/>
          <p:cNvCxnSpPr/>
          <p:nvPr/>
        </p:nvCxnSpPr>
        <p:spPr>
          <a:xfrm>
            <a:off x="9920687" y="1842513"/>
            <a:ext cx="0" cy="355255"/>
          </a:xfrm>
          <a:prstGeom prst="line">
            <a:avLst/>
          </a:prstGeom>
          <a:ln w="285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7" name="Straight Connector 30"/>
          <p:cNvCxnSpPr/>
          <p:nvPr/>
        </p:nvCxnSpPr>
        <p:spPr>
          <a:xfrm rot="10800000" flipV="1">
            <a:off x="4837462" y="5516907"/>
            <a:ext cx="0" cy="705852"/>
          </a:xfrm>
          <a:prstGeom prst="line">
            <a:avLst/>
          </a:prstGeom>
          <a:ln w="2857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8" name="Straight Connector 31"/>
          <p:cNvCxnSpPr/>
          <p:nvPr/>
        </p:nvCxnSpPr>
        <p:spPr>
          <a:xfrm rot="10800000">
            <a:off x="2284806" y="6220430"/>
            <a:ext cx="255265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32"/>
          <p:cNvCxnSpPr/>
          <p:nvPr/>
        </p:nvCxnSpPr>
        <p:spPr>
          <a:xfrm rot="10800000">
            <a:off x="2284806" y="5867504"/>
            <a:ext cx="0" cy="355255"/>
          </a:xfrm>
          <a:prstGeom prst="line">
            <a:avLst/>
          </a:prstGeom>
          <a:ln w="285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0" name="Straight Connector 33"/>
          <p:cNvCxnSpPr/>
          <p:nvPr/>
        </p:nvCxnSpPr>
        <p:spPr>
          <a:xfrm rot="10800000" flipV="1">
            <a:off x="10093775" y="5516907"/>
            <a:ext cx="0" cy="705852"/>
          </a:xfrm>
          <a:prstGeom prst="line">
            <a:avLst/>
          </a:prstGeom>
          <a:ln w="2857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1" name="Straight Connector 34"/>
          <p:cNvCxnSpPr/>
          <p:nvPr/>
        </p:nvCxnSpPr>
        <p:spPr>
          <a:xfrm rot="10800000">
            <a:off x="7541119" y="6220430"/>
            <a:ext cx="255265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35"/>
          <p:cNvCxnSpPr/>
          <p:nvPr/>
        </p:nvCxnSpPr>
        <p:spPr>
          <a:xfrm rot="10800000">
            <a:off x="7541119" y="5867504"/>
            <a:ext cx="0" cy="355255"/>
          </a:xfrm>
          <a:prstGeom prst="line">
            <a:avLst/>
          </a:prstGeom>
          <a:ln w="285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13" name="Group 36"/>
          <p:cNvGrpSpPr/>
          <p:nvPr/>
        </p:nvGrpSpPr>
        <p:grpSpPr>
          <a:xfrm>
            <a:off x="6079738" y="3573379"/>
            <a:ext cx="2838387" cy="834191"/>
            <a:chOff x="6079738" y="3573379"/>
            <a:chExt cx="2838387" cy="834191"/>
          </a:xfrm>
        </p:grpSpPr>
        <p:sp>
          <p:nvSpPr>
            <p:cNvPr id="114" name="Rectangle 37"/>
            <p:cNvSpPr/>
            <p:nvPr/>
          </p:nvSpPr>
          <p:spPr>
            <a:xfrm>
              <a:off x="6079738" y="3573379"/>
              <a:ext cx="2637031" cy="8341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mn-ea"/>
                <a:sym typeface="+mn-lt"/>
              </a:endParaRPr>
            </a:p>
          </p:txBody>
        </p:sp>
        <p:sp>
          <p:nvSpPr>
            <p:cNvPr id="115" name="Isosceles Triangle 38"/>
            <p:cNvSpPr/>
            <p:nvPr/>
          </p:nvSpPr>
          <p:spPr>
            <a:xfrm rot="5400000">
              <a:off x="8700660" y="3889799"/>
              <a:ext cx="233573" cy="20135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mn-ea"/>
                <a:sym typeface="+mn-lt"/>
              </a:endParaRPr>
            </a:p>
          </p:txBody>
        </p:sp>
        <p:sp>
          <p:nvSpPr>
            <p:cNvPr id="116" name="TextBox 39"/>
            <p:cNvSpPr txBox="1"/>
            <p:nvPr/>
          </p:nvSpPr>
          <p:spPr>
            <a:xfrm>
              <a:off x="6439095" y="3759641"/>
              <a:ext cx="1955985" cy="400110"/>
            </a:xfrm>
            <a:prstGeom prst="rect">
              <a:avLst/>
            </a:prstGeom>
            <a:noFill/>
          </p:spPr>
          <p:txBody>
            <a:bodyPr wrap="none" rtlCol="0">
              <a:spAutoFit/>
            </a:bodyPr>
            <a:lstStyle/>
            <a:p>
              <a:pPr algn="ctr"/>
              <a:r>
                <a:rPr lang="en-US" sz="2000" b="1">
                  <a:solidFill>
                    <a:schemeClr val="bg1"/>
                  </a:solidFill>
                  <a:cs typeface="+mn-ea"/>
                  <a:sym typeface="+mn-lt"/>
                </a:rPr>
                <a:t>03. Step Three</a:t>
              </a:r>
            </a:p>
          </p:txBody>
        </p:sp>
      </p:grpSp>
      <p:grpSp>
        <p:nvGrpSpPr>
          <p:cNvPr id="117" name="Group 40"/>
          <p:cNvGrpSpPr/>
          <p:nvPr/>
        </p:nvGrpSpPr>
        <p:grpSpPr>
          <a:xfrm>
            <a:off x="3475232" y="3573379"/>
            <a:ext cx="2805862" cy="834191"/>
            <a:chOff x="3475232" y="3573379"/>
            <a:chExt cx="2805862" cy="834191"/>
          </a:xfrm>
        </p:grpSpPr>
        <p:sp>
          <p:nvSpPr>
            <p:cNvPr id="118" name="Rectangle 41"/>
            <p:cNvSpPr/>
            <p:nvPr/>
          </p:nvSpPr>
          <p:spPr>
            <a:xfrm>
              <a:off x="3475232" y="3573379"/>
              <a:ext cx="2637031" cy="8341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mn-ea"/>
                <a:sym typeface="+mn-lt"/>
              </a:endParaRPr>
            </a:p>
          </p:txBody>
        </p:sp>
        <p:sp>
          <p:nvSpPr>
            <p:cNvPr id="119" name="Isosceles Triangle 42"/>
            <p:cNvSpPr/>
            <p:nvPr/>
          </p:nvSpPr>
          <p:spPr>
            <a:xfrm rot="5400000">
              <a:off x="6063629" y="3889798"/>
              <a:ext cx="233573" cy="2013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mn-ea"/>
                <a:sym typeface="+mn-lt"/>
              </a:endParaRPr>
            </a:p>
          </p:txBody>
        </p:sp>
        <p:sp>
          <p:nvSpPr>
            <p:cNvPr id="120" name="TextBox 43"/>
            <p:cNvSpPr txBox="1"/>
            <p:nvPr/>
          </p:nvSpPr>
          <p:spPr>
            <a:xfrm>
              <a:off x="3869645" y="3759641"/>
              <a:ext cx="1762022" cy="400110"/>
            </a:xfrm>
            <a:prstGeom prst="rect">
              <a:avLst/>
            </a:prstGeom>
            <a:noFill/>
          </p:spPr>
          <p:txBody>
            <a:bodyPr wrap="none" rtlCol="0">
              <a:spAutoFit/>
            </a:bodyPr>
            <a:lstStyle/>
            <a:p>
              <a:pPr algn="ctr"/>
              <a:r>
                <a:rPr lang="en-US" sz="2000" b="1">
                  <a:solidFill>
                    <a:schemeClr val="bg1"/>
                  </a:solidFill>
                  <a:cs typeface="+mn-ea"/>
                  <a:sym typeface="+mn-lt"/>
                </a:rPr>
                <a:t>02. Step Two</a:t>
              </a:r>
            </a:p>
          </p:txBody>
        </p:sp>
      </p:grpSp>
      <p:grpSp>
        <p:nvGrpSpPr>
          <p:cNvPr id="121" name="Group 44"/>
          <p:cNvGrpSpPr/>
          <p:nvPr/>
        </p:nvGrpSpPr>
        <p:grpSpPr>
          <a:xfrm>
            <a:off x="838200" y="3573380"/>
            <a:ext cx="2838388" cy="834190"/>
            <a:chOff x="838200" y="3573380"/>
            <a:chExt cx="2838388" cy="834190"/>
          </a:xfrm>
        </p:grpSpPr>
        <p:sp>
          <p:nvSpPr>
            <p:cNvPr id="122" name="Round Same Side Corner Rectangle 45"/>
            <p:cNvSpPr/>
            <p:nvPr/>
          </p:nvSpPr>
          <p:spPr>
            <a:xfrm rot="16200000">
              <a:off x="1739621" y="2671959"/>
              <a:ext cx="834190" cy="2637031"/>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mn-ea"/>
                <a:sym typeface="+mn-lt"/>
              </a:endParaRPr>
            </a:p>
          </p:txBody>
        </p:sp>
        <p:sp>
          <p:nvSpPr>
            <p:cNvPr id="123" name="Isosceles Triangle 46"/>
            <p:cNvSpPr/>
            <p:nvPr/>
          </p:nvSpPr>
          <p:spPr>
            <a:xfrm rot="5400000">
              <a:off x="3459123" y="3889797"/>
              <a:ext cx="233573" cy="20135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mn-ea"/>
                <a:sym typeface="+mn-lt"/>
              </a:endParaRPr>
            </a:p>
          </p:txBody>
        </p:sp>
        <p:sp>
          <p:nvSpPr>
            <p:cNvPr id="124" name="TextBox 47"/>
            <p:cNvSpPr txBox="1"/>
            <p:nvPr/>
          </p:nvSpPr>
          <p:spPr>
            <a:xfrm>
              <a:off x="1334449" y="3759641"/>
              <a:ext cx="1677062" cy="400110"/>
            </a:xfrm>
            <a:prstGeom prst="rect">
              <a:avLst/>
            </a:prstGeom>
            <a:noFill/>
          </p:spPr>
          <p:txBody>
            <a:bodyPr wrap="none" rtlCol="0">
              <a:spAutoFit/>
            </a:bodyPr>
            <a:lstStyle/>
            <a:p>
              <a:pPr algn="ctr"/>
              <a:r>
                <a:rPr lang="en-US" sz="2000" b="1">
                  <a:solidFill>
                    <a:schemeClr val="bg1"/>
                  </a:solidFill>
                  <a:cs typeface="+mn-ea"/>
                  <a:sym typeface="+mn-lt"/>
                </a:rPr>
                <a:t>01. Step One</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wipe(left)">
                                      <p:cBhvr>
                                        <p:cTn id="11" dur="500"/>
                                        <p:tgtEl>
                                          <p:spTgt spid="12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93"/>
                                        </p:tgtEl>
                                        <p:attrNameLst>
                                          <p:attrName>style.visibility</p:attrName>
                                        </p:attrNameLst>
                                      </p:cBhvr>
                                      <p:to>
                                        <p:strVal val="visible"/>
                                      </p:to>
                                    </p:set>
                                    <p:anim calcmode="lin" valueType="num">
                                      <p:cBhvr additive="base">
                                        <p:cTn id="24" dur="500"/>
                                        <p:tgtEl>
                                          <p:spTgt spid="93"/>
                                        </p:tgtEl>
                                        <p:attrNameLst>
                                          <p:attrName>ppt_x</p:attrName>
                                        </p:attrNameLst>
                                      </p:cBhvr>
                                      <p:tavLst>
                                        <p:tav tm="0">
                                          <p:val>
                                            <p:strVal val="#ppt_x-#ppt_w*1.125000"/>
                                          </p:val>
                                        </p:tav>
                                        <p:tav tm="100000">
                                          <p:val>
                                            <p:strVal val="#ppt_x"/>
                                          </p:val>
                                        </p:tav>
                                      </p:tavLst>
                                    </p:anim>
                                    <p:animEffect transition="in" filter="wipe(right)">
                                      <p:cBhvr>
                                        <p:cTn id="25" dur="500"/>
                                        <p:tgtEl>
                                          <p:spTgt spid="93"/>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01"/>
                                        </p:tgtEl>
                                        <p:attrNameLst>
                                          <p:attrName>style.visibility</p:attrName>
                                        </p:attrNameLst>
                                      </p:cBhvr>
                                      <p:to>
                                        <p:strVal val="visible"/>
                                      </p:to>
                                    </p:set>
                                    <p:animEffect transition="in" filter="wipe(down)">
                                      <p:cBhvr>
                                        <p:cTn id="29" dur="500"/>
                                        <p:tgtEl>
                                          <p:spTgt spid="101"/>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02"/>
                                        </p:tgtEl>
                                        <p:attrNameLst>
                                          <p:attrName>style.visibility</p:attrName>
                                        </p:attrNameLst>
                                      </p:cBhvr>
                                      <p:to>
                                        <p:strVal val="visible"/>
                                      </p:to>
                                    </p:set>
                                    <p:animEffect transition="in" filter="wipe(left)">
                                      <p:cBhvr>
                                        <p:cTn id="33" dur="500"/>
                                        <p:tgtEl>
                                          <p:spTgt spid="102"/>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wipe(up)">
                                      <p:cBhvr>
                                        <p:cTn id="37" dur="500"/>
                                        <p:tgtEl>
                                          <p:spTgt spid="103"/>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17"/>
                                        </p:tgtEl>
                                        <p:attrNameLst>
                                          <p:attrName>style.visibility</p:attrName>
                                        </p:attrNameLst>
                                      </p:cBhvr>
                                      <p:to>
                                        <p:strVal val="visible"/>
                                      </p:to>
                                    </p:set>
                                    <p:animEffect transition="in" filter="wipe(left)">
                                      <p:cBhvr>
                                        <p:cTn id="45" dur="500"/>
                                        <p:tgtEl>
                                          <p:spTgt spid="117"/>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up)">
                                      <p:cBhvr>
                                        <p:cTn id="49" dur="500"/>
                                        <p:tgtEl>
                                          <p:spTgt spid="3"/>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p:tgtEl>
                                          <p:spTgt spid="95"/>
                                        </p:tgtEl>
                                        <p:attrNameLst>
                                          <p:attrName>ppt_x</p:attrName>
                                        </p:attrNameLst>
                                      </p:cBhvr>
                                      <p:tavLst>
                                        <p:tav tm="0">
                                          <p:val>
                                            <p:strVal val="#ppt_x-#ppt_w*1.125000"/>
                                          </p:val>
                                        </p:tav>
                                        <p:tav tm="100000">
                                          <p:val>
                                            <p:strVal val="#ppt_x"/>
                                          </p:val>
                                        </p:tav>
                                      </p:tavLst>
                                    </p:anim>
                                    <p:animEffect transition="in" filter="wipe(right)">
                                      <p:cBhvr>
                                        <p:cTn id="59" dur="500"/>
                                        <p:tgtEl>
                                          <p:spTgt spid="95"/>
                                        </p:tgtEl>
                                      </p:cBhvr>
                                    </p:animEffect>
                                  </p:childTnLst>
                                </p:cTn>
                              </p:par>
                            </p:childTnLst>
                          </p:cTn>
                        </p:par>
                        <p:par>
                          <p:cTn id="60" fill="hold">
                            <p:stCondLst>
                              <p:cond delay="5500"/>
                            </p:stCondLst>
                            <p:childTnLst>
                              <p:par>
                                <p:cTn id="61" presetID="22" presetClass="entr" presetSubtype="1" fill="hold" nodeType="afterEffect">
                                  <p:stCondLst>
                                    <p:cond delay="0"/>
                                  </p:stCondLst>
                                  <p:childTnLst>
                                    <p:set>
                                      <p:cBhvr>
                                        <p:cTn id="62" dur="1" fill="hold">
                                          <p:stCondLst>
                                            <p:cond delay="0"/>
                                          </p:stCondLst>
                                        </p:cTn>
                                        <p:tgtEl>
                                          <p:spTgt spid="107"/>
                                        </p:tgtEl>
                                        <p:attrNameLst>
                                          <p:attrName>style.visibility</p:attrName>
                                        </p:attrNameLst>
                                      </p:cBhvr>
                                      <p:to>
                                        <p:strVal val="visible"/>
                                      </p:to>
                                    </p:set>
                                    <p:animEffect transition="in" filter="wipe(up)">
                                      <p:cBhvr>
                                        <p:cTn id="63" dur="500"/>
                                        <p:tgtEl>
                                          <p:spTgt spid="107"/>
                                        </p:tgtEl>
                                      </p:cBhvr>
                                    </p:animEffect>
                                  </p:childTnLst>
                                </p:cTn>
                              </p:par>
                            </p:childTnLst>
                          </p:cTn>
                        </p:par>
                        <p:par>
                          <p:cTn id="64" fill="hold">
                            <p:stCondLst>
                              <p:cond delay="6000"/>
                            </p:stCondLst>
                            <p:childTnLst>
                              <p:par>
                                <p:cTn id="65" presetID="22" presetClass="entr" presetSubtype="2" fill="hold" nodeType="after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wipe(right)">
                                      <p:cBhvr>
                                        <p:cTn id="67" dur="500"/>
                                        <p:tgtEl>
                                          <p:spTgt spid="108"/>
                                        </p:tgtEl>
                                      </p:cBhvr>
                                    </p:animEffect>
                                  </p:childTnLst>
                                </p:cTn>
                              </p:par>
                            </p:childTnLst>
                          </p:cTn>
                        </p:par>
                        <p:par>
                          <p:cTn id="68" fill="hold">
                            <p:stCondLst>
                              <p:cond delay="6500"/>
                            </p:stCondLst>
                            <p:childTnLst>
                              <p:par>
                                <p:cTn id="69" presetID="22" presetClass="entr" presetSubtype="4" fill="hold" nodeType="afterEffect">
                                  <p:stCondLst>
                                    <p:cond delay="0"/>
                                  </p:stCondLst>
                                  <p:childTnLst>
                                    <p:set>
                                      <p:cBhvr>
                                        <p:cTn id="70" dur="1" fill="hold">
                                          <p:stCondLst>
                                            <p:cond delay="0"/>
                                          </p:stCondLst>
                                        </p:cTn>
                                        <p:tgtEl>
                                          <p:spTgt spid="109"/>
                                        </p:tgtEl>
                                        <p:attrNameLst>
                                          <p:attrName>style.visibility</p:attrName>
                                        </p:attrNameLst>
                                      </p:cBhvr>
                                      <p:to>
                                        <p:strVal val="visible"/>
                                      </p:to>
                                    </p:set>
                                    <p:animEffect transition="in" filter="wipe(down)">
                                      <p:cBhvr>
                                        <p:cTn id="71" dur="500"/>
                                        <p:tgtEl>
                                          <p:spTgt spid="109"/>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fade">
                                      <p:cBhvr>
                                        <p:cTn id="75" dur="500"/>
                                        <p:tgtEl>
                                          <p:spTgt spid="99"/>
                                        </p:tgtEl>
                                      </p:cBhvr>
                                    </p:animEffect>
                                  </p:childTnLst>
                                </p:cTn>
                              </p:par>
                            </p:childTnLst>
                          </p:cTn>
                        </p:par>
                        <p:par>
                          <p:cTn id="76" fill="hold">
                            <p:stCondLst>
                              <p:cond delay="7500"/>
                            </p:stCondLst>
                            <p:childTnLst>
                              <p:par>
                                <p:cTn id="77" presetID="22" presetClass="entr" presetSubtype="8" fill="hold" nodeType="afterEffect">
                                  <p:stCondLst>
                                    <p:cond delay="0"/>
                                  </p:stCondLst>
                                  <p:childTnLst>
                                    <p:set>
                                      <p:cBhvr>
                                        <p:cTn id="78" dur="1" fill="hold">
                                          <p:stCondLst>
                                            <p:cond delay="0"/>
                                          </p:stCondLst>
                                        </p:cTn>
                                        <p:tgtEl>
                                          <p:spTgt spid="113"/>
                                        </p:tgtEl>
                                        <p:attrNameLst>
                                          <p:attrName>style.visibility</p:attrName>
                                        </p:attrNameLst>
                                      </p:cBhvr>
                                      <p:to>
                                        <p:strVal val="visible"/>
                                      </p:to>
                                    </p:set>
                                    <p:animEffect transition="in" filter="wipe(left)">
                                      <p:cBhvr>
                                        <p:cTn id="79" dur="500"/>
                                        <p:tgtEl>
                                          <p:spTgt spid="113"/>
                                        </p:tgtEl>
                                      </p:cBhvr>
                                    </p:animEffect>
                                  </p:childTnLst>
                                </p:cTn>
                              </p:par>
                            </p:childTnLst>
                          </p:cTn>
                        </p:par>
                        <p:par>
                          <p:cTn id="80" fill="hold">
                            <p:stCondLst>
                              <p:cond delay="8000"/>
                            </p:stCondLst>
                            <p:childTnLst>
                              <p:par>
                                <p:cTn id="81" presetID="22" presetClass="entr" presetSubtype="4" fill="hold" grpId="0"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wipe(down)">
                                      <p:cBhvr>
                                        <p:cTn id="83" dur="500"/>
                                        <p:tgtEl>
                                          <p:spTgt spid="5"/>
                                        </p:tgtEl>
                                      </p:cBhvr>
                                    </p:animEffect>
                                  </p:childTnLst>
                                </p:cTn>
                              </p:par>
                            </p:childTnLst>
                          </p:cTn>
                        </p:par>
                        <p:par>
                          <p:cTn id="84" fill="hold">
                            <p:stCondLst>
                              <p:cond delay="8500"/>
                            </p:stCondLst>
                            <p:childTnLst>
                              <p:par>
                                <p:cTn id="85" presetID="53" presetClass="entr" presetSubtype="16"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animEffect transition="in" filter="fade">
                                      <p:cBhvr>
                                        <p:cTn id="89" dur="500"/>
                                        <p:tgtEl>
                                          <p:spTgt spid="17"/>
                                        </p:tgtEl>
                                      </p:cBhvr>
                                    </p:animEffect>
                                  </p:childTnLst>
                                </p:cTn>
                              </p:par>
                              <p:par>
                                <p:cTn id="90" presetID="12" presetClass="entr" presetSubtype="8" fill="hold" grpId="0" nodeType="with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additive="base">
                                        <p:cTn id="92" dur="500"/>
                                        <p:tgtEl>
                                          <p:spTgt spid="94"/>
                                        </p:tgtEl>
                                        <p:attrNameLst>
                                          <p:attrName>ppt_x</p:attrName>
                                        </p:attrNameLst>
                                      </p:cBhvr>
                                      <p:tavLst>
                                        <p:tav tm="0">
                                          <p:val>
                                            <p:strVal val="#ppt_x-#ppt_w*1.125000"/>
                                          </p:val>
                                        </p:tav>
                                        <p:tav tm="100000">
                                          <p:val>
                                            <p:strVal val="#ppt_x"/>
                                          </p:val>
                                        </p:tav>
                                      </p:tavLst>
                                    </p:anim>
                                    <p:animEffect transition="in" filter="wipe(right)">
                                      <p:cBhvr>
                                        <p:cTn id="93" dur="500"/>
                                        <p:tgtEl>
                                          <p:spTgt spid="94"/>
                                        </p:tgtEl>
                                      </p:cBhvr>
                                    </p:animEffect>
                                  </p:childTnLst>
                                </p:cTn>
                              </p:par>
                            </p:childTnLst>
                          </p:cTn>
                        </p:par>
                        <p:par>
                          <p:cTn id="94" fill="hold">
                            <p:stCondLst>
                              <p:cond delay="9000"/>
                            </p:stCondLst>
                            <p:childTnLst>
                              <p:par>
                                <p:cTn id="95" presetID="22" presetClass="entr" presetSubtype="4" fill="hold" nodeType="afterEffect">
                                  <p:stCondLst>
                                    <p:cond delay="0"/>
                                  </p:stCondLst>
                                  <p:childTnLst>
                                    <p:set>
                                      <p:cBhvr>
                                        <p:cTn id="96" dur="1" fill="hold">
                                          <p:stCondLst>
                                            <p:cond delay="0"/>
                                          </p:stCondLst>
                                        </p:cTn>
                                        <p:tgtEl>
                                          <p:spTgt spid="104"/>
                                        </p:tgtEl>
                                        <p:attrNameLst>
                                          <p:attrName>style.visibility</p:attrName>
                                        </p:attrNameLst>
                                      </p:cBhvr>
                                      <p:to>
                                        <p:strVal val="visible"/>
                                      </p:to>
                                    </p:set>
                                    <p:animEffect transition="in" filter="wipe(down)">
                                      <p:cBhvr>
                                        <p:cTn id="97" dur="500"/>
                                        <p:tgtEl>
                                          <p:spTgt spid="104"/>
                                        </p:tgtEl>
                                      </p:cBhvr>
                                    </p:animEffect>
                                  </p:childTnLst>
                                </p:cTn>
                              </p:par>
                            </p:childTnLst>
                          </p:cTn>
                        </p:par>
                        <p:par>
                          <p:cTn id="98" fill="hold">
                            <p:stCondLst>
                              <p:cond delay="9500"/>
                            </p:stCondLst>
                            <p:childTnLst>
                              <p:par>
                                <p:cTn id="99" presetID="22" presetClass="entr" presetSubtype="8" fill="hold" nodeType="afterEffect">
                                  <p:stCondLst>
                                    <p:cond delay="0"/>
                                  </p:stCondLst>
                                  <p:childTnLst>
                                    <p:set>
                                      <p:cBhvr>
                                        <p:cTn id="100" dur="1" fill="hold">
                                          <p:stCondLst>
                                            <p:cond delay="0"/>
                                          </p:stCondLst>
                                        </p:cTn>
                                        <p:tgtEl>
                                          <p:spTgt spid="105"/>
                                        </p:tgtEl>
                                        <p:attrNameLst>
                                          <p:attrName>style.visibility</p:attrName>
                                        </p:attrNameLst>
                                      </p:cBhvr>
                                      <p:to>
                                        <p:strVal val="visible"/>
                                      </p:to>
                                    </p:set>
                                    <p:animEffect transition="in" filter="wipe(left)">
                                      <p:cBhvr>
                                        <p:cTn id="101" dur="500"/>
                                        <p:tgtEl>
                                          <p:spTgt spid="105"/>
                                        </p:tgtEl>
                                      </p:cBhvr>
                                    </p:animEffect>
                                  </p:childTnLst>
                                </p:cTn>
                              </p:par>
                            </p:childTnLst>
                          </p:cTn>
                        </p:par>
                        <p:par>
                          <p:cTn id="102" fill="hold">
                            <p:stCondLst>
                              <p:cond delay="10000"/>
                            </p:stCondLst>
                            <p:childTnLst>
                              <p:par>
                                <p:cTn id="103" presetID="22" presetClass="entr" presetSubtype="1" fill="hold"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wipe(up)">
                                      <p:cBhvr>
                                        <p:cTn id="105" dur="500"/>
                                        <p:tgtEl>
                                          <p:spTgt spid="106"/>
                                        </p:tgtEl>
                                      </p:cBhvr>
                                    </p:animEffect>
                                  </p:childTnLst>
                                </p:cTn>
                              </p:par>
                            </p:childTnLst>
                          </p:cTn>
                        </p:par>
                        <p:par>
                          <p:cTn id="106" fill="hold">
                            <p:stCondLst>
                              <p:cond delay="10500"/>
                            </p:stCondLst>
                            <p:childTnLst>
                              <p:par>
                                <p:cTn id="107" presetID="10" presetClass="entr" presetSubtype="0" fill="hold" grpId="0" nodeType="afterEffect">
                                  <p:stCondLst>
                                    <p:cond delay="0"/>
                                  </p:stCondLst>
                                  <p:childTnLst>
                                    <p:set>
                                      <p:cBhvr>
                                        <p:cTn id="108" dur="1" fill="hold">
                                          <p:stCondLst>
                                            <p:cond delay="0"/>
                                          </p:stCondLst>
                                        </p:cTn>
                                        <p:tgtEl>
                                          <p:spTgt spid="98"/>
                                        </p:tgtEl>
                                        <p:attrNameLst>
                                          <p:attrName>style.visibility</p:attrName>
                                        </p:attrNameLst>
                                      </p:cBhvr>
                                      <p:to>
                                        <p:strVal val="visible"/>
                                      </p:to>
                                    </p:set>
                                    <p:animEffect transition="in" filter="fade">
                                      <p:cBhvr>
                                        <p:cTn id="109" dur="500"/>
                                        <p:tgtEl>
                                          <p:spTgt spid="98"/>
                                        </p:tgtEl>
                                      </p:cBhvr>
                                    </p:animEffect>
                                  </p:childTnLst>
                                </p:cTn>
                              </p:par>
                            </p:childTnLst>
                          </p:cTn>
                        </p:par>
                        <p:par>
                          <p:cTn id="110" fill="hold">
                            <p:stCondLst>
                              <p:cond delay="11000"/>
                            </p:stCondLst>
                            <p:childTnLst>
                              <p:par>
                                <p:cTn id="111" presetID="22" presetClass="entr" presetSubtype="8" fill="hold" nodeType="afterEffect">
                                  <p:stCondLst>
                                    <p:cond delay="0"/>
                                  </p:stCondLst>
                                  <p:childTnLst>
                                    <p:set>
                                      <p:cBhvr>
                                        <p:cTn id="112" dur="1" fill="hold">
                                          <p:stCondLst>
                                            <p:cond delay="0"/>
                                          </p:stCondLst>
                                        </p:cTn>
                                        <p:tgtEl>
                                          <p:spTgt spid="9"/>
                                        </p:tgtEl>
                                        <p:attrNameLst>
                                          <p:attrName>style.visibility</p:attrName>
                                        </p:attrNameLst>
                                      </p:cBhvr>
                                      <p:to>
                                        <p:strVal val="visible"/>
                                      </p:to>
                                    </p:set>
                                    <p:animEffect transition="in" filter="wipe(left)">
                                      <p:cBhvr>
                                        <p:cTn id="113" dur="500"/>
                                        <p:tgtEl>
                                          <p:spTgt spid="9"/>
                                        </p:tgtEl>
                                      </p:cBhvr>
                                    </p:animEffect>
                                  </p:childTnLst>
                                </p:cTn>
                              </p:par>
                            </p:childTnLst>
                          </p:cTn>
                        </p:par>
                        <p:par>
                          <p:cTn id="114" fill="hold">
                            <p:stCondLst>
                              <p:cond delay="11500"/>
                            </p:stCondLst>
                            <p:childTnLst>
                              <p:par>
                                <p:cTn id="115" presetID="22" presetClass="entr" presetSubtype="1" fill="hold" grpId="0" nodeType="afterEffect">
                                  <p:stCondLst>
                                    <p:cond delay="0"/>
                                  </p:stCondLst>
                                  <p:childTnLst>
                                    <p:set>
                                      <p:cBhvr>
                                        <p:cTn id="116" dur="1" fill="hold">
                                          <p:stCondLst>
                                            <p:cond delay="0"/>
                                          </p:stCondLst>
                                        </p:cTn>
                                        <p:tgtEl>
                                          <p:spTgt spid="4"/>
                                        </p:tgtEl>
                                        <p:attrNameLst>
                                          <p:attrName>style.visibility</p:attrName>
                                        </p:attrNameLst>
                                      </p:cBhvr>
                                      <p:to>
                                        <p:strVal val="visible"/>
                                      </p:to>
                                    </p:set>
                                    <p:animEffect transition="in" filter="wipe(up)">
                                      <p:cBhvr>
                                        <p:cTn id="117" dur="500"/>
                                        <p:tgtEl>
                                          <p:spTgt spid="4"/>
                                        </p:tgtEl>
                                      </p:cBhvr>
                                    </p:animEffect>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par>
                                <p:cTn id="124" presetID="12" presetClass="entr" presetSubtype="8" fill="hold" grpId="0" nodeType="withEffect">
                                  <p:stCondLst>
                                    <p:cond delay="0"/>
                                  </p:stCondLst>
                                  <p:childTnLst>
                                    <p:set>
                                      <p:cBhvr>
                                        <p:cTn id="125" dur="1" fill="hold">
                                          <p:stCondLst>
                                            <p:cond delay="0"/>
                                          </p:stCondLst>
                                        </p:cTn>
                                        <p:tgtEl>
                                          <p:spTgt spid="96"/>
                                        </p:tgtEl>
                                        <p:attrNameLst>
                                          <p:attrName>style.visibility</p:attrName>
                                        </p:attrNameLst>
                                      </p:cBhvr>
                                      <p:to>
                                        <p:strVal val="visible"/>
                                      </p:to>
                                    </p:set>
                                    <p:anim calcmode="lin" valueType="num">
                                      <p:cBhvr additive="base">
                                        <p:cTn id="126" dur="500"/>
                                        <p:tgtEl>
                                          <p:spTgt spid="96"/>
                                        </p:tgtEl>
                                        <p:attrNameLst>
                                          <p:attrName>ppt_x</p:attrName>
                                        </p:attrNameLst>
                                      </p:cBhvr>
                                      <p:tavLst>
                                        <p:tav tm="0">
                                          <p:val>
                                            <p:strVal val="#ppt_x-#ppt_w*1.125000"/>
                                          </p:val>
                                        </p:tav>
                                        <p:tav tm="100000">
                                          <p:val>
                                            <p:strVal val="#ppt_x"/>
                                          </p:val>
                                        </p:tav>
                                      </p:tavLst>
                                    </p:anim>
                                    <p:animEffect transition="in" filter="wipe(right)">
                                      <p:cBhvr>
                                        <p:cTn id="127" dur="500"/>
                                        <p:tgtEl>
                                          <p:spTgt spid="96"/>
                                        </p:tgtEl>
                                      </p:cBhvr>
                                    </p:animEffect>
                                  </p:childTnLst>
                                </p:cTn>
                              </p:par>
                            </p:childTnLst>
                          </p:cTn>
                        </p:par>
                        <p:par>
                          <p:cTn id="128" fill="hold">
                            <p:stCondLst>
                              <p:cond delay="12500"/>
                            </p:stCondLst>
                            <p:childTnLst>
                              <p:par>
                                <p:cTn id="129" presetID="22" presetClass="entr" presetSubtype="1" fill="hold" nodeType="afterEffect">
                                  <p:stCondLst>
                                    <p:cond delay="0"/>
                                  </p:stCondLst>
                                  <p:childTnLst>
                                    <p:set>
                                      <p:cBhvr>
                                        <p:cTn id="130" dur="1" fill="hold">
                                          <p:stCondLst>
                                            <p:cond delay="0"/>
                                          </p:stCondLst>
                                        </p:cTn>
                                        <p:tgtEl>
                                          <p:spTgt spid="110"/>
                                        </p:tgtEl>
                                        <p:attrNameLst>
                                          <p:attrName>style.visibility</p:attrName>
                                        </p:attrNameLst>
                                      </p:cBhvr>
                                      <p:to>
                                        <p:strVal val="visible"/>
                                      </p:to>
                                    </p:set>
                                    <p:animEffect transition="in" filter="wipe(up)">
                                      <p:cBhvr>
                                        <p:cTn id="131" dur="500"/>
                                        <p:tgtEl>
                                          <p:spTgt spid="110"/>
                                        </p:tgtEl>
                                      </p:cBhvr>
                                    </p:animEffect>
                                  </p:childTnLst>
                                </p:cTn>
                              </p:par>
                            </p:childTnLst>
                          </p:cTn>
                        </p:par>
                        <p:par>
                          <p:cTn id="132" fill="hold">
                            <p:stCondLst>
                              <p:cond delay="13000"/>
                            </p:stCondLst>
                            <p:childTnLst>
                              <p:par>
                                <p:cTn id="133" presetID="22" presetClass="entr" presetSubtype="2" fill="hold" nodeType="afterEffect">
                                  <p:stCondLst>
                                    <p:cond delay="0"/>
                                  </p:stCondLst>
                                  <p:childTnLst>
                                    <p:set>
                                      <p:cBhvr>
                                        <p:cTn id="134" dur="1" fill="hold">
                                          <p:stCondLst>
                                            <p:cond delay="0"/>
                                          </p:stCondLst>
                                        </p:cTn>
                                        <p:tgtEl>
                                          <p:spTgt spid="111"/>
                                        </p:tgtEl>
                                        <p:attrNameLst>
                                          <p:attrName>style.visibility</p:attrName>
                                        </p:attrNameLst>
                                      </p:cBhvr>
                                      <p:to>
                                        <p:strVal val="visible"/>
                                      </p:to>
                                    </p:set>
                                    <p:animEffect transition="in" filter="wipe(right)">
                                      <p:cBhvr>
                                        <p:cTn id="135" dur="500"/>
                                        <p:tgtEl>
                                          <p:spTgt spid="111"/>
                                        </p:tgtEl>
                                      </p:cBhvr>
                                    </p:animEffect>
                                  </p:childTnLst>
                                </p:cTn>
                              </p:par>
                            </p:childTnLst>
                          </p:cTn>
                        </p:par>
                        <p:par>
                          <p:cTn id="136" fill="hold">
                            <p:stCondLst>
                              <p:cond delay="13500"/>
                            </p:stCondLst>
                            <p:childTnLst>
                              <p:par>
                                <p:cTn id="137" presetID="22" presetClass="entr" presetSubtype="4" fill="hold" nodeType="afterEffect">
                                  <p:stCondLst>
                                    <p:cond delay="0"/>
                                  </p:stCondLst>
                                  <p:childTnLst>
                                    <p:set>
                                      <p:cBhvr>
                                        <p:cTn id="138" dur="1" fill="hold">
                                          <p:stCondLst>
                                            <p:cond delay="0"/>
                                          </p:stCondLst>
                                        </p:cTn>
                                        <p:tgtEl>
                                          <p:spTgt spid="112"/>
                                        </p:tgtEl>
                                        <p:attrNameLst>
                                          <p:attrName>style.visibility</p:attrName>
                                        </p:attrNameLst>
                                      </p:cBhvr>
                                      <p:to>
                                        <p:strVal val="visible"/>
                                      </p:to>
                                    </p:set>
                                    <p:animEffect transition="in" filter="wipe(down)">
                                      <p:cBhvr>
                                        <p:cTn id="139" dur="500"/>
                                        <p:tgtEl>
                                          <p:spTgt spid="112"/>
                                        </p:tgtEl>
                                      </p:cBhvr>
                                    </p:animEffect>
                                  </p:childTnLst>
                                </p:cTn>
                              </p:par>
                            </p:childTnLst>
                          </p:cTn>
                        </p:par>
                        <p:par>
                          <p:cTn id="140" fill="hold">
                            <p:stCondLst>
                              <p:cond delay="14000"/>
                            </p:stCondLst>
                            <p:childTnLst>
                              <p:par>
                                <p:cTn id="141" presetID="10" presetClass="entr" presetSubtype="0" fill="hold" grpId="0" nodeType="afterEffect">
                                  <p:stCondLst>
                                    <p:cond delay="0"/>
                                  </p:stCondLst>
                                  <p:childTnLst>
                                    <p:set>
                                      <p:cBhvr>
                                        <p:cTn id="142" dur="1" fill="hold">
                                          <p:stCondLst>
                                            <p:cond delay="0"/>
                                          </p:stCondLst>
                                        </p:cTn>
                                        <p:tgtEl>
                                          <p:spTgt spid="100"/>
                                        </p:tgtEl>
                                        <p:attrNameLst>
                                          <p:attrName>style.visibility</p:attrName>
                                        </p:attrNameLst>
                                      </p:cBhvr>
                                      <p:to>
                                        <p:strVal val="visible"/>
                                      </p:to>
                                    </p:set>
                                    <p:animEffect transition="in" filter="fade">
                                      <p:cBhvr>
                                        <p:cTn id="14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ldLvl="0" animBg="1"/>
      <p:bldP spid="4" grpId="0" bldLvl="0" animBg="1"/>
      <p:bldP spid="5" grpId="0" bldLvl="0" animBg="1"/>
      <p:bldP spid="8" grpId="0" bldLvl="0" animBg="1"/>
      <p:bldP spid="12" grpId="0" bldLvl="0" animBg="1"/>
      <p:bldP spid="16" grpId="0" bldLvl="0" animBg="1"/>
      <p:bldP spid="93" grpId="0"/>
      <p:bldP spid="94" grpId="0"/>
      <p:bldP spid="95" grpId="0"/>
      <p:bldP spid="96" grpId="0"/>
      <p:bldP spid="97" grpId="0"/>
      <p:bldP spid="98" grpId="0"/>
      <p:bldP spid="99" grpId="0"/>
      <p:bldP spid="1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C:\Users\Administrator\Desktop\1217\51miz-E818107-6D594D61.png51miz-E818107-6D594D61"/>
          <p:cNvPicPr>
            <a:picLocks noChangeAspect="1"/>
          </p:cNvPicPr>
          <p:nvPr>
            <p:custDataLst>
              <p:tags r:id="rId1"/>
            </p:custDataLst>
          </p:nvPr>
        </p:nvPicPr>
        <p:blipFill>
          <a:blip r:embed="rId9"/>
          <a:srcRect/>
          <a:stretch>
            <a:fillRect/>
          </a:stretch>
        </p:blipFill>
        <p:spPr>
          <a:xfrm rot="3600000">
            <a:off x="1905" y="2638425"/>
            <a:ext cx="13137515" cy="13722350"/>
          </a:xfrm>
          <a:prstGeom prst="rect">
            <a:avLst/>
          </a:prstGeom>
        </p:spPr>
      </p:pic>
      <p:sp>
        <p:nvSpPr>
          <p:cNvPr id="43" name="文本框 9"/>
          <p:cNvSpPr txBox="1"/>
          <p:nvPr/>
        </p:nvSpPr>
        <p:spPr>
          <a:xfrm>
            <a:off x="5399119" y="2537292"/>
            <a:ext cx="1908053" cy="846835"/>
          </a:xfrm>
          <a:prstGeom prst="rect">
            <a:avLst/>
          </a:prstGeom>
          <a:noFill/>
        </p:spPr>
        <p:txBody>
          <a:bodyPr wrap="square" lIns="91440" tIns="45720" rIns="91440" bIns="45720" rtlCol="0">
            <a:spAutoFit/>
          </a:bodyPr>
          <a:lstStyle>
            <a:defPPr>
              <a:defRPr lang="zh-CN"/>
            </a:defPPr>
            <a:lvl2pPr marL="0" lvl="1" algn="ctr">
              <a:lnSpc>
                <a:spcPts val="3000"/>
              </a:lnSpc>
              <a:defRPr sz="2000" b="1">
                <a:solidFill>
                  <a:schemeClr val="bg1"/>
                </a:solidFill>
                <a:latin typeface="+mn-ea"/>
              </a:defRPr>
            </a:lvl2pPr>
          </a:lstStyle>
          <a:p>
            <a:pPr lvl="1"/>
            <a:r>
              <a:rPr lang="en-US" altLang="zh-CN" sz="2400" b="0" dirty="0">
                <a:latin typeface="+mn-lt"/>
                <a:cs typeface="+mn-ea"/>
                <a:sym typeface="+mn-lt"/>
              </a:rPr>
              <a:t>PART 2</a:t>
            </a:r>
          </a:p>
          <a:p>
            <a:pPr lvl="1"/>
            <a:r>
              <a:rPr lang="en-US" altLang="zh-CN" sz="2400" b="0" dirty="0">
                <a:latin typeface="+mn-lt"/>
                <a:cs typeface="+mn-ea"/>
                <a:sym typeface="+mn-lt"/>
              </a:rPr>
              <a:t>Add title text</a:t>
            </a:r>
            <a:endParaRPr lang="zh-CN" altLang="en-US" sz="2400" b="0" dirty="0">
              <a:latin typeface="+mn-lt"/>
              <a:cs typeface="+mn-ea"/>
              <a:sym typeface="+mn-lt"/>
            </a:endParaRPr>
          </a:p>
        </p:txBody>
      </p:sp>
      <p:sp>
        <p:nvSpPr>
          <p:cNvPr id="45" name="文本框 9"/>
          <p:cNvSpPr txBox="1"/>
          <p:nvPr/>
        </p:nvSpPr>
        <p:spPr>
          <a:xfrm>
            <a:off x="7197788" y="2537293"/>
            <a:ext cx="1854014" cy="846835"/>
          </a:xfrm>
          <a:prstGeom prst="rect">
            <a:avLst/>
          </a:prstGeom>
          <a:noFill/>
        </p:spPr>
        <p:txBody>
          <a:bodyPr wrap="square" lIns="91440" tIns="45720" rIns="91440" bIns="45720" rtlCol="0">
            <a:spAutoFit/>
          </a:bodyPr>
          <a:lstStyle>
            <a:defPPr>
              <a:defRPr lang="zh-CN"/>
            </a:defPPr>
            <a:lvl2pPr marL="0" lvl="1" algn="ctr">
              <a:lnSpc>
                <a:spcPts val="3000"/>
              </a:lnSpc>
              <a:defRPr sz="2000" b="1">
                <a:solidFill>
                  <a:schemeClr val="bg1"/>
                </a:solidFill>
                <a:latin typeface="+mn-ea"/>
              </a:defRPr>
            </a:lvl2pPr>
          </a:lstStyle>
          <a:p>
            <a:pPr lvl="1"/>
            <a:r>
              <a:rPr lang="en-US" altLang="zh-CN" sz="2400" b="0" dirty="0">
                <a:latin typeface="+mn-lt"/>
                <a:cs typeface="+mn-ea"/>
                <a:sym typeface="+mn-lt"/>
              </a:rPr>
              <a:t>PART 3</a:t>
            </a:r>
          </a:p>
          <a:p>
            <a:pPr lvl="1"/>
            <a:r>
              <a:rPr lang="en-US" altLang="zh-CN" sz="2400" b="0" dirty="0">
                <a:latin typeface="+mn-lt"/>
                <a:cs typeface="+mn-ea"/>
                <a:sym typeface="+mn-lt"/>
              </a:rPr>
              <a:t>Add title text</a:t>
            </a:r>
            <a:endParaRPr lang="zh-CN" altLang="en-US" sz="2400" b="0" dirty="0">
              <a:latin typeface="+mn-lt"/>
              <a:cs typeface="+mn-ea"/>
              <a:sym typeface="+mn-lt"/>
            </a:endParaRPr>
          </a:p>
        </p:txBody>
      </p:sp>
      <p:sp>
        <p:nvSpPr>
          <p:cNvPr id="47" name="文本框 9"/>
          <p:cNvSpPr txBox="1"/>
          <p:nvPr/>
        </p:nvSpPr>
        <p:spPr>
          <a:xfrm>
            <a:off x="8926893" y="2554363"/>
            <a:ext cx="1908053" cy="846835"/>
          </a:xfrm>
          <a:prstGeom prst="rect">
            <a:avLst/>
          </a:prstGeom>
          <a:noFill/>
        </p:spPr>
        <p:txBody>
          <a:bodyPr wrap="square" lIns="91440" tIns="45720" rIns="91440" bIns="45720" rtlCol="0">
            <a:spAutoFit/>
          </a:bodyPr>
          <a:lstStyle>
            <a:defPPr>
              <a:defRPr lang="zh-CN"/>
            </a:defPPr>
            <a:lvl2pPr marL="0" lvl="1" algn="ctr">
              <a:lnSpc>
                <a:spcPts val="3000"/>
              </a:lnSpc>
              <a:defRPr sz="2000" b="1">
                <a:solidFill>
                  <a:schemeClr val="bg1"/>
                </a:solidFill>
                <a:latin typeface="+mn-ea"/>
              </a:defRPr>
            </a:lvl2pPr>
          </a:lstStyle>
          <a:p>
            <a:pPr lvl="1"/>
            <a:r>
              <a:rPr lang="en-US" altLang="zh-CN" sz="2400" b="0" dirty="0">
                <a:latin typeface="+mn-lt"/>
                <a:cs typeface="+mn-ea"/>
                <a:sym typeface="+mn-lt"/>
              </a:rPr>
              <a:t>PART 4</a:t>
            </a:r>
          </a:p>
          <a:p>
            <a:pPr lvl="1"/>
            <a:r>
              <a:rPr lang="en-US" altLang="zh-CN" sz="2400" b="0" dirty="0">
                <a:latin typeface="+mn-lt"/>
                <a:cs typeface="+mn-ea"/>
                <a:sym typeface="+mn-lt"/>
              </a:rPr>
              <a:t>Add title text</a:t>
            </a:r>
            <a:endParaRPr lang="zh-CN" altLang="en-US" sz="2400" b="0" dirty="0">
              <a:latin typeface="+mn-lt"/>
              <a:cs typeface="+mn-ea"/>
              <a:sym typeface="+mn-lt"/>
            </a:endParaRPr>
          </a:p>
        </p:txBody>
      </p:sp>
      <p:sp>
        <p:nvSpPr>
          <p:cNvPr id="53" name="TextBox 20"/>
          <p:cNvSpPr txBox="1"/>
          <p:nvPr/>
        </p:nvSpPr>
        <p:spPr>
          <a:xfrm>
            <a:off x="418366" y="1692910"/>
            <a:ext cx="3182083" cy="788670"/>
          </a:xfrm>
          <a:prstGeom prst="rect">
            <a:avLst/>
          </a:prstGeom>
        </p:spPr>
        <p:txBody>
          <a:bodyPr vert="horz" lIns="91440" tIns="45720" rIns="91440" bIns="45720" rtlCol="0" anchor="b"/>
          <a:lstStyle>
            <a:defPPr>
              <a:defRPr lang="zh-CN"/>
            </a:defPPr>
            <a:lvl1pPr algn="ctr">
              <a:lnSpc>
                <a:spcPct val="90000"/>
              </a:lnSpc>
              <a:spcBef>
                <a:spcPct val="0"/>
              </a:spcBef>
              <a:buNone/>
              <a:defRPr sz="4400">
                <a:solidFill>
                  <a:schemeClr val="bg1"/>
                </a:solidFill>
                <a:latin typeface="Algerian" panose="04020705040A02060702" pitchFamily="82" charset="0"/>
                <a:cs typeface="+mj-cs"/>
              </a:defRPr>
            </a:lvl1pPr>
          </a:lstStyle>
          <a:p>
            <a:r>
              <a:rPr lang="en-US" altLang="zh-CN" sz="4800" b="1" dirty="0">
                <a:latin typeface="+mn-lt"/>
                <a:cs typeface="+mn-ea"/>
                <a:sym typeface="+mn-lt"/>
              </a:rPr>
              <a:t>CONTENTS</a:t>
            </a:r>
          </a:p>
        </p:txBody>
      </p:sp>
      <p:sp>
        <p:nvSpPr>
          <p:cNvPr id="3" name="文本框 9"/>
          <p:cNvSpPr txBox="1"/>
          <p:nvPr>
            <p:custDataLst>
              <p:tags r:id="rId2"/>
            </p:custDataLst>
          </p:nvPr>
        </p:nvSpPr>
        <p:spPr>
          <a:xfrm>
            <a:off x="3654489" y="2537292"/>
            <a:ext cx="1908053" cy="846835"/>
          </a:xfrm>
          <a:prstGeom prst="rect">
            <a:avLst/>
          </a:prstGeom>
          <a:noFill/>
        </p:spPr>
        <p:txBody>
          <a:bodyPr wrap="square" lIns="91440" tIns="45720" rIns="91440" bIns="45720" rtlCol="0">
            <a:spAutoFit/>
          </a:bodyPr>
          <a:lstStyle>
            <a:defPPr>
              <a:defRPr lang="zh-CN"/>
            </a:defPPr>
            <a:lvl2pPr marL="0" lvl="1" algn="ctr">
              <a:lnSpc>
                <a:spcPts val="3000"/>
              </a:lnSpc>
              <a:defRPr sz="2000" b="1">
                <a:solidFill>
                  <a:schemeClr val="bg1"/>
                </a:solidFill>
                <a:latin typeface="+mn-ea"/>
              </a:defRPr>
            </a:lvl2pPr>
          </a:lstStyle>
          <a:p>
            <a:pPr lvl="1"/>
            <a:r>
              <a:rPr lang="en-US" altLang="zh-CN" sz="2400" b="0" dirty="0">
                <a:latin typeface="+mn-lt"/>
                <a:cs typeface="+mn-ea"/>
                <a:sym typeface="+mn-lt"/>
              </a:rPr>
              <a:t>PART 1</a:t>
            </a:r>
          </a:p>
          <a:p>
            <a:pPr lvl="1"/>
            <a:r>
              <a:rPr lang="en-US" altLang="zh-CN" sz="2400" b="0" dirty="0">
                <a:latin typeface="+mn-lt"/>
                <a:cs typeface="+mn-ea"/>
                <a:sym typeface="+mn-lt"/>
              </a:rPr>
              <a:t>Add title text</a:t>
            </a:r>
            <a:endParaRPr lang="zh-CN" altLang="en-US" sz="2400" b="0" dirty="0">
              <a:latin typeface="+mn-lt"/>
              <a:cs typeface="+mn-ea"/>
              <a:sym typeface="+mn-lt"/>
            </a:endParaRPr>
          </a:p>
        </p:txBody>
      </p:sp>
      <p:pic>
        <p:nvPicPr>
          <p:cNvPr id="4" name="图片 3" descr="C:\Users\Administrator\Desktop\1217\地球z-E779540-C9D384A5.png地球z-E779540-C9D384A5"/>
          <p:cNvPicPr>
            <a:picLocks noChangeAspect="1"/>
          </p:cNvPicPr>
          <p:nvPr>
            <p:custDataLst>
              <p:tags r:id="rId3"/>
            </p:custDataLst>
          </p:nvPr>
        </p:nvPicPr>
        <p:blipFill>
          <a:blip r:embed="rId10"/>
          <a:srcRect/>
          <a:stretch>
            <a:fillRect/>
          </a:stretch>
        </p:blipFill>
        <p:spPr>
          <a:xfrm>
            <a:off x="4281805" y="1692910"/>
            <a:ext cx="788670" cy="788670"/>
          </a:xfrm>
          <a:prstGeom prst="rect">
            <a:avLst/>
          </a:prstGeom>
          <a:effectLst>
            <a:outerShdw blurRad="101600" dist="38100" dir="2700000" algn="tl" rotWithShape="0">
              <a:schemeClr val="bg1">
                <a:lumMod val="50000"/>
                <a:alpha val="37000"/>
              </a:schemeClr>
            </a:outerShdw>
          </a:effectLst>
        </p:spPr>
      </p:pic>
      <p:pic>
        <p:nvPicPr>
          <p:cNvPr id="6" name="图片 5" descr="C:\Users\Administrator\Desktop\1217\地球z-E779540-C9D384A5.png地球z-E779540-C9D384A5"/>
          <p:cNvPicPr>
            <a:picLocks noChangeAspect="1"/>
          </p:cNvPicPr>
          <p:nvPr>
            <p:custDataLst>
              <p:tags r:id="rId4"/>
            </p:custDataLst>
          </p:nvPr>
        </p:nvPicPr>
        <p:blipFill>
          <a:blip r:embed="rId10"/>
          <a:srcRect/>
          <a:stretch>
            <a:fillRect/>
          </a:stretch>
        </p:blipFill>
        <p:spPr>
          <a:xfrm>
            <a:off x="6003290" y="1692910"/>
            <a:ext cx="788670" cy="788670"/>
          </a:xfrm>
          <a:prstGeom prst="rect">
            <a:avLst/>
          </a:prstGeom>
          <a:effectLst>
            <a:outerShdw blurRad="101600" dist="38100" dir="2700000" algn="tl" rotWithShape="0">
              <a:schemeClr val="bg1">
                <a:lumMod val="50000"/>
                <a:alpha val="37000"/>
              </a:schemeClr>
            </a:outerShdw>
          </a:effectLst>
        </p:spPr>
      </p:pic>
      <p:pic>
        <p:nvPicPr>
          <p:cNvPr id="7" name="图片 6" descr="C:\Users\Administrator\Desktop\1217\地球z-E779540-C9D384A5.png地球z-E779540-C9D384A5"/>
          <p:cNvPicPr>
            <a:picLocks noChangeAspect="1"/>
          </p:cNvPicPr>
          <p:nvPr>
            <p:custDataLst>
              <p:tags r:id="rId5"/>
            </p:custDataLst>
          </p:nvPr>
        </p:nvPicPr>
        <p:blipFill>
          <a:blip r:embed="rId10"/>
          <a:srcRect/>
          <a:stretch>
            <a:fillRect/>
          </a:stretch>
        </p:blipFill>
        <p:spPr>
          <a:xfrm>
            <a:off x="7723505" y="1692910"/>
            <a:ext cx="788670" cy="788670"/>
          </a:xfrm>
          <a:prstGeom prst="rect">
            <a:avLst/>
          </a:prstGeom>
          <a:effectLst>
            <a:outerShdw blurRad="101600" dist="38100" dir="2700000" algn="tl" rotWithShape="0">
              <a:schemeClr val="bg1">
                <a:lumMod val="50000"/>
                <a:alpha val="37000"/>
              </a:schemeClr>
            </a:outerShdw>
          </a:effectLst>
        </p:spPr>
      </p:pic>
      <p:pic>
        <p:nvPicPr>
          <p:cNvPr id="9" name="图片 8" descr="C:\Users\Administrator\Desktop\1217\地球z-E779540-C9D384A5.png地球z-E779540-C9D384A5"/>
          <p:cNvPicPr>
            <a:picLocks noChangeAspect="1"/>
          </p:cNvPicPr>
          <p:nvPr>
            <p:custDataLst>
              <p:tags r:id="rId6"/>
            </p:custDataLst>
          </p:nvPr>
        </p:nvPicPr>
        <p:blipFill>
          <a:blip r:embed="rId10"/>
          <a:srcRect/>
          <a:stretch>
            <a:fillRect/>
          </a:stretch>
        </p:blipFill>
        <p:spPr>
          <a:xfrm>
            <a:off x="9423400" y="1692910"/>
            <a:ext cx="788670" cy="788670"/>
          </a:xfrm>
          <a:prstGeom prst="rect">
            <a:avLst/>
          </a:prstGeom>
          <a:effectLst>
            <a:outerShdw blurRad="101600" dist="38100" dir="2700000" algn="tl" rotWithShape="0">
              <a:schemeClr val="bg1">
                <a:lumMod val="50000"/>
                <a:alpha val="37000"/>
              </a:schemeClr>
            </a:outerShdw>
          </a:effectLst>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2000" fill="hold"/>
                                        <p:tgtEl>
                                          <p:spTgt spid="8"/>
                                        </p:tgtEl>
                                        <p:attrNameLst>
                                          <p:attrName>r</p:attrName>
                                        </p:attrNameLst>
                                      </p:cBhvr>
                                    </p:animRot>
                                  </p:childTnLst>
                                </p:cTn>
                              </p:par>
                            </p:childTnLst>
                          </p:cTn>
                        </p:par>
                        <p:par>
                          <p:cTn id="11" fill="hold">
                            <p:stCondLst>
                              <p:cond delay="2500"/>
                            </p:stCondLst>
                            <p:childTnLst>
                              <p:par>
                                <p:cTn id="12" presetID="37" presetClass="entr" presetSubtype="0"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900" decel="100000" fill="hold"/>
                                        <p:tgtEl>
                                          <p:spTgt spid="4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8" fill="hold">
                            <p:stCondLst>
                              <p:cond delay="3500"/>
                            </p:stCondLst>
                            <p:childTnLst>
                              <p:par>
                                <p:cTn id="19" presetID="37" presetClass="entr" presetSubtype="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900" decel="100000" fill="hold"/>
                                        <p:tgtEl>
                                          <p:spTgt spid="4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5" fill="hold">
                            <p:stCondLst>
                              <p:cond delay="4500"/>
                            </p:stCondLst>
                            <p:childTnLst>
                              <p:par>
                                <p:cTn id="26" presetID="37" presetClass="entr" presetSubtype="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900" decel="100000" fill="hold"/>
                                        <p:tgtEl>
                                          <p:spTgt spid="4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32" fill="hold">
                            <p:stCondLst>
                              <p:cond delay="5500"/>
                            </p:stCondLst>
                            <p:childTnLst>
                              <p:par>
                                <p:cTn id="33" presetID="31"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 calcmode="lin" valueType="num">
                                      <p:cBhvr>
                                        <p:cTn id="37" dur="500" fill="hold"/>
                                        <p:tgtEl>
                                          <p:spTgt spid="4"/>
                                        </p:tgtEl>
                                        <p:attrNameLst>
                                          <p:attrName>style.rotation</p:attrName>
                                        </p:attrNameLst>
                                      </p:cBhvr>
                                      <p:tavLst>
                                        <p:tav tm="0">
                                          <p:val>
                                            <p:fltVal val="90"/>
                                          </p:val>
                                        </p:tav>
                                        <p:tav tm="100000">
                                          <p:val>
                                            <p:fltVal val="0"/>
                                          </p:val>
                                        </p:tav>
                                      </p:tavLst>
                                    </p:anim>
                                    <p:animEffect transition="in" filter="fade">
                                      <p:cBhvr>
                                        <p:cTn id="38" dur="500"/>
                                        <p:tgtEl>
                                          <p:spTgt spid="4"/>
                                        </p:tgtEl>
                                      </p:cBhvr>
                                    </p:animEffect>
                                  </p:childTnLst>
                                </p:cTn>
                              </p:par>
                            </p:childTnLst>
                          </p:cTn>
                        </p:par>
                        <p:par>
                          <p:cTn id="39" fill="hold">
                            <p:stCondLst>
                              <p:cond delay="6000"/>
                            </p:stCondLst>
                            <p:childTnLst>
                              <p:par>
                                <p:cTn id="40" presetID="37"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900" decel="100000" fill="hold"/>
                                        <p:tgtEl>
                                          <p:spTgt spid="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46" fill="hold">
                            <p:stCondLst>
                              <p:cond delay="7000"/>
                            </p:stCondLst>
                            <p:childTnLst>
                              <p:par>
                                <p:cTn id="47" presetID="31"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 calcmode="lin" valueType="num">
                                      <p:cBhvr>
                                        <p:cTn id="51" dur="500" fill="hold"/>
                                        <p:tgtEl>
                                          <p:spTgt spid="6"/>
                                        </p:tgtEl>
                                        <p:attrNameLst>
                                          <p:attrName>style.rotation</p:attrName>
                                        </p:attrNameLst>
                                      </p:cBhvr>
                                      <p:tavLst>
                                        <p:tav tm="0">
                                          <p:val>
                                            <p:fltVal val="90"/>
                                          </p:val>
                                        </p:tav>
                                        <p:tav tm="100000">
                                          <p:val>
                                            <p:fltVal val="0"/>
                                          </p:val>
                                        </p:tav>
                                      </p:tavLst>
                                    </p:anim>
                                    <p:animEffect transition="in" filter="fade">
                                      <p:cBhvr>
                                        <p:cTn id="52" dur="500"/>
                                        <p:tgtEl>
                                          <p:spTgt spid="6"/>
                                        </p:tgtEl>
                                      </p:cBhvr>
                                    </p:animEffect>
                                  </p:childTnLst>
                                </p:cTn>
                              </p:par>
                            </p:childTnLst>
                          </p:cTn>
                        </p:par>
                        <p:par>
                          <p:cTn id="53" fill="hold">
                            <p:stCondLst>
                              <p:cond delay="75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 calcmode="lin" valueType="num">
                                      <p:cBhvr>
                                        <p:cTn id="58" dur="500" fill="hold"/>
                                        <p:tgtEl>
                                          <p:spTgt spid="7"/>
                                        </p:tgtEl>
                                        <p:attrNameLst>
                                          <p:attrName>style.rotation</p:attrName>
                                        </p:attrNameLst>
                                      </p:cBhvr>
                                      <p:tavLst>
                                        <p:tav tm="0">
                                          <p:val>
                                            <p:fltVal val="90"/>
                                          </p:val>
                                        </p:tav>
                                        <p:tav tm="100000">
                                          <p:val>
                                            <p:fltVal val="0"/>
                                          </p:val>
                                        </p:tav>
                                      </p:tavLst>
                                    </p:anim>
                                    <p:animEffect transition="in" filter="fade">
                                      <p:cBhvr>
                                        <p:cTn id="59" dur="500"/>
                                        <p:tgtEl>
                                          <p:spTgt spid="7"/>
                                        </p:tgtEl>
                                      </p:cBhvr>
                                    </p:animEffect>
                                  </p:childTnLst>
                                </p:cTn>
                              </p:par>
                            </p:childTnLst>
                          </p:cTn>
                        </p:par>
                        <p:par>
                          <p:cTn id="60" fill="hold">
                            <p:stCondLst>
                              <p:cond delay="8000"/>
                            </p:stCondLst>
                            <p:childTnLst>
                              <p:par>
                                <p:cTn id="61" presetID="31" presetClass="entr" presetSubtype="0"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style.rotation</p:attrName>
                                        </p:attrNameLst>
                                      </p:cBhvr>
                                      <p:tavLst>
                                        <p:tav tm="0">
                                          <p:val>
                                            <p:fltVal val="90"/>
                                          </p:val>
                                        </p:tav>
                                        <p:tav tm="100000">
                                          <p:val>
                                            <p:fltVal val="0"/>
                                          </p:val>
                                        </p:tav>
                                      </p:tavLst>
                                    </p:anim>
                                    <p:animEffect transition="in" filter="fade">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99999-6D594D61"/>
          <p:cNvPicPr>
            <a:picLocks noChangeAspect="1"/>
          </p:cNvPicPr>
          <p:nvPr/>
        </p:nvPicPr>
        <p:blipFill>
          <a:blip r:embed="rId3"/>
          <a:srcRect l="29545" r="15530"/>
          <a:stretch>
            <a:fillRect/>
          </a:stretch>
        </p:blipFill>
        <p:spPr>
          <a:xfrm>
            <a:off x="6648450" y="3682365"/>
            <a:ext cx="5524500" cy="3224530"/>
          </a:xfrm>
          <a:prstGeom prst="rect">
            <a:avLst/>
          </a:prstGeom>
        </p:spPr>
      </p:pic>
      <p:sp>
        <p:nvSpPr>
          <p:cNvPr id="7" name="文本框 9"/>
          <p:cNvSpPr txBox="1"/>
          <p:nvPr/>
        </p:nvSpPr>
        <p:spPr>
          <a:xfrm>
            <a:off x="639706" y="0"/>
            <a:ext cx="4046594" cy="776495"/>
          </a:xfrm>
          <a:prstGeom prst="rect">
            <a:avLst/>
          </a:prstGeom>
          <a:noFill/>
        </p:spPr>
        <p:txBody>
          <a:bodyPr wrap="square" lIns="91440" tIns="45720" rIns="91440" bIns="45720" rtlCol="0">
            <a:spAutoFit/>
          </a:bodyPr>
          <a:lstStyle/>
          <a:p>
            <a:pPr marL="0" lvl="1" algn="ctr">
              <a:lnSpc>
                <a:spcPts val="6000"/>
              </a:lnSpc>
            </a:pPr>
            <a:r>
              <a:rPr lang="en-US" altLang="zh-CN" sz="3200" b="1" dirty="0">
                <a:solidFill>
                  <a:schemeClr val="bg1"/>
                </a:solidFill>
                <a:cs typeface="+mn-ea"/>
                <a:sym typeface="+mn-lt"/>
              </a:rPr>
              <a:t>PART 4 Add title text</a:t>
            </a:r>
            <a:endParaRPr lang="zh-CN" altLang="en-US" sz="3200" b="1" dirty="0">
              <a:solidFill>
                <a:schemeClr val="bg1"/>
              </a:solidFill>
              <a:cs typeface="+mn-ea"/>
              <a:sym typeface="+mn-lt"/>
            </a:endParaRPr>
          </a:p>
        </p:txBody>
      </p:sp>
      <p:sp>
        <p:nvSpPr>
          <p:cNvPr id="3" name="Block Arc 1"/>
          <p:cNvSpPr/>
          <p:nvPr/>
        </p:nvSpPr>
        <p:spPr>
          <a:xfrm>
            <a:off x="6862745" y="2867340"/>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19" name="Block Arc 2"/>
          <p:cNvSpPr/>
          <p:nvPr/>
        </p:nvSpPr>
        <p:spPr>
          <a:xfrm rot="10800000">
            <a:off x="4987260" y="2864458"/>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20" name="Block Arc 3"/>
          <p:cNvSpPr/>
          <p:nvPr/>
        </p:nvSpPr>
        <p:spPr>
          <a:xfrm>
            <a:off x="3114881" y="2884274"/>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21" name="Freeform 7"/>
          <p:cNvSpPr/>
          <p:nvPr/>
        </p:nvSpPr>
        <p:spPr>
          <a:xfrm>
            <a:off x="1689775" y="3327090"/>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1"/>
              </a:solidFill>
              <a:cs typeface="+mn-ea"/>
              <a:sym typeface="+mn-lt"/>
            </a:endParaRPr>
          </a:p>
        </p:txBody>
      </p:sp>
      <p:sp>
        <p:nvSpPr>
          <p:cNvPr id="22" name="Freeform 8"/>
          <p:cNvSpPr/>
          <p:nvPr/>
        </p:nvSpPr>
        <p:spPr>
          <a:xfrm>
            <a:off x="3583341" y="3327090"/>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2"/>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2"/>
              </a:solidFill>
              <a:cs typeface="+mn-ea"/>
              <a:sym typeface="+mn-lt"/>
            </a:endParaRPr>
          </a:p>
        </p:txBody>
      </p:sp>
      <p:sp>
        <p:nvSpPr>
          <p:cNvPr id="23" name="Freeform 9"/>
          <p:cNvSpPr/>
          <p:nvPr/>
        </p:nvSpPr>
        <p:spPr>
          <a:xfrm>
            <a:off x="5449815" y="3327090"/>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3"/>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3"/>
              </a:solidFill>
              <a:cs typeface="+mn-ea"/>
              <a:sym typeface="+mn-lt"/>
            </a:endParaRPr>
          </a:p>
        </p:txBody>
      </p:sp>
      <p:sp>
        <p:nvSpPr>
          <p:cNvPr id="24" name="Freeform 10"/>
          <p:cNvSpPr/>
          <p:nvPr/>
        </p:nvSpPr>
        <p:spPr>
          <a:xfrm>
            <a:off x="7343381" y="3327090"/>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4"/>
              </a:solidFill>
              <a:cs typeface="+mn-ea"/>
              <a:sym typeface="+mn-lt"/>
            </a:endParaRPr>
          </a:p>
        </p:txBody>
      </p:sp>
      <p:sp>
        <p:nvSpPr>
          <p:cNvPr id="25" name="Freeform 11"/>
          <p:cNvSpPr/>
          <p:nvPr/>
        </p:nvSpPr>
        <p:spPr>
          <a:xfrm>
            <a:off x="9209856" y="3327090"/>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5"/>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5"/>
              </a:solidFill>
              <a:cs typeface="+mn-ea"/>
              <a:sym typeface="+mn-lt"/>
            </a:endParaRPr>
          </a:p>
        </p:txBody>
      </p:sp>
      <p:sp>
        <p:nvSpPr>
          <p:cNvPr id="26" name="TextBox 12"/>
          <p:cNvSpPr txBox="1"/>
          <p:nvPr/>
        </p:nvSpPr>
        <p:spPr>
          <a:xfrm>
            <a:off x="1921782" y="5314431"/>
            <a:ext cx="796693" cy="492443"/>
          </a:xfrm>
          <a:prstGeom prst="rect">
            <a:avLst/>
          </a:prstGeom>
          <a:noFill/>
        </p:spPr>
        <p:txBody>
          <a:bodyPr wrap="none" lIns="0" tIns="0" rIns="0" bIns="0" rtlCol="0" anchor="ctr">
            <a:spAutoFit/>
          </a:bodyPr>
          <a:lstStyle/>
          <a:p>
            <a:pPr algn="ctr" defTabSz="1219200">
              <a:spcBef>
                <a:spcPct val="20000"/>
              </a:spcBef>
              <a:defRPr/>
            </a:pPr>
            <a:r>
              <a:rPr lang="en-US" sz="3200" b="1" dirty="0">
                <a:solidFill>
                  <a:schemeClr val="accent1"/>
                </a:solidFill>
                <a:cs typeface="+mn-ea"/>
                <a:sym typeface="+mn-lt"/>
              </a:rPr>
              <a:t>2021</a:t>
            </a:r>
            <a:endParaRPr lang="en-US" sz="3200" dirty="0">
              <a:solidFill>
                <a:schemeClr val="accent1"/>
              </a:solidFill>
              <a:cs typeface="+mn-ea"/>
              <a:sym typeface="+mn-lt"/>
            </a:endParaRPr>
          </a:p>
        </p:txBody>
      </p:sp>
      <p:sp>
        <p:nvSpPr>
          <p:cNvPr id="27" name="TextBox 13"/>
          <p:cNvSpPr txBox="1"/>
          <p:nvPr/>
        </p:nvSpPr>
        <p:spPr>
          <a:xfrm>
            <a:off x="3757559" y="2109331"/>
            <a:ext cx="868828" cy="492443"/>
          </a:xfrm>
          <a:prstGeom prst="rect">
            <a:avLst/>
          </a:prstGeom>
          <a:noFill/>
        </p:spPr>
        <p:txBody>
          <a:bodyPr wrap="none" lIns="0" tIns="0" rIns="0" bIns="0" rtlCol="0" anchor="ctr">
            <a:spAutoFit/>
          </a:bodyPr>
          <a:lstStyle/>
          <a:p>
            <a:pPr algn="ctr" defTabSz="1219200">
              <a:spcBef>
                <a:spcPct val="20000"/>
              </a:spcBef>
              <a:defRPr/>
            </a:pPr>
            <a:r>
              <a:rPr lang="en-US" sz="3200" b="1" dirty="0">
                <a:solidFill>
                  <a:schemeClr val="accent2"/>
                </a:solidFill>
                <a:cs typeface="+mn-ea"/>
                <a:sym typeface="+mn-lt"/>
              </a:rPr>
              <a:t>2022</a:t>
            </a:r>
            <a:endParaRPr lang="en-US" sz="3200" dirty="0">
              <a:solidFill>
                <a:schemeClr val="accent2"/>
              </a:solidFill>
              <a:cs typeface="+mn-ea"/>
              <a:sym typeface="+mn-lt"/>
            </a:endParaRPr>
          </a:p>
        </p:txBody>
      </p:sp>
      <p:sp>
        <p:nvSpPr>
          <p:cNvPr id="28" name="TextBox 14"/>
          <p:cNvSpPr txBox="1"/>
          <p:nvPr/>
        </p:nvSpPr>
        <p:spPr>
          <a:xfrm>
            <a:off x="5692932" y="5314431"/>
            <a:ext cx="867225" cy="492443"/>
          </a:xfrm>
          <a:prstGeom prst="rect">
            <a:avLst/>
          </a:prstGeom>
          <a:noFill/>
        </p:spPr>
        <p:txBody>
          <a:bodyPr wrap="none" lIns="0" tIns="0" rIns="0" bIns="0" rtlCol="0" anchor="ctr">
            <a:spAutoFit/>
          </a:bodyPr>
          <a:lstStyle/>
          <a:p>
            <a:pPr algn="ctr" defTabSz="1219200">
              <a:spcBef>
                <a:spcPct val="20000"/>
              </a:spcBef>
              <a:defRPr/>
            </a:pPr>
            <a:r>
              <a:rPr lang="en-US" sz="3200" b="1" dirty="0">
                <a:solidFill>
                  <a:schemeClr val="accent3"/>
                </a:solidFill>
                <a:cs typeface="+mn-ea"/>
                <a:sym typeface="+mn-lt"/>
              </a:rPr>
              <a:t>2023</a:t>
            </a:r>
            <a:endParaRPr lang="en-US" sz="3200" dirty="0">
              <a:solidFill>
                <a:schemeClr val="accent3"/>
              </a:solidFill>
              <a:cs typeface="+mn-ea"/>
              <a:sym typeface="+mn-lt"/>
            </a:endParaRPr>
          </a:p>
        </p:txBody>
      </p:sp>
      <p:sp>
        <p:nvSpPr>
          <p:cNvPr id="29" name="TextBox 15"/>
          <p:cNvSpPr txBox="1"/>
          <p:nvPr/>
        </p:nvSpPr>
        <p:spPr>
          <a:xfrm>
            <a:off x="7538413" y="2109331"/>
            <a:ext cx="880049" cy="492443"/>
          </a:xfrm>
          <a:prstGeom prst="rect">
            <a:avLst/>
          </a:prstGeom>
          <a:noFill/>
        </p:spPr>
        <p:txBody>
          <a:bodyPr wrap="none" lIns="0" tIns="0" rIns="0" bIns="0" rtlCol="0" anchor="ctr">
            <a:spAutoFit/>
          </a:bodyPr>
          <a:lstStyle/>
          <a:p>
            <a:pPr algn="ctr" defTabSz="1219200">
              <a:spcBef>
                <a:spcPct val="20000"/>
              </a:spcBef>
              <a:defRPr/>
            </a:pPr>
            <a:r>
              <a:rPr lang="en-US" sz="3200" b="1" dirty="0">
                <a:solidFill>
                  <a:schemeClr val="accent4"/>
                </a:solidFill>
                <a:cs typeface="+mn-ea"/>
                <a:sym typeface="+mn-lt"/>
              </a:rPr>
              <a:t>2024</a:t>
            </a:r>
            <a:endParaRPr lang="en-US" sz="3200" dirty="0">
              <a:solidFill>
                <a:schemeClr val="accent4"/>
              </a:solidFill>
              <a:cs typeface="+mn-ea"/>
              <a:sym typeface="+mn-lt"/>
            </a:endParaRPr>
          </a:p>
        </p:txBody>
      </p:sp>
      <p:sp>
        <p:nvSpPr>
          <p:cNvPr id="30" name="TextBox 16"/>
          <p:cNvSpPr txBox="1"/>
          <p:nvPr/>
        </p:nvSpPr>
        <p:spPr>
          <a:xfrm>
            <a:off x="9462653" y="5314431"/>
            <a:ext cx="872034" cy="492443"/>
          </a:xfrm>
          <a:prstGeom prst="rect">
            <a:avLst/>
          </a:prstGeom>
          <a:noFill/>
        </p:spPr>
        <p:txBody>
          <a:bodyPr wrap="none" lIns="0" tIns="0" rIns="0" bIns="0" rtlCol="0" anchor="ctr">
            <a:spAutoFit/>
          </a:bodyPr>
          <a:lstStyle/>
          <a:p>
            <a:pPr algn="ctr" defTabSz="1219200">
              <a:spcBef>
                <a:spcPct val="20000"/>
              </a:spcBef>
              <a:defRPr/>
            </a:pPr>
            <a:r>
              <a:rPr lang="en-US" sz="3200" b="1" dirty="0">
                <a:solidFill>
                  <a:schemeClr val="accent5"/>
                </a:solidFill>
                <a:cs typeface="+mn-ea"/>
                <a:sym typeface="+mn-lt"/>
              </a:rPr>
              <a:t>2025</a:t>
            </a:r>
            <a:endParaRPr lang="en-US" sz="3200" dirty="0">
              <a:solidFill>
                <a:schemeClr val="accent5"/>
              </a:solidFill>
              <a:cs typeface="+mn-ea"/>
              <a:sym typeface="+mn-lt"/>
            </a:endParaRPr>
          </a:p>
        </p:txBody>
      </p:sp>
      <p:sp>
        <p:nvSpPr>
          <p:cNvPr id="31" name="Block Arc 17"/>
          <p:cNvSpPr/>
          <p:nvPr/>
        </p:nvSpPr>
        <p:spPr>
          <a:xfrm rot="10800000">
            <a:off x="1234344" y="2864456"/>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32" name="Block Arc 19"/>
          <p:cNvSpPr/>
          <p:nvPr/>
        </p:nvSpPr>
        <p:spPr>
          <a:xfrm rot="10800000">
            <a:off x="8740079" y="2864458"/>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grpSp>
        <p:nvGrpSpPr>
          <p:cNvPr id="33" name="Group 21"/>
          <p:cNvGrpSpPr/>
          <p:nvPr/>
        </p:nvGrpSpPr>
        <p:grpSpPr>
          <a:xfrm>
            <a:off x="9580710" y="3707582"/>
            <a:ext cx="536315" cy="536315"/>
            <a:chOff x="8216107" y="2577307"/>
            <a:chExt cx="464344" cy="464344"/>
          </a:xfrm>
          <a:solidFill>
            <a:schemeClr val="accent5"/>
          </a:solidFill>
        </p:grpSpPr>
        <p:sp>
          <p:nvSpPr>
            <p:cNvPr id="34"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35"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36"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37"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38" name="Group 26"/>
          <p:cNvGrpSpPr/>
          <p:nvPr/>
        </p:nvGrpSpPr>
        <p:grpSpPr>
          <a:xfrm>
            <a:off x="5911727" y="3708939"/>
            <a:ext cx="368545" cy="537232"/>
            <a:chOff x="3582988" y="3510757"/>
            <a:chExt cx="319088" cy="465138"/>
          </a:xfrm>
          <a:solidFill>
            <a:schemeClr val="accent3"/>
          </a:solidFill>
        </p:grpSpPr>
        <p:sp>
          <p:nvSpPr>
            <p:cNvPr id="3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4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41" name="Group 29"/>
          <p:cNvGrpSpPr/>
          <p:nvPr/>
        </p:nvGrpSpPr>
        <p:grpSpPr>
          <a:xfrm>
            <a:off x="4032632" y="3707583"/>
            <a:ext cx="402465" cy="537232"/>
            <a:chOff x="2639219" y="3510757"/>
            <a:chExt cx="348456" cy="465138"/>
          </a:xfrm>
          <a:solidFill>
            <a:schemeClr val="accent2"/>
          </a:solidFill>
        </p:grpSpPr>
        <p:sp>
          <p:nvSpPr>
            <p:cNvPr id="42"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43"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44" name="Group 32"/>
          <p:cNvGrpSpPr/>
          <p:nvPr/>
        </p:nvGrpSpPr>
        <p:grpSpPr>
          <a:xfrm>
            <a:off x="2074001" y="3708500"/>
            <a:ext cx="536315" cy="536315"/>
            <a:chOff x="3498967" y="3049909"/>
            <a:chExt cx="464344" cy="464344"/>
          </a:xfrm>
          <a:solidFill>
            <a:schemeClr val="accent1"/>
          </a:solidFill>
        </p:grpSpPr>
        <p:sp>
          <p:nvSpPr>
            <p:cNvPr id="45"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46"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47" name="Group 35"/>
          <p:cNvGrpSpPr/>
          <p:nvPr/>
        </p:nvGrpSpPr>
        <p:grpSpPr>
          <a:xfrm>
            <a:off x="7698647" y="3707583"/>
            <a:ext cx="537232" cy="536315"/>
            <a:chOff x="2581275" y="2582069"/>
            <a:chExt cx="465138" cy="464344"/>
          </a:xfrm>
          <a:solidFill>
            <a:schemeClr val="accent4"/>
          </a:solidFill>
        </p:grpSpPr>
        <p:sp>
          <p:nvSpPr>
            <p:cNvPr id="48"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49"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sp>
        <p:nvSpPr>
          <p:cNvPr id="50" name="Rectangle 38"/>
          <p:cNvSpPr/>
          <p:nvPr/>
        </p:nvSpPr>
        <p:spPr>
          <a:xfrm>
            <a:off x="1189026" y="2017927"/>
            <a:ext cx="2219429" cy="646331"/>
          </a:xfrm>
          <a:prstGeom prst="rect">
            <a:avLst/>
          </a:prstGeom>
        </p:spPr>
        <p:txBody>
          <a:bodyPr wrap="square">
            <a:spAutoFit/>
          </a:bodyPr>
          <a:lstStyle/>
          <a:p>
            <a:pPr algn="ctr"/>
            <a:r>
              <a:rPr lang="en-US" sz="1200" dirty="0" err="1">
                <a:solidFill>
                  <a:schemeClr val="bg1"/>
                </a:solidFill>
                <a:cs typeface="+mn-ea"/>
                <a:sym typeface="+mn-lt"/>
              </a:rPr>
              <a:t>Lorem</a:t>
            </a:r>
            <a:r>
              <a:rPr lang="en-US" sz="1200">
                <a:solidFill>
                  <a:schemeClr val="bg1"/>
                </a:solidFill>
                <a:cs typeface="+mn-ea"/>
                <a:sym typeface="+mn-lt"/>
              </a:rPr>
              <a:t> ipsum dolor sit, consectetur tua adipiscing. Craset urna urna…</a:t>
            </a:r>
          </a:p>
        </p:txBody>
      </p:sp>
      <p:sp>
        <p:nvSpPr>
          <p:cNvPr id="51" name="Rectangle 40"/>
          <p:cNvSpPr/>
          <p:nvPr/>
        </p:nvSpPr>
        <p:spPr>
          <a:xfrm>
            <a:off x="3097867" y="5546813"/>
            <a:ext cx="2219429" cy="646331"/>
          </a:xfrm>
          <a:prstGeom prst="rect">
            <a:avLst/>
          </a:prstGeom>
        </p:spPr>
        <p:txBody>
          <a:bodyPr wrap="square">
            <a:spAutoFit/>
          </a:bodyPr>
          <a:lstStyle/>
          <a:p>
            <a:pPr algn="ctr"/>
            <a:r>
              <a:rPr lang="en-US" sz="1200" dirty="0" err="1">
                <a:solidFill>
                  <a:schemeClr val="bg1"/>
                </a:solidFill>
                <a:cs typeface="+mn-ea"/>
                <a:sym typeface="+mn-lt"/>
              </a:rPr>
              <a:t>Lorem</a:t>
            </a:r>
            <a:r>
              <a:rPr lang="en-US" sz="1200">
                <a:solidFill>
                  <a:schemeClr val="bg1"/>
                </a:solidFill>
                <a:cs typeface="+mn-ea"/>
                <a:sym typeface="+mn-lt"/>
              </a:rPr>
              <a:t> ipsum dolor sit, consectetur tua adipiscing. Craset urna urna…</a:t>
            </a:r>
          </a:p>
        </p:txBody>
      </p:sp>
      <p:sp>
        <p:nvSpPr>
          <p:cNvPr id="52" name="TextBox 41"/>
          <p:cNvSpPr txBox="1"/>
          <p:nvPr/>
        </p:nvSpPr>
        <p:spPr>
          <a:xfrm>
            <a:off x="3475145" y="5251777"/>
            <a:ext cx="1455848" cy="338554"/>
          </a:xfrm>
          <a:prstGeom prst="rect">
            <a:avLst/>
          </a:prstGeom>
          <a:noFill/>
        </p:spPr>
        <p:txBody>
          <a:bodyPr wrap="none" rtlCol="0">
            <a:spAutoFit/>
          </a:bodyPr>
          <a:lstStyle/>
          <a:p>
            <a:pPr algn="ctr"/>
            <a:r>
              <a:rPr lang="en-US" sz="1600" b="1">
                <a:solidFill>
                  <a:schemeClr val="bg1"/>
                </a:solidFill>
                <a:cs typeface="+mn-ea"/>
                <a:sym typeface="+mn-lt"/>
              </a:rPr>
              <a:t>Great Design</a:t>
            </a:r>
          </a:p>
        </p:txBody>
      </p:sp>
      <p:sp>
        <p:nvSpPr>
          <p:cNvPr id="53" name="Rectangle 42"/>
          <p:cNvSpPr/>
          <p:nvPr/>
        </p:nvSpPr>
        <p:spPr>
          <a:xfrm>
            <a:off x="4986781" y="2017927"/>
            <a:ext cx="2219429" cy="646331"/>
          </a:xfrm>
          <a:prstGeom prst="rect">
            <a:avLst/>
          </a:prstGeom>
        </p:spPr>
        <p:txBody>
          <a:bodyPr wrap="square">
            <a:spAutoFit/>
          </a:bodyPr>
          <a:lstStyle/>
          <a:p>
            <a:pPr algn="ctr"/>
            <a:r>
              <a:rPr lang="en-US" sz="1200" dirty="0" err="1">
                <a:solidFill>
                  <a:schemeClr val="bg1"/>
                </a:solidFill>
                <a:cs typeface="+mn-ea"/>
                <a:sym typeface="+mn-lt"/>
              </a:rPr>
              <a:t>Lorem</a:t>
            </a:r>
            <a:r>
              <a:rPr lang="en-US" sz="1200">
                <a:solidFill>
                  <a:schemeClr val="bg1"/>
                </a:solidFill>
                <a:cs typeface="+mn-ea"/>
                <a:sym typeface="+mn-lt"/>
              </a:rPr>
              <a:t> ipsum dolor sit, consectetur tua adipiscing. Craset urna urna…</a:t>
            </a:r>
          </a:p>
        </p:txBody>
      </p:sp>
      <p:sp>
        <p:nvSpPr>
          <p:cNvPr id="54" name="Rectangle 44"/>
          <p:cNvSpPr/>
          <p:nvPr/>
        </p:nvSpPr>
        <p:spPr>
          <a:xfrm>
            <a:off x="6895622" y="5543719"/>
            <a:ext cx="2219429" cy="646331"/>
          </a:xfrm>
          <a:prstGeom prst="rect">
            <a:avLst/>
          </a:prstGeom>
        </p:spPr>
        <p:txBody>
          <a:bodyPr wrap="square">
            <a:spAutoFit/>
          </a:bodyPr>
          <a:lstStyle/>
          <a:p>
            <a:pPr algn="ctr"/>
            <a:r>
              <a:rPr lang="en-US" sz="1200" dirty="0" err="1">
                <a:solidFill>
                  <a:schemeClr val="bg1"/>
                </a:solidFill>
                <a:cs typeface="+mn-ea"/>
                <a:sym typeface="+mn-lt"/>
              </a:rPr>
              <a:t>Lorem</a:t>
            </a:r>
            <a:r>
              <a:rPr lang="en-US" sz="1200">
                <a:solidFill>
                  <a:schemeClr val="bg1"/>
                </a:solidFill>
                <a:cs typeface="+mn-ea"/>
                <a:sym typeface="+mn-lt"/>
              </a:rPr>
              <a:t> ipsum dolor sit, consectetur tua adipiscing. Craset urna urna…</a:t>
            </a:r>
          </a:p>
        </p:txBody>
      </p:sp>
      <p:sp>
        <p:nvSpPr>
          <p:cNvPr id="55" name="TextBox 45"/>
          <p:cNvSpPr txBox="1"/>
          <p:nvPr/>
        </p:nvSpPr>
        <p:spPr>
          <a:xfrm>
            <a:off x="7272900" y="5248683"/>
            <a:ext cx="1455848" cy="338554"/>
          </a:xfrm>
          <a:prstGeom prst="rect">
            <a:avLst/>
          </a:prstGeom>
          <a:noFill/>
        </p:spPr>
        <p:txBody>
          <a:bodyPr wrap="none" rtlCol="0">
            <a:spAutoFit/>
          </a:bodyPr>
          <a:lstStyle/>
          <a:p>
            <a:pPr algn="ctr"/>
            <a:r>
              <a:rPr lang="en-US" sz="1600" b="1">
                <a:solidFill>
                  <a:schemeClr val="bg1"/>
                </a:solidFill>
                <a:cs typeface="+mn-ea"/>
                <a:sym typeface="+mn-lt"/>
              </a:rPr>
              <a:t>Great Design</a:t>
            </a:r>
          </a:p>
        </p:txBody>
      </p:sp>
      <p:sp>
        <p:nvSpPr>
          <p:cNvPr id="56" name="Rectangle 46"/>
          <p:cNvSpPr/>
          <p:nvPr/>
        </p:nvSpPr>
        <p:spPr>
          <a:xfrm>
            <a:off x="8767647" y="2017927"/>
            <a:ext cx="2219429" cy="646331"/>
          </a:xfrm>
          <a:prstGeom prst="rect">
            <a:avLst/>
          </a:prstGeom>
        </p:spPr>
        <p:txBody>
          <a:bodyPr wrap="square">
            <a:spAutoFit/>
          </a:bodyPr>
          <a:lstStyle/>
          <a:p>
            <a:pPr algn="ctr"/>
            <a:r>
              <a:rPr lang="en-US" sz="1200" dirty="0" err="1">
                <a:solidFill>
                  <a:schemeClr val="bg1"/>
                </a:solidFill>
                <a:cs typeface="+mn-ea"/>
                <a:sym typeface="+mn-lt"/>
              </a:rPr>
              <a:t>Lorem</a:t>
            </a:r>
            <a:r>
              <a:rPr lang="en-US" sz="1200">
                <a:solidFill>
                  <a:schemeClr val="bg1"/>
                </a:solidFill>
                <a:cs typeface="+mn-ea"/>
                <a:sym typeface="+mn-lt"/>
              </a:rPr>
              <a:t> ipsum dolor sit, consectetur tua adipiscing. Craset urna urna…</a:t>
            </a:r>
          </a:p>
        </p:txBody>
      </p:sp>
      <p:grpSp>
        <p:nvGrpSpPr>
          <p:cNvPr id="61" name="Group 60"/>
          <p:cNvGrpSpPr/>
          <p:nvPr/>
        </p:nvGrpSpPr>
        <p:grpSpPr>
          <a:xfrm>
            <a:off x="8740079" y="2867340"/>
            <a:ext cx="2329392" cy="2217579"/>
            <a:chOff x="8740079" y="2867340"/>
            <a:chExt cx="2329392" cy="2217579"/>
          </a:xfrm>
        </p:grpSpPr>
        <p:sp>
          <p:nvSpPr>
            <p:cNvPr id="57" name="Block Arc 6"/>
            <p:cNvSpPr/>
            <p:nvPr/>
          </p:nvSpPr>
          <p:spPr>
            <a:xfrm>
              <a:off x="8740079" y="2867340"/>
              <a:ext cx="2217579" cy="2217579"/>
            </a:xfrm>
            <a:prstGeom prst="blockArc">
              <a:avLst>
                <a:gd name="adj1" fmla="val 10800000"/>
                <a:gd name="adj2" fmla="val 3"/>
                <a:gd name="adj3" fmla="val 1529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58" name="Isosceles Triangle 50"/>
            <p:cNvSpPr/>
            <p:nvPr/>
          </p:nvSpPr>
          <p:spPr>
            <a:xfrm rot="10800000">
              <a:off x="10509419" y="3970613"/>
              <a:ext cx="560052" cy="35937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60" name="Group 59"/>
          <p:cNvGrpSpPr/>
          <p:nvPr/>
        </p:nvGrpSpPr>
        <p:grpSpPr>
          <a:xfrm>
            <a:off x="6862745" y="2864458"/>
            <a:ext cx="2326950" cy="2217579"/>
            <a:chOff x="6862745" y="2864458"/>
            <a:chExt cx="2326950" cy="2217579"/>
          </a:xfrm>
        </p:grpSpPr>
        <p:sp>
          <p:nvSpPr>
            <p:cNvPr id="59" name="Block Arc 20"/>
            <p:cNvSpPr/>
            <p:nvPr/>
          </p:nvSpPr>
          <p:spPr>
            <a:xfrm rot="10800000">
              <a:off x="6862745" y="2864458"/>
              <a:ext cx="2217579" cy="2217579"/>
            </a:xfrm>
            <a:prstGeom prst="blockArc">
              <a:avLst>
                <a:gd name="adj1" fmla="val 10800000"/>
                <a:gd name="adj2" fmla="val 3"/>
                <a:gd name="adj3" fmla="val 15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62" name="Isosceles Triangle 52"/>
            <p:cNvSpPr/>
            <p:nvPr/>
          </p:nvSpPr>
          <p:spPr>
            <a:xfrm>
              <a:off x="8629643" y="3617749"/>
              <a:ext cx="560052" cy="35937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63" name="Group 58"/>
          <p:cNvGrpSpPr/>
          <p:nvPr/>
        </p:nvGrpSpPr>
        <p:grpSpPr>
          <a:xfrm>
            <a:off x="4987260" y="2867340"/>
            <a:ext cx="2328891" cy="2217579"/>
            <a:chOff x="4987260" y="2867340"/>
            <a:chExt cx="2328891" cy="2217579"/>
          </a:xfrm>
        </p:grpSpPr>
        <p:sp>
          <p:nvSpPr>
            <p:cNvPr id="64" name="Block Arc 5"/>
            <p:cNvSpPr/>
            <p:nvPr/>
          </p:nvSpPr>
          <p:spPr>
            <a:xfrm>
              <a:off x="4987260" y="2867340"/>
              <a:ext cx="2217579" cy="2217579"/>
            </a:xfrm>
            <a:prstGeom prst="blockArc">
              <a:avLst>
                <a:gd name="adj1" fmla="val 10800000"/>
                <a:gd name="adj2" fmla="val 3"/>
                <a:gd name="adj3" fmla="val 15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65" name="Isosceles Triangle 49"/>
            <p:cNvSpPr/>
            <p:nvPr/>
          </p:nvSpPr>
          <p:spPr>
            <a:xfrm rot="10800000">
              <a:off x="6756099" y="3970613"/>
              <a:ext cx="560052" cy="35937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66" name="Group 57"/>
          <p:cNvGrpSpPr/>
          <p:nvPr/>
        </p:nvGrpSpPr>
        <p:grpSpPr>
          <a:xfrm>
            <a:off x="3109828" y="2864458"/>
            <a:ext cx="2330895" cy="2217579"/>
            <a:chOff x="3109828" y="2864458"/>
            <a:chExt cx="2330895" cy="2217579"/>
          </a:xfrm>
        </p:grpSpPr>
        <p:sp>
          <p:nvSpPr>
            <p:cNvPr id="67" name="Block Arc 18"/>
            <p:cNvSpPr/>
            <p:nvPr/>
          </p:nvSpPr>
          <p:spPr>
            <a:xfrm rot="10800000">
              <a:off x="3109828" y="2864458"/>
              <a:ext cx="2217579" cy="2217579"/>
            </a:xfrm>
            <a:prstGeom prst="blockArc">
              <a:avLst>
                <a:gd name="adj1" fmla="val 10800000"/>
                <a:gd name="adj2" fmla="val 3"/>
                <a:gd name="adj3" fmla="val 152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68" name="Isosceles Triangle 51"/>
            <p:cNvSpPr/>
            <p:nvPr/>
          </p:nvSpPr>
          <p:spPr>
            <a:xfrm>
              <a:off x="4880671" y="3617749"/>
              <a:ext cx="560052" cy="35937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69" name="Group 56"/>
          <p:cNvGrpSpPr/>
          <p:nvPr/>
        </p:nvGrpSpPr>
        <p:grpSpPr>
          <a:xfrm>
            <a:off x="1234344" y="2867340"/>
            <a:ext cx="2332835" cy="2217579"/>
            <a:chOff x="1234344" y="2867340"/>
            <a:chExt cx="2332835" cy="2217579"/>
          </a:xfrm>
        </p:grpSpPr>
        <p:sp>
          <p:nvSpPr>
            <p:cNvPr id="70" name="Block Arc 4"/>
            <p:cNvSpPr/>
            <p:nvPr/>
          </p:nvSpPr>
          <p:spPr>
            <a:xfrm>
              <a:off x="1234344" y="2867340"/>
              <a:ext cx="2217579" cy="2217579"/>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71" name="Isosceles Triangle 48"/>
            <p:cNvSpPr/>
            <p:nvPr/>
          </p:nvSpPr>
          <p:spPr>
            <a:xfrm rot="10800000">
              <a:off x="3007127" y="3970613"/>
              <a:ext cx="560052" cy="3593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ppt_x"/>
                                          </p:val>
                                        </p:tav>
                                        <p:tav tm="100000">
                                          <p:val>
                                            <p:strVal val="#ppt_x"/>
                                          </p:val>
                                        </p:tav>
                                      </p:tavLst>
                                    </p:anim>
                                    <p:anim calcmode="lin" valueType="num">
                                      <p:cBhvr additive="base">
                                        <p:cTn id="12" dur="500" fill="hold"/>
                                        <p:tgtEl>
                                          <p:spTgt spid="6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par>
                          <p:cTn id="27" fill="hold">
                            <p:stCondLst>
                              <p:cond delay="1000"/>
                            </p:stCondLst>
                            <p:childTnLst>
                              <p:par>
                                <p:cTn id="28" presetID="2" presetClass="entr" presetSubtype="1"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0-#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additive="base">
                                        <p:cTn id="34" dur="500" fill="hold"/>
                                        <p:tgtEl>
                                          <p:spTgt spid="66"/>
                                        </p:tgtEl>
                                        <p:attrNameLst>
                                          <p:attrName>ppt_x</p:attrName>
                                        </p:attrNameLst>
                                      </p:cBhvr>
                                      <p:tavLst>
                                        <p:tav tm="0">
                                          <p:val>
                                            <p:strVal val="#ppt_x"/>
                                          </p:val>
                                        </p:tav>
                                        <p:tav tm="100000">
                                          <p:val>
                                            <p:strVal val="#ppt_x"/>
                                          </p:val>
                                        </p:tav>
                                      </p:tavLst>
                                    </p:anim>
                                    <p:anim calcmode="lin" valueType="num">
                                      <p:cBhvr additive="base">
                                        <p:cTn id="35" dur="500" fill="hold"/>
                                        <p:tgtEl>
                                          <p:spTgt spid="66"/>
                                        </p:tgtEl>
                                        <p:attrNameLst>
                                          <p:attrName>ppt_y</p:attrName>
                                        </p:attrNameLst>
                                      </p:cBhvr>
                                      <p:tavLst>
                                        <p:tav tm="0">
                                          <p:val>
                                            <p:strVal val="1+#ppt_h/2"/>
                                          </p:val>
                                        </p:tav>
                                        <p:tav tm="100000">
                                          <p:val>
                                            <p:strVal val="#ppt_y"/>
                                          </p:val>
                                        </p:tav>
                                      </p:tavLst>
                                    </p:anim>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par>
                                <p:cTn id="41" presetID="53" presetClass="entr" presetSubtype="16"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1500"/>
                            </p:stCondLst>
                            <p:childTnLst>
                              <p:par>
                                <p:cTn id="47" presetID="2" presetClass="entr" presetSubtype="1"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fill="hold"/>
                                        <p:tgtEl>
                                          <p:spTgt spid="63"/>
                                        </p:tgtEl>
                                        <p:attrNameLst>
                                          <p:attrName>ppt_x</p:attrName>
                                        </p:attrNameLst>
                                      </p:cBhvr>
                                      <p:tavLst>
                                        <p:tav tm="0">
                                          <p:val>
                                            <p:strVal val="#ppt_x"/>
                                          </p:val>
                                        </p:tav>
                                        <p:tav tm="100000">
                                          <p:val>
                                            <p:strVal val="#ppt_x"/>
                                          </p:val>
                                        </p:tav>
                                      </p:tavLst>
                                    </p:anim>
                                    <p:anim calcmode="lin" valueType="num">
                                      <p:cBhvr additive="base">
                                        <p:cTn id="50" dur="500" fill="hold"/>
                                        <p:tgtEl>
                                          <p:spTgt spid="63"/>
                                        </p:tgtEl>
                                        <p:attrNameLst>
                                          <p:attrName>ppt_y</p:attrName>
                                        </p:attrNameLst>
                                      </p:cBhvr>
                                      <p:tavLst>
                                        <p:tav tm="0">
                                          <p:val>
                                            <p:strVal val="0-#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childTnLst>
                          </p:cTn>
                        </p:par>
                        <p:par>
                          <p:cTn id="65" fill="hold">
                            <p:stCondLst>
                              <p:cond delay="2000"/>
                            </p:stCondLst>
                            <p:childTnLst>
                              <p:par>
                                <p:cTn id="66" presetID="2" presetClass="entr" presetSubtype="1"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500" fill="hold"/>
                                        <p:tgtEl>
                                          <p:spTgt spid="3"/>
                                        </p:tgtEl>
                                        <p:attrNameLst>
                                          <p:attrName>ppt_x</p:attrName>
                                        </p:attrNameLst>
                                      </p:cBhvr>
                                      <p:tavLst>
                                        <p:tav tm="0">
                                          <p:val>
                                            <p:strVal val="#ppt_x"/>
                                          </p:val>
                                        </p:tav>
                                        <p:tav tm="100000">
                                          <p:val>
                                            <p:strVal val="#ppt_x"/>
                                          </p:val>
                                        </p:tav>
                                      </p:tavLst>
                                    </p:anim>
                                    <p:anim calcmode="lin" valueType="num">
                                      <p:cBhvr additive="base">
                                        <p:cTn id="69" dur="500" fill="hold"/>
                                        <p:tgtEl>
                                          <p:spTgt spid="3"/>
                                        </p:tgtEl>
                                        <p:attrNameLst>
                                          <p:attrName>ppt_y</p:attrName>
                                        </p:attrNameLst>
                                      </p:cBhvr>
                                      <p:tavLst>
                                        <p:tav tm="0">
                                          <p:val>
                                            <p:strVal val="0-#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60"/>
                                        </p:tgtEl>
                                        <p:attrNameLst>
                                          <p:attrName>style.visibility</p:attrName>
                                        </p:attrNameLst>
                                      </p:cBhvr>
                                      <p:to>
                                        <p:strVal val="visible"/>
                                      </p:to>
                                    </p:set>
                                    <p:anim calcmode="lin" valueType="num">
                                      <p:cBhvr additive="base">
                                        <p:cTn id="72" dur="500" fill="hold"/>
                                        <p:tgtEl>
                                          <p:spTgt spid="60"/>
                                        </p:tgtEl>
                                        <p:attrNameLst>
                                          <p:attrName>ppt_x</p:attrName>
                                        </p:attrNameLst>
                                      </p:cBhvr>
                                      <p:tavLst>
                                        <p:tav tm="0">
                                          <p:val>
                                            <p:strVal val="#ppt_x"/>
                                          </p:val>
                                        </p:tav>
                                        <p:tav tm="100000">
                                          <p:val>
                                            <p:strVal val="#ppt_x"/>
                                          </p:val>
                                        </p:tav>
                                      </p:tavLst>
                                    </p:anim>
                                    <p:anim calcmode="lin" valueType="num">
                                      <p:cBhvr additive="base">
                                        <p:cTn id="73" dur="500" fill="hold"/>
                                        <p:tgtEl>
                                          <p:spTgt spid="60"/>
                                        </p:tgtEl>
                                        <p:attrNameLst>
                                          <p:attrName>ppt_y</p:attrName>
                                        </p:attrNameLst>
                                      </p:cBhvr>
                                      <p:tavLst>
                                        <p:tav tm="0">
                                          <p:val>
                                            <p:strVal val="1+#ppt_h/2"/>
                                          </p:val>
                                        </p:tav>
                                        <p:tav tm="100000">
                                          <p:val>
                                            <p:strVal val="#ppt_y"/>
                                          </p:val>
                                        </p:tav>
                                      </p:tavLst>
                                    </p:anim>
                                  </p:childTnLst>
                                </p:cTn>
                              </p:par>
                              <p:par>
                                <p:cTn id="74" presetID="53" presetClass="entr" presetSubtype="16"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Effect transition="in" filter="fade">
                                      <p:cBhvr>
                                        <p:cTn id="78" dur="500"/>
                                        <p:tgtEl>
                                          <p:spTgt spid="24"/>
                                        </p:tgtEl>
                                      </p:cBhvr>
                                    </p:animEffect>
                                  </p:childTnLst>
                                </p:cTn>
                              </p:par>
                              <p:par>
                                <p:cTn id="79" presetID="53" presetClass="entr" presetSubtype="16"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2500"/>
                            </p:stCondLst>
                            <p:childTnLst>
                              <p:par>
                                <p:cTn id="85" presetID="2" presetClass="entr" presetSubtype="1" fill="hold" nodeType="afterEffect">
                                  <p:stCondLst>
                                    <p:cond delay="0"/>
                                  </p:stCondLst>
                                  <p:childTnLst>
                                    <p:set>
                                      <p:cBhvr>
                                        <p:cTn id="86" dur="1" fill="hold">
                                          <p:stCondLst>
                                            <p:cond delay="0"/>
                                          </p:stCondLst>
                                        </p:cTn>
                                        <p:tgtEl>
                                          <p:spTgt spid="61"/>
                                        </p:tgtEl>
                                        <p:attrNameLst>
                                          <p:attrName>style.visibility</p:attrName>
                                        </p:attrNameLst>
                                      </p:cBhvr>
                                      <p:to>
                                        <p:strVal val="visible"/>
                                      </p:to>
                                    </p:set>
                                    <p:anim calcmode="lin" valueType="num">
                                      <p:cBhvr additive="base">
                                        <p:cTn id="87" dur="500" fill="hold"/>
                                        <p:tgtEl>
                                          <p:spTgt spid="61"/>
                                        </p:tgtEl>
                                        <p:attrNameLst>
                                          <p:attrName>ppt_x</p:attrName>
                                        </p:attrNameLst>
                                      </p:cBhvr>
                                      <p:tavLst>
                                        <p:tav tm="0">
                                          <p:val>
                                            <p:strVal val="#ppt_x"/>
                                          </p:val>
                                        </p:tav>
                                        <p:tav tm="100000">
                                          <p:val>
                                            <p:strVal val="#ppt_x"/>
                                          </p:val>
                                        </p:tav>
                                      </p:tavLst>
                                    </p:anim>
                                    <p:anim calcmode="lin" valueType="num">
                                      <p:cBhvr additive="base">
                                        <p:cTn id="88" dur="500" fill="hold"/>
                                        <p:tgtEl>
                                          <p:spTgt spid="61"/>
                                        </p:tgtEl>
                                        <p:attrNameLst>
                                          <p:attrName>ppt_y</p:attrName>
                                        </p:attrNameLst>
                                      </p:cBhvr>
                                      <p:tavLst>
                                        <p:tav tm="0">
                                          <p:val>
                                            <p:strVal val="0-#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fill="hold"/>
                                        <p:tgtEl>
                                          <p:spTgt spid="32"/>
                                        </p:tgtEl>
                                        <p:attrNameLst>
                                          <p:attrName>ppt_x</p:attrName>
                                        </p:attrNameLst>
                                      </p:cBhvr>
                                      <p:tavLst>
                                        <p:tav tm="0">
                                          <p:val>
                                            <p:strVal val="#ppt_x"/>
                                          </p:val>
                                        </p:tav>
                                        <p:tav tm="100000">
                                          <p:val>
                                            <p:strVal val="#ppt_x"/>
                                          </p:val>
                                        </p:tav>
                                      </p:tavLst>
                                    </p:anim>
                                    <p:anim calcmode="lin" valueType="num">
                                      <p:cBhvr additive="base">
                                        <p:cTn id="92" dur="500" fill="hold"/>
                                        <p:tgtEl>
                                          <p:spTgt spid="32"/>
                                        </p:tgtEl>
                                        <p:attrNameLst>
                                          <p:attrName>ppt_y</p:attrName>
                                        </p:attrNameLst>
                                      </p:cBhvr>
                                      <p:tavLst>
                                        <p:tav tm="0">
                                          <p:val>
                                            <p:strVal val="1+#ppt_h/2"/>
                                          </p:val>
                                        </p:tav>
                                        <p:tav tm="100000">
                                          <p:val>
                                            <p:strVal val="#ppt_y"/>
                                          </p:val>
                                        </p:tav>
                                      </p:tavLst>
                                    </p:anim>
                                  </p:childTnLst>
                                </p:cTn>
                              </p:par>
                              <p:par>
                                <p:cTn id="93" presetID="53" presetClass="entr" presetSubtype="16"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fltVal val="0"/>
                                          </p:val>
                                        </p:tav>
                                        <p:tav tm="100000">
                                          <p:val>
                                            <p:strVal val="#ppt_w"/>
                                          </p:val>
                                        </p:tav>
                                      </p:tavLst>
                                    </p:anim>
                                    <p:anim calcmode="lin" valueType="num">
                                      <p:cBhvr>
                                        <p:cTn id="96" dur="500" fill="hold"/>
                                        <p:tgtEl>
                                          <p:spTgt spid="25"/>
                                        </p:tgtEl>
                                        <p:attrNameLst>
                                          <p:attrName>ppt_h</p:attrName>
                                        </p:attrNameLst>
                                      </p:cBhvr>
                                      <p:tavLst>
                                        <p:tav tm="0">
                                          <p:val>
                                            <p:fltVal val="0"/>
                                          </p:val>
                                        </p:tav>
                                        <p:tav tm="100000">
                                          <p:val>
                                            <p:strVal val="#ppt_h"/>
                                          </p:val>
                                        </p:tav>
                                      </p:tavLst>
                                    </p:anim>
                                    <p:animEffect transition="in" filter="fade">
                                      <p:cBhvr>
                                        <p:cTn id="97" dur="500"/>
                                        <p:tgtEl>
                                          <p:spTgt spid="25"/>
                                        </p:tgtEl>
                                      </p:cBhvr>
                                    </p:animEffect>
                                  </p:childTnLst>
                                </p:cTn>
                              </p:par>
                              <p:par>
                                <p:cTn id="98" presetID="53" presetClass="entr" presetSubtype="16" fill="hold" nodeType="withEffect">
                                  <p:stCondLst>
                                    <p:cond delay="0"/>
                                  </p:stCondLst>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ppt_w</p:attrName>
                                        </p:attrNameLst>
                                      </p:cBhvr>
                                      <p:tavLst>
                                        <p:tav tm="0">
                                          <p:val>
                                            <p:fltVal val="0"/>
                                          </p:val>
                                        </p:tav>
                                        <p:tav tm="100000">
                                          <p:val>
                                            <p:strVal val="#ppt_w"/>
                                          </p:val>
                                        </p:tav>
                                      </p:tavLst>
                                    </p:anim>
                                    <p:anim calcmode="lin" valueType="num">
                                      <p:cBhvr>
                                        <p:cTn id="101" dur="500" fill="hold"/>
                                        <p:tgtEl>
                                          <p:spTgt spid="33"/>
                                        </p:tgtEl>
                                        <p:attrNameLst>
                                          <p:attrName>ppt_h</p:attrName>
                                        </p:attrNameLst>
                                      </p:cBhvr>
                                      <p:tavLst>
                                        <p:tav tm="0">
                                          <p:val>
                                            <p:fltVal val="0"/>
                                          </p:val>
                                        </p:tav>
                                        <p:tav tm="100000">
                                          <p:val>
                                            <p:strVal val="#ppt_h"/>
                                          </p:val>
                                        </p:tav>
                                      </p:tavLst>
                                    </p:anim>
                                    <p:animEffect transition="in" filter="fade">
                                      <p:cBhvr>
                                        <p:cTn id="102" dur="500"/>
                                        <p:tgtEl>
                                          <p:spTgt spid="33"/>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barn(inVertical)">
                                      <p:cBhvr>
                                        <p:cTn id="105" dur="500"/>
                                        <p:tgtEl>
                                          <p:spTgt spid="26"/>
                                        </p:tgtEl>
                                      </p:cBhvr>
                                    </p:animEffect>
                                  </p:childTnLst>
                                </p:cTn>
                              </p:par>
                            </p:childTnLst>
                          </p:cTn>
                        </p:par>
                        <p:par>
                          <p:cTn id="106" fill="hold">
                            <p:stCondLst>
                              <p:cond delay="3000"/>
                            </p:stCondLst>
                            <p:childTnLst>
                              <p:par>
                                <p:cTn id="107" presetID="10" presetClass="entr" presetSubtype="0" fill="hold" grpId="0" nodeType="after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fade">
                                      <p:cBhvr>
                                        <p:cTn id="109" dur="500"/>
                                        <p:tgtEl>
                                          <p:spTgt spid="50"/>
                                        </p:tgtEl>
                                      </p:cBhvr>
                                    </p:animEffect>
                                  </p:childTnLst>
                                </p:cTn>
                              </p:par>
                            </p:childTnLst>
                          </p:cTn>
                        </p:par>
                        <p:par>
                          <p:cTn id="110" fill="hold">
                            <p:stCondLst>
                              <p:cond delay="3500"/>
                            </p:stCondLst>
                            <p:childTnLst>
                              <p:par>
                                <p:cTn id="111" presetID="16" presetClass="entr" presetSubtype="21"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barn(inVertical)">
                                      <p:cBhvr>
                                        <p:cTn id="113" dur="500"/>
                                        <p:tgtEl>
                                          <p:spTgt spid="27"/>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barn(inVertical)">
                                      <p:cBhvr>
                                        <p:cTn id="116" dur="500"/>
                                        <p:tgtEl>
                                          <p:spTgt spid="52"/>
                                        </p:tgtEl>
                                      </p:cBhvr>
                                    </p:animEffect>
                                  </p:childTnLst>
                                </p:cTn>
                              </p:par>
                            </p:childTnLst>
                          </p:cTn>
                        </p:par>
                        <p:par>
                          <p:cTn id="117" fill="hold">
                            <p:stCondLst>
                              <p:cond delay="4000"/>
                            </p:stCondLst>
                            <p:childTnLst>
                              <p:par>
                                <p:cTn id="118" presetID="10" presetClass="entr" presetSubtype="0" fill="hold" grpId="0" nodeType="after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500"/>
                                        <p:tgtEl>
                                          <p:spTgt spid="51"/>
                                        </p:tgtEl>
                                      </p:cBhvr>
                                    </p:animEffect>
                                  </p:childTnLst>
                                </p:cTn>
                              </p:par>
                              <p:par>
                                <p:cTn id="121" presetID="16" presetClass="entr" presetSubtype="21" fill="hold" grpId="0" nodeType="with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barn(inVertical)">
                                      <p:cBhvr>
                                        <p:cTn id="123" dur="500"/>
                                        <p:tgtEl>
                                          <p:spTgt spid="28"/>
                                        </p:tgtEl>
                                      </p:cBhvr>
                                    </p:animEffect>
                                  </p:childTnLst>
                                </p:cTn>
                              </p:par>
                            </p:childTnLst>
                          </p:cTn>
                        </p:par>
                        <p:par>
                          <p:cTn id="124" fill="hold">
                            <p:stCondLst>
                              <p:cond delay="4500"/>
                            </p:stCondLst>
                            <p:childTnLst>
                              <p:par>
                                <p:cTn id="125" presetID="10" presetClass="entr" presetSubtype="0"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fade">
                                      <p:cBhvr>
                                        <p:cTn id="127" dur="500"/>
                                        <p:tgtEl>
                                          <p:spTgt spid="53"/>
                                        </p:tgtEl>
                                      </p:cBhvr>
                                    </p:animEffect>
                                  </p:childTnLst>
                                </p:cTn>
                              </p:par>
                            </p:childTnLst>
                          </p:cTn>
                        </p:par>
                        <p:par>
                          <p:cTn id="128" fill="hold">
                            <p:stCondLst>
                              <p:cond delay="5000"/>
                            </p:stCondLst>
                            <p:childTnLst>
                              <p:par>
                                <p:cTn id="129" presetID="16" presetClass="entr" presetSubtype="21"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barn(inVertical)">
                                      <p:cBhvr>
                                        <p:cTn id="131" dur="500"/>
                                        <p:tgtEl>
                                          <p:spTgt spid="29"/>
                                        </p:tgtEl>
                                      </p:cBhvr>
                                    </p:animEffect>
                                  </p:childTnLst>
                                </p:cTn>
                              </p:par>
                              <p:par>
                                <p:cTn id="132" presetID="16" presetClass="entr" presetSubtype="21"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Effect transition="in" filter="barn(inVertical)">
                                      <p:cBhvr>
                                        <p:cTn id="134" dur="500"/>
                                        <p:tgtEl>
                                          <p:spTgt spid="55"/>
                                        </p:tgtEl>
                                      </p:cBhvr>
                                    </p:animEffect>
                                  </p:childTnLst>
                                </p:cTn>
                              </p:par>
                            </p:childTnLst>
                          </p:cTn>
                        </p:par>
                        <p:par>
                          <p:cTn id="135" fill="hold">
                            <p:stCondLst>
                              <p:cond delay="5500"/>
                            </p:stCondLst>
                            <p:childTnLst>
                              <p:par>
                                <p:cTn id="136" presetID="10" presetClass="entr" presetSubtype="0" fill="hold" grpId="0" nodeType="afterEffect">
                                  <p:stCondLst>
                                    <p:cond delay="0"/>
                                  </p:stCondLst>
                                  <p:childTnLst>
                                    <p:set>
                                      <p:cBhvr>
                                        <p:cTn id="137" dur="1" fill="hold">
                                          <p:stCondLst>
                                            <p:cond delay="0"/>
                                          </p:stCondLst>
                                        </p:cTn>
                                        <p:tgtEl>
                                          <p:spTgt spid="54"/>
                                        </p:tgtEl>
                                        <p:attrNameLst>
                                          <p:attrName>style.visibility</p:attrName>
                                        </p:attrNameLst>
                                      </p:cBhvr>
                                      <p:to>
                                        <p:strVal val="visible"/>
                                      </p:to>
                                    </p:set>
                                    <p:animEffect transition="in" filter="fade">
                                      <p:cBhvr>
                                        <p:cTn id="138" dur="500"/>
                                        <p:tgtEl>
                                          <p:spTgt spid="54"/>
                                        </p:tgtEl>
                                      </p:cBhvr>
                                    </p:animEffect>
                                  </p:childTnLst>
                                </p:cTn>
                              </p:par>
                              <p:par>
                                <p:cTn id="139" presetID="16" presetClass="entr" presetSubtype="21" fill="hold" grpId="0" nodeType="withEffect">
                                  <p:stCondLst>
                                    <p:cond delay="0"/>
                                  </p:stCondLst>
                                  <p:childTnLst>
                                    <p:set>
                                      <p:cBhvr>
                                        <p:cTn id="140" dur="1" fill="hold">
                                          <p:stCondLst>
                                            <p:cond delay="0"/>
                                          </p:stCondLst>
                                        </p:cTn>
                                        <p:tgtEl>
                                          <p:spTgt spid="30"/>
                                        </p:tgtEl>
                                        <p:attrNameLst>
                                          <p:attrName>style.visibility</p:attrName>
                                        </p:attrNameLst>
                                      </p:cBhvr>
                                      <p:to>
                                        <p:strVal val="visible"/>
                                      </p:to>
                                    </p:set>
                                    <p:animEffect transition="in" filter="barn(inVertical)">
                                      <p:cBhvr>
                                        <p:cTn id="141" dur="500"/>
                                        <p:tgtEl>
                                          <p:spTgt spid="30"/>
                                        </p:tgtEl>
                                      </p:cBhvr>
                                    </p:animEffect>
                                  </p:childTnLst>
                                </p:cTn>
                              </p:par>
                            </p:childTnLst>
                          </p:cTn>
                        </p:par>
                        <p:par>
                          <p:cTn id="142" fill="hold">
                            <p:stCondLst>
                              <p:cond delay="6000"/>
                            </p:stCondLst>
                            <p:childTnLst>
                              <p:par>
                                <p:cTn id="143" presetID="10" presetClass="entr" presetSubtype="0" fill="hold" grpId="0" nodeType="afterEffect">
                                  <p:stCondLst>
                                    <p:cond delay="0"/>
                                  </p:stCondLst>
                                  <p:childTnLst>
                                    <p:set>
                                      <p:cBhvr>
                                        <p:cTn id="144" dur="1" fill="hold">
                                          <p:stCondLst>
                                            <p:cond delay="0"/>
                                          </p:stCondLst>
                                        </p:cTn>
                                        <p:tgtEl>
                                          <p:spTgt spid="56"/>
                                        </p:tgtEl>
                                        <p:attrNameLst>
                                          <p:attrName>style.visibility</p:attrName>
                                        </p:attrNameLst>
                                      </p:cBhvr>
                                      <p:to>
                                        <p:strVal val="visible"/>
                                      </p:to>
                                    </p:set>
                                    <p:animEffect transition="in" filter="fade">
                                      <p:cBhvr>
                                        <p:cTn id="14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p:bldP spid="27" grpId="0"/>
      <p:bldP spid="28" grpId="0"/>
      <p:bldP spid="29" grpId="0"/>
      <p:bldP spid="30" grpId="0"/>
      <p:bldP spid="31" grpId="0" bldLvl="0" animBg="1"/>
      <p:bldP spid="32" grpId="0" bldLvl="0" animBg="1"/>
      <p:bldP spid="50" grpId="0"/>
      <p:bldP spid="51" grpId="0"/>
      <p:bldP spid="52" grpId="0"/>
      <p:bldP spid="53" grpId="0"/>
      <p:bldP spid="54" grpId="0"/>
      <p:bldP spid="55" grpId="0"/>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99999-6D594D61"/>
          <p:cNvPicPr>
            <a:picLocks noChangeAspect="1"/>
          </p:cNvPicPr>
          <p:nvPr/>
        </p:nvPicPr>
        <p:blipFill>
          <a:blip r:embed="rId3"/>
          <a:srcRect l="29545" r="15530"/>
          <a:stretch>
            <a:fillRect/>
          </a:stretch>
        </p:blipFill>
        <p:spPr>
          <a:xfrm>
            <a:off x="6648450" y="3682365"/>
            <a:ext cx="5524500" cy="3224530"/>
          </a:xfrm>
          <a:prstGeom prst="rect">
            <a:avLst/>
          </a:prstGeom>
        </p:spPr>
      </p:pic>
      <p:sp>
        <p:nvSpPr>
          <p:cNvPr id="7" name="文本框 9"/>
          <p:cNvSpPr txBox="1"/>
          <p:nvPr/>
        </p:nvSpPr>
        <p:spPr>
          <a:xfrm>
            <a:off x="639706" y="0"/>
            <a:ext cx="4046594" cy="776495"/>
          </a:xfrm>
          <a:prstGeom prst="rect">
            <a:avLst/>
          </a:prstGeom>
          <a:noFill/>
        </p:spPr>
        <p:txBody>
          <a:bodyPr wrap="square" lIns="91440" tIns="45720" rIns="91440" bIns="45720" rtlCol="0">
            <a:spAutoFit/>
          </a:bodyPr>
          <a:lstStyle/>
          <a:p>
            <a:pPr marL="0" lvl="1" algn="ctr">
              <a:lnSpc>
                <a:spcPts val="6000"/>
              </a:lnSpc>
            </a:pPr>
            <a:r>
              <a:rPr lang="en-US" altLang="zh-CN" sz="3200" b="1" dirty="0">
                <a:solidFill>
                  <a:schemeClr val="bg1"/>
                </a:solidFill>
                <a:cs typeface="+mn-ea"/>
                <a:sym typeface="+mn-lt"/>
              </a:rPr>
              <a:t>PART 4 Add title text</a:t>
            </a:r>
            <a:endParaRPr lang="zh-CN" altLang="en-US" sz="3200" b="1" dirty="0">
              <a:solidFill>
                <a:schemeClr val="bg1"/>
              </a:solidFill>
              <a:cs typeface="+mn-ea"/>
              <a:sym typeface="+mn-lt"/>
            </a:endParaRPr>
          </a:p>
        </p:txBody>
      </p:sp>
      <p:sp>
        <p:nvSpPr>
          <p:cNvPr id="3" name="Rectangle 1"/>
          <p:cNvSpPr/>
          <p:nvPr/>
        </p:nvSpPr>
        <p:spPr>
          <a:xfrm>
            <a:off x="4511040" y="1756733"/>
            <a:ext cx="6690360" cy="738664"/>
          </a:xfrm>
          <a:prstGeom prst="rect">
            <a:avLst/>
          </a:prstGeom>
        </p:spPr>
        <p:txBody>
          <a:bodyPr wrap="square">
            <a:spAutoFit/>
          </a:bodyPr>
          <a:lstStyle/>
          <a:p>
            <a:pPr algn="just"/>
            <a:r>
              <a:rPr lang="en-US" sz="1400">
                <a:solidFill>
                  <a:schemeClr val="bg1"/>
                </a:solidFill>
                <a:cs typeface="+mn-ea"/>
                <a:sym typeface="+mn-lt"/>
              </a:rPr>
              <a:t>Donec ipsum magna, faucibus eget ligula nec, cursus gravida dui. Vestibulum dapibus augue turpis, in mollis ipsum egestas eu. Nam vitae sagittis neque. Proin blandit tortor sapien, ac sodales risus sagittis in. </a:t>
            </a:r>
          </a:p>
        </p:txBody>
      </p:sp>
      <p:sp>
        <p:nvSpPr>
          <p:cNvPr id="50" name="Rectangle 25"/>
          <p:cNvSpPr/>
          <p:nvPr/>
        </p:nvSpPr>
        <p:spPr>
          <a:xfrm>
            <a:off x="4511040" y="2979861"/>
            <a:ext cx="6690360" cy="738664"/>
          </a:xfrm>
          <a:prstGeom prst="rect">
            <a:avLst/>
          </a:prstGeom>
        </p:spPr>
        <p:txBody>
          <a:bodyPr wrap="square">
            <a:spAutoFit/>
          </a:bodyPr>
          <a:lstStyle/>
          <a:p>
            <a:pPr algn="just"/>
            <a:r>
              <a:rPr lang="en-US" sz="1400">
                <a:solidFill>
                  <a:schemeClr val="bg1"/>
                </a:solidFill>
                <a:cs typeface="+mn-ea"/>
                <a:sym typeface="+mn-lt"/>
              </a:rPr>
              <a:t>Integer ac ullamcorper quam. Sed efficitur at est eu scelerisque. Morbi sit amet felis quis eros blandit accumsan in non diam. Integer massa est, scelerisque nec sollicitudin sed, vulputate in quam. </a:t>
            </a:r>
          </a:p>
        </p:txBody>
      </p:sp>
      <p:sp>
        <p:nvSpPr>
          <p:cNvPr id="51" name="Rectangle 28"/>
          <p:cNvSpPr/>
          <p:nvPr/>
        </p:nvSpPr>
        <p:spPr>
          <a:xfrm>
            <a:off x="4511040" y="4233295"/>
            <a:ext cx="6690360" cy="738664"/>
          </a:xfrm>
          <a:prstGeom prst="rect">
            <a:avLst/>
          </a:prstGeom>
        </p:spPr>
        <p:txBody>
          <a:bodyPr wrap="square">
            <a:spAutoFit/>
          </a:bodyPr>
          <a:lstStyle/>
          <a:p>
            <a:pPr algn="just"/>
            <a:r>
              <a:rPr lang="en-US" sz="1400">
                <a:solidFill>
                  <a:schemeClr val="bg1"/>
                </a:solidFill>
                <a:cs typeface="+mn-ea"/>
                <a:sym typeface="+mn-lt"/>
              </a:rPr>
              <a:t>Donec ipsum magna, faucibus eget ligula nec, cursus gravida dui. Vestibulum dapibus augue turpis, in mollis ipsum egestas eu. Nam vitae sagittis neque. Proin blandit tortor sapien, ac sodales risus sagittis in. </a:t>
            </a:r>
          </a:p>
        </p:txBody>
      </p:sp>
      <p:sp>
        <p:nvSpPr>
          <p:cNvPr id="52" name="Rectangle 31"/>
          <p:cNvSpPr/>
          <p:nvPr/>
        </p:nvSpPr>
        <p:spPr>
          <a:xfrm>
            <a:off x="4511040" y="5456423"/>
            <a:ext cx="6690360" cy="738664"/>
          </a:xfrm>
          <a:prstGeom prst="rect">
            <a:avLst/>
          </a:prstGeom>
        </p:spPr>
        <p:txBody>
          <a:bodyPr wrap="square">
            <a:spAutoFit/>
          </a:bodyPr>
          <a:lstStyle/>
          <a:p>
            <a:pPr algn="just"/>
            <a:r>
              <a:rPr lang="en-US" sz="1400">
                <a:solidFill>
                  <a:schemeClr val="bg1"/>
                </a:solidFill>
                <a:cs typeface="+mn-ea"/>
                <a:sym typeface="+mn-lt"/>
              </a:rPr>
              <a:t>Integer ac ullamcorper quam. Sed efficitur at est eu scelerisque. Morbi sit amet felis quis eros blandit accumsan in non diam. Integer massa est, scelerisque nec sollicitudin sed, vulputate in quam. </a:t>
            </a:r>
          </a:p>
        </p:txBody>
      </p:sp>
      <p:grpSp>
        <p:nvGrpSpPr>
          <p:cNvPr id="53" name="Group 2"/>
          <p:cNvGrpSpPr/>
          <p:nvPr/>
        </p:nvGrpSpPr>
        <p:grpSpPr>
          <a:xfrm>
            <a:off x="3177" y="1590748"/>
            <a:ext cx="4357864" cy="1103211"/>
            <a:chOff x="3177" y="1590748"/>
            <a:chExt cx="4357864" cy="1103211"/>
          </a:xfrm>
        </p:grpSpPr>
        <p:sp>
          <p:nvSpPr>
            <p:cNvPr id="54" name="Freeform 38"/>
            <p:cNvSpPr/>
            <p:nvPr/>
          </p:nvSpPr>
          <p:spPr bwMode="auto">
            <a:xfrm>
              <a:off x="1972429" y="1591567"/>
              <a:ext cx="392132" cy="1101573"/>
            </a:xfrm>
            <a:custGeom>
              <a:avLst/>
              <a:gdLst>
                <a:gd name="connsiteX0" fmla="*/ 0 w 392132"/>
                <a:gd name="connsiteY0" fmla="*/ 0 h 1101573"/>
                <a:gd name="connsiteX1" fmla="*/ 4305 w 392132"/>
                <a:gd name="connsiteY1" fmla="*/ 1856 h 1101573"/>
                <a:gd name="connsiteX2" fmla="*/ 325443 w 392132"/>
                <a:gd name="connsiteY2" fmla="*/ 140235 h 1101573"/>
                <a:gd name="connsiteX3" fmla="*/ 392132 w 392132"/>
                <a:gd name="connsiteY3" fmla="*/ 168972 h 1101573"/>
                <a:gd name="connsiteX4" fmla="*/ 392132 w 392132"/>
                <a:gd name="connsiteY4" fmla="*/ 932602 h 1101573"/>
                <a:gd name="connsiteX5" fmla="*/ 389166 w 392132"/>
                <a:gd name="connsiteY5" fmla="*/ 933880 h 1101573"/>
                <a:gd name="connsiteX6" fmla="*/ 68028 w 392132"/>
                <a:gd name="connsiteY6" fmla="*/ 1072259 h 1101573"/>
                <a:gd name="connsiteX7" fmla="*/ 0 w 392132"/>
                <a:gd name="connsiteY7" fmla="*/ 1101573 h 1101573"/>
                <a:gd name="connsiteX8" fmla="*/ 0 w 392132"/>
                <a:gd name="connsiteY8" fmla="*/ 0 h 110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32" h="1101573">
                  <a:moveTo>
                    <a:pt x="0" y="0"/>
                  </a:moveTo>
                  <a:lnTo>
                    <a:pt x="4305" y="1856"/>
                  </a:lnTo>
                  <a:cubicBezTo>
                    <a:pt x="21376" y="9212"/>
                    <a:pt x="85390" y="36795"/>
                    <a:pt x="325443" y="140235"/>
                  </a:cubicBezTo>
                  <a:lnTo>
                    <a:pt x="392132" y="168972"/>
                  </a:lnTo>
                  <a:lnTo>
                    <a:pt x="392132" y="932602"/>
                  </a:lnTo>
                  <a:lnTo>
                    <a:pt x="389166" y="933880"/>
                  </a:lnTo>
                  <a:cubicBezTo>
                    <a:pt x="372095" y="941236"/>
                    <a:pt x="308081" y="968819"/>
                    <a:pt x="68028" y="1072259"/>
                  </a:cubicBezTo>
                  <a:lnTo>
                    <a:pt x="0" y="1101573"/>
                  </a:lnTo>
                  <a:lnTo>
                    <a:pt x="0" y="0"/>
                  </a:lnTo>
                  <a:close/>
                </a:path>
              </a:pathLst>
            </a:custGeom>
            <a:solidFill>
              <a:schemeClr val="accent1">
                <a:lumMod val="75000"/>
              </a:schemeClr>
            </a:solidFill>
            <a:ln>
              <a:noFill/>
            </a:ln>
          </p:spPr>
          <p:txBody>
            <a:bodyPr vert="horz" wrap="square" lIns="91440" tIns="45720" rIns="91440" bIns="45720" numCol="1" anchor="t" anchorCtr="0" compatLnSpc="1">
              <a:noAutofit/>
            </a:bodyPr>
            <a:lstStyle/>
            <a:p>
              <a:endParaRPr lang="en-US">
                <a:solidFill>
                  <a:schemeClr val="bg1"/>
                </a:solidFill>
                <a:cs typeface="+mn-ea"/>
                <a:sym typeface="+mn-lt"/>
              </a:endParaRPr>
            </a:p>
          </p:txBody>
        </p:sp>
        <p:sp>
          <p:nvSpPr>
            <p:cNvPr id="55" name="Freeform 33"/>
            <p:cNvSpPr/>
            <p:nvPr/>
          </p:nvSpPr>
          <p:spPr bwMode="auto">
            <a:xfrm>
              <a:off x="3177" y="1590748"/>
              <a:ext cx="1969253" cy="1103211"/>
            </a:xfrm>
            <a:custGeom>
              <a:avLst/>
              <a:gdLst>
                <a:gd name="connsiteX0" fmla="*/ 162713 w 1969253"/>
                <a:gd name="connsiteY0" fmla="*/ 0 h 1103211"/>
                <a:gd name="connsiteX1" fmla="*/ 1967351 w 1969253"/>
                <a:gd name="connsiteY1" fmla="*/ 0 h 1103211"/>
                <a:gd name="connsiteX2" fmla="*/ 1968127 w 1969253"/>
                <a:gd name="connsiteY2" fmla="*/ 334 h 1103211"/>
                <a:gd name="connsiteX3" fmla="*/ 1969253 w 1969253"/>
                <a:gd name="connsiteY3" fmla="*/ 819 h 1103211"/>
                <a:gd name="connsiteX4" fmla="*/ 1969253 w 1969253"/>
                <a:gd name="connsiteY4" fmla="*/ 1102392 h 1103211"/>
                <a:gd name="connsiteX5" fmla="*/ 1967351 w 1969253"/>
                <a:gd name="connsiteY5" fmla="*/ 1103211 h 1103211"/>
                <a:gd name="connsiteX6" fmla="*/ 162713 w 1969253"/>
                <a:gd name="connsiteY6" fmla="*/ 1103211 h 1103211"/>
                <a:gd name="connsiteX7" fmla="*/ 0 w 1969253"/>
                <a:gd name="connsiteY7" fmla="*/ 936250 h 1103211"/>
                <a:gd name="connsiteX8" fmla="*/ 0 w 1969253"/>
                <a:gd name="connsiteY8" fmla="*/ 166961 h 1103211"/>
                <a:gd name="connsiteX9" fmla="*/ 162713 w 1969253"/>
                <a:gd name="connsiteY9" fmla="*/ 0 h 110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9253" h="1103211">
                  <a:moveTo>
                    <a:pt x="162713" y="0"/>
                  </a:moveTo>
                  <a:cubicBezTo>
                    <a:pt x="162713" y="0"/>
                    <a:pt x="162713" y="0"/>
                    <a:pt x="1967351" y="0"/>
                  </a:cubicBezTo>
                  <a:cubicBezTo>
                    <a:pt x="1967351" y="0"/>
                    <a:pt x="1967351" y="0"/>
                    <a:pt x="1968127" y="334"/>
                  </a:cubicBezTo>
                  <a:lnTo>
                    <a:pt x="1969253" y="819"/>
                  </a:lnTo>
                  <a:lnTo>
                    <a:pt x="1969253" y="1102392"/>
                  </a:lnTo>
                  <a:lnTo>
                    <a:pt x="1967351" y="1103211"/>
                  </a:lnTo>
                  <a:cubicBezTo>
                    <a:pt x="1967351" y="1103211"/>
                    <a:pt x="1967351" y="1103211"/>
                    <a:pt x="162713" y="1103211"/>
                  </a:cubicBezTo>
                  <a:cubicBezTo>
                    <a:pt x="71847" y="1103211"/>
                    <a:pt x="0" y="1029241"/>
                    <a:pt x="0" y="936250"/>
                  </a:cubicBezTo>
                  <a:cubicBezTo>
                    <a:pt x="0" y="936250"/>
                    <a:pt x="0" y="936250"/>
                    <a:pt x="0" y="166961"/>
                  </a:cubicBezTo>
                  <a:cubicBezTo>
                    <a:pt x="0" y="73970"/>
                    <a:pt x="71847" y="0"/>
                    <a:pt x="162713" y="0"/>
                  </a:cubicBezTo>
                  <a:close/>
                </a:path>
              </a:pathLst>
            </a:custGeom>
            <a:solidFill>
              <a:schemeClr val="accent1"/>
            </a:solidFill>
            <a:ln>
              <a:noFill/>
            </a:ln>
          </p:spPr>
          <p:txBody>
            <a:bodyPr vert="horz" wrap="square" lIns="91440" tIns="45720" rIns="91440" bIns="45720" numCol="1" anchor="t" anchorCtr="0" compatLnSpc="1">
              <a:noAutofit/>
            </a:bodyPr>
            <a:lstStyle/>
            <a:p>
              <a:endParaRPr lang="en-US">
                <a:solidFill>
                  <a:schemeClr val="bg1"/>
                </a:solidFill>
                <a:cs typeface="+mn-ea"/>
                <a:sym typeface="+mn-lt"/>
              </a:endParaRPr>
            </a:p>
          </p:txBody>
        </p:sp>
        <p:sp>
          <p:nvSpPr>
            <p:cNvPr id="56" name="Freeform 32"/>
            <p:cNvSpPr/>
            <p:nvPr/>
          </p:nvSpPr>
          <p:spPr bwMode="auto">
            <a:xfrm>
              <a:off x="2364562" y="1760539"/>
              <a:ext cx="1996479" cy="763630"/>
            </a:xfrm>
            <a:custGeom>
              <a:avLst/>
              <a:gdLst>
                <a:gd name="connsiteX0" fmla="*/ 0 w 1996479"/>
                <a:gd name="connsiteY0" fmla="*/ 0 h 763630"/>
                <a:gd name="connsiteX1" fmla="*/ 3241 w 1996479"/>
                <a:gd name="connsiteY1" fmla="*/ 1396 h 763630"/>
                <a:gd name="connsiteX2" fmla="*/ 1685316 w 1996479"/>
                <a:gd name="connsiteY2" fmla="*/ 1396 h 763630"/>
                <a:gd name="connsiteX3" fmla="*/ 1685316 w 1996479"/>
                <a:gd name="connsiteY3" fmla="*/ 2751 h 763630"/>
                <a:gd name="connsiteX4" fmla="*/ 1685316 w 1996479"/>
                <a:gd name="connsiteY4" fmla="*/ 4527 h 763630"/>
                <a:gd name="connsiteX5" fmla="*/ 1691451 w 1996479"/>
                <a:gd name="connsiteY5" fmla="*/ 7732 h 763630"/>
                <a:gd name="connsiteX6" fmla="*/ 1799688 w 1996479"/>
                <a:gd name="connsiteY6" fmla="*/ 686644 h 763630"/>
                <a:gd name="connsiteX7" fmla="*/ 1685316 w 1996479"/>
                <a:gd name="connsiteY7" fmla="*/ 761338 h 763630"/>
                <a:gd name="connsiteX8" fmla="*/ 1685316 w 1996479"/>
                <a:gd name="connsiteY8" fmla="*/ 762233 h 763630"/>
                <a:gd name="connsiteX9" fmla="*/ 1683945 w 1996479"/>
                <a:gd name="connsiteY9" fmla="*/ 762233 h 763630"/>
                <a:gd name="connsiteX10" fmla="*/ 1683720 w 1996479"/>
                <a:gd name="connsiteY10" fmla="*/ 762380 h 763630"/>
                <a:gd name="connsiteX11" fmla="*/ 1683720 w 1996479"/>
                <a:gd name="connsiteY11" fmla="*/ 762233 h 763630"/>
                <a:gd name="connsiteX12" fmla="*/ 1682030 w 1996479"/>
                <a:gd name="connsiteY12" fmla="*/ 762233 h 763630"/>
                <a:gd name="connsiteX13" fmla="*/ 3241 w 1996479"/>
                <a:gd name="connsiteY13" fmla="*/ 762233 h 763630"/>
                <a:gd name="connsiteX14" fmla="*/ 2465 w 1996479"/>
                <a:gd name="connsiteY14" fmla="*/ 762567 h 763630"/>
                <a:gd name="connsiteX15" fmla="*/ 0 w 1996479"/>
                <a:gd name="connsiteY15" fmla="*/ 763630 h 763630"/>
                <a:gd name="connsiteX16" fmla="*/ 0 w 1996479"/>
                <a:gd name="connsiteY16" fmla="*/ 0 h 76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6479" h="763630">
                  <a:moveTo>
                    <a:pt x="0" y="0"/>
                  </a:moveTo>
                  <a:lnTo>
                    <a:pt x="3241" y="1396"/>
                  </a:lnTo>
                  <a:cubicBezTo>
                    <a:pt x="3241" y="1396"/>
                    <a:pt x="3241" y="1396"/>
                    <a:pt x="1685316" y="1396"/>
                  </a:cubicBezTo>
                  <a:cubicBezTo>
                    <a:pt x="1685316" y="1396"/>
                    <a:pt x="1685316" y="1396"/>
                    <a:pt x="1685316" y="2751"/>
                  </a:cubicBezTo>
                  <a:lnTo>
                    <a:pt x="1685316" y="4527"/>
                  </a:lnTo>
                  <a:lnTo>
                    <a:pt x="1691451" y="7732"/>
                  </a:lnTo>
                  <a:cubicBezTo>
                    <a:pt x="1761203" y="45099"/>
                    <a:pt x="2268712" y="337000"/>
                    <a:pt x="1799688" y="686644"/>
                  </a:cubicBezTo>
                  <a:lnTo>
                    <a:pt x="1685316" y="761338"/>
                  </a:lnTo>
                  <a:lnTo>
                    <a:pt x="1685316" y="762233"/>
                  </a:lnTo>
                  <a:lnTo>
                    <a:pt x="1683945" y="762233"/>
                  </a:lnTo>
                  <a:lnTo>
                    <a:pt x="1683720" y="762380"/>
                  </a:lnTo>
                  <a:lnTo>
                    <a:pt x="1683720" y="762233"/>
                  </a:lnTo>
                  <a:lnTo>
                    <a:pt x="1682030" y="762233"/>
                  </a:lnTo>
                  <a:cubicBezTo>
                    <a:pt x="1659033" y="762233"/>
                    <a:pt x="1475056" y="762233"/>
                    <a:pt x="3241" y="762233"/>
                  </a:cubicBezTo>
                  <a:cubicBezTo>
                    <a:pt x="3241" y="762233"/>
                    <a:pt x="3241" y="762233"/>
                    <a:pt x="2465" y="762567"/>
                  </a:cubicBezTo>
                  <a:lnTo>
                    <a:pt x="0" y="763630"/>
                  </a:lnTo>
                  <a:lnTo>
                    <a:pt x="0" y="0"/>
                  </a:lnTo>
                  <a:close/>
                </a:path>
              </a:pathLst>
            </a:custGeom>
            <a:solidFill>
              <a:schemeClr val="accent1"/>
            </a:solidFill>
            <a:ln>
              <a:noFill/>
            </a:ln>
          </p:spPr>
          <p:txBody>
            <a:bodyPr vert="horz" wrap="square" lIns="91440" tIns="45720" rIns="91440" bIns="45720" numCol="1" anchor="t" anchorCtr="0" compatLnSpc="1">
              <a:noAutofit/>
            </a:bodyPr>
            <a:lstStyle/>
            <a:p>
              <a:endParaRPr lang="en-US">
                <a:solidFill>
                  <a:schemeClr val="bg1"/>
                </a:solidFill>
                <a:cs typeface="+mn-ea"/>
                <a:sym typeface="+mn-lt"/>
              </a:endParaRPr>
            </a:p>
          </p:txBody>
        </p:sp>
        <p:sp>
          <p:nvSpPr>
            <p:cNvPr id="57" name="TextBox 39"/>
            <p:cNvSpPr txBox="1"/>
            <p:nvPr/>
          </p:nvSpPr>
          <p:spPr>
            <a:xfrm>
              <a:off x="911525" y="1816009"/>
              <a:ext cx="718466" cy="584775"/>
            </a:xfrm>
            <a:prstGeom prst="rect">
              <a:avLst/>
            </a:prstGeom>
            <a:noFill/>
          </p:spPr>
          <p:txBody>
            <a:bodyPr wrap="none" rtlCol="0">
              <a:spAutoFit/>
            </a:bodyPr>
            <a:lstStyle/>
            <a:p>
              <a:r>
                <a:rPr lang="id-ID" sz="1600" b="1">
                  <a:solidFill>
                    <a:schemeClr val="bg1"/>
                  </a:solidFill>
                  <a:cs typeface="+mn-ea"/>
                  <a:sym typeface="+mn-lt"/>
                </a:rPr>
                <a:t>Title</a:t>
              </a:r>
              <a:endParaRPr lang="en-US" sz="1600" b="1">
                <a:solidFill>
                  <a:schemeClr val="bg1"/>
                </a:solidFill>
                <a:cs typeface="+mn-ea"/>
                <a:sym typeface="+mn-lt"/>
              </a:endParaRPr>
            </a:p>
            <a:p>
              <a:r>
                <a:rPr lang="en-US" sz="1600" b="1">
                  <a:solidFill>
                    <a:schemeClr val="bg1"/>
                  </a:solidFill>
                  <a:cs typeface="+mn-ea"/>
                  <a:sym typeface="+mn-lt"/>
                </a:rPr>
                <a:t>Here</a:t>
              </a:r>
              <a:r>
                <a:rPr lang="id-ID" sz="1600" b="1">
                  <a:solidFill>
                    <a:schemeClr val="bg1"/>
                  </a:solidFill>
                  <a:cs typeface="+mn-ea"/>
                  <a:sym typeface="+mn-lt"/>
                </a:rPr>
                <a:t> </a:t>
              </a:r>
              <a:endParaRPr lang="id-ID" sz="1600" b="1" dirty="0">
                <a:solidFill>
                  <a:schemeClr val="bg1"/>
                </a:solidFill>
                <a:cs typeface="+mn-ea"/>
                <a:sym typeface="+mn-lt"/>
              </a:endParaRPr>
            </a:p>
          </p:txBody>
        </p:sp>
        <p:sp>
          <p:nvSpPr>
            <p:cNvPr id="58" name="Freeform 538"/>
            <p:cNvSpPr>
              <a:spLocks noChangeArrowheads="1"/>
            </p:cNvSpPr>
            <p:nvPr/>
          </p:nvSpPr>
          <p:spPr bwMode="auto">
            <a:xfrm>
              <a:off x="521701" y="1969965"/>
              <a:ext cx="389823" cy="344775"/>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solidFill>
              <a:schemeClr val="bg1"/>
            </a:solidFill>
            <a:ln>
              <a:noFill/>
            </a:ln>
            <a:effectLst/>
          </p:spPr>
          <p:txBody>
            <a:bodyPr wrap="none" anchor="ctr"/>
            <a:lstStyle/>
            <a:p>
              <a:pPr>
                <a:defRPr/>
              </a:pPr>
              <a:endParaRPr lang="en-US" sz="900" dirty="0">
                <a:solidFill>
                  <a:schemeClr val="bg1"/>
                </a:solidFill>
                <a:cs typeface="+mn-ea"/>
                <a:sym typeface="+mn-lt"/>
              </a:endParaRPr>
            </a:p>
          </p:txBody>
        </p:sp>
        <p:sp>
          <p:nvSpPr>
            <p:cNvPr id="59" name="TextBox 49"/>
            <p:cNvSpPr txBox="1"/>
            <p:nvPr/>
          </p:nvSpPr>
          <p:spPr>
            <a:xfrm>
              <a:off x="3408535" y="2003852"/>
              <a:ext cx="695703" cy="276999"/>
            </a:xfrm>
            <a:prstGeom prst="rect">
              <a:avLst/>
            </a:prstGeom>
            <a:noFill/>
          </p:spPr>
          <p:txBody>
            <a:bodyPr wrap="none" lIns="0" tIns="0" rIns="0" bIns="0" rtlCol="0" anchor="ctr">
              <a:spAutoFit/>
            </a:bodyPr>
            <a:lstStyle/>
            <a:p>
              <a:pPr algn="r" defTabSz="1219200">
                <a:spcBef>
                  <a:spcPct val="20000"/>
                </a:spcBef>
                <a:defRPr/>
              </a:pPr>
              <a:r>
                <a:rPr lang="en-US" dirty="0">
                  <a:solidFill>
                    <a:schemeClr val="bg1"/>
                  </a:solidFill>
                  <a:cs typeface="+mn-ea"/>
                  <a:sym typeface="+mn-lt"/>
                </a:rPr>
                <a:t>6/2022</a:t>
              </a:r>
            </a:p>
          </p:txBody>
        </p:sp>
      </p:grpSp>
      <p:grpSp>
        <p:nvGrpSpPr>
          <p:cNvPr id="60" name="Group 3"/>
          <p:cNvGrpSpPr/>
          <p:nvPr/>
        </p:nvGrpSpPr>
        <p:grpSpPr>
          <a:xfrm>
            <a:off x="3177" y="2828958"/>
            <a:ext cx="4357864" cy="1103211"/>
            <a:chOff x="3177" y="2828958"/>
            <a:chExt cx="4357864" cy="1103211"/>
          </a:xfrm>
        </p:grpSpPr>
        <p:sp>
          <p:nvSpPr>
            <p:cNvPr id="61" name="Freeform 37"/>
            <p:cNvSpPr/>
            <p:nvPr/>
          </p:nvSpPr>
          <p:spPr bwMode="auto">
            <a:xfrm>
              <a:off x="1972429" y="2829777"/>
              <a:ext cx="392132" cy="1101573"/>
            </a:xfrm>
            <a:custGeom>
              <a:avLst/>
              <a:gdLst>
                <a:gd name="connsiteX0" fmla="*/ 0 w 392132"/>
                <a:gd name="connsiteY0" fmla="*/ 0 h 1101573"/>
                <a:gd name="connsiteX1" fmla="*/ 4305 w 392132"/>
                <a:gd name="connsiteY1" fmla="*/ 1856 h 1101573"/>
                <a:gd name="connsiteX2" fmla="*/ 325443 w 392132"/>
                <a:gd name="connsiteY2" fmla="*/ 140236 h 1101573"/>
                <a:gd name="connsiteX3" fmla="*/ 392132 w 392132"/>
                <a:gd name="connsiteY3" fmla="*/ 168973 h 1101573"/>
                <a:gd name="connsiteX4" fmla="*/ 392132 w 392132"/>
                <a:gd name="connsiteY4" fmla="*/ 932602 h 1101573"/>
                <a:gd name="connsiteX5" fmla="*/ 389166 w 392132"/>
                <a:gd name="connsiteY5" fmla="*/ 933880 h 1101573"/>
                <a:gd name="connsiteX6" fmla="*/ 68028 w 392132"/>
                <a:gd name="connsiteY6" fmla="*/ 1072259 h 1101573"/>
                <a:gd name="connsiteX7" fmla="*/ 0 w 392132"/>
                <a:gd name="connsiteY7" fmla="*/ 1101573 h 1101573"/>
                <a:gd name="connsiteX8" fmla="*/ 0 w 392132"/>
                <a:gd name="connsiteY8" fmla="*/ 0 h 110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32" h="1101573">
                  <a:moveTo>
                    <a:pt x="0" y="0"/>
                  </a:moveTo>
                  <a:lnTo>
                    <a:pt x="4305" y="1856"/>
                  </a:lnTo>
                  <a:cubicBezTo>
                    <a:pt x="21376" y="9212"/>
                    <a:pt x="85390" y="36796"/>
                    <a:pt x="325443" y="140236"/>
                  </a:cubicBezTo>
                  <a:lnTo>
                    <a:pt x="392132" y="168973"/>
                  </a:lnTo>
                  <a:lnTo>
                    <a:pt x="392132" y="932602"/>
                  </a:lnTo>
                  <a:lnTo>
                    <a:pt x="389166" y="933880"/>
                  </a:lnTo>
                  <a:cubicBezTo>
                    <a:pt x="372095" y="941236"/>
                    <a:pt x="308081" y="968819"/>
                    <a:pt x="68028" y="1072259"/>
                  </a:cubicBezTo>
                  <a:lnTo>
                    <a:pt x="0" y="1101573"/>
                  </a:lnTo>
                  <a:lnTo>
                    <a:pt x="0" y="0"/>
                  </a:lnTo>
                  <a:close/>
                </a:path>
              </a:pathLst>
            </a:custGeom>
            <a:solidFill>
              <a:schemeClr val="accent2">
                <a:lumMod val="75000"/>
              </a:schemeClr>
            </a:solidFill>
            <a:ln>
              <a:noFill/>
            </a:ln>
          </p:spPr>
          <p:txBody>
            <a:bodyPr vert="horz" wrap="square" lIns="91440" tIns="45720" rIns="91440" bIns="45720" numCol="1" anchor="t" anchorCtr="0" compatLnSpc="1">
              <a:noAutofit/>
            </a:bodyPr>
            <a:lstStyle/>
            <a:p>
              <a:endParaRPr lang="en-US">
                <a:solidFill>
                  <a:schemeClr val="bg1"/>
                </a:solidFill>
                <a:cs typeface="+mn-ea"/>
                <a:sym typeface="+mn-lt"/>
              </a:endParaRPr>
            </a:p>
          </p:txBody>
        </p:sp>
        <p:sp>
          <p:nvSpPr>
            <p:cNvPr id="62" name="Freeform 30"/>
            <p:cNvSpPr/>
            <p:nvPr/>
          </p:nvSpPr>
          <p:spPr bwMode="auto">
            <a:xfrm>
              <a:off x="3177" y="2828958"/>
              <a:ext cx="1969253" cy="1103211"/>
            </a:xfrm>
            <a:custGeom>
              <a:avLst/>
              <a:gdLst>
                <a:gd name="connsiteX0" fmla="*/ 162713 w 1969253"/>
                <a:gd name="connsiteY0" fmla="*/ 0 h 1103211"/>
                <a:gd name="connsiteX1" fmla="*/ 1967351 w 1969253"/>
                <a:gd name="connsiteY1" fmla="*/ 0 h 1103211"/>
                <a:gd name="connsiteX2" fmla="*/ 1968127 w 1969253"/>
                <a:gd name="connsiteY2" fmla="*/ 334 h 1103211"/>
                <a:gd name="connsiteX3" fmla="*/ 1969253 w 1969253"/>
                <a:gd name="connsiteY3" fmla="*/ 819 h 1103211"/>
                <a:gd name="connsiteX4" fmla="*/ 1969253 w 1969253"/>
                <a:gd name="connsiteY4" fmla="*/ 1102392 h 1103211"/>
                <a:gd name="connsiteX5" fmla="*/ 1967351 w 1969253"/>
                <a:gd name="connsiteY5" fmla="*/ 1103211 h 1103211"/>
                <a:gd name="connsiteX6" fmla="*/ 162713 w 1969253"/>
                <a:gd name="connsiteY6" fmla="*/ 1103211 h 1103211"/>
                <a:gd name="connsiteX7" fmla="*/ 0 w 1969253"/>
                <a:gd name="connsiteY7" fmla="*/ 936250 h 1103211"/>
                <a:gd name="connsiteX8" fmla="*/ 0 w 1969253"/>
                <a:gd name="connsiteY8" fmla="*/ 166961 h 1103211"/>
                <a:gd name="connsiteX9" fmla="*/ 162713 w 1969253"/>
                <a:gd name="connsiteY9" fmla="*/ 0 h 110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9253" h="1103211">
                  <a:moveTo>
                    <a:pt x="162713" y="0"/>
                  </a:moveTo>
                  <a:cubicBezTo>
                    <a:pt x="162713" y="0"/>
                    <a:pt x="162713" y="0"/>
                    <a:pt x="1967351" y="0"/>
                  </a:cubicBezTo>
                  <a:cubicBezTo>
                    <a:pt x="1967351" y="0"/>
                    <a:pt x="1967351" y="0"/>
                    <a:pt x="1968127" y="334"/>
                  </a:cubicBezTo>
                  <a:lnTo>
                    <a:pt x="1969253" y="819"/>
                  </a:lnTo>
                  <a:lnTo>
                    <a:pt x="1969253" y="1102392"/>
                  </a:lnTo>
                  <a:lnTo>
                    <a:pt x="1967351" y="1103211"/>
                  </a:lnTo>
                  <a:cubicBezTo>
                    <a:pt x="1967351" y="1103211"/>
                    <a:pt x="1967351" y="1103211"/>
                    <a:pt x="162713" y="1103211"/>
                  </a:cubicBezTo>
                  <a:cubicBezTo>
                    <a:pt x="71847" y="1103211"/>
                    <a:pt x="0" y="1029241"/>
                    <a:pt x="0" y="936250"/>
                  </a:cubicBezTo>
                  <a:cubicBezTo>
                    <a:pt x="0" y="936250"/>
                    <a:pt x="0" y="936250"/>
                    <a:pt x="0" y="166961"/>
                  </a:cubicBezTo>
                  <a:cubicBezTo>
                    <a:pt x="0" y="73970"/>
                    <a:pt x="71847" y="0"/>
                    <a:pt x="162713" y="0"/>
                  </a:cubicBezTo>
                  <a:close/>
                </a:path>
              </a:pathLst>
            </a:custGeom>
            <a:solidFill>
              <a:schemeClr val="accent2"/>
            </a:solidFill>
            <a:ln>
              <a:noFill/>
            </a:ln>
          </p:spPr>
          <p:txBody>
            <a:bodyPr vert="horz" wrap="square" lIns="91440" tIns="45720" rIns="91440" bIns="45720" numCol="1" anchor="t" anchorCtr="0" compatLnSpc="1">
              <a:noAutofit/>
            </a:bodyPr>
            <a:lstStyle/>
            <a:p>
              <a:endParaRPr lang="en-US">
                <a:solidFill>
                  <a:schemeClr val="bg1"/>
                </a:solidFill>
                <a:cs typeface="+mn-ea"/>
                <a:sym typeface="+mn-lt"/>
              </a:endParaRPr>
            </a:p>
          </p:txBody>
        </p:sp>
        <p:sp>
          <p:nvSpPr>
            <p:cNvPr id="63" name="Freeform 29"/>
            <p:cNvSpPr/>
            <p:nvPr/>
          </p:nvSpPr>
          <p:spPr bwMode="auto">
            <a:xfrm>
              <a:off x="2364562" y="2998750"/>
              <a:ext cx="1996479" cy="763629"/>
            </a:xfrm>
            <a:custGeom>
              <a:avLst/>
              <a:gdLst>
                <a:gd name="connsiteX0" fmla="*/ 0 w 1996479"/>
                <a:gd name="connsiteY0" fmla="*/ 0 h 763629"/>
                <a:gd name="connsiteX1" fmla="*/ 3241 w 1996479"/>
                <a:gd name="connsiteY1" fmla="*/ 1396 h 763629"/>
                <a:gd name="connsiteX2" fmla="*/ 1685316 w 1996479"/>
                <a:gd name="connsiteY2" fmla="*/ 1396 h 763629"/>
                <a:gd name="connsiteX3" fmla="*/ 1685316 w 1996479"/>
                <a:gd name="connsiteY3" fmla="*/ 2750 h 763629"/>
                <a:gd name="connsiteX4" fmla="*/ 1685316 w 1996479"/>
                <a:gd name="connsiteY4" fmla="*/ 4526 h 763629"/>
                <a:gd name="connsiteX5" fmla="*/ 1691451 w 1996479"/>
                <a:gd name="connsiteY5" fmla="*/ 7732 h 763629"/>
                <a:gd name="connsiteX6" fmla="*/ 1799688 w 1996479"/>
                <a:gd name="connsiteY6" fmla="*/ 686643 h 763629"/>
                <a:gd name="connsiteX7" fmla="*/ 1685316 w 1996479"/>
                <a:gd name="connsiteY7" fmla="*/ 761337 h 763629"/>
                <a:gd name="connsiteX8" fmla="*/ 1685316 w 1996479"/>
                <a:gd name="connsiteY8" fmla="*/ 762232 h 763629"/>
                <a:gd name="connsiteX9" fmla="*/ 1683945 w 1996479"/>
                <a:gd name="connsiteY9" fmla="*/ 762232 h 763629"/>
                <a:gd name="connsiteX10" fmla="*/ 1683720 w 1996479"/>
                <a:gd name="connsiteY10" fmla="*/ 762379 h 763629"/>
                <a:gd name="connsiteX11" fmla="*/ 1683720 w 1996479"/>
                <a:gd name="connsiteY11" fmla="*/ 762232 h 763629"/>
                <a:gd name="connsiteX12" fmla="*/ 1682030 w 1996479"/>
                <a:gd name="connsiteY12" fmla="*/ 762232 h 763629"/>
                <a:gd name="connsiteX13" fmla="*/ 3241 w 1996479"/>
                <a:gd name="connsiteY13" fmla="*/ 762232 h 763629"/>
                <a:gd name="connsiteX14" fmla="*/ 2465 w 1996479"/>
                <a:gd name="connsiteY14" fmla="*/ 762566 h 763629"/>
                <a:gd name="connsiteX15" fmla="*/ 0 w 1996479"/>
                <a:gd name="connsiteY15" fmla="*/ 763629 h 763629"/>
                <a:gd name="connsiteX16" fmla="*/ 0 w 1996479"/>
                <a:gd name="connsiteY16" fmla="*/ 0 h 76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6479" h="763629">
                  <a:moveTo>
                    <a:pt x="0" y="0"/>
                  </a:moveTo>
                  <a:lnTo>
                    <a:pt x="3241" y="1396"/>
                  </a:lnTo>
                  <a:cubicBezTo>
                    <a:pt x="3241" y="1396"/>
                    <a:pt x="3241" y="1396"/>
                    <a:pt x="1685316" y="1396"/>
                  </a:cubicBezTo>
                  <a:cubicBezTo>
                    <a:pt x="1685316" y="1396"/>
                    <a:pt x="1685316" y="1396"/>
                    <a:pt x="1685316" y="2750"/>
                  </a:cubicBezTo>
                  <a:lnTo>
                    <a:pt x="1685316" y="4526"/>
                  </a:lnTo>
                  <a:lnTo>
                    <a:pt x="1691451" y="7732"/>
                  </a:lnTo>
                  <a:cubicBezTo>
                    <a:pt x="1761203" y="45098"/>
                    <a:pt x="2268712" y="336999"/>
                    <a:pt x="1799688" y="686643"/>
                  </a:cubicBezTo>
                  <a:lnTo>
                    <a:pt x="1685316" y="761337"/>
                  </a:lnTo>
                  <a:lnTo>
                    <a:pt x="1685316" y="762232"/>
                  </a:lnTo>
                  <a:lnTo>
                    <a:pt x="1683945" y="762232"/>
                  </a:lnTo>
                  <a:lnTo>
                    <a:pt x="1683720" y="762379"/>
                  </a:lnTo>
                  <a:lnTo>
                    <a:pt x="1683720" y="762232"/>
                  </a:lnTo>
                  <a:lnTo>
                    <a:pt x="1682030" y="762232"/>
                  </a:lnTo>
                  <a:cubicBezTo>
                    <a:pt x="1659033" y="762232"/>
                    <a:pt x="1475056" y="762232"/>
                    <a:pt x="3241" y="762232"/>
                  </a:cubicBezTo>
                  <a:cubicBezTo>
                    <a:pt x="3241" y="762232"/>
                    <a:pt x="3241" y="762232"/>
                    <a:pt x="2465" y="762566"/>
                  </a:cubicBezTo>
                  <a:lnTo>
                    <a:pt x="0" y="763629"/>
                  </a:lnTo>
                  <a:lnTo>
                    <a:pt x="0" y="0"/>
                  </a:lnTo>
                  <a:close/>
                </a:path>
              </a:pathLst>
            </a:custGeom>
            <a:solidFill>
              <a:schemeClr val="accent2"/>
            </a:solidFill>
            <a:ln>
              <a:noFill/>
            </a:ln>
          </p:spPr>
          <p:txBody>
            <a:bodyPr vert="horz" wrap="square" lIns="91440" tIns="45720" rIns="91440" bIns="45720" numCol="1" anchor="t" anchorCtr="0" compatLnSpc="1">
              <a:noAutofit/>
            </a:bodyPr>
            <a:lstStyle/>
            <a:p>
              <a:endParaRPr lang="en-US">
                <a:solidFill>
                  <a:schemeClr val="bg1"/>
                </a:solidFill>
                <a:cs typeface="+mn-ea"/>
                <a:sym typeface="+mn-lt"/>
              </a:endParaRPr>
            </a:p>
          </p:txBody>
        </p:sp>
        <p:sp>
          <p:nvSpPr>
            <p:cNvPr id="64" name="TextBox 42"/>
            <p:cNvSpPr txBox="1"/>
            <p:nvPr/>
          </p:nvSpPr>
          <p:spPr>
            <a:xfrm>
              <a:off x="911525" y="3056806"/>
              <a:ext cx="718466" cy="584775"/>
            </a:xfrm>
            <a:prstGeom prst="rect">
              <a:avLst/>
            </a:prstGeom>
            <a:noFill/>
          </p:spPr>
          <p:txBody>
            <a:bodyPr wrap="none" rtlCol="0">
              <a:spAutoFit/>
            </a:bodyPr>
            <a:lstStyle/>
            <a:p>
              <a:r>
                <a:rPr lang="id-ID" sz="1600" b="1">
                  <a:solidFill>
                    <a:schemeClr val="bg1"/>
                  </a:solidFill>
                  <a:cs typeface="+mn-ea"/>
                  <a:sym typeface="+mn-lt"/>
                </a:rPr>
                <a:t>Title</a:t>
              </a:r>
              <a:endParaRPr lang="en-US" sz="1600" b="1">
                <a:solidFill>
                  <a:schemeClr val="bg1"/>
                </a:solidFill>
                <a:cs typeface="+mn-ea"/>
                <a:sym typeface="+mn-lt"/>
              </a:endParaRPr>
            </a:p>
            <a:p>
              <a:r>
                <a:rPr lang="en-US" sz="1600" b="1">
                  <a:solidFill>
                    <a:schemeClr val="bg1"/>
                  </a:solidFill>
                  <a:cs typeface="+mn-ea"/>
                  <a:sym typeface="+mn-lt"/>
                </a:rPr>
                <a:t>Here</a:t>
              </a:r>
              <a:r>
                <a:rPr lang="id-ID" sz="1600" b="1">
                  <a:solidFill>
                    <a:schemeClr val="bg1"/>
                  </a:solidFill>
                  <a:cs typeface="+mn-ea"/>
                  <a:sym typeface="+mn-lt"/>
                </a:rPr>
                <a:t> </a:t>
              </a:r>
              <a:endParaRPr lang="id-ID" sz="1600" b="1" dirty="0">
                <a:solidFill>
                  <a:schemeClr val="bg1"/>
                </a:solidFill>
                <a:cs typeface="+mn-ea"/>
                <a:sym typeface="+mn-lt"/>
              </a:endParaRPr>
            </a:p>
          </p:txBody>
        </p:sp>
        <p:sp>
          <p:nvSpPr>
            <p:cNvPr id="65" name="AutoShape 43"/>
            <p:cNvSpPr>
              <a:spLocks noChangeAspect="1"/>
            </p:cNvSpPr>
            <p:nvPr/>
          </p:nvSpPr>
          <p:spPr bwMode="auto">
            <a:xfrm>
              <a:off x="500121" y="3212880"/>
              <a:ext cx="387353" cy="3329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bg1"/>
            </a:solidFill>
            <a:ln>
              <a:noFill/>
            </a:ln>
            <a:effectLst/>
          </p:spPr>
          <p:txBody>
            <a:bodyPr lIns="101578" tIns="101578" rIns="101578" bIns="101578" anchor="ctr"/>
            <a:lstStyle/>
            <a:p>
              <a:pPr defTabSz="914400">
                <a:defRPr/>
              </a:pPr>
              <a:endParaRPr lang="es-ES" sz="6600" dirty="0">
                <a:solidFill>
                  <a:schemeClr val="bg1"/>
                </a:solidFill>
                <a:effectLst>
                  <a:outerShdw blurRad="38100" dist="38100" dir="2700000" algn="tl">
                    <a:srgbClr val="000000"/>
                  </a:outerShdw>
                </a:effectLst>
                <a:cs typeface="+mn-ea"/>
                <a:sym typeface="+mn-lt"/>
              </a:endParaRPr>
            </a:p>
          </p:txBody>
        </p:sp>
        <p:sp>
          <p:nvSpPr>
            <p:cNvPr id="66" name="TextBox 50"/>
            <p:cNvSpPr txBox="1"/>
            <p:nvPr/>
          </p:nvSpPr>
          <p:spPr>
            <a:xfrm>
              <a:off x="3408535" y="3237028"/>
              <a:ext cx="695703" cy="276999"/>
            </a:xfrm>
            <a:prstGeom prst="rect">
              <a:avLst/>
            </a:prstGeom>
            <a:noFill/>
          </p:spPr>
          <p:txBody>
            <a:bodyPr wrap="none" lIns="0" tIns="0" rIns="0" bIns="0" rtlCol="0" anchor="ctr">
              <a:spAutoFit/>
            </a:bodyPr>
            <a:lstStyle/>
            <a:p>
              <a:pPr algn="r" defTabSz="1219200">
                <a:spcBef>
                  <a:spcPct val="20000"/>
                </a:spcBef>
                <a:defRPr/>
              </a:pPr>
              <a:r>
                <a:rPr lang="en-US" dirty="0">
                  <a:solidFill>
                    <a:schemeClr val="bg1"/>
                  </a:solidFill>
                  <a:cs typeface="+mn-ea"/>
                  <a:sym typeface="+mn-lt"/>
                </a:rPr>
                <a:t>8/2023</a:t>
              </a:r>
            </a:p>
          </p:txBody>
        </p:sp>
      </p:grpSp>
      <p:grpSp>
        <p:nvGrpSpPr>
          <p:cNvPr id="67" name="Group 4"/>
          <p:cNvGrpSpPr/>
          <p:nvPr/>
        </p:nvGrpSpPr>
        <p:grpSpPr>
          <a:xfrm>
            <a:off x="3177" y="4063503"/>
            <a:ext cx="4357864" cy="1103211"/>
            <a:chOff x="3177" y="4063503"/>
            <a:chExt cx="4357864" cy="1103211"/>
          </a:xfrm>
        </p:grpSpPr>
        <p:sp>
          <p:nvSpPr>
            <p:cNvPr id="68" name="Freeform 36"/>
            <p:cNvSpPr/>
            <p:nvPr/>
          </p:nvSpPr>
          <p:spPr bwMode="auto">
            <a:xfrm>
              <a:off x="1972429" y="4064323"/>
              <a:ext cx="392132" cy="1101572"/>
            </a:xfrm>
            <a:custGeom>
              <a:avLst/>
              <a:gdLst>
                <a:gd name="connsiteX0" fmla="*/ 0 w 392132"/>
                <a:gd name="connsiteY0" fmla="*/ 0 h 1101572"/>
                <a:gd name="connsiteX1" fmla="*/ 4305 w 392132"/>
                <a:gd name="connsiteY1" fmla="*/ 1855 h 1101572"/>
                <a:gd name="connsiteX2" fmla="*/ 325443 w 392132"/>
                <a:gd name="connsiteY2" fmla="*/ 140235 h 1101572"/>
                <a:gd name="connsiteX3" fmla="*/ 392132 w 392132"/>
                <a:gd name="connsiteY3" fmla="*/ 168972 h 1101572"/>
                <a:gd name="connsiteX4" fmla="*/ 392132 w 392132"/>
                <a:gd name="connsiteY4" fmla="*/ 932601 h 1101572"/>
                <a:gd name="connsiteX5" fmla="*/ 389166 w 392132"/>
                <a:gd name="connsiteY5" fmla="*/ 933879 h 1101572"/>
                <a:gd name="connsiteX6" fmla="*/ 68028 w 392132"/>
                <a:gd name="connsiteY6" fmla="*/ 1072258 h 1101572"/>
                <a:gd name="connsiteX7" fmla="*/ 0 w 392132"/>
                <a:gd name="connsiteY7" fmla="*/ 1101572 h 1101572"/>
                <a:gd name="connsiteX8" fmla="*/ 0 w 392132"/>
                <a:gd name="connsiteY8" fmla="*/ 0 h 110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32" h="1101572">
                  <a:moveTo>
                    <a:pt x="0" y="0"/>
                  </a:moveTo>
                  <a:lnTo>
                    <a:pt x="4305" y="1855"/>
                  </a:lnTo>
                  <a:cubicBezTo>
                    <a:pt x="21376" y="9211"/>
                    <a:pt x="85390" y="36795"/>
                    <a:pt x="325443" y="140235"/>
                  </a:cubicBezTo>
                  <a:lnTo>
                    <a:pt x="392132" y="168972"/>
                  </a:lnTo>
                  <a:lnTo>
                    <a:pt x="392132" y="932601"/>
                  </a:lnTo>
                  <a:lnTo>
                    <a:pt x="389166" y="933879"/>
                  </a:lnTo>
                  <a:cubicBezTo>
                    <a:pt x="372095" y="941235"/>
                    <a:pt x="308081" y="968819"/>
                    <a:pt x="68028" y="1072258"/>
                  </a:cubicBezTo>
                  <a:lnTo>
                    <a:pt x="0" y="1101572"/>
                  </a:lnTo>
                  <a:lnTo>
                    <a:pt x="0" y="0"/>
                  </a:lnTo>
                  <a:close/>
                </a:path>
              </a:pathLst>
            </a:custGeom>
            <a:solidFill>
              <a:schemeClr val="accent3">
                <a:lumMod val="75000"/>
              </a:schemeClr>
            </a:solidFill>
            <a:ln>
              <a:noFill/>
            </a:ln>
          </p:spPr>
          <p:txBody>
            <a:bodyPr vert="horz" wrap="square" lIns="91440" tIns="45720" rIns="91440" bIns="45720" numCol="1" anchor="t" anchorCtr="0" compatLnSpc="1">
              <a:noAutofit/>
            </a:bodyPr>
            <a:lstStyle/>
            <a:p>
              <a:endParaRPr lang="en-US">
                <a:solidFill>
                  <a:schemeClr val="bg1"/>
                </a:solidFill>
                <a:cs typeface="+mn-ea"/>
                <a:sym typeface="+mn-lt"/>
              </a:endParaRPr>
            </a:p>
          </p:txBody>
        </p:sp>
        <p:sp>
          <p:nvSpPr>
            <p:cNvPr id="69" name="Freeform 27"/>
            <p:cNvSpPr/>
            <p:nvPr/>
          </p:nvSpPr>
          <p:spPr bwMode="auto">
            <a:xfrm>
              <a:off x="3177" y="4063503"/>
              <a:ext cx="1969253" cy="1103211"/>
            </a:xfrm>
            <a:custGeom>
              <a:avLst/>
              <a:gdLst>
                <a:gd name="connsiteX0" fmla="*/ 162713 w 1969253"/>
                <a:gd name="connsiteY0" fmla="*/ 0 h 1103211"/>
                <a:gd name="connsiteX1" fmla="*/ 1967351 w 1969253"/>
                <a:gd name="connsiteY1" fmla="*/ 0 h 1103211"/>
                <a:gd name="connsiteX2" fmla="*/ 1968127 w 1969253"/>
                <a:gd name="connsiteY2" fmla="*/ 334 h 1103211"/>
                <a:gd name="connsiteX3" fmla="*/ 1969253 w 1969253"/>
                <a:gd name="connsiteY3" fmla="*/ 820 h 1103211"/>
                <a:gd name="connsiteX4" fmla="*/ 1969253 w 1969253"/>
                <a:gd name="connsiteY4" fmla="*/ 1102392 h 1103211"/>
                <a:gd name="connsiteX5" fmla="*/ 1967351 w 1969253"/>
                <a:gd name="connsiteY5" fmla="*/ 1103211 h 1103211"/>
                <a:gd name="connsiteX6" fmla="*/ 162713 w 1969253"/>
                <a:gd name="connsiteY6" fmla="*/ 1103211 h 1103211"/>
                <a:gd name="connsiteX7" fmla="*/ 0 w 1969253"/>
                <a:gd name="connsiteY7" fmla="*/ 936250 h 1103211"/>
                <a:gd name="connsiteX8" fmla="*/ 0 w 1969253"/>
                <a:gd name="connsiteY8" fmla="*/ 166961 h 1103211"/>
                <a:gd name="connsiteX9" fmla="*/ 162713 w 1969253"/>
                <a:gd name="connsiteY9" fmla="*/ 0 h 110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9253" h="1103211">
                  <a:moveTo>
                    <a:pt x="162713" y="0"/>
                  </a:moveTo>
                  <a:cubicBezTo>
                    <a:pt x="162713" y="0"/>
                    <a:pt x="162713" y="0"/>
                    <a:pt x="1967351" y="0"/>
                  </a:cubicBezTo>
                  <a:cubicBezTo>
                    <a:pt x="1967351" y="0"/>
                    <a:pt x="1967351" y="0"/>
                    <a:pt x="1968127" y="334"/>
                  </a:cubicBezTo>
                  <a:lnTo>
                    <a:pt x="1969253" y="820"/>
                  </a:lnTo>
                  <a:lnTo>
                    <a:pt x="1969253" y="1102392"/>
                  </a:lnTo>
                  <a:lnTo>
                    <a:pt x="1967351" y="1103211"/>
                  </a:lnTo>
                  <a:cubicBezTo>
                    <a:pt x="1967351" y="1103211"/>
                    <a:pt x="1967351" y="1103211"/>
                    <a:pt x="162713" y="1103211"/>
                  </a:cubicBezTo>
                  <a:cubicBezTo>
                    <a:pt x="71847" y="1103211"/>
                    <a:pt x="0" y="1029241"/>
                    <a:pt x="0" y="936250"/>
                  </a:cubicBezTo>
                  <a:cubicBezTo>
                    <a:pt x="0" y="936250"/>
                    <a:pt x="0" y="936250"/>
                    <a:pt x="0" y="166961"/>
                  </a:cubicBezTo>
                  <a:cubicBezTo>
                    <a:pt x="0" y="73971"/>
                    <a:pt x="71847" y="0"/>
                    <a:pt x="162713" y="0"/>
                  </a:cubicBezTo>
                  <a:close/>
                </a:path>
              </a:pathLst>
            </a:custGeom>
            <a:solidFill>
              <a:schemeClr val="accent3"/>
            </a:solidFill>
            <a:ln>
              <a:noFill/>
            </a:ln>
          </p:spPr>
          <p:txBody>
            <a:bodyPr vert="horz" wrap="square" lIns="91440" tIns="45720" rIns="91440" bIns="45720" numCol="1" anchor="t" anchorCtr="0" compatLnSpc="1">
              <a:noAutofit/>
            </a:bodyPr>
            <a:lstStyle/>
            <a:p>
              <a:endParaRPr lang="en-US">
                <a:solidFill>
                  <a:schemeClr val="bg1"/>
                </a:solidFill>
                <a:cs typeface="+mn-ea"/>
                <a:sym typeface="+mn-lt"/>
              </a:endParaRPr>
            </a:p>
          </p:txBody>
        </p:sp>
        <p:sp>
          <p:nvSpPr>
            <p:cNvPr id="70" name="Freeform 26"/>
            <p:cNvSpPr/>
            <p:nvPr/>
          </p:nvSpPr>
          <p:spPr bwMode="auto">
            <a:xfrm>
              <a:off x="2364562" y="4233295"/>
              <a:ext cx="1996479" cy="763629"/>
            </a:xfrm>
            <a:custGeom>
              <a:avLst/>
              <a:gdLst>
                <a:gd name="connsiteX0" fmla="*/ 0 w 1996479"/>
                <a:gd name="connsiteY0" fmla="*/ 0 h 763629"/>
                <a:gd name="connsiteX1" fmla="*/ 3241 w 1996479"/>
                <a:gd name="connsiteY1" fmla="*/ 1396 h 763629"/>
                <a:gd name="connsiteX2" fmla="*/ 1685316 w 1996479"/>
                <a:gd name="connsiteY2" fmla="*/ 1396 h 763629"/>
                <a:gd name="connsiteX3" fmla="*/ 1685316 w 1996479"/>
                <a:gd name="connsiteY3" fmla="*/ 2750 h 763629"/>
                <a:gd name="connsiteX4" fmla="*/ 1685316 w 1996479"/>
                <a:gd name="connsiteY4" fmla="*/ 4526 h 763629"/>
                <a:gd name="connsiteX5" fmla="*/ 1691451 w 1996479"/>
                <a:gd name="connsiteY5" fmla="*/ 7732 h 763629"/>
                <a:gd name="connsiteX6" fmla="*/ 1799688 w 1996479"/>
                <a:gd name="connsiteY6" fmla="*/ 686643 h 763629"/>
                <a:gd name="connsiteX7" fmla="*/ 1685316 w 1996479"/>
                <a:gd name="connsiteY7" fmla="*/ 761337 h 763629"/>
                <a:gd name="connsiteX8" fmla="*/ 1685316 w 1996479"/>
                <a:gd name="connsiteY8" fmla="*/ 762232 h 763629"/>
                <a:gd name="connsiteX9" fmla="*/ 1683945 w 1996479"/>
                <a:gd name="connsiteY9" fmla="*/ 762232 h 763629"/>
                <a:gd name="connsiteX10" fmla="*/ 1683720 w 1996479"/>
                <a:gd name="connsiteY10" fmla="*/ 762379 h 763629"/>
                <a:gd name="connsiteX11" fmla="*/ 1683720 w 1996479"/>
                <a:gd name="connsiteY11" fmla="*/ 762232 h 763629"/>
                <a:gd name="connsiteX12" fmla="*/ 1682030 w 1996479"/>
                <a:gd name="connsiteY12" fmla="*/ 762232 h 763629"/>
                <a:gd name="connsiteX13" fmla="*/ 3241 w 1996479"/>
                <a:gd name="connsiteY13" fmla="*/ 762232 h 763629"/>
                <a:gd name="connsiteX14" fmla="*/ 2465 w 1996479"/>
                <a:gd name="connsiteY14" fmla="*/ 762566 h 763629"/>
                <a:gd name="connsiteX15" fmla="*/ 0 w 1996479"/>
                <a:gd name="connsiteY15" fmla="*/ 763629 h 763629"/>
                <a:gd name="connsiteX16" fmla="*/ 0 w 1996479"/>
                <a:gd name="connsiteY16" fmla="*/ 0 h 76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6479" h="763629">
                  <a:moveTo>
                    <a:pt x="0" y="0"/>
                  </a:moveTo>
                  <a:lnTo>
                    <a:pt x="3241" y="1396"/>
                  </a:lnTo>
                  <a:cubicBezTo>
                    <a:pt x="3241" y="1396"/>
                    <a:pt x="3241" y="1396"/>
                    <a:pt x="1685316" y="1396"/>
                  </a:cubicBezTo>
                  <a:cubicBezTo>
                    <a:pt x="1685316" y="1396"/>
                    <a:pt x="1685316" y="1396"/>
                    <a:pt x="1685316" y="2750"/>
                  </a:cubicBezTo>
                  <a:lnTo>
                    <a:pt x="1685316" y="4526"/>
                  </a:lnTo>
                  <a:lnTo>
                    <a:pt x="1691451" y="7732"/>
                  </a:lnTo>
                  <a:cubicBezTo>
                    <a:pt x="1761203" y="45098"/>
                    <a:pt x="2268712" y="336999"/>
                    <a:pt x="1799688" y="686643"/>
                  </a:cubicBezTo>
                  <a:lnTo>
                    <a:pt x="1685316" y="761337"/>
                  </a:lnTo>
                  <a:lnTo>
                    <a:pt x="1685316" y="762232"/>
                  </a:lnTo>
                  <a:lnTo>
                    <a:pt x="1683945" y="762232"/>
                  </a:lnTo>
                  <a:lnTo>
                    <a:pt x="1683720" y="762379"/>
                  </a:lnTo>
                  <a:lnTo>
                    <a:pt x="1683720" y="762232"/>
                  </a:lnTo>
                  <a:lnTo>
                    <a:pt x="1682030" y="762232"/>
                  </a:lnTo>
                  <a:cubicBezTo>
                    <a:pt x="1659033" y="762232"/>
                    <a:pt x="1475056" y="762232"/>
                    <a:pt x="3241" y="762232"/>
                  </a:cubicBezTo>
                  <a:cubicBezTo>
                    <a:pt x="3241" y="762232"/>
                    <a:pt x="3241" y="762232"/>
                    <a:pt x="2465" y="762566"/>
                  </a:cubicBezTo>
                  <a:lnTo>
                    <a:pt x="0" y="763629"/>
                  </a:lnTo>
                  <a:lnTo>
                    <a:pt x="0" y="0"/>
                  </a:lnTo>
                  <a:close/>
                </a:path>
              </a:pathLst>
            </a:custGeom>
            <a:solidFill>
              <a:schemeClr val="accent3"/>
            </a:solidFill>
            <a:ln>
              <a:noFill/>
            </a:ln>
          </p:spPr>
          <p:txBody>
            <a:bodyPr vert="horz" wrap="square" lIns="91440" tIns="45720" rIns="91440" bIns="45720" numCol="1" anchor="t" anchorCtr="0" compatLnSpc="1">
              <a:noAutofit/>
            </a:bodyPr>
            <a:lstStyle/>
            <a:p>
              <a:endParaRPr lang="en-US">
                <a:solidFill>
                  <a:schemeClr val="bg1"/>
                </a:solidFill>
                <a:cs typeface="+mn-ea"/>
                <a:sym typeface="+mn-lt"/>
              </a:endParaRPr>
            </a:p>
          </p:txBody>
        </p:sp>
        <p:sp>
          <p:nvSpPr>
            <p:cNvPr id="71" name="TextBox 44"/>
            <p:cNvSpPr txBox="1"/>
            <p:nvPr/>
          </p:nvSpPr>
          <p:spPr>
            <a:xfrm>
              <a:off x="911525" y="4319290"/>
              <a:ext cx="718466" cy="584775"/>
            </a:xfrm>
            <a:prstGeom prst="rect">
              <a:avLst/>
            </a:prstGeom>
            <a:noFill/>
          </p:spPr>
          <p:txBody>
            <a:bodyPr wrap="none" rtlCol="0">
              <a:spAutoFit/>
            </a:bodyPr>
            <a:lstStyle/>
            <a:p>
              <a:r>
                <a:rPr lang="id-ID" sz="1600" b="1">
                  <a:solidFill>
                    <a:schemeClr val="bg1"/>
                  </a:solidFill>
                  <a:cs typeface="+mn-ea"/>
                  <a:sym typeface="+mn-lt"/>
                </a:rPr>
                <a:t>Title</a:t>
              </a:r>
              <a:endParaRPr lang="en-US" sz="1600" b="1">
                <a:solidFill>
                  <a:schemeClr val="bg1"/>
                </a:solidFill>
                <a:cs typeface="+mn-ea"/>
                <a:sym typeface="+mn-lt"/>
              </a:endParaRPr>
            </a:p>
            <a:p>
              <a:r>
                <a:rPr lang="en-US" sz="1600" b="1">
                  <a:solidFill>
                    <a:schemeClr val="bg1"/>
                  </a:solidFill>
                  <a:cs typeface="+mn-ea"/>
                  <a:sym typeface="+mn-lt"/>
                </a:rPr>
                <a:t>Here</a:t>
              </a:r>
              <a:r>
                <a:rPr lang="id-ID" sz="1600" b="1">
                  <a:solidFill>
                    <a:schemeClr val="bg1"/>
                  </a:solidFill>
                  <a:cs typeface="+mn-ea"/>
                  <a:sym typeface="+mn-lt"/>
                </a:rPr>
                <a:t> </a:t>
              </a:r>
              <a:endParaRPr lang="id-ID" sz="1600" b="1" dirty="0">
                <a:solidFill>
                  <a:schemeClr val="bg1"/>
                </a:solidFill>
                <a:cs typeface="+mn-ea"/>
                <a:sym typeface="+mn-lt"/>
              </a:endParaRPr>
            </a:p>
          </p:txBody>
        </p:sp>
        <p:sp>
          <p:nvSpPr>
            <p:cNvPr id="72" name="AutoShape 10"/>
            <p:cNvSpPr>
              <a:spLocks noChangeAspect="1"/>
            </p:cNvSpPr>
            <p:nvPr/>
          </p:nvSpPr>
          <p:spPr bwMode="auto">
            <a:xfrm>
              <a:off x="528419" y="4473245"/>
              <a:ext cx="376386" cy="34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bg1"/>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cs typeface="+mn-ea"/>
                <a:sym typeface="+mn-lt"/>
              </a:endParaRPr>
            </a:p>
          </p:txBody>
        </p:sp>
        <p:sp>
          <p:nvSpPr>
            <p:cNvPr id="73" name="TextBox 51"/>
            <p:cNvSpPr txBox="1"/>
            <p:nvPr/>
          </p:nvSpPr>
          <p:spPr>
            <a:xfrm>
              <a:off x="3405328" y="4459614"/>
              <a:ext cx="698910" cy="276999"/>
            </a:xfrm>
            <a:prstGeom prst="rect">
              <a:avLst/>
            </a:prstGeom>
            <a:noFill/>
          </p:spPr>
          <p:txBody>
            <a:bodyPr wrap="none" lIns="0" tIns="0" rIns="0" bIns="0" rtlCol="0" anchor="ctr">
              <a:spAutoFit/>
            </a:bodyPr>
            <a:lstStyle/>
            <a:p>
              <a:pPr algn="r" defTabSz="1219200">
                <a:spcBef>
                  <a:spcPct val="20000"/>
                </a:spcBef>
                <a:defRPr/>
              </a:pPr>
              <a:r>
                <a:rPr lang="en-US" dirty="0">
                  <a:solidFill>
                    <a:schemeClr val="bg1"/>
                  </a:solidFill>
                  <a:cs typeface="+mn-ea"/>
                  <a:sym typeface="+mn-lt"/>
                </a:rPr>
                <a:t>3/2024</a:t>
              </a:r>
            </a:p>
          </p:txBody>
        </p:sp>
      </p:grpSp>
      <p:grpSp>
        <p:nvGrpSpPr>
          <p:cNvPr id="74" name="Group 5"/>
          <p:cNvGrpSpPr/>
          <p:nvPr/>
        </p:nvGrpSpPr>
        <p:grpSpPr>
          <a:xfrm>
            <a:off x="3177" y="5297437"/>
            <a:ext cx="4339477" cy="1103211"/>
            <a:chOff x="3177" y="5297437"/>
            <a:chExt cx="4339477" cy="1103211"/>
          </a:xfrm>
        </p:grpSpPr>
        <p:sp>
          <p:nvSpPr>
            <p:cNvPr id="75" name="Freeform 35"/>
            <p:cNvSpPr/>
            <p:nvPr/>
          </p:nvSpPr>
          <p:spPr bwMode="auto">
            <a:xfrm>
              <a:off x="1972429" y="5298257"/>
              <a:ext cx="392132" cy="1101572"/>
            </a:xfrm>
            <a:custGeom>
              <a:avLst/>
              <a:gdLst>
                <a:gd name="connsiteX0" fmla="*/ 0 w 392132"/>
                <a:gd name="connsiteY0" fmla="*/ 0 h 1101572"/>
                <a:gd name="connsiteX1" fmla="*/ 4305 w 392132"/>
                <a:gd name="connsiteY1" fmla="*/ 1855 h 1101572"/>
                <a:gd name="connsiteX2" fmla="*/ 325443 w 392132"/>
                <a:gd name="connsiteY2" fmla="*/ 140235 h 1101572"/>
                <a:gd name="connsiteX3" fmla="*/ 392132 w 392132"/>
                <a:gd name="connsiteY3" fmla="*/ 168972 h 1101572"/>
                <a:gd name="connsiteX4" fmla="*/ 392132 w 392132"/>
                <a:gd name="connsiteY4" fmla="*/ 932601 h 1101572"/>
                <a:gd name="connsiteX5" fmla="*/ 389166 w 392132"/>
                <a:gd name="connsiteY5" fmla="*/ 933879 h 1101572"/>
                <a:gd name="connsiteX6" fmla="*/ 68028 w 392132"/>
                <a:gd name="connsiteY6" fmla="*/ 1072258 h 1101572"/>
                <a:gd name="connsiteX7" fmla="*/ 0 w 392132"/>
                <a:gd name="connsiteY7" fmla="*/ 1101572 h 1101572"/>
                <a:gd name="connsiteX8" fmla="*/ 0 w 392132"/>
                <a:gd name="connsiteY8" fmla="*/ 0 h 110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32" h="1101572">
                  <a:moveTo>
                    <a:pt x="0" y="0"/>
                  </a:moveTo>
                  <a:lnTo>
                    <a:pt x="4305" y="1855"/>
                  </a:lnTo>
                  <a:cubicBezTo>
                    <a:pt x="21376" y="9211"/>
                    <a:pt x="85390" y="36795"/>
                    <a:pt x="325443" y="140235"/>
                  </a:cubicBezTo>
                  <a:lnTo>
                    <a:pt x="392132" y="168972"/>
                  </a:lnTo>
                  <a:lnTo>
                    <a:pt x="392132" y="932601"/>
                  </a:lnTo>
                  <a:lnTo>
                    <a:pt x="389166" y="933879"/>
                  </a:lnTo>
                  <a:cubicBezTo>
                    <a:pt x="372095" y="941235"/>
                    <a:pt x="308081" y="968819"/>
                    <a:pt x="68028" y="1072258"/>
                  </a:cubicBezTo>
                  <a:lnTo>
                    <a:pt x="0" y="1101572"/>
                  </a:lnTo>
                  <a:lnTo>
                    <a:pt x="0" y="0"/>
                  </a:lnTo>
                  <a:close/>
                </a:path>
              </a:pathLst>
            </a:custGeom>
            <a:solidFill>
              <a:schemeClr val="accent4">
                <a:lumMod val="75000"/>
              </a:schemeClr>
            </a:solidFill>
            <a:ln>
              <a:noFill/>
            </a:ln>
          </p:spPr>
          <p:txBody>
            <a:bodyPr vert="horz" wrap="square" lIns="91440" tIns="45720" rIns="91440" bIns="45720" numCol="1" anchor="t" anchorCtr="0" compatLnSpc="1">
              <a:noAutofit/>
            </a:bodyPr>
            <a:lstStyle/>
            <a:p>
              <a:endParaRPr lang="en-US">
                <a:solidFill>
                  <a:schemeClr val="bg1"/>
                </a:solidFill>
                <a:cs typeface="+mn-ea"/>
                <a:sym typeface="+mn-lt"/>
              </a:endParaRPr>
            </a:p>
          </p:txBody>
        </p:sp>
        <p:sp>
          <p:nvSpPr>
            <p:cNvPr id="76" name="Freeform 24"/>
            <p:cNvSpPr/>
            <p:nvPr/>
          </p:nvSpPr>
          <p:spPr bwMode="auto">
            <a:xfrm>
              <a:off x="3177" y="5297437"/>
              <a:ext cx="1969253" cy="1103211"/>
            </a:xfrm>
            <a:custGeom>
              <a:avLst/>
              <a:gdLst>
                <a:gd name="connsiteX0" fmla="*/ 162713 w 1969253"/>
                <a:gd name="connsiteY0" fmla="*/ 0 h 1103211"/>
                <a:gd name="connsiteX1" fmla="*/ 1967351 w 1969253"/>
                <a:gd name="connsiteY1" fmla="*/ 0 h 1103211"/>
                <a:gd name="connsiteX2" fmla="*/ 1968127 w 1969253"/>
                <a:gd name="connsiteY2" fmla="*/ 334 h 1103211"/>
                <a:gd name="connsiteX3" fmla="*/ 1969253 w 1969253"/>
                <a:gd name="connsiteY3" fmla="*/ 820 h 1103211"/>
                <a:gd name="connsiteX4" fmla="*/ 1969253 w 1969253"/>
                <a:gd name="connsiteY4" fmla="*/ 1102392 h 1103211"/>
                <a:gd name="connsiteX5" fmla="*/ 1967351 w 1969253"/>
                <a:gd name="connsiteY5" fmla="*/ 1103211 h 1103211"/>
                <a:gd name="connsiteX6" fmla="*/ 162713 w 1969253"/>
                <a:gd name="connsiteY6" fmla="*/ 1103211 h 1103211"/>
                <a:gd name="connsiteX7" fmla="*/ 0 w 1969253"/>
                <a:gd name="connsiteY7" fmla="*/ 936250 h 1103211"/>
                <a:gd name="connsiteX8" fmla="*/ 0 w 1969253"/>
                <a:gd name="connsiteY8" fmla="*/ 166961 h 1103211"/>
                <a:gd name="connsiteX9" fmla="*/ 162713 w 1969253"/>
                <a:gd name="connsiteY9" fmla="*/ 0 h 110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9253" h="1103211">
                  <a:moveTo>
                    <a:pt x="162713" y="0"/>
                  </a:moveTo>
                  <a:cubicBezTo>
                    <a:pt x="162713" y="0"/>
                    <a:pt x="162713" y="0"/>
                    <a:pt x="1967351" y="0"/>
                  </a:cubicBezTo>
                  <a:cubicBezTo>
                    <a:pt x="1967351" y="0"/>
                    <a:pt x="1967351" y="0"/>
                    <a:pt x="1968127" y="334"/>
                  </a:cubicBezTo>
                  <a:lnTo>
                    <a:pt x="1969253" y="820"/>
                  </a:lnTo>
                  <a:lnTo>
                    <a:pt x="1969253" y="1102392"/>
                  </a:lnTo>
                  <a:lnTo>
                    <a:pt x="1967351" y="1103211"/>
                  </a:lnTo>
                  <a:cubicBezTo>
                    <a:pt x="1967351" y="1103211"/>
                    <a:pt x="1967351" y="1103211"/>
                    <a:pt x="162713" y="1103211"/>
                  </a:cubicBezTo>
                  <a:cubicBezTo>
                    <a:pt x="71847" y="1103211"/>
                    <a:pt x="0" y="1029241"/>
                    <a:pt x="0" y="936250"/>
                  </a:cubicBezTo>
                  <a:cubicBezTo>
                    <a:pt x="0" y="936250"/>
                    <a:pt x="0" y="936250"/>
                    <a:pt x="0" y="166961"/>
                  </a:cubicBezTo>
                  <a:cubicBezTo>
                    <a:pt x="0" y="73971"/>
                    <a:pt x="71847" y="0"/>
                    <a:pt x="162713" y="0"/>
                  </a:cubicBezTo>
                  <a:close/>
                </a:path>
              </a:pathLst>
            </a:custGeom>
            <a:solidFill>
              <a:schemeClr val="accent4"/>
            </a:solidFill>
            <a:ln>
              <a:noFill/>
            </a:ln>
          </p:spPr>
          <p:txBody>
            <a:bodyPr vert="horz" wrap="square" lIns="91440" tIns="45720" rIns="91440" bIns="45720" numCol="1" anchor="t" anchorCtr="0" compatLnSpc="1">
              <a:noAutofit/>
            </a:bodyPr>
            <a:lstStyle/>
            <a:p>
              <a:endParaRPr lang="en-US">
                <a:solidFill>
                  <a:schemeClr val="bg1"/>
                </a:solidFill>
                <a:cs typeface="+mn-ea"/>
                <a:sym typeface="+mn-lt"/>
              </a:endParaRPr>
            </a:p>
          </p:txBody>
        </p:sp>
        <p:sp>
          <p:nvSpPr>
            <p:cNvPr id="77" name="Freeform 23"/>
            <p:cNvSpPr/>
            <p:nvPr/>
          </p:nvSpPr>
          <p:spPr bwMode="auto">
            <a:xfrm>
              <a:off x="2346175" y="5456423"/>
              <a:ext cx="1996479" cy="763629"/>
            </a:xfrm>
            <a:custGeom>
              <a:avLst/>
              <a:gdLst>
                <a:gd name="connsiteX0" fmla="*/ 0 w 1996479"/>
                <a:gd name="connsiteY0" fmla="*/ 0 h 763629"/>
                <a:gd name="connsiteX1" fmla="*/ 3241 w 1996479"/>
                <a:gd name="connsiteY1" fmla="*/ 1396 h 763629"/>
                <a:gd name="connsiteX2" fmla="*/ 1685316 w 1996479"/>
                <a:gd name="connsiteY2" fmla="*/ 1396 h 763629"/>
                <a:gd name="connsiteX3" fmla="*/ 1685316 w 1996479"/>
                <a:gd name="connsiteY3" fmla="*/ 2750 h 763629"/>
                <a:gd name="connsiteX4" fmla="*/ 1685316 w 1996479"/>
                <a:gd name="connsiteY4" fmla="*/ 4526 h 763629"/>
                <a:gd name="connsiteX5" fmla="*/ 1691451 w 1996479"/>
                <a:gd name="connsiteY5" fmla="*/ 7732 h 763629"/>
                <a:gd name="connsiteX6" fmla="*/ 1799688 w 1996479"/>
                <a:gd name="connsiteY6" fmla="*/ 686643 h 763629"/>
                <a:gd name="connsiteX7" fmla="*/ 1685316 w 1996479"/>
                <a:gd name="connsiteY7" fmla="*/ 761337 h 763629"/>
                <a:gd name="connsiteX8" fmla="*/ 1685316 w 1996479"/>
                <a:gd name="connsiteY8" fmla="*/ 762232 h 763629"/>
                <a:gd name="connsiteX9" fmla="*/ 1683945 w 1996479"/>
                <a:gd name="connsiteY9" fmla="*/ 762232 h 763629"/>
                <a:gd name="connsiteX10" fmla="*/ 1683720 w 1996479"/>
                <a:gd name="connsiteY10" fmla="*/ 762379 h 763629"/>
                <a:gd name="connsiteX11" fmla="*/ 1683720 w 1996479"/>
                <a:gd name="connsiteY11" fmla="*/ 762232 h 763629"/>
                <a:gd name="connsiteX12" fmla="*/ 1682030 w 1996479"/>
                <a:gd name="connsiteY12" fmla="*/ 762232 h 763629"/>
                <a:gd name="connsiteX13" fmla="*/ 3241 w 1996479"/>
                <a:gd name="connsiteY13" fmla="*/ 762232 h 763629"/>
                <a:gd name="connsiteX14" fmla="*/ 2465 w 1996479"/>
                <a:gd name="connsiteY14" fmla="*/ 762566 h 763629"/>
                <a:gd name="connsiteX15" fmla="*/ 0 w 1996479"/>
                <a:gd name="connsiteY15" fmla="*/ 763629 h 763629"/>
                <a:gd name="connsiteX16" fmla="*/ 0 w 1996479"/>
                <a:gd name="connsiteY16" fmla="*/ 0 h 76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6479" h="763629">
                  <a:moveTo>
                    <a:pt x="0" y="0"/>
                  </a:moveTo>
                  <a:lnTo>
                    <a:pt x="3241" y="1396"/>
                  </a:lnTo>
                  <a:cubicBezTo>
                    <a:pt x="3241" y="1396"/>
                    <a:pt x="3241" y="1396"/>
                    <a:pt x="1685316" y="1396"/>
                  </a:cubicBezTo>
                  <a:cubicBezTo>
                    <a:pt x="1685316" y="1396"/>
                    <a:pt x="1685316" y="1396"/>
                    <a:pt x="1685316" y="2750"/>
                  </a:cubicBezTo>
                  <a:lnTo>
                    <a:pt x="1685316" y="4526"/>
                  </a:lnTo>
                  <a:lnTo>
                    <a:pt x="1691451" y="7732"/>
                  </a:lnTo>
                  <a:cubicBezTo>
                    <a:pt x="1761203" y="45098"/>
                    <a:pt x="2268712" y="336999"/>
                    <a:pt x="1799688" y="686643"/>
                  </a:cubicBezTo>
                  <a:lnTo>
                    <a:pt x="1685316" y="761337"/>
                  </a:lnTo>
                  <a:lnTo>
                    <a:pt x="1685316" y="762232"/>
                  </a:lnTo>
                  <a:lnTo>
                    <a:pt x="1683945" y="762232"/>
                  </a:lnTo>
                  <a:lnTo>
                    <a:pt x="1683720" y="762379"/>
                  </a:lnTo>
                  <a:lnTo>
                    <a:pt x="1683720" y="762232"/>
                  </a:lnTo>
                  <a:lnTo>
                    <a:pt x="1682030" y="762232"/>
                  </a:lnTo>
                  <a:cubicBezTo>
                    <a:pt x="1659033" y="762232"/>
                    <a:pt x="1475056" y="762232"/>
                    <a:pt x="3241" y="762232"/>
                  </a:cubicBezTo>
                  <a:cubicBezTo>
                    <a:pt x="3241" y="762232"/>
                    <a:pt x="3241" y="762232"/>
                    <a:pt x="2465" y="762566"/>
                  </a:cubicBezTo>
                  <a:lnTo>
                    <a:pt x="0" y="763629"/>
                  </a:lnTo>
                  <a:lnTo>
                    <a:pt x="0" y="0"/>
                  </a:lnTo>
                  <a:close/>
                </a:path>
              </a:pathLst>
            </a:custGeom>
            <a:solidFill>
              <a:schemeClr val="accent4"/>
            </a:solidFill>
            <a:ln>
              <a:noFill/>
            </a:ln>
          </p:spPr>
          <p:txBody>
            <a:bodyPr vert="horz" wrap="square" lIns="91440" tIns="45720" rIns="91440" bIns="45720" numCol="1" anchor="t" anchorCtr="0" compatLnSpc="1">
              <a:noAutofit/>
            </a:bodyPr>
            <a:lstStyle/>
            <a:p>
              <a:endParaRPr lang="en-US">
                <a:solidFill>
                  <a:schemeClr val="bg1"/>
                </a:solidFill>
                <a:cs typeface="+mn-ea"/>
                <a:sym typeface="+mn-lt"/>
              </a:endParaRPr>
            </a:p>
          </p:txBody>
        </p:sp>
        <p:sp>
          <p:nvSpPr>
            <p:cNvPr id="78" name="TextBox 46"/>
            <p:cNvSpPr txBox="1"/>
            <p:nvPr/>
          </p:nvSpPr>
          <p:spPr>
            <a:xfrm>
              <a:off x="911525" y="5560087"/>
              <a:ext cx="718466" cy="584775"/>
            </a:xfrm>
            <a:prstGeom prst="rect">
              <a:avLst/>
            </a:prstGeom>
            <a:noFill/>
          </p:spPr>
          <p:txBody>
            <a:bodyPr wrap="none" rtlCol="0">
              <a:spAutoFit/>
            </a:bodyPr>
            <a:lstStyle/>
            <a:p>
              <a:r>
                <a:rPr lang="id-ID" sz="1600" b="1">
                  <a:solidFill>
                    <a:schemeClr val="bg1"/>
                  </a:solidFill>
                  <a:cs typeface="+mn-ea"/>
                  <a:sym typeface="+mn-lt"/>
                </a:rPr>
                <a:t>Title</a:t>
              </a:r>
              <a:endParaRPr lang="en-US" sz="1600" b="1">
                <a:solidFill>
                  <a:schemeClr val="bg1"/>
                </a:solidFill>
                <a:cs typeface="+mn-ea"/>
                <a:sym typeface="+mn-lt"/>
              </a:endParaRPr>
            </a:p>
            <a:p>
              <a:r>
                <a:rPr lang="en-US" sz="1600" b="1">
                  <a:solidFill>
                    <a:schemeClr val="bg1"/>
                  </a:solidFill>
                  <a:cs typeface="+mn-ea"/>
                  <a:sym typeface="+mn-lt"/>
                </a:rPr>
                <a:t>Here</a:t>
              </a:r>
              <a:r>
                <a:rPr lang="id-ID" sz="1600" b="1">
                  <a:solidFill>
                    <a:schemeClr val="bg1"/>
                  </a:solidFill>
                  <a:cs typeface="+mn-ea"/>
                  <a:sym typeface="+mn-lt"/>
                </a:rPr>
                <a:t> </a:t>
              </a:r>
              <a:endParaRPr lang="id-ID" sz="1600" b="1" dirty="0">
                <a:solidFill>
                  <a:schemeClr val="bg1"/>
                </a:solidFill>
                <a:cs typeface="+mn-ea"/>
                <a:sym typeface="+mn-lt"/>
              </a:endParaRPr>
            </a:p>
          </p:txBody>
        </p:sp>
        <p:sp>
          <p:nvSpPr>
            <p:cNvPr id="79" name="Freeform 4"/>
            <p:cNvSpPr>
              <a:spLocks noChangeAspect="1" noChangeArrowheads="1"/>
            </p:cNvSpPr>
            <p:nvPr/>
          </p:nvSpPr>
          <p:spPr bwMode="auto">
            <a:xfrm>
              <a:off x="519394" y="5672360"/>
              <a:ext cx="392130" cy="392233"/>
            </a:xfrm>
            <a:custGeom>
              <a:avLst/>
              <a:gdLst>
                <a:gd name="T0" fmla="*/ 2374 w 2594"/>
                <a:gd name="T1" fmla="*/ 0 h 2594"/>
                <a:gd name="T2" fmla="*/ 2374 w 2594"/>
                <a:gd name="T3" fmla="*/ 0 h 2594"/>
                <a:gd name="T4" fmla="*/ 219 w 2594"/>
                <a:gd name="T5" fmla="*/ 0 h 2594"/>
                <a:gd name="T6" fmla="*/ 0 w 2594"/>
                <a:gd name="T7" fmla="*/ 219 h 2594"/>
                <a:gd name="T8" fmla="*/ 0 w 2594"/>
                <a:gd name="T9" fmla="*/ 2374 h 2594"/>
                <a:gd name="T10" fmla="*/ 219 w 2594"/>
                <a:gd name="T11" fmla="*/ 2593 h 2594"/>
                <a:gd name="T12" fmla="*/ 2374 w 2594"/>
                <a:gd name="T13" fmla="*/ 2593 h 2594"/>
                <a:gd name="T14" fmla="*/ 2593 w 2594"/>
                <a:gd name="T15" fmla="*/ 2374 h 2594"/>
                <a:gd name="T16" fmla="*/ 2593 w 2594"/>
                <a:gd name="T17" fmla="*/ 219 h 2594"/>
                <a:gd name="T18" fmla="*/ 2374 w 2594"/>
                <a:gd name="T19" fmla="*/ 0 h 2594"/>
                <a:gd name="T20" fmla="*/ 2249 w 2594"/>
                <a:gd name="T21" fmla="*/ 250 h 2594"/>
                <a:gd name="T22" fmla="*/ 2249 w 2594"/>
                <a:gd name="T23" fmla="*/ 250 h 2594"/>
                <a:gd name="T24" fmla="*/ 2343 w 2594"/>
                <a:gd name="T25" fmla="*/ 313 h 2594"/>
                <a:gd name="T26" fmla="*/ 2249 w 2594"/>
                <a:gd name="T27" fmla="*/ 407 h 2594"/>
                <a:gd name="T28" fmla="*/ 2156 w 2594"/>
                <a:gd name="T29" fmla="*/ 313 h 2594"/>
                <a:gd name="T30" fmla="*/ 2249 w 2594"/>
                <a:gd name="T31" fmla="*/ 250 h 2594"/>
                <a:gd name="T32" fmla="*/ 1937 w 2594"/>
                <a:gd name="T33" fmla="*/ 250 h 2594"/>
                <a:gd name="T34" fmla="*/ 1937 w 2594"/>
                <a:gd name="T35" fmla="*/ 250 h 2594"/>
                <a:gd name="T36" fmla="*/ 2031 w 2594"/>
                <a:gd name="T37" fmla="*/ 313 h 2594"/>
                <a:gd name="T38" fmla="*/ 1937 w 2594"/>
                <a:gd name="T39" fmla="*/ 407 h 2594"/>
                <a:gd name="T40" fmla="*/ 1843 w 2594"/>
                <a:gd name="T41" fmla="*/ 313 h 2594"/>
                <a:gd name="T42" fmla="*/ 1937 w 2594"/>
                <a:gd name="T43" fmla="*/ 250 h 2594"/>
                <a:gd name="T44" fmla="*/ 2343 w 2594"/>
                <a:gd name="T45" fmla="*/ 2343 h 2594"/>
                <a:gd name="T46" fmla="*/ 2343 w 2594"/>
                <a:gd name="T47" fmla="*/ 2343 h 2594"/>
                <a:gd name="T48" fmla="*/ 250 w 2594"/>
                <a:gd name="T49" fmla="*/ 2343 h 2594"/>
                <a:gd name="T50" fmla="*/ 250 w 2594"/>
                <a:gd name="T51" fmla="*/ 625 h 2594"/>
                <a:gd name="T52" fmla="*/ 2343 w 2594"/>
                <a:gd name="T53" fmla="*/ 625 h 2594"/>
                <a:gd name="T54" fmla="*/ 2343 w 2594"/>
                <a:gd name="T55" fmla="*/ 2343 h 2594"/>
                <a:gd name="T56" fmla="*/ 594 w 2594"/>
                <a:gd name="T57" fmla="*/ 2093 h 2594"/>
                <a:gd name="T58" fmla="*/ 594 w 2594"/>
                <a:gd name="T59" fmla="*/ 2093 h 2594"/>
                <a:gd name="T60" fmla="*/ 1999 w 2594"/>
                <a:gd name="T61" fmla="*/ 2093 h 2594"/>
                <a:gd name="T62" fmla="*/ 2031 w 2594"/>
                <a:gd name="T63" fmla="*/ 2062 h 2594"/>
                <a:gd name="T64" fmla="*/ 2031 w 2594"/>
                <a:gd name="T65" fmla="*/ 2031 h 2594"/>
                <a:gd name="T66" fmla="*/ 1343 w 2594"/>
                <a:gd name="T67" fmla="*/ 844 h 2594"/>
                <a:gd name="T68" fmla="*/ 1312 w 2594"/>
                <a:gd name="T69" fmla="*/ 813 h 2594"/>
                <a:gd name="T70" fmla="*/ 1250 w 2594"/>
                <a:gd name="T71" fmla="*/ 844 h 2594"/>
                <a:gd name="T72" fmla="*/ 563 w 2594"/>
                <a:gd name="T73" fmla="*/ 2031 h 2594"/>
                <a:gd name="T74" fmla="*/ 563 w 2594"/>
                <a:gd name="T75" fmla="*/ 2093 h 2594"/>
                <a:gd name="T76" fmla="*/ 594 w 2594"/>
                <a:gd name="T77" fmla="*/ 2093 h 2594"/>
                <a:gd name="T78" fmla="*/ 1374 w 2594"/>
                <a:gd name="T79" fmla="*/ 1937 h 2594"/>
                <a:gd name="T80" fmla="*/ 1374 w 2594"/>
                <a:gd name="T81" fmla="*/ 1937 h 2594"/>
                <a:gd name="T82" fmla="*/ 1343 w 2594"/>
                <a:gd name="T83" fmla="*/ 1968 h 2594"/>
                <a:gd name="T84" fmla="*/ 1250 w 2594"/>
                <a:gd name="T85" fmla="*/ 1968 h 2594"/>
                <a:gd name="T86" fmla="*/ 1219 w 2594"/>
                <a:gd name="T87" fmla="*/ 1937 h 2594"/>
                <a:gd name="T88" fmla="*/ 1219 w 2594"/>
                <a:gd name="T89" fmla="*/ 1843 h 2594"/>
                <a:gd name="T90" fmla="*/ 1250 w 2594"/>
                <a:gd name="T91" fmla="*/ 1812 h 2594"/>
                <a:gd name="T92" fmla="*/ 1343 w 2594"/>
                <a:gd name="T93" fmla="*/ 1812 h 2594"/>
                <a:gd name="T94" fmla="*/ 1374 w 2594"/>
                <a:gd name="T95" fmla="*/ 1843 h 2594"/>
                <a:gd name="T96" fmla="*/ 1374 w 2594"/>
                <a:gd name="T97" fmla="*/ 1937 h 2594"/>
                <a:gd name="T98" fmla="*/ 1219 w 2594"/>
                <a:gd name="T99" fmla="*/ 1125 h 2594"/>
                <a:gd name="T100" fmla="*/ 1219 w 2594"/>
                <a:gd name="T101" fmla="*/ 1125 h 2594"/>
                <a:gd name="T102" fmla="*/ 1374 w 2594"/>
                <a:gd name="T103" fmla="*/ 1125 h 2594"/>
                <a:gd name="T104" fmla="*/ 1406 w 2594"/>
                <a:gd name="T105" fmla="*/ 1157 h 2594"/>
                <a:gd name="T106" fmla="*/ 1374 w 2594"/>
                <a:gd name="T107" fmla="*/ 1718 h 2594"/>
                <a:gd name="T108" fmla="*/ 1343 w 2594"/>
                <a:gd name="T109" fmla="*/ 1749 h 2594"/>
                <a:gd name="T110" fmla="*/ 1250 w 2594"/>
                <a:gd name="T111" fmla="*/ 1749 h 2594"/>
                <a:gd name="T112" fmla="*/ 1219 w 2594"/>
                <a:gd name="T113" fmla="*/ 1718 h 2594"/>
                <a:gd name="T114" fmla="*/ 1219 w 2594"/>
                <a:gd name="T115" fmla="*/ 1157 h 2594"/>
                <a:gd name="T116" fmla="*/ 1219 w 2594"/>
                <a:gd name="T117" fmla="*/ 1125 h 2594"/>
                <a:gd name="T118" fmla="*/ 1219 w 2594"/>
                <a:gd name="T119" fmla="*/ 1125 h 2594"/>
                <a:gd name="T120" fmla="*/ 1219 w 2594"/>
                <a:gd name="T121" fmla="*/ 1125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4" h="2594">
                  <a:moveTo>
                    <a:pt x="2374" y="0"/>
                  </a:moveTo>
                  <a:lnTo>
                    <a:pt x="2374" y="0"/>
                  </a:lnTo>
                  <a:cubicBezTo>
                    <a:pt x="219" y="0"/>
                    <a:pt x="219" y="0"/>
                    <a:pt x="219" y="0"/>
                  </a:cubicBezTo>
                  <a:cubicBezTo>
                    <a:pt x="94" y="0"/>
                    <a:pt x="0" y="94"/>
                    <a:pt x="0" y="219"/>
                  </a:cubicBezTo>
                  <a:cubicBezTo>
                    <a:pt x="0" y="2374"/>
                    <a:pt x="0" y="2374"/>
                    <a:pt x="0" y="2374"/>
                  </a:cubicBezTo>
                  <a:cubicBezTo>
                    <a:pt x="0" y="2499"/>
                    <a:pt x="94" y="2593"/>
                    <a:pt x="219" y="2593"/>
                  </a:cubicBezTo>
                  <a:cubicBezTo>
                    <a:pt x="2374" y="2593"/>
                    <a:pt x="2374" y="2593"/>
                    <a:pt x="2374" y="2593"/>
                  </a:cubicBezTo>
                  <a:cubicBezTo>
                    <a:pt x="2499" y="2593"/>
                    <a:pt x="2593" y="2499"/>
                    <a:pt x="2593" y="2374"/>
                  </a:cubicBezTo>
                  <a:cubicBezTo>
                    <a:pt x="2593" y="219"/>
                    <a:pt x="2593" y="219"/>
                    <a:pt x="2593" y="219"/>
                  </a:cubicBezTo>
                  <a:cubicBezTo>
                    <a:pt x="2593" y="94"/>
                    <a:pt x="2499" y="0"/>
                    <a:pt x="2374" y="0"/>
                  </a:cubicBezTo>
                  <a:close/>
                  <a:moveTo>
                    <a:pt x="2249" y="250"/>
                  </a:moveTo>
                  <a:lnTo>
                    <a:pt x="2249" y="250"/>
                  </a:lnTo>
                  <a:cubicBezTo>
                    <a:pt x="2312" y="250"/>
                    <a:pt x="2343" y="282"/>
                    <a:pt x="2343" y="313"/>
                  </a:cubicBezTo>
                  <a:cubicBezTo>
                    <a:pt x="2343" y="375"/>
                    <a:pt x="2312" y="407"/>
                    <a:pt x="2249" y="407"/>
                  </a:cubicBezTo>
                  <a:cubicBezTo>
                    <a:pt x="2187" y="407"/>
                    <a:pt x="2156" y="375"/>
                    <a:pt x="2156" y="313"/>
                  </a:cubicBezTo>
                  <a:cubicBezTo>
                    <a:pt x="2156" y="282"/>
                    <a:pt x="2187" y="250"/>
                    <a:pt x="2249" y="250"/>
                  </a:cubicBezTo>
                  <a:close/>
                  <a:moveTo>
                    <a:pt x="1937" y="250"/>
                  </a:moveTo>
                  <a:lnTo>
                    <a:pt x="1937" y="250"/>
                  </a:lnTo>
                  <a:cubicBezTo>
                    <a:pt x="1999" y="250"/>
                    <a:pt x="2031" y="282"/>
                    <a:pt x="2031" y="313"/>
                  </a:cubicBezTo>
                  <a:cubicBezTo>
                    <a:pt x="2031" y="375"/>
                    <a:pt x="1999" y="407"/>
                    <a:pt x="1937" y="407"/>
                  </a:cubicBezTo>
                  <a:cubicBezTo>
                    <a:pt x="1906" y="407"/>
                    <a:pt x="1843" y="375"/>
                    <a:pt x="1843" y="313"/>
                  </a:cubicBezTo>
                  <a:cubicBezTo>
                    <a:pt x="1843" y="282"/>
                    <a:pt x="1906" y="250"/>
                    <a:pt x="1937" y="250"/>
                  </a:cubicBezTo>
                  <a:close/>
                  <a:moveTo>
                    <a:pt x="2343" y="2343"/>
                  </a:moveTo>
                  <a:lnTo>
                    <a:pt x="2343" y="2343"/>
                  </a:lnTo>
                  <a:cubicBezTo>
                    <a:pt x="250" y="2343"/>
                    <a:pt x="250" y="2343"/>
                    <a:pt x="250" y="2343"/>
                  </a:cubicBezTo>
                  <a:cubicBezTo>
                    <a:pt x="250" y="625"/>
                    <a:pt x="250" y="625"/>
                    <a:pt x="250" y="625"/>
                  </a:cubicBezTo>
                  <a:cubicBezTo>
                    <a:pt x="2343" y="625"/>
                    <a:pt x="2343" y="625"/>
                    <a:pt x="2343" y="625"/>
                  </a:cubicBezTo>
                  <a:lnTo>
                    <a:pt x="2343" y="2343"/>
                  </a:lnTo>
                  <a:close/>
                  <a:moveTo>
                    <a:pt x="594" y="2093"/>
                  </a:moveTo>
                  <a:lnTo>
                    <a:pt x="594" y="2093"/>
                  </a:lnTo>
                  <a:cubicBezTo>
                    <a:pt x="1999" y="2093"/>
                    <a:pt x="1999" y="2093"/>
                    <a:pt x="1999" y="2093"/>
                  </a:cubicBezTo>
                  <a:cubicBezTo>
                    <a:pt x="2031" y="2093"/>
                    <a:pt x="2031" y="2093"/>
                    <a:pt x="2031" y="2062"/>
                  </a:cubicBezTo>
                  <a:lnTo>
                    <a:pt x="2031" y="2031"/>
                  </a:lnTo>
                  <a:cubicBezTo>
                    <a:pt x="1343" y="844"/>
                    <a:pt x="1343" y="844"/>
                    <a:pt x="1343" y="844"/>
                  </a:cubicBezTo>
                  <a:cubicBezTo>
                    <a:pt x="1343" y="813"/>
                    <a:pt x="1312" y="813"/>
                    <a:pt x="1312" y="813"/>
                  </a:cubicBezTo>
                  <a:cubicBezTo>
                    <a:pt x="1281" y="813"/>
                    <a:pt x="1281" y="813"/>
                    <a:pt x="1250" y="844"/>
                  </a:cubicBezTo>
                  <a:cubicBezTo>
                    <a:pt x="563" y="2031"/>
                    <a:pt x="563" y="2031"/>
                    <a:pt x="563" y="2031"/>
                  </a:cubicBezTo>
                  <a:cubicBezTo>
                    <a:pt x="563" y="2062"/>
                    <a:pt x="563" y="2062"/>
                    <a:pt x="563" y="2093"/>
                  </a:cubicBezTo>
                  <a:lnTo>
                    <a:pt x="594" y="2093"/>
                  </a:lnTo>
                  <a:close/>
                  <a:moveTo>
                    <a:pt x="1374" y="1937"/>
                  </a:moveTo>
                  <a:lnTo>
                    <a:pt x="1374" y="1937"/>
                  </a:lnTo>
                  <a:cubicBezTo>
                    <a:pt x="1374" y="1968"/>
                    <a:pt x="1374" y="1968"/>
                    <a:pt x="1343" y="1968"/>
                  </a:cubicBezTo>
                  <a:cubicBezTo>
                    <a:pt x="1250" y="1968"/>
                    <a:pt x="1250" y="1968"/>
                    <a:pt x="1250" y="1968"/>
                  </a:cubicBezTo>
                  <a:cubicBezTo>
                    <a:pt x="1219" y="1968"/>
                    <a:pt x="1219" y="1968"/>
                    <a:pt x="1219" y="1937"/>
                  </a:cubicBezTo>
                  <a:cubicBezTo>
                    <a:pt x="1219" y="1843"/>
                    <a:pt x="1219" y="1843"/>
                    <a:pt x="1219" y="1843"/>
                  </a:cubicBezTo>
                  <a:cubicBezTo>
                    <a:pt x="1219" y="1812"/>
                    <a:pt x="1219" y="1812"/>
                    <a:pt x="1250" y="1812"/>
                  </a:cubicBezTo>
                  <a:cubicBezTo>
                    <a:pt x="1343" y="1812"/>
                    <a:pt x="1343" y="1812"/>
                    <a:pt x="1343" y="1812"/>
                  </a:cubicBezTo>
                  <a:cubicBezTo>
                    <a:pt x="1374" y="1812"/>
                    <a:pt x="1374" y="1812"/>
                    <a:pt x="1374" y="1843"/>
                  </a:cubicBezTo>
                  <a:lnTo>
                    <a:pt x="1374" y="1937"/>
                  </a:lnTo>
                  <a:close/>
                  <a:moveTo>
                    <a:pt x="1219" y="1125"/>
                  </a:moveTo>
                  <a:lnTo>
                    <a:pt x="1219" y="1125"/>
                  </a:lnTo>
                  <a:cubicBezTo>
                    <a:pt x="1374" y="1125"/>
                    <a:pt x="1374" y="1125"/>
                    <a:pt x="1374" y="1125"/>
                  </a:cubicBezTo>
                  <a:lnTo>
                    <a:pt x="1406" y="1157"/>
                  </a:lnTo>
                  <a:cubicBezTo>
                    <a:pt x="1374" y="1718"/>
                    <a:pt x="1374" y="1718"/>
                    <a:pt x="1374" y="1718"/>
                  </a:cubicBezTo>
                  <a:cubicBezTo>
                    <a:pt x="1374" y="1749"/>
                    <a:pt x="1374" y="1749"/>
                    <a:pt x="1343" y="1749"/>
                  </a:cubicBezTo>
                  <a:cubicBezTo>
                    <a:pt x="1250" y="1749"/>
                    <a:pt x="1250" y="1749"/>
                    <a:pt x="1250" y="1749"/>
                  </a:cubicBezTo>
                  <a:cubicBezTo>
                    <a:pt x="1219" y="1749"/>
                    <a:pt x="1219" y="1749"/>
                    <a:pt x="1219" y="1718"/>
                  </a:cubicBezTo>
                  <a:cubicBezTo>
                    <a:pt x="1219" y="1157"/>
                    <a:pt x="1219" y="1157"/>
                    <a:pt x="1219" y="1157"/>
                  </a:cubicBezTo>
                  <a:lnTo>
                    <a:pt x="1219" y="1125"/>
                  </a:lnTo>
                  <a:close/>
                  <a:moveTo>
                    <a:pt x="1219" y="1125"/>
                  </a:moveTo>
                  <a:lnTo>
                    <a:pt x="1219" y="1125"/>
                  </a:lnTo>
                  <a:close/>
                </a:path>
              </a:pathLst>
            </a:custGeom>
            <a:solidFill>
              <a:schemeClr val="bg1"/>
            </a:solidFill>
            <a:ln>
              <a:noFill/>
            </a:ln>
            <a:effectLst/>
          </p:spPr>
          <p:txBody>
            <a:bodyPr wrap="none" lIns="243797" tIns="121899" rIns="243797" bIns="121899" anchor="ctr"/>
            <a:lstStyle/>
            <a:p>
              <a:endParaRPr lang="en-US" sz="2400">
                <a:solidFill>
                  <a:schemeClr val="bg1"/>
                </a:solidFill>
                <a:cs typeface="+mn-ea"/>
                <a:sym typeface="+mn-lt"/>
              </a:endParaRPr>
            </a:p>
          </p:txBody>
        </p:sp>
        <p:sp>
          <p:nvSpPr>
            <p:cNvPr id="80" name="TextBox 52"/>
            <p:cNvSpPr txBox="1"/>
            <p:nvPr/>
          </p:nvSpPr>
          <p:spPr>
            <a:xfrm>
              <a:off x="3402122" y="5692790"/>
              <a:ext cx="702116" cy="276999"/>
            </a:xfrm>
            <a:prstGeom prst="rect">
              <a:avLst/>
            </a:prstGeom>
            <a:noFill/>
          </p:spPr>
          <p:txBody>
            <a:bodyPr wrap="none" lIns="0" tIns="0" rIns="0" bIns="0" rtlCol="0" anchor="ctr">
              <a:spAutoFit/>
            </a:bodyPr>
            <a:lstStyle/>
            <a:p>
              <a:pPr algn="r" defTabSz="1219200">
                <a:spcBef>
                  <a:spcPct val="20000"/>
                </a:spcBef>
                <a:defRPr/>
              </a:pPr>
              <a:r>
                <a:rPr lang="en-US" dirty="0">
                  <a:solidFill>
                    <a:schemeClr val="bg1"/>
                  </a:solidFill>
                  <a:cs typeface="+mn-ea"/>
                  <a:sym typeface="+mn-lt"/>
                </a:rPr>
                <a:t>4/2025</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left)">
                                      <p:cBhvr>
                                        <p:cTn id="27" dur="500"/>
                                        <p:tgtEl>
                                          <p:spTgt spid="6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wipe(left)">
                                      <p:cBhvr>
                                        <p:cTn id="35" dur="500"/>
                                        <p:tgtEl>
                                          <p:spTgt spid="7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0"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999999-6D594D61"/>
          <p:cNvPicPr>
            <a:picLocks noChangeAspect="1"/>
          </p:cNvPicPr>
          <p:nvPr/>
        </p:nvPicPr>
        <p:blipFill>
          <a:blip r:embed="rId3"/>
          <a:srcRect l="29545" r="15530"/>
          <a:stretch>
            <a:fillRect/>
          </a:stretch>
        </p:blipFill>
        <p:spPr>
          <a:xfrm>
            <a:off x="6648450" y="3682365"/>
            <a:ext cx="5524500" cy="3224530"/>
          </a:xfrm>
          <a:prstGeom prst="rect">
            <a:avLst/>
          </a:prstGeom>
        </p:spPr>
      </p:pic>
      <p:sp>
        <p:nvSpPr>
          <p:cNvPr id="7" name="文本框 9"/>
          <p:cNvSpPr txBox="1"/>
          <p:nvPr/>
        </p:nvSpPr>
        <p:spPr>
          <a:xfrm>
            <a:off x="639706" y="0"/>
            <a:ext cx="4046594" cy="776495"/>
          </a:xfrm>
          <a:prstGeom prst="rect">
            <a:avLst/>
          </a:prstGeom>
          <a:noFill/>
        </p:spPr>
        <p:txBody>
          <a:bodyPr wrap="square" lIns="91440" tIns="45720" rIns="91440" bIns="45720" rtlCol="0">
            <a:spAutoFit/>
          </a:bodyPr>
          <a:lstStyle/>
          <a:p>
            <a:pPr marL="0" lvl="1" algn="ctr">
              <a:lnSpc>
                <a:spcPts val="6000"/>
              </a:lnSpc>
            </a:pPr>
            <a:r>
              <a:rPr lang="en-US" altLang="zh-CN" sz="3200" b="1" dirty="0">
                <a:solidFill>
                  <a:schemeClr val="bg1"/>
                </a:solidFill>
                <a:cs typeface="+mn-ea"/>
                <a:sym typeface="+mn-lt"/>
              </a:rPr>
              <a:t>PART 4 Add title text</a:t>
            </a:r>
            <a:endParaRPr lang="zh-CN" altLang="en-US" sz="3200" b="1" dirty="0">
              <a:solidFill>
                <a:schemeClr val="bg1"/>
              </a:solidFill>
              <a:cs typeface="+mn-ea"/>
              <a:sym typeface="+mn-lt"/>
            </a:endParaRPr>
          </a:p>
        </p:txBody>
      </p:sp>
      <p:grpSp>
        <p:nvGrpSpPr>
          <p:cNvPr id="34" name="Group 31"/>
          <p:cNvGrpSpPr/>
          <p:nvPr/>
        </p:nvGrpSpPr>
        <p:grpSpPr>
          <a:xfrm>
            <a:off x="4122037" y="2090258"/>
            <a:ext cx="3947925" cy="3797780"/>
            <a:chOff x="2506663" y="-106278"/>
            <a:chExt cx="7181851" cy="6908716"/>
          </a:xfrm>
        </p:grpSpPr>
        <p:sp>
          <p:nvSpPr>
            <p:cNvPr id="35" name="Isosceles Triangle 28"/>
            <p:cNvSpPr/>
            <p:nvPr/>
          </p:nvSpPr>
          <p:spPr>
            <a:xfrm>
              <a:off x="3906497" y="-106278"/>
              <a:ext cx="4417639" cy="375399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36" name="Freeform 23"/>
            <p:cNvSpPr>
              <a:spLocks noEditPoints="1"/>
            </p:cNvSpPr>
            <p:nvPr/>
          </p:nvSpPr>
          <p:spPr bwMode="auto">
            <a:xfrm>
              <a:off x="3840163" y="2301875"/>
              <a:ext cx="4805363" cy="2836863"/>
            </a:xfrm>
            <a:custGeom>
              <a:avLst/>
              <a:gdLst>
                <a:gd name="T0" fmla="*/ 1049 w 1279"/>
                <a:gd name="T1" fmla="*/ 0 h 755"/>
                <a:gd name="T2" fmla="*/ 1052 w 1279"/>
                <a:gd name="T3" fmla="*/ 10 h 755"/>
                <a:gd name="T4" fmla="*/ 603 w 1279"/>
                <a:gd name="T5" fmla="*/ 409 h 755"/>
                <a:gd name="T6" fmla="*/ 121 w 1279"/>
                <a:gd name="T7" fmla="*/ 435 h 755"/>
                <a:gd name="T8" fmla="*/ 602 w 1279"/>
                <a:gd name="T9" fmla="*/ 695 h 755"/>
                <a:gd name="T10" fmla="*/ 884 w 1279"/>
                <a:gd name="T11" fmla="*/ 755 h 755"/>
                <a:gd name="T12" fmla="*/ 1279 w 1279"/>
                <a:gd name="T13" fmla="*/ 365 h 755"/>
                <a:gd name="T14" fmla="*/ 1049 w 1279"/>
                <a:gd name="T15" fmla="*/ 0 h 755"/>
                <a:gd name="T16" fmla="*/ 4 w 1279"/>
                <a:gd name="T17" fmla="*/ 274 h 755"/>
                <a:gd name="T18" fmla="*/ 15 w 1279"/>
                <a:gd name="T19" fmla="*/ 240 h 755"/>
                <a:gd name="T20" fmla="*/ 0 w 1279"/>
                <a:gd name="T21" fmla="*/ 263 h 755"/>
                <a:gd name="T22" fmla="*/ 4 w 1279"/>
                <a:gd name="T23" fmla="*/ 274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9" h="755">
                  <a:moveTo>
                    <a:pt x="1049" y="0"/>
                  </a:moveTo>
                  <a:cubicBezTo>
                    <a:pt x="1050" y="3"/>
                    <a:pt x="1051" y="6"/>
                    <a:pt x="1052" y="10"/>
                  </a:cubicBezTo>
                  <a:cubicBezTo>
                    <a:pt x="1093" y="140"/>
                    <a:pt x="892" y="319"/>
                    <a:pt x="603" y="409"/>
                  </a:cubicBezTo>
                  <a:cubicBezTo>
                    <a:pt x="414" y="468"/>
                    <a:pt x="234" y="474"/>
                    <a:pt x="121" y="435"/>
                  </a:cubicBezTo>
                  <a:cubicBezTo>
                    <a:pt x="230" y="536"/>
                    <a:pt x="400" y="632"/>
                    <a:pt x="602" y="695"/>
                  </a:cubicBezTo>
                  <a:cubicBezTo>
                    <a:pt x="699" y="725"/>
                    <a:pt x="795" y="745"/>
                    <a:pt x="884" y="755"/>
                  </a:cubicBezTo>
                  <a:cubicBezTo>
                    <a:pt x="1102" y="640"/>
                    <a:pt x="1251" y="495"/>
                    <a:pt x="1279" y="365"/>
                  </a:cubicBezTo>
                  <a:lnTo>
                    <a:pt x="1049" y="0"/>
                  </a:lnTo>
                  <a:close/>
                  <a:moveTo>
                    <a:pt x="4" y="274"/>
                  </a:moveTo>
                  <a:cubicBezTo>
                    <a:pt x="6" y="263"/>
                    <a:pt x="10" y="251"/>
                    <a:pt x="15" y="240"/>
                  </a:cubicBezTo>
                  <a:cubicBezTo>
                    <a:pt x="0" y="263"/>
                    <a:pt x="0" y="263"/>
                    <a:pt x="0" y="263"/>
                  </a:cubicBezTo>
                  <a:cubicBezTo>
                    <a:pt x="1" y="267"/>
                    <a:pt x="2" y="271"/>
                    <a:pt x="4" y="274"/>
                  </a:cubicBezTo>
                  <a:close/>
                </a:path>
              </a:pathLst>
            </a:custGeom>
            <a:solidFill>
              <a:schemeClr val="accent3"/>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37" name="Freeform 24"/>
            <p:cNvSpPr/>
            <p:nvPr/>
          </p:nvSpPr>
          <p:spPr bwMode="auto">
            <a:xfrm>
              <a:off x="3840163" y="1897063"/>
              <a:ext cx="3546475" cy="2185988"/>
            </a:xfrm>
            <a:custGeom>
              <a:avLst/>
              <a:gdLst>
                <a:gd name="T0" fmla="*/ 576 w 944"/>
                <a:gd name="T1" fmla="*/ 318 h 582"/>
                <a:gd name="T2" fmla="*/ 230 w 944"/>
                <a:gd name="T3" fmla="*/ 10 h 582"/>
                <a:gd name="T4" fmla="*/ 234 w 944"/>
                <a:gd name="T5" fmla="*/ 0 h 582"/>
                <a:gd name="T6" fmla="*/ 0 w 944"/>
                <a:gd name="T7" fmla="*/ 371 h 582"/>
                <a:gd name="T8" fmla="*/ 121 w 944"/>
                <a:gd name="T9" fmla="*/ 543 h 582"/>
                <a:gd name="T10" fmla="*/ 603 w 944"/>
                <a:gd name="T11" fmla="*/ 517 h 582"/>
                <a:gd name="T12" fmla="*/ 944 w 944"/>
                <a:gd name="T13" fmla="*/ 339 h 582"/>
                <a:gd name="T14" fmla="*/ 576 w 944"/>
                <a:gd name="T15" fmla="*/ 318 h 5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4" h="582">
                  <a:moveTo>
                    <a:pt x="576" y="318"/>
                  </a:moveTo>
                  <a:cubicBezTo>
                    <a:pt x="353" y="249"/>
                    <a:pt x="199" y="111"/>
                    <a:pt x="230" y="10"/>
                  </a:cubicBezTo>
                  <a:cubicBezTo>
                    <a:pt x="231" y="7"/>
                    <a:pt x="232" y="3"/>
                    <a:pt x="234" y="0"/>
                  </a:cubicBezTo>
                  <a:cubicBezTo>
                    <a:pt x="0" y="371"/>
                    <a:pt x="0" y="371"/>
                    <a:pt x="0" y="371"/>
                  </a:cubicBezTo>
                  <a:cubicBezTo>
                    <a:pt x="18" y="427"/>
                    <a:pt x="60" y="486"/>
                    <a:pt x="121" y="543"/>
                  </a:cubicBezTo>
                  <a:cubicBezTo>
                    <a:pt x="234" y="582"/>
                    <a:pt x="414" y="576"/>
                    <a:pt x="603" y="517"/>
                  </a:cubicBezTo>
                  <a:cubicBezTo>
                    <a:pt x="743" y="473"/>
                    <a:pt x="863" y="409"/>
                    <a:pt x="944" y="339"/>
                  </a:cubicBezTo>
                  <a:cubicBezTo>
                    <a:pt x="857" y="368"/>
                    <a:pt x="720" y="363"/>
                    <a:pt x="576" y="318"/>
                  </a:cubicBezTo>
                  <a:close/>
                </a:path>
              </a:pathLst>
            </a:custGeom>
            <a:solidFill>
              <a:schemeClr val="accent2"/>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38" name="Freeform 25"/>
            <p:cNvSpPr/>
            <p:nvPr/>
          </p:nvSpPr>
          <p:spPr bwMode="auto">
            <a:xfrm>
              <a:off x="2943226" y="3233738"/>
              <a:ext cx="6745288" cy="3568700"/>
            </a:xfrm>
            <a:custGeom>
              <a:avLst/>
              <a:gdLst>
                <a:gd name="T0" fmla="*/ 1767 w 1796"/>
                <a:gd name="T1" fmla="*/ 411 h 950"/>
                <a:gd name="T2" fmla="*/ 1767 w 1796"/>
                <a:gd name="T3" fmla="*/ 411 h 950"/>
                <a:gd name="T4" fmla="*/ 1766 w 1796"/>
                <a:gd name="T5" fmla="*/ 411 h 950"/>
                <a:gd name="T6" fmla="*/ 1752 w 1796"/>
                <a:gd name="T7" fmla="*/ 388 h 950"/>
                <a:gd name="T8" fmla="*/ 1507 w 1796"/>
                <a:gd name="T9" fmla="*/ 0 h 950"/>
                <a:gd name="T10" fmla="*/ 1515 w 1796"/>
                <a:gd name="T11" fmla="*/ 20 h 950"/>
                <a:gd name="T12" fmla="*/ 986 w 1796"/>
                <a:gd name="T13" fmla="*/ 571 h 950"/>
                <a:gd name="T14" fmla="*/ 986 w 1796"/>
                <a:gd name="T15" fmla="*/ 571 h 950"/>
                <a:gd name="T16" fmla="*/ 0 w 1796"/>
                <a:gd name="T17" fmla="*/ 725 h 950"/>
                <a:gd name="T18" fmla="*/ 840 w 1796"/>
                <a:gd name="T19" fmla="*/ 950 h 950"/>
                <a:gd name="T20" fmla="*/ 1796 w 1796"/>
                <a:gd name="T21" fmla="*/ 518 h 950"/>
                <a:gd name="T22" fmla="*/ 1767 w 1796"/>
                <a:gd name="T23" fmla="*/ 41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6" h="950">
                  <a:moveTo>
                    <a:pt x="1767" y="411"/>
                  </a:moveTo>
                  <a:cubicBezTo>
                    <a:pt x="1767" y="411"/>
                    <a:pt x="1767" y="411"/>
                    <a:pt x="1767" y="411"/>
                  </a:cubicBezTo>
                  <a:cubicBezTo>
                    <a:pt x="1766" y="411"/>
                    <a:pt x="1766" y="411"/>
                    <a:pt x="1766" y="411"/>
                  </a:cubicBezTo>
                  <a:cubicBezTo>
                    <a:pt x="1762" y="403"/>
                    <a:pt x="1757" y="396"/>
                    <a:pt x="1752" y="388"/>
                  </a:cubicBezTo>
                  <a:cubicBezTo>
                    <a:pt x="1507" y="0"/>
                    <a:pt x="1507" y="0"/>
                    <a:pt x="1507" y="0"/>
                  </a:cubicBezTo>
                  <a:cubicBezTo>
                    <a:pt x="1510" y="6"/>
                    <a:pt x="1513" y="13"/>
                    <a:pt x="1515" y="20"/>
                  </a:cubicBezTo>
                  <a:cubicBezTo>
                    <a:pt x="1569" y="194"/>
                    <a:pt x="1340" y="425"/>
                    <a:pt x="986" y="571"/>
                  </a:cubicBezTo>
                  <a:cubicBezTo>
                    <a:pt x="986" y="571"/>
                    <a:pt x="986" y="571"/>
                    <a:pt x="986" y="571"/>
                  </a:cubicBezTo>
                  <a:cubicBezTo>
                    <a:pt x="686" y="699"/>
                    <a:pt x="288" y="758"/>
                    <a:pt x="0" y="725"/>
                  </a:cubicBezTo>
                  <a:cubicBezTo>
                    <a:pt x="163" y="859"/>
                    <a:pt x="478" y="950"/>
                    <a:pt x="840" y="950"/>
                  </a:cubicBezTo>
                  <a:cubicBezTo>
                    <a:pt x="1368" y="950"/>
                    <a:pt x="1796" y="757"/>
                    <a:pt x="1796" y="518"/>
                  </a:cubicBezTo>
                  <a:cubicBezTo>
                    <a:pt x="1796" y="481"/>
                    <a:pt x="1786" y="446"/>
                    <a:pt x="1767" y="411"/>
                  </a:cubicBezTo>
                  <a:close/>
                </a:path>
              </a:pathLst>
            </a:custGeom>
            <a:solidFill>
              <a:schemeClr val="accent5"/>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39" name="Freeform 26"/>
            <p:cNvSpPr/>
            <p:nvPr/>
          </p:nvSpPr>
          <p:spPr bwMode="auto">
            <a:xfrm>
              <a:off x="2506663" y="2760663"/>
              <a:ext cx="4654550" cy="3319463"/>
            </a:xfrm>
            <a:custGeom>
              <a:avLst/>
              <a:gdLst>
                <a:gd name="T0" fmla="*/ 1239 w 1239"/>
                <a:gd name="T1" fmla="*/ 633 h 884"/>
                <a:gd name="T2" fmla="*/ 957 w 1239"/>
                <a:gd name="T3" fmla="*/ 573 h 884"/>
                <a:gd name="T4" fmla="*/ 352 w 1239"/>
                <a:gd name="T5" fmla="*/ 35 h 884"/>
                <a:gd name="T6" fmla="*/ 368 w 1239"/>
                <a:gd name="T7" fmla="*/ 0 h 884"/>
                <a:gd name="T8" fmla="*/ 56 w 1239"/>
                <a:gd name="T9" fmla="*/ 496 h 884"/>
                <a:gd name="T10" fmla="*/ 56 w 1239"/>
                <a:gd name="T11" fmla="*/ 496 h 884"/>
                <a:gd name="T12" fmla="*/ 44 w 1239"/>
                <a:gd name="T13" fmla="*/ 514 h 884"/>
                <a:gd name="T14" fmla="*/ 30 w 1239"/>
                <a:gd name="T15" fmla="*/ 537 h 884"/>
                <a:gd name="T16" fmla="*/ 29 w 1239"/>
                <a:gd name="T17" fmla="*/ 537 h 884"/>
                <a:gd name="T18" fmla="*/ 29 w 1239"/>
                <a:gd name="T19" fmla="*/ 537 h 884"/>
                <a:gd name="T20" fmla="*/ 0 w 1239"/>
                <a:gd name="T21" fmla="*/ 644 h 884"/>
                <a:gd name="T22" fmla="*/ 116 w 1239"/>
                <a:gd name="T23" fmla="*/ 851 h 884"/>
                <a:gd name="T24" fmla="*/ 1102 w 1239"/>
                <a:gd name="T25" fmla="*/ 697 h 884"/>
                <a:gd name="T26" fmla="*/ 1102 w 1239"/>
                <a:gd name="T27" fmla="*/ 697 h 884"/>
                <a:gd name="T28" fmla="*/ 1239 w 1239"/>
                <a:gd name="T29" fmla="*/ 633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9" h="884">
                  <a:moveTo>
                    <a:pt x="1239" y="633"/>
                  </a:moveTo>
                  <a:cubicBezTo>
                    <a:pt x="1150" y="623"/>
                    <a:pt x="1054" y="603"/>
                    <a:pt x="957" y="573"/>
                  </a:cubicBezTo>
                  <a:cubicBezTo>
                    <a:pt x="568" y="451"/>
                    <a:pt x="297" y="211"/>
                    <a:pt x="352" y="35"/>
                  </a:cubicBezTo>
                  <a:cubicBezTo>
                    <a:pt x="356" y="23"/>
                    <a:pt x="361" y="11"/>
                    <a:pt x="368" y="0"/>
                  </a:cubicBezTo>
                  <a:cubicBezTo>
                    <a:pt x="56" y="496"/>
                    <a:pt x="56" y="496"/>
                    <a:pt x="56" y="496"/>
                  </a:cubicBezTo>
                  <a:cubicBezTo>
                    <a:pt x="52" y="505"/>
                    <a:pt x="52" y="505"/>
                    <a:pt x="56" y="496"/>
                  </a:cubicBezTo>
                  <a:cubicBezTo>
                    <a:pt x="44" y="514"/>
                    <a:pt x="44" y="514"/>
                    <a:pt x="44" y="514"/>
                  </a:cubicBezTo>
                  <a:cubicBezTo>
                    <a:pt x="39" y="522"/>
                    <a:pt x="34" y="529"/>
                    <a:pt x="30" y="537"/>
                  </a:cubicBezTo>
                  <a:cubicBezTo>
                    <a:pt x="29" y="537"/>
                    <a:pt x="29" y="537"/>
                    <a:pt x="29" y="537"/>
                  </a:cubicBezTo>
                  <a:cubicBezTo>
                    <a:pt x="29" y="537"/>
                    <a:pt x="29" y="537"/>
                    <a:pt x="29" y="537"/>
                  </a:cubicBezTo>
                  <a:cubicBezTo>
                    <a:pt x="10" y="572"/>
                    <a:pt x="0" y="607"/>
                    <a:pt x="0" y="644"/>
                  </a:cubicBezTo>
                  <a:cubicBezTo>
                    <a:pt x="0" y="719"/>
                    <a:pt x="42" y="789"/>
                    <a:pt x="116" y="851"/>
                  </a:cubicBezTo>
                  <a:cubicBezTo>
                    <a:pt x="404" y="884"/>
                    <a:pt x="802" y="825"/>
                    <a:pt x="1102" y="697"/>
                  </a:cubicBezTo>
                  <a:cubicBezTo>
                    <a:pt x="1102" y="697"/>
                    <a:pt x="1102" y="697"/>
                    <a:pt x="1102" y="697"/>
                  </a:cubicBezTo>
                  <a:cubicBezTo>
                    <a:pt x="1150" y="677"/>
                    <a:pt x="1196" y="655"/>
                    <a:pt x="1239" y="633"/>
                  </a:cubicBezTo>
                  <a:close/>
                </a:path>
              </a:pathLst>
            </a:custGeom>
            <a:solidFill>
              <a:schemeClr val="accent4"/>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40" name="Freeform 27"/>
            <p:cNvSpPr/>
            <p:nvPr/>
          </p:nvSpPr>
          <p:spPr bwMode="auto">
            <a:xfrm>
              <a:off x="8085138" y="2782888"/>
              <a:ext cx="585788" cy="890588"/>
            </a:xfrm>
            <a:custGeom>
              <a:avLst/>
              <a:gdLst>
                <a:gd name="T0" fmla="*/ 146 w 156"/>
                <a:gd name="T1" fmla="*/ 140 h 237"/>
                <a:gd name="T2" fmla="*/ 0 w 156"/>
                <a:gd name="T3" fmla="*/ 0 h 237"/>
                <a:gd name="T4" fmla="*/ 149 w 156"/>
                <a:gd name="T5" fmla="*/ 237 h 237"/>
                <a:gd name="T6" fmla="*/ 146 w 156"/>
                <a:gd name="T7" fmla="*/ 140 h 237"/>
              </a:gdLst>
              <a:ahLst/>
              <a:cxnLst>
                <a:cxn ang="0">
                  <a:pos x="T0" y="T1"/>
                </a:cxn>
                <a:cxn ang="0">
                  <a:pos x="T2" y="T3"/>
                </a:cxn>
                <a:cxn ang="0">
                  <a:pos x="T4" y="T5"/>
                </a:cxn>
                <a:cxn ang="0">
                  <a:pos x="T6" y="T7"/>
                </a:cxn>
              </a:cxnLst>
              <a:rect l="0" t="0" r="r" b="b"/>
              <a:pathLst>
                <a:path w="156" h="237">
                  <a:moveTo>
                    <a:pt x="146" y="140"/>
                  </a:moveTo>
                  <a:cubicBezTo>
                    <a:pt x="127" y="79"/>
                    <a:pt x="75" y="32"/>
                    <a:pt x="0" y="0"/>
                  </a:cubicBezTo>
                  <a:cubicBezTo>
                    <a:pt x="149" y="237"/>
                    <a:pt x="149" y="237"/>
                    <a:pt x="149" y="237"/>
                  </a:cubicBezTo>
                  <a:cubicBezTo>
                    <a:pt x="156" y="203"/>
                    <a:pt x="155" y="171"/>
                    <a:pt x="146" y="140"/>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41" name="Freeform 28"/>
            <p:cNvSpPr/>
            <p:nvPr/>
          </p:nvSpPr>
          <p:spPr bwMode="auto">
            <a:xfrm>
              <a:off x="3790951" y="2392363"/>
              <a:ext cx="615950" cy="898525"/>
            </a:xfrm>
            <a:custGeom>
              <a:avLst/>
              <a:gdLst>
                <a:gd name="T0" fmla="*/ 10 w 164"/>
                <a:gd name="T1" fmla="*/ 133 h 239"/>
                <a:gd name="T2" fmla="*/ 13 w 164"/>
                <a:gd name="T3" fmla="*/ 239 h 239"/>
                <a:gd name="T4" fmla="*/ 164 w 164"/>
                <a:gd name="T5" fmla="*/ 0 h 239"/>
                <a:gd name="T6" fmla="*/ 10 w 164"/>
                <a:gd name="T7" fmla="*/ 133 h 239"/>
              </a:gdLst>
              <a:ahLst/>
              <a:cxnLst>
                <a:cxn ang="0">
                  <a:pos x="T0" y="T1"/>
                </a:cxn>
                <a:cxn ang="0">
                  <a:pos x="T2" y="T3"/>
                </a:cxn>
                <a:cxn ang="0">
                  <a:pos x="T4" y="T5"/>
                </a:cxn>
                <a:cxn ang="0">
                  <a:pos x="T6" y="T7"/>
                </a:cxn>
              </a:cxnLst>
              <a:rect l="0" t="0" r="r" b="b"/>
              <a:pathLst>
                <a:path w="164" h="239">
                  <a:moveTo>
                    <a:pt x="10" y="133"/>
                  </a:moveTo>
                  <a:cubicBezTo>
                    <a:pt x="0" y="166"/>
                    <a:pt x="1" y="202"/>
                    <a:pt x="13" y="239"/>
                  </a:cubicBezTo>
                  <a:cubicBezTo>
                    <a:pt x="164" y="0"/>
                    <a:pt x="164" y="0"/>
                    <a:pt x="164" y="0"/>
                  </a:cubicBezTo>
                  <a:cubicBezTo>
                    <a:pt x="84" y="28"/>
                    <a:pt x="29" y="72"/>
                    <a:pt x="10" y="133"/>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42" name="Freeform 29"/>
            <p:cNvSpPr/>
            <p:nvPr/>
          </p:nvSpPr>
          <p:spPr bwMode="auto">
            <a:xfrm>
              <a:off x="7299326" y="1946275"/>
              <a:ext cx="530225" cy="739775"/>
            </a:xfrm>
            <a:custGeom>
              <a:avLst/>
              <a:gdLst>
                <a:gd name="T0" fmla="*/ 131 w 141"/>
                <a:gd name="T1" fmla="*/ 105 h 197"/>
                <a:gd name="T2" fmla="*/ 0 w 141"/>
                <a:gd name="T3" fmla="*/ 0 h 197"/>
                <a:gd name="T4" fmla="*/ 124 w 141"/>
                <a:gd name="T5" fmla="*/ 197 h 197"/>
                <a:gd name="T6" fmla="*/ 131 w 141"/>
                <a:gd name="T7" fmla="*/ 105 h 197"/>
              </a:gdLst>
              <a:ahLst/>
              <a:cxnLst>
                <a:cxn ang="0">
                  <a:pos x="T0" y="T1"/>
                </a:cxn>
                <a:cxn ang="0">
                  <a:pos x="T2" y="T3"/>
                </a:cxn>
                <a:cxn ang="0">
                  <a:pos x="T4" y="T5"/>
                </a:cxn>
                <a:cxn ang="0">
                  <a:pos x="T6" y="T7"/>
                </a:cxn>
              </a:cxnLst>
              <a:rect l="0" t="0" r="r" b="b"/>
              <a:pathLst>
                <a:path w="141" h="197">
                  <a:moveTo>
                    <a:pt x="131" y="105"/>
                  </a:moveTo>
                  <a:cubicBezTo>
                    <a:pt x="116" y="55"/>
                    <a:pt x="69" y="20"/>
                    <a:pt x="0" y="0"/>
                  </a:cubicBezTo>
                  <a:cubicBezTo>
                    <a:pt x="124" y="197"/>
                    <a:pt x="124" y="197"/>
                    <a:pt x="124" y="197"/>
                  </a:cubicBezTo>
                  <a:cubicBezTo>
                    <a:pt x="138" y="165"/>
                    <a:pt x="141" y="134"/>
                    <a:pt x="131" y="105"/>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43" name="Freeform 30"/>
            <p:cNvSpPr>
              <a:spLocks noEditPoints="1"/>
            </p:cNvSpPr>
            <p:nvPr/>
          </p:nvSpPr>
          <p:spPr bwMode="auto">
            <a:xfrm>
              <a:off x="4673601" y="1622425"/>
              <a:ext cx="447675" cy="608013"/>
            </a:xfrm>
            <a:custGeom>
              <a:avLst/>
              <a:gdLst>
                <a:gd name="T0" fmla="*/ 8 w 119"/>
                <a:gd name="T1" fmla="*/ 83 h 162"/>
                <a:gd name="T2" fmla="*/ 17 w 119"/>
                <a:gd name="T3" fmla="*/ 162 h 162"/>
                <a:gd name="T4" fmla="*/ 119 w 119"/>
                <a:gd name="T5" fmla="*/ 0 h 162"/>
                <a:gd name="T6" fmla="*/ 8 w 119"/>
                <a:gd name="T7" fmla="*/ 83 h 162"/>
                <a:gd name="T8" fmla="*/ 17 w 119"/>
                <a:gd name="T9" fmla="*/ 162 h 162"/>
                <a:gd name="T10" fmla="*/ 17 w 119"/>
                <a:gd name="T11" fmla="*/ 162 h 162"/>
                <a:gd name="T12" fmla="*/ 17 w 119"/>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119" h="162">
                  <a:moveTo>
                    <a:pt x="8" y="83"/>
                  </a:moveTo>
                  <a:cubicBezTo>
                    <a:pt x="0" y="108"/>
                    <a:pt x="4" y="135"/>
                    <a:pt x="17" y="162"/>
                  </a:cubicBezTo>
                  <a:cubicBezTo>
                    <a:pt x="119" y="0"/>
                    <a:pt x="119" y="0"/>
                    <a:pt x="119" y="0"/>
                  </a:cubicBezTo>
                  <a:cubicBezTo>
                    <a:pt x="61" y="15"/>
                    <a:pt x="20" y="43"/>
                    <a:pt x="8" y="83"/>
                  </a:cubicBezTo>
                  <a:close/>
                  <a:moveTo>
                    <a:pt x="17" y="162"/>
                  </a:moveTo>
                  <a:cubicBezTo>
                    <a:pt x="17" y="162"/>
                    <a:pt x="17" y="162"/>
                    <a:pt x="17" y="162"/>
                  </a:cubicBezTo>
                  <a:cubicBezTo>
                    <a:pt x="17" y="162"/>
                    <a:pt x="17" y="162"/>
                    <a:pt x="17" y="16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grpSp>
        <p:nvGrpSpPr>
          <p:cNvPr id="44" name="Group 14"/>
          <p:cNvGrpSpPr/>
          <p:nvPr/>
        </p:nvGrpSpPr>
        <p:grpSpPr>
          <a:xfrm>
            <a:off x="4065356" y="2329778"/>
            <a:ext cx="277647" cy="276819"/>
            <a:chOff x="2138511" y="2464802"/>
            <a:chExt cx="354012" cy="352956"/>
          </a:xfrm>
          <a:solidFill>
            <a:schemeClr val="accent2"/>
          </a:solidFill>
        </p:grpSpPr>
        <p:sp>
          <p:nvSpPr>
            <p:cNvPr id="45" name="Oval 15"/>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46" name="Freeform 1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sp>
        <p:nvSpPr>
          <p:cNvPr id="47" name="TextBox 17"/>
          <p:cNvSpPr txBox="1"/>
          <p:nvPr/>
        </p:nvSpPr>
        <p:spPr>
          <a:xfrm>
            <a:off x="2759392" y="2203088"/>
            <a:ext cx="1210589" cy="338554"/>
          </a:xfrm>
          <a:prstGeom prst="rect">
            <a:avLst/>
          </a:prstGeom>
          <a:noFill/>
        </p:spPr>
        <p:txBody>
          <a:bodyPr wrap="none" rtlCol="0">
            <a:spAutoFit/>
          </a:bodyPr>
          <a:lstStyle/>
          <a:p>
            <a:pPr algn="r"/>
            <a:r>
              <a:rPr lang="en-US" sz="1600" b="1">
                <a:solidFill>
                  <a:schemeClr val="bg1"/>
                </a:solidFill>
                <a:cs typeface="+mn-ea"/>
                <a:sym typeface="+mn-lt"/>
              </a:rPr>
              <a:t>Great Idea</a:t>
            </a:r>
            <a:endParaRPr lang="id-ID" sz="1600" b="1" dirty="0">
              <a:solidFill>
                <a:schemeClr val="bg1"/>
              </a:solidFill>
              <a:cs typeface="+mn-ea"/>
              <a:sym typeface="+mn-lt"/>
            </a:endParaRPr>
          </a:p>
        </p:txBody>
      </p:sp>
      <p:sp>
        <p:nvSpPr>
          <p:cNvPr id="48" name="TextBox 18"/>
          <p:cNvSpPr txBox="1"/>
          <p:nvPr/>
        </p:nvSpPr>
        <p:spPr>
          <a:xfrm>
            <a:off x="1728143" y="2473280"/>
            <a:ext cx="2239686" cy="757130"/>
          </a:xfrm>
          <a:prstGeom prst="rect">
            <a:avLst/>
          </a:prstGeom>
          <a:noFill/>
        </p:spPr>
        <p:txBody>
          <a:bodyPr wrap="square" rtlCol="0">
            <a:spAutoFit/>
          </a:bodyPr>
          <a:lstStyle/>
          <a:p>
            <a:pPr algn="r">
              <a:lnSpc>
                <a:spcPct val="120000"/>
              </a:lnSpc>
            </a:pPr>
            <a:r>
              <a:rPr lang="pt-BR" sz="1200">
                <a:solidFill>
                  <a:schemeClr val="bg1"/>
                </a:solidFill>
                <a:cs typeface="+mn-ea"/>
                <a:sym typeface="+mn-lt"/>
              </a:rPr>
              <a:t>Lorem ipsum dolor sit at consectetur adipiscing elit. Aliquam tincidunt an.. </a:t>
            </a:r>
            <a:endParaRPr lang="en-US" sz="1200" dirty="0">
              <a:solidFill>
                <a:schemeClr val="bg1"/>
              </a:solidFill>
              <a:cs typeface="+mn-ea"/>
              <a:sym typeface="+mn-lt"/>
            </a:endParaRPr>
          </a:p>
        </p:txBody>
      </p:sp>
      <p:sp>
        <p:nvSpPr>
          <p:cNvPr id="49" name="TextBox 27"/>
          <p:cNvSpPr txBox="1"/>
          <p:nvPr/>
        </p:nvSpPr>
        <p:spPr>
          <a:xfrm>
            <a:off x="8281545" y="2206825"/>
            <a:ext cx="928459" cy="338554"/>
          </a:xfrm>
          <a:prstGeom prst="rect">
            <a:avLst/>
          </a:prstGeom>
          <a:noFill/>
        </p:spPr>
        <p:txBody>
          <a:bodyPr wrap="none" rtlCol="0">
            <a:spAutoFit/>
          </a:bodyPr>
          <a:lstStyle/>
          <a:p>
            <a:r>
              <a:rPr lang="en-US" sz="1600" b="1">
                <a:solidFill>
                  <a:schemeClr val="bg1"/>
                </a:solidFill>
                <a:cs typeface="+mn-ea"/>
                <a:sym typeface="+mn-lt"/>
              </a:rPr>
              <a:t>Fastest</a:t>
            </a:r>
            <a:endParaRPr lang="id-ID" sz="1600" b="1" dirty="0">
              <a:solidFill>
                <a:schemeClr val="bg1"/>
              </a:solidFill>
              <a:cs typeface="+mn-ea"/>
              <a:sym typeface="+mn-lt"/>
            </a:endParaRPr>
          </a:p>
        </p:txBody>
      </p:sp>
      <p:sp>
        <p:nvSpPr>
          <p:cNvPr id="50" name="TextBox 29"/>
          <p:cNvSpPr txBox="1"/>
          <p:nvPr/>
        </p:nvSpPr>
        <p:spPr>
          <a:xfrm>
            <a:off x="8281545" y="2477017"/>
            <a:ext cx="2239686" cy="757130"/>
          </a:xfrm>
          <a:prstGeom prst="rect">
            <a:avLst/>
          </a:prstGeom>
          <a:noFill/>
        </p:spPr>
        <p:txBody>
          <a:bodyPr wrap="square" rtlCol="0">
            <a:spAutoFit/>
          </a:bodyPr>
          <a:lstStyle/>
          <a:p>
            <a:pPr>
              <a:lnSpc>
                <a:spcPct val="120000"/>
              </a:lnSpc>
            </a:pPr>
            <a:r>
              <a:rPr lang="pt-BR" sz="1200">
                <a:solidFill>
                  <a:schemeClr val="bg1"/>
                </a:solidFill>
                <a:cs typeface="+mn-ea"/>
                <a:sym typeface="+mn-lt"/>
              </a:rPr>
              <a:t>Lorem ipsum dolor sit at, consectetur adipiscing elit. Aliquam tincidunt an.. </a:t>
            </a:r>
            <a:endParaRPr lang="en-US" sz="1200" dirty="0">
              <a:solidFill>
                <a:schemeClr val="bg1"/>
              </a:solidFill>
              <a:cs typeface="+mn-ea"/>
              <a:sym typeface="+mn-lt"/>
            </a:endParaRPr>
          </a:p>
        </p:txBody>
      </p:sp>
      <p:sp>
        <p:nvSpPr>
          <p:cNvPr id="51" name="TextBox 30"/>
          <p:cNvSpPr txBox="1"/>
          <p:nvPr/>
        </p:nvSpPr>
        <p:spPr>
          <a:xfrm>
            <a:off x="1757492" y="4312298"/>
            <a:ext cx="1226618" cy="338554"/>
          </a:xfrm>
          <a:prstGeom prst="rect">
            <a:avLst/>
          </a:prstGeom>
          <a:noFill/>
        </p:spPr>
        <p:txBody>
          <a:bodyPr wrap="none" rtlCol="0">
            <a:spAutoFit/>
          </a:bodyPr>
          <a:lstStyle/>
          <a:p>
            <a:pPr algn="r"/>
            <a:r>
              <a:rPr lang="en-US" sz="1600" b="1">
                <a:solidFill>
                  <a:schemeClr val="bg1"/>
                </a:solidFill>
                <a:cs typeface="+mn-ea"/>
                <a:sym typeface="+mn-lt"/>
              </a:rPr>
              <a:t>Teamwork</a:t>
            </a:r>
            <a:endParaRPr lang="id-ID" sz="1600" b="1" dirty="0">
              <a:solidFill>
                <a:schemeClr val="bg1"/>
              </a:solidFill>
              <a:cs typeface="+mn-ea"/>
              <a:sym typeface="+mn-lt"/>
            </a:endParaRPr>
          </a:p>
        </p:txBody>
      </p:sp>
      <p:sp>
        <p:nvSpPr>
          <p:cNvPr id="52" name="TextBox 32"/>
          <p:cNvSpPr txBox="1"/>
          <p:nvPr/>
        </p:nvSpPr>
        <p:spPr>
          <a:xfrm>
            <a:off x="742272" y="4582490"/>
            <a:ext cx="2239686" cy="757130"/>
          </a:xfrm>
          <a:prstGeom prst="rect">
            <a:avLst/>
          </a:prstGeom>
          <a:noFill/>
        </p:spPr>
        <p:txBody>
          <a:bodyPr wrap="square" rtlCol="0">
            <a:spAutoFit/>
          </a:bodyPr>
          <a:lstStyle/>
          <a:p>
            <a:pPr algn="r">
              <a:lnSpc>
                <a:spcPct val="120000"/>
              </a:lnSpc>
            </a:pPr>
            <a:r>
              <a:rPr lang="pt-BR" sz="1200">
                <a:solidFill>
                  <a:schemeClr val="bg1"/>
                </a:solidFill>
                <a:cs typeface="+mn-ea"/>
                <a:sym typeface="+mn-lt"/>
              </a:rPr>
              <a:t>Lorem ipsum dolor sit at consectetur adipiscing elit. Aliquam tincidunt an.. </a:t>
            </a:r>
            <a:endParaRPr lang="en-US" sz="1200" dirty="0">
              <a:solidFill>
                <a:schemeClr val="bg1"/>
              </a:solidFill>
              <a:cs typeface="+mn-ea"/>
              <a:sym typeface="+mn-lt"/>
            </a:endParaRPr>
          </a:p>
        </p:txBody>
      </p:sp>
      <p:sp>
        <p:nvSpPr>
          <p:cNvPr id="53" name="TextBox 33"/>
          <p:cNvSpPr txBox="1"/>
          <p:nvPr/>
        </p:nvSpPr>
        <p:spPr>
          <a:xfrm>
            <a:off x="9264962" y="4308605"/>
            <a:ext cx="1418978" cy="338554"/>
          </a:xfrm>
          <a:prstGeom prst="rect">
            <a:avLst/>
          </a:prstGeom>
          <a:noFill/>
        </p:spPr>
        <p:txBody>
          <a:bodyPr wrap="none" rtlCol="0">
            <a:spAutoFit/>
          </a:bodyPr>
          <a:lstStyle/>
          <a:p>
            <a:r>
              <a:rPr lang="en-US" sz="1600" b="1">
                <a:solidFill>
                  <a:schemeClr val="bg1"/>
                </a:solidFill>
                <a:cs typeface="+mn-ea"/>
                <a:sym typeface="+mn-lt"/>
              </a:rPr>
              <a:t>Support 24/7</a:t>
            </a:r>
            <a:endParaRPr lang="id-ID" sz="1600" b="1" dirty="0">
              <a:solidFill>
                <a:schemeClr val="bg1"/>
              </a:solidFill>
              <a:cs typeface="+mn-ea"/>
              <a:sym typeface="+mn-lt"/>
            </a:endParaRPr>
          </a:p>
        </p:txBody>
      </p:sp>
      <p:sp>
        <p:nvSpPr>
          <p:cNvPr id="54" name="TextBox 34"/>
          <p:cNvSpPr txBox="1"/>
          <p:nvPr/>
        </p:nvSpPr>
        <p:spPr>
          <a:xfrm>
            <a:off x="9264962" y="4578797"/>
            <a:ext cx="2239686" cy="757130"/>
          </a:xfrm>
          <a:prstGeom prst="rect">
            <a:avLst/>
          </a:prstGeom>
          <a:noFill/>
        </p:spPr>
        <p:txBody>
          <a:bodyPr wrap="square" rtlCol="0">
            <a:spAutoFit/>
          </a:bodyPr>
          <a:lstStyle/>
          <a:p>
            <a:pPr>
              <a:lnSpc>
                <a:spcPct val="120000"/>
              </a:lnSpc>
            </a:pPr>
            <a:r>
              <a:rPr lang="pt-BR" sz="1200">
                <a:solidFill>
                  <a:schemeClr val="bg1"/>
                </a:solidFill>
                <a:cs typeface="+mn-ea"/>
                <a:sym typeface="+mn-lt"/>
              </a:rPr>
              <a:t>Lorem ipsum dolor sit at, consectetur adipiscing elit. Aliquam tincidunt an.. </a:t>
            </a:r>
            <a:endParaRPr lang="en-US" sz="1200" dirty="0">
              <a:solidFill>
                <a:schemeClr val="bg1"/>
              </a:solidFill>
              <a:cs typeface="+mn-ea"/>
              <a:sym typeface="+mn-lt"/>
            </a:endParaRPr>
          </a:p>
        </p:txBody>
      </p:sp>
      <p:grpSp>
        <p:nvGrpSpPr>
          <p:cNvPr id="55" name="Group 35"/>
          <p:cNvGrpSpPr/>
          <p:nvPr/>
        </p:nvGrpSpPr>
        <p:grpSpPr>
          <a:xfrm>
            <a:off x="3079485" y="4470816"/>
            <a:ext cx="277647" cy="276819"/>
            <a:chOff x="2138511" y="2464802"/>
            <a:chExt cx="354012" cy="352956"/>
          </a:xfrm>
          <a:solidFill>
            <a:schemeClr val="accent4"/>
          </a:solidFill>
        </p:grpSpPr>
        <p:sp>
          <p:nvSpPr>
            <p:cNvPr id="56" name="Oval 3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57" name="Freeform 3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grpSp>
        <p:nvGrpSpPr>
          <p:cNvPr id="58" name="Group 38"/>
          <p:cNvGrpSpPr/>
          <p:nvPr/>
        </p:nvGrpSpPr>
        <p:grpSpPr>
          <a:xfrm>
            <a:off x="7868487" y="2329778"/>
            <a:ext cx="277647" cy="276819"/>
            <a:chOff x="2138511" y="2464802"/>
            <a:chExt cx="354012" cy="352956"/>
          </a:xfrm>
          <a:solidFill>
            <a:schemeClr val="accent3"/>
          </a:solidFill>
        </p:grpSpPr>
        <p:sp>
          <p:nvSpPr>
            <p:cNvPr id="59" name="Oval 39"/>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60" name="Freeform 4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grpSp>
        <p:nvGrpSpPr>
          <p:cNvPr id="61" name="Group 41"/>
          <p:cNvGrpSpPr/>
          <p:nvPr/>
        </p:nvGrpSpPr>
        <p:grpSpPr>
          <a:xfrm>
            <a:off x="8851904" y="4470816"/>
            <a:ext cx="277647" cy="276819"/>
            <a:chOff x="2138511" y="2464802"/>
            <a:chExt cx="354012" cy="352956"/>
          </a:xfrm>
          <a:solidFill>
            <a:schemeClr val="accent5"/>
          </a:solidFill>
        </p:grpSpPr>
        <p:sp>
          <p:nvSpPr>
            <p:cNvPr id="62" name="Oval 42"/>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63" name="Freeform 4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sp>
        <p:nvSpPr>
          <p:cNvPr id="64" name="AutoShape 82"/>
          <p:cNvSpPr>
            <a:spLocks noChangeAspect="1"/>
          </p:cNvSpPr>
          <p:nvPr/>
        </p:nvSpPr>
        <p:spPr bwMode="auto">
          <a:xfrm>
            <a:off x="4967161" y="4776938"/>
            <a:ext cx="398905" cy="399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cs typeface="+mn-ea"/>
              <a:sym typeface="+mn-lt"/>
            </a:endParaRPr>
          </a:p>
        </p:txBody>
      </p:sp>
      <p:sp>
        <p:nvSpPr>
          <p:cNvPr id="65" name="Freeform 16"/>
          <p:cNvSpPr>
            <a:spLocks noChangeAspect="1" noChangeArrowheads="1"/>
          </p:cNvSpPr>
          <p:nvPr/>
        </p:nvSpPr>
        <p:spPr bwMode="auto">
          <a:xfrm>
            <a:off x="5299904" y="3710745"/>
            <a:ext cx="347506" cy="545891"/>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solidFill>
                <a:schemeClr val="bg1"/>
              </a:solidFill>
              <a:cs typeface="+mn-ea"/>
              <a:sym typeface="+mn-lt"/>
            </a:endParaRPr>
          </a:p>
        </p:txBody>
      </p:sp>
      <p:grpSp>
        <p:nvGrpSpPr>
          <p:cNvPr id="66" name="Group 4681"/>
          <p:cNvGrpSpPr>
            <a:grpSpLocks noChangeAspect="1"/>
          </p:cNvGrpSpPr>
          <p:nvPr/>
        </p:nvGrpSpPr>
        <p:grpSpPr bwMode="auto">
          <a:xfrm>
            <a:off x="5890472" y="2867859"/>
            <a:ext cx="463908" cy="608038"/>
            <a:chOff x="4576763" y="2300287"/>
            <a:chExt cx="276225" cy="361950"/>
          </a:xfrm>
          <a:solidFill>
            <a:schemeClr val="bg1"/>
          </a:solidFill>
        </p:grpSpPr>
        <p:sp>
          <p:nvSpPr>
            <p:cNvPr id="67"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68"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69"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70"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71"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72"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73"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74"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75"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76"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grpSp>
      <p:sp>
        <p:nvSpPr>
          <p:cNvPr id="77" name="Freeform 526"/>
          <p:cNvSpPr>
            <a:spLocks noChangeAspect="1" noChangeArrowheads="1"/>
          </p:cNvSpPr>
          <p:nvPr/>
        </p:nvSpPr>
        <p:spPr bwMode="auto">
          <a:xfrm>
            <a:off x="6831591" y="5055731"/>
            <a:ext cx="432966" cy="561281"/>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243785" tIns="121892" rIns="243785" bIns="121892" anchor="ctr"/>
          <a:lstStyle/>
          <a:p>
            <a:pPr>
              <a:defRPr/>
            </a:pPr>
            <a:endParaRPr lang="en-US" sz="2400" dirty="0">
              <a:solidFill>
                <a:schemeClr val="bg1"/>
              </a:solidFill>
              <a:cs typeface="+mn-ea"/>
              <a:sym typeface="+mn-lt"/>
            </a:endParaRPr>
          </a:p>
        </p:txBody>
      </p:sp>
      <p:sp>
        <p:nvSpPr>
          <p:cNvPr id="78" name="Freeform 328"/>
          <p:cNvSpPr>
            <a:spLocks noChangeAspect="1" noChangeArrowheads="1"/>
          </p:cNvSpPr>
          <p:nvPr/>
        </p:nvSpPr>
        <p:spPr bwMode="auto">
          <a:xfrm>
            <a:off x="6356158" y="4315589"/>
            <a:ext cx="604852" cy="337441"/>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243785" tIns="121892" rIns="243785" bIns="121892" anchor="ctr"/>
          <a:lstStyle/>
          <a:p>
            <a:pPr>
              <a:defRPr/>
            </a:pPr>
            <a:endParaRPr lang="en-US" sz="24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500"/>
                                        <p:tgtEl>
                                          <p:spTgt spid="3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500" fill="hold"/>
                                        <p:tgtEl>
                                          <p:spTgt spid="64"/>
                                        </p:tgtEl>
                                        <p:attrNameLst>
                                          <p:attrName>ppt_w</p:attrName>
                                        </p:attrNameLst>
                                      </p:cBhvr>
                                      <p:tavLst>
                                        <p:tav tm="0">
                                          <p:val>
                                            <p:fltVal val="0"/>
                                          </p:val>
                                        </p:tav>
                                        <p:tav tm="100000">
                                          <p:val>
                                            <p:strVal val="#ppt_w"/>
                                          </p:val>
                                        </p:tav>
                                      </p:tavLst>
                                    </p:anim>
                                    <p:anim calcmode="lin" valueType="num">
                                      <p:cBhvr>
                                        <p:cTn id="48" dur="500" fill="hold"/>
                                        <p:tgtEl>
                                          <p:spTgt spid="64"/>
                                        </p:tgtEl>
                                        <p:attrNameLst>
                                          <p:attrName>ppt_h</p:attrName>
                                        </p:attrNameLst>
                                      </p:cBhvr>
                                      <p:tavLst>
                                        <p:tav tm="0">
                                          <p:val>
                                            <p:fltVal val="0"/>
                                          </p:val>
                                        </p:tav>
                                        <p:tav tm="100000">
                                          <p:val>
                                            <p:strVal val="#ppt_h"/>
                                          </p:val>
                                        </p:tav>
                                      </p:tavLst>
                                    </p:anim>
                                    <p:animEffect transition="in" filter="fade">
                                      <p:cBhvr>
                                        <p:cTn id="49" dur="500"/>
                                        <p:tgtEl>
                                          <p:spTgt spid="64"/>
                                        </p:tgtEl>
                                      </p:cBhvr>
                                    </p:animEffect>
                                  </p:childTnLst>
                                </p:cTn>
                              </p:par>
                            </p:childTnLst>
                          </p:cTn>
                        </p:par>
                        <p:par>
                          <p:cTn id="50" fill="hold">
                            <p:stCondLst>
                              <p:cond delay="3500"/>
                            </p:stCondLst>
                            <p:childTnLst>
                              <p:par>
                                <p:cTn id="51" presetID="10"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 calcmode="lin" valueType="num">
                                      <p:cBhvr>
                                        <p:cTn id="63" dur="500" fill="hold"/>
                                        <p:tgtEl>
                                          <p:spTgt spid="77"/>
                                        </p:tgtEl>
                                        <p:attrNameLst>
                                          <p:attrName>ppt_w</p:attrName>
                                        </p:attrNameLst>
                                      </p:cBhvr>
                                      <p:tavLst>
                                        <p:tav tm="0">
                                          <p:val>
                                            <p:fltVal val="0"/>
                                          </p:val>
                                        </p:tav>
                                        <p:tav tm="100000">
                                          <p:val>
                                            <p:strVal val="#ppt_w"/>
                                          </p:val>
                                        </p:tav>
                                      </p:tavLst>
                                    </p:anim>
                                    <p:anim calcmode="lin" valueType="num">
                                      <p:cBhvr>
                                        <p:cTn id="64" dur="500" fill="hold"/>
                                        <p:tgtEl>
                                          <p:spTgt spid="77"/>
                                        </p:tgtEl>
                                        <p:attrNameLst>
                                          <p:attrName>ppt_h</p:attrName>
                                        </p:attrNameLst>
                                      </p:cBhvr>
                                      <p:tavLst>
                                        <p:tav tm="0">
                                          <p:val>
                                            <p:fltVal val="0"/>
                                          </p:val>
                                        </p:tav>
                                        <p:tav tm="100000">
                                          <p:val>
                                            <p:strVal val="#ppt_h"/>
                                          </p:val>
                                        </p:tav>
                                      </p:tavLst>
                                    </p:anim>
                                    <p:animEffect transition="in" filter="fade">
                                      <p:cBhvr>
                                        <p:cTn id="65" dur="500"/>
                                        <p:tgtEl>
                                          <p:spTgt spid="77"/>
                                        </p:tgtEl>
                                      </p:cBhvr>
                                    </p:animEffect>
                                  </p:childTnLst>
                                </p:cTn>
                              </p:par>
                            </p:childTnLst>
                          </p:cTn>
                        </p:par>
                        <p:par>
                          <p:cTn id="66" fill="hold">
                            <p:stCondLst>
                              <p:cond delay="4500"/>
                            </p:stCondLst>
                            <p:childTnLst>
                              <p:par>
                                <p:cTn id="67" presetID="10" presetClass="entr" presetSubtype="0"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500"/>
                                        <p:tgtEl>
                                          <p:spTgt spid="54"/>
                                        </p:tgtEl>
                                      </p:cBhvr>
                                    </p:animEffect>
                                  </p:childTnLst>
                                </p:cTn>
                              </p:par>
                            </p:childTnLst>
                          </p:cTn>
                        </p:par>
                        <p:par>
                          <p:cTn id="76" fill="hold">
                            <p:stCondLst>
                              <p:cond delay="5000"/>
                            </p:stCondLst>
                            <p:childTnLst>
                              <p:par>
                                <p:cTn id="77" presetID="49" presetClass="entr" presetSubtype="0" decel="100000"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 calcmode="lin" valueType="num">
                                      <p:cBhvr>
                                        <p:cTn id="81" dur="500" fill="hold"/>
                                        <p:tgtEl>
                                          <p:spTgt spid="66"/>
                                        </p:tgtEl>
                                        <p:attrNameLst>
                                          <p:attrName>style.rotation</p:attrName>
                                        </p:attrNameLst>
                                      </p:cBhvr>
                                      <p:tavLst>
                                        <p:tav tm="0">
                                          <p:val>
                                            <p:fltVal val="360"/>
                                          </p:val>
                                        </p:tav>
                                        <p:tav tm="100000">
                                          <p:val>
                                            <p:fltVal val="0"/>
                                          </p:val>
                                        </p:tav>
                                      </p:tavLst>
                                    </p:anim>
                                    <p:animEffect transition="in" filter="fade">
                                      <p:cBhvr>
                                        <p:cTn id="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7" grpId="0"/>
      <p:bldP spid="48" grpId="0"/>
      <p:bldP spid="49" grpId="0"/>
      <p:bldP spid="50" grpId="0"/>
      <p:bldP spid="51" grpId="0"/>
      <p:bldP spid="52" grpId="0"/>
      <p:bldP spid="53" grpId="0"/>
      <p:bldP spid="54" grpId="0"/>
      <p:bldP spid="64" grpId="0" bldLvl="0" animBg="1"/>
      <p:bldP spid="65" grpId="0" bldLvl="0" animBg="1"/>
      <p:bldP spid="77" grpId="0" bldLvl="0" animBg="1"/>
      <p:bldP spid="7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99999-6D594D61"/>
          <p:cNvPicPr>
            <a:picLocks noChangeAspect="1"/>
          </p:cNvPicPr>
          <p:nvPr/>
        </p:nvPicPr>
        <p:blipFill>
          <a:blip r:embed="rId3"/>
          <a:srcRect l="29545" r="15530"/>
          <a:stretch>
            <a:fillRect/>
          </a:stretch>
        </p:blipFill>
        <p:spPr>
          <a:xfrm>
            <a:off x="6648450" y="3682365"/>
            <a:ext cx="5524500" cy="3224530"/>
          </a:xfrm>
          <a:prstGeom prst="rect">
            <a:avLst/>
          </a:prstGeom>
        </p:spPr>
      </p:pic>
      <p:sp>
        <p:nvSpPr>
          <p:cNvPr id="7" name="文本框 9"/>
          <p:cNvSpPr txBox="1"/>
          <p:nvPr/>
        </p:nvSpPr>
        <p:spPr>
          <a:xfrm>
            <a:off x="639706" y="0"/>
            <a:ext cx="4046594" cy="776495"/>
          </a:xfrm>
          <a:prstGeom prst="rect">
            <a:avLst/>
          </a:prstGeom>
          <a:noFill/>
        </p:spPr>
        <p:txBody>
          <a:bodyPr wrap="square" lIns="91440" tIns="45720" rIns="91440" bIns="45720" rtlCol="0">
            <a:spAutoFit/>
          </a:bodyPr>
          <a:lstStyle/>
          <a:p>
            <a:pPr marL="0" lvl="1" algn="ctr">
              <a:lnSpc>
                <a:spcPts val="6000"/>
              </a:lnSpc>
            </a:pPr>
            <a:r>
              <a:rPr lang="en-US" altLang="zh-CN" sz="3200" b="1" dirty="0">
                <a:solidFill>
                  <a:schemeClr val="bg1"/>
                </a:solidFill>
                <a:cs typeface="+mn-ea"/>
                <a:sym typeface="+mn-lt"/>
              </a:rPr>
              <a:t>PART 4 Add title text</a:t>
            </a:r>
            <a:endParaRPr lang="zh-CN" altLang="en-US" sz="3200" b="1" dirty="0">
              <a:solidFill>
                <a:schemeClr val="bg1"/>
              </a:solidFill>
              <a:cs typeface="+mn-ea"/>
              <a:sym typeface="+mn-lt"/>
            </a:endParaRPr>
          </a:p>
        </p:txBody>
      </p:sp>
      <p:sp>
        <p:nvSpPr>
          <p:cNvPr id="3" name="Freeform 5"/>
          <p:cNvSpPr/>
          <p:nvPr/>
        </p:nvSpPr>
        <p:spPr bwMode="auto">
          <a:xfrm>
            <a:off x="1101726" y="3961054"/>
            <a:ext cx="1752600"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1"/>
          </a:solidFill>
          <a:ln>
            <a:noFill/>
          </a:ln>
        </p:spPr>
        <p:txBody>
          <a:bodyPr vert="horz" wrap="square" lIns="91440" tIns="45720" rIns="91440" bIns="45720" numCol="1" anchor="t" anchorCtr="0" compatLnSpc="1"/>
          <a:lstStyle/>
          <a:p>
            <a:pPr algn="ctr"/>
            <a:endParaRPr lang="en-US">
              <a:cs typeface="+mn-ea"/>
              <a:sym typeface="+mn-lt"/>
            </a:endParaRPr>
          </a:p>
        </p:txBody>
      </p:sp>
      <p:sp>
        <p:nvSpPr>
          <p:cNvPr id="58" name="Freeform 6"/>
          <p:cNvSpPr/>
          <p:nvPr/>
        </p:nvSpPr>
        <p:spPr bwMode="auto">
          <a:xfrm>
            <a:off x="2752726" y="3961054"/>
            <a:ext cx="1754188"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59" name="Freeform 7"/>
          <p:cNvSpPr/>
          <p:nvPr/>
        </p:nvSpPr>
        <p:spPr bwMode="auto">
          <a:xfrm>
            <a:off x="4405313" y="3961054"/>
            <a:ext cx="1752600"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sp>
        <p:nvSpPr>
          <p:cNvPr id="60" name="Freeform 8"/>
          <p:cNvSpPr/>
          <p:nvPr/>
        </p:nvSpPr>
        <p:spPr bwMode="auto">
          <a:xfrm>
            <a:off x="6056313" y="3961054"/>
            <a:ext cx="1752600"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61" name="Freeform 9"/>
          <p:cNvSpPr/>
          <p:nvPr/>
        </p:nvSpPr>
        <p:spPr bwMode="auto">
          <a:xfrm>
            <a:off x="7708901" y="3961054"/>
            <a:ext cx="1752600"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5"/>
          </a:solidFill>
          <a:ln>
            <a:noFill/>
          </a:ln>
        </p:spPr>
        <p:txBody>
          <a:bodyPr vert="horz" wrap="square" lIns="91440" tIns="45720" rIns="91440" bIns="45720" numCol="1" anchor="t" anchorCtr="0" compatLnSpc="1"/>
          <a:lstStyle/>
          <a:p>
            <a:endParaRPr lang="en-US">
              <a:cs typeface="+mn-ea"/>
              <a:sym typeface="+mn-lt"/>
            </a:endParaRPr>
          </a:p>
        </p:txBody>
      </p:sp>
      <p:sp>
        <p:nvSpPr>
          <p:cNvPr id="62" name="Freeform 10"/>
          <p:cNvSpPr/>
          <p:nvPr/>
        </p:nvSpPr>
        <p:spPr bwMode="auto">
          <a:xfrm>
            <a:off x="9371013" y="3961054"/>
            <a:ext cx="1730375" cy="503238"/>
          </a:xfrm>
          <a:custGeom>
            <a:avLst/>
            <a:gdLst>
              <a:gd name="T0" fmla="*/ 70 w 461"/>
              <a:gd name="T1" fmla="*/ 123 h 131"/>
              <a:gd name="T2" fmla="*/ 7 w 461"/>
              <a:gd name="T3" fmla="*/ 27 h 131"/>
              <a:gd name="T4" fmla="*/ 22 w 461"/>
              <a:gd name="T5" fmla="*/ 0 h 131"/>
              <a:gd name="T6" fmla="*/ 376 w 461"/>
              <a:gd name="T7" fmla="*/ 0 h 131"/>
              <a:gd name="T8" fmla="*/ 391 w 461"/>
              <a:gd name="T9" fmla="*/ 8 h 131"/>
              <a:gd name="T10" fmla="*/ 453 w 461"/>
              <a:gd name="T11" fmla="*/ 104 h 131"/>
              <a:gd name="T12" fmla="*/ 439 w 461"/>
              <a:gd name="T13" fmla="*/ 131 h 131"/>
              <a:gd name="T14" fmla="*/ 85 w 461"/>
              <a:gd name="T15" fmla="*/ 131 h 131"/>
              <a:gd name="T16" fmla="*/ 70 w 461"/>
              <a:gd name="T17"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31">
                <a:moveTo>
                  <a:pt x="70" y="123"/>
                </a:moveTo>
                <a:cubicBezTo>
                  <a:pt x="7" y="27"/>
                  <a:pt x="7" y="27"/>
                  <a:pt x="7" y="27"/>
                </a:cubicBezTo>
                <a:cubicBezTo>
                  <a:pt x="0" y="16"/>
                  <a:pt x="8" y="0"/>
                  <a:pt x="22" y="0"/>
                </a:cubicBezTo>
                <a:cubicBezTo>
                  <a:pt x="376" y="0"/>
                  <a:pt x="376" y="0"/>
                  <a:pt x="376" y="0"/>
                </a:cubicBezTo>
                <a:cubicBezTo>
                  <a:pt x="382" y="0"/>
                  <a:pt x="387" y="3"/>
                  <a:pt x="391" y="8"/>
                </a:cubicBezTo>
                <a:cubicBezTo>
                  <a:pt x="453" y="104"/>
                  <a:pt x="453" y="104"/>
                  <a:pt x="453" y="104"/>
                </a:cubicBezTo>
                <a:cubicBezTo>
                  <a:pt x="461" y="116"/>
                  <a:pt x="453" y="131"/>
                  <a:pt x="439" y="131"/>
                </a:cubicBezTo>
                <a:cubicBezTo>
                  <a:pt x="85" y="131"/>
                  <a:pt x="85" y="131"/>
                  <a:pt x="85" y="131"/>
                </a:cubicBezTo>
                <a:cubicBezTo>
                  <a:pt x="79" y="131"/>
                  <a:pt x="73" y="128"/>
                  <a:pt x="70" y="123"/>
                </a:cubicBezTo>
                <a:close/>
              </a:path>
            </a:pathLst>
          </a:custGeom>
          <a:solidFill>
            <a:schemeClr val="accent6"/>
          </a:solidFill>
          <a:ln>
            <a:noFill/>
          </a:ln>
        </p:spPr>
        <p:txBody>
          <a:bodyPr vert="horz" wrap="square" lIns="91440" tIns="45720" rIns="91440" bIns="45720" numCol="1" anchor="t" anchorCtr="0" compatLnSpc="1"/>
          <a:lstStyle/>
          <a:p>
            <a:endParaRPr lang="en-US">
              <a:cs typeface="+mn-ea"/>
              <a:sym typeface="+mn-lt"/>
            </a:endParaRPr>
          </a:p>
        </p:txBody>
      </p:sp>
      <p:cxnSp>
        <p:nvCxnSpPr>
          <p:cNvPr id="63" name="Straight Connector 7"/>
          <p:cNvCxnSpPr/>
          <p:nvPr/>
        </p:nvCxnSpPr>
        <p:spPr>
          <a:xfrm flipV="1">
            <a:off x="1978025" y="3033319"/>
            <a:ext cx="0" cy="784860"/>
          </a:xfrm>
          <a:prstGeom prst="line">
            <a:avLst/>
          </a:prstGeom>
          <a:ln w="28575">
            <a:solidFill>
              <a:schemeClr val="tx2">
                <a:lumMod val="60000"/>
                <a:lumOff val="4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64" name="Straight Connector 8"/>
          <p:cNvCxnSpPr/>
          <p:nvPr/>
        </p:nvCxnSpPr>
        <p:spPr>
          <a:xfrm flipV="1">
            <a:off x="3653952" y="4603039"/>
            <a:ext cx="0" cy="784860"/>
          </a:xfrm>
          <a:prstGeom prst="line">
            <a:avLst/>
          </a:prstGeom>
          <a:ln w="28575">
            <a:solidFill>
              <a:schemeClr val="tx2">
                <a:lumMod val="60000"/>
                <a:lumOff val="40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65" name="Straight Connector 9"/>
          <p:cNvCxnSpPr/>
          <p:nvPr/>
        </p:nvCxnSpPr>
        <p:spPr>
          <a:xfrm flipV="1">
            <a:off x="5281613" y="2954265"/>
            <a:ext cx="0" cy="784860"/>
          </a:xfrm>
          <a:prstGeom prst="line">
            <a:avLst/>
          </a:prstGeom>
          <a:ln w="28575">
            <a:solidFill>
              <a:schemeClr val="tx2">
                <a:lumMod val="60000"/>
                <a:lumOff val="4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10"/>
          <p:cNvCxnSpPr/>
          <p:nvPr/>
        </p:nvCxnSpPr>
        <p:spPr>
          <a:xfrm flipV="1">
            <a:off x="6964156" y="4603039"/>
            <a:ext cx="0" cy="784860"/>
          </a:xfrm>
          <a:prstGeom prst="line">
            <a:avLst/>
          </a:prstGeom>
          <a:ln w="28575">
            <a:solidFill>
              <a:schemeClr val="tx2">
                <a:lumMod val="60000"/>
                <a:lumOff val="40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67" name="Straight Connector 11"/>
          <p:cNvCxnSpPr/>
          <p:nvPr/>
        </p:nvCxnSpPr>
        <p:spPr>
          <a:xfrm flipV="1">
            <a:off x="8583720" y="2954265"/>
            <a:ext cx="0" cy="784860"/>
          </a:xfrm>
          <a:prstGeom prst="line">
            <a:avLst/>
          </a:prstGeom>
          <a:ln w="28575">
            <a:solidFill>
              <a:schemeClr val="tx2">
                <a:lumMod val="60000"/>
                <a:lumOff val="4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68" name="Straight Connector 12"/>
          <p:cNvCxnSpPr/>
          <p:nvPr/>
        </p:nvCxnSpPr>
        <p:spPr>
          <a:xfrm flipV="1">
            <a:off x="10236200" y="4603039"/>
            <a:ext cx="0" cy="784860"/>
          </a:xfrm>
          <a:prstGeom prst="line">
            <a:avLst/>
          </a:prstGeom>
          <a:ln w="28575">
            <a:solidFill>
              <a:schemeClr val="tx2">
                <a:lumMod val="60000"/>
                <a:lumOff val="40000"/>
              </a:schemeClr>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69" name="Freeform 32"/>
          <p:cNvSpPr>
            <a:spLocks noEditPoints="1"/>
          </p:cNvSpPr>
          <p:nvPr/>
        </p:nvSpPr>
        <p:spPr bwMode="auto">
          <a:xfrm>
            <a:off x="3357924" y="3182672"/>
            <a:ext cx="543792" cy="444645"/>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chemeClr val="accent2"/>
          </a:solidFill>
          <a:ln w="9525">
            <a:noFill/>
            <a:round/>
          </a:ln>
        </p:spPr>
        <p:txBody>
          <a:bodyPr vert="horz" wrap="square" lIns="121920" tIns="60960" rIns="121920" bIns="60960" numCol="1" anchor="t" anchorCtr="0" compatLnSpc="1"/>
          <a:lstStyle/>
          <a:p>
            <a:endParaRPr lang="en-US" sz="2400">
              <a:cs typeface="+mn-ea"/>
              <a:sym typeface="+mn-lt"/>
            </a:endParaRPr>
          </a:p>
        </p:txBody>
      </p:sp>
      <p:grpSp>
        <p:nvGrpSpPr>
          <p:cNvPr id="70" name="Group 77"/>
          <p:cNvGrpSpPr/>
          <p:nvPr/>
        </p:nvGrpSpPr>
        <p:grpSpPr>
          <a:xfrm>
            <a:off x="6669731" y="3208751"/>
            <a:ext cx="525763" cy="402584"/>
            <a:chOff x="5552261" y="1554043"/>
            <a:chExt cx="363359" cy="278229"/>
          </a:xfrm>
          <a:solidFill>
            <a:schemeClr val="accent4"/>
          </a:solidFill>
        </p:grpSpPr>
        <p:sp>
          <p:nvSpPr>
            <p:cNvPr id="71"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72"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73"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21920" tIns="60960" rIns="121920" bIns="60960" numCol="1" anchor="t" anchorCtr="0" compatLnSpc="1"/>
            <a:lstStyle/>
            <a:p>
              <a:endParaRPr lang="en-US" sz="2400">
                <a:cs typeface="+mn-ea"/>
                <a:sym typeface="+mn-lt"/>
              </a:endParaRPr>
            </a:p>
          </p:txBody>
        </p:sp>
      </p:grpSp>
      <p:sp>
        <p:nvSpPr>
          <p:cNvPr id="74" name="Freeform 104"/>
          <p:cNvSpPr>
            <a:spLocks noEditPoints="1"/>
          </p:cNvSpPr>
          <p:nvPr/>
        </p:nvSpPr>
        <p:spPr bwMode="auto">
          <a:xfrm>
            <a:off x="5050255" y="4734957"/>
            <a:ext cx="465677" cy="453661"/>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chemeClr val="accent3"/>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75" name="Freeform 111"/>
          <p:cNvSpPr>
            <a:spLocks noEditPoints="1"/>
          </p:cNvSpPr>
          <p:nvPr/>
        </p:nvSpPr>
        <p:spPr bwMode="auto">
          <a:xfrm>
            <a:off x="1767720" y="4734957"/>
            <a:ext cx="420611" cy="423619"/>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chemeClr val="accent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76" name="Freeform 20"/>
          <p:cNvSpPr>
            <a:spLocks noEditPoints="1"/>
          </p:cNvSpPr>
          <p:nvPr/>
        </p:nvSpPr>
        <p:spPr bwMode="auto">
          <a:xfrm>
            <a:off x="9989116" y="3152388"/>
            <a:ext cx="494168" cy="50521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6"/>
          </a:solidFill>
          <a:ln>
            <a:noFill/>
          </a:ln>
        </p:spPr>
        <p:txBody>
          <a:bodyPr vert="horz" wrap="square" lIns="121920" tIns="60960" rIns="121920" bIns="60960" numCol="1" anchor="t" anchorCtr="0" compatLnSpc="1"/>
          <a:lstStyle/>
          <a:p>
            <a:endParaRPr lang="en-US" sz="2400" dirty="0">
              <a:cs typeface="+mn-ea"/>
              <a:sym typeface="+mn-lt"/>
            </a:endParaRPr>
          </a:p>
        </p:txBody>
      </p:sp>
      <p:grpSp>
        <p:nvGrpSpPr>
          <p:cNvPr id="77" name="Group 21"/>
          <p:cNvGrpSpPr/>
          <p:nvPr/>
        </p:nvGrpSpPr>
        <p:grpSpPr>
          <a:xfrm>
            <a:off x="8312359" y="4754577"/>
            <a:ext cx="550924" cy="434041"/>
            <a:chOff x="1058564" y="1781841"/>
            <a:chExt cx="649993" cy="512092"/>
          </a:xfrm>
          <a:solidFill>
            <a:schemeClr val="accent5"/>
          </a:solidFill>
        </p:grpSpPr>
        <p:sp>
          <p:nvSpPr>
            <p:cNvPr id="78"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79"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cs typeface="+mn-ea"/>
                <a:sym typeface="+mn-lt"/>
              </a:endParaRPr>
            </a:p>
          </p:txBody>
        </p:sp>
      </p:grpSp>
      <p:sp>
        <p:nvSpPr>
          <p:cNvPr id="80" name="TextBox 24"/>
          <p:cNvSpPr txBox="1"/>
          <p:nvPr/>
        </p:nvSpPr>
        <p:spPr>
          <a:xfrm>
            <a:off x="838396" y="2232192"/>
            <a:ext cx="2316493" cy="646331"/>
          </a:xfrm>
          <a:prstGeom prst="rect">
            <a:avLst/>
          </a:prstGeom>
          <a:noFill/>
        </p:spPr>
        <p:txBody>
          <a:bodyPr wrap="square" rtlCol="0">
            <a:spAutoFit/>
          </a:bodyPr>
          <a:lstStyle/>
          <a:p>
            <a:r>
              <a:rPr lang="en-US" sz="1200">
                <a:solidFill>
                  <a:schemeClr val="bg1"/>
                </a:solidFill>
                <a:cs typeface="+mn-ea"/>
                <a:sym typeface="+mn-lt"/>
              </a:rPr>
              <a:t>Lorem ipsum dolor sit amet, ta consecte tur adipiscingae elit. Proin eleifend auctora.</a:t>
            </a:r>
            <a:endParaRPr lang="en-US" sz="1200" dirty="0">
              <a:solidFill>
                <a:schemeClr val="bg1"/>
              </a:solidFill>
              <a:cs typeface="+mn-ea"/>
              <a:sym typeface="+mn-lt"/>
            </a:endParaRPr>
          </a:p>
        </p:txBody>
      </p:sp>
      <p:sp>
        <p:nvSpPr>
          <p:cNvPr id="81" name="TextBox 25"/>
          <p:cNvSpPr txBox="1"/>
          <p:nvPr/>
        </p:nvSpPr>
        <p:spPr>
          <a:xfrm>
            <a:off x="838396" y="1955736"/>
            <a:ext cx="962123" cy="338554"/>
          </a:xfrm>
          <a:prstGeom prst="rect">
            <a:avLst/>
          </a:prstGeom>
          <a:noFill/>
        </p:spPr>
        <p:txBody>
          <a:bodyPr wrap="none" rtlCol="0">
            <a:spAutoFit/>
          </a:bodyPr>
          <a:lstStyle/>
          <a:p>
            <a:r>
              <a:rPr lang="en-US" sz="1600" b="1">
                <a:solidFill>
                  <a:schemeClr val="accent1"/>
                </a:solidFill>
                <a:cs typeface="+mn-ea"/>
                <a:sym typeface="+mn-lt"/>
              </a:rPr>
              <a:t>Option 1</a:t>
            </a:r>
          </a:p>
        </p:txBody>
      </p:sp>
      <p:sp>
        <p:nvSpPr>
          <p:cNvPr id="82" name="TextBox 26"/>
          <p:cNvSpPr txBox="1"/>
          <p:nvPr/>
        </p:nvSpPr>
        <p:spPr>
          <a:xfrm>
            <a:off x="2513631" y="5783867"/>
            <a:ext cx="2316493" cy="646331"/>
          </a:xfrm>
          <a:prstGeom prst="rect">
            <a:avLst/>
          </a:prstGeom>
          <a:noFill/>
        </p:spPr>
        <p:txBody>
          <a:bodyPr wrap="square" rtlCol="0">
            <a:spAutoFit/>
          </a:bodyPr>
          <a:lstStyle/>
          <a:p>
            <a:r>
              <a:rPr lang="en-US" sz="1200">
                <a:solidFill>
                  <a:schemeClr val="bg1"/>
                </a:solidFill>
                <a:cs typeface="+mn-ea"/>
                <a:sym typeface="+mn-lt"/>
              </a:rPr>
              <a:t>Lorem ipsum dolor sit amet, ta consecte tur adipiscingae elit. Proin eleifend auctora.</a:t>
            </a:r>
            <a:endParaRPr lang="en-US" sz="1200" dirty="0">
              <a:solidFill>
                <a:schemeClr val="bg1"/>
              </a:solidFill>
              <a:cs typeface="+mn-ea"/>
              <a:sym typeface="+mn-lt"/>
            </a:endParaRPr>
          </a:p>
        </p:txBody>
      </p:sp>
      <p:sp>
        <p:nvSpPr>
          <p:cNvPr id="83" name="TextBox 27"/>
          <p:cNvSpPr txBox="1"/>
          <p:nvPr/>
        </p:nvSpPr>
        <p:spPr>
          <a:xfrm>
            <a:off x="2513435" y="5492897"/>
            <a:ext cx="989373" cy="338554"/>
          </a:xfrm>
          <a:prstGeom prst="rect">
            <a:avLst/>
          </a:prstGeom>
          <a:noFill/>
        </p:spPr>
        <p:txBody>
          <a:bodyPr wrap="none" rtlCol="0">
            <a:spAutoFit/>
          </a:bodyPr>
          <a:lstStyle/>
          <a:p>
            <a:r>
              <a:rPr lang="en-US" sz="1600" b="1">
                <a:solidFill>
                  <a:schemeClr val="accent2"/>
                </a:solidFill>
                <a:cs typeface="+mn-ea"/>
                <a:sym typeface="+mn-lt"/>
              </a:rPr>
              <a:t>Option 2</a:t>
            </a:r>
          </a:p>
        </p:txBody>
      </p:sp>
      <p:sp>
        <p:nvSpPr>
          <p:cNvPr id="84" name="TextBox 28"/>
          <p:cNvSpPr txBox="1"/>
          <p:nvPr/>
        </p:nvSpPr>
        <p:spPr>
          <a:xfrm>
            <a:off x="4133335" y="2232192"/>
            <a:ext cx="2316493" cy="646331"/>
          </a:xfrm>
          <a:prstGeom prst="rect">
            <a:avLst/>
          </a:prstGeom>
          <a:noFill/>
        </p:spPr>
        <p:txBody>
          <a:bodyPr wrap="square" rtlCol="0">
            <a:spAutoFit/>
          </a:bodyPr>
          <a:lstStyle/>
          <a:p>
            <a:r>
              <a:rPr lang="en-US" sz="1200">
                <a:solidFill>
                  <a:schemeClr val="bg1"/>
                </a:solidFill>
                <a:cs typeface="+mn-ea"/>
                <a:sym typeface="+mn-lt"/>
              </a:rPr>
              <a:t>Lorem ipsum dolor sit amet, ta consecte tur adipiscingae elit. Proin eleifend auctora.</a:t>
            </a:r>
            <a:endParaRPr lang="en-US" sz="1200" dirty="0">
              <a:solidFill>
                <a:schemeClr val="bg1"/>
              </a:solidFill>
              <a:cs typeface="+mn-ea"/>
              <a:sym typeface="+mn-lt"/>
            </a:endParaRPr>
          </a:p>
        </p:txBody>
      </p:sp>
      <p:sp>
        <p:nvSpPr>
          <p:cNvPr id="85" name="TextBox 29"/>
          <p:cNvSpPr txBox="1"/>
          <p:nvPr/>
        </p:nvSpPr>
        <p:spPr>
          <a:xfrm>
            <a:off x="4133335" y="1955736"/>
            <a:ext cx="987771" cy="338554"/>
          </a:xfrm>
          <a:prstGeom prst="rect">
            <a:avLst/>
          </a:prstGeom>
          <a:noFill/>
        </p:spPr>
        <p:txBody>
          <a:bodyPr wrap="none" rtlCol="0">
            <a:spAutoFit/>
          </a:bodyPr>
          <a:lstStyle/>
          <a:p>
            <a:r>
              <a:rPr lang="en-US" sz="1600" b="1">
                <a:solidFill>
                  <a:schemeClr val="accent3"/>
                </a:solidFill>
                <a:cs typeface="+mn-ea"/>
                <a:sym typeface="+mn-lt"/>
              </a:rPr>
              <a:t>Option 3</a:t>
            </a:r>
          </a:p>
        </p:txBody>
      </p:sp>
      <p:sp>
        <p:nvSpPr>
          <p:cNvPr id="86" name="TextBox 30"/>
          <p:cNvSpPr txBox="1"/>
          <p:nvPr/>
        </p:nvSpPr>
        <p:spPr>
          <a:xfrm>
            <a:off x="7433722" y="2232192"/>
            <a:ext cx="2316493" cy="646331"/>
          </a:xfrm>
          <a:prstGeom prst="rect">
            <a:avLst/>
          </a:prstGeom>
          <a:noFill/>
        </p:spPr>
        <p:txBody>
          <a:bodyPr wrap="square" rtlCol="0">
            <a:spAutoFit/>
          </a:bodyPr>
          <a:lstStyle/>
          <a:p>
            <a:r>
              <a:rPr lang="en-US" sz="1200">
                <a:solidFill>
                  <a:schemeClr val="bg1"/>
                </a:solidFill>
                <a:cs typeface="+mn-ea"/>
                <a:sym typeface="+mn-lt"/>
              </a:rPr>
              <a:t>Lorem ipsum dolor sit amet, ta consecte tur adipiscingae elit. Proin eleifend auctora.</a:t>
            </a:r>
            <a:endParaRPr lang="en-US" sz="1200" dirty="0">
              <a:solidFill>
                <a:schemeClr val="bg1"/>
              </a:solidFill>
              <a:cs typeface="+mn-ea"/>
              <a:sym typeface="+mn-lt"/>
            </a:endParaRPr>
          </a:p>
        </p:txBody>
      </p:sp>
      <p:sp>
        <p:nvSpPr>
          <p:cNvPr id="87" name="TextBox 31"/>
          <p:cNvSpPr txBox="1"/>
          <p:nvPr/>
        </p:nvSpPr>
        <p:spPr>
          <a:xfrm>
            <a:off x="7433526" y="1955736"/>
            <a:ext cx="990977" cy="338554"/>
          </a:xfrm>
          <a:prstGeom prst="rect">
            <a:avLst/>
          </a:prstGeom>
          <a:noFill/>
        </p:spPr>
        <p:txBody>
          <a:bodyPr wrap="none" rtlCol="0">
            <a:spAutoFit/>
          </a:bodyPr>
          <a:lstStyle/>
          <a:p>
            <a:r>
              <a:rPr lang="en-US" sz="1600" b="1">
                <a:solidFill>
                  <a:schemeClr val="accent5"/>
                </a:solidFill>
                <a:cs typeface="+mn-ea"/>
                <a:sym typeface="+mn-lt"/>
              </a:rPr>
              <a:t>Option 5</a:t>
            </a:r>
          </a:p>
        </p:txBody>
      </p:sp>
      <p:sp>
        <p:nvSpPr>
          <p:cNvPr id="88" name="TextBox 32"/>
          <p:cNvSpPr txBox="1"/>
          <p:nvPr/>
        </p:nvSpPr>
        <p:spPr>
          <a:xfrm>
            <a:off x="5833845" y="5783867"/>
            <a:ext cx="2316493" cy="646331"/>
          </a:xfrm>
          <a:prstGeom prst="rect">
            <a:avLst/>
          </a:prstGeom>
          <a:noFill/>
        </p:spPr>
        <p:txBody>
          <a:bodyPr wrap="square" rtlCol="0">
            <a:spAutoFit/>
          </a:bodyPr>
          <a:lstStyle/>
          <a:p>
            <a:r>
              <a:rPr lang="en-US" sz="1200">
                <a:solidFill>
                  <a:schemeClr val="bg1"/>
                </a:solidFill>
                <a:cs typeface="+mn-ea"/>
                <a:sym typeface="+mn-lt"/>
              </a:rPr>
              <a:t>Lorem ipsum dolor sit amet, ta consecte tur adipiscingae elit. Proin eleifend auctora.</a:t>
            </a:r>
            <a:endParaRPr lang="en-US" sz="1200" dirty="0">
              <a:solidFill>
                <a:schemeClr val="bg1"/>
              </a:solidFill>
              <a:cs typeface="+mn-ea"/>
              <a:sym typeface="+mn-lt"/>
            </a:endParaRPr>
          </a:p>
        </p:txBody>
      </p:sp>
      <p:sp>
        <p:nvSpPr>
          <p:cNvPr id="89" name="TextBox 33"/>
          <p:cNvSpPr txBox="1"/>
          <p:nvPr/>
        </p:nvSpPr>
        <p:spPr>
          <a:xfrm>
            <a:off x="5833649" y="5492897"/>
            <a:ext cx="994183" cy="338554"/>
          </a:xfrm>
          <a:prstGeom prst="rect">
            <a:avLst/>
          </a:prstGeom>
          <a:noFill/>
        </p:spPr>
        <p:txBody>
          <a:bodyPr wrap="none" rtlCol="0">
            <a:spAutoFit/>
          </a:bodyPr>
          <a:lstStyle/>
          <a:p>
            <a:r>
              <a:rPr lang="en-US" sz="1600" b="1">
                <a:solidFill>
                  <a:schemeClr val="accent4"/>
                </a:solidFill>
                <a:cs typeface="+mn-ea"/>
                <a:sym typeface="+mn-lt"/>
              </a:rPr>
              <a:t>Option 4</a:t>
            </a:r>
          </a:p>
        </p:txBody>
      </p:sp>
      <p:sp>
        <p:nvSpPr>
          <p:cNvPr id="90" name="TextBox 34"/>
          <p:cNvSpPr txBox="1"/>
          <p:nvPr/>
        </p:nvSpPr>
        <p:spPr>
          <a:xfrm>
            <a:off x="9102645" y="5783867"/>
            <a:ext cx="2316493" cy="646331"/>
          </a:xfrm>
          <a:prstGeom prst="rect">
            <a:avLst/>
          </a:prstGeom>
          <a:noFill/>
        </p:spPr>
        <p:txBody>
          <a:bodyPr wrap="square" rtlCol="0">
            <a:spAutoFit/>
          </a:bodyPr>
          <a:lstStyle/>
          <a:p>
            <a:r>
              <a:rPr lang="en-US" sz="1200">
                <a:solidFill>
                  <a:schemeClr val="bg1"/>
                </a:solidFill>
                <a:cs typeface="+mn-ea"/>
                <a:sym typeface="+mn-lt"/>
              </a:rPr>
              <a:t>Lorem ipsum dolor sit amet, ta consecte tur adipiscingae elit. Proin eleifend auctora.</a:t>
            </a:r>
            <a:endParaRPr lang="en-US" sz="1200" dirty="0">
              <a:solidFill>
                <a:schemeClr val="bg1"/>
              </a:solidFill>
              <a:cs typeface="+mn-ea"/>
              <a:sym typeface="+mn-lt"/>
            </a:endParaRPr>
          </a:p>
        </p:txBody>
      </p:sp>
      <p:sp>
        <p:nvSpPr>
          <p:cNvPr id="91" name="TextBox 35"/>
          <p:cNvSpPr txBox="1"/>
          <p:nvPr/>
        </p:nvSpPr>
        <p:spPr>
          <a:xfrm>
            <a:off x="9102449" y="5492897"/>
            <a:ext cx="990977" cy="338554"/>
          </a:xfrm>
          <a:prstGeom prst="rect">
            <a:avLst/>
          </a:prstGeom>
          <a:noFill/>
        </p:spPr>
        <p:txBody>
          <a:bodyPr wrap="none" rtlCol="0">
            <a:spAutoFit/>
          </a:bodyPr>
          <a:lstStyle/>
          <a:p>
            <a:r>
              <a:rPr lang="en-US" sz="1600" b="1">
                <a:solidFill>
                  <a:schemeClr val="accent6"/>
                </a:solidFill>
                <a:cs typeface="+mn-ea"/>
                <a:sym typeface="+mn-lt"/>
              </a:rPr>
              <a:t>Option 6</a:t>
            </a:r>
          </a:p>
        </p:txBody>
      </p:sp>
      <p:sp>
        <p:nvSpPr>
          <p:cNvPr id="92" name="TextBox 36"/>
          <p:cNvSpPr txBox="1"/>
          <p:nvPr/>
        </p:nvSpPr>
        <p:spPr>
          <a:xfrm>
            <a:off x="1692221" y="4040886"/>
            <a:ext cx="671980" cy="369332"/>
          </a:xfrm>
          <a:prstGeom prst="rect">
            <a:avLst/>
          </a:prstGeom>
          <a:noFill/>
        </p:spPr>
        <p:txBody>
          <a:bodyPr wrap="none" rtlCol="0">
            <a:spAutoFit/>
          </a:bodyPr>
          <a:lstStyle/>
          <a:p>
            <a:pPr algn="ctr"/>
            <a:r>
              <a:rPr lang="en-US" dirty="0">
                <a:solidFill>
                  <a:schemeClr val="bg1"/>
                </a:solidFill>
                <a:cs typeface="+mn-ea"/>
                <a:sym typeface="+mn-lt"/>
              </a:rPr>
              <a:t>2020</a:t>
            </a:r>
          </a:p>
        </p:txBody>
      </p:sp>
      <p:sp>
        <p:nvSpPr>
          <p:cNvPr id="93" name="TextBox 37"/>
          <p:cNvSpPr txBox="1"/>
          <p:nvPr/>
        </p:nvSpPr>
        <p:spPr>
          <a:xfrm>
            <a:off x="3316265" y="4040886"/>
            <a:ext cx="628698" cy="369332"/>
          </a:xfrm>
          <a:prstGeom prst="rect">
            <a:avLst/>
          </a:prstGeom>
          <a:noFill/>
        </p:spPr>
        <p:txBody>
          <a:bodyPr wrap="none" rtlCol="0">
            <a:spAutoFit/>
          </a:bodyPr>
          <a:lstStyle/>
          <a:p>
            <a:pPr algn="ctr"/>
            <a:r>
              <a:rPr lang="en-US" dirty="0">
                <a:solidFill>
                  <a:schemeClr val="bg1"/>
                </a:solidFill>
                <a:cs typeface="+mn-ea"/>
                <a:sym typeface="+mn-lt"/>
              </a:rPr>
              <a:t>2021</a:t>
            </a:r>
          </a:p>
        </p:txBody>
      </p:sp>
      <p:sp>
        <p:nvSpPr>
          <p:cNvPr id="94" name="TextBox 38"/>
          <p:cNvSpPr txBox="1"/>
          <p:nvPr/>
        </p:nvSpPr>
        <p:spPr>
          <a:xfrm>
            <a:off x="4952958" y="4040886"/>
            <a:ext cx="668774" cy="369332"/>
          </a:xfrm>
          <a:prstGeom prst="rect">
            <a:avLst/>
          </a:prstGeom>
          <a:noFill/>
        </p:spPr>
        <p:txBody>
          <a:bodyPr wrap="none" rtlCol="0">
            <a:spAutoFit/>
          </a:bodyPr>
          <a:lstStyle/>
          <a:p>
            <a:pPr algn="ctr"/>
            <a:r>
              <a:rPr lang="en-US" dirty="0">
                <a:solidFill>
                  <a:schemeClr val="bg1"/>
                </a:solidFill>
                <a:cs typeface="+mn-ea"/>
                <a:sym typeface="+mn-lt"/>
              </a:rPr>
              <a:t>2022</a:t>
            </a:r>
          </a:p>
        </p:txBody>
      </p:sp>
      <p:sp>
        <p:nvSpPr>
          <p:cNvPr id="95" name="TextBox 39"/>
          <p:cNvSpPr txBox="1"/>
          <p:nvPr/>
        </p:nvSpPr>
        <p:spPr>
          <a:xfrm>
            <a:off x="6624733" y="4040886"/>
            <a:ext cx="668774" cy="369332"/>
          </a:xfrm>
          <a:prstGeom prst="rect">
            <a:avLst/>
          </a:prstGeom>
          <a:noFill/>
        </p:spPr>
        <p:txBody>
          <a:bodyPr wrap="none" rtlCol="0">
            <a:spAutoFit/>
          </a:bodyPr>
          <a:lstStyle/>
          <a:p>
            <a:pPr algn="ctr"/>
            <a:r>
              <a:rPr lang="en-US" dirty="0">
                <a:solidFill>
                  <a:schemeClr val="bg1"/>
                </a:solidFill>
                <a:cs typeface="+mn-ea"/>
                <a:sym typeface="+mn-lt"/>
              </a:rPr>
              <a:t>2023</a:t>
            </a:r>
          </a:p>
        </p:txBody>
      </p:sp>
      <p:sp>
        <p:nvSpPr>
          <p:cNvPr id="96" name="TextBox 40"/>
          <p:cNvSpPr txBox="1"/>
          <p:nvPr/>
        </p:nvSpPr>
        <p:spPr>
          <a:xfrm>
            <a:off x="8252370" y="4040886"/>
            <a:ext cx="675186" cy="369332"/>
          </a:xfrm>
          <a:prstGeom prst="rect">
            <a:avLst/>
          </a:prstGeom>
          <a:noFill/>
        </p:spPr>
        <p:txBody>
          <a:bodyPr wrap="none" rtlCol="0">
            <a:spAutoFit/>
          </a:bodyPr>
          <a:lstStyle/>
          <a:p>
            <a:pPr algn="ctr"/>
            <a:r>
              <a:rPr lang="en-US" dirty="0">
                <a:solidFill>
                  <a:schemeClr val="bg1"/>
                </a:solidFill>
                <a:cs typeface="+mn-ea"/>
                <a:sym typeface="+mn-lt"/>
              </a:rPr>
              <a:t>2024</a:t>
            </a:r>
          </a:p>
        </p:txBody>
      </p:sp>
      <p:sp>
        <p:nvSpPr>
          <p:cNvPr id="97" name="TextBox 41"/>
          <p:cNvSpPr txBox="1"/>
          <p:nvPr/>
        </p:nvSpPr>
        <p:spPr>
          <a:xfrm>
            <a:off x="9900209" y="4040886"/>
            <a:ext cx="671980" cy="369332"/>
          </a:xfrm>
          <a:prstGeom prst="rect">
            <a:avLst/>
          </a:prstGeom>
          <a:noFill/>
        </p:spPr>
        <p:txBody>
          <a:bodyPr wrap="none" rtlCol="0">
            <a:spAutoFit/>
          </a:bodyPr>
          <a:lstStyle/>
          <a:p>
            <a:pPr algn="ctr"/>
            <a:r>
              <a:rPr lang="en-US" dirty="0">
                <a:solidFill>
                  <a:schemeClr val="bg1"/>
                </a:solidFill>
                <a:cs typeface="+mn-ea"/>
                <a:sym typeface="+mn-lt"/>
              </a:rPr>
              <a:t>2025</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barn(outVertical)">
                                      <p:cBhvr>
                                        <p:cTn id="15" dur="500"/>
                                        <p:tgtEl>
                                          <p:spTgt spid="58"/>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outVertical)">
                                      <p:cBhvr>
                                        <p:cTn id="19" dur="500"/>
                                        <p:tgtEl>
                                          <p:spTgt spid="59"/>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barn(outVertical)">
                                      <p:cBhvr>
                                        <p:cTn id="23" dur="500"/>
                                        <p:tgtEl>
                                          <p:spTgt spid="60"/>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arn(outVertical)">
                                      <p:cBhvr>
                                        <p:cTn id="27" dur="500"/>
                                        <p:tgtEl>
                                          <p:spTgt spid="61"/>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barn(outVertical)">
                                      <p:cBhvr>
                                        <p:cTn id="31" dur="500"/>
                                        <p:tgtEl>
                                          <p:spTgt spid="6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500"/>
                                        <p:tgtEl>
                                          <p:spTgt spid="92"/>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childTnLst>
                                </p:cTn>
                              </p:par>
                              <p:par>
                                <p:cTn id="42" presetID="22" presetClass="entr" presetSubtype="4" fill="hold"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wipe(left)">
                                      <p:cBhvr>
                                        <p:cTn id="48" dur="500"/>
                                        <p:tgtEl>
                                          <p:spTgt spid="81"/>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fade">
                                      <p:cBhvr>
                                        <p:cTn id="56" dur="500"/>
                                        <p:tgtEl>
                                          <p:spTgt spid="9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 calcmode="lin" valueType="num">
                                      <p:cBhvr>
                                        <p:cTn id="60" dur="500" fill="hold"/>
                                        <p:tgtEl>
                                          <p:spTgt spid="69"/>
                                        </p:tgtEl>
                                        <p:attrNameLst>
                                          <p:attrName>ppt_w</p:attrName>
                                        </p:attrNameLst>
                                      </p:cBhvr>
                                      <p:tavLst>
                                        <p:tav tm="0">
                                          <p:val>
                                            <p:fltVal val="0"/>
                                          </p:val>
                                        </p:tav>
                                        <p:tav tm="100000">
                                          <p:val>
                                            <p:strVal val="#ppt_w"/>
                                          </p:val>
                                        </p:tav>
                                      </p:tavLst>
                                    </p:anim>
                                    <p:anim calcmode="lin" valueType="num">
                                      <p:cBhvr>
                                        <p:cTn id="61" dur="500" fill="hold"/>
                                        <p:tgtEl>
                                          <p:spTgt spid="69"/>
                                        </p:tgtEl>
                                        <p:attrNameLst>
                                          <p:attrName>ppt_h</p:attrName>
                                        </p:attrNameLst>
                                      </p:cBhvr>
                                      <p:tavLst>
                                        <p:tav tm="0">
                                          <p:val>
                                            <p:fltVal val="0"/>
                                          </p:val>
                                        </p:tav>
                                        <p:tav tm="100000">
                                          <p:val>
                                            <p:strVal val="#ppt_h"/>
                                          </p:val>
                                        </p:tav>
                                      </p:tavLst>
                                    </p:anim>
                                    <p:animEffect transition="in" filter="fade">
                                      <p:cBhvr>
                                        <p:cTn id="62" dur="500"/>
                                        <p:tgtEl>
                                          <p:spTgt spid="69"/>
                                        </p:tgtEl>
                                      </p:cBhvr>
                                    </p:animEffect>
                                  </p:childTnLst>
                                </p:cTn>
                              </p:par>
                              <p:par>
                                <p:cTn id="63" presetID="22" presetClass="entr" presetSubtype="1" fill="hold" nodeType="with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wipe(up)">
                                      <p:cBhvr>
                                        <p:cTn id="65" dur="500"/>
                                        <p:tgtEl>
                                          <p:spTgt spid="64"/>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wipe(left)">
                                      <p:cBhvr>
                                        <p:cTn id="69" dur="500"/>
                                        <p:tgtEl>
                                          <p:spTgt spid="83"/>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500"/>
                                        <p:tgtEl>
                                          <p:spTgt spid="82"/>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94"/>
                                        </p:tgtEl>
                                        <p:attrNameLst>
                                          <p:attrName>style.visibility</p:attrName>
                                        </p:attrNameLst>
                                      </p:cBhvr>
                                      <p:to>
                                        <p:strVal val="visible"/>
                                      </p:to>
                                    </p:set>
                                    <p:animEffect transition="in" filter="fade">
                                      <p:cBhvr>
                                        <p:cTn id="77" dur="500"/>
                                        <p:tgtEl>
                                          <p:spTgt spid="94"/>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74"/>
                                        </p:tgtEl>
                                        <p:attrNameLst>
                                          <p:attrName>style.visibility</p:attrName>
                                        </p:attrNameLst>
                                      </p:cBhvr>
                                      <p:to>
                                        <p:strVal val="visible"/>
                                      </p:to>
                                    </p:set>
                                    <p:anim calcmode="lin" valueType="num">
                                      <p:cBhvr>
                                        <p:cTn id="81" dur="500" fill="hold"/>
                                        <p:tgtEl>
                                          <p:spTgt spid="74"/>
                                        </p:tgtEl>
                                        <p:attrNameLst>
                                          <p:attrName>ppt_w</p:attrName>
                                        </p:attrNameLst>
                                      </p:cBhvr>
                                      <p:tavLst>
                                        <p:tav tm="0">
                                          <p:val>
                                            <p:fltVal val="0"/>
                                          </p:val>
                                        </p:tav>
                                        <p:tav tm="100000">
                                          <p:val>
                                            <p:strVal val="#ppt_w"/>
                                          </p:val>
                                        </p:tav>
                                      </p:tavLst>
                                    </p:anim>
                                    <p:anim calcmode="lin" valueType="num">
                                      <p:cBhvr>
                                        <p:cTn id="82" dur="500" fill="hold"/>
                                        <p:tgtEl>
                                          <p:spTgt spid="74"/>
                                        </p:tgtEl>
                                        <p:attrNameLst>
                                          <p:attrName>ppt_h</p:attrName>
                                        </p:attrNameLst>
                                      </p:cBhvr>
                                      <p:tavLst>
                                        <p:tav tm="0">
                                          <p:val>
                                            <p:fltVal val="0"/>
                                          </p:val>
                                        </p:tav>
                                        <p:tav tm="100000">
                                          <p:val>
                                            <p:strVal val="#ppt_h"/>
                                          </p:val>
                                        </p:tav>
                                      </p:tavLst>
                                    </p:anim>
                                    <p:animEffect transition="in" filter="fade">
                                      <p:cBhvr>
                                        <p:cTn id="83" dur="500"/>
                                        <p:tgtEl>
                                          <p:spTgt spid="74"/>
                                        </p:tgtEl>
                                      </p:cBhvr>
                                    </p:animEffect>
                                  </p:childTnLst>
                                </p:cTn>
                              </p:par>
                              <p:par>
                                <p:cTn id="84" presetID="22" presetClass="entr" presetSubtype="4" fill="hold" nodeType="with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wipe(down)">
                                      <p:cBhvr>
                                        <p:cTn id="86" dur="500"/>
                                        <p:tgtEl>
                                          <p:spTgt spid="65"/>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Effect transition="in" filter="wipe(left)">
                                      <p:cBhvr>
                                        <p:cTn id="90" dur="500"/>
                                        <p:tgtEl>
                                          <p:spTgt spid="85"/>
                                        </p:tgtEl>
                                      </p:cBhvr>
                                    </p:animEffect>
                                  </p:childTnLst>
                                </p:cTn>
                              </p:par>
                            </p:childTnLst>
                          </p:cTn>
                        </p:par>
                        <p:par>
                          <p:cTn id="91" fill="hold">
                            <p:stCondLst>
                              <p:cond delay="9000"/>
                            </p:stCondLst>
                            <p:childTnLst>
                              <p:par>
                                <p:cTn id="92" presetID="10" presetClass="entr" presetSubtype="0" fill="hold" grpId="0" nodeType="afterEffect">
                                  <p:stCondLst>
                                    <p:cond delay="0"/>
                                  </p:stCondLst>
                                  <p:childTnLst>
                                    <p:set>
                                      <p:cBhvr>
                                        <p:cTn id="93" dur="1" fill="hold">
                                          <p:stCondLst>
                                            <p:cond delay="0"/>
                                          </p:stCondLst>
                                        </p:cTn>
                                        <p:tgtEl>
                                          <p:spTgt spid="84"/>
                                        </p:tgtEl>
                                        <p:attrNameLst>
                                          <p:attrName>style.visibility</p:attrName>
                                        </p:attrNameLst>
                                      </p:cBhvr>
                                      <p:to>
                                        <p:strVal val="visible"/>
                                      </p:to>
                                    </p:set>
                                    <p:animEffect transition="in" filter="fade">
                                      <p:cBhvr>
                                        <p:cTn id="94" dur="500"/>
                                        <p:tgtEl>
                                          <p:spTgt spid="84"/>
                                        </p:tgtEl>
                                      </p:cBhvr>
                                    </p:animEffect>
                                  </p:childTnLst>
                                </p:cTn>
                              </p:par>
                            </p:childTnLst>
                          </p:cTn>
                        </p:par>
                        <p:par>
                          <p:cTn id="95" fill="hold">
                            <p:stCondLst>
                              <p:cond delay="9500"/>
                            </p:stCondLst>
                            <p:childTnLst>
                              <p:par>
                                <p:cTn id="96" presetID="10" presetClass="entr" presetSubtype="0" fill="hold" nodeType="afterEffect">
                                  <p:stCondLst>
                                    <p:cond delay="0"/>
                                  </p:st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70"/>
                                        </p:tgtEl>
                                        <p:attrNameLst>
                                          <p:attrName>style.visibility</p:attrName>
                                        </p:attrNameLst>
                                      </p:cBhvr>
                                      <p:to>
                                        <p:strVal val="visible"/>
                                      </p:to>
                                    </p:set>
                                    <p:anim calcmode="lin" valueType="num">
                                      <p:cBhvr>
                                        <p:cTn id="102" dur="500" fill="hold"/>
                                        <p:tgtEl>
                                          <p:spTgt spid="70"/>
                                        </p:tgtEl>
                                        <p:attrNameLst>
                                          <p:attrName>ppt_w</p:attrName>
                                        </p:attrNameLst>
                                      </p:cBhvr>
                                      <p:tavLst>
                                        <p:tav tm="0">
                                          <p:val>
                                            <p:fltVal val="0"/>
                                          </p:val>
                                        </p:tav>
                                        <p:tav tm="100000">
                                          <p:val>
                                            <p:strVal val="#ppt_w"/>
                                          </p:val>
                                        </p:tav>
                                      </p:tavLst>
                                    </p:anim>
                                    <p:anim calcmode="lin" valueType="num">
                                      <p:cBhvr>
                                        <p:cTn id="103" dur="500" fill="hold"/>
                                        <p:tgtEl>
                                          <p:spTgt spid="70"/>
                                        </p:tgtEl>
                                        <p:attrNameLst>
                                          <p:attrName>ppt_h</p:attrName>
                                        </p:attrNameLst>
                                      </p:cBhvr>
                                      <p:tavLst>
                                        <p:tav tm="0">
                                          <p:val>
                                            <p:fltVal val="0"/>
                                          </p:val>
                                        </p:tav>
                                        <p:tav tm="100000">
                                          <p:val>
                                            <p:strVal val="#ppt_h"/>
                                          </p:val>
                                        </p:tav>
                                      </p:tavLst>
                                    </p:anim>
                                    <p:animEffect transition="in" filter="fade">
                                      <p:cBhvr>
                                        <p:cTn id="104" dur="500"/>
                                        <p:tgtEl>
                                          <p:spTgt spid="70"/>
                                        </p:tgtEl>
                                      </p:cBhvr>
                                    </p:animEffect>
                                  </p:childTnLst>
                                </p:cTn>
                              </p:par>
                              <p:par>
                                <p:cTn id="105" presetID="22" presetClass="entr" presetSubtype="1" fill="hold" nodeType="with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wipe(up)">
                                      <p:cBhvr>
                                        <p:cTn id="107" dur="500"/>
                                        <p:tgtEl>
                                          <p:spTgt spid="66"/>
                                        </p:tgtEl>
                                      </p:cBhvr>
                                    </p:animEffect>
                                  </p:childTnLst>
                                </p:cTn>
                              </p:par>
                            </p:childTnLst>
                          </p:cTn>
                        </p:par>
                        <p:par>
                          <p:cTn id="108" fill="hold">
                            <p:stCondLst>
                              <p:cond delay="10500"/>
                            </p:stCondLst>
                            <p:childTnLst>
                              <p:par>
                                <p:cTn id="109" presetID="22" presetClass="entr" presetSubtype="8" fill="hold" grpId="0" nodeType="afterEffect">
                                  <p:stCondLst>
                                    <p:cond delay="0"/>
                                  </p:stCondLst>
                                  <p:childTnLst>
                                    <p:set>
                                      <p:cBhvr>
                                        <p:cTn id="110" dur="1" fill="hold">
                                          <p:stCondLst>
                                            <p:cond delay="0"/>
                                          </p:stCondLst>
                                        </p:cTn>
                                        <p:tgtEl>
                                          <p:spTgt spid="89"/>
                                        </p:tgtEl>
                                        <p:attrNameLst>
                                          <p:attrName>style.visibility</p:attrName>
                                        </p:attrNameLst>
                                      </p:cBhvr>
                                      <p:to>
                                        <p:strVal val="visible"/>
                                      </p:to>
                                    </p:set>
                                    <p:animEffect transition="in" filter="wipe(left)">
                                      <p:cBhvr>
                                        <p:cTn id="111" dur="500"/>
                                        <p:tgtEl>
                                          <p:spTgt spid="89"/>
                                        </p:tgtEl>
                                      </p:cBhvr>
                                    </p:animEffect>
                                  </p:childTnLst>
                                </p:cTn>
                              </p:par>
                            </p:childTnLst>
                          </p:cTn>
                        </p:par>
                        <p:par>
                          <p:cTn id="112" fill="hold">
                            <p:stCondLst>
                              <p:cond delay="11000"/>
                            </p:stCondLst>
                            <p:childTnLst>
                              <p:par>
                                <p:cTn id="113" presetID="10" presetClass="entr" presetSubtype="0" fill="hold" grpId="0" nodeType="afterEffect">
                                  <p:stCondLst>
                                    <p:cond delay="0"/>
                                  </p:stCondLst>
                                  <p:childTnLst>
                                    <p:set>
                                      <p:cBhvr>
                                        <p:cTn id="114" dur="1" fill="hold">
                                          <p:stCondLst>
                                            <p:cond delay="0"/>
                                          </p:stCondLst>
                                        </p:cTn>
                                        <p:tgtEl>
                                          <p:spTgt spid="88"/>
                                        </p:tgtEl>
                                        <p:attrNameLst>
                                          <p:attrName>style.visibility</p:attrName>
                                        </p:attrNameLst>
                                      </p:cBhvr>
                                      <p:to>
                                        <p:strVal val="visible"/>
                                      </p:to>
                                    </p:set>
                                    <p:animEffect transition="in" filter="fade">
                                      <p:cBhvr>
                                        <p:cTn id="115" dur="500"/>
                                        <p:tgtEl>
                                          <p:spTgt spid="88"/>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96"/>
                                        </p:tgtEl>
                                        <p:attrNameLst>
                                          <p:attrName>style.visibility</p:attrName>
                                        </p:attrNameLst>
                                      </p:cBhvr>
                                      <p:to>
                                        <p:strVal val="visible"/>
                                      </p:to>
                                    </p:set>
                                    <p:animEffect transition="in" filter="fade">
                                      <p:cBhvr>
                                        <p:cTn id="119" dur="500"/>
                                        <p:tgtEl>
                                          <p:spTgt spid="96"/>
                                        </p:tgtEl>
                                      </p:cBhvr>
                                    </p:animEffect>
                                  </p:childTnLst>
                                </p:cTn>
                              </p:par>
                            </p:childTnLst>
                          </p:cTn>
                        </p:par>
                        <p:par>
                          <p:cTn id="120" fill="hold">
                            <p:stCondLst>
                              <p:cond delay="12000"/>
                            </p:stCondLst>
                            <p:childTnLst>
                              <p:par>
                                <p:cTn id="121" presetID="53" presetClass="entr" presetSubtype="16" fill="hold" nodeType="afterEffect">
                                  <p:stCondLst>
                                    <p:cond delay="0"/>
                                  </p:stCondLst>
                                  <p:childTnLst>
                                    <p:set>
                                      <p:cBhvr>
                                        <p:cTn id="122" dur="1" fill="hold">
                                          <p:stCondLst>
                                            <p:cond delay="0"/>
                                          </p:stCondLst>
                                        </p:cTn>
                                        <p:tgtEl>
                                          <p:spTgt spid="77"/>
                                        </p:tgtEl>
                                        <p:attrNameLst>
                                          <p:attrName>style.visibility</p:attrName>
                                        </p:attrNameLst>
                                      </p:cBhvr>
                                      <p:to>
                                        <p:strVal val="visible"/>
                                      </p:to>
                                    </p:set>
                                    <p:anim calcmode="lin" valueType="num">
                                      <p:cBhvr>
                                        <p:cTn id="123" dur="500" fill="hold"/>
                                        <p:tgtEl>
                                          <p:spTgt spid="77"/>
                                        </p:tgtEl>
                                        <p:attrNameLst>
                                          <p:attrName>ppt_w</p:attrName>
                                        </p:attrNameLst>
                                      </p:cBhvr>
                                      <p:tavLst>
                                        <p:tav tm="0">
                                          <p:val>
                                            <p:fltVal val="0"/>
                                          </p:val>
                                        </p:tav>
                                        <p:tav tm="100000">
                                          <p:val>
                                            <p:strVal val="#ppt_w"/>
                                          </p:val>
                                        </p:tav>
                                      </p:tavLst>
                                    </p:anim>
                                    <p:anim calcmode="lin" valueType="num">
                                      <p:cBhvr>
                                        <p:cTn id="124" dur="500" fill="hold"/>
                                        <p:tgtEl>
                                          <p:spTgt spid="77"/>
                                        </p:tgtEl>
                                        <p:attrNameLst>
                                          <p:attrName>ppt_h</p:attrName>
                                        </p:attrNameLst>
                                      </p:cBhvr>
                                      <p:tavLst>
                                        <p:tav tm="0">
                                          <p:val>
                                            <p:fltVal val="0"/>
                                          </p:val>
                                        </p:tav>
                                        <p:tav tm="100000">
                                          <p:val>
                                            <p:strVal val="#ppt_h"/>
                                          </p:val>
                                        </p:tav>
                                      </p:tavLst>
                                    </p:anim>
                                    <p:animEffect transition="in" filter="fade">
                                      <p:cBhvr>
                                        <p:cTn id="125" dur="500"/>
                                        <p:tgtEl>
                                          <p:spTgt spid="77"/>
                                        </p:tgtEl>
                                      </p:cBhvr>
                                    </p:animEffect>
                                  </p:childTnLst>
                                </p:cTn>
                              </p:par>
                              <p:par>
                                <p:cTn id="126" presetID="22" presetClass="entr" presetSubtype="4" fill="hold" nodeType="with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wipe(down)">
                                      <p:cBhvr>
                                        <p:cTn id="128" dur="500"/>
                                        <p:tgtEl>
                                          <p:spTgt spid="67"/>
                                        </p:tgtEl>
                                      </p:cBhvr>
                                    </p:animEffect>
                                  </p:childTnLst>
                                </p:cTn>
                              </p:par>
                            </p:childTnLst>
                          </p:cTn>
                        </p:par>
                        <p:par>
                          <p:cTn id="129" fill="hold">
                            <p:stCondLst>
                              <p:cond delay="12500"/>
                            </p:stCondLst>
                            <p:childTnLst>
                              <p:par>
                                <p:cTn id="130" presetID="22" presetClass="entr" presetSubtype="8" fill="hold" grpId="0" nodeType="afterEffect">
                                  <p:stCondLst>
                                    <p:cond delay="0"/>
                                  </p:stCondLst>
                                  <p:childTnLst>
                                    <p:set>
                                      <p:cBhvr>
                                        <p:cTn id="131" dur="1" fill="hold">
                                          <p:stCondLst>
                                            <p:cond delay="0"/>
                                          </p:stCondLst>
                                        </p:cTn>
                                        <p:tgtEl>
                                          <p:spTgt spid="87"/>
                                        </p:tgtEl>
                                        <p:attrNameLst>
                                          <p:attrName>style.visibility</p:attrName>
                                        </p:attrNameLst>
                                      </p:cBhvr>
                                      <p:to>
                                        <p:strVal val="visible"/>
                                      </p:to>
                                    </p:set>
                                    <p:animEffect transition="in" filter="wipe(left)">
                                      <p:cBhvr>
                                        <p:cTn id="132" dur="500"/>
                                        <p:tgtEl>
                                          <p:spTgt spid="87"/>
                                        </p:tgtEl>
                                      </p:cBhvr>
                                    </p:animEffect>
                                  </p:childTnLst>
                                </p:cTn>
                              </p:par>
                            </p:childTnLst>
                          </p:cTn>
                        </p:par>
                        <p:par>
                          <p:cTn id="133" fill="hold">
                            <p:stCondLst>
                              <p:cond delay="13000"/>
                            </p:stCondLst>
                            <p:childTnLst>
                              <p:par>
                                <p:cTn id="134" presetID="10" presetClass="entr" presetSubtype="0" fill="hold" grpId="0" nodeType="afterEffect">
                                  <p:stCondLst>
                                    <p:cond delay="0"/>
                                  </p:stCondLst>
                                  <p:childTnLst>
                                    <p:set>
                                      <p:cBhvr>
                                        <p:cTn id="135" dur="1" fill="hold">
                                          <p:stCondLst>
                                            <p:cond delay="0"/>
                                          </p:stCondLst>
                                        </p:cTn>
                                        <p:tgtEl>
                                          <p:spTgt spid="86"/>
                                        </p:tgtEl>
                                        <p:attrNameLst>
                                          <p:attrName>style.visibility</p:attrName>
                                        </p:attrNameLst>
                                      </p:cBhvr>
                                      <p:to>
                                        <p:strVal val="visible"/>
                                      </p:to>
                                    </p:set>
                                    <p:animEffect transition="in" filter="fade">
                                      <p:cBhvr>
                                        <p:cTn id="136" dur="500"/>
                                        <p:tgtEl>
                                          <p:spTgt spid="86"/>
                                        </p:tgtEl>
                                      </p:cBhvr>
                                    </p:animEffect>
                                  </p:childTnLst>
                                </p:cTn>
                              </p:par>
                            </p:childTnLst>
                          </p:cTn>
                        </p:par>
                        <p:par>
                          <p:cTn id="137" fill="hold">
                            <p:stCondLst>
                              <p:cond delay="13500"/>
                            </p:stCondLst>
                            <p:childTnLst>
                              <p:par>
                                <p:cTn id="138" presetID="10" presetClass="entr" presetSubtype="0" fill="hold" grpId="0" nodeType="after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500"/>
                                        <p:tgtEl>
                                          <p:spTgt spid="97"/>
                                        </p:tgtEl>
                                      </p:cBhvr>
                                    </p:animEffect>
                                  </p:childTnLst>
                                </p:cTn>
                              </p:par>
                            </p:childTnLst>
                          </p:cTn>
                        </p:par>
                        <p:par>
                          <p:cTn id="141" fill="hold">
                            <p:stCondLst>
                              <p:cond delay="14000"/>
                            </p:stCondLst>
                            <p:childTnLst>
                              <p:par>
                                <p:cTn id="142" presetID="53" presetClass="entr" presetSubtype="16" fill="hold" grpId="0" nodeType="afterEffect">
                                  <p:stCondLst>
                                    <p:cond delay="0"/>
                                  </p:stCondLst>
                                  <p:childTnLst>
                                    <p:set>
                                      <p:cBhvr>
                                        <p:cTn id="143" dur="1" fill="hold">
                                          <p:stCondLst>
                                            <p:cond delay="0"/>
                                          </p:stCondLst>
                                        </p:cTn>
                                        <p:tgtEl>
                                          <p:spTgt spid="76"/>
                                        </p:tgtEl>
                                        <p:attrNameLst>
                                          <p:attrName>style.visibility</p:attrName>
                                        </p:attrNameLst>
                                      </p:cBhvr>
                                      <p:to>
                                        <p:strVal val="visible"/>
                                      </p:to>
                                    </p:set>
                                    <p:anim calcmode="lin" valueType="num">
                                      <p:cBhvr>
                                        <p:cTn id="144" dur="500" fill="hold"/>
                                        <p:tgtEl>
                                          <p:spTgt spid="76"/>
                                        </p:tgtEl>
                                        <p:attrNameLst>
                                          <p:attrName>ppt_w</p:attrName>
                                        </p:attrNameLst>
                                      </p:cBhvr>
                                      <p:tavLst>
                                        <p:tav tm="0">
                                          <p:val>
                                            <p:fltVal val="0"/>
                                          </p:val>
                                        </p:tav>
                                        <p:tav tm="100000">
                                          <p:val>
                                            <p:strVal val="#ppt_w"/>
                                          </p:val>
                                        </p:tav>
                                      </p:tavLst>
                                    </p:anim>
                                    <p:anim calcmode="lin" valueType="num">
                                      <p:cBhvr>
                                        <p:cTn id="145" dur="500" fill="hold"/>
                                        <p:tgtEl>
                                          <p:spTgt spid="76"/>
                                        </p:tgtEl>
                                        <p:attrNameLst>
                                          <p:attrName>ppt_h</p:attrName>
                                        </p:attrNameLst>
                                      </p:cBhvr>
                                      <p:tavLst>
                                        <p:tav tm="0">
                                          <p:val>
                                            <p:fltVal val="0"/>
                                          </p:val>
                                        </p:tav>
                                        <p:tav tm="100000">
                                          <p:val>
                                            <p:strVal val="#ppt_h"/>
                                          </p:val>
                                        </p:tav>
                                      </p:tavLst>
                                    </p:anim>
                                    <p:animEffect transition="in" filter="fade">
                                      <p:cBhvr>
                                        <p:cTn id="146" dur="500"/>
                                        <p:tgtEl>
                                          <p:spTgt spid="76"/>
                                        </p:tgtEl>
                                      </p:cBhvr>
                                    </p:animEffect>
                                  </p:childTnLst>
                                </p:cTn>
                              </p:par>
                              <p:par>
                                <p:cTn id="147" presetID="22" presetClass="entr" presetSubtype="1" fill="hold" nodeType="withEffect">
                                  <p:stCondLst>
                                    <p:cond delay="0"/>
                                  </p:stCondLst>
                                  <p:childTnLst>
                                    <p:set>
                                      <p:cBhvr>
                                        <p:cTn id="148" dur="1" fill="hold">
                                          <p:stCondLst>
                                            <p:cond delay="0"/>
                                          </p:stCondLst>
                                        </p:cTn>
                                        <p:tgtEl>
                                          <p:spTgt spid="68"/>
                                        </p:tgtEl>
                                        <p:attrNameLst>
                                          <p:attrName>style.visibility</p:attrName>
                                        </p:attrNameLst>
                                      </p:cBhvr>
                                      <p:to>
                                        <p:strVal val="visible"/>
                                      </p:to>
                                    </p:set>
                                    <p:animEffect transition="in" filter="wipe(up)">
                                      <p:cBhvr>
                                        <p:cTn id="149" dur="500"/>
                                        <p:tgtEl>
                                          <p:spTgt spid="68"/>
                                        </p:tgtEl>
                                      </p:cBhvr>
                                    </p:animEffect>
                                  </p:childTnLst>
                                </p:cTn>
                              </p:par>
                            </p:childTnLst>
                          </p:cTn>
                        </p:par>
                        <p:par>
                          <p:cTn id="150" fill="hold">
                            <p:stCondLst>
                              <p:cond delay="14500"/>
                            </p:stCondLst>
                            <p:childTnLst>
                              <p:par>
                                <p:cTn id="151" presetID="22" presetClass="entr" presetSubtype="8" fill="hold" grpId="0" nodeType="afterEffect">
                                  <p:stCondLst>
                                    <p:cond delay="0"/>
                                  </p:stCondLst>
                                  <p:childTnLst>
                                    <p:set>
                                      <p:cBhvr>
                                        <p:cTn id="152" dur="1" fill="hold">
                                          <p:stCondLst>
                                            <p:cond delay="0"/>
                                          </p:stCondLst>
                                        </p:cTn>
                                        <p:tgtEl>
                                          <p:spTgt spid="91"/>
                                        </p:tgtEl>
                                        <p:attrNameLst>
                                          <p:attrName>style.visibility</p:attrName>
                                        </p:attrNameLst>
                                      </p:cBhvr>
                                      <p:to>
                                        <p:strVal val="visible"/>
                                      </p:to>
                                    </p:set>
                                    <p:animEffect transition="in" filter="wipe(left)">
                                      <p:cBhvr>
                                        <p:cTn id="153" dur="500"/>
                                        <p:tgtEl>
                                          <p:spTgt spid="91"/>
                                        </p:tgtEl>
                                      </p:cBhvr>
                                    </p:animEffect>
                                  </p:childTnLst>
                                </p:cTn>
                              </p:par>
                            </p:childTnLst>
                          </p:cTn>
                        </p:par>
                        <p:par>
                          <p:cTn id="154" fill="hold">
                            <p:stCondLst>
                              <p:cond delay="15000"/>
                            </p:stCondLst>
                            <p:childTnLst>
                              <p:par>
                                <p:cTn id="155" presetID="10" presetClass="entr" presetSubtype="0" fill="hold" grpId="0" nodeType="afterEffect">
                                  <p:stCondLst>
                                    <p:cond delay="0"/>
                                  </p:stCondLst>
                                  <p:childTnLst>
                                    <p:set>
                                      <p:cBhvr>
                                        <p:cTn id="156" dur="1" fill="hold">
                                          <p:stCondLst>
                                            <p:cond delay="0"/>
                                          </p:stCondLst>
                                        </p:cTn>
                                        <p:tgtEl>
                                          <p:spTgt spid="90"/>
                                        </p:tgtEl>
                                        <p:attrNameLst>
                                          <p:attrName>style.visibility</p:attrName>
                                        </p:attrNameLst>
                                      </p:cBhvr>
                                      <p:to>
                                        <p:strVal val="visible"/>
                                      </p:to>
                                    </p:set>
                                    <p:animEffect transition="in" filter="fade">
                                      <p:cBhvr>
                                        <p:cTn id="15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ldLvl="0" animBg="1"/>
      <p:bldP spid="58" grpId="0" bldLvl="0" animBg="1"/>
      <p:bldP spid="59" grpId="0" bldLvl="0" animBg="1"/>
      <p:bldP spid="60" grpId="0" bldLvl="0" animBg="1"/>
      <p:bldP spid="61" grpId="0" bldLvl="0" animBg="1"/>
      <p:bldP spid="62" grpId="0" bldLvl="0" animBg="1"/>
      <p:bldP spid="69" grpId="0" bldLvl="0" animBg="1"/>
      <p:bldP spid="74" grpId="0" bldLvl="0" animBg="1"/>
      <p:bldP spid="75" grpId="0" bldLvl="0" animBg="1"/>
      <p:bldP spid="76" grpId="0" bldLvl="0" animBg="1"/>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6" grpId="0"/>
      <p:bldP spid="9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p:nvPr/>
        </p:nvSpPr>
        <p:spPr>
          <a:xfrm>
            <a:off x="529771" y="1245167"/>
            <a:ext cx="3824515" cy="7097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400" dirty="0">
                <a:solidFill>
                  <a:schemeClr val="bg1"/>
                </a:solidFill>
                <a:latin typeface="+mn-lt"/>
                <a:ea typeface="+mn-ea"/>
                <a:cs typeface="+mn-ea"/>
                <a:sym typeface="+mn-lt"/>
              </a:rPr>
              <a:t>BLOCKCHAIN</a:t>
            </a:r>
          </a:p>
        </p:txBody>
      </p:sp>
      <p:sp>
        <p:nvSpPr>
          <p:cNvPr id="11" name="标题 1"/>
          <p:cNvSpPr txBox="1"/>
          <p:nvPr/>
        </p:nvSpPr>
        <p:spPr>
          <a:xfrm>
            <a:off x="529771" y="2311717"/>
            <a:ext cx="5428298" cy="13246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500"/>
              </a:lnSpc>
            </a:pPr>
            <a:r>
              <a:rPr lang="en-US" altLang="zh-CN" sz="8000" dirty="0">
                <a:solidFill>
                  <a:schemeClr val="bg1"/>
                </a:solidFill>
                <a:latin typeface="+mn-lt"/>
                <a:ea typeface="+mn-ea"/>
                <a:cs typeface="+mn-ea"/>
                <a:sym typeface="+mn-lt"/>
              </a:rPr>
              <a:t>THANK YOU</a:t>
            </a:r>
            <a:endParaRPr lang="zh-CN" altLang="en-US" sz="8000" dirty="0">
              <a:solidFill>
                <a:schemeClr val="bg1"/>
              </a:solidFill>
              <a:latin typeface="+mn-lt"/>
              <a:ea typeface="+mn-ea"/>
              <a:cs typeface="+mn-ea"/>
              <a:sym typeface="+mn-lt"/>
            </a:endParaRPr>
          </a:p>
        </p:txBody>
      </p:sp>
      <p:pic>
        <p:nvPicPr>
          <p:cNvPr id="7" name="图片 6" descr="51miz-E179530-5D62FB50"/>
          <p:cNvPicPr>
            <a:picLocks noChangeAspect="1"/>
          </p:cNvPicPr>
          <p:nvPr/>
        </p:nvPicPr>
        <p:blipFill>
          <a:blip r:embed="rId3"/>
          <a:stretch>
            <a:fillRect/>
          </a:stretch>
        </p:blipFill>
        <p:spPr>
          <a:xfrm>
            <a:off x="5527040" y="-215900"/>
            <a:ext cx="7699375" cy="7704455"/>
          </a:xfrm>
          <a:prstGeom prst="rect">
            <a:avLst/>
          </a:prstGeom>
        </p:spPr>
      </p:pic>
      <p:pic>
        <p:nvPicPr>
          <p:cNvPr id="13" name="图片 12" descr="二二"/>
          <p:cNvPicPr>
            <a:picLocks noChangeAspect="1"/>
          </p:cNvPicPr>
          <p:nvPr/>
        </p:nvPicPr>
        <p:blipFill>
          <a:blip r:embed="rId4"/>
          <a:stretch>
            <a:fillRect/>
          </a:stretch>
        </p:blipFill>
        <p:spPr>
          <a:xfrm rot="5040000">
            <a:off x="7420610" y="-3960495"/>
            <a:ext cx="9505950" cy="7324725"/>
          </a:xfrm>
          <a:prstGeom prst="rect">
            <a:avLst/>
          </a:prstGeom>
        </p:spPr>
      </p:pic>
      <p:grpSp>
        <p:nvGrpSpPr>
          <p:cNvPr id="2" name="组合 1">
            <a:extLst>
              <a:ext uri="{FF2B5EF4-FFF2-40B4-BE49-F238E27FC236}">
                <a16:creationId xmlns:a16="http://schemas.microsoft.com/office/drawing/2014/main" id="{2CEC03D1-CFF8-C0C4-F8D6-3F01F425BE44}"/>
              </a:ext>
            </a:extLst>
          </p:cNvPr>
          <p:cNvGrpSpPr/>
          <p:nvPr/>
        </p:nvGrpSpPr>
        <p:grpSpPr>
          <a:xfrm>
            <a:off x="622208" y="4928709"/>
            <a:ext cx="3667957" cy="318653"/>
            <a:chOff x="4414802" y="4741055"/>
            <a:chExt cx="3667957" cy="318653"/>
          </a:xfrm>
        </p:grpSpPr>
        <p:grpSp>
          <p:nvGrpSpPr>
            <p:cNvPr id="3" name="组合 2">
              <a:extLst>
                <a:ext uri="{FF2B5EF4-FFF2-40B4-BE49-F238E27FC236}">
                  <a16:creationId xmlns:a16="http://schemas.microsoft.com/office/drawing/2014/main" id="{50FF9B47-A95C-276F-8336-70802562C997}"/>
                </a:ext>
              </a:extLst>
            </p:cNvPr>
            <p:cNvGrpSpPr/>
            <p:nvPr/>
          </p:nvGrpSpPr>
          <p:grpSpPr>
            <a:xfrm>
              <a:off x="6816060" y="4763888"/>
              <a:ext cx="290407" cy="290407"/>
              <a:chOff x="2794389" y="5543873"/>
              <a:chExt cx="290407" cy="290407"/>
            </a:xfrm>
            <a:solidFill>
              <a:schemeClr val="bg1"/>
            </a:solidFill>
          </p:grpSpPr>
          <p:sp>
            <p:nvSpPr>
              <p:cNvPr id="17" name="Oval 15">
                <a:extLst>
                  <a:ext uri="{FF2B5EF4-FFF2-40B4-BE49-F238E27FC236}">
                    <a16:creationId xmlns:a16="http://schemas.microsoft.com/office/drawing/2014/main" id="{F2CF0A7D-80D5-D1BC-9902-1DA36A9BB272}"/>
                  </a:ext>
                </a:extLst>
              </p:cNvPr>
              <p:cNvSpPr>
                <a:spLocks/>
              </p:cNvSpPr>
              <p:nvPr/>
            </p:nvSpPr>
            <p:spPr bwMode="auto">
              <a:xfrm>
                <a:off x="2794389"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8" name="Group 16">
                <a:extLst>
                  <a:ext uri="{FF2B5EF4-FFF2-40B4-BE49-F238E27FC236}">
                    <a16:creationId xmlns:a16="http://schemas.microsoft.com/office/drawing/2014/main" id="{4C667DEF-F83C-F2D8-C8DD-1C9309F9F472}"/>
                  </a:ext>
                </a:extLst>
              </p:cNvPr>
              <p:cNvGrpSpPr>
                <a:grpSpLocks/>
              </p:cNvGrpSpPr>
              <p:nvPr/>
            </p:nvGrpSpPr>
            <p:grpSpPr bwMode="auto">
              <a:xfrm>
                <a:off x="2889067" y="5602052"/>
                <a:ext cx="104062" cy="167263"/>
                <a:chOff x="4777" y="3144"/>
                <a:chExt cx="215" cy="345"/>
              </a:xfrm>
              <a:grpFill/>
            </p:grpSpPr>
            <p:sp>
              <p:nvSpPr>
                <p:cNvPr id="19" name="Freeform 17">
                  <a:extLst>
                    <a:ext uri="{FF2B5EF4-FFF2-40B4-BE49-F238E27FC236}">
                      <a16:creationId xmlns:a16="http://schemas.microsoft.com/office/drawing/2014/main" id="{4EE6E574-9DBD-6755-908E-7ACFEBD5518C}"/>
                    </a:ext>
                  </a:extLst>
                </p:cNvPr>
                <p:cNvSpPr>
                  <a:spLocks/>
                </p:cNvSpPr>
                <p:nvPr/>
              </p:nvSpPr>
              <p:spPr bwMode="auto">
                <a:xfrm>
                  <a:off x="4810"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0" name="Freeform 18">
                  <a:extLst>
                    <a:ext uri="{FF2B5EF4-FFF2-40B4-BE49-F238E27FC236}">
                      <a16:creationId xmlns:a16="http://schemas.microsoft.com/office/drawing/2014/main" id="{D691D3C2-32AC-1E0A-F711-5D98C1074C8C}"/>
                    </a:ext>
                  </a:extLst>
                </p:cNvPr>
                <p:cNvSpPr>
                  <a:spLocks/>
                </p:cNvSpPr>
                <p:nvPr/>
              </p:nvSpPr>
              <p:spPr bwMode="auto">
                <a:xfrm>
                  <a:off x="4777"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4" name="组合 3">
              <a:extLst>
                <a:ext uri="{FF2B5EF4-FFF2-40B4-BE49-F238E27FC236}">
                  <a16:creationId xmlns:a16="http://schemas.microsoft.com/office/drawing/2014/main" id="{057CDBA3-1180-DA36-ED8C-33637BB6C238}"/>
                </a:ext>
              </a:extLst>
            </p:cNvPr>
            <p:cNvGrpSpPr/>
            <p:nvPr/>
          </p:nvGrpSpPr>
          <p:grpSpPr>
            <a:xfrm>
              <a:off x="4414802" y="4745227"/>
              <a:ext cx="290407" cy="290407"/>
              <a:chOff x="732769" y="5535598"/>
              <a:chExt cx="290407" cy="290407"/>
            </a:xfrm>
            <a:solidFill>
              <a:schemeClr val="bg1"/>
            </a:solidFill>
          </p:grpSpPr>
          <p:sp>
            <p:nvSpPr>
              <p:cNvPr id="9" name="Oval 10">
                <a:extLst>
                  <a:ext uri="{FF2B5EF4-FFF2-40B4-BE49-F238E27FC236}">
                    <a16:creationId xmlns:a16="http://schemas.microsoft.com/office/drawing/2014/main" id="{4945608A-E31F-8B7F-D013-D469D0F3ABCE}"/>
                  </a:ext>
                </a:extLst>
              </p:cNvPr>
              <p:cNvSpPr>
                <a:spLocks/>
              </p:cNvSpPr>
              <p:nvPr/>
            </p:nvSpPr>
            <p:spPr bwMode="auto">
              <a:xfrm>
                <a:off x="732769"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4" name="组合 13">
                <a:extLst>
                  <a:ext uri="{FF2B5EF4-FFF2-40B4-BE49-F238E27FC236}">
                    <a16:creationId xmlns:a16="http://schemas.microsoft.com/office/drawing/2014/main" id="{758156E2-4AF9-B901-606D-0A3E7388C4E5}"/>
                  </a:ext>
                </a:extLst>
              </p:cNvPr>
              <p:cNvGrpSpPr/>
              <p:nvPr/>
            </p:nvGrpSpPr>
            <p:grpSpPr>
              <a:xfrm>
                <a:off x="811795" y="5598991"/>
                <a:ext cx="132841" cy="151011"/>
                <a:chOff x="860980" y="3583766"/>
                <a:chExt cx="100336" cy="114060"/>
              </a:xfrm>
              <a:grpFill/>
            </p:grpSpPr>
            <p:sp>
              <p:nvSpPr>
                <p:cNvPr id="15" name="Freeform 12">
                  <a:extLst>
                    <a:ext uri="{FF2B5EF4-FFF2-40B4-BE49-F238E27FC236}">
                      <a16:creationId xmlns:a16="http://schemas.microsoft.com/office/drawing/2014/main" id="{DA7A8422-ADEB-F7D0-1C75-71F0CD7A57DB}"/>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6" name="Freeform 13">
                  <a:extLst>
                    <a:ext uri="{FF2B5EF4-FFF2-40B4-BE49-F238E27FC236}">
                      <a16:creationId xmlns:a16="http://schemas.microsoft.com/office/drawing/2014/main" id="{55927C50-8110-E546-F316-358046443812}"/>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5" name="Text Box 20">
              <a:extLst>
                <a:ext uri="{FF2B5EF4-FFF2-40B4-BE49-F238E27FC236}">
                  <a16:creationId xmlns:a16="http://schemas.microsoft.com/office/drawing/2014/main" id="{50FA401A-93A8-9372-85AA-6BA72A0ECFBC}"/>
                </a:ext>
              </a:extLst>
            </p:cNvPr>
            <p:cNvSpPr txBox="1">
              <a:spLocks/>
            </p:cNvSpPr>
            <p:nvPr/>
          </p:nvSpPr>
          <p:spPr bwMode="auto">
            <a:xfrm>
              <a:off x="7067738" y="4751931"/>
              <a:ext cx="10150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cs typeface="+mn-ea"/>
                  <a:sym typeface="+mn-lt"/>
                </a:rPr>
                <a:t>XX.XX.20XX</a:t>
              </a:r>
              <a:endParaRPr lang="zh-CN" altLang="en-US" sz="1400" dirty="0">
                <a:solidFill>
                  <a:schemeClr val="bg1"/>
                </a:solidFill>
                <a:cs typeface="+mn-ea"/>
                <a:sym typeface="+mn-lt"/>
              </a:endParaRPr>
            </a:p>
          </p:txBody>
        </p:sp>
        <p:sp>
          <p:nvSpPr>
            <p:cNvPr id="6" name="矩形 5">
              <a:extLst>
                <a:ext uri="{FF2B5EF4-FFF2-40B4-BE49-F238E27FC236}">
                  <a16:creationId xmlns:a16="http://schemas.microsoft.com/office/drawing/2014/main" id="{FF56EFFA-CF28-6418-3FAE-72DD959FB040}"/>
                </a:ext>
              </a:extLst>
            </p:cNvPr>
            <p:cNvSpPr/>
            <p:nvPr/>
          </p:nvSpPr>
          <p:spPr>
            <a:xfrm>
              <a:off x="4680881" y="4741055"/>
              <a:ext cx="19672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cs typeface="+mn-ea"/>
                  <a:sym typeface="+mn-lt"/>
                </a:rPr>
                <a:t>Report </a:t>
              </a:r>
              <a:r>
                <a:rPr lang="zh-CN" altLang="en-US" sz="1400" dirty="0">
                  <a:solidFill>
                    <a:schemeClr val="bg1"/>
                  </a:solidFill>
                  <a:cs typeface="+mn-ea"/>
                  <a:sym typeface="+mn-lt"/>
                </a:rPr>
                <a:t>：</a:t>
              </a:r>
              <a:r>
                <a:rPr lang="en-US" altLang="zh-CN" sz="1400" dirty="0">
                  <a:solidFill>
                    <a:schemeClr val="bg1"/>
                  </a:solidFill>
                  <a:cs typeface="+mn-ea"/>
                  <a:sym typeface="+mn-lt"/>
                </a:rPr>
                <a:t>freeppt7.com</a:t>
              </a:r>
              <a:endParaRPr lang="zh-CN" altLang="en-US" sz="1400" dirty="0">
                <a:solidFill>
                  <a:schemeClr val="bg1"/>
                </a:solidFill>
                <a:cs typeface="+mn-ea"/>
                <a:sym typeface="+mn-lt"/>
              </a:endParaRPr>
            </a:p>
          </p:txBody>
        </p:sp>
      </p:grpSp>
      <p:sp>
        <p:nvSpPr>
          <p:cNvPr id="21" name="TextBox 3">
            <a:hlinkClick r:id="rId5"/>
            <a:extLst>
              <a:ext uri="{FF2B5EF4-FFF2-40B4-BE49-F238E27FC236}">
                <a16:creationId xmlns:a16="http://schemas.microsoft.com/office/drawing/2014/main" id="{950B49E8-8A07-739B-038B-4A0833EC7570}"/>
              </a:ext>
            </a:extLst>
          </p:cNvPr>
          <p:cNvSpPr txBox="1"/>
          <p:nvPr/>
        </p:nvSpPr>
        <p:spPr>
          <a:xfrm>
            <a:off x="2598709" y="4972889"/>
            <a:ext cx="5169613" cy="246221"/>
          </a:xfrm>
          <a:prstGeom prst="rect">
            <a:avLst/>
          </a:prstGeom>
          <a:noFill/>
        </p:spPr>
        <p:txBody>
          <a:bodyPr wrap="square" rtlCol="0">
            <a:spAutoFit/>
          </a:bodyPr>
          <a:lstStyle/>
          <a:p>
            <a:pPr algn="ctr"/>
            <a:r>
              <a:rPr lang="en-US" altLang="zh-CN" sz="1000"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anose="020B0604020202020204" pitchFamily="34" charset="0"/>
            </a:endParaRPr>
          </a:p>
        </p:txBody>
      </p:sp>
      <p:grpSp>
        <p:nvGrpSpPr>
          <p:cNvPr id="22" name="组合 21">
            <a:extLst>
              <a:ext uri="{FF2B5EF4-FFF2-40B4-BE49-F238E27FC236}">
                <a16:creationId xmlns:a16="http://schemas.microsoft.com/office/drawing/2014/main" id="{8C092000-E9DE-AD50-AA84-36F07AA2FEE2}"/>
              </a:ext>
            </a:extLst>
          </p:cNvPr>
          <p:cNvGrpSpPr/>
          <p:nvPr/>
        </p:nvGrpSpPr>
        <p:grpSpPr>
          <a:xfrm>
            <a:off x="288925" y="299720"/>
            <a:ext cx="1247140" cy="390525"/>
            <a:chOff x="455" y="472"/>
            <a:chExt cx="1964" cy="615"/>
          </a:xfrm>
        </p:grpSpPr>
        <p:grpSp>
          <p:nvGrpSpPr>
            <p:cNvPr id="23" name="组合 22">
              <a:extLst>
                <a:ext uri="{FF2B5EF4-FFF2-40B4-BE49-F238E27FC236}">
                  <a16:creationId xmlns:a16="http://schemas.microsoft.com/office/drawing/2014/main" id="{1A35C524-E5E9-4F47-8AF1-973EEC289242}"/>
                </a:ext>
              </a:extLst>
            </p:cNvPr>
            <p:cNvGrpSpPr/>
            <p:nvPr/>
          </p:nvGrpSpPr>
          <p:grpSpPr>
            <a:xfrm>
              <a:off x="455" y="472"/>
              <a:ext cx="808" cy="607"/>
              <a:chOff x="579" y="476"/>
              <a:chExt cx="994" cy="746"/>
            </a:xfrm>
          </p:grpSpPr>
          <p:sp>
            <p:nvSpPr>
              <p:cNvPr id="25" name="Freeform 5">
                <a:extLst>
                  <a:ext uri="{FF2B5EF4-FFF2-40B4-BE49-F238E27FC236}">
                    <a16:creationId xmlns:a16="http://schemas.microsoft.com/office/drawing/2014/main" id="{28799116-AE4A-99A2-8B82-F737E63407F1}"/>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sp>
            <p:nvSpPr>
              <p:cNvPr id="26" name="Freeform 5">
                <a:extLst>
                  <a:ext uri="{FF2B5EF4-FFF2-40B4-BE49-F238E27FC236}">
                    <a16:creationId xmlns:a16="http://schemas.microsoft.com/office/drawing/2014/main" id="{35B73EA1-E058-C852-AF06-47EF905FC4B8}"/>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68562" tIns="34281" rIns="68562" bIns="34281" numCol="1" anchor="t" anchorCtr="0" compatLnSpc="1"/>
              <a:lstStyle/>
              <a:p>
                <a:endParaRPr lang="zh-CN" altLang="en-US" sz="1200" b="1" dirty="0">
                  <a:cs typeface="+mn-ea"/>
                  <a:sym typeface="+mn-lt"/>
                </a:endParaRPr>
              </a:p>
            </p:txBody>
          </p:sp>
          <p:sp>
            <p:nvSpPr>
              <p:cNvPr id="27" name="Freeform 5">
                <a:extLst>
                  <a:ext uri="{FF2B5EF4-FFF2-40B4-BE49-F238E27FC236}">
                    <a16:creationId xmlns:a16="http://schemas.microsoft.com/office/drawing/2014/main" id="{267C5E7B-2D90-EAAA-1B6B-9E48F48BEA7D}"/>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68562" tIns="34281" rIns="68562" bIns="34281" numCol="1" anchor="t" anchorCtr="0" compatLnSpc="1"/>
              <a:lstStyle/>
              <a:p>
                <a:endParaRPr lang="zh-CN" altLang="en-US" sz="1200" b="1" dirty="0">
                  <a:cs typeface="+mn-ea"/>
                  <a:sym typeface="+mn-lt"/>
                </a:endParaRPr>
              </a:p>
            </p:txBody>
          </p:sp>
        </p:grpSp>
        <p:sp>
          <p:nvSpPr>
            <p:cNvPr id="24" name="文本框 23">
              <a:extLst>
                <a:ext uri="{FF2B5EF4-FFF2-40B4-BE49-F238E27FC236}">
                  <a16:creationId xmlns:a16="http://schemas.microsoft.com/office/drawing/2014/main" id="{22EBA35E-63A1-9E6B-E219-44230F43E72A}"/>
                </a:ext>
              </a:extLst>
            </p:cNvPr>
            <p:cNvSpPr txBox="1"/>
            <p:nvPr/>
          </p:nvSpPr>
          <p:spPr>
            <a:xfrm>
              <a:off x="1273" y="505"/>
              <a:ext cx="1146" cy="582"/>
            </a:xfrm>
            <a:prstGeom prst="rect">
              <a:avLst/>
            </a:prstGeom>
            <a:noFill/>
          </p:spPr>
          <p:txBody>
            <a:bodyPr wrap="none" rtlCol="0" anchor="t">
              <a:spAutoFit/>
            </a:bodyPr>
            <a:lstStyle/>
            <a:p>
              <a:r>
                <a:rPr lang="en-US" altLang="zh-CN" dirty="0">
                  <a:solidFill>
                    <a:schemeClr val="bg1"/>
                  </a:solidFill>
                  <a:cs typeface="+mn-ea"/>
                  <a:sym typeface="+mn-lt"/>
                </a:rPr>
                <a:t>LOGO</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950"/>
                            </p:stCondLst>
                            <p:childTnLst>
                              <p:par>
                                <p:cTn id="13" presetID="37"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900" decel="100000" fill="hold"/>
                                        <p:tgtEl>
                                          <p:spTgt spid="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9" fill="hold">
                            <p:stCondLst>
                              <p:cond delay="1950"/>
                            </p:stCondLst>
                            <p:childTnLst>
                              <p:par>
                                <p:cTn id="20" presetID="16" presetClass="entr" presetSubtype="21"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1" name="Google Shape;14661;p74"/>
          <p:cNvGrpSpPr/>
          <p:nvPr/>
        </p:nvGrpSpPr>
        <p:grpSpPr>
          <a:xfrm>
            <a:off x="1119076" y="3090798"/>
            <a:ext cx="517323" cy="439101"/>
            <a:chOff x="839307" y="2318098"/>
            <a:chExt cx="387992" cy="329326"/>
          </a:xfrm>
        </p:grpSpPr>
        <p:sp>
          <p:nvSpPr>
            <p:cNvPr id="14662" name="Google Shape;14662;p74"/>
            <p:cNvSpPr/>
            <p:nvPr/>
          </p:nvSpPr>
          <p:spPr>
            <a:xfrm>
              <a:off x="963051" y="2318098"/>
              <a:ext cx="140532" cy="93872"/>
            </a:xfrm>
            <a:custGeom>
              <a:avLst/>
              <a:gdLst/>
              <a:ahLst/>
              <a:cxnLst/>
              <a:rect l="l" t="t" r="r" b="b"/>
              <a:pathLst>
                <a:path w="5349" h="3573" extrusionOk="0">
                  <a:moveTo>
                    <a:pt x="1415" y="1"/>
                  </a:moveTo>
                  <a:cubicBezTo>
                    <a:pt x="639" y="1"/>
                    <a:pt x="7" y="639"/>
                    <a:pt x="0" y="1416"/>
                  </a:cubicBezTo>
                  <a:lnTo>
                    <a:pt x="0" y="2976"/>
                  </a:lnTo>
                  <a:cubicBezTo>
                    <a:pt x="0" y="3309"/>
                    <a:pt x="271" y="3573"/>
                    <a:pt x="597" y="3573"/>
                  </a:cubicBezTo>
                  <a:cubicBezTo>
                    <a:pt x="930" y="3573"/>
                    <a:pt x="1193" y="3309"/>
                    <a:pt x="1193" y="2976"/>
                  </a:cubicBezTo>
                  <a:lnTo>
                    <a:pt x="1193" y="1416"/>
                  </a:lnTo>
                  <a:cubicBezTo>
                    <a:pt x="1193" y="1291"/>
                    <a:pt x="1298" y="1194"/>
                    <a:pt x="1422" y="1194"/>
                  </a:cubicBezTo>
                  <a:lnTo>
                    <a:pt x="3933" y="1194"/>
                  </a:lnTo>
                  <a:cubicBezTo>
                    <a:pt x="4058" y="1194"/>
                    <a:pt x="4162" y="1291"/>
                    <a:pt x="4162" y="1416"/>
                  </a:cubicBezTo>
                  <a:lnTo>
                    <a:pt x="4162" y="2976"/>
                  </a:lnTo>
                  <a:cubicBezTo>
                    <a:pt x="4162" y="3309"/>
                    <a:pt x="4433" y="3573"/>
                    <a:pt x="4759" y="3573"/>
                  </a:cubicBezTo>
                  <a:cubicBezTo>
                    <a:pt x="5085" y="3573"/>
                    <a:pt x="5348" y="3309"/>
                    <a:pt x="5348" y="2976"/>
                  </a:cubicBezTo>
                  <a:lnTo>
                    <a:pt x="5348" y="1423"/>
                  </a:lnTo>
                  <a:cubicBezTo>
                    <a:pt x="5348" y="632"/>
                    <a:pt x="4717" y="1"/>
                    <a:pt x="3933"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63" name="Google Shape;14663;p74"/>
            <p:cNvSpPr/>
            <p:nvPr/>
          </p:nvSpPr>
          <p:spPr>
            <a:xfrm>
              <a:off x="962867" y="2358741"/>
              <a:ext cx="31553" cy="53228"/>
            </a:xfrm>
            <a:custGeom>
              <a:avLst/>
              <a:gdLst/>
              <a:ahLst/>
              <a:cxnLst/>
              <a:rect l="l" t="t" r="r" b="b"/>
              <a:pathLst>
                <a:path w="1201" h="2026" extrusionOk="0">
                  <a:moveTo>
                    <a:pt x="7" y="0"/>
                  </a:moveTo>
                  <a:lnTo>
                    <a:pt x="7" y="1429"/>
                  </a:lnTo>
                  <a:cubicBezTo>
                    <a:pt x="1" y="1758"/>
                    <a:pt x="264" y="2026"/>
                    <a:pt x="591" y="2026"/>
                  </a:cubicBezTo>
                  <a:cubicBezTo>
                    <a:pt x="596" y="2026"/>
                    <a:pt x="600" y="2026"/>
                    <a:pt x="604" y="2026"/>
                  </a:cubicBezTo>
                  <a:cubicBezTo>
                    <a:pt x="930" y="2026"/>
                    <a:pt x="1200" y="1762"/>
                    <a:pt x="1200" y="1429"/>
                  </a:cubicBezTo>
                  <a:lnTo>
                    <a:pt x="1200" y="0"/>
                  </a:lnTo>
                  <a:close/>
                </a:path>
              </a:pathLst>
            </a:cu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64" name="Google Shape;14664;p74"/>
            <p:cNvSpPr/>
            <p:nvPr/>
          </p:nvSpPr>
          <p:spPr>
            <a:xfrm>
              <a:off x="1072397" y="2358741"/>
              <a:ext cx="31369" cy="53228"/>
            </a:xfrm>
            <a:custGeom>
              <a:avLst/>
              <a:gdLst/>
              <a:ahLst/>
              <a:cxnLst/>
              <a:rect l="l" t="t" r="r" b="b"/>
              <a:pathLst>
                <a:path w="1194" h="2026" extrusionOk="0">
                  <a:moveTo>
                    <a:pt x="0" y="0"/>
                  </a:moveTo>
                  <a:lnTo>
                    <a:pt x="0" y="1429"/>
                  </a:lnTo>
                  <a:cubicBezTo>
                    <a:pt x="0" y="1762"/>
                    <a:pt x="264" y="2026"/>
                    <a:pt x="597" y="2026"/>
                  </a:cubicBezTo>
                  <a:cubicBezTo>
                    <a:pt x="923" y="2026"/>
                    <a:pt x="1193" y="1762"/>
                    <a:pt x="1193" y="1429"/>
                  </a:cubicBezTo>
                  <a:lnTo>
                    <a:pt x="1193" y="0"/>
                  </a:lnTo>
                  <a:close/>
                </a:path>
              </a:pathLst>
            </a:cu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65" name="Google Shape;14665;p74"/>
            <p:cNvSpPr/>
            <p:nvPr/>
          </p:nvSpPr>
          <p:spPr>
            <a:xfrm>
              <a:off x="839307" y="2378419"/>
              <a:ext cx="387992" cy="260623"/>
            </a:xfrm>
            <a:custGeom>
              <a:avLst/>
              <a:gdLst/>
              <a:ahLst/>
              <a:cxnLst/>
              <a:rect l="l" t="t" r="r" b="b"/>
              <a:pathLst>
                <a:path w="14768" h="9920" extrusionOk="0">
                  <a:moveTo>
                    <a:pt x="1298" y="1"/>
                  </a:moveTo>
                  <a:cubicBezTo>
                    <a:pt x="583" y="1"/>
                    <a:pt x="1" y="583"/>
                    <a:pt x="1" y="1298"/>
                  </a:cubicBezTo>
                  <a:lnTo>
                    <a:pt x="1" y="8615"/>
                  </a:lnTo>
                  <a:cubicBezTo>
                    <a:pt x="1" y="9337"/>
                    <a:pt x="583" y="9919"/>
                    <a:pt x="1298" y="9919"/>
                  </a:cubicBezTo>
                  <a:lnTo>
                    <a:pt x="13471" y="9919"/>
                  </a:lnTo>
                  <a:cubicBezTo>
                    <a:pt x="14185" y="9919"/>
                    <a:pt x="14768" y="9337"/>
                    <a:pt x="14768" y="8615"/>
                  </a:cubicBezTo>
                  <a:lnTo>
                    <a:pt x="14768" y="1298"/>
                  </a:lnTo>
                  <a:cubicBezTo>
                    <a:pt x="14768" y="576"/>
                    <a:pt x="14185" y="1"/>
                    <a:pt x="13471"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66" name="Google Shape;14666;p74"/>
            <p:cNvSpPr/>
            <p:nvPr/>
          </p:nvSpPr>
          <p:spPr>
            <a:xfrm>
              <a:off x="839307" y="2378235"/>
              <a:ext cx="65629" cy="260623"/>
            </a:xfrm>
            <a:custGeom>
              <a:avLst/>
              <a:gdLst/>
              <a:ahLst/>
              <a:cxnLst/>
              <a:rect l="l" t="t" r="r" b="b"/>
              <a:pathLst>
                <a:path w="2498" h="9920" extrusionOk="0">
                  <a:moveTo>
                    <a:pt x="1298" y="1"/>
                  </a:moveTo>
                  <a:cubicBezTo>
                    <a:pt x="583" y="1"/>
                    <a:pt x="1" y="583"/>
                    <a:pt x="1" y="1305"/>
                  </a:cubicBezTo>
                  <a:lnTo>
                    <a:pt x="1" y="8622"/>
                  </a:lnTo>
                  <a:cubicBezTo>
                    <a:pt x="1" y="9337"/>
                    <a:pt x="583" y="9919"/>
                    <a:pt x="1298" y="9919"/>
                  </a:cubicBezTo>
                  <a:lnTo>
                    <a:pt x="2491" y="9919"/>
                  </a:lnTo>
                  <a:cubicBezTo>
                    <a:pt x="1776" y="9919"/>
                    <a:pt x="1194" y="9337"/>
                    <a:pt x="1194" y="8622"/>
                  </a:cubicBezTo>
                  <a:lnTo>
                    <a:pt x="1194" y="1305"/>
                  </a:lnTo>
                  <a:cubicBezTo>
                    <a:pt x="1194" y="583"/>
                    <a:pt x="1776" y="1"/>
                    <a:pt x="2498" y="1"/>
                  </a:cubicBezTo>
                  <a:close/>
                </a:path>
              </a:pathLst>
            </a:cu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67" name="Google Shape;14667;p74"/>
            <p:cNvSpPr/>
            <p:nvPr/>
          </p:nvSpPr>
          <p:spPr>
            <a:xfrm>
              <a:off x="893796" y="2369671"/>
              <a:ext cx="39199" cy="277753"/>
            </a:xfrm>
            <a:custGeom>
              <a:avLst/>
              <a:gdLst/>
              <a:ahLst/>
              <a:cxnLst/>
              <a:rect l="l" t="t" r="r" b="b"/>
              <a:pathLst>
                <a:path w="1492" h="10572" extrusionOk="0">
                  <a:moveTo>
                    <a:pt x="382" y="1"/>
                  </a:moveTo>
                  <a:cubicBezTo>
                    <a:pt x="174" y="1"/>
                    <a:pt x="1" y="174"/>
                    <a:pt x="1" y="389"/>
                  </a:cubicBezTo>
                  <a:lnTo>
                    <a:pt x="1" y="10190"/>
                  </a:lnTo>
                  <a:cubicBezTo>
                    <a:pt x="1" y="10398"/>
                    <a:pt x="174" y="10571"/>
                    <a:pt x="382" y="10571"/>
                  </a:cubicBezTo>
                  <a:lnTo>
                    <a:pt x="1110" y="10571"/>
                  </a:lnTo>
                  <a:cubicBezTo>
                    <a:pt x="1319" y="10571"/>
                    <a:pt x="1492" y="10398"/>
                    <a:pt x="1492" y="10190"/>
                  </a:cubicBezTo>
                  <a:lnTo>
                    <a:pt x="1492" y="389"/>
                  </a:lnTo>
                  <a:cubicBezTo>
                    <a:pt x="1492" y="174"/>
                    <a:pt x="1319" y="1"/>
                    <a:pt x="1110"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68" name="Google Shape;14668;p74"/>
            <p:cNvSpPr/>
            <p:nvPr/>
          </p:nvSpPr>
          <p:spPr>
            <a:xfrm>
              <a:off x="1133612" y="2369671"/>
              <a:ext cx="39199" cy="277753"/>
            </a:xfrm>
            <a:custGeom>
              <a:avLst/>
              <a:gdLst/>
              <a:ahLst/>
              <a:cxnLst/>
              <a:rect l="l" t="t" r="r" b="b"/>
              <a:pathLst>
                <a:path w="1492" h="10572" extrusionOk="0">
                  <a:moveTo>
                    <a:pt x="389" y="1"/>
                  </a:moveTo>
                  <a:cubicBezTo>
                    <a:pt x="174" y="1"/>
                    <a:pt x="1" y="174"/>
                    <a:pt x="1" y="389"/>
                  </a:cubicBezTo>
                  <a:lnTo>
                    <a:pt x="1" y="10190"/>
                  </a:lnTo>
                  <a:cubicBezTo>
                    <a:pt x="1" y="10398"/>
                    <a:pt x="174" y="10571"/>
                    <a:pt x="389" y="10571"/>
                  </a:cubicBezTo>
                  <a:lnTo>
                    <a:pt x="1110" y="10571"/>
                  </a:lnTo>
                  <a:cubicBezTo>
                    <a:pt x="1319" y="10571"/>
                    <a:pt x="1492" y="10398"/>
                    <a:pt x="1492" y="10190"/>
                  </a:cubicBezTo>
                  <a:lnTo>
                    <a:pt x="1492" y="389"/>
                  </a:lnTo>
                  <a:cubicBezTo>
                    <a:pt x="1492" y="174"/>
                    <a:pt x="1319" y="1"/>
                    <a:pt x="1110"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69" name="Google Shape;14669;p74"/>
            <p:cNvSpPr/>
            <p:nvPr/>
          </p:nvSpPr>
          <p:spPr>
            <a:xfrm>
              <a:off x="1021008" y="2540915"/>
              <a:ext cx="86752" cy="66864"/>
            </a:xfrm>
            <a:custGeom>
              <a:avLst/>
              <a:gdLst/>
              <a:ahLst/>
              <a:cxnLst/>
              <a:rect l="l" t="t" r="r" b="b"/>
              <a:pathLst>
                <a:path w="3302" h="2545" extrusionOk="0">
                  <a:moveTo>
                    <a:pt x="2477" y="0"/>
                  </a:moveTo>
                  <a:cubicBezTo>
                    <a:pt x="2428" y="0"/>
                    <a:pt x="2378" y="10"/>
                    <a:pt x="2331" y="30"/>
                  </a:cubicBezTo>
                  <a:lnTo>
                    <a:pt x="291" y="897"/>
                  </a:lnTo>
                  <a:cubicBezTo>
                    <a:pt x="90" y="974"/>
                    <a:pt x="0" y="1203"/>
                    <a:pt x="83" y="1404"/>
                  </a:cubicBezTo>
                  <a:lnTo>
                    <a:pt x="465" y="2312"/>
                  </a:lnTo>
                  <a:cubicBezTo>
                    <a:pt x="527" y="2458"/>
                    <a:pt x="671" y="2545"/>
                    <a:pt x="820" y="2545"/>
                  </a:cubicBezTo>
                  <a:cubicBezTo>
                    <a:pt x="871" y="2545"/>
                    <a:pt x="922" y="2535"/>
                    <a:pt x="971" y="2514"/>
                  </a:cubicBezTo>
                  <a:lnTo>
                    <a:pt x="3010" y="1653"/>
                  </a:lnTo>
                  <a:cubicBezTo>
                    <a:pt x="3212" y="1570"/>
                    <a:pt x="3302" y="1341"/>
                    <a:pt x="3219" y="1147"/>
                  </a:cubicBezTo>
                  <a:lnTo>
                    <a:pt x="2837" y="239"/>
                  </a:lnTo>
                  <a:cubicBezTo>
                    <a:pt x="2774" y="92"/>
                    <a:pt x="2628" y="0"/>
                    <a:pt x="2477"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70" name="Google Shape;14670;p74"/>
            <p:cNvSpPr/>
            <p:nvPr/>
          </p:nvSpPr>
          <p:spPr>
            <a:xfrm>
              <a:off x="1041947" y="2430544"/>
              <a:ext cx="64368" cy="46502"/>
            </a:xfrm>
            <a:custGeom>
              <a:avLst/>
              <a:gdLst/>
              <a:ahLst/>
              <a:cxnLst/>
              <a:rect l="l" t="t" r="r" b="b"/>
              <a:pathLst>
                <a:path w="2450" h="1770" extrusionOk="0">
                  <a:moveTo>
                    <a:pt x="1229" y="0"/>
                  </a:moveTo>
                  <a:cubicBezTo>
                    <a:pt x="549" y="0"/>
                    <a:pt x="1" y="396"/>
                    <a:pt x="1" y="881"/>
                  </a:cubicBezTo>
                  <a:cubicBezTo>
                    <a:pt x="1" y="1374"/>
                    <a:pt x="549" y="1769"/>
                    <a:pt x="1229" y="1769"/>
                  </a:cubicBezTo>
                  <a:cubicBezTo>
                    <a:pt x="1901" y="1769"/>
                    <a:pt x="2449" y="1374"/>
                    <a:pt x="2449" y="881"/>
                  </a:cubicBezTo>
                  <a:cubicBezTo>
                    <a:pt x="2449" y="396"/>
                    <a:pt x="1901" y="0"/>
                    <a:pt x="1229" y="0"/>
                  </a:cubicBez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71" name="Google Shape;14671;p74"/>
            <p:cNvSpPr/>
            <p:nvPr/>
          </p:nvSpPr>
          <p:spPr>
            <a:xfrm>
              <a:off x="954486" y="2468718"/>
              <a:ext cx="72381" cy="78345"/>
            </a:xfrm>
            <a:custGeom>
              <a:avLst/>
              <a:gdLst/>
              <a:ahLst/>
              <a:cxnLst/>
              <a:rect l="l" t="t" r="r" b="b"/>
              <a:pathLst>
                <a:path w="2755" h="2982" extrusionOk="0">
                  <a:moveTo>
                    <a:pt x="1094" y="648"/>
                  </a:moveTo>
                  <a:cubicBezTo>
                    <a:pt x="1196" y="648"/>
                    <a:pt x="1299" y="704"/>
                    <a:pt x="1346" y="815"/>
                  </a:cubicBezTo>
                  <a:cubicBezTo>
                    <a:pt x="1408" y="954"/>
                    <a:pt x="1346" y="1121"/>
                    <a:pt x="1207" y="1183"/>
                  </a:cubicBezTo>
                  <a:cubicBezTo>
                    <a:pt x="1169" y="1199"/>
                    <a:pt x="1131" y="1207"/>
                    <a:pt x="1095" y="1207"/>
                  </a:cubicBezTo>
                  <a:cubicBezTo>
                    <a:pt x="909" y="1207"/>
                    <a:pt x="758" y="1020"/>
                    <a:pt x="833" y="829"/>
                  </a:cubicBezTo>
                  <a:cubicBezTo>
                    <a:pt x="879" y="709"/>
                    <a:pt x="987" y="648"/>
                    <a:pt x="1094" y="648"/>
                  </a:cubicBezTo>
                  <a:close/>
                  <a:moveTo>
                    <a:pt x="887" y="1"/>
                  </a:moveTo>
                  <a:cubicBezTo>
                    <a:pt x="736" y="1"/>
                    <a:pt x="599" y="74"/>
                    <a:pt x="507" y="191"/>
                  </a:cubicBezTo>
                  <a:lnTo>
                    <a:pt x="125" y="711"/>
                  </a:lnTo>
                  <a:cubicBezTo>
                    <a:pt x="21" y="850"/>
                    <a:pt x="0" y="1037"/>
                    <a:pt x="70" y="1190"/>
                  </a:cubicBezTo>
                  <a:lnTo>
                    <a:pt x="743" y="2695"/>
                  </a:lnTo>
                  <a:cubicBezTo>
                    <a:pt x="819" y="2874"/>
                    <a:pt x="993" y="2981"/>
                    <a:pt x="1177" y="2981"/>
                  </a:cubicBezTo>
                  <a:cubicBezTo>
                    <a:pt x="1243" y="2981"/>
                    <a:pt x="1310" y="2967"/>
                    <a:pt x="1374" y="2938"/>
                  </a:cubicBezTo>
                  <a:lnTo>
                    <a:pt x="2400" y="2487"/>
                  </a:lnTo>
                  <a:cubicBezTo>
                    <a:pt x="2643" y="2376"/>
                    <a:pt x="2754" y="2092"/>
                    <a:pt x="2643" y="1849"/>
                  </a:cubicBezTo>
                  <a:lnTo>
                    <a:pt x="1977" y="351"/>
                  </a:lnTo>
                  <a:cubicBezTo>
                    <a:pt x="1908" y="191"/>
                    <a:pt x="1755" y="80"/>
                    <a:pt x="1589" y="66"/>
                  </a:cubicBezTo>
                  <a:lnTo>
                    <a:pt x="944" y="4"/>
                  </a:lnTo>
                  <a:cubicBezTo>
                    <a:pt x="925" y="2"/>
                    <a:pt x="906" y="1"/>
                    <a:pt x="887" y="1"/>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672" name="Google Shape;14672;p74"/>
          <p:cNvGrpSpPr/>
          <p:nvPr/>
        </p:nvGrpSpPr>
        <p:grpSpPr>
          <a:xfrm>
            <a:off x="1886654" y="3052895"/>
            <a:ext cx="516097" cy="514661"/>
            <a:chOff x="1414990" y="2289671"/>
            <a:chExt cx="387073" cy="385996"/>
          </a:xfrm>
        </p:grpSpPr>
        <p:sp>
          <p:nvSpPr>
            <p:cNvPr id="14673" name="Google Shape;14673;p74"/>
            <p:cNvSpPr/>
            <p:nvPr/>
          </p:nvSpPr>
          <p:spPr>
            <a:xfrm>
              <a:off x="1511384" y="2485585"/>
              <a:ext cx="110082" cy="59428"/>
            </a:xfrm>
            <a:custGeom>
              <a:avLst/>
              <a:gdLst/>
              <a:ahLst/>
              <a:cxnLst/>
              <a:rect l="l" t="t" r="r" b="b"/>
              <a:pathLst>
                <a:path w="4190" h="2262" extrusionOk="0">
                  <a:moveTo>
                    <a:pt x="2199" y="0"/>
                  </a:moveTo>
                  <a:lnTo>
                    <a:pt x="639" y="708"/>
                  </a:lnTo>
                  <a:lnTo>
                    <a:pt x="0" y="1928"/>
                  </a:lnTo>
                  <a:lnTo>
                    <a:pt x="2095" y="2261"/>
                  </a:lnTo>
                  <a:lnTo>
                    <a:pt x="4190" y="1928"/>
                  </a:lnTo>
                  <a:lnTo>
                    <a:pt x="3552" y="708"/>
                  </a:lnTo>
                  <a:lnTo>
                    <a:pt x="2199" y="0"/>
                  </a:lnTo>
                  <a:close/>
                </a:path>
              </a:pathLst>
            </a:custGeom>
            <a:solidFill>
              <a:srgbClr val="213B5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74" name="Google Shape;14674;p74"/>
            <p:cNvSpPr/>
            <p:nvPr/>
          </p:nvSpPr>
          <p:spPr>
            <a:xfrm>
              <a:off x="1414990" y="2289671"/>
              <a:ext cx="302712" cy="214515"/>
            </a:xfrm>
            <a:custGeom>
              <a:avLst/>
              <a:gdLst/>
              <a:ahLst/>
              <a:cxnLst/>
              <a:rect l="l" t="t" r="r" b="b"/>
              <a:pathLst>
                <a:path w="11522" h="8165" extrusionOk="0">
                  <a:moveTo>
                    <a:pt x="923" y="1"/>
                  </a:moveTo>
                  <a:cubicBezTo>
                    <a:pt x="416" y="1"/>
                    <a:pt x="0" y="417"/>
                    <a:pt x="0" y="930"/>
                  </a:cubicBezTo>
                  <a:lnTo>
                    <a:pt x="0" y="7242"/>
                  </a:lnTo>
                  <a:cubicBezTo>
                    <a:pt x="0" y="7755"/>
                    <a:pt x="416" y="8165"/>
                    <a:pt x="923" y="8165"/>
                  </a:cubicBezTo>
                  <a:lnTo>
                    <a:pt x="10599" y="8165"/>
                  </a:lnTo>
                  <a:cubicBezTo>
                    <a:pt x="11105" y="8165"/>
                    <a:pt x="11521" y="7755"/>
                    <a:pt x="11521" y="7242"/>
                  </a:cubicBezTo>
                  <a:lnTo>
                    <a:pt x="11521" y="930"/>
                  </a:lnTo>
                  <a:cubicBezTo>
                    <a:pt x="11521" y="417"/>
                    <a:pt x="11105" y="1"/>
                    <a:pt x="10599" y="1"/>
                  </a:cubicBez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75" name="Google Shape;14675;p74"/>
            <p:cNvSpPr/>
            <p:nvPr/>
          </p:nvSpPr>
          <p:spPr>
            <a:xfrm>
              <a:off x="1490418" y="2536212"/>
              <a:ext cx="151829" cy="17366"/>
            </a:xfrm>
            <a:custGeom>
              <a:avLst/>
              <a:gdLst/>
              <a:ahLst/>
              <a:cxnLst/>
              <a:rect l="l" t="t" r="r" b="b"/>
              <a:pathLst>
                <a:path w="5779" h="661" extrusionOk="0">
                  <a:moveTo>
                    <a:pt x="432" y="1"/>
                  </a:moveTo>
                  <a:cubicBezTo>
                    <a:pt x="0" y="1"/>
                    <a:pt x="0" y="661"/>
                    <a:pt x="432" y="661"/>
                  </a:cubicBezTo>
                  <a:cubicBezTo>
                    <a:pt x="438" y="661"/>
                    <a:pt x="445" y="661"/>
                    <a:pt x="452" y="660"/>
                  </a:cubicBezTo>
                  <a:lnTo>
                    <a:pt x="5328" y="660"/>
                  </a:lnTo>
                  <a:cubicBezTo>
                    <a:pt x="5334" y="661"/>
                    <a:pt x="5341" y="661"/>
                    <a:pt x="5348" y="661"/>
                  </a:cubicBezTo>
                  <a:cubicBezTo>
                    <a:pt x="5779" y="661"/>
                    <a:pt x="5779" y="1"/>
                    <a:pt x="5348" y="1"/>
                  </a:cubicBezTo>
                  <a:cubicBezTo>
                    <a:pt x="5341" y="1"/>
                    <a:pt x="5334" y="1"/>
                    <a:pt x="5328" y="1"/>
                  </a:cubicBezTo>
                  <a:lnTo>
                    <a:pt x="452" y="1"/>
                  </a:lnTo>
                  <a:cubicBezTo>
                    <a:pt x="445" y="1"/>
                    <a:pt x="438" y="1"/>
                    <a:pt x="432" y="1"/>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76" name="Google Shape;14676;p74"/>
            <p:cNvSpPr/>
            <p:nvPr/>
          </p:nvSpPr>
          <p:spPr>
            <a:xfrm>
              <a:off x="1430465" y="2307168"/>
              <a:ext cx="271736" cy="158738"/>
            </a:xfrm>
            <a:custGeom>
              <a:avLst/>
              <a:gdLst/>
              <a:ahLst/>
              <a:cxnLst/>
              <a:rect l="l" t="t" r="r" b="b"/>
              <a:pathLst>
                <a:path w="10343" h="6042" extrusionOk="0">
                  <a:moveTo>
                    <a:pt x="757" y="1"/>
                  </a:moveTo>
                  <a:cubicBezTo>
                    <a:pt x="341" y="1"/>
                    <a:pt x="1" y="340"/>
                    <a:pt x="1" y="757"/>
                  </a:cubicBezTo>
                  <a:lnTo>
                    <a:pt x="1" y="5286"/>
                  </a:lnTo>
                  <a:cubicBezTo>
                    <a:pt x="1" y="5702"/>
                    <a:pt x="334" y="6042"/>
                    <a:pt x="757" y="6042"/>
                  </a:cubicBezTo>
                  <a:lnTo>
                    <a:pt x="9593" y="6042"/>
                  </a:lnTo>
                  <a:cubicBezTo>
                    <a:pt x="10010" y="6042"/>
                    <a:pt x="10343" y="5702"/>
                    <a:pt x="10343" y="5286"/>
                  </a:cubicBezTo>
                  <a:lnTo>
                    <a:pt x="10343" y="750"/>
                  </a:lnTo>
                  <a:cubicBezTo>
                    <a:pt x="10343" y="340"/>
                    <a:pt x="10003" y="1"/>
                    <a:pt x="959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77" name="Google Shape;14677;p74"/>
            <p:cNvSpPr/>
            <p:nvPr/>
          </p:nvSpPr>
          <p:spPr>
            <a:xfrm>
              <a:off x="1426471" y="2303149"/>
              <a:ext cx="279750" cy="166594"/>
            </a:xfrm>
            <a:custGeom>
              <a:avLst/>
              <a:gdLst/>
              <a:ahLst/>
              <a:cxnLst/>
              <a:rect l="l" t="t" r="r" b="b"/>
              <a:pathLst>
                <a:path w="10648" h="6341" extrusionOk="0">
                  <a:moveTo>
                    <a:pt x="9745" y="299"/>
                  </a:moveTo>
                  <a:cubicBezTo>
                    <a:pt x="10078" y="299"/>
                    <a:pt x="10349" y="570"/>
                    <a:pt x="10349" y="910"/>
                  </a:cubicBezTo>
                  <a:lnTo>
                    <a:pt x="10349" y="5439"/>
                  </a:lnTo>
                  <a:cubicBezTo>
                    <a:pt x="10349" y="5772"/>
                    <a:pt x="10078" y="6042"/>
                    <a:pt x="9745" y="6042"/>
                  </a:cubicBezTo>
                  <a:lnTo>
                    <a:pt x="909" y="6042"/>
                  </a:lnTo>
                  <a:cubicBezTo>
                    <a:pt x="569" y="6042"/>
                    <a:pt x="298" y="5772"/>
                    <a:pt x="298" y="5439"/>
                  </a:cubicBezTo>
                  <a:lnTo>
                    <a:pt x="298" y="910"/>
                  </a:lnTo>
                  <a:cubicBezTo>
                    <a:pt x="298" y="577"/>
                    <a:pt x="569" y="306"/>
                    <a:pt x="909" y="306"/>
                  </a:cubicBezTo>
                  <a:lnTo>
                    <a:pt x="9745" y="299"/>
                  </a:lnTo>
                  <a:close/>
                  <a:moveTo>
                    <a:pt x="909" y="1"/>
                  </a:moveTo>
                  <a:cubicBezTo>
                    <a:pt x="409" y="1"/>
                    <a:pt x="0" y="410"/>
                    <a:pt x="0" y="910"/>
                  </a:cubicBezTo>
                  <a:lnTo>
                    <a:pt x="0" y="5439"/>
                  </a:lnTo>
                  <a:cubicBezTo>
                    <a:pt x="0" y="5938"/>
                    <a:pt x="402" y="6341"/>
                    <a:pt x="909" y="6341"/>
                  </a:cubicBezTo>
                  <a:lnTo>
                    <a:pt x="9745" y="6341"/>
                  </a:lnTo>
                  <a:cubicBezTo>
                    <a:pt x="10245" y="6341"/>
                    <a:pt x="10647" y="5938"/>
                    <a:pt x="10647" y="5439"/>
                  </a:cubicBezTo>
                  <a:lnTo>
                    <a:pt x="10647" y="903"/>
                  </a:lnTo>
                  <a:cubicBezTo>
                    <a:pt x="10647" y="410"/>
                    <a:pt x="10238" y="1"/>
                    <a:pt x="9745" y="1"/>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78" name="Google Shape;14678;p74"/>
            <p:cNvSpPr/>
            <p:nvPr/>
          </p:nvSpPr>
          <p:spPr>
            <a:xfrm>
              <a:off x="1533610" y="2431096"/>
              <a:ext cx="249326" cy="198830"/>
            </a:xfrm>
            <a:custGeom>
              <a:avLst/>
              <a:gdLst/>
              <a:ahLst/>
              <a:cxnLst/>
              <a:rect l="l" t="t" r="r" b="b"/>
              <a:pathLst>
                <a:path w="9490" h="7568" extrusionOk="0">
                  <a:moveTo>
                    <a:pt x="980" y="0"/>
                  </a:moveTo>
                  <a:cubicBezTo>
                    <a:pt x="438" y="0"/>
                    <a:pt x="1" y="441"/>
                    <a:pt x="8" y="978"/>
                  </a:cubicBezTo>
                  <a:lnTo>
                    <a:pt x="8" y="7568"/>
                  </a:lnTo>
                  <a:lnTo>
                    <a:pt x="9489" y="7568"/>
                  </a:lnTo>
                  <a:lnTo>
                    <a:pt x="9489" y="978"/>
                  </a:lnTo>
                  <a:cubicBezTo>
                    <a:pt x="9489" y="437"/>
                    <a:pt x="9045" y="0"/>
                    <a:pt x="8504" y="0"/>
                  </a:cubicBezTo>
                  <a:lnTo>
                    <a:pt x="993" y="0"/>
                  </a:lnTo>
                  <a:cubicBezTo>
                    <a:pt x="988" y="0"/>
                    <a:pt x="984" y="0"/>
                    <a:pt x="980"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79" name="Google Shape;14679;p74"/>
            <p:cNvSpPr/>
            <p:nvPr/>
          </p:nvSpPr>
          <p:spPr>
            <a:xfrm>
              <a:off x="1551660" y="2452771"/>
              <a:ext cx="213228" cy="146364"/>
            </a:xfrm>
            <a:custGeom>
              <a:avLst/>
              <a:gdLst/>
              <a:ahLst/>
              <a:cxnLst/>
              <a:rect l="l" t="t" r="r" b="b"/>
              <a:pathLst>
                <a:path w="8116" h="5571" extrusionOk="0">
                  <a:moveTo>
                    <a:pt x="458" y="1"/>
                  </a:moveTo>
                  <a:cubicBezTo>
                    <a:pt x="208" y="1"/>
                    <a:pt x="0" y="209"/>
                    <a:pt x="0" y="458"/>
                  </a:cubicBezTo>
                  <a:lnTo>
                    <a:pt x="0" y="5119"/>
                  </a:lnTo>
                  <a:cubicBezTo>
                    <a:pt x="0" y="5369"/>
                    <a:pt x="208" y="5570"/>
                    <a:pt x="458" y="5570"/>
                  </a:cubicBezTo>
                  <a:lnTo>
                    <a:pt x="7658" y="5570"/>
                  </a:lnTo>
                  <a:cubicBezTo>
                    <a:pt x="7908" y="5570"/>
                    <a:pt x="8109" y="5369"/>
                    <a:pt x="8109" y="5119"/>
                  </a:cubicBezTo>
                  <a:lnTo>
                    <a:pt x="8109" y="458"/>
                  </a:lnTo>
                  <a:cubicBezTo>
                    <a:pt x="8116" y="209"/>
                    <a:pt x="7908" y="1"/>
                    <a:pt x="7658"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80" name="Google Shape;14680;p74"/>
            <p:cNvSpPr/>
            <p:nvPr/>
          </p:nvSpPr>
          <p:spPr>
            <a:xfrm>
              <a:off x="1547824" y="2448935"/>
              <a:ext cx="220899" cy="154193"/>
            </a:xfrm>
            <a:custGeom>
              <a:avLst/>
              <a:gdLst/>
              <a:ahLst/>
              <a:cxnLst/>
              <a:rect l="l" t="t" r="r" b="b"/>
              <a:pathLst>
                <a:path w="8408" h="5869" extrusionOk="0">
                  <a:moveTo>
                    <a:pt x="604" y="1"/>
                  </a:moveTo>
                  <a:cubicBezTo>
                    <a:pt x="271" y="1"/>
                    <a:pt x="1" y="271"/>
                    <a:pt x="1" y="604"/>
                  </a:cubicBezTo>
                  <a:lnTo>
                    <a:pt x="1" y="5259"/>
                  </a:lnTo>
                  <a:cubicBezTo>
                    <a:pt x="1" y="5598"/>
                    <a:pt x="271" y="5869"/>
                    <a:pt x="604" y="5869"/>
                  </a:cubicBezTo>
                  <a:lnTo>
                    <a:pt x="4370" y="5869"/>
                  </a:lnTo>
                  <a:cubicBezTo>
                    <a:pt x="4572" y="5869"/>
                    <a:pt x="4572" y="5571"/>
                    <a:pt x="4370" y="5571"/>
                  </a:cubicBezTo>
                  <a:lnTo>
                    <a:pt x="604" y="5571"/>
                  </a:lnTo>
                  <a:cubicBezTo>
                    <a:pt x="438" y="5571"/>
                    <a:pt x="299" y="5432"/>
                    <a:pt x="299" y="5265"/>
                  </a:cubicBezTo>
                  <a:lnTo>
                    <a:pt x="299" y="604"/>
                  </a:lnTo>
                  <a:cubicBezTo>
                    <a:pt x="299" y="438"/>
                    <a:pt x="438" y="299"/>
                    <a:pt x="604" y="299"/>
                  </a:cubicBezTo>
                  <a:lnTo>
                    <a:pt x="7804" y="299"/>
                  </a:lnTo>
                  <a:cubicBezTo>
                    <a:pt x="7970" y="299"/>
                    <a:pt x="8109" y="438"/>
                    <a:pt x="8109" y="604"/>
                  </a:cubicBezTo>
                  <a:lnTo>
                    <a:pt x="8109" y="5259"/>
                  </a:lnTo>
                  <a:cubicBezTo>
                    <a:pt x="8109" y="5425"/>
                    <a:pt x="7970" y="5564"/>
                    <a:pt x="7804" y="5564"/>
                  </a:cubicBezTo>
                  <a:lnTo>
                    <a:pt x="7193" y="5564"/>
                  </a:lnTo>
                  <a:cubicBezTo>
                    <a:pt x="6992" y="5564"/>
                    <a:pt x="6992" y="5862"/>
                    <a:pt x="7193" y="5862"/>
                  </a:cubicBezTo>
                  <a:lnTo>
                    <a:pt x="7804" y="5862"/>
                  </a:lnTo>
                  <a:cubicBezTo>
                    <a:pt x="8137" y="5862"/>
                    <a:pt x="8407" y="5598"/>
                    <a:pt x="8407" y="5265"/>
                  </a:cubicBezTo>
                  <a:lnTo>
                    <a:pt x="8407" y="604"/>
                  </a:lnTo>
                  <a:cubicBezTo>
                    <a:pt x="8407" y="271"/>
                    <a:pt x="8137" y="1"/>
                    <a:pt x="7804" y="1"/>
                  </a:cubicBezTo>
                  <a:close/>
                </a:path>
              </a:pathLst>
            </a:custGeom>
            <a:solidFill>
              <a:srgbClr val="BCC4C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81" name="Google Shape;14681;p74"/>
            <p:cNvSpPr/>
            <p:nvPr/>
          </p:nvSpPr>
          <p:spPr>
            <a:xfrm>
              <a:off x="1533794" y="2610038"/>
              <a:ext cx="249142" cy="23724"/>
            </a:xfrm>
            <a:custGeom>
              <a:avLst/>
              <a:gdLst/>
              <a:ahLst/>
              <a:cxnLst/>
              <a:rect l="l" t="t" r="r" b="b"/>
              <a:pathLst>
                <a:path w="9483" h="903" extrusionOk="0">
                  <a:moveTo>
                    <a:pt x="1" y="0"/>
                  </a:moveTo>
                  <a:lnTo>
                    <a:pt x="1" y="902"/>
                  </a:lnTo>
                  <a:lnTo>
                    <a:pt x="9482" y="902"/>
                  </a:lnTo>
                  <a:lnTo>
                    <a:pt x="9482" y="0"/>
                  </a:lnTo>
                  <a:close/>
                </a:path>
              </a:pathLst>
            </a:custGeom>
            <a:solidFill>
              <a:srgbClr val="BCC4C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82" name="Google Shape;14682;p74"/>
            <p:cNvSpPr/>
            <p:nvPr/>
          </p:nvSpPr>
          <p:spPr>
            <a:xfrm>
              <a:off x="1514300" y="2616790"/>
              <a:ext cx="287763" cy="26246"/>
            </a:xfrm>
            <a:custGeom>
              <a:avLst/>
              <a:gdLst/>
              <a:ahLst/>
              <a:cxnLst/>
              <a:rect l="l" t="t" r="r" b="b"/>
              <a:pathLst>
                <a:path w="10953" h="999" extrusionOk="0">
                  <a:moveTo>
                    <a:pt x="250" y="0"/>
                  </a:moveTo>
                  <a:cubicBezTo>
                    <a:pt x="111" y="0"/>
                    <a:pt x="0" y="111"/>
                    <a:pt x="0" y="250"/>
                  </a:cubicBezTo>
                  <a:cubicBezTo>
                    <a:pt x="0" y="666"/>
                    <a:pt x="340" y="999"/>
                    <a:pt x="756" y="999"/>
                  </a:cubicBezTo>
                  <a:lnTo>
                    <a:pt x="10204" y="999"/>
                  </a:lnTo>
                  <a:cubicBezTo>
                    <a:pt x="10620" y="999"/>
                    <a:pt x="10953" y="666"/>
                    <a:pt x="10953" y="250"/>
                  </a:cubicBezTo>
                  <a:cubicBezTo>
                    <a:pt x="10953" y="111"/>
                    <a:pt x="10842" y="0"/>
                    <a:pt x="10710"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83" name="Google Shape;14683;p74"/>
            <p:cNvSpPr/>
            <p:nvPr/>
          </p:nvSpPr>
          <p:spPr>
            <a:xfrm>
              <a:off x="1490418" y="2536212"/>
              <a:ext cx="36125" cy="17366"/>
            </a:xfrm>
            <a:custGeom>
              <a:avLst/>
              <a:gdLst/>
              <a:ahLst/>
              <a:cxnLst/>
              <a:rect l="l" t="t" r="r" b="b"/>
              <a:pathLst>
                <a:path w="1375" h="661" extrusionOk="0">
                  <a:moveTo>
                    <a:pt x="1354" y="1"/>
                  </a:moveTo>
                  <a:cubicBezTo>
                    <a:pt x="1347" y="1"/>
                    <a:pt x="1341" y="1"/>
                    <a:pt x="1334" y="1"/>
                  </a:cubicBezTo>
                  <a:lnTo>
                    <a:pt x="1374" y="1"/>
                  </a:lnTo>
                  <a:cubicBezTo>
                    <a:pt x="1367" y="1"/>
                    <a:pt x="1361" y="1"/>
                    <a:pt x="1354" y="1"/>
                  </a:cubicBezTo>
                  <a:close/>
                  <a:moveTo>
                    <a:pt x="432" y="1"/>
                  </a:moveTo>
                  <a:cubicBezTo>
                    <a:pt x="0" y="1"/>
                    <a:pt x="0" y="661"/>
                    <a:pt x="432" y="661"/>
                  </a:cubicBezTo>
                  <a:cubicBezTo>
                    <a:pt x="438" y="661"/>
                    <a:pt x="445" y="661"/>
                    <a:pt x="452" y="660"/>
                  </a:cubicBezTo>
                  <a:lnTo>
                    <a:pt x="1334" y="660"/>
                  </a:lnTo>
                  <a:cubicBezTo>
                    <a:pt x="923" y="641"/>
                    <a:pt x="923" y="21"/>
                    <a:pt x="1334" y="1"/>
                  </a:cubicBezTo>
                  <a:lnTo>
                    <a:pt x="452" y="1"/>
                  </a:lnTo>
                  <a:cubicBezTo>
                    <a:pt x="445" y="1"/>
                    <a:pt x="438" y="1"/>
                    <a:pt x="432" y="1"/>
                  </a:cubicBezTo>
                  <a:close/>
                  <a:moveTo>
                    <a:pt x="1334" y="660"/>
                  </a:moveTo>
                  <a:lnTo>
                    <a:pt x="1334" y="660"/>
                  </a:lnTo>
                  <a:cubicBezTo>
                    <a:pt x="1341" y="661"/>
                    <a:pt x="1347" y="661"/>
                    <a:pt x="1354" y="661"/>
                  </a:cubicBezTo>
                  <a:cubicBezTo>
                    <a:pt x="1361" y="661"/>
                    <a:pt x="1367" y="661"/>
                    <a:pt x="1374" y="660"/>
                  </a:cubicBezTo>
                  <a:close/>
                </a:path>
              </a:pathLst>
            </a:custGeom>
            <a:solidFill>
              <a:srgbClr val="213B5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84" name="Google Shape;14684;p74"/>
            <p:cNvSpPr/>
            <p:nvPr/>
          </p:nvSpPr>
          <p:spPr>
            <a:xfrm>
              <a:off x="1414990" y="2289671"/>
              <a:ext cx="35547" cy="214515"/>
            </a:xfrm>
            <a:custGeom>
              <a:avLst/>
              <a:gdLst/>
              <a:ahLst/>
              <a:cxnLst/>
              <a:rect l="l" t="t" r="r" b="b"/>
              <a:pathLst>
                <a:path w="1353" h="8165" extrusionOk="0">
                  <a:moveTo>
                    <a:pt x="923" y="1"/>
                  </a:moveTo>
                  <a:cubicBezTo>
                    <a:pt x="416" y="1"/>
                    <a:pt x="0" y="417"/>
                    <a:pt x="0" y="930"/>
                  </a:cubicBezTo>
                  <a:lnTo>
                    <a:pt x="0" y="7242"/>
                  </a:lnTo>
                  <a:cubicBezTo>
                    <a:pt x="0" y="7755"/>
                    <a:pt x="416" y="8165"/>
                    <a:pt x="923" y="8165"/>
                  </a:cubicBezTo>
                  <a:lnTo>
                    <a:pt x="1353" y="8165"/>
                  </a:lnTo>
                  <a:cubicBezTo>
                    <a:pt x="839" y="8165"/>
                    <a:pt x="430" y="7755"/>
                    <a:pt x="430" y="7242"/>
                  </a:cubicBezTo>
                  <a:lnTo>
                    <a:pt x="430" y="930"/>
                  </a:lnTo>
                  <a:cubicBezTo>
                    <a:pt x="430" y="424"/>
                    <a:pt x="833" y="8"/>
                    <a:pt x="1346" y="1"/>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85" name="Google Shape;14685;p74"/>
            <p:cNvSpPr/>
            <p:nvPr/>
          </p:nvSpPr>
          <p:spPr>
            <a:xfrm>
              <a:off x="1533794" y="2431096"/>
              <a:ext cx="35021" cy="198830"/>
            </a:xfrm>
            <a:custGeom>
              <a:avLst/>
              <a:gdLst/>
              <a:ahLst/>
              <a:cxnLst/>
              <a:rect l="l" t="t" r="r" b="b"/>
              <a:pathLst>
                <a:path w="1333" h="7568" extrusionOk="0">
                  <a:moveTo>
                    <a:pt x="973" y="0"/>
                  </a:moveTo>
                  <a:cubicBezTo>
                    <a:pt x="431" y="0"/>
                    <a:pt x="1" y="441"/>
                    <a:pt x="1" y="978"/>
                  </a:cubicBezTo>
                  <a:lnTo>
                    <a:pt x="1" y="7568"/>
                  </a:lnTo>
                  <a:lnTo>
                    <a:pt x="347" y="7568"/>
                  </a:lnTo>
                  <a:lnTo>
                    <a:pt x="347" y="978"/>
                  </a:lnTo>
                  <a:cubicBezTo>
                    <a:pt x="347" y="437"/>
                    <a:pt x="784" y="0"/>
                    <a:pt x="1332" y="0"/>
                  </a:cubicBezTo>
                  <a:lnTo>
                    <a:pt x="986" y="0"/>
                  </a:lnTo>
                  <a:cubicBezTo>
                    <a:pt x="981" y="0"/>
                    <a:pt x="977" y="0"/>
                    <a:pt x="973" y="0"/>
                  </a:cubicBezTo>
                  <a:close/>
                </a:path>
              </a:pathLst>
            </a:custGeom>
            <a:solidFill>
              <a:srgbClr val="BCC4C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86" name="Google Shape;14686;p74"/>
            <p:cNvSpPr/>
            <p:nvPr/>
          </p:nvSpPr>
          <p:spPr>
            <a:xfrm>
              <a:off x="1514484" y="2616790"/>
              <a:ext cx="52492" cy="26246"/>
            </a:xfrm>
            <a:custGeom>
              <a:avLst/>
              <a:gdLst/>
              <a:ahLst/>
              <a:cxnLst/>
              <a:rect l="l" t="t" r="r" b="b"/>
              <a:pathLst>
                <a:path w="1998" h="999" extrusionOk="0">
                  <a:moveTo>
                    <a:pt x="243" y="0"/>
                  </a:moveTo>
                  <a:cubicBezTo>
                    <a:pt x="111" y="0"/>
                    <a:pt x="0" y="111"/>
                    <a:pt x="0" y="243"/>
                  </a:cubicBezTo>
                  <a:cubicBezTo>
                    <a:pt x="0" y="655"/>
                    <a:pt x="327" y="992"/>
                    <a:pt x="737" y="992"/>
                  </a:cubicBezTo>
                  <a:cubicBezTo>
                    <a:pt x="741" y="992"/>
                    <a:pt x="745" y="992"/>
                    <a:pt x="749" y="992"/>
                  </a:cubicBezTo>
                  <a:lnTo>
                    <a:pt x="1895" y="992"/>
                  </a:lnTo>
                  <a:cubicBezTo>
                    <a:pt x="1527" y="942"/>
                    <a:pt x="1242" y="631"/>
                    <a:pt x="1242" y="250"/>
                  </a:cubicBezTo>
                  <a:cubicBezTo>
                    <a:pt x="1242" y="111"/>
                    <a:pt x="1353" y="0"/>
                    <a:pt x="1492" y="0"/>
                  </a:cubicBezTo>
                  <a:close/>
                  <a:moveTo>
                    <a:pt x="1895" y="992"/>
                  </a:moveTo>
                  <a:cubicBezTo>
                    <a:pt x="1928" y="997"/>
                    <a:pt x="1963" y="999"/>
                    <a:pt x="1998" y="999"/>
                  </a:cubicBezTo>
                  <a:lnTo>
                    <a:pt x="1998" y="992"/>
                  </a:lnTo>
                  <a:close/>
                </a:path>
              </a:pathLst>
            </a:custGeom>
            <a:solidFill>
              <a:srgbClr val="BCC4C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87" name="Google Shape;14687;p74"/>
            <p:cNvSpPr/>
            <p:nvPr/>
          </p:nvSpPr>
          <p:spPr>
            <a:xfrm>
              <a:off x="1663003" y="2569762"/>
              <a:ext cx="74194" cy="105721"/>
            </a:xfrm>
            <a:custGeom>
              <a:avLst/>
              <a:gdLst/>
              <a:ahLst/>
              <a:cxnLst/>
              <a:rect l="l" t="t" r="r" b="b"/>
              <a:pathLst>
                <a:path w="2824" h="4024" extrusionOk="0">
                  <a:moveTo>
                    <a:pt x="444" y="1"/>
                  </a:moveTo>
                  <a:cubicBezTo>
                    <a:pt x="195" y="1"/>
                    <a:pt x="0" y="195"/>
                    <a:pt x="0" y="445"/>
                  </a:cubicBezTo>
                  <a:lnTo>
                    <a:pt x="0" y="3580"/>
                  </a:lnTo>
                  <a:cubicBezTo>
                    <a:pt x="0" y="3829"/>
                    <a:pt x="195" y="4024"/>
                    <a:pt x="444" y="4024"/>
                  </a:cubicBezTo>
                  <a:lnTo>
                    <a:pt x="2379" y="4024"/>
                  </a:lnTo>
                  <a:cubicBezTo>
                    <a:pt x="2622" y="4024"/>
                    <a:pt x="2823" y="3829"/>
                    <a:pt x="2823" y="3580"/>
                  </a:cubicBezTo>
                  <a:lnTo>
                    <a:pt x="2823" y="445"/>
                  </a:lnTo>
                  <a:cubicBezTo>
                    <a:pt x="2823" y="195"/>
                    <a:pt x="2622" y="1"/>
                    <a:pt x="2379" y="1"/>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88" name="Google Shape;14688;p74"/>
            <p:cNvSpPr/>
            <p:nvPr/>
          </p:nvSpPr>
          <p:spPr>
            <a:xfrm>
              <a:off x="1662635" y="2569946"/>
              <a:ext cx="16604" cy="105721"/>
            </a:xfrm>
            <a:custGeom>
              <a:avLst/>
              <a:gdLst/>
              <a:ahLst/>
              <a:cxnLst/>
              <a:rect l="l" t="t" r="r" b="b"/>
              <a:pathLst>
                <a:path w="632" h="4024" extrusionOk="0">
                  <a:moveTo>
                    <a:pt x="444" y="1"/>
                  </a:moveTo>
                  <a:cubicBezTo>
                    <a:pt x="202" y="1"/>
                    <a:pt x="0" y="195"/>
                    <a:pt x="0" y="444"/>
                  </a:cubicBezTo>
                  <a:lnTo>
                    <a:pt x="0" y="3580"/>
                  </a:lnTo>
                  <a:cubicBezTo>
                    <a:pt x="0" y="3822"/>
                    <a:pt x="202" y="4024"/>
                    <a:pt x="444" y="4024"/>
                  </a:cubicBezTo>
                  <a:lnTo>
                    <a:pt x="632" y="4024"/>
                  </a:lnTo>
                  <a:cubicBezTo>
                    <a:pt x="389" y="4024"/>
                    <a:pt x="188" y="3822"/>
                    <a:pt x="188" y="3580"/>
                  </a:cubicBezTo>
                  <a:lnTo>
                    <a:pt x="188" y="444"/>
                  </a:lnTo>
                  <a:cubicBezTo>
                    <a:pt x="188" y="195"/>
                    <a:pt x="389" y="1"/>
                    <a:pt x="632" y="1"/>
                  </a:cubicBezTo>
                  <a:close/>
                </a:path>
              </a:pathLst>
            </a:custGeom>
            <a:solidFill>
              <a:srgbClr val="213B5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89" name="Google Shape;14689;p74"/>
            <p:cNvSpPr/>
            <p:nvPr/>
          </p:nvSpPr>
          <p:spPr>
            <a:xfrm>
              <a:off x="1662819" y="2582163"/>
              <a:ext cx="74377" cy="80919"/>
            </a:xfrm>
            <a:custGeom>
              <a:avLst/>
              <a:gdLst/>
              <a:ahLst/>
              <a:cxnLst/>
              <a:rect l="l" t="t" r="r" b="b"/>
              <a:pathLst>
                <a:path w="2831" h="3080" extrusionOk="0">
                  <a:moveTo>
                    <a:pt x="396" y="0"/>
                  </a:moveTo>
                  <a:cubicBezTo>
                    <a:pt x="181" y="0"/>
                    <a:pt x="0" y="174"/>
                    <a:pt x="0" y="389"/>
                  </a:cubicBezTo>
                  <a:lnTo>
                    <a:pt x="0" y="2691"/>
                  </a:lnTo>
                  <a:cubicBezTo>
                    <a:pt x="0" y="2907"/>
                    <a:pt x="181" y="3080"/>
                    <a:pt x="396" y="3080"/>
                  </a:cubicBezTo>
                  <a:lnTo>
                    <a:pt x="2442" y="3080"/>
                  </a:lnTo>
                  <a:cubicBezTo>
                    <a:pt x="2657" y="3080"/>
                    <a:pt x="2830" y="2907"/>
                    <a:pt x="2830" y="2691"/>
                  </a:cubicBezTo>
                  <a:lnTo>
                    <a:pt x="2830" y="389"/>
                  </a:lnTo>
                  <a:cubicBezTo>
                    <a:pt x="2830" y="174"/>
                    <a:pt x="2657" y="0"/>
                    <a:pt x="2442"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90" name="Google Shape;14690;p74"/>
            <p:cNvSpPr/>
            <p:nvPr/>
          </p:nvSpPr>
          <p:spPr>
            <a:xfrm>
              <a:off x="1662635" y="2583975"/>
              <a:ext cx="4939" cy="77478"/>
            </a:xfrm>
            <a:custGeom>
              <a:avLst/>
              <a:gdLst/>
              <a:ahLst/>
              <a:cxnLst/>
              <a:rect l="l" t="t" r="r" b="b"/>
              <a:pathLst>
                <a:path w="188" h="2949" extrusionOk="0">
                  <a:moveTo>
                    <a:pt x="188" y="1"/>
                  </a:moveTo>
                  <a:cubicBezTo>
                    <a:pt x="77" y="49"/>
                    <a:pt x="7" y="153"/>
                    <a:pt x="0" y="271"/>
                  </a:cubicBezTo>
                  <a:lnTo>
                    <a:pt x="0" y="2671"/>
                  </a:lnTo>
                  <a:cubicBezTo>
                    <a:pt x="7" y="2789"/>
                    <a:pt x="77" y="2893"/>
                    <a:pt x="188" y="2948"/>
                  </a:cubicBezTo>
                  <a:lnTo>
                    <a:pt x="188" y="1"/>
                  </a:ln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691" name="Google Shape;14691;p74"/>
          <p:cNvGrpSpPr/>
          <p:nvPr/>
        </p:nvGrpSpPr>
        <p:grpSpPr>
          <a:xfrm>
            <a:off x="2653215" y="3074754"/>
            <a:ext cx="516132" cy="470943"/>
            <a:chOff x="1989911" y="2306065"/>
            <a:chExt cx="387099" cy="353207"/>
          </a:xfrm>
        </p:grpSpPr>
        <p:sp>
          <p:nvSpPr>
            <p:cNvPr id="14692" name="Google Shape;14692;p74"/>
            <p:cNvSpPr/>
            <p:nvPr/>
          </p:nvSpPr>
          <p:spPr>
            <a:xfrm>
              <a:off x="2110003" y="2555181"/>
              <a:ext cx="146916" cy="88775"/>
            </a:xfrm>
            <a:custGeom>
              <a:avLst/>
              <a:gdLst/>
              <a:ahLst/>
              <a:cxnLst/>
              <a:rect l="l" t="t" r="r" b="b"/>
              <a:pathLst>
                <a:path w="5592" h="3379" extrusionOk="0">
                  <a:moveTo>
                    <a:pt x="2796" y="1"/>
                  </a:moveTo>
                  <a:lnTo>
                    <a:pt x="576" y="986"/>
                  </a:lnTo>
                  <a:lnTo>
                    <a:pt x="1" y="2879"/>
                  </a:lnTo>
                  <a:lnTo>
                    <a:pt x="1298" y="3108"/>
                  </a:lnTo>
                  <a:lnTo>
                    <a:pt x="2865" y="3379"/>
                  </a:lnTo>
                  <a:lnTo>
                    <a:pt x="5591" y="2879"/>
                  </a:lnTo>
                  <a:lnTo>
                    <a:pt x="5238" y="1714"/>
                  </a:lnTo>
                  <a:lnTo>
                    <a:pt x="5016" y="986"/>
                  </a:lnTo>
                  <a:lnTo>
                    <a:pt x="2796" y="1"/>
                  </a:ln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93" name="Google Shape;14693;p74"/>
            <p:cNvSpPr/>
            <p:nvPr/>
          </p:nvSpPr>
          <p:spPr>
            <a:xfrm>
              <a:off x="2110003" y="2555181"/>
              <a:ext cx="137615" cy="81681"/>
            </a:xfrm>
            <a:custGeom>
              <a:avLst/>
              <a:gdLst/>
              <a:ahLst/>
              <a:cxnLst/>
              <a:rect l="l" t="t" r="r" b="b"/>
              <a:pathLst>
                <a:path w="5238" h="3109" extrusionOk="0">
                  <a:moveTo>
                    <a:pt x="2796" y="1"/>
                  </a:moveTo>
                  <a:lnTo>
                    <a:pt x="583" y="986"/>
                  </a:lnTo>
                  <a:lnTo>
                    <a:pt x="1" y="2879"/>
                  </a:lnTo>
                  <a:lnTo>
                    <a:pt x="1298" y="3108"/>
                  </a:lnTo>
                  <a:lnTo>
                    <a:pt x="1561" y="1714"/>
                  </a:lnTo>
                  <a:lnTo>
                    <a:pt x="5238" y="1714"/>
                  </a:lnTo>
                  <a:lnTo>
                    <a:pt x="5016" y="986"/>
                  </a:lnTo>
                  <a:lnTo>
                    <a:pt x="2796" y="1"/>
                  </a:ln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94" name="Google Shape;14694;p74"/>
            <p:cNvSpPr/>
            <p:nvPr/>
          </p:nvSpPr>
          <p:spPr>
            <a:xfrm>
              <a:off x="1989911" y="2306065"/>
              <a:ext cx="387099" cy="275021"/>
            </a:xfrm>
            <a:custGeom>
              <a:avLst/>
              <a:gdLst/>
              <a:ahLst/>
              <a:cxnLst/>
              <a:rect l="l" t="t" r="r" b="b"/>
              <a:pathLst>
                <a:path w="14734" h="10468" extrusionOk="0">
                  <a:moveTo>
                    <a:pt x="1215" y="1"/>
                  </a:moveTo>
                  <a:cubicBezTo>
                    <a:pt x="542" y="1"/>
                    <a:pt x="1" y="549"/>
                    <a:pt x="1" y="1222"/>
                  </a:cubicBezTo>
                  <a:lnTo>
                    <a:pt x="1" y="9247"/>
                  </a:lnTo>
                  <a:cubicBezTo>
                    <a:pt x="1" y="9920"/>
                    <a:pt x="542" y="10468"/>
                    <a:pt x="1215" y="10468"/>
                  </a:cubicBezTo>
                  <a:lnTo>
                    <a:pt x="13513" y="10468"/>
                  </a:lnTo>
                  <a:cubicBezTo>
                    <a:pt x="14185" y="10468"/>
                    <a:pt x="14733" y="9920"/>
                    <a:pt x="14733" y="9247"/>
                  </a:cubicBezTo>
                  <a:lnTo>
                    <a:pt x="14733" y="1222"/>
                  </a:lnTo>
                  <a:cubicBezTo>
                    <a:pt x="14733" y="549"/>
                    <a:pt x="14185" y="1"/>
                    <a:pt x="13513"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95" name="Google Shape;14695;p74"/>
            <p:cNvSpPr/>
            <p:nvPr/>
          </p:nvSpPr>
          <p:spPr>
            <a:xfrm>
              <a:off x="2021438" y="2337723"/>
              <a:ext cx="324045" cy="193628"/>
            </a:xfrm>
            <a:custGeom>
              <a:avLst/>
              <a:gdLst/>
              <a:ahLst/>
              <a:cxnLst/>
              <a:rect l="l" t="t" r="r" b="b"/>
              <a:pathLst>
                <a:path w="12334" h="7370" extrusionOk="0">
                  <a:moveTo>
                    <a:pt x="12320" y="1"/>
                  </a:moveTo>
                  <a:cubicBezTo>
                    <a:pt x="12318" y="1"/>
                    <a:pt x="12315" y="2"/>
                    <a:pt x="12313" y="3"/>
                  </a:cubicBezTo>
                  <a:lnTo>
                    <a:pt x="15" y="3"/>
                  </a:lnTo>
                  <a:cubicBezTo>
                    <a:pt x="8" y="3"/>
                    <a:pt x="1" y="10"/>
                    <a:pt x="1" y="17"/>
                  </a:cubicBezTo>
                  <a:lnTo>
                    <a:pt x="1" y="7369"/>
                  </a:lnTo>
                  <a:lnTo>
                    <a:pt x="12333" y="7369"/>
                  </a:lnTo>
                  <a:lnTo>
                    <a:pt x="12333" y="17"/>
                  </a:lnTo>
                  <a:cubicBezTo>
                    <a:pt x="12333" y="11"/>
                    <a:pt x="12329" y="1"/>
                    <a:pt x="12320" y="1"/>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96" name="Google Shape;14696;p74"/>
            <p:cNvSpPr/>
            <p:nvPr/>
          </p:nvSpPr>
          <p:spPr>
            <a:xfrm>
              <a:off x="2327224" y="2337776"/>
              <a:ext cx="18259" cy="193576"/>
            </a:xfrm>
            <a:custGeom>
              <a:avLst/>
              <a:gdLst/>
              <a:ahLst/>
              <a:cxnLst/>
              <a:rect l="l" t="t" r="r" b="b"/>
              <a:pathLst>
                <a:path w="695" h="7368" extrusionOk="0">
                  <a:moveTo>
                    <a:pt x="1" y="1"/>
                  </a:moveTo>
                  <a:cubicBezTo>
                    <a:pt x="1" y="8"/>
                    <a:pt x="1" y="8"/>
                    <a:pt x="1" y="15"/>
                  </a:cubicBezTo>
                  <a:lnTo>
                    <a:pt x="1" y="7367"/>
                  </a:lnTo>
                  <a:lnTo>
                    <a:pt x="694" y="7367"/>
                  </a:lnTo>
                  <a:lnTo>
                    <a:pt x="694" y="15"/>
                  </a:lnTo>
                  <a:cubicBezTo>
                    <a:pt x="694" y="8"/>
                    <a:pt x="694" y="8"/>
                    <a:pt x="694" y="1"/>
                  </a:cubicBezTo>
                  <a:close/>
                </a:path>
              </a:pathLst>
            </a:custGeom>
            <a:solidFill>
              <a:srgbClr val="213B5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97" name="Google Shape;14697;p74"/>
            <p:cNvSpPr/>
            <p:nvPr/>
          </p:nvSpPr>
          <p:spPr>
            <a:xfrm>
              <a:off x="2069543" y="2630819"/>
              <a:ext cx="227651" cy="28453"/>
            </a:xfrm>
            <a:custGeom>
              <a:avLst/>
              <a:gdLst/>
              <a:ahLst/>
              <a:cxnLst/>
              <a:rect l="l" t="t" r="r" b="b"/>
              <a:pathLst>
                <a:path w="8665" h="1083" extrusionOk="0">
                  <a:moveTo>
                    <a:pt x="542" y="0"/>
                  </a:moveTo>
                  <a:cubicBezTo>
                    <a:pt x="244" y="0"/>
                    <a:pt x="1" y="243"/>
                    <a:pt x="1" y="541"/>
                  </a:cubicBezTo>
                  <a:cubicBezTo>
                    <a:pt x="1" y="839"/>
                    <a:pt x="244" y="1082"/>
                    <a:pt x="542" y="1082"/>
                  </a:cubicBezTo>
                  <a:lnTo>
                    <a:pt x="8123" y="1082"/>
                  </a:lnTo>
                  <a:cubicBezTo>
                    <a:pt x="8421" y="1082"/>
                    <a:pt x="8664" y="839"/>
                    <a:pt x="8664" y="541"/>
                  </a:cubicBezTo>
                  <a:cubicBezTo>
                    <a:pt x="8664" y="243"/>
                    <a:pt x="8421" y="0"/>
                    <a:pt x="8123"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98" name="Google Shape;14698;p74"/>
            <p:cNvSpPr/>
            <p:nvPr/>
          </p:nvSpPr>
          <p:spPr>
            <a:xfrm>
              <a:off x="2175237" y="2549191"/>
              <a:ext cx="14975" cy="11849"/>
            </a:xfrm>
            <a:custGeom>
              <a:avLst/>
              <a:gdLst/>
              <a:ahLst/>
              <a:cxnLst/>
              <a:rect l="l" t="t" r="r" b="b"/>
              <a:pathLst>
                <a:path w="570" h="451" extrusionOk="0">
                  <a:moveTo>
                    <a:pt x="312" y="0"/>
                  </a:moveTo>
                  <a:cubicBezTo>
                    <a:pt x="266" y="0"/>
                    <a:pt x="218" y="15"/>
                    <a:pt x="174" y="48"/>
                  </a:cubicBezTo>
                  <a:cubicBezTo>
                    <a:pt x="1" y="180"/>
                    <a:pt x="91" y="451"/>
                    <a:pt x="313" y="451"/>
                  </a:cubicBezTo>
                  <a:cubicBezTo>
                    <a:pt x="410" y="451"/>
                    <a:pt x="500" y="381"/>
                    <a:pt x="528" y="284"/>
                  </a:cubicBezTo>
                  <a:cubicBezTo>
                    <a:pt x="570" y="129"/>
                    <a:pt x="448" y="0"/>
                    <a:pt x="312" y="0"/>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699" name="Google Shape;14699;p74"/>
          <p:cNvGrpSpPr/>
          <p:nvPr/>
        </p:nvGrpSpPr>
        <p:grpSpPr>
          <a:xfrm>
            <a:off x="3457470" y="3051705"/>
            <a:ext cx="272884" cy="484009"/>
            <a:chOff x="2593102" y="2288778"/>
            <a:chExt cx="204663" cy="363007"/>
          </a:xfrm>
        </p:grpSpPr>
        <p:sp>
          <p:nvSpPr>
            <p:cNvPr id="14700" name="Google Shape;14700;p74"/>
            <p:cNvSpPr/>
            <p:nvPr/>
          </p:nvSpPr>
          <p:spPr>
            <a:xfrm>
              <a:off x="2753837" y="2310636"/>
              <a:ext cx="43928" cy="297431"/>
            </a:xfrm>
            <a:custGeom>
              <a:avLst/>
              <a:gdLst/>
              <a:ahLst/>
              <a:cxnLst/>
              <a:rect l="l" t="t" r="r" b="b"/>
              <a:pathLst>
                <a:path w="1672" h="11321" extrusionOk="0">
                  <a:moveTo>
                    <a:pt x="0" y="0"/>
                  </a:moveTo>
                  <a:lnTo>
                    <a:pt x="0" y="11320"/>
                  </a:lnTo>
                  <a:lnTo>
                    <a:pt x="1672" y="10481"/>
                  </a:lnTo>
                  <a:lnTo>
                    <a:pt x="1672" y="833"/>
                  </a:lnTo>
                  <a:lnTo>
                    <a:pt x="0" y="0"/>
                  </a:lnTo>
                  <a:close/>
                </a:path>
              </a:pathLst>
            </a:custGeom>
            <a:solidFill>
              <a:srgbClr val="51637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01" name="Google Shape;14701;p74"/>
            <p:cNvSpPr/>
            <p:nvPr/>
          </p:nvSpPr>
          <p:spPr>
            <a:xfrm>
              <a:off x="2593102" y="2310636"/>
              <a:ext cx="182620" cy="297431"/>
            </a:xfrm>
            <a:custGeom>
              <a:avLst/>
              <a:gdLst/>
              <a:ahLst/>
              <a:cxnLst/>
              <a:rect l="l" t="t" r="r" b="b"/>
              <a:pathLst>
                <a:path w="6951" h="11321" extrusionOk="0">
                  <a:moveTo>
                    <a:pt x="6951" y="0"/>
                  </a:moveTo>
                  <a:lnTo>
                    <a:pt x="1" y="833"/>
                  </a:lnTo>
                  <a:lnTo>
                    <a:pt x="1" y="10481"/>
                  </a:lnTo>
                  <a:lnTo>
                    <a:pt x="6951" y="11320"/>
                  </a:lnTo>
                  <a:lnTo>
                    <a:pt x="6951" y="0"/>
                  </a:lnTo>
                  <a:close/>
                </a:path>
              </a:pathLst>
            </a:custGeom>
            <a:solidFill>
              <a:srgbClr val="BFC9D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02" name="Google Shape;14702;p74"/>
            <p:cNvSpPr/>
            <p:nvPr/>
          </p:nvSpPr>
          <p:spPr>
            <a:xfrm>
              <a:off x="2753837" y="2585972"/>
              <a:ext cx="43928" cy="65813"/>
            </a:xfrm>
            <a:custGeom>
              <a:avLst/>
              <a:gdLst/>
              <a:ahLst/>
              <a:cxnLst/>
              <a:rect l="l" t="t" r="r" b="b"/>
              <a:pathLst>
                <a:path w="1672" h="2505" extrusionOk="0">
                  <a:moveTo>
                    <a:pt x="833" y="1"/>
                  </a:moveTo>
                  <a:lnTo>
                    <a:pt x="0" y="2505"/>
                  </a:lnTo>
                  <a:lnTo>
                    <a:pt x="833" y="2505"/>
                  </a:lnTo>
                  <a:cubicBezTo>
                    <a:pt x="1297" y="2505"/>
                    <a:pt x="1665" y="2130"/>
                    <a:pt x="1672" y="1673"/>
                  </a:cubicBezTo>
                  <a:lnTo>
                    <a:pt x="1672" y="1"/>
                  </a:lnTo>
                  <a:close/>
                </a:path>
              </a:pathLst>
            </a:custGeom>
            <a:solidFill>
              <a:srgbClr val="6F7F9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03" name="Google Shape;14703;p74"/>
            <p:cNvSpPr/>
            <p:nvPr/>
          </p:nvSpPr>
          <p:spPr>
            <a:xfrm>
              <a:off x="2753837" y="2288778"/>
              <a:ext cx="43928" cy="43744"/>
            </a:xfrm>
            <a:custGeom>
              <a:avLst/>
              <a:gdLst/>
              <a:ahLst/>
              <a:cxnLst/>
              <a:rect l="l" t="t" r="r" b="b"/>
              <a:pathLst>
                <a:path w="1672" h="1665" extrusionOk="0">
                  <a:moveTo>
                    <a:pt x="0" y="0"/>
                  </a:moveTo>
                  <a:lnTo>
                    <a:pt x="833" y="1665"/>
                  </a:lnTo>
                  <a:lnTo>
                    <a:pt x="1672" y="1665"/>
                  </a:lnTo>
                  <a:lnTo>
                    <a:pt x="1672" y="832"/>
                  </a:lnTo>
                  <a:cubicBezTo>
                    <a:pt x="1665" y="375"/>
                    <a:pt x="1297" y="0"/>
                    <a:pt x="833" y="0"/>
                  </a:cubicBezTo>
                  <a:close/>
                </a:path>
              </a:pathLst>
            </a:custGeom>
            <a:solidFill>
              <a:srgbClr val="6F7F9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04" name="Google Shape;14704;p74"/>
            <p:cNvSpPr/>
            <p:nvPr/>
          </p:nvSpPr>
          <p:spPr>
            <a:xfrm>
              <a:off x="2593102" y="2585972"/>
              <a:ext cx="182620" cy="65813"/>
            </a:xfrm>
            <a:custGeom>
              <a:avLst/>
              <a:gdLst/>
              <a:ahLst/>
              <a:cxnLst/>
              <a:rect l="l" t="t" r="r" b="b"/>
              <a:pathLst>
                <a:path w="6951" h="2505" extrusionOk="0">
                  <a:moveTo>
                    <a:pt x="1" y="1"/>
                  </a:moveTo>
                  <a:lnTo>
                    <a:pt x="1" y="1673"/>
                  </a:lnTo>
                  <a:cubicBezTo>
                    <a:pt x="8" y="2130"/>
                    <a:pt x="375" y="2505"/>
                    <a:pt x="840" y="2505"/>
                  </a:cubicBezTo>
                  <a:lnTo>
                    <a:pt x="6118" y="2505"/>
                  </a:lnTo>
                  <a:cubicBezTo>
                    <a:pt x="6576" y="2505"/>
                    <a:pt x="6951" y="2130"/>
                    <a:pt x="6951" y="1673"/>
                  </a:cubicBezTo>
                  <a:lnTo>
                    <a:pt x="6951" y="1"/>
                  </a:lnTo>
                  <a:close/>
                </a:path>
              </a:pathLst>
            </a:custGeom>
            <a:solidFill>
              <a:srgbClr val="A1B5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05" name="Google Shape;14705;p74"/>
            <p:cNvSpPr/>
            <p:nvPr/>
          </p:nvSpPr>
          <p:spPr>
            <a:xfrm>
              <a:off x="2593102" y="2288778"/>
              <a:ext cx="182620" cy="43744"/>
            </a:xfrm>
            <a:custGeom>
              <a:avLst/>
              <a:gdLst/>
              <a:ahLst/>
              <a:cxnLst/>
              <a:rect l="l" t="t" r="r" b="b"/>
              <a:pathLst>
                <a:path w="6951" h="1665" extrusionOk="0">
                  <a:moveTo>
                    <a:pt x="840" y="0"/>
                  </a:moveTo>
                  <a:cubicBezTo>
                    <a:pt x="375" y="0"/>
                    <a:pt x="8" y="375"/>
                    <a:pt x="1" y="832"/>
                  </a:cubicBezTo>
                  <a:lnTo>
                    <a:pt x="1" y="1665"/>
                  </a:lnTo>
                  <a:lnTo>
                    <a:pt x="6951" y="1665"/>
                  </a:lnTo>
                  <a:lnTo>
                    <a:pt x="6951" y="832"/>
                  </a:lnTo>
                  <a:cubicBezTo>
                    <a:pt x="6951" y="375"/>
                    <a:pt x="6576" y="0"/>
                    <a:pt x="6118" y="0"/>
                  </a:cubicBezTo>
                  <a:close/>
                </a:path>
              </a:pathLst>
            </a:custGeom>
            <a:solidFill>
              <a:srgbClr val="A1B5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06" name="Google Shape;14706;p74"/>
            <p:cNvSpPr/>
            <p:nvPr/>
          </p:nvSpPr>
          <p:spPr>
            <a:xfrm>
              <a:off x="2688050" y="2305172"/>
              <a:ext cx="36650" cy="10956"/>
            </a:xfrm>
            <a:custGeom>
              <a:avLst/>
              <a:gdLst/>
              <a:ahLst/>
              <a:cxnLst/>
              <a:rect l="l" t="t" r="r" b="b"/>
              <a:pathLst>
                <a:path w="1395" h="417" extrusionOk="0">
                  <a:moveTo>
                    <a:pt x="285" y="0"/>
                  </a:moveTo>
                  <a:cubicBezTo>
                    <a:pt x="0" y="0"/>
                    <a:pt x="0" y="416"/>
                    <a:pt x="285" y="416"/>
                  </a:cubicBezTo>
                  <a:lnTo>
                    <a:pt x="1117" y="416"/>
                  </a:lnTo>
                  <a:cubicBezTo>
                    <a:pt x="1395" y="416"/>
                    <a:pt x="1395" y="0"/>
                    <a:pt x="1117" y="0"/>
                  </a:cubicBezTo>
                  <a:close/>
                </a:path>
              </a:pathLst>
            </a:custGeom>
            <a:solidFill>
              <a:srgbClr val="63636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07" name="Google Shape;14707;p74"/>
            <p:cNvSpPr/>
            <p:nvPr/>
          </p:nvSpPr>
          <p:spPr>
            <a:xfrm>
              <a:off x="2684399" y="2607857"/>
              <a:ext cx="22069" cy="22069"/>
            </a:xfrm>
            <a:custGeom>
              <a:avLst/>
              <a:gdLst/>
              <a:ahLst/>
              <a:cxnLst/>
              <a:rect l="l" t="t" r="r" b="b"/>
              <a:pathLst>
                <a:path w="840" h="840" extrusionOk="0">
                  <a:moveTo>
                    <a:pt x="424" y="0"/>
                  </a:moveTo>
                  <a:cubicBezTo>
                    <a:pt x="188" y="0"/>
                    <a:pt x="1" y="188"/>
                    <a:pt x="1" y="423"/>
                  </a:cubicBezTo>
                  <a:cubicBezTo>
                    <a:pt x="1" y="652"/>
                    <a:pt x="188" y="840"/>
                    <a:pt x="424" y="840"/>
                  </a:cubicBezTo>
                  <a:cubicBezTo>
                    <a:pt x="653" y="840"/>
                    <a:pt x="840" y="652"/>
                    <a:pt x="840" y="423"/>
                  </a:cubicBezTo>
                  <a:cubicBezTo>
                    <a:pt x="840" y="188"/>
                    <a:pt x="653" y="0"/>
                    <a:pt x="424"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08" name="Google Shape;14708;p74"/>
            <p:cNvSpPr/>
            <p:nvPr/>
          </p:nvSpPr>
          <p:spPr>
            <a:xfrm>
              <a:off x="2668004" y="2305172"/>
              <a:ext cx="10956" cy="10956"/>
            </a:xfrm>
            <a:custGeom>
              <a:avLst/>
              <a:gdLst/>
              <a:ahLst/>
              <a:cxnLst/>
              <a:rect l="l" t="t" r="r" b="b"/>
              <a:pathLst>
                <a:path w="417" h="417" extrusionOk="0">
                  <a:moveTo>
                    <a:pt x="208" y="0"/>
                  </a:moveTo>
                  <a:cubicBezTo>
                    <a:pt x="97" y="0"/>
                    <a:pt x="0" y="97"/>
                    <a:pt x="0" y="208"/>
                  </a:cubicBezTo>
                  <a:cubicBezTo>
                    <a:pt x="0" y="326"/>
                    <a:pt x="97" y="416"/>
                    <a:pt x="208" y="416"/>
                  </a:cubicBezTo>
                  <a:cubicBezTo>
                    <a:pt x="326" y="416"/>
                    <a:pt x="417" y="326"/>
                    <a:pt x="417" y="208"/>
                  </a:cubicBezTo>
                  <a:cubicBezTo>
                    <a:pt x="417" y="97"/>
                    <a:pt x="326" y="0"/>
                    <a:pt x="208" y="0"/>
                  </a:cubicBezTo>
                  <a:close/>
                </a:path>
              </a:pathLst>
            </a:custGeom>
            <a:solidFill>
              <a:srgbClr val="63636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709" name="Google Shape;14709;p74"/>
          <p:cNvGrpSpPr/>
          <p:nvPr/>
        </p:nvGrpSpPr>
        <p:grpSpPr>
          <a:xfrm>
            <a:off x="3961166" y="3106351"/>
            <a:ext cx="538201" cy="407995"/>
            <a:chOff x="2970874" y="2329763"/>
            <a:chExt cx="403651" cy="305996"/>
          </a:xfrm>
        </p:grpSpPr>
        <p:sp>
          <p:nvSpPr>
            <p:cNvPr id="14710" name="Google Shape;14710;p74"/>
            <p:cNvSpPr/>
            <p:nvPr/>
          </p:nvSpPr>
          <p:spPr>
            <a:xfrm>
              <a:off x="3054158" y="2352909"/>
              <a:ext cx="98233" cy="259704"/>
            </a:xfrm>
            <a:custGeom>
              <a:avLst/>
              <a:gdLst/>
              <a:ahLst/>
              <a:cxnLst/>
              <a:rect l="l" t="t" r="r" b="b"/>
              <a:pathLst>
                <a:path w="3739" h="9885" extrusionOk="0">
                  <a:moveTo>
                    <a:pt x="3739" y="1"/>
                  </a:moveTo>
                  <a:lnTo>
                    <a:pt x="3572" y="49"/>
                  </a:lnTo>
                  <a:cubicBezTo>
                    <a:pt x="2053" y="507"/>
                    <a:pt x="777" y="1533"/>
                    <a:pt x="0" y="2914"/>
                  </a:cubicBezTo>
                  <a:lnTo>
                    <a:pt x="0" y="6964"/>
                  </a:lnTo>
                  <a:cubicBezTo>
                    <a:pt x="777" y="8352"/>
                    <a:pt x="2053" y="9378"/>
                    <a:pt x="3572" y="9836"/>
                  </a:cubicBezTo>
                  <a:lnTo>
                    <a:pt x="3739" y="9885"/>
                  </a:lnTo>
                  <a:lnTo>
                    <a:pt x="3739" y="1"/>
                  </a:lnTo>
                  <a:close/>
                </a:path>
              </a:pathLst>
            </a:custGeom>
            <a:solidFill>
              <a:srgbClr val="A4B2C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11" name="Google Shape;14711;p74"/>
            <p:cNvSpPr/>
            <p:nvPr/>
          </p:nvSpPr>
          <p:spPr>
            <a:xfrm>
              <a:off x="3054158" y="2512908"/>
              <a:ext cx="98233" cy="99704"/>
            </a:xfrm>
            <a:custGeom>
              <a:avLst/>
              <a:gdLst/>
              <a:ahLst/>
              <a:cxnLst/>
              <a:rect l="l" t="t" r="r" b="b"/>
              <a:pathLst>
                <a:path w="3739" h="3795" extrusionOk="0">
                  <a:moveTo>
                    <a:pt x="0" y="1"/>
                  </a:moveTo>
                  <a:lnTo>
                    <a:pt x="0" y="874"/>
                  </a:lnTo>
                  <a:cubicBezTo>
                    <a:pt x="777" y="2262"/>
                    <a:pt x="2053" y="3288"/>
                    <a:pt x="3572" y="3746"/>
                  </a:cubicBezTo>
                  <a:lnTo>
                    <a:pt x="3739" y="3795"/>
                  </a:lnTo>
                  <a:lnTo>
                    <a:pt x="3739" y="2921"/>
                  </a:lnTo>
                  <a:lnTo>
                    <a:pt x="3572" y="2865"/>
                  </a:lnTo>
                  <a:cubicBezTo>
                    <a:pt x="2053" y="2414"/>
                    <a:pt x="777" y="1381"/>
                    <a:pt x="0" y="1"/>
                  </a:cubicBezTo>
                  <a:close/>
                </a:path>
              </a:pathLst>
            </a:custGeom>
            <a:solidFill>
              <a:srgbClr val="7A899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12" name="Google Shape;14712;p74"/>
            <p:cNvSpPr/>
            <p:nvPr/>
          </p:nvSpPr>
          <p:spPr>
            <a:xfrm>
              <a:off x="2970874" y="2429441"/>
              <a:ext cx="83310" cy="106456"/>
            </a:xfrm>
            <a:custGeom>
              <a:avLst/>
              <a:gdLst/>
              <a:ahLst/>
              <a:cxnLst/>
              <a:rect l="l" t="t" r="r" b="b"/>
              <a:pathLst>
                <a:path w="3171" h="4052" extrusionOk="0">
                  <a:moveTo>
                    <a:pt x="1381" y="1"/>
                  </a:moveTo>
                  <a:cubicBezTo>
                    <a:pt x="618" y="1"/>
                    <a:pt x="0" y="618"/>
                    <a:pt x="0" y="1381"/>
                  </a:cubicBezTo>
                  <a:lnTo>
                    <a:pt x="0" y="2678"/>
                  </a:lnTo>
                  <a:cubicBezTo>
                    <a:pt x="0" y="3434"/>
                    <a:pt x="618" y="4051"/>
                    <a:pt x="1381" y="4051"/>
                  </a:cubicBezTo>
                  <a:lnTo>
                    <a:pt x="3170" y="4051"/>
                  </a:lnTo>
                  <a:lnTo>
                    <a:pt x="3170" y="1"/>
                  </a:lnTo>
                  <a:close/>
                </a:path>
              </a:pathLst>
            </a:custGeom>
            <a:solidFill>
              <a:srgbClr val="7A899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13" name="Google Shape;14713;p74"/>
            <p:cNvSpPr/>
            <p:nvPr/>
          </p:nvSpPr>
          <p:spPr>
            <a:xfrm>
              <a:off x="2970874" y="2476652"/>
              <a:ext cx="83310" cy="59244"/>
            </a:xfrm>
            <a:custGeom>
              <a:avLst/>
              <a:gdLst/>
              <a:ahLst/>
              <a:cxnLst/>
              <a:rect l="l" t="t" r="r" b="b"/>
              <a:pathLst>
                <a:path w="3171" h="2255" extrusionOk="0">
                  <a:moveTo>
                    <a:pt x="0" y="0"/>
                  </a:moveTo>
                  <a:lnTo>
                    <a:pt x="0" y="881"/>
                  </a:lnTo>
                  <a:cubicBezTo>
                    <a:pt x="0" y="1637"/>
                    <a:pt x="618" y="2254"/>
                    <a:pt x="1381" y="2254"/>
                  </a:cubicBezTo>
                  <a:lnTo>
                    <a:pt x="3170" y="2254"/>
                  </a:lnTo>
                  <a:lnTo>
                    <a:pt x="3170" y="1381"/>
                  </a:lnTo>
                  <a:lnTo>
                    <a:pt x="1381" y="1381"/>
                  </a:lnTo>
                  <a:cubicBezTo>
                    <a:pt x="618" y="1381"/>
                    <a:pt x="0" y="763"/>
                    <a:pt x="0" y="0"/>
                  </a:cubicBezTo>
                  <a:close/>
                </a:path>
              </a:pathLst>
            </a:custGeom>
            <a:solidFill>
              <a:srgbClr val="61728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14" name="Google Shape;14714;p74"/>
            <p:cNvSpPr/>
            <p:nvPr/>
          </p:nvSpPr>
          <p:spPr>
            <a:xfrm>
              <a:off x="3215760" y="2442156"/>
              <a:ext cx="33392" cy="81313"/>
            </a:xfrm>
            <a:custGeom>
              <a:avLst/>
              <a:gdLst/>
              <a:ahLst/>
              <a:cxnLst/>
              <a:rect l="l" t="t" r="r" b="b"/>
              <a:pathLst>
                <a:path w="1271" h="3095" extrusionOk="0">
                  <a:moveTo>
                    <a:pt x="308" y="0"/>
                  </a:moveTo>
                  <a:cubicBezTo>
                    <a:pt x="141" y="0"/>
                    <a:pt x="0" y="208"/>
                    <a:pt x="140" y="370"/>
                  </a:cubicBezTo>
                  <a:cubicBezTo>
                    <a:pt x="792" y="1022"/>
                    <a:pt x="792" y="2069"/>
                    <a:pt x="140" y="2721"/>
                  </a:cubicBezTo>
                  <a:cubicBezTo>
                    <a:pt x="57" y="2804"/>
                    <a:pt x="57" y="2943"/>
                    <a:pt x="140" y="3026"/>
                  </a:cubicBezTo>
                  <a:cubicBezTo>
                    <a:pt x="186" y="3072"/>
                    <a:pt x="245" y="3095"/>
                    <a:pt x="302" y="3095"/>
                  </a:cubicBezTo>
                  <a:cubicBezTo>
                    <a:pt x="358" y="3095"/>
                    <a:pt x="412" y="3074"/>
                    <a:pt x="452" y="3033"/>
                  </a:cubicBezTo>
                  <a:cubicBezTo>
                    <a:pt x="1271" y="2208"/>
                    <a:pt x="1271" y="883"/>
                    <a:pt x="452" y="58"/>
                  </a:cubicBezTo>
                  <a:cubicBezTo>
                    <a:pt x="406" y="18"/>
                    <a:pt x="356" y="0"/>
                    <a:pt x="308" y="0"/>
                  </a:cubicBezTo>
                  <a:close/>
                </a:path>
              </a:pathLst>
            </a:custGeom>
            <a:solidFill>
              <a:srgbClr val="DFE6E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15" name="Google Shape;14715;p74"/>
            <p:cNvSpPr/>
            <p:nvPr/>
          </p:nvSpPr>
          <p:spPr>
            <a:xfrm>
              <a:off x="3256561" y="2401513"/>
              <a:ext cx="55829" cy="162627"/>
            </a:xfrm>
            <a:custGeom>
              <a:avLst/>
              <a:gdLst/>
              <a:ahLst/>
              <a:cxnLst/>
              <a:rect l="l" t="t" r="r" b="b"/>
              <a:pathLst>
                <a:path w="2125" h="6190" extrusionOk="0">
                  <a:moveTo>
                    <a:pt x="308" y="1"/>
                  </a:moveTo>
                  <a:cubicBezTo>
                    <a:pt x="141" y="1"/>
                    <a:pt x="1" y="207"/>
                    <a:pt x="141" y="363"/>
                  </a:cubicBezTo>
                  <a:cubicBezTo>
                    <a:pt x="1646" y="1875"/>
                    <a:pt x="1646" y="4310"/>
                    <a:pt x="141" y="5822"/>
                  </a:cubicBezTo>
                  <a:cubicBezTo>
                    <a:pt x="58" y="5905"/>
                    <a:pt x="58" y="6044"/>
                    <a:pt x="141" y="6127"/>
                  </a:cubicBezTo>
                  <a:cubicBezTo>
                    <a:pt x="183" y="6169"/>
                    <a:pt x="238" y="6190"/>
                    <a:pt x="294" y="6190"/>
                  </a:cubicBezTo>
                  <a:cubicBezTo>
                    <a:pt x="351" y="6190"/>
                    <a:pt x="408" y="6169"/>
                    <a:pt x="453" y="6127"/>
                  </a:cubicBezTo>
                  <a:cubicBezTo>
                    <a:pt x="2125" y="4449"/>
                    <a:pt x="2125" y="1737"/>
                    <a:pt x="453" y="58"/>
                  </a:cubicBezTo>
                  <a:cubicBezTo>
                    <a:pt x="407" y="18"/>
                    <a:pt x="356" y="1"/>
                    <a:pt x="308" y="1"/>
                  </a:cubicBezTo>
                  <a:close/>
                </a:path>
              </a:pathLst>
            </a:custGeom>
            <a:solidFill>
              <a:srgbClr val="DFE6E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16" name="Google Shape;14716;p74"/>
            <p:cNvSpPr/>
            <p:nvPr/>
          </p:nvSpPr>
          <p:spPr>
            <a:xfrm>
              <a:off x="3296653" y="2361421"/>
              <a:ext cx="77872" cy="242758"/>
            </a:xfrm>
            <a:custGeom>
              <a:avLst/>
              <a:gdLst/>
              <a:ahLst/>
              <a:cxnLst/>
              <a:rect l="l" t="t" r="r" b="b"/>
              <a:pathLst>
                <a:path w="2964" h="9240" extrusionOk="0">
                  <a:moveTo>
                    <a:pt x="302" y="1"/>
                  </a:moveTo>
                  <a:cubicBezTo>
                    <a:pt x="137" y="1"/>
                    <a:pt x="1" y="208"/>
                    <a:pt x="141" y="370"/>
                  </a:cubicBezTo>
                  <a:cubicBezTo>
                    <a:pt x="2478" y="2715"/>
                    <a:pt x="2478" y="6516"/>
                    <a:pt x="141" y="8867"/>
                  </a:cubicBezTo>
                  <a:cubicBezTo>
                    <a:pt x="51" y="8950"/>
                    <a:pt x="51" y="9089"/>
                    <a:pt x="141" y="9172"/>
                  </a:cubicBezTo>
                  <a:cubicBezTo>
                    <a:pt x="183" y="9217"/>
                    <a:pt x="238" y="9240"/>
                    <a:pt x="294" y="9240"/>
                  </a:cubicBezTo>
                  <a:cubicBezTo>
                    <a:pt x="349" y="9240"/>
                    <a:pt x="405" y="9217"/>
                    <a:pt x="446" y="9172"/>
                  </a:cubicBezTo>
                  <a:cubicBezTo>
                    <a:pt x="2964" y="6661"/>
                    <a:pt x="2964" y="2576"/>
                    <a:pt x="446" y="58"/>
                  </a:cubicBezTo>
                  <a:cubicBezTo>
                    <a:pt x="400" y="18"/>
                    <a:pt x="350" y="1"/>
                    <a:pt x="302" y="1"/>
                  </a:cubicBezTo>
                  <a:close/>
                </a:path>
              </a:pathLst>
            </a:custGeom>
            <a:solidFill>
              <a:srgbClr val="DFE6E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17" name="Google Shape;14717;p74"/>
            <p:cNvSpPr/>
            <p:nvPr/>
          </p:nvSpPr>
          <p:spPr>
            <a:xfrm>
              <a:off x="3151287" y="2329763"/>
              <a:ext cx="37727" cy="305996"/>
            </a:xfrm>
            <a:custGeom>
              <a:avLst/>
              <a:gdLst/>
              <a:ahLst/>
              <a:cxnLst/>
              <a:rect l="l" t="t" r="r" b="b"/>
              <a:pathLst>
                <a:path w="1436" h="11647" extrusionOk="0">
                  <a:moveTo>
                    <a:pt x="458" y="1"/>
                  </a:moveTo>
                  <a:cubicBezTo>
                    <a:pt x="208" y="1"/>
                    <a:pt x="0" y="202"/>
                    <a:pt x="0" y="451"/>
                  </a:cubicBezTo>
                  <a:lnTo>
                    <a:pt x="0" y="11196"/>
                  </a:lnTo>
                  <a:cubicBezTo>
                    <a:pt x="0" y="11445"/>
                    <a:pt x="208" y="11646"/>
                    <a:pt x="458" y="11646"/>
                  </a:cubicBezTo>
                  <a:lnTo>
                    <a:pt x="985" y="11646"/>
                  </a:lnTo>
                  <a:cubicBezTo>
                    <a:pt x="1235" y="11646"/>
                    <a:pt x="1436" y="11445"/>
                    <a:pt x="1436" y="11196"/>
                  </a:cubicBezTo>
                  <a:lnTo>
                    <a:pt x="1436" y="451"/>
                  </a:lnTo>
                  <a:cubicBezTo>
                    <a:pt x="1436" y="202"/>
                    <a:pt x="1235" y="1"/>
                    <a:pt x="985" y="1"/>
                  </a:cubicBezTo>
                  <a:close/>
                </a:path>
              </a:pathLst>
            </a:custGeom>
            <a:solidFill>
              <a:srgbClr val="7A899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18" name="Google Shape;14718;p74"/>
            <p:cNvSpPr/>
            <p:nvPr/>
          </p:nvSpPr>
          <p:spPr>
            <a:xfrm>
              <a:off x="3151287" y="2329763"/>
              <a:ext cx="30450" cy="305996"/>
            </a:xfrm>
            <a:custGeom>
              <a:avLst/>
              <a:gdLst/>
              <a:ahLst/>
              <a:cxnLst/>
              <a:rect l="l" t="t" r="r" b="b"/>
              <a:pathLst>
                <a:path w="1159" h="11647" extrusionOk="0">
                  <a:moveTo>
                    <a:pt x="458" y="1"/>
                  </a:moveTo>
                  <a:cubicBezTo>
                    <a:pt x="208" y="1"/>
                    <a:pt x="0" y="202"/>
                    <a:pt x="0" y="451"/>
                  </a:cubicBezTo>
                  <a:lnTo>
                    <a:pt x="0" y="11196"/>
                  </a:lnTo>
                  <a:cubicBezTo>
                    <a:pt x="0" y="11445"/>
                    <a:pt x="208" y="11646"/>
                    <a:pt x="458" y="11646"/>
                  </a:cubicBezTo>
                  <a:lnTo>
                    <a:pt x="985" y="11646"/>
                  </a:lnTo>
                  <a:cubicBezTo>
                    <a:pt x="1041" y="11646"/>
                    <a:pt x="1103" y="11633"/>
                    <a:pt x="1158" y="11612"/>
                  </a:cubicBezTo>
                  <a:cubicBezTo>
                    <a:pt x="985" y="11542"/>
                    <a:pt x="881" y="11376"/>
                    <a:pt x="881" y="11196"/>
                  </a:cubicBezTo>
                  <a:lnTo>
                    <a:pt x="881" y="451"/>
                  </a:lnTo>
                  <a:cubicBezTo>
                    <a:pt x="881" y="271"/>
                    <a:pt x="992" y="105"/>
                    <a:pt x="1158" y="35"/>
                  </a:cubicBezTo>
                  <a:cubicBezTo>
                    <a:pt x="1103" y="8"/>
                    <a:pt x="1048" y="1"/>
                    <a:pt x="985" y="1"/>
                  </a:cubicBezTo>
                  <a:close/>
                </a:path>
              </a:pathLst>
            </a:custGeom>
            <a:solidFill>
              <a:srgbClr val="61728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719" name="Google Shape;14719;p74"/>
          <p:cNvGrpSpPr/>
          <p:nvPr/>
        </p:nvGrpSpPr>
        <p:grpSpPr>
          <a:xfrm>
            <a:off x="4727728" y="3091674"/>
            <a:ext cx="517113" cy="437244"/>
            <a:chOff x="3545795" y="2318755"/>
            <a:chExt cx="387835" cy="327933"/>
          </a:xfrm>
        </p:grpSpPr>
        <p:sp>
          <p:nvSpPr>
            <p:cNvPr id="14720" name="Google Shape;14720;p74"/>
            <p:cNvSpPr/>
            <p:nvPr/>
          </p:nvSpPr>
          <p:spPr>
            <a:xfrm>
              <a:off x="3565315" y="2318755"/>
              <a:ext cx="11691" cy="57694"/>
            </a:xfrm>
            <a:custGeom>
              <a:avLst/>
              <a:gdLst/>
              <a:ahLst/>
              <a:cxnLst/>
              <a:rect l="l" t="t" r="r" b="b"/>
              <a:pathLst>
                <a:path w="445" h="2196" extrusionOk="0">
                  <a:moveTo>
                    <a:pt x="222" y="0"/>
                  </a:moveTo>
                  <a:cubicBezTo>
                    <a:pt x="111" y="0"/>
                    <a:pt x="0" y="73"/>
                    <a:pt x="0" y="218"/>
                  </a:cubicBezTo>
                  <a:lnTo>
                    <a:pt x="0" y="1973"/>
                  </a:lnTo>
                  <a:cubicBezTo>
                    <a:pt x="0" y="2091"/>
                    <a:pt x="97" y="2195"/>
                    <a:pt x="222" y="2195"/>
                  </a:cubicBezTo>
                  <a:cubicBezTo>
                    <a:pt x="347" y="2195"/>
                    <a:pt x="444" y="2091"/>
                    <a:pt x="444" y="1973"/>
                  </a:cubicBezTo>
                  <a:lnTo>
                    <a:pt x="444" y="218"/>
                  </a:lnTo>
                  <a:cubicBezTo>
                    <a:pt x="444" y="73"/>
                    <a:pt x="333" y="0"/>
                    <a:pt x="222" y="0"/>
                  </a:cubicBezTo>
                  <a:close/>
                </a:path>
              </a:pathLst>
            </a:custGeom>
            <a:solidFill>
              <a:srgbClr val="95A6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21" name="Google Shape;14721;p74"/>
            <p:cNvSpPr/>
            <p:nvPr/>
          </p:nvSpPr>
          <p:spPr>
            <a:xfrm>
              <a:off x="3545795" y="2318755"/>
              <a:ext cx="11691" cy="57694"/>
            </a:xfrm>
            <a:custGeom>
              <a:avLst/>
              <a:gdLst/>
              <a:ahLst/>
              <a:cxnLst/>
              <a:rect l="l" t="t" r="r" b="b"/>
              <a:pathLst>
                <a:path w="445" h="2196" extrusionOk="0">
                  <a:moveTo>
                    <a:pt x="223" y="0"/>
                  </a:moveTo>
                  <a:cubicBezTo>
                    <a:pt x="112" y="0"/>
                    <a:pt x="1" y="73"/>
                    <a:pt x="1" y="218"/>
                  </a:cubicBezTo>
                  <a:lnTo>
                    <a:pt x="1" y="1973"/>
                  </a:lnTo>
                  <a:cubicBezTo>
                    <a:pt x="1" y="2091"/>
                    <a:pt x="98" y="2195"/>
                    <a:pt x="223" y="2195"/>
                  </a:cubicBezTo>
                  <a:cubicBezTo>
                    <a:pt x="341" y="2195"/>
                    <a:pt x="445" y="2091"/>
                    <a:pt x="445" y="1973"/>
                  </a:cubicBezTo>
                  <a:lnTo>
                    <a:pt x="445" y="218"/>
                  </a:lnTo>
                  <a:cubicBezTo>
                    <a:pt x="445" y="73"/>
                    <a:pt x="334" y="0"/>
                    <a:pt x="223" y="0"/>
                  </a:cubicBezTo>
                  <a:close/>
                </a:path>
              </a:pathLst>
            </a:custGeom>
            <a:solidFill>
              <a:srgbClr val="95A6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22" name="Google Shape;14722;p74"/>
            <p:cNvSpPr/>
            <p:nvPr/>
          </p:nvSpPr>
          <p:spPr>
            <a:xfrm>
              <a:off x="3584888" y="2318755"/>
              <a:ext cx="11796" cy="57694"/>
            </a:xfrm>
            <a:custGeom>
              <a:avLst/>
              <a:gdLst/>
              <a:ahLst/>
              <a:cxnLst/>
              <a:rect l="l" t="t" r="r" b="b"/>
              <a:pathLst>
                <a:path w="449" h="2196" extrusionOk="0">
                  <a:moveTo>
                    <a:pt x="224" y="0"/>
                  </a:moveTo>
                  <a:cubicBezTo>
                    <a:pt x="112" y="0"/>
                    <a:pt x="1" y="73"/>
                    <a:pt x="4" y="218"/>
                  </a:cubicBezTo>
                  <a:lnTo>
                    <a:pt x="4" y="1973"/>
                  </a:lnTo>
                  <a:cubicBezTo>
                    <a:pt x="4" y="2091"/>
                    <a:pt x="101" y="2195"/>
                    <a:pt x="226" y="2195"/>
                  </a:cubicBezTo>
                  <a:cubicBezTo>
                    <a:pt x="344" y="2195"/>
                    <a:pt x="448" y="2091"/>
                    <a:pt x="448" y="1973"/>
                  </a:cubicBezTo>
                  <a:lnTo>
                    <a:pt x="448" y="218"/>
                  </a:lnTo>
                  <a:cubicBezTo>
                    <a:pt x="448" y="73"/>
                    <a:pt x="335" y="0"/>
                    <a:pt x="224" y="0"/>
                  </a:cubicBezTo>
                  <a:close/>
                </a:path>
              </a:pathLst>
            </a:custGeom>
            <a:solidFill>
              <a:srgbClr val="95A6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4723" name="Google Shape;14723;p74"/>
            <p:cNvGrpSpPr/>
            <p:nvPr/>
          </p:nvGrpSpPr>
          <p:grpSpPr>
            <a:xfrm>
              <a:off x="3545795" y="2322301"/>
              <a:ext cx="387835" cy="324387"/>
              <a:chOff x="3545795" y="2322301"/>
              <a:chExt cx="387835" cy="324387"/>
            </a:xfrm>
          </p:grpSpPr>
          <p:sp>
            <p:nvSpPr>
              <p:cNvPr id="14724" name="Google Shape;14724;p74"/>
              <p:cNvSpPr/>
              <p:nvPr/>
            </p:nvSpPr>
            <p:spPr>
              <a:xfrm>
                <a:off x="3613604" y="2355089"/>
                <a:ext cx="258968" cy="258994"/>
              </a:xfrm>
              <a:custGeom>
                <a:avLst/>
                <a:gdLst/>
                <a:ahLst/>
                <a:cxnLst/>
                <a:rect l="l" t="t" r="r" b="b"/>
                <a:pathLst>
                  <a:path w="9857" h="9858" extrusionOk="0">
                    <a:moveTo>
                      <a:pt x="4932" y="1"/>
                    </a:moveTo>
                    <a:cubicBezTo>
                      <a:pt x="2213" y="1"/>
                      <a:pt x="0" y="2206"/>
                      <a:pt x="0" y="4925"/>
                    </a:cubicBezTo>
                    <a:cubicBezTo>
                      <a:pt x="0" y="7651"/>
                      <a:pt x="2213" y="9857"/>
                      <a:pt x="4932" y="9857"/>
                    </a:cubicBezTo>
                    <a:cubicBezTo>
                      <a:pt x="7651" y="9857"/>
                      <a:pt x="9857" y="7651"/>
                      <a:pt x="9857" y="4925"/>
                    </a:cubicBezTo>
                    <a:cubicBezTo>
                      <a:pt x="9857" y="2206"/>
                      <a:pt x="7651" y="1"/>
                      <a:pt x="4932" y="1"/>
                    </a:cubicBezTo>
                    <a:close/>
                  </a:path>
                </a:pathLst>
              </a:custGeom>
              <a:solidFill>
                <a:srgbClr val="C3CFD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25" name="Google Shape;14725;p74"/>
              <p:cNvSpPr/>
              <p:nvPr/>
            </p:nvSpPr>
            <p:spPr>
              <a:xfrm>
                <a:off x="3639667" y="2380968"/>
                <a:ext cx="207027" cy="207054"/>
              </a:xfrm>
              <a:custGeom>
                <a:avLst/>
                <a:gdLst/>
                <a:ahLst/>
                <a:cxnLst/>
                <a:rect l="l" t="t" r="r" b="b"/>
                <a:pathLst>
                  <a:path w="7880" h="7881" extrusionOk="0">
                    <a:moveTo>
                      <a:pt x="3940" y="1"/>
                    </a:moveTo>
                    <a:cubicBezTo>
                      <a:pt x="1762" y="1"/>
                      <a:pt x="0" y="1769"/>
                      <a:pt x="0" y="3940"/>
                    </a:cubicBezTo>
                    <a:cubicBezTo>
                      <a:pt x="0" y="6118"/>
                      <a:pt x="1762" y="7880"/>
                      <a:pt x="3940" y="7880"/>
                    </a:cubicBezTo>
                    <a:cubicBezTo>
                      <a:pt x="6118" y="7880"/>
                      <a:pt x="7880" y="6118"/>
                      <a:pt x="7880" y="3940"/>
                    </a:cubicBezTo>
                    <a:cubicBezTo>
                      <a:pt x="7880" y="1769"/>
                      <a:pt x="6118" y="1"/>
                      <a:pt x="3940" y="1"/>
                    </a:cubicBezTo>
                    <a:close/>
                  </a:path>
                </a:pathLst>
              </a:custGeom>
              <a:solidFill>
                <a:srgbClr val="F2F4F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26" name="Google Shape;14726;p74"/>
              <p:cNvSpPr/>
              <p:nvPr/>
            </p:nvSpPr>
            <p:spPr>
              <a:xfrm>
                <a:off x="3722583" y="2380968"/>
                <a:ext cx="129392" cy="207080"/>
              </a:xfrm>
              <a:custGeom>
                <a:avLst/>
                <a:gdLst/>
                <a:ahLst/>
                <a:cxnLst/>
                <a:rect l="l" t="t" r="r" b="b"/>
                <a:pathLst>
                  <a:path w="4925" h="7882" extrusionOk="0">
                    <a:moveTo>
                      <a:pt x="784" y="1"/>
                    </a:moveTo>
                    <a:cubicBezTo>
                      <a:pt x="520" y="1"/>
                      <a:pt x="257" y="28"/>
                      <a:pt x="0" y="84"/>
                    </a:cubicBezTo>
                    <a:cubicBezTo>
                      <a:pt x="1831" y="458"/>
                      <a:pt x="3149" y="2068"/>
                      <a:pt x="3149" y="3940"/>
                    </a:cubicBezTo>
                    <a:cubicBezTo>
                      <a:pt x="3149" y="5813"/>
                      <a:pt x="1831" y="7429"/>
                      <a:pt x="0" y="7804"/>
                    </a:cubicBezTo>
                    <a:cubicBezTo>
                      <a:pt x="263" y="7857"/>
                      <a:pt x="524" y="7882"/>
                      <a:pt x="781" y="7882"/>
                    </a:cubicBezTo>
                    <a:cubicBezTo>
                      <a:pt x="2758" y="7882"/>
                      <a:pt x="4486" y="6386"/>
                      <a:pt x="4689" y="4336"/>
                    </a:cubicBezTo>
                    <a:cubicBezTo>
                      <a:pt x="4925" y="2019"/>
                      <a:pt x="3107" y="8"/>
                      <a:pt x="784" y="1"/>
                    </a:cubicBezTo>
                    <a:close/>
                  </a:path>
                </a:pathLst>
              </a:custGeom>
              <a:solidFill>
                <a:srgbClr val="E4EAE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27" name="Google Shape;14727;p74"/>
              <p:cNvSpPr/>
              <p:nvPr/>
            </p:nvSpPr>
            <p:spPr>
              <a:xfrm>
                <a:off x="3895140" y="2322301"/>
                <a:ext cx="38489" cy="324387"/>
              </a:xfrm>
              <a:custGeom>
                <a:avLst/>
                <a:gdLst/>
                <a:ahLst/>
                <a:cxnLst/>
                <a:rect l="l" t="t" r="r" b="b"/>
                <a:pathLst>
                  <a:path w="1465" h="12347" extrusionOk="0">
                    <a:moveTo>
                      <a:pt x="1450" y="0"/>
                    </a:moveTo>
                    <a:cubicBezTo>
                      <a:pt x="556" y="541"/>
                      <a:pt x="1" y="1512"/>
                      <a:pt x="1" y="2567"/>
                    </a:cubicBezTo>
                    <a:lnTo>
                      <a:pt x="1" y="5986"/>
                    </a:lnTo>
                    <a:cubicBezTo>
                      <a:pt x="1" y="6204"/>
                      <a:pt x="315" y="6392"/>
                      <a:pt x="576" y="6392"/>
                    </a:cubicBezTo>
                    <a:cubicBezTo>
                      <a:pt x="597" y="6392"/>
                      <a:pt x="618" y="6391"/>
                      <a:pt x="639" y="6388"/>
                    </a:cubicBezTo>
                    <a:lnTo>
                      <a:pt x="639" y="7450"/>
                    </a:lnTo>
                    <a:cubicBezTo>
                      <a:pt x="639" y="8747"/>
                      <a:pt x="285" y="11057"/>
                      <a:pt x="285" y="11542"/>
                    </a:cubicBezTo>
                    <a:cubicBezTo>
                      <a:pt x="285" y="12090"/>
                      <a:pt x="514" y="12347"/>
                      <a:pt x="868" y="12347"/>
                    </a:cubicBezTo>
                    <a:cubicBezTo>
                      <a:pt x="1214" y="12347"/>
                      <a:pt x="1464" y="12090"/>
                      <a:pt x="1464" y="11542"/>
                    </a:cubicBezTo>
                    <a:cubicBezTo>
                      <a:pt x="1464" y="11542"/>
                      <a:pt x="1464" y="4211"/>
                      <a:pt x="1450" y="7"/>
                    </a:cubicBezTo>
                    <a:lnTo>
                      <a:pt x="1450" y="0"/>
                    </a:lnTo>
                    <a:close/>
                  </a:path>
                </a:pathLst>
              </a:custGeom>
              <a:solidFill>
                <a:srgbClr val="95A6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28" name="Google Shape;14728;p74"/>
              <p:cNvSpPr/>
              <p:nvPr/>
            </p:nvSpPr>
            <p:spPr>
              <a:xfrm>
                <a:off x="3895140" y="2322301"/>
                <a:ext cx="38489" cy="167960"/>
              </a:xfrm>
              <a:custGeom>
                <a:avLst/>
                <a:gdLst/>
                <a:ahLst/>
                <a:cxnLst/>
                <a:rect l="l" t="t" r="r" b="b"/>
                <a:pathLst>
                  <a:path w="1465" h="6393" extrusionOk="0">
                    <a:moveTo>
                      <a:pt x="1450" y="0"/>
                    </a:moveTo>
                    <a:cubicBezTo>
                      <a:pt x="556" y="541"/>
                      <a:pt x="1" y="1512"/>
                      <a:pt x="1" y="2567"/>
                    </a:cubicBezTo>
                    <a:lnTo>
                      <a:pt x="1" y="5993"/>
                    </a:lnTo>
                    <a:cubicBezTo>
                      <a:pt x="1" y="6205"/>
                      <a:pt x="314" y="6392"/>
                      <a:pt x="576" y="6392"/>
                    </a:cubicBezTo>
                    <a:cubicBezTo>
                      <a:pt x="597" y="6392"/>
                      <a:pt x="618" y="6391"/>
                      <a:pt x="639" y="6388"/>
                    </a:cubicBezTo>
                    <a:lnTo>
                      <a:pt x="1464" y="6375"/>
                    </a:lnTo>
                    <a:cubicBezTo>
                      <a:pt x="1457" y="4356"/>
                      <a:pt x="1450" y="1686"/>
                      <a:pt x="1450" y="7"/>
                    </a:cubicBezTo>
                    <a:lnTo>
                      <a:pt x="1450" y="0"/>
                    </a:lnTo>
                    <a:close/>
                  </a:path>
                </a:pathLst>
              </a:custGeom>
              <a:solidFill>
                <a:srgbClr val="C7D0D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29" name="Google Shape;14729;p74"/>
              <p:cNvSpPr/>
              <p:nvPr/>
            </p:nvSpPr>
            <p:spPr>
              <a:xfrm>
                <a:off x="3545795" y="2370590"/>
                <a:ext cx="50890" cy="275021"/>
              </a:xfrm>
              <a:custGeom>
                <a:avLst/>
                <a:gdLst/>
                <a:ahLst/>
                <a:cxnLst/>
                <a:rect l="l" t="t" r="r" b="b"/>
                <a:pathLst>
                  <a:path w="1937" h="10468" extrusionOk="0">
                    <a:moveTo>
                      <a:pt x="1" y="0"/>
                    </a:moveTo>
                    <a:lnTo>
                      <a:pt x="1" y="1138"/>
                    </a:lnTo>
                    <a:cubicBezTo>
                      <a:pt x="1" y="1332"/>
                      <a:pt x="98" y="1519"/>
                      <a:pt x="265" y="1637"/>
                    </a:cubicBezTo>
                    <a:cubicBezTo>
                      <a:pt x="424" y="1727"/>
                      <a:pt x="549" y="2060"/>
                      <a:pt x="549" y="2241"/>
                    </a:cubicBezTo>
                    <a:lnTo>
                      <a:pt x="549" y="3912"/>
                    </a:lnTo>
                    <a:cubicBezTo>
                      <a:pt x="549" y="5286"/>
                      <a:pt x="535" y="6652"/>
                      <a:pt x="389" y="8019"/>
                    </a:cubicBezTo>
                    <a:cubicBezTo>
                      <a:pt x="299" y="8830"/>
                      <a:pt x="251" y="9551"/>
                      <a:pt x="251" y="9718"/>
                    </a:cubicBezTo>
                    <a:cubicBezTo>
                      <a:pt x="230" y="10127"/>
                      <a:pt x="556" y="10467"/>
                      <a:pt x="965" y="10467"/>
                    </a:cubicBezTo>
                    <a:cubicBezTo>
                      <a:pt x="1381" y="10467"/>
                      <a:pt x="1707" y="10127"/>
                      <a:pt x="1686" y="9718"/>
                    </a:cubicBezTo>
                    <a:cubicBezTo>
                      <a:pt x="1686" y="9551"/>
                      <a:pt x="1638" y="8830"/>
                      <a:pt x="1548" y="8019"/>
                    </a:cubicBezTo>
                    <a:cubicBezTo>
                      <a:pt x="1402" y="6659"/>
                      <a:pt x="1388" y="5286"/>
                      <a:pt x="1388" y="3912"/>
                    </a:cubicBezTo>
                    <a:lnTo>
                      <a:pt x="1388" y="2255"/>
                    </a:lnTo>
                    <a:cubicBezTo>
                      <a:pt x="1402" y="1991"/>
                      <a:pt x="1534" y="1755"/>
                      <a:pt x="1742" y="1596"/>
                    </a:cubicBezTo>
                    <a:cubicBezTo>
                      <a:pt x="1881" y="1505"/>
                      <a:pt x="1936" y="1304"/>
                      <a:pt x="1936" y="1138"/>
                    </a:cubicBezTo>
                    <a:lnTo>
                      <a:pt x="1936" y="0"/>
                    </a:lnTo>
                    <a:close/>
                  </a:path>
                </a:pathLst>
              </a:custGeom>
              <a:solidFill>
                <a:srgbClr val="95A6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30" name="Google Shape;14730;p74"/>
              <p:cNvSpPr/>
              <p:nvPr/>
            </p:nvSpPr>
            <p:spPr>
              <a:xfrm>
                <a:off x="3545795" y="2370590"/>
                <a:ext cx="50890" cy="59244"/>
              </a:xfrm>
              <a:custGeom>
                <a:avLst/>
                <a:gdLst/>
                <a:ahLst/>
                <a:cxnLst/>
                <a:rect l="l" t="t" r="r" b="b"/>
                <a:pathLst>
                  <a:path w="1937" h="2255" extrusionOk="0">
                    <a:moveTo>
                      <a:pt x="1" y="0"/>
                    </a:moveTo>
                    <a:lnTo>
                      <a:pt x="1" y="1138"/>
                    </a:lnTo>
                    <a:cubicBezTo>
                      <a:pt x="1" y="1332"/>
                      <a:pt x="98" y="1519"/>
                      <a:pt x="265" y="1637"/>
                    </a:cubicBezTo>
                    <a:cubicBezTo>
                      <a:pt x="424" y="1727"/>
                      <a:pt x="549" y="2060"/>
                      <a:pt x="549" y="2241"/>
                    </a:cubicBezTo>
                    <a:lnTo>
                      <a:pt x="1388" y="2255"/>
                    </a:lnTo>
                    <a:cubicBezTo>
                      <a:pt x="1402" y="1991"/>
                      <a:pt x="1534" y="1755"/>
                      <a:pt x="1742" y="1603"/>
                    </a:cubicBezTo>
                    <a:cubicBezTo>
                      <a:pt x="1881" y="1505"/>
                      <a:pt x="1936" y="1304"/>
                      <a:pt x="1936" y="1138"/>
                    </a:cubicBezTo>
                    <a:lnTo>
                      <a:pt x="1936" y="0"/>
                    </a:lnTo>
                    <a:close/>
                  </a:path>
                </a:pathLst>
              </a:custGeom>
              <a:solidFill>
                <a:srgbClr val="C7D0D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14731" name="Google Shape;14731;p74"/>
          <p:cNvGrpSpPr/>
          <p:nvPr/>
        </p:nvGrpSpPr>
        <p:grpSpPr>
          <a:xfrm>
            <a:off x="6291291" y="3075979"/>
            <a:ext cx="485725" cy="468736"/>
            <a:chOff x="4718468" y="2306984"/>
            <a:chExt cx="364294" cy="351552"/>
          </a:xfrm>
        </p:grpSpPr>
        <p:sp>
          <p:nvSpPr>
            <p:cNvPr id="14732" name="Google Shape;14732;p74"/>
            <p:cNvSpPr/>
            <p:nvPr/>
          </p:nvSpPr>
          <p:spPr>
            <a:xfrm>
              <a:off x="4718468" y="2472869"/>
              <a:ext cx="55593" cy="57195"/>
            </a:xfrm>
            <a:custGeom>
              <a:avLst/>
              <a:gdLst/>
              <a:ahLst/>
              <a:cxnLst/>
              <a:rect l="l" t="t" r="r" b="b"/>
              <a:pathLst>
                <a:path w="2116" h="2177" extrusionOk="0">
                  <a:moveTo>
                    <a:pt x="784" y="408"/>
                  </a:moveTo>
                  <a:cubicBezTo>
                    <a:pt x="930" y="449"/>
                    <a:pt x="1034" y="560"/>
                    <a:pt x="1082" y="699"/>
                  </a:cubicBezTo>
                  <a:cubicBezTo>
                    <a:pt x="1110" y="762"/>
                    <a:pt x="1124" y="824"/>
                    <a:pt x="1124" y="893"/>
                  </a:cubicBezTo>
                  <a:cubicBezTo>
                    <a:pt x="840" y="831"/>
                    <a:pt x="625" y="748"/>
                    <a:pt x="576" y="651"/>
                  </a:cubicBezTo>
                  <a:cubicBezTo>
                    <a:pt x="555" y="609"/>
                    <a:pt x="604" y="533"/>
                    <a:pt x="632" y="491"/>
                  </a:cubicBezTo>
                  <a:cubicBezTo>
                    <a:pt x="659" y="442"/>
                    <a:pt x="715" y="408"/>
                    <a:pt x="763" y="408"/>
                  </a:cubicBezTo>
                  <a:close/>
                  <a:moveTo>
                    <a:pt x="765" y="1"/>
                  </a:moveTo>
                  <a:cubicBezTo>
                    <a:pt x="584" y="1"/>
                    <a:pt x="415" y="89"/>
                    <a:pt x="306" y="241"/>
                  </a:cubicBezTo>
                  <a:cubicBezTo>
                    <a:pt x="111" y="498"/>
                    <a:pt x="146" y="706"/>
                    <a:pt x="208" y="831"/>
                  </a:cubicBezTo>
                  <a:cubicBezTo>
                    <a:pt x="312" y="1046"/>
                    <a:pt x="576" y="1192"/>
                    <a:pt x="1013" y="1289"/>
                  </a:cubicBezTo>
                  <a:cubicBezTo>
                    <a:pt x="999" y="1303"/>
                    <a:pt x="985" y="1323"/>
                    <a:pt x="971" y="1344"/>
                  </a:cubicBezTo>
                  <a:cubicBezTo>
                    <a:pt x="791" y="1587"/>
                    <a:pt x="514" y="1733"/>
                    <a:pt x="208" y="1746"/>
                  </a:cubicBezTo>
                  <a:cubicBezTo>
                    <a:pt x="91" y="1753"/>
                    <a:pt x="0" y="1844"/>
                    <a:pt x="0" y="1961"/>
                  </a:cubicBezTo>
                  <a:cubicBezTo>
                    <a:pt x="0" y="2079"/>
                    <a:pt x="91" y="2170"/>
                    <a:pt x="201" y="2177"/>
                  </a:cubicBezTo>
                  <a:lnTo>
                    <a:pt x="250" y="2177"/>
                  </a:lnTo>
                  <a:cubicBezTo>
                    <a:pt x="500" y="2177"/>
                    <a:pt x="909" y="2086"/>
                    <a:pt x="1297" y="1594"/>
                  </a:cubicBezTo>
                  <a:cubicBezTo>
                    <a:pt x="1353" y="1525"/>
                    <a:pt x="1401" y="1441"/>
                    <a:pt x="1443" y="1358"/>
                  </a:cubicBezTo>
                  <a:cubicBezTo>
                    <a:pt x="1700" y="1386"/>
                    <a:pt x="1901" y="1386"/>
                    <a:pt x="1908" y="1386"/>
                  </a:cubicBezTo>
                  <a:cubicBezTo>
                    <a:pt x="1912" y="1386"/>
                    <a:pt x="1916" y="1386"/>
                    <a:pt x="1920" y="1386"/>
                  </a:cubicBezTo>
                  <a:cubicBezTo>
                    <a:pt x="2032" y="1386"/>
                    <a:pt x="2116" y="1292"/>
                    <a:pt x="2116" y="1178"/>
                  </a:cubicBezTo>
                  <a:cubicBezTo>
                    <a:pt x="2116" y="1067"/>
                    <a:pt x="2019" y="977"/>
                    <a:pt x="1908" y="977"/>
                  </a:cubicBezTo>
                  <a:cubicBezTo>
                    <a:pt x="1790" y="977"/>
                    <a:pt x="1665" y="970"/>
                    <a:pt x="1540" y="956"/>
                  </a:cubicBezTo>
                  <a:cubicBezTo>
                    <a:pt x="1540" y="817"/>
                    <a:pt x="1519" y="678"/>
                    <a:pt x="1464" y="547"/>
                  </a:cubicBezTo>
                  <a:cubicBezTo>
                    <a:pt x="1346" y="255"/>
                    <a:pt x="1103" y="40"/>
                    <a:pt x="840" y="5"/>
                  </a:cubicBezTo>
                  <a:cubicBezTo>
                    <a:pt x="815" y="2"/>
                    <a:pt x="790" y="1"/>
                    <a:pt x="765" y="1"/>
                  </a:cubicBezTo>
                  <a:close/>
                </a:path>
              </a:pathLst>
            </a:custGeom>
            <a:solidFill>
              <a:srgbClr val="98A6B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33" name="Google Shape;14733;p74"/>
            <p:cNvSpPr/>
            <p:nvPr/>
          </p:nvSpPr>
          <p:spPr>
            <a:xfrm>
              <a:off x="4764392" y="2405927"/>
              <a:ext cx="318370" cy="252610"/>
            </a:xfrm>
            <a:custGeom>
              <a:avLst/>
              <a:gdLst/>
              <a:ahLst/>
              <a:cxnLst/>
              <a:rect l="l" t="t" r="r" b="b"/>
              <a:pathLst>
                <a:path w="12118" h="9615" extrusionOk="0">
                  <a:moveTo>
                    <a:pt x="5251" y="1"/>
                  </a:moveTo>
                  <a:cubicBezTo>
                    <a:pt x="2352" y="1"/>
                    <a:pt x="0" y="1326"/>
                    <a:pt x="0" y="4253"/>
                  </a:cubicBezTo>
                  <a:cubicBezTo>
                    <a:pt x="0" y="5938"/>
                    <a:pt x="826" y="7124"/>
                    <a:pt x="2109" y="7804"/>
                  </a:cubicBezTo>
                  <a:cubicBezTo>
                    <a:pt x="2137" y="7825"/>
                    <a:pt x="2157" y="7853"/>
                    <a:pt x="2164" y="7887"/>
                  </a:cubicBezTo>
                  <a:lnTo>
                    <a:pt x="2456" y="9379"/>
                  </a:lnTo>
                  <a:cubicBezTo>
                    <a:pt x="2476" y="9517"/>
                    <a:pt x="2601" y="9615"/>
                    <a:pt x="2747" y="9615"/>
                  </a:cubicBezTo>
                  <a:lnTo>
                    <a:pt x="3711" y="9615"/>
                  </a:lnTo>
                  <a:cubicBezTo>
                    <a:pt x="3857" y="9615"/>
                    <a:pt x="3975" y="9517"/>
                    <a:pt x="4002" y="9379"/>
                  </a:cubicBezTo>
                  <a:lnTo>
                    <a:pt x="4162" y="8546"/>
                  </a:lnTo>
                  <a:cubicBezTo>
                    <a:pt x="4168" y="8495"/>
                    <a:pt x="4222" y="8455"/>
                    <a:pt x="4280" y="8455"/>
                  </a:cubicBezTo>
                  <a:cubicBezTo>
                    <a:pt x="4285" y="8455"/>
                    <a:pt x="4289" y="8456"/>
                    <a:pt x="4294" y="8456"/>
                  </a:cubicBezTo>
                  <a:cubicBezTo>
                    <a:pt x="4613" y="8491"/>
                    <a:pt x="4932" y="8512"/>
                    <a:pt x="5251" y="8512"/>
                  </a:cubicBezTo>
                  <a:cubicBezTo>
                    <a:pt x="5688" y="8512"/>
                    <a:pt x="6125" y="8477"/>
                    <a:pt x="6562" y="8415"/>
                  </a:cubicBezTo>
                  <a:cubicBezTo>
                    <a:pt x="6570" y="8413"/>
                    <a:pt x="6578" y="8412"/>
                    <a:pt x="6586" y="8412"/>
                  </a:cubicBezTo>
                  <a:cubicBezTo>
                    <a:pt x="6638" y="8412"/>
                    <a:pt x="6682" y="8450"/>
                    <a:pt x="6694" y="8505"/>
                  </a:cubicBezTo>
                  <a:lnTo>
                    <a:pt x="6860" y="9372"/>
                  </a:lnTo>
                  <a:cubicBezTo>
                    <a:pt x="6888" y="9510"/>
                    <a:pt x="7006" y="9615"/>
                    <a:pt x="7151" y="9615"/>
                  </a:cubicBezTo>
                  <a:lnTo>
                    <a:pt x="8116" y="9615"/>
                  </a:lnTo>
                  <a:cubicBezTo>
                    <a:pt x="8261" y="9615"/>
                    <a:pt x="8379" y="9510"/>
                    <a:pt x="8407" y="9372"/>
                  </a:cubicBezTo>
                  <a:lnTo>
                    <a:pt x="8705" y="7797"/>
                  </a:lnTo>
                  <a:cubicBezTo>
                    <a:pt x="8712" y="7763"/>
                    <a:pt x="8733" y="7728"/>
                    <a:pt x="8768" y="7714"/>
                  </a:cubicBezTo>
                  <a:cubicBezTo>
                    <a:pt x="9524" y="7319"/>
                    <a:pt x="10155" y="6771"/>
                    <a:pt x="10557" y="6084"/>
                  </a:cubicBezTo>
                  <a:cubicBezTo>
                    <a:pt x="10606" y="5987"/>
                    <a:pt x="10696" y="5918"/>
                    <a:pt x="10793" y="5883"/>
                  </a:cubicBezTo>
                  <a:lnTo>
                    <a:pt x="11722" y="5592"/>
                  </a:lnTo>
                  <a:cubicBezTo>
                    <a:pt x="11958" y="5515"/>
                    <a:pt x="12118" y="5293"/>
                    <a:pt x="12118" y="5044"/>
                  </a:cubicBezTo>
                  <a:lnTo>
                    <a:pt x="12118" y="4093"/>
                  </a:lnTo>
                  <a:cubicBezTo>
                    <a:pt x="12118" y="3844"/>
                    <a:pt x="11958" y="3629"/>
                    <a:pt x="11722" y="3552"/>
                  </a:cubicBezTo>
                  <a:lnTo>
                    <a:pt x="11147" y="3372"/>
                  </a:lnTo>
                  <a:cubicBezTo>
                    <a:pt x="11008" y="3323"/>
                    <a:pt x="10904" y="3212"/>
                    <a:pt x="10862" y="3081"/>
                  </a:cubicBezTo>
                  <a:cubicBezTo>
                    <a:pt x="10196" y="965"/>
                    <a:pt x="7734" y="1"/>
                    <a:pt x="5251" y="1"/>
                  </a:cubicBezTo>
                  <a:close/>
                </a:path>
              </a:pathLst>
            </a:custGeom>
            <a:solidFill>
              <a:srgbClr val="AAB6C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34" name="Google Shape;14734;p74"/>
            <p:cNvSpPr/>
            <p:nvPr/>
          </p:nvSpPr>
          <p:spPr>
            <a:xfrm>
              <a:off x="4764760" y="2495595"/>
              <a:ext cx="318002" cy="162574"/>
            </a:xfrm>
            <a:custGeom>
              <a:avLst/>
              <a:gdLst/>
              <a:ahLst/>
              <a:cxnLst/>
              <a:rect l="l" t="t" r="r" b="b"/>
              <a:pathLst>
                <a:path w="12104" h="6188" extrusionOk="0">
                  <a:moveTo>
                    <a:pt x="11285" y="1"/>
                  </a:moveTo>
                  <a:lnTo>
                    <a:pt x="11285" y="507"/>
                  </a:lnTo>
                  <a:cubicBezTo>
                    <a:pt x="11285" y="1131"/>
                    <a:pt x="10890" y="1686"/>
                    <a:pt x="10293" y="1887"/>
                  </a:cubicBezTo>
                  <a:cubicBezTo>
                    <a:pt x="10030" y="1970"/>
                    <a:pt x="9794" y="2144"/>
                    <a:pt x="9621" y="2366"/>
                  </a:cubicBezTo>
                  <a:cubicBezTo>
                    <a:pt x="9413" y="2643"/>
                    <a:pt x="9163" y="2893"/>
                    <a:pt x="8885" y="3108"/>
                  </a:cubicBezTo>
                  <a:cubicBezTo>
                    <a:pt x="8559" y="3365"/>
                    <a:pt x="8337" y="3739"/>
                    <a:pt x="8275" y="4155"/>
                  </a:cubicBezTo>
                  <a:cubicBezTo>
                    <a:pt x="8226" y="4454"/>
                    <a:pt x="8192" y="4766"/>
                    <a:pt x="8171" y="4988"/>
                  </a:cubicBezTo>
                  <a:cubicBezTo>
                    <a:pt x="8150" y="5161"/>
                    <a:pt x="8004" y="5293"/>
                    <a:pt x="7831" y="5293"/>
                  </a:cubicBezTo>
                  <a:lnTo>
                    <a:pt x="7137" y="5293"/>
                  </a:lnTo>
                  <a:cubicBezTo>
                    <a:pt x="6999" y="5293"/>
                    <a:pt x="6874" y="5189"/>
                    <a:pt x="6853" y="5050"/>
                  </a:cubicBezTo>
                  <a:lnTo>
                    <a:pt x="6687" y="4183"/>
                  </a:lnTo>
                  <a:cubicBezTo>
                    <a:pt x="6674" y="4125"/>
                    <a:pt x="6619" y="4085"/>
                    <a:pt x="6562" y="4085"/>
                  </a:cubicBezTo>
                  <a:cubicBezTo>
                    <a:pt x="6557" y="4085"/>
                    <a:pt x="6552" y="4085"/>
                    <a:pt x="6548" y="4086"/>
                  </a:cubicBezTo>
                  <a:cubicBezTo>
                    <a:pt x="6118" y="4155"/>
                    <a:pt x="5681" y="4183"/>
                    <a:pt x="5244" y="4183"/>
                  </a:cubicBezTo>
                  <a:cubicBezTo>
                    <a:pt x="4925" y="4183"/>
                    <a:pt x="4599" y="4169"/>
                    <a:pt x="4280" y="4135"/>
                  </a:cubicBezTo>
                  <a:cubicBezTo>
                    <a:pt x="4272" y="4133"/>
                    <a:pt x="4264" y="4132"/>
                    <a:pt x="4256" y="4132"/>
                  </a:cubicBezTo>
                  <a:cubicBezTo>
                    <a:pt x="4204" y="4132"/>
                    <a:pt x="4161" y="4170"/>
                    <a:pt x="4155" y="4225"/>
                  </a:cubicBezTo>
                  <a:lnTo>
                    <a:pt x="3995" y="5057"/>
                  </a:lnTo>
                  <a:cubicBezTo>
                    <a:pt x="3968" y="5196"/>
                    <a:pt x="3843" y="5293"/>
                    <a:pt x="3704" y="5293"/>
                  </a:cubicBezTo>
                  <a:lnTo>
                    <a:pt x="2733" y="5293"/>
                  </a:lnTo>
                  <a:cubicBezTo>
                    <a:pt x="2594" y="5293"/>
                    <a:pt x="2469" y="5196"/>
                    <a:pt x="2442" y="5057"/>
                  </a:cubicBezTo>
                  <a:lnTo>
                    <a:pt x="2157" y="3566"/>
                  </a:lnTo>
                  <a:cubicBezTo>
                    <a:pt x="2150" y="3531"/>
                    <a:pt x="2130" y="3503"/>
                    <a:pt x="2095" y="3483"/>
                  </a:cubicBezTo>
                  <a:cubicBezTo>
                    <a:pt x="937" y="2865"/>
                    <a:pt x="146" y="1832"/>
                    <a:pt x="14" y="382"/>
                  </a:cubicBezTo>
                  <a:cubicBezTo>
                    <a:pt x="7" y="417"/>
                    <a:pt x="7" y="451"/>
                    <a:pt x="7" y="493"/>
                  </a:cubicBezTo>
                  <a:lnTo>
                    <a:pt x="7" y="500"/>
                  </a:lnTo>
                  <a:cubicBezTo>
                    <a:pt x="7" y="535"/>
                    <a:pt x="0" y="569"/>
                    <a:pt x="0" y="604"/>
                  </a:cubicBezTo>
                  <a:lnTo>
                    <a:pt x="0" y="639"/>
                  </a:lnTo>
                  <a:lnTo>
                    <a:pt x="0" y="715"/>
                  </a:lnTo>
                  <a:lnTo>
                    <a:pt x="0" y="840"/>
                  </a:lnTo>
                  <a:cubicBezTo>
                    <a:pt x="0" y="1041"/>
                    <a:pt x="14" y="1249"/>
                    <a:pt x="35" y="1450"/>
                  </a:cubicBezTo>
                  <a:cubicBezTo>
                    <a:pt x="63" y="1679"/>
                    <a:pt x="111" y="1908"/>
                    <a:pt x="180" y="2130"/>
                  </a:cubicBezTo>
                  <a:lnTo>
                    <a:pt x="194" y="2165"/>
                  </a:lnTo>
                  <a:cubicBezTo>
                    <a:pt x="201" y="2192"/>
                    <a:pt x="215" y="2220"/>
                    <a:pt x="222" y="2255"/>
                  </a:cubicBezTo>
                  <a:lnTo>
                    <a:pt x="236" y="2290"/>
                  </a:lnTo>
                  <a:cubicBezTo>
                    <a:pt x="264" y="2366"/>
                    <a:pt x="291" y="2435"/>
                    <a:pt x="319" y="2511"/>
                  </a:cubicBezTo>
                  <a:lnTo>
                    <a:pt x="333" y="2532"/>
                  </a:lnTo>
                  <a:cubicBezTo>
                    <a:pt x="347" y="2574"/>
                    <a:pt x="361" y="2609"/>
                    <a:pt x="382" y="2643"/>
                  </a:cubicBezTo>
                  <a:lnTo>
                    <a:pt x="389" y="2657"/>
                  </a:lnTo>
                  <a:cubicBezTo>
                    <a:pt x="402" y="2692"/>
                    <a:pt x="423" y="2720"/>
                    <a:pt x="437" y="2754"/>
                  </a:cubicBezTo>
                  <a:lnTo>
                    <a:pt x="444" y="2768"/>
                  </a:lnTo>
                  <a:cubicBezTo>
                    <a:pt x="465" y="2803"/>
                    <a:pt x="479" y="2837"/>
                    <a:pt x="500" y="2872"/>
                  </a:cubicBezTo>
                  <a:lnTo>
                    <a:pt x="513" y="2893"/>
                  </a:lnTo>
                  <a:cubicBezTo>
                    <a:pt x="569" y="2997"/>
                    <a:pt x="638" y="3101"/>
                    <a:pt x="708" y="3198"/>
                  </a:cubicBezTo>
                  <a:lnTo>
                    <a:pt x="728" y="3226"/>
                  </a:lnTo>
                  <a:lnTo>
                    <a:pt x="784" y="3295"/>
                  </a:lnTo>
                  <a:lnTo>
                    <a:pt x="805" y="3323"/>
                  </a:lnTo>
                  <a:cubicBezTo>
                    <a:pt x="826" y="3351"/>
                    <a:pt x="853" y="3385"/>
                    <a:pt x="874" y="3406"/>
                  </a:cubicBezTo>
                  <a:cubicBezTo>
                    <a:pt x="902" y="3441"/>
                    <a:pt x="923" y="3469"/>
                    <a:pt x="950" y="3496"/>
                  </a:cubicBezTo>
                  <a:lnTo>
                    <a:pt x="978" y="3524"/>
                  </a:lnTo>
                  <a:lnTo>
                    <a:pt x="1034" y="3587"/>
                  </a:lnTo>
                  <a:lnTo>
                    <a:pt x="1054" y="3607"/>
                  </a:lnTo>
                  <a:cubicBezTo>
                    <a:pt x="1082" y="3635"/>
                    <a:pt x="1110" y="3663"/>
                    <a:pt x="1138" y="3698"/>
                  </a:cubicBezTo>
                  <a:cubicBezTo>
                    <a:pt x="1172" y="3725"/>
                    <a:pt x="1200" y="3753"/>
                    <a:pt x="1235" y="3781"/>
                  </a:cubicBezTo>
                  <a:cubicBezTo>
                    <a:pt x="1297" y="3843"/>
                    <a:pt x="1367" y="3899"/>
                    <a:pt x="1436" y="3954"/>
                  </a:cubicBezTo>
                  <a:cubicBezTo>
                    <a:pt x="1505" y="4010"/>
                    <a:pt x="1575" y="4058"/>
                    <a:pt x="1644" y="4107"/>
                  </a:cubicBezTo>
                  <a:lnTo>
                    <a:pt x="1755" y="4183"/>
                  </a:lnTo>
                  <a:lnTo>
                    <a:pt x="1859" y="4246"/>
                  </a:lnTo>
                  <a:lnTo>
                    <a:pt x="1887" y="4266"/>
                  </a:lnTo>
                  <a:lnTo>
                    <a:pt x="1963" y="4315"/>
                  </a:lnTo>
                  <a:lnTo>
                    <a:pt x="1998" y="4329"/>
                  </a:lnTo>
                  <a:lnTo>
                    <a:pt x="2102" y="4391"/>
                  </a:lnTo>
                  <a:cubicBezTo>
                    <a:pt x="2116" y="4398"/>
                    <a:pt x="2130" y="4405"/>
                    <a:pt x="2143" y="4419"/>
                  </a:cubicBezTo>
                  <a:lnTo>
                    <a:pt x="2143" y="4426"/>
                  </a:lnTo>
                  <a:cubicBezTo>
                    <a:pt x="2143" y="4433"/>
                    <a:pt x="2143" y="4440"/>
                    <a:pt x="2150" y="4440"/>
                  </a:cubicBezTo>
                  <a:lnTo>
                    <a:pt x="2150" y="4447"/>
                  </a:lnTo>
                  <a:cubicBezTo>
                    <a:pt x="2150" y="4454"/>
                    <a:pt x="2157" y="4461"/>
                    <a:pt x="2157" y="4467"/>
                  </a:cubicBezTo>
                  <a:lnTo>
                    <a:pt x="2442" y="5959"/>
                  </a:lnTo>
                  <a:cubicBezTo>
                    <a:pt x="2442" y="5973"/>
                    <a:pt x="2449" y="5993"/>
                    <a:pt x="2456" y="6007"/>
                  </a:cubicBezTo>
                  <a:cubicBezTo>
                    <a:pt x="2456" y="6014"/>
                    <a:pt x="2462" y="6021"/>
                    <a:pt x="2469" y="6035"/>
                  </a:cubicBezTo>
                  <a:lnTo>
                    <a:pt x="2476" y="6056"/>
                  </a:lnTo>
                  <a:lnTo>
                    <a:pt x="2490" y="6077"/>
                  </a:lnTo>
                  <a:lnTo>
                    <a:pt x="2511" y="6097"/>
                  </a:lnTo>
                  <a:lnTo>
                    <a:pt x="2525" y="6118"/>
                  </a:lnTo>
                  <a:lnTo>
                    <a:pt x="2532" y="6125"/>
                  </a:lnTo>
                  <a:lnTo>
                    <a:pt x="2553" y="6139"/>
                  </a:lnTo>
                  <a:lnTo>
                    <a:pt x="2560" y="6139"/>
                  </a:lnTo>
                  <a:lnTo>
                    <a:pt x="2573" y="6153"/>
                  </a:lnTo>
                  <a:lnTo>
                    <a:pt x="2580" y="6160"/>
                  </a:lnTo>
                  <a:lnTo>
                    <a:pt x="2608" y="6174"/>
                  </a:lnTo>
                  <a:lnTo>
                    <a:pt x="2636" y="6181"/>
                  </a:lnTo>
                  <a:lnTo>
                    <a:pt x="2643" y="6181"/>
                  </a:lnTo>
                  <a:lnTo>
                    <a:pt x="2664" y="6188"/>
                  </a:lnTo>
                  <a:lnTo>
                    <a:pt x="3704" y="6188"/>
                  </a:lnTo>
                  <a:cubicBezTo>
                    <a:pt x="3843" y="6188"/>
                    <a:pt x="3968" y="6084"/>
                    <a:pt x="3995" y="5945"/>
                  </a:cubicBezTo>
                  <a:lnTo>
                    <a:pt x="4148" y="5119"/>
                  </a:lnTo>
                  <a:cubicBezTo>
                    <a:pt x="4148" y="5113"/>
                    <a:pt x="4155" y="5106"/>
                    <a:pt x="4155" y="5099"/>
                  </a:cubicBezTo>
                  <a:lnTo>
                    <a:pt x="4155" y="5092"/>
                  </a:lnTo>
                  <a:lnTo>
                    <a:pt x="4162" y="5078"/>
                  </a:lnTo>
                  <a:cubicBezTo>
                    <a:pt x="4169" y="5071"/>
                    <a:pt x="4169" y="5064"/>
                    <a:pt x="4176" y="5057"/>
                  </a:cubicBezTo>
                  <a:cubicBezTo>
                    <a:pt x="4190" y="5050"/>
                    <a:pt x="4203" y="5036"/>
                    <a:pt x="4217" y="5029"/>
                  </a:cubicBezTo>
                  <a:lnTo>
                    <a:pt x="4273" y="5029"/>
                  </a:lnTo>
                  <a:lnTo>
                    <a:pt x="4432" y="5050"/>
                  </a:lnTo>
                  <a:lnTo>
                    <a:pt x="4474" y="5050"/>
                  </a:lnTo>
                  <a:lnTo>
                    <a:pt x="4627" y="5064"/>
                  </a:lnTo>
                  <a:lnTo>
                    <a:pt x="4786" y="5071"/>
                  </a:lnTo>
                  <a:lnTo>
                    <a:pt x="4828" y="5071"/>
                  </a:lnTo>
                  <a:lnTo>
                    <a:pt x="4994" y="5078"/>
                  </a:lnTo>
                  <a:lnTo>
                    <a:pt x="5237" y="5078"/>
                  </a:lnTo>
                  <a:cubicBezTo>
                    <a:pt x="5348" y="5078"/>
                    <a:pt x="5459" y="5071"/>
                    <a:pt x="5563" y="5071"/>
                  </a:cubicBezTo>
                  <a:lnTo>
                    <a:pt x="5736" y="5064"/>
                  </a:lnTo>
                  <a:lnTo>
                    <a:pt x="5750" y="5064"/>
                  </a:lnTo>
                  <a:lnTo>
                    <a:pt x="5903" y="5050"/>
                  </a:lnTo>
                  <a:cubicBezTo>
                    <a:pt x="6014" y="5043"/>
                    <a:pt x="6125" y="5029"/>
                    <a:pt x="6236" y="5022"/>
                  </a:cubicBezTo>
                  <a:lnTo>
                    <a:pt x="6388" y="5002"/>
                  </a:lnTo>
                  <a:lnTo>
                    <a:pt x="6458" y="4995"/>
                  </a:lnTo>
                  <a:lnTo>
                    <a:pt x="6541" y="4981"/>
                  </a:lnTo>
                  <a:cubicBezTo>
                    <a:pt x="6547" y="4980"/>
                    <a:pt x="6552" y="4980"/>
                    <a:pt x="6558" y="4980"/>
                  </a:cubicBezTo>
                  <a:cubicBezTo>
                    <a:pt x="6606" y="4980"/>
                    <a:pt x="6647" y="5007"/>
                    <a:pt x="6666" y="5050"/>
                  </a:cubicBezTo>
                  <a:cubicBezTo>
                    <a:pt x="6666" y="5057"/>
                    <a:pt x="6673" y="5064"/>
                    <a:pt x="6673" y="5071"/>
                  </a:cubicBezTo>
                  <a:lnTo>
                    <a:pt x="6756" y="5508"/>
                  </a:lnTo>
                  <a:lnTo>
                    <a:pt x="6846" y="5938"/>
                  </a:lnTo>
                  <a:cubicBezTo>
                    <a:pt x="6874" y="6077"/>
                    <a:pt x="6992" y="6181"/>
                    <a:pt x="7137" y="6181"/>
                  </a:cubicBezTo>
                  <a:lnTo>
                    <a:pt x="8178" y="6181"/>
                  </a:lnTo>
                  <a:lnTo>
                    <a:pt x="8199" y="6174"/>
                  </a:lnTo>
                  <a:lnTo>
                    <a:pt x="8206" y="6174"/>
                  </a:lnTo>
                  <a:lnTo>
                    <a:pt x="8233" y="6167"/>
                  </a:lnTo>
                  <a:lnTo>
                    <a:pt x="8254" y="6153"/>
                  </a:lnTo>
                  <a:lnTo>
                    <a:pt x="8261" y="6146"/>
                  </a:lnTo>
                  <a:lnTo>
                    <a:pt x="8282" y="6139"/>
                  </a:lnTo>
                  <a:lnTo>
                    <a:pt x="8289" y="6132"/>
                  </a:lnTo>
                  <a:lnTo>
                    <a:pt x="8303" y="6118"/>
                  </a:lnTo>
                  <a:lnTo>
                    <a:pt x="8310" y="6111"/>
                  </a:lnTo>
                  <a:lnTo>
                    <a:pt x="8330" y="6091"/>
                  </a:lnTo>
                  <a:lnTo>
                    <a:pt x="8337" y="6084"/>
                  </a:lnTo>
                  <a:cubicBezTo>
                    <a:pt x="8358" y="6056"/>
                    <a:pt x="8372" y="6028"/>
                    <a:pt x="8386" y="6000"/>
                  </a:cubicBezTo>
                  <a:cubicBezTo>
                    <a:pt x="8393" y="5986"/>
                    <a:pt x="8393" y="5966"/>
                    <a:pt x="8400" y="5952"/>
                  </a:cubicBezTo>
                  <a:lnTo>
                    <a:pt x="8462" y="5605"/>
                  </a:lnTo>
                  <a:lnTo>
                    <a:pt x="8532" y="5244"/>
                  </a:lnTo>
                  <a:lnTo>
                    <a:pt x="8573" y="5022"/>
                  </a:lnTo>
                  <a:lnTo>
                    <a:pt x="8691" y="4377"/>
                  </a:lnTo>
                  <a:lnTo>
                    <a:pt x="8705" y="4315"/>
                  </a:lnTo>
                  <a:lnTo>
                    <a:pt x="8754" y="4294"/>
                  </a:lnTo>
                  <a:lnTo>
                    <a:pt x="8823" y="4259"/>
                  </a:lnTo>
                  <a:lnTo>
                    <a:pt x="8892" y="4218"/>
                  </a:lnTo>
                  <a:lnTo>
                    <a:pt x="8955" y="4183"/>
                  </a:lnTo>
                  <a:lnTo>
                    <a:pt x="9031" y="4135"/>
                  </a:lnTo>
                  <a:lnTo>
                    <a:pt x="9093" y="4100"/>
                  </a:lnTo>
                  <a:lnTo>
                    <a:pt x="9163" y="4051"/>
                  </a:lnTo>
                  <a:lnTo>
                    <a:pt x="9232" y="4010"/>
                  </a:lnTo>
                  <a:lnTo>
                    <a:pt x="9295" y="3968"/>
                  </a:lnTo>
                  <a:lnTo>
                    <a:pt x="9357" y="3926"/>
                  </a:lnTo>
                  <a:lnTo>
                    <a:pt x="9426" y="3878"/>
                  </a:lnTo>
                  <a:lnTo>
                    <a:pt x="9482" y="3836"/>
                  </a:lnTo>
                  <a:lnTo>
                    <a:pt x="9544" y="3788"/>
                  </a:lnTo>
                  <a:lnTo>
                    <a:pt x="9600" y="3739"/>
                  </a:lnTo>
                  <a:lnTo>
                    <a:pt x="9669" y="3691"/>
                  </a:lnTo>
                  <a:lnTo>
                    <a:pt x="9725" y="3642"/>
                  </a:lnTo>
                  <a:lnTo>
                    <a:pt x="9780" y="3587"/>
                  </a:lnTo>
                  <a:lnTo>
                    <a:pt x="9836" y="3538"/>
                  </a:lnTo>
                  <a:lnTo>
                    <a:pt x="9891" y="3489"/>
                  </a:lnTo>
                  <a:lnTo>
                    <a:pt x="9947" y="3434"/>
                  </a:lnTo>
                  <a:lnTo>
                    <a:pt x="10002" y="3378"/>
                  </a:lnTo>
                  <a:lnTo>
                    <a:pt x="10051" y="3323"/>
                  </a:lnTo>
                  <a:lnTo>
                    <a:pt x="10106" y="3268"/>
                  </a:lnTo>
                  <a:lnTo>
                    <a:pt x="10148" y="3212"/>
                  </a:lnTo>
                  <a:lnTo>
                    <a:pt x="10203" y="3157"/>
                  </a:lnTo>
                  <a:lnTo>
                    <a:pt x="10245" y="3094"/>
                  </a:lnTo>
                  <a:lnTo>
                    <a:pt x="10293" y="3039"/>
                  </a:lnTo>
                  <a:lnTo>
                    <a:pt x="10335" y="2976"/>
                  </a:lnTo>
                  <a:cubicBezTo>
                    <a:pt x="10349" y="2955"/>
                    <a:pt x="10370" y="2935"/>
                    <a:pt x="10384" y="2914"/>
                  </a:cubicBezTo>
                  <a:lnTo>
                    <a:pt x="10425" y="2851"/>
                  </a:lnTo>
                  <a:cubicBezTo>
                    <a:pt x="10439" y="2831"/>
                    <a:pt x="10453" y="2810"/>
                    <a:pt x="10467" y="2789"/>
                  </a:cubicBezTo>
                  <a:cubicBezTo>
                    <a:pt x="10481" y="2768"/>
                    <a:pt x="10495" y="2733"/>
                    <a:pt x="10515" y="2706"/>
                  </a:cubicBezTo>
                  <a:cubicBezTo>
                    <a:pt x="10529" y="2685"/>
                    <a:pt x="10536" y="2678"/>
                    <a:pt x="10543" y="2657"/>
                  </a:cubicBezTo>
                  <a:cubicBezTo>
                    <a:pt x="10599" y="2567"/>
                    <a:pt x="10682" y="2505"/>
                    <a:pt x="10779" y="2470"/>
                  </a:cubicBezTo>
                  <a:lnTo>
                    <a:pt x="11251" y="2317"/>
                  </a:lnTo>
                  <a:lnTo>
                    <a:pt x="11708" y="2172"/>
                  </a:lnTo>
                  <a:cubicBezTo>
                    <a:pt x="11944" y="2095"/>
                    <a:pt x="12104" y="1880"/>
                    <a:pt x="12104" y="1631"/>
                  </a:cubicBezTo>
                  <a:lnTo>
                    <a:pt x="12104" y="680"/>
                  </a:lnTo>
                  <a:cubicBezTo>
                    <a:pt x="12104" y="597"/>
                    <a:pt x="12083" y="514"/>
                    <a:pt x="12048" y="438"/>
                  </a:cubicBezTo>
                  <a:cubicBezTo>
                    <a:pt x="12048" y="431"/>
                    <a:pt x="12041" y="417"/>
                    <a:pt x="12034" y="403"/>
                  </a:cubicBezTo>
                  <a:cubicBezTo>
                    <a:pt x="12007" y="361"/>
                    <a:pt x="11979" y="313"/>
                    <a:pt x="11944" y="278"/>
                  </a:cubicBezTo>
                  <a:cubicBezTo>
                    <a:pt x="11875" y="216"/>
                    <a:pt x="11799" y="167"/>
                    <a:pt x="11715" y="139"/>
                  </a:cubicBezTo>
                  <a:lnTo>
                    <a:pt x="11285" y="1"/>
                  </a:lnTo>
                  <a:close/>
                </a:path>
              </a:pathLst>
            </a:custGeom>
            <a:solidFill>
              <a:srgbClr val="98A6B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35" name="Google Shape;14735;p74"/>
            <p:cNvSpPr/>
            <p:nvPr/>
          </p:nvSpPr>
          <p:spPr>
            <a:xfrm>
              <a:off x="4952976" y="2394314"/>
              <a:ext cx="81129" cy="79816"/>
            </a:xfrm>
            <a:custGeom>
              <a:avLst/>
              <a:gdLst/>
              <a:ahLst/>
              <a:cxnLst/>
              <a:rect l="l" t="t" r="r" b="b"/>
              <a:pathLst>
                <a:path w="3088" h="3038" extrusionOk="0">
                  <a:moveTo>
                    <a:pt x="2505" y="1"/>
                  </a:moveTo>
                  <a:cubicBezTo>
                    <a:pt x="2032" y="1"/>
                    <a:pt x="1018" y="445"/>
                    <a:pt x="584" y="644"/>
                  </a:cubicBezTo>
                  <a:cubicBezTo>
                    <a:pt x="452" y="700"/>
                    <a:pt x="362" y="818"/>
                    <a:pt x="327" y="956"/>
                  </a:cubicBezTo>
                  <a:cubicBezTo>
                    <a:pt x="1" y="2513"/>
                    <a:pt x="965" y="3038"/>
                    <a:pt x="1698" y="3038"/>
                  </a:cubicBezTo>
                  <a:cubicBezTo>
                    <a:pt x="1915" y="3038"/>
                    <a:pt x="2112" y="2992"/>
                    <a:pt x="2249" y="2912"/>
                  </a:cubicBezTo>
                  <a:cubicBezTo>
                    <a:pt x="2873" y="2565"/>
                    <a:pt x="3088" y="249"/>
                    <a:pt x="2679" y="34"/>
                  </a:cubicBezTo>
                  <a:cubicBezTo>
                    <a:pt x="2636" y="11"/>
                    <a:pt x="2576" y="1"/>
                    <a:pt x="2505" y="1"/>
                  </a:cubicBezTo>
                  <a:close/>
                </a:path>
              </a:pathLst>
            </a:custGeom>
            <a:solidFill>
              <a:srgbClr val="98A6B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36" name="Google Shape;14736;p74"/>
            <p:cNvSpPr/>
            <p:nvPr/>
          </p:nvSpPr>
          <p:spPr>
            <a:xfrm>
              <a:off x="4993804" y="2493230"/>
              <a:ext cx="35205" cy="22988"/>
            </a:xfrm>
            <a:custGeom>
              <a:avLst/>
              <a:gdLst/>
              <a:ahLst/>
              <a:cxnLst/>
              <a:rect l="l" t="t" r="r" b="b"/>
              <a:pathLst>
                <a:path w="1340" h="875" extrusionOk="0">
                  <a:moveTo>
                    <a:pt x="206" y="0"/>
                  </a:moveTo>
                  <a:cubicBezTo>
                    <a:pt x="103" y="0"/>
                    <a:pt x="1" y="70"/>
                    <a:pt x="1" y="208"/>
                  </a:cubicBezTo>
                  <a:cubicBezTo>
                    <a:pt x="1" y="576"/>
                    <a:pt x="299" y="874"/>
                    <a:pt x="667" y="874"/>
                  </a:cubicBezTo>
                  <a:cubicBezTo>
                    <a:pt x="1034" y="874"/>
                    <a:pt x="1333" y="576"/>
                    <a:pt x="1340" y="208"/>
                  </a:cubicBezTo>
                  <a:cubicBezTo>
                    <a:pt x="1340" y="70"/>
                    <a:pt x="1237" y="0"/>
                    <a:pt x="1135" y="0"/>
                  </a:cubicBezTo>
                  <a:cubicBezTo>
                    <a:pt x="1033" y="0"/>
                    <a:pt x="930" y="70"/>
                    <a:pt x="930" y="208"/>
                  </a:cubicBezTo>
                  <a:cubicBezTo>
                    <a:pt x="930" y="382"/>
                    <a:pt x="800" y="469"/>
                    <a:pt x="670" y="469"/>
                  </a:cubicBezTo>
                  <a:cubicBezTo>
                    <a:pt x="540" y="469"/>
                    <a:pt x="410" y="382"/>
                    <a:pt x="410" y="208"/>
                  </a:cubicBezTo>
                  <a:cubicBezTo>
                    <a:pt x="410" y="70"/>
                    <a:pt x="308" y="0"/>
                    <a:pt x="206" y="0"/>
                  </a:cubicBezTo>
                  <a:close/>
                </a:path>
              </a:pathLst>
            </a:custGeom>
            <a:solidFill>
              <a:srgbClr val="98A6B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37" name="Google Shape;14737;p74"/>
            <p:cNvSpPr/>
            <p:nvPr/>
          </p:nvSpPr>
          <p:spPr>
            <a:xfrm>
              <a:off x="4829916" y="2432278"/>
              <a:ext cx="109793" cy="18470"/>
            </a:xfrm>
            <a:custGeom>
              <a:avLst/>
              <a:gdLst/>
              <a:ahLst/>
              <a:cxnLst/>
              <a:rect l="l" t="t" r="r" b="b"/>
              <a:pathLst>
                <a:path w="4179" h="703" extrusionOk="0">
                  <a:moveTo>
                    <a:pt x="2095" y="0"/>
                  </a:moveTo>
                  <a:cubicBezTo>
                    <a:pt x="1465" y="0"/>
                    <a:pt x="836" y="101"/>
                    <a:pt x="232" y="302"/>
                  </a:cubicBezTo>
                  <a:cubicBezTo>
                    <a:pt x="0" y="377"/>
                    <a:pt x="80" y="702"/>
                    <a:pt x="292" y="702"/>
                  </a:cubicBezTo>
                  <a:cubicBezTo>
                    <a:pt x="315" y="702"/>
                    <a:pt x="339" y="698"/>
                    <a:pt x="364" y="690"/>
                  </a:cubicBezTo>
                  <a:cubicBezTo>
                    <a:pt x="926" y="503"/>
                    <a:pt x="1510" y="409"/>
                    <a:pt x="2095" y="409"/>
                  </a:cubicBezTo>
                  <a:cubicBezTo>
                    <a:pt x="2681" y="409"/>
                    <a:pt x="3267" y="503"/>
                    <a:pt x="3832" y="690"/>
                  </a:cubicBezTo>
                  <a:cubicBezTo>
                    <a:pt x="3853" y="697"/>
                    <a:pt x="3874" y="697"/>
                    <a:pt x="3894" y="697"/>
                  </a:cubicBezTo>
                  <a:cubicBezTo>
                    <a:pt x="4130" y="697"/>
                    <a:pt x="4179" y="371"/>
                    <a:pt x="3957" y="302"/>
                  </a:cubicBezTo>
                  <a:cubicBezTo>
                    <a:pt x="3353" y="101"/>
                    <a:pt x="2724" y="0"/>
                    <a:pt x="2095" y="0"/>
                  </a:cubicBezTo>
                  <a:close/>
                </a:path>
              </a:pathLst>
            </a:custGeom>
            <a:solidFill>
              <a:srgbClr val="98A6B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38" name="Google Shape;14738;p74"/>
            <p:cNvSpPr/>
            <p:nvPr/>
          </p:nvSpPr>
          <p:spPr>
            <a:xfrm>
              <a:off x="4816859" y="2306984"/>
              <a:ext cx="136170" cy="135986"/>
            </a:xfrm>
            <a:custGeom>
              <a:avLst/>
              <a:gdLst/>
              <a:ahLst/>
              <a:cxnLst/>
              <a:rect l="l" t="t" r="r" b="b"/>
              <a:pathLst>
                <a:path w="5183" h="5176" extrusionOk="0">
                  <a:moveTo>
                    <a:pt x="2595" y="1"/>
                  </a:moveTo>
                  <a:cubicBezTo>
                    <a:pt x="1166" y="1"/>
                    <a:pt x="1" y="1159"/>
                    <a:pt x="1" y="2588"/>
                  </a:cubicBezTo>
                  <a:cubicBezTo>
                    <a:pt x="1" y="4017"/>
                    <a:pt x="1166" y="5175"/>
                    <a:pt x="2595" y="5175"/>
                  </a:cubicBezTo>
                  <a:cubicBezTo>
                    <a:pt x="4024" y="5175"/>
                    <a:pt x="5182" y="4017"/>
                    <a:pt x="5182" y="2588"/>
                  </a:cubicBezTo>
                  <a:cubicBezTo>
                    <a:pt x="5182" y="1159"/>
                    <a:pt x="4024" y="1"/>
                    <a:pt x="2595" y="1"/>
                  </a:cubicBezTo>
                  <a:close/>
                </a:path>
              </a:pathLst>
            </a:custGeom>
            <a:solidFill>
              <a:srgbClr val="8296A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39" name="Google Shape;14739;p74"/>
            <p:cNvSpPr/>
            <p:nvPr/>
          </p:nvSpPr>
          <p:spPr>
            <a:xfrm>
              <a:off x="4966113" y="2402301"/>
              <a:ext cx="57616" cy="56775"/>
            </a:xfrm>
            <a:custGeom>
              <a:avLst/>
              <a:gdLst/>
              <a:ahLst/>
              <a:cxnLst/>
              <a:rect l="l" t="t" r="r" b="b"/>
              <a:pathLst>
                <a:path w="2193" h="2161" extrusionOk="0">
                  <a:moveTo>
                    <a:pt x="2005" y="0"/>
                  </a:moveTo>
                  <a:cubicBezTo>
                    <a:pt x="1721" y="0"/>
                    <a:pt x="1034" y="236"/>
                    <a:pt x="209" y="611"/>
                  </a:cubicBezTo>
                  <a:cubicBezTo>
                    <a:pt x="167" y="631"/>
                    <a:pt x="132" y="666"/>
                    <a:pt x="125" y="715"/>
                  </a:cubicBezTo>
                  <a:cubicBezTo>
                    <a:pt x="1" y="1283"/>
                    <a:pt x="63" y="1741"/>
                    <a:pt x="306" y="2039"/>
                  </a:cubicBezTo>
                  <a:cubicBezTo>
                    <a:pt x="334" y="2074"/>
                    <a:pt x="368" y="2109"/>
                    <a:pt x="403" y="2144"/>
                  </a:cubicBezTo>
                  <a:cubicBezTo>
                    <a:pt x="414" y="2155"/>
                    <a:pt x="429" y="2160"/>
                    <a:pt x="444" y="2160"/>
                  </a:cubicBezTo>
                  <a:cubicBezTo>
                    <a:pt x="474" y="2160"/>
                    <a:pt x="505" y="2139"/>
                    <a:pt x="514" y="2102"/>
                  </a:cubicBezTo>
                  <a:cubicBezTo>
                    <a:pt x="798" y="971"/>
                    <a:pt x="2192" y="0"/>
                    <a:pt x="2005" y="0"/>
                  </a:cubicBezTo>
                  <a:close/>
                </a:path>
              </a:pathLst>
            </a:custGeom>
            <a:solidFill>
              <a:srgbClr val="AAB6C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40" name="Google Shape;14740;p74"/>
            <p:cNvSpPr/>
            <p:nvPr/>
          </p:nvSpPr>
          <p:spPr>
            <a:xfrm>
              <a:off x="4837640" y="2327766"/>
              <a:ext cx="122115" cy="115257"/>
            </a:xfrm>
            <a:custGeom>
              <a:avLst/>
              <a:gdLst/>
              <a:ahLst/>
              <a:cxnLst/>
              <a:rect l="l" t="t" r="r" b="b"/>
              <a:pathLst>
                <a:path w="4648" h="4387" extrusionOk="0">
                  <a:moveTo>
                    <a:pt x="3670" y="0"/>
                  </a:moveTo>
                  <a:lnTo>
                    <a:pt x="1" y="3663"/>
                  </a:lnTo>
                  <a:cubicBezTo>
                    <a:pt x="504" y="4146"/>
                    <a:pt x="1153" y="4387"/>
                    <a:pt x="1802" y="4387"/>
                  </a:cubicBezTo>
                  <a:cubicBezTo>
                    <a:pt x="2466" y="4387"/>
                    <a:pt x="3130" y="4134"/>
                    <a:pt x="3635" y="3628"/>
                  </a:cubicBezTo>
                  <a:cubicBezTo>
                    <a:pt x="4634" y="2629"/>
                    <a:pt x="4648" y="1013"/>
                    <a:pt x="3670" y="0"/>
                  </a:cubicBezTo>
                  <a:close/>
                </a:path>
              </a:pathLst>
            </a:custGeom>
            <a:solidFill>
              <a:srgbClr val="828F9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41" name="Google Shape;14741;p74"/>
            <p:cNvSpPr/>
            <p:nvPr/>
          </p:nvSpPr>
          <p:spPr>
            <a:xfrm>
              <a:off x="4864070" y="2336305"/>
              <a:ext cx="41931" cy="76611"/>
            </a:xfrm>
            <a:custGeom>
              <a:avLst/>
              <a:gdLst/>
              <a:ahLst/>
              <a:cxnLst/>
              <a:rect l="l" t="t" r="r" b="b"/>
              <a:pathLst>
                <a:path w="1596" h="2916" extrusionOk="0">
                  <a:moveTo>
                    <a:pt x="763" y="515"/>
                  </a:moveTo>
                  <a:lnTo>
                    <a:pt x="763" y="1160"/>
                  </a:lnTo>
                  <a:cubicBezTo>
                    <a:pt x="569" y="1090"/>
                    <a:pt x="417" y="1014"/>
                    <a:pt x="417" y="813"/>
                  </a:cubicBezTo>
                  <a:cubicBezTo>
                    <a:pt x="417" y="626"/>
                    <a:pt x="562" y="542"/>
                    <a:pt x="763" y="515"/>
                  </a:cubicBezTo>
                  <a:close/>
                  <a:moveTo>
                    <a:pt x="930" y="1624"/>
                  </a:moveTo>
                  <a:cubicBezTo>
                    <a:pt x="1103" y="1701"/>
                    <a:pt x="1242" y="1798"/>
                    <a:pt x="1242" y="2020"/>
                  </a:cubicBezTo>
                  <a:cubicBezTo>
                    <a:pt x="1242" y="2228"/>
                    <a:pt x="1117" y="2339"/>
                    <a:pt x="930" y="2374"/>
                  </a:cubicBezTo>
                  <a:lnTo>
                    <a:pt x="930" y="1624"/>
                  </a:lnTo>
                  <a:close/>
                  <a:moveTo>
                    <a:pt x="829" y="1"/>
                  </a:moveTo>
                  <a:cubicBezTo>
                    <a:pt x="784" y="1"/>
                    <a:pt x="742" y="40"/>
                    <a:pt x="736" y="85"/>
                  </a:cubicBezTo>
                  <a:lnTo>
                    <a:pt x="736" y="189"/>
                  </a:lnTo>
                  <a:cubicBezTo>
                    <a:pt x="403" y="230"/>
                    <a:pt x="63" y="404"/>
                    <a:pt x="63" y="854"/>
                  </a:cubicBezTo>
                  <a:cubicBezTo>
                    <a:pt x="63" y="1305"/>
                    <a:pt x="417" y="1430"/>
                    <a:pt x="736" y="1548"/>
                  </a:cubicBezTo>
                  <a:lnTo>
                    <a:pt x="736" y="2380"/>
                  </a:lnTo>
                  <a:cubicBezTo>
                    <a:pt x="375" y="2353"/>
                    <a:pt x="278" y="2103"/>
                    <a:pt x="160" y="2103"/>
                  </a:cubicBezTo>
                  <a:cubicBezTo>
                    <a:pt x="70" y="2103"/>
                    <a:pt x="0" y="2221"/>
                    <a:pt x="0" y="2311"/>
                  </a:cubicBezTo>
                  <a:cubicBezTo>
                    <a:pt x="0" y="2484"/>
                    <a:pt x="299" y="2720"/>
                    <a:pt x="736" y="2727"/>
                  </a:cubicBezTo>
                  <a:lnTo>
                    <a:pt x="736" y="2831"/>
                  </a:lnTo>
                  <a:cubicBezTo>
                    <a:pt x="742" y="2882"/>
                    <a:pt x="783" y="2915"/>
                    <a:pt x="827" y="2915"/>
                  </a:cubicBezTo>
                  <a:cubicBezTo>
                    <a:pt x="831" y="2915"/>
                    <a:pt x="835" y="2915"/>
                    <a:pt x="840" y="2915"/>
                  </a:cubicBezTo>
                  <a:cubicBezTo>
                    <a:pt x="895" y="2915"/>
                    <a:pt x="951" y="2880"/>
                    <a:pt x="951" y="2831"/>
                  </a:cubicBezTo>
                  <a:lnTo>
                    <a:pt x="951" y="2713"/>
                  </a:lnTo>
                  <a:cubicBezTo>
                    <a:pt x="1339" y="2658"/>
                    <a:pt x="1596" y="2415"/>
                    <a:pt x="1596" y="1978"/>
                  </a:cubicBezTo>
                  <a:cubicBezTo>
                    <a:pt x="1596" y="1493"/>
                    <a:pt x="1256" y="1340"/>
                    <a:pt x="951" y="1229"/>
                  </a:cubicBezTo>
                  <a:lnTo>
                    <a:pt x="951" y="515"/>
                  </a:lnTo>
                  <a:cubicBezTo>
                    <a:pt x="1200" y="528"/>
                    <a:pt x="1290" y="639"/>
                    <a:pt x="1374" y="639"/>
                  </a:cubicBezTo>
                  <a:cubicBezTo>
                    <a:pt x="1485" y="639"/>
                    <a:pt x="1533" y="508"/>
                    <a:pt x="1533" y="438"/>
                  </a:cubicBezTo>
                  <a:cubicBezTo>
                    <a:pt x="1533" y="265"/>
                    <a:pt x="1193" y="189"/>
                    <a:pt x="951" y="182"/>
                  </a:cubicBezTo>
                  <a:lnTo>
                    <a:pt x="951" y="85"/>
                  </a:lnTo>
                  <a:cubicBezTo>
                    <a:pt x="951" y="43"/>
                    <a:pt x="895" y="1"/>
                    <a:pt x="840" y="1"/>
                  </a:cubicBezTo>
                  <a:cubicBezTo>
                    <a:pt x="836" y="1"/>
                    <a:pt x="832" y="1"/>
                    <a:pt x="829" y="1"/>
                  </a:cubicBezTo>
                  <a:close/>
                </a:path>
              </a:pathLst>
            </a:custGeom>
            <a:solidFill>
              <a:srgbClr val="5A6B7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742" name="Google Shape;14742;p74"/>
          <p:cNvGrpSpPr/>
          <p:nvPr/>
        </p:nvGrpSpPr>
        <p:grpSpPr>
          <a:xfrm>
            <a:off x="5530544" y="3070690"/>
            <a:ext cx="481592" cy="479140"/>
            <a:chOff x="4147908" y="2303017"/>
            <a:chExt cx="361194" cy="359355"/>
          </a:xfrm>
        </p:grpSpPr>
        <p:sp>
          <p:nvSpPr>
            <p:cNvPr id="14743" name="Google Shape;14743;p74"/>
            <p:cNvSpPr/>
            <p:nvPr/>
          </p:nvSpPr>
          <p:spPr>
            <a:xfrm>
              <a:off x="4147908" y="2365861"/>
              <a:ext cx="296511" cy="296511"/>
            </a:xfrm>
            <a:custGeom>
              <a:avLst/>
              <a:gdLst/>
              <a:ahLst/>
              <a:cxnLst/>
              <a:rect l="l" t="t" r="r" b="b"/>
              <a:pathLst>
                <a:path w="11286" h="11286" extrusionOk="0">
                  <a:moveTo>
                    <a:pt x="5639" y="0"/>
                  </a:moveTo>
                  <a:cubicBezTo>
                    <a:pt x="2525" y="0"/>
                    <a:pt x="0" y="2525"/>
                    <a:pt x="0" y="5646"/>
                  </a:cubicBezTo>
                  <a:cubicBezTo>
                    <a:pt x="0" y="8760"/>
                    <a:pt x="2525" y="11285"/>
                    <a:pt x="5639" y="11285"/>
                  </a:cubicBezTo>
                  <a:cubicBezTo>
                    <a:pt x="8761" y="11285"/>
                    <a:pt x="11285" y="8760"/>
                    <a:pt x="11285" y="5646"/>
                  </a:cubicBezTo>
                  <a:cubicBezTo>
                    <a:pt x="11285" y="2525"/>
                    <a:pt x="8761" y="0"/>
                    <a:pt x="5639" y="0"/>
                  </a:cubicBezTo>
                  <a:close/>
                </a:path>
              </a:pathLst>
            </a:custGeom>
            <a:solidFill>
              <a:srgbClr val="81909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44" name="Google Shape;14744;p74"/>
            <p:cNvSpPr/>
            <p:nvPr/>
          </p:nvSpPr>
          <p:spPr>
            <a:xfrm>
              <a:off x="4296059" y="2508179"/>
              <a:ext cx="148361" cy="11875"/>
            </a:xfrm>
            <a:custGeom>
              <a:avLst/>
              <a:gdLst/>
              <a:ahLst/>
              <a:cxnLst/>
              <a:rect l="l" t="t" r="r" b="b"/>
              <a:pathLst>
                <a:path w="5647" h="452" extrusionOk="0">
                  <a:moveTo>
                    <a:pt x="0" y="0"/>
                  </a:moveTo>
                  <a:lnTo>
                    <a:pt x="0" y="451"/>
                  </a:lnTo>
                  <a:lnTo>
                    <a:pt x="5639" y="451"/>
                  </a:lnTo>
                  <a:cubicBezTo>
                    <a:pt x="5639" y="375"/>
                    <a:pt x="5646" y="305"/>
                    <a:pt x="5646" y="229"/>
                  </a:cubicBezTo>
                  <a:cubicBezTo>
                    <a:pt x="5646" y="153"/>
                    <a:pt x="5646" y="76"/>
                    <a:pt x="5639" y="0"/>
                  </a:cubicBezTo>
                  <a:close/>
                </a:path>
              </a:pathLst>
            </a:custGeom>
            <a:solidFill>
              <a:srgbClr val="213B5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45" name="Google Shape;14745;p74"/>
            <p:cNvSpPr/>
            <p:nvPr/>
          </p:nvSpPr>
          <p:spPr>
            <a:xfrm>
              <a:off x="4420695" y="2303017"/>
              <a:ext cx="88407" cy="86542"/>
            </a:xfrm>
            <a:custGeom>
              <a:avLst/>
              <a:gdLst/>
              <a:ahLst/>
              <a:cxnLst/>
              <a:rect l="l" t="t" r="r" b="b"/>
              <a:pathLst>
                <a:path w="3365" h="3294" extrusionOk="0">
                  <a:moveTo>
                    <a:pt x="2029" y="0"/>
                  </a:moveTo>
                  <a:cubicBezTo>
                    <a:pt x="1974" y="0"/>
                    <a:pt x="1918" y="21"/>
                    <a:pt x="1873" y="68"/>
                  </a:cubicBezTo>
                  <a:lnTo>
                    <a:pt x="202" y="1740"/>
                  </a:lnTo>
                  <a:cubicBezTo>
                    <a:pt x="70" y="1865"/>
                    <a:pt x="1" y="2038"/>
                    <a:pt x="1" y="2219"/>
                  </a:cubicBezTo>
                  <a:lnTo>
                    <a:pt x="1" y="3294"/>
                  </a:lnTo>
                  <a:lnTo>
                    <a:pt x="1069" y="3294"/>
                  </a:lnTo>
                  <a:cubicBezTo>
                    <a:pt x="1249" y="3294"/>
                    <a:pt x="1423" y="3224"/>
                    <a:pt x="1547" y="3099"/>
                  </a:cubicBezTo>
                  <a:lnTo>
                    <a:pt x="3226" y="1421"/>
                  </a:lnTo>
                  <a:cubicBezTo>
                    <a:pt x="3365" y="1282"/>
                    <a:pt x="3268" y="1039"/>
                    <a:pt x="3066" y="1039"/>
                  </a:cubicBezTo>
                  <a:lnTo>
                    <a:pt x="2255" y="1039"/>
                  </a:lnTo>
                  <a:lnTo>
                    <a:pt x="2255" y="228"/>
                  </a:lnTo>
                  <a:cubicBezTo>
                    <a:pt x="2255" y="92"/>
                    <a:pt x="2144" y="0"/>
                    <a:pt x="2029" y="0"/>
                  </a:cubicBezTo>
                  <a:close/>
                </a:path>
              </a:pathLst>
            </a:custGeom>
            <a:solidFill>
              <a:srgbClr val="82828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46" name="Google Shape;14746;p74"/>
            <p:cNvSpPr/>
            <p:nvPr/>
          </p:nvSpPr>
          <p:spPr>
            <a:xfrm>
              <a:off x="4420695" y="2303017"/>
              <a:ext cx="59376" cy="86542"/>
            </a:xfrm>
            <a:custGeom>
              <a:avLst/>
              <a:gdLst/>
              <a:ahLst/>
              <a:cxnLst/>
              <a:rect l="l" t="t" r="r" b="b"/>
              <a:pathLst>
                <a:path w="2260" h="3294" extrusionOk="0">
                  <a:moveTo>
                    <a:pt x="2031" y="0"/>
                  </a:moveTo>
                  <a:cubicBezTo>
                    <a:pt x="1975" y="0"/>
                    <a:pt x="1918" y="21"/>
                    <a:pt x="1873" y="68"/>
                  </a:cubicBezTo>
                  <a:lnTo>
                    <a:pt x="202" y="1740"/>
                  </a:lnTo>
                  <a:cubicBezTo>
                    <a:pt x="70" y="1865"/>
                    <a:pt x="1" y="2038"/>
                    <a:pt x="1" y="2219"/>
                  </a:cubicBezTo>
                  <a:lnTo>
                    <a:pt x="1" y="3294"/>
                  </a:lnTo>
                  <a:lnTo>
                    <a:pt x="2255" y="1039"/>
                  </a:lnTo>
                  <a:lnTo>
                    <a:pt x="2255" y="228"/>
                  </a:lnTo>
                  <a:cubicBezTo>
                    <a:pt x="2260" y="92"/>
                    <a:pt x="2147" y="0"/>
                    <a:pt x="2031" y="0"/>
                  </a:cubicBezTo>
                  <a:close/>
                </a:path>
              </a:pathLst>
            </a:custGeom>
            <a:solidFill>
              <a:srgbClr val="81909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47" name="Google Shape;14747;p74"/>
            <p:cNvSpPr/>
            <p:nvPr/>
          </p:nvSpPr>
          <p:spPr>
            <a:xfrm>
              <a:off x="4183429" y="2401382"/>
              <a:ext cx="225444" cy="225444"/>
            </a:xfrm>
            <a:custGeom>
              <a:avLst/>
              <a:gdLst/>
              <a:ahLst/>
              <a:cxnLst/>
              <a:rect l="l" t="t" r="r" b="b"/>
              <a:pathLst>
                <a:path w="8581" h="8581" extrusionOk="0">
                  <a:moveTo>
                    <a:pt x="4287" y="1"/>
                  </a:moveTo>
                  <a:cubicBezTo>
                    <a:pt x="1922" y="1"/>
                    <a:pt x="1" y="1922"/>
                    <a:pt x="1" y="4294"/>
                  </a:cubicBezTo>
                  <a:cubicBezTo>
                    <a:pt x="1" y="6659"/>
                    <a:pt x="1922" y="8581"/>
                    <a:pt x="4287" y="8581"/>
                  </a:cubicBezTo>
                  <a:cubicBezTo>
                    <a:pt x="6659" y="8581"/>
                    <a:pt x="8581" y="6659"/>
                    <a:pt x="8581" y="4294"/>
                  </a:cubicBezTo>
                  <a:cubicBezTo>
                    <a:pt x="8581" y="1922"/>
                    <a:pt x="6659" y="1"/>
                    <a:pt x="4287"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48" name="Google Shape;14748;p74"/>
            <p:cNvSpPr/>
            <p:nvPr/>
          </p:nvSpPr>
          <p:spPr>
            <a:xfrm>
              <a:off x="4296059" y="2508179"/>
              <a:ext cx="112814" cy="11875"/>
            </a:xfrm>
            <a:custGeom>
              <a:avLst/>
              <a:gdLst/>
              <a:ahLst/>
              <a:cxnLst/>
              <a:rect l="l" t="t" r="r" b="b"/>
              <a:pathLst>
                <a:path w="4294" h="452" extrusionOk="0">
                  <a:moveTo>
                    <a:pt x="0" y="0"/>
                  </a:moveTo>
                  <a:lnTo>
                    <a:pt x="0" y="451"/>
                  </a:lnTo>
                  <a:lnTo>
                    <a:pt x="4280" y="451"/>
                  </a:lnTo>
                  <a:cubicBezTo>
                    <a:pt x="4280" y="375"/>
                    <a:pt x="4294" y="305"/>
                    <a:pt x="4294" y="229"/>
                  </a:cubicBezTo>
                  <a:cubicBezTo>
                    <a:pt x="4294" y="153"/>
                    <a:pt x="4287" y="76"/>
                    <a:pt x="4280" y="0"/>
                  </a:cubicBezTo>
                  <a:close/>
                </a:path>
              </a:pathLst>
            </a:custGeom>
            <a:solidFill>
              <a:srgbClr val="E3E9E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49" name="Google Shape;14749;p74"/>
            <p:cNvSpPr/>
            <p:nvPr/>
          </p:nvSpPr>
          <p:spPr>
            <a:xfrm>
              <a:off x="4213143" y="2431096"/>
              <a:ext cx="166042" cy="166042"/>
            </a:xfrm>
            <a:custGeom>
              <a:avLst/>
              <a:gdLst/>
              <a:ahLst/>
              <a:cxnLst/>
              <a:rect l="l" t="t" r="r" b="b"/>
              <a:pathLst>
                <a:path w="6320" h="6320" extrusionOk="0">
                  <a:moveTo>
                    <a:pt x="3156" y="0"/>
                  </a:moveTo>
                  <a:cubicBezTo>
                    <a:pt x="1415" y="0"/>
                    <a:pt x="0" y="1415"/>
                    <a:pt x="0" y="3163"/>
                  </a:cubicBezTo>
                  <a:cubicBezTo>
                    <a:pt x="0" y="4904"/>
                    <a:pt x="1415" y="6319"/>
                    <a:pt x="3156" y="6319"/>
                  </a:cubicBezTo>
                  <a:cubicBezTo>
                    <a:pt x="4904" y="6319"/>
                    <a:pt x="6319" y="4904"/>
                    <a:pt x="6319" y="3163"/>
                  </a:cubicBezTo>
                  <a:cubicBezTo>
                    <a:pt x="6319" y="1415"/>
                    <a:pt x="4904" y="0"/>
                    <a:pt x="3156" y="0"/>
                  </a:cubicBezTo>
                  <a:close/>
                </a:path>
              </a:pathLst>
            </a:custGeom>
            <a:solidFill>
              <a:srgbClr val="81909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50" name="Google Shape;14750;p74"/>
            <p:cNvSpPr/>
            <p:nvPr/>
          </p:nvSpPr>
          <p:spPr>
            <a:xfrm>
              <a:off x="4296059" y="2508179"/>
              <a:ext cx="83126" cy="11875"/>
            </a:xfrm>
            <a:custGeom>
              <a:avLst/>
              <a:gdLst/>
              <a:ahLst/>
              <a:cxnLst/>
              <a:rect l="l" t="t" r="r" b="b"/>
              <a:pathLst>
                <a:path w="3164" h="452" extrusionOk="0">
                  <a:moveTo>
                    <a:pt x="0" y="0"/>
                  </a:moveTo>
                  <a:lnTo>
                    <a:pt x="0" y="451"/>
                  </a:lnTo>
                  <a:lnTo>
                    <a:pt x="3149" y="451"/>
                  </a:lnTo>
                  <a:cubicBezTo>
                    <a:pt x="3156" y="375"/>
                    <a:pt x="3163" y="305"/>
                    <a:pt x="3163" y="229"/>
                  </a:cubicBezTo>
                  <a:cubicBezTo>
                    <a:pt x="3163" y="153"/>
                    <a:pt x="3156" y="76"/>
                    <a:pt x="3149" y="0"/>
                  </a:cubicBezTo>
                  <a:close/>
                </a:path>
              </a:pathLst>
            </a:custGeom>
            <a:solidFill>
              <a:srgbClr val="82828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51" name="Google Shape;14751;p74"/>
            <p:cNvSpPr/>
            <p:nvPr/>
          </p:nvSpPr>
          <p:spPr>
            <a:xfrm>
              <a:off x="4248663" y="2466616"/>
              <a:ext cx="94975" cy="94975"/>
            </a:xfrm>
            <a:custGeom>
              <a:avLst/>
              <a:gdLst/>
              <a:ahLst/>
              <a:cxnLst/>
              <a:rect l="l" t="t" r="r" b="b"/>
              <a:pathLst>
                <a:path w="3615" h="3615" extrusionOk="0">
                  <a:moveTo>
                    <a:pt x="1804" y="1"/>
                  </a:moveTo>
                  <a:cubicBezTo>
                    <a:pt x="812" y="1"/>
                    <a:pt x="1" y="812"/>
                    <a:pt x="1" y="1811"/>
                  </a:cubicBezTo>
                  <a:cubicBezTo>
                    <a:pt x="1" y="2803"/>
                    <a:pt x="812" y="3614"/>
                    <a:pt x="1804" y="3614"/>
                  </a:cubicBezTo>
                  <a:cubicBezTo>
                    <a:pt x="2803" y="3614"/>
                    <a:pt x="3615" y="2803"/>
                    <a:pt x="3615" y="1811"/>
                  </a:cubicBezTo>
                  <a:cubicBezTo>
                    <a:pt x="3615" y="812"/>
                    <a:pt x="2803" y="1"/>
                    <a:pt x="1804"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52" name="Google Shape;14752;p74"/>
            <p:cNvSpPr/>
            <p:nvPr/>
          </p:nvSpPr>
          <p:spPr>
            <a:xfrm>
              <a:off x="4296059" y="2508179"/>
              <a:ext cx="47763" cy="11875"/>
            </a:xfrm>
            <a:custGeom>
              <a:avLst/>
              <a:gdLst/>
              <a:ahLst/>
              <a:cxnLst/>
              <a:rect l="l" t="t" r="r" b="b"/>
              <a:pathLst>
                <a:path w="1818" h="452" extrusionOk="0">
                  <a:moveTo>
                    <a:pt x="0" y="0"/>
                  </a:moveTo>
                  <a:lnTo>
                    <a:pt x="0" y="451"/>
                  </a:lnTo>
                  <a:lnTo>
                    <a:pt x="1797" y="451"/>
                  </a:lnTo>
                  <a:cubicBezTo>
                    <a:pt x="1818" y="305"/>
                    <a:pt x="1818" y="153"/>
                    <a:pt x="1797" y="0"/>
                  </a:cubicBezTo>
                  <a:close/>
                </a:path>
              </a:pathLst>
            </a:custGeom>
            <a:solidFill>
              <a:srgbClr val="E3E9E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53" name="Google Shape;14753;p74"/>
            <p:cNvSpPr/>
            <p:nvPr/>
          </p:nvSpPr>
          <p:spPr>
            <a:xfrm>
              <a:off x="4278377" y="2496330"/>
              <a:ext cx="35547" cy="35547"/>
            </a:xfrm>
            <a:custGeom>
              <a:avLst/>
              <a:gdLst/>
              <a:ahLst/>
              <a:cxnLst/>
              <a:rect l="l" t="t" r="r" b="b"/>
              <a:pathLst>
                <a:path w="1353" h="1353" extrusionOk="0">
                  <a:moveTo>
                    <a:pt x="673" y="0"/>
                  </a:moveTo>
                  <a:cubicBezTo>
                    <a:pt x="299" y="0"/>
                    <a:pt x="0" y="306"/>
                    <a:pt x="0" y="680"/>
                  </a:cubicBezTo>
                  <a:cubicBezTo>
                    <a:pt x="0" y="1055"/>
                    <a:pt x="299" y="1353"/>
                    <a:pt x="673" y="1353"/>
                  </a:cubicBezTo>
                  <a:cubicBezTo>
                    <a:pt x="1048" y="1353"/>
                    <a:pt x="1353" y="1055"/>
                    <a:pt x="1353" y="680"/>
                  </a:cubicBezTo>
                  <a:cubicBezTo>
                    <a:pt x="1353" y="306"/>
                    <a:pt x="1048" y="0"/>
                    <a:pt x="673" y="0"/>
                  </a:cubicBezTo>
                  <a:close/>
                </a:path>
              </a:pathLst>
            </a:custGeom>
            <a:solidFill>
              <a:srgbClr val="81909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54" name="Google Shape;14754;p74"/>
            <p:cNvSpPr/>
            <p:nvPr/>
          </p:nvSpPr>
          <p:spPr>
            <a:xfrm>
              <a:off x="4296059" y="2508179"/>
              <a:ext cx="18233" cy="11875"/>
            </a:xfrm>
            <a:custGeom>
              <a:avLst/>
              <a:gdLst/>
              <a:ahLst/>
              <a:cxnLst/>
              <a:rect l="l" t="t" r="r" b="b"/>
              <a:pathLst>
                <a:path w="694" h="452" extrusionOk="0">
                  <a:moveTo>
                    <a:pt x="0" y="0"/>
                  </a:moveTo>
                  <a:lnTo>
                    <a:pt x="0" y="451"/>
                  </a:lnTo>
                  <a:lnTo>
                    <a:pt x="638" y="451"/>
                  </a:lnTo>
                  <a:cubicBezTo>
                    <a:pt x="694" y="305"/>
                    <a:pt x="694" y="146"/>
                    <a:pt x="638" y="0"/>
                  </a:cubicBezTo>
                  <a:close/>
                </a:path>
              </a:pathLst>
            </a:custGeom>
            <a:solidFill>
              <a:srgbClr val="82828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55" name="Google Shape;14755;p74"/>
            <p:cNvSpPr/>
            <p:nvPr/>
          </p:nvSpPr>
          <p:spPr>
            <a:xfrm>
              <a:off x="4287678" y="2480094"/>
              <a:ext cx="42483" cy="40013"/>
            </a:xfrm>
            <a:custGeom>
              <a:avLst/>
              <a:gdLst/>
              <a:ahLst/>
              <a:cxnLst/>
              <a:rect l="l" t="t" r="r" b="b"/>
              <a:pathLst>
                <a:path w="1617" h="1523" extrusionOk="0">
                  <a:moveTo>
                    <a:pt x="1297" y="1"/>
                  </a:moveTo>
                  <a:lnTo>
                    <a:pt x="160" y="1132"/>
                  </a:lnTo>
                  <a:cubicBezTo>
                    <a:pt x="0" y="1296"/>
                    <a:pt x="150" y="1522"/>
                    <a:pt x="323" y="1522"/>
                  </a:cubicBezTo>
                  <a:cubicBezTo>
                    <a:pt x="375" y="1522"/>
                    <a:pt x="430" y="1501"/>
                    <a:pt x="479" y="1451"/>
                  </a:cubicBezTo>
                  <a:lnTo>
                    <a:pt x="1616" y="320"/>
                  </a:lnTo>
                  <a:lnTo>
                    <a:pt x="1297" y="1"/>
                  </a:lnTo>
                  <a:close/>
                </a:path>
              </a:pathLst>
            </a:custGeom>
            <a:solidFill>
              <a:srgbClr val="70707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56" name="Google Shape;14756;p74"/>
            <p:cNvSpPr/>
            <p:nvPr/>
          </p:nvSpPr>
          <p:spPr>
            <a:xfrm>
              <a:off x="4314817" y="2315313"/>
              <a:ext cx="182568" cy="178128"/>
            </a:xfrm>
            <a:custGeom>
              <a:avLst/>
              <a:gdLst/>
              <a:ahLst/>
              <a:cxnLst/>
              <a:rect l="l" t="t" r="r" b="b"/>
              <a:pathLst>
                <a:path w="6949" h="6780" extrusionOk="0">
                  <a:moveTo>
                    <a:pt x="6625" y="1"/>
                  </a:moveTo>
                  <a:cubicBezTo>
                    <a:pt x="6572" y="1"/>
                    <a:pt x="6516" y="22"/>
                    <a:pt x="6465" y="72"/>
                  </a:cubicBezTo>
                  <a:lnTo>
                    <a:pt x="146" y="6391"/>
                  </a:lnTo>
                  <a:cubicBezTo>
                    <a:pt x="1" y="6537"/>
                    <a:pt x="105" y="6779"/>
                    <a:pt x="306" y="6779"/>
                  </a:cubicBezTo>
                  <a:cubicBezTo>
                    <a:pt x="368" y="6772"/>
                    <a:pt x="424" y="6752"/>
                    <a:pt x="465" y="6710"/>
                  </a:cubicBezTo>
                  <a:lnTo>
                    <a:pt x="6784" y="391"/>
                  </a:lnTo>
                  <a:cubicBezTo>
                    <a:pt x="6949" y="226"/>
                    <a:pt x="6800" y="1"/>
                    <a:pt x="6625" y="1"/>
                  </a:cubicBezTo>
                  <a:close/>
                </a:path>
              </a:pathLst>
            </a:custGeom>
            <a:solidFill>
              <a:srgbClr val="213B5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757" name="Google Shape;14757;p74"/>
          <p:cNvGrpSpPr/>
          <p:nvPr/>
        </p:nvGrpSpPr>
        <p:grpSpPr>
          <a:xfrm>
            <a:off x="7056172" y="3066521"/>
            <a:ext cx="489369" cy="486952"/>
            <a:chOff x="5292128" y="2299891"/>
            <a:chExt cx="367027" cy="365214"/>
          </a:xfrm>
        </p:grpSpPr>
        <p:sp>
          <p:nvSpPr>
            <p:cNvPr id="14758" name="Google Shape;14758;p74"/>
            <p:cNvSpPr/>
            <p:nvPr/>
          </p:nvSpPr>
          <p:spPr>
            <a:xfrm>
              <a:off x="5470361" y="2467772"/>
              <a:ext cx="11323" cy="124243"/>
            </a:xfrm>
            <a:custGeom>
              <a:avLst/>
              <a:gdLst/>
              <a:ahLst/>
              <a:cxnLst/>
              <a:rect l="l" t="t" r="r" b="b"/>
              <a:pathLst>
                <a:path w="431" h="4729" extrusionOk="0">
                  <a:moveTo>
                    <a:pt x="215" y="0"/>
                  </a:moveTo>
                  <a:cubicBezTo>
                    <a:pt x="108" y="0"/>
                    <a:pt x="0" y="71"/>
                    <a:pt x="0" y="213"/>
                  </a:cubicBezTo>
                  <a:lnTo>
                    <a:pt x="0" y="4514"/>
                  </a:lnTo>
                  <a:cubicBezTo>
                    <a:pt x="0" y="4632"/>
                    <a:pt x="97" y="4729"/>
                    <a:pt x="215" y="4729"/>
                  </a:cubicBezTo>
                  <a:cubicBezTo>
                    <a:pt x="333" y="4729"/>
                    <a:pt x="430" y="4632"/>
                    <a:pt x="430" y="4514"/>
                  </a:cubicBezTo>
                  <a:lnTo>
                    <a:pt x="430" y="213"/>
                  </a:lnTo>
                  <a:cubicBezTo>
                    <a:pt x="430" y="71"/>
                    <a:pt x="323" y="0"/>
                    <a:pt x="215" y="0"/>
                  </a:cubicBezTo>
                  <a:close/>
                </a:path>
              </a:pathLst>
            </a:custGeom>
            <a:solidFill>
              <a:srgbClr val="59595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59" name="Google Shape;14759;p74"/>
            <p:cNvSpPr/>
            <p:nvPr/>
          </p:nvSpPr>
          <p:spPr>
            <a:xfrm>
              <a:off x="5464870" y="2299891"/>
              <a:ext cx="22279" cy="40827"/>
            </a:xfrm>
            <a:custGeom>
              <a:avLst/>
              <a:gdLst/>
              <a:ahLst/>
              <a:cxnLst/>
              <a:rect l="l" t="t" r="r" b="b"/>
              <a:pathLst>
                <a:path w="848" h="1554" extrusionOk="0">
                  <a:moveTo>
                    <a:pt x="424" y="0"/>
                  </a:moveTo>
                  <a:cubicBezTo>
                    <a:pt x="188" y="0"/>
                    <a:pt x="1" y="194"/>
                    <a:pt x="8" y="430"/>
                  </a:cubicBezTo>
                  <a:lnTo>
                    <a:pt x="8" y="1554"/>
                  </a:lnTo>
                  <a:lnTo>
                    <a:pt x="840" y="1554"/>
                  </a:lnTo>
                  <a:lnTo>
                    <a:pt x="840" y="430"/>
                  </a:lnTo>
                  <a:cubicBezTo>
                    <a:pt x="847" y="194"/>
                    <a:pt x="660" y="0"/>
                    <a:pt x="424" y="0"/>
                  </a:cubicBezTo>
                  <a:close/>
                </a:path>
              </a:pathLst>
            </a:custGeom>
            <a:solidFill>
              <a:srgbClr val="73839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60" name="Google Shape;14760;p74"/>
            <p:cNvSpPr/>
            <p:nvPr/>
          </p:nvSpPr>
          <p:spPr>
            <a:xfrm>
              <a:off x="5292128" y="2316837"/>
              <a:ext cx="367027" cy="184433"/>
            </a:xfrm>
            <a:custGeom>
              <a:avLst/>
              <a:gdLst/>
              <a:ahLst/>
              <a:cxnLst/>
              <a:rect l="l" t="t" r="r" b="b"/>
              <a:pathLst>
                <a:path w="13970" h="7020" extrusionOk="0">
                  <a:moveTo>
                    <a:pt x="6985" y="0"/>
                  </a:moveTo>
                  <a:cubicBezTo>
                    <a:pt x="3122" y="0"/>
                    <a:pt x="0" y="3156"/>
                    <a:pt x="49" y="7020"/>
                  </a:cubicBezTo>
                  <a:lnTo>
                    <a:pt x="56" y="7020"/>
                  </a:lnTo>
                  <a:cubicBezTo>
                    <a:pt x="507" y="6479"/>
                    <a:pt x="1148" y="6208"/>
                    <a:pt x="1790" y="6208"/>
                  </a:cubicBezTo>
                  <a:cubicBezTo>
                    <a:pt x="2432" y="6208"/>
                    <a:pt x="3073" y="6479"/>
                    <a:pt x="3524" y="7020"/>
                  </a:cubicBezTo>
                  <a:cubicBezTo>
                    <a:pt x="3975" y="6479"/>
                    <a:pt x="4616" y="6208"/>
                    <a:pt x="5258" y="6208"/>
                  </a:cubicBezTo>
                  <a:cubicBezTo>
                    <a:pt x="5900" y="6208"/>
                    <a:pt x="6541" y="6479"/>
                    <a:pt x="6992" y="7020"/>
                  </a:cubicBezTo>
                  <a:cubicBezTo>
                    <a:pt x="7443" y="6479"/>
                    <a:pt x="8085" y="6208"/>
                    <a:pt x="8726" y="6208"/>
                  </a:cubicBezTo>
                  <a:cubicBezTo>
                    <a:pt x="9368" y="6208"/>
                    <a:pt x="10009" y="6479"/>
                    <a:pt x="10460" y="7020"/>
                  </a:cubicBezTo>
                  <a:cubicBezTo>
                    <a:pt x="10911" y="6479"/>
                    <a:pt x="11553" y="6208"/>
                    <a:pt x="12194" y="6208"/>
                  </a:cubicBezTo>
                  <a:cubicBezTo>
                    <a:pt x="12836" y="6208"/>
                    <a:pt x="13477" y="6479"/>
                    <a:pt x="13928" y="7020"/>
                  </a:cubicBezTo>
                  <a:cubicBezTo>
                    <a:pt x="13970" y="3156"/>
                    <a:pt x="10849" y="0"/>
                    <a:pt x="6985" y="0"/>
                  </a:cubicBezTo>
                  <a:close/>
                </a:path>
              </a:pathLst>
            </a:custGeom>
            <a:solidFill>
              <a:srgbClr val="A5B1B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61" name="Google Shape;14761;p74"/>
            <p:cNvSpPr/>
            <p:nvPr/>
          </p:nvSpPr>
          <p:spPr>
            <a:xfrm>
              <a:off x="5293757" y="2319017"/>
              <a:ext cx="182279" cy="182436"/>
            </a:xfrm>
            <a:custGeom>
              <a:avLst/>
              <a:gdLst/>
              <a:ahLst/>
              <a:cxnLst/>
              <a:rect l="l" t="t" r="r" b="b"/>
              <a:pathLst>
                <a:path w="6938" h="6944" extrusionOk="0">
                  <a:moveTo>
                    <a:pt x="6937" y="0"/>
                  </a:moveTo>
                  <a:cubicBezTo>
                    <a:pt x="3108" y="0"/>
                    <a:pt x="1" y="3108"/>
                    <a:pt x="1" y="6944"/>
                  </a:cubicBezTo>
                  <a:cubicBezTo>
                    <a:pt x="452" y="6399"/>
                    <a:pt x="1093" y="6127"/>
                    <a:pt x="1735" y="6127"/>
                  </a:cubicBezTo>
                  <a:cubicBezTo>
                    <a:pt x="2377" y="6127"/>
                    <a:pt x="3018" y="6399"/>
                    <a:pt x="3469" y="6944"/>
                  </a:cubicBezTo>
                  <a:cubicBezTo>
                    <a:pt x="3469" y="3108"/>
                    <a:pt x="5023" y="0"/>
                    <a:pt x="6937" y="0"/>
                  </a:cubicBezTo>
                  <a:close/>
                </a:path>
              </a:pathLst>
            </a:custGeom>
            <a:solidFill>
              <a:srgbClr val="95A6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62" name="Google Shape;14762;p74"/>
            <p:cNvSpPr/>
            <p:nvPr/>
          </p:nvSpPr>
          <p:spPr>
            <a:xfrm>
              <a:off x="5476009" y="2319017"/>
              <a:ext cx="91139" cy="182252"/>
            </a:xfrm>
            <a:custGeom>
              <a:avLst/>
              <a:gdLst/>
              <a:ahLst/>
              <a:cxnLst/>
              <a:rect l="l" t="t" r="r" b="b"/>
              <a:pathLst>
                <a:path w="3469" h="6937" extrusionOk="0">
                  <a:moveTo>
                    <a:pt x="0" y="0"/>
                  </a:moveTo>
                  <a:lnTo>
                    <a:pt x="0" y="6937"/>
                  </a:lnTo>
                  <a:cubicBezTo>
                    <a:pt x="451" y="6396"/>
                    <a:pt x="1093" y="6125"/>
                    <a:pt x="1734" y="6125"/>
                  </a:cubicBezTo>
                  <a:cubicBezTo>
                    <a:pt x="2376" y="6125"/>
                    <a:pt x="3017" y="6396"/>
                    <a:pt x="3468" y="6937"/>
                  </a:cubicBezTo>
                  <a:cubicBezTo>
                    <a:pt x="3468" y="3108"/>
                    <a:pt x="1914" y="0"/>
                    <a:pt x="0" y="0"/>
                  </a:cubicBezTo>
                  <a:close/>
                </a:path>
              </a:pathLst>
            </a:custGeom>
            <a:solidFill>
              <a:srgbClr val="D7DDE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63" name="Google Shape;14763;p74"/>
            <p:cNvSpPr/>
            <p:nvPr/>
          </p:nvSpPr>
          <p:spPr>
            <a:xfrm>
              <a:off x="5404574" y="2564035"/>
              <a:ext cx="82758" cy="101070"/>
            </a:xfrm>
            <a:custGeom>
              <a:avLst/>
              <a:gdLst/>
              <a:ahLst/>
              <a:cxnLst/>
              <a:rect l="l" t="t" r="r" b="b"/>
              <a:pathLst>
                <a:path w="3150" h="3847" extrusionOk="0">
                  <a:moveTo>
                    <a:pt x="2719" y="0"/>
                  </a:moveTo>
                  <a:cubicBezTo>
                    <a:pt x="2508" y="0"/>
                    <a:pt x="2296" y="142"/>
                    <a:pt x="2296" y="427"/>
                  </a:cubicBezTo>
                  <a:lnTo>
                    <a:pt x="2296" y="2258"/>
                  </a:lnTo>
                  <a:cubicBezTo>
                    <a:pt x="2296" y="2663"/>
                    <a:pt x="1970" y="2993"/>
                    <a:pt x="1573" y="2993"/>
                  </a:cubicBezTo>
                  <a:cubicBezTo>
                    <a:pt x="1569" y="2993"/>
                    <a:pt x="1565" y="2993"/>
                    <a:pt x="1561" y="2993"/>
                  </a:cubicBezTo>
                  <a:cubicBezTo>
                    <a:pt x="1262" y="2993"/>
                    <a:pt x="1006" y="2806"/>
                    <a:pt x="895" y="2535"/>
                  </a:cubicBezTo>
                  <a:cubicBezTo>
                    <a:pt x="832" y="2376"/>
                    <a:pt x="673" y="2272"/>
                    <a:pt x="506" y="2272"/>
                  </a:cubicBezTo>
                  <a:cubicBezTo>
                    <a:pt x="208" y="2272"/>
                    <a:pt x="0" y="2577"/>
                    <a:pt x="111" y="2854"/>
                  </a:cubicBezTo>
                  <a:cubicBezTo>
                    <a:pt x="345" y="3453"/>
                    <a:pt x="933" y="3846"/>
                    <a:pt x="1579" y="3846"/>
                  </a:cubicBezTo>
                  <a:cubicBezTo>
                    <a:pt x="1584" y="3846"/>
                    <a:pt x="1590" y="3846"/>
                    <a:pt x="1595" y="3846"/>
                  </a:cubicBezTo>
                  <a:cubicBezTo>
                    <a:pt x="2462" y="3825"/>
                    <a:pt x="3149" y="3111"/>
                    <a:pt x="3142" y="2244"/>
                  </a:cubicBezTo>
                  <a:lnTo>
                    <a:pt x="3142" y="427"/>
                  </a:lnTo>
                  <a:cubicBezTo>
                    <a:pt x="3142" y="142"/>
                    <a:pt x="2931" y="0"/>
                    <a:pt x="2719" y="0"/>
                  </a:cubicBezTo>
                  <a:close/>
                </a:path>
              </a:pathLst>
            </a:custGeom>
            <a:solidFill>
              <a:srgbClr val="73839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764" name="Google Shape;14764;p74"/>
          <p:cNvGrpSpPr/>
          <p:nvPr/>
        </p:nvGrpSpPr>
        <p:grpSpPr>
          <a:xfrm>
            <a:off x="7831489" y="3079868"/>
            <a:ext cx="460960" cy="460960"/>
            <a:chOff x="5873617" y="2309901"/>
            <a:chExt cx="345720" cy="345720"/>
          </a:xfrm>
        </p:grpSpPr>
        <p:sp>
          <p:nvSpPr>
            <p:cNvPr id="14765" name="Google Shape;14765;p74"/>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66" name="Google Shape;14766;p74"/>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67" name="Google Shape;14767;p74"/>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68" name="Google Shape;14768;p74"/>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69" name="Google Shape;14769;p74"/>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70" name="Google Shape;14770;p74"/>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71" name="Google Shape;14771;p74"/>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72" name="Google Shape;14772;p74"/>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73" name="Google Shape;14773;p74"/>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74" name="Google Shape;14774;p74"/>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75" name="Google Shape;14775;p74"/>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76" name="Google Shape;14776;p74"/>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77" name="Google Shape;14777;p74"/>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78" name="Google Shape;14778;p74"/>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79" name="Google Shape;14779;p74"/>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80" name="Google Shape;14780;p74"/>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81" name="Google Shape;14781;p74"/>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82" name="Google Shape;14782;p74"/>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83" name="Google Shape;14783;p74"/>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784" name="Google Shape;14784;p74"/>
          <p:cNvGrpSpPr/>
          <p:nvPr/>
        </p:nvGrpSpPr>
        <p:grpSpPr>
          <a:xfrm>
            <a:off x="9151105" y="3063614"/>
            <a:ext cx="521947" cy="493503"/>
            <a:chOff x="6863329" y="2297710"/>
            <a:chExt cx="391460" cy="370127"/>
          </a:xfrm>
        </p:grpSpPr>
        <p:sp>
          <p:nvSpPr>
            <p:cNvPr id="14785" name="Google Shape;14785;p74"/>
            <p:cNvSpPr/>
            <p:nvPr/>
          </p:nvSpPr>
          <p:spPr>
            <a:xfrm>
              <a:off x="6979033" y="2297710"/>
              <a:ext cx="272603" cy="342961"/>
            </a:xfrm>
            <a:custGeom>
              <a:avLst/>
              <a:gdLst/>
              <a:ahLst/>
              <a:cxnLst/>
              <a:rect l="l" t="t" r="r" b="b"/>
              <a:pathLst>
                <a:path w="10376" h="13054" extrusionOk="0">
                  <a:moveTo>
                    <a:pt x="3589" y="0"/>
                  </a:moveTo>
                  <a:cubicBezTo>
                    <a:pt x="3379" y="0"/>
                    <a:pt x="3193" y="25"/>
                    <a:pt x="3060" y="48"/>
                  </a:cubicBezTo>
                  <a:cubicBezTo>
                    <a:pt x="2942" y="69"/>
                    <a:pt x="2851" y="180"/>
                    <a:pt x="2851" y="305"/>
                  </a:cubicBezTo>
                  <a:lnTo>
                    <a:pt x="2851" y="3468"/>
                  </a:lnTo>
                  <a:lnTo>
                    <a:pt x="1" y="7089"/>
                  </a:lnTo>
                  <a:lnTo>
                    <a:pt x="1" y="12270"/>
                  </a:lnTo>
                  <a:lnTo>
                    <a:pt x="1554" y="13054"/>
                  </a:lnTo>
                  <a:lnTo>
                    <a:pt x="8525" y="13054"/>
                  </a:lnTo>
                  <a:cubicBezTo>
                    <a:pt x="9101" y="13054"/>
                    <a:pt x="9573" y="12596"/>
                    <a:pt x="9587" y="12027"/>
                  </a:cubicBezTo>
                  <a:cubicBezTo>
                    <a:pt x="9587" y="11521"/>
                    <a:pt x="9233" y="11091"/>
                    <a:pt x="8740" y="11001"/>
                  </a:cubicBezTo>
                  <a:lnTo>
                    <a:pt x="8740" y="10980"/>
                  </a:lnTo>
                  <a:lnTo>
                    <a:pt x="8803" y="10980"/>
                  </a:lnTo>
                  <a:cubicBezTo>
                    <a:pt x="9351" y="10973"/>
                    <a:pt x="9802" y="10550"/>
                    <a:pt x="9836" y="10009"/>
                  </a:cubicBezTo>
                  <a:cubicBezTo>
                    <a:pt x="9864" y="9461"/>
                    <a:pt x="9476" y="8982"/>
                    <a:pt x="8935" y="8913"/>
                  </a:cubicBezTo>
                  <a:lnTo>
                    <a:pt x="8935" y="8899"/>
                  </a:lnTo>
                  <a:cubicBezTo>
                    <a:pt x="8976" y="8899"/>
                    <a:pt x="9025" y="8906"/>
                    <a:pt x="9066" y="8906"/>
                  </a:cubicBezTo>
                  <a:cubicBezTo>
                    <a:pt x="9621" y="8899"/>
                    <a:pt x="10079" y="8455"/>
                    <a:pt x="10093" y="7900"/>
                  </a:cubicBezTo>
                  <a:cubicBezTo>
                    <a:pt x="10114" y="7345"/>
                    <a:pt x="9684" y="6874"/>
                    <a:pt x="9129" y="6832"/>
                  </a:cubicBezTo>
                  <a:lnTo>
                    <a:pt x="9129" y="6811"/>
                  </a:lnTo>
                  <a:cubicBezTo>
                    <a:pt x="9196" y="6824"/>
                    <a:pt x="9262" y="6830"/>
                    <a:pt x="9328" y="6830"/>
                  </a:cubicBezTo>
                  <a:cubicBezTo>
                    <a:pt x="9897" y="6830"/>
                    <a:pt x="10375" y="6361"/>
                    <a:pt x="10356" y="5764"/>
                  </a:cubicBezTo>
                  <a:cubicBezTo>
                    <a:pt x="10336" y="5202"/>
                    <a:pt x="9871" y="4758"/>
                    <a:pt x="9302" y="4758"/>
                  </a:cubicBezTo>
                  <a:lnTo>
                    <a:pt x="5439" y="4758"/>
                  </a:lnTo>
                  <a:lnTo>
                    <a:pt x="5439" y="2171"/>
                  </a:lnTo>
                  <a:cubicBezTo>
                    <a:pt x="5439" y="324"/>
                    <a:pt x="4356" y="0"/>
                    <a:pt x="3589" y="0"/>
                  </a:cubicBezTo>
                  <a:close/>
                </a:path>
              </a:pathLst>
            </a:cu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86" name="Google Shape;14786;p74"/>
            <p:cNvSpPr/>
            <p:nvPr/>
          </p:nvSpPr>
          <p:spPr>
            <a:xfrm>
              <a:off x="6979033" y="2606386"/>
              <a:ext cx="255342" cy="34286"/>
            </a:xfrm>
            <a:custGeom>
              <a:avLst/>
              <a:gdLst/>
              <a:ahLst/>
              <a:cxnLst/>
              <a:rect l="l" t="t" r="r" b="b"/>
              <a:pathLst>
                <a:path w="9719" h="1305" extrusionOk="0">
                  <a:moveTo>
                    <a:pt x="1" y="1"/>
                  </a:moveTo>
                  <a:lnTo>
                    <a:pt x="1" y="521"/>
                  </a:lnTo>
                  <a:lnTo>
                    <a:pt x="1554" y="1305"/>
                  </a:lnTo>
                  <a:lnTo>
                    <a:pt x="8546" y="1305"/>
                  </a:lnTo>
                  <a:cubicBezTo>
                    <a:pt x="9226" y="1298"/>
                    <a:pt x="9718" y="660"/>
                    <a:pt x="9552" y="8"/>
                  </a:cubicBezTo>
                  <a:lnTo>
                    <a:pt x="9552" y="8"/>
                  </a:lnTo>
                  <a:cubicBezTo>
                    <a:pt x="9434" y="465"/>
                    <a:pt x="9018" y="778"/>
                    <a:pt x="8546" y="785"/>
                  </a:cubicBezTo>
                  <a:lnTo>
                    <a:pt x="1554" y="785"/>
                  </a:lnTo>
                  <a:lnTo>
                    <a:pt x="1" y="1"/>
                  </a:ln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87" name="Google Shape;14787;p74"/>
            <p:cNvSpPr/>
            <p:nvPr/>
          </p:nvSpPr>
          <p:spPr>
            <a:xfrm>
              <a:off x="7176392" y="2552081"/>
              <a:ext cx="64709" cy="34102"/>
            </a:xfrm>
            <a:custGeom>
              <a:avLst/>
              <a:gdLst/>
              <a:ahLst/>
              <a:cxnLst/>
              <a:rect l="l" t="t" r="r" b="b"/>
              <a:pathLst>
                <a:path w="2463" h="1298" extrusionOk="0">
                  <a:moveTo>
                    <a:pt x="2296" y="1"/>
                  </a:moveTo>
                  <a:cubicBezTo>
                    <a:pt x="2179" y="459"/>
                    <a:pt x="1769" y="778"/>
                    <a:pt x="1298" y="778"/>
                  </a:cubicBezTo>
                  <a:lnTo>
                    <a:pt x="1" y="778"/>
                  </a:lnTo>
                  <a:lnTo>
                    <a:pt x="1" y="1298"/>
                  </a:lnTo>
                  <a:lnTo>
                    <a:pt x="1298" y="1298"/>
                  </a:lnTo>
                  <a:cubicBezTo>
                    <a:pt x="1970" y="1291"/>
                    <a:pt x="2463" y="653"/>
                    <a:pt x="2296" y="1"/>
                  </a:cubicBez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88" name="Google Shape;14788;p74"/>
            <p:cNvSpPr/>
            <p:nvPr/>
          </p:nvSpPr>
          <p:spPr>
            <a:xfrm>
              <a:off x="7176392" y="2497591"/>
              <a:ext cx="71461" cy="34102"/>
            </a:xfrm>
            <a:custGeom>
              <a:avLst/>
              <a:gdLst/>
              <a:ahLst/>
              <a:cxnLst/>
              <a:rect l="l" t="t" r="r" b="b"/>
              <a:pathLst>
                <a:path w="2720" h="1298" extrusionOk="0">
                  <a:moveTo>
                    <a:pt x="2560" y="1"/>
                  </a:moveTo>
                  <a:lnTo>
                    <a:pt x="2560" y="1"/>
                  </a:lnTo>
                  <a:cubicBezTo>
                    <a:pt x="2435" y="459"/>
                    <a:pt x="2026" y="778"/>
                    <a:pt x="1554" y="778"/>
                  </a:cubicBezTo>
                  <a:lnTo>
                    <a:pt x="1" y="778"/>
                  </a:lnTo>
                  <a:lnTo>
                    <a:pt x="1" y="1298"/>
                  </a:lnTo>
                  <a:lnTo>
                    <a:pt x="1554" y="1298"/>
                  </a:lnTo>
                  <a:cubicBezTo>
                    <a:pt x="2227" y="1291"/>
                    <a:pt x="2720" y="660"/>
                    <a:pt x="2560" y="1"/>
                  </a:cubicBez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89" name="Google Shape;14789;p74"/>
            <p:cNvSpPr/>
            <p:nvPr/>
          </p:nvSpPr>
          <p:spPr>
            <a:xfrm>
              <a:off x="7176392" y="2443286"/>
              <a:ext cx="78397" cy="33944"/>
            </a:xfrm>
            <a:custGeom>
              <a:avLst/>
              <a:gdLst/>
              <a:ahLst/>
              <a:cxnLst/>
              <a:rect l="l" t="t" r="r" b="b"/>
              <a:pathLst>
                <a:path w="2984" h="1292" extrusionOk="0">
                  <a:moveTo>
                    <a:pt x="2817" y="1"/>
                  </a:moveTo>
                  <a:lnTo>
                    <a:pt x="2817" y="1"/>
                  </a:lnTo>
                  <a:cubicBezTo>
                    <a:pt x="2699" y="452"/>
                    <a:pt x="2283" y="771"/>
                    <a:pt x="1811" y="771"/>
                  </a:cubicBezTo>
                  <a:lnTo>
                    <a:pt x="1" y="771"/>
                  </a:lnTo>
                  <a:lnTo>
                    <a:pt x="1" y="1291"/>
                  </a:lnTo>
                  <a:lnTo>
                    <a:pt x="1811" y="1291"/>
                  </a:lnTo>
                  <a:cubicBezTo>
                    <a:pt x="2491" y="1291"/>
                    <a:pt x="2983" y="653"/>
                    <a:pt x="2817" y="1"/>
                  </a:cubicBez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90" name="Google Shape;14790;p74"/>
            <p:cNvSpPr/>
            <p:nvPr/>
          </p:nvSpPr>
          <p:spPr>
            <a:xfrm>
              <a:off x="6863329" y="2450038"/>
              <a:ext cx="122666" cy="217799"/>
            </a:xfrm>
            <a:custGeom>
              <a:avLst/>
              <a:gdLst/>
              <a:ahLst/>
              <a:cxnLst/>
              <a:rect l="l" t="t" r="r" b="b"/>
              <a:pathLst>
                <a:path w="4669" h="8290" extrusionOk="0">
                  <a:moveTo>
                    <a:pt x="3897" y="0"/>
                  </a:moveTo>
                  <a:cubicBezTo>
                    <a:pt x="3893" y="0"/>
                    <a:pt x="3889" y="0"/>
                    <a:pt x="3884" y="1"/>
                  </a:cubicBezTo>
                  <a:lnTo>
                    <a:pt x="777" y="1"/>
                  </a:lnTo>
                  <a:cubicBezTo>
                    <a:pt x="347" y="1"/>
                    <a:pt x="0" y="347"/>
                    <a:pt x="0" y="777"/>
                  </a:cubicBezTo>
                  <a:lnTo>
                    <a:pt x="0" y="7512"/>
                  </a:lnTo>
                  <a:cubicBezTo>
                    <a:pt x="0" y="7942"/>
                    <a:pt x="347" y="8289"/>
                    <a:pt x="777" y="8289"/>
                  </a:cubicBezTo>
                  <a:lnTo>
                    <a:pt x="3884" y="8289"/>
                  </a:lnTo>
                  <a:cubicBezTo>
                    <a:pt x="4321" y="8289"/>
                    <a:pt x="4668" y="7942"/>
                    <a:pt x="4668" y="7512"/>
                  </a:cubicBezTo>
                  <a:lnTo>
                    <a:pt x="4668" y="777"/>
                  </a:lnTo>
                  <a:cubicBezTo>
                    <a:pt x="4668" y="351"/>
                    <a:pt x="4321" y="0"/>
                    <a:pt x="3897"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91" name="Google Shape;14791;p74"/>
            <p:cNvSpPr/>
            <p:nvPr/>
          </p:nvSpPr>
          <p:spPr>
            <a:xfrm>
              <a:off x="6863329" y="2449854"/>
              <a:ext cx="41011" cy="217983"/>
            </a:xfrm>
            <a:custGeom>
              <a:avLst/>
              <a:gdLst/>
              <a:ahLst/>
              <a:cxnLst/>
              <a:rect l="l" t="t" r="r" b="b"/>
              <a:pathLst>
                <a:path w="1561" h="8297" extrusionOk="0">
                  <a:moveTo>
                    <a:pt x="777" y="1"/>
                  </a:moveTo>
                  <a:cubicBezTo>
                    <a:pt x="347" y="1"/>
                    <a:pt x="0" y="347"/>
                    <a:pt x="0" y="784"/>
                  </a:cubicBezTo>
                  <a:lnTo>
                    <a:pt x="0" y="7519"/>
                  </a:lnTo>
                  <a:cubicBezTo>
                    <a:pt x="0" y="7949"/>
                    <a:pt x="347" y="8296"/>
                    <a:pt x="777" y="8296"/>
                  </a:cubicBezTo>
                  <a:lnTo>
                    <a:pt x="1561" y="8296"/>
                  </a:lnTo>
                  <a:cubicBezTo>
                    <a:pt x="1131" y="8296"/>
                    <a:pt x="777" y="7949"/>
                    <a:pt x="777" y="7519"/>
                  </a:cubicBezTo>
                  <a:lnTo>
                    <a:pt x="777" y="784"/>
                  </a:lnTo>
                  <a:cubicBezTo>
                    <a:pt x="777" y="347"/>
                    <a:pt x="1131" y="1"/>
                    <a:pt x="1561" y="1"/>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92" name="Google Shape;14792;p74"/>
            <p:cNvSpPr/>
            <p:nvPr/>
          </p:nvSpPr>
          <p:spPr>
            <a:xfrm>
              <a:off x="6917818" y="2599660"/>
              <a:ext cx="40827" cy="40827"/>
            </a:xfrm>
            <a:custGeom>
              <a:avLst/>
              <a:gdLst/>
              <a:ahLst/>
              <a:cxnLst/>
              <a:rect l="l" t="t" r="r" b="b"/>
              <a:pathLst>
                <a:path w="1554" h="1554" extrusionOk="0">
                  <a:moveTo>
                    <a:pt x="777" y="0"/>
                  </a:moveTo>
                  <a:cubicBezTo>
                    <a:pt x="347" y="0"/>
                    <a:pt x="0" y="347"/>
                    <a:pt x="0" y="777"/>
                  </a:cubicBezTo>
                  <a:cubicBezTo>
                    <a:pt x="0" y="1207"/>
                    <a:pt x="347" y="1554"/>
                    <a:pt x="777" y="1554"/>
                  </a:cubicBezTo>
                  <a:cubicBezTo>
                    <a:pt x="1207" y="1554"/>
                    <a:pt x="1554" y="1207"/>
                    <a:pt x="1554" y="777"/>
                  </a:cubicBezTo>
                  <a:cubicBezTo>
                    <a:pt x="1554" y="347"/>
                    <a:pt x="1207" y="0"/>
                    <a:pt x="777" y="0"/>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93" name="Google Shape;14793;p74"/>
            <p:cNvSpPr/>
            <p:nvPr/>
          </p:nvSpPr>
          <p:spPr>
            <a:xfrm>
              <a:off x="6924544" y="2606386"/>
              <a:ext cx="27376" cy="27376"/>
            </a:xfrm>
            <a:custGeom>
              <a:avLst/>
              <a:gdLst/>
              <a:ahLst/>
              <a:cxnLst/>
              <a:rect l="l" t="t" r="r" b="b"/>
              <a:pathLst>
                <a:path w="1042" h="1042" extrusionOk="0">
                  <a:moveTo>
                    <a:pt x="521" y="1"/>
                  </a:moveTo>
                  <a:cubicBezTo>
                    <a:pt x="237" y="1"/>
                    <a:pt x="1" y="237"/>
                    <a:pt x="1" y="521"/>
                  </a:cubicBezTo>
                  <a:cubicBezTo>
                    <a:pt x="1" y="805"/>
                    <a:pt x="237" y="1041"/>
                    <a:pt x="521" y="1041"/>
                  </a:cubicBezTo>
                  <a:cubicBezTo>
                    <a:pt x="805" y="1041"/>
                    <a:pt x="1041" y="805"/>
                    <a:pt x="1041" y="521"/>
                  </a:cubicBezTo>
                  <a:cubicBezTo>
                    <a:pt x="1041" y="237"/>
                    <a:pt x="805" y="1"/>
                    <a:pt x="521" y="1"/>
                  </a:cubicBezTo>
                  <a:close/>
                </a:path>
              </a:pathLst>
            </a:cu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794" name="Google Shape;14794;p74"/>
          <p:cNvGrpSpPr/>
          <p:nvPr/>
        </p:nvGrpSpPr>
        <p:grpSpPr>
          <a:xfrm>
            <a:off x="9895317" y="3091358"/>
            <a:ext cx="456827" cy="437945"/>
            <a:chOff x="7421488" y="2318518"/>
            <a:chExt cx="342620" cy="328459"/>
          </a:xfrm>
        </p:grpSpPr>
        <p:sp>
          <p:nvSpPr>
            <p:cNvPr id="14795" name="Google Shape;14795;p74"/>
            <p:cNvSpPr/>
            <p:nvPr/>
          </p:nvSpPr>
          <p:spPr>
            <a:xfrm>
              <a:off x="7531754" y="2515641"/>
              <a:ext cx="9117" cy="18969"/>
            </a:xfrm>
            <a:custGeom>
              <a:avLst/>
              <a:gdLst/>
              <a:ahLst/>
              <a:cxnLst/>
              <a:rect l="l" t="t" r="r" b="b"/>
              <a:pathLst>
                <a:path w="347" h="722" extrusionOk="0">
                  <a:moveTo>
                    <a:pt x="305" y="1"/>
                  </a:moveTo>
                  <a:lnTo>
                    <a:pt x="0" y="299"/>
                  </a:lnTo>
                  <a:cubicBezTo>
                    <a:pt x="104" y="451"/>
                    <a:pt x="222" y="590"/>
                    <a:pt x="347" y="722"/>
                  </a:cubicBezTo>
                  <a:cubicBezTo>
                    <a:pt x="319" y="479"/>
                    <a:pt x="305" y="236"/>
                    <a:pt x="305" y="1"/>
                  </a:cubicBez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96" name="Google Shape;14796;p74"/>
            <p:cNvSpPr/>
            <p:nvPr/>
          </p:nvSpPr>
          <p:spPr>
            <a:xfrm>
              <a:off x="7540844" y="2339983"/>
              <a:ext cx="223264" cy="234902"/>
            </a:xfrm>
            <a:custGeom>
              <a:avLst/>
              <a:gdLst/>
              <a:ahLst/>
              <a:cxnLst/>
              <a:rect l="l" t="t" r="r" b="b"/>
              <a:pathLst>
                <a:path w="8498" h="8941" extrusionOk="0">
                  <a:moveTo>
                    <a:pt x="7409" y="0"/>
                  </a:moveTo>
                  <a:cubicBezTo>
                    <a:pt x="7409" y="0"/>
                    <a:pt x="7721" y="2081"/>
                    <a:pt x="6625" y="3170"/>
                  </a:cubicBezTo>
                  <a:lnTo>
                    <a:pt x="3178" y="6631"/>
                  </a:lnTo>
                  <a:cubicBezTo>
                    <a:pt x="2481" y="7323"/>
                    <a:pt x="1387" y="7449"/>
                    <a:pt x="681" y="7449"/>
                  </a:cubicBezTo>
                  <a:cubicBezTo>
                    <a:pt x="277" y="7449"/>
                    <a:pt x="1" y="7408"/>
                    <a:pt x="1" y="7408"/>
                  </a:cubicBezTo>
                  <a:lnTo>
                    <a:pt x="1" y="7408"/>
                  </a:lnTo>
                  <a:cubicBezTo>
                    <a:pt x="341" y="7748"/>
                    <a:pt x="764" y="7997"/>
                    <a:pt x="1236" y="8129"/>
                  </a:cubicBezTo>
                  <a:lnTo>
                    <a:pt x="2047" y="8941"/>
                  </a:lnTo>
                  <a:cubicBezTo>
                    <a:pt x="2734" y="8497"/>
                    <a:pt x="3372" y="7984"/>
                    <a:pt x="3955" y="7408"/>
                  </a:cubicBezTo>
                  <a:lnTo>
                    <a:pt x="7409" y="3947"/>
                  </a:lnTo>
                  <a:cubicBezTo>
                    <a:pt x="8498" y="2858"/>
                    <a:pt x="8498" y="1089"/>
                    <a:pt x="7409" y="0"/>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97" name="Google Shape;14797;p74"/>
            <p:cNvSpPr/>
            <p:nvPr/>
          </p:nvSpPr>
          <p:spPr>
            <a:xfrm>
              <a:off x="7520456" y="2318518"/>
              <a:ext cx="235270" cy="227756"/>
            </a:xfrm>
            <a:custGeom>
              <a:avLst/>
              <a:gdLst/>
              <a:ahLst/>
              <a:cxnLst/>
              <a:rect l="l" t="t" r="r" b="b"/>
              <a:pathLst>
                <a:path w="8955" h="8669" extrusionOk="0">
                  <a:moveTo>
                    <a:pt x="6211" y="1422"/>
                  </a:moveTo>
                  <a:cubicBezTo>
                    <a:pt x="6562" y="1422"/>
                    <a:pt x="6912" y="1556"/>
                    <a:pt x="7179" y="1823"/>
                  </a:cubicBezTo>
                  <a:cubicBezTo>
                    <a:pt x="7713" y="2357"/>
                    <a:pt x="7713" y="3224"/>
                    <a:pt x="7179" y="3765"/>
                  </a:cubicBezTo>
                  <a:lnTo>
                    <a:pt x="5445" y="5499"/>
                  </a:lnTo>
                  <a:lnTo>
                    <a:pt x="5077" y="5589"/>
                  </a:lnTo>
                  <a:lnTo>
                    <a:pt x="3822" y="7122"/>
                  </a:lnTo>
                  <a:lnTo>
                    <a:pt x="3725" y="7219"/>
                  </a:lnTo>
                  <a:cubicBezTo>
                    <a:pt x="3455" y="7496"/>
                    <a:pt x="3097" y="7635"/>
                    <a:pt x="2739" y="7635"/>
                  </a:cubicBezTo>
                  <a:cubicBezTo>
                    <a:pt x="2388" y="7635"/>
                    <a:pt x="2037" y="7501"/>
                    <a:pt x="1769" y="7233"/>
                  </a:cubicBezTo>
                  <a:cubicBezTo>
                    <a:pt x="1228" y="6692"/>
                    <a:pt x="1235" y="5811"/>
                    <a:pt x="1783" y="5277"/>
                  </a:cubicBezTo>
                  <a:lnTo>
                    <a:pt x="5237" y="1823"/>
                  </a:lnTo>
                  <a:cubicBezTo>
                    <a:pt x="5507" y="1556"/>
                    <a:pt x="5859" y="1422"/>
                    <a:pt x="6211" y="1422"/>
                  </a:cubicBezTo>
                  <a:close/>
                  <a:moveTo>
                    <a:pt x="6211" y="0"/>
                  </a:moveTo>
                  <a:cubicBezTo>
                    <a:pt x="5495" y="0"/>
                    <a:pt x="4779" y="273"/>
                    <a:pt x="4231" y="817"/>
                  </a:cubicBezTo>
                  <a:lnTo>
                    <a:pt x="777" y="4271"/>
                  </a:lnTo>
                  <a:lnTo>
                    <a:pt x="0" y="6678"/>
                  </a:lnTo>
                  <a:cubicBezTo>
                    <a:pt x="63" y="7080"/>
                    <a:pt x="208" y="7469"/>
                    <a:pt x="437" y="7809"/>
                  </a:cubicBezTo>
                  <a:lnTo>
                    <a:pt x="479" y="7767"/>
                  </a:lnTo>
                  <a:cubicBezTo>
                    <a:pt x="548" y="7941"/>
                    <a:pt x="652" y="8093"/>
                    <a:pt x="784" y="8225"/>
                  </a:cubicBezTo>
                  <a:cubicBezTo>
                    <a:pt x="1082" y="8523"/>
                    <a:pt x="1494" y="8668"/>
                    <a:pt x="1951" y="8668"/>
                  </a:cubicBezTo>
                  <a:cubicBezTo>
                    <a:pt x="2079" y="8668"/>
                    <a:pt x="2211" y="8657"/>
                    <a:pt x="2345" y="8634"/>
                  </a:cubicBezTo>
                  <a:cubicBezTo>
                    <a:pt x="2948" y="8523"/>
                    <a:pt x="3600" y="8183"/>
                    <a:pt x="4148" y="7642"/>
                  </a:cubicBezTo>
                  <a:lnTo>
                    <a:pt x="7602" y="4188"/>
                  </a:lnTo>
                  <a:cubicBezTo>
                    <a:pt x="8691" y="3092"/>
                    <a:pt x="8955" y="1587"/>
                    <a:pt x="8185" y="817"/>
                  </a:cubicBezTo>
                  <a:cubicBezTo>
                    <a:pt x="7640" y="273"/>
                    <a:pt x="6926" y="0"/>
                    <a:pt x="6211" y="0"/>
                  </a:cubicBez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98" name="Google Shape;14798;p74"/>
            <p:cNvSpPr/>
            <p:nvPr/>
          </p:nvSpPr>
          <p:spPr>
            <a:xfrm>
              <a:off x="7450283" y="2573598"/>
              <a:ext cx="152013" cy="73379"/>
            </a:xfrm>
            <a:custGeom>
              <a:avLst/>
              <a:gdLst/>
              <a:ahLst/>
              <a:cxnLst/>
              <a:rect l="l" t="t" r="r" b="b"/>
              <a:pathLst>
                <a:path w="5786" h="2793" extrusionOk="0">
                  <a:moveTo>
                    <a:pt x="4370" y="0"/>
                  </a:moveTo>
                  <a:lnTo>
                    <a:pt x="3171" y="1193"/>
                  </a:lnTo>
                  <a:cubicBezTo>
                    <a:pt x="2482" y="1886"/>
                    <a:pt x="1398" y="2013"/>
                    <a:pt x="693" y="2013"/>
                  </a:cubicBezTo>
                  <a:cubicBezTo>
                    <a:pt x="283" y="2013"/>
                    <a:pt x="1" y="1970"/>
                    <a:pt x="1" y="1970"/>
                  </a:cubicBezTo>
                  <a:lnTo>
                    <a:pt x="1" y="1970"/>
                  </a:lnTo>
                  <a:cubicBezTo>
                    <a:pt x="545" y="2518"/>
                    <a:pt x="1260" y="2792"/>
                    <a:pt x="1974" y="2792"/>
                  </a:cubicBezTo>
                  <a:cubicBezTo>
                    <a:pt x="2688" y="2792"/>
                    <a:pt x="3403" y="2518"/>
                    <a:pt x="3947" y="1970"/>
                  </a:cubicBezTo>
                  <a:lnTo>
                    <a:pt x="5785" y="139"/>
                  </a:lnTo>
                  <a:lnTo>
                    <a:pt x="4370" y="0"/>
                  </a:ln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99" name="Google Shape;14799;p74"/>
            <p:cNvSpPr/>
            <p:nvPr/>
          </p:nvSpPr>
          <p:spPr>
            <a:xfrm>
              <a:off x="7565093" y="2530958"/>
              <a:ext cx="83310" cy="46713"/>
            </a:xfrm>
            <a:custGeom>
              <a:avLst/>
              <a:gdLst/>
              <a:ahLst/>
              <a:cxnLst/>
              <a:rect l="l" t="t" r="r" b="b"/>
              <a:pathLst>
                <a:path w="3171" h="1778" extrusionOk="0">
                  <a:moveTo>
                    <a:pt x="3170" y="0"/>
                  </a:moveTo>
                  <a:lnTo>
                    <a:pt x="3032" y="132"/>
                  </a:lnTo>
                  <a:cubicBezTo>
                    <a:pt x="2507" y="663"/>
                    <a:pt x="1792" y="953"/>
                    <a:pt x="1054" y="953"/>
                  </a:cubicBezTo>
                  <a:cubicBezTo>
                    <a:pt x="935" y="953"/>
                    <a:pt x="814" y="945"/>
                    <a:pt x="694" y="930"/>
                  </a:cubicBezTo>
                  <a:lnTo>
                    <a:pt x="0" y="1623"/>
                  </a:lnTo>
                  <a:cubicBezTo>
                    <a:pt x="346" y="1728"/>
                    <a:pt x="704" y="1777"/>
                    <a:pt x="1064" y="1777"/>
                  </a:cubicBezTo>
                  <a:cubicBezTo>
                    <a:pt x="1181" y="1777"/>
                    <a:pt x="1298" y="1772"/>
                    <a:pt x="1415" y="1762"/>
                  </a:cubicBezTo>
                  <a:lnTo>
                    <a:pt x="3032" y="139"/>
                  </a:lnTo>
                  <a:cubicBezTo>
                    <a:pt x="3080" y="97"/>
                    <a:pt x="3122" y="49"/>
                    <a:pt x="3170" y="0"/>
                  </a:cubicBezTo>
                  <a:close/>
                </a:path>
              </a:pathLst>
            </a:cu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00" name="Google Shape;14800;p74"/>
            <p:cNvSpPr/>
            <p:nvPr/>
          </p:nvSpPr>
          <p:spPr>
            <a:xfrm>
              <a:off x="7421488" y="2409447"/>
              <a:ext cx="236558" cy="227599"/>
            </a:xfrm>
            <a:custGeom>
              <a:avLst/>
              <a:gdLst/>
              <a:ahLst/>
              <a:cxnLst/>
              <a:rect l="l" t="t" r="r" b="b"/>
              <a:pathLst>
                <a:path w="9004" h="8663" extrusionOk="0">
                  <a:moveTo>
                    <a:pt x="6524" y="0"/>
                  </a:moveTo>
                  <a:cubicBezTo>
                    <a:pt x="5810" y="0"/>
                    <a:pt x="5095" y="273"/>
                    <a:pt x="4551" y="817"/>
                  </a:cubicBezTo>
                  <a:lnTo>
                    <a:pt x="1097" y="4271"/>
                  </a:lnTo>
                  <a:cubicBezTo>
                    <a:pt x="1" y="5360"/>
                    <a:pt x="1" y="7129"/>
                    <a:pt x="1097" y="8225"/>
                  </a:cubicBezTo>
                  <a:cubicBezTo>
                    <a:pt x="1393" y="8521"/>
                    <a:pt x="1801" y="8663"/>
                    <a:pt x="2255" y="8663"/>
                  </a:cubicBezTo>
                  <a:cubicBezTo>
                    <a:pt x="2386" y="8663"/>
                    <a:pt x="2520" y="8651"/>
                    <a:pt x="2657" y="8627"/>
                  </a:cubicBezTo>
                  <a:cubicBezTo>
                    <a:pt x="3261" y="8523"/>
                    <a:pt x="3913" y="8183"/>
                    <a:pt x="4461" y="7642"/>
                  </a:cubicBezTo>
                  <a:lnTo>
                    <a:pt x="5779" y="6325"/>
                  </a:lnTo>
                  <a:cubicBezTo>
                    <a:pt x="5779" y="6325"/>
                    <a:pt x="5632" y="6119"/>
                    <a:pt x="5240" y="6119"/>
                  </a:cubicBezTo>
                  <a:cubicBezTo>
                    <a:pt x="5206" y="6119"/>
                    <a:pt x="5171" y="6120"/>
                    <a:pt x="5134" y="6123"/>
                  </a:cubicBezTo>
                  <a:lnTo>
                    <a:pt x="4045" y="7219"/>
                  </a:lnTo>
                  <a:cubicBezTo>
                    <a:pt x="3775" y="7496"/>
                    <a:pt x="3417" y="7635"/>
                    <a:pt x="3059" y="7635"/>
                  </a:cubicBezTo>
                  <a:cubicBezTo>
                    <a:pt x="2708" y="7635"/>
                    <a:pt x="2356" y="7501"/>
                    <a:pt x="2089" y="7233"/>
                  </a:cubicBezTo>
                  <a:cubicBezTo>
                    <a:pt x="1548" y="6692"/>
                    <a:pt x="1554" y="5811"/>
                    <a:pt x="2102" y="5277"/>
                  </a:cubicBezTo>
                  <a:lnTo>
                    <a:pt x="5557" y="1823"/>
                  </a:lnTo>
                  <a:cubicBezTo>
                    <a:pt x="5820" y="1559"/>
                    <a:pt x="6168" y="1427"/>
                    <a:pt x="6517" y="1427"/>
                  </a:cubicBezTo>
                  <a:cubicBezTo>
                    <a:pt x="6847" y="1427"/>
                    <a:pt x="7177" y="1545"/>
                    <a:pt x="7436" y="1781"/>
                  </a:cubicBezTo>
                  <a:cubicBezTo>
                    <a:pt x="7977" y="2274"/>
                    <a:pt x="8040" y="3099"/>
                    <a:pt x="7582" y="3661"/>
                  </a:cubicBezTo>
                  <a:lnTo>
                    <a:pt x="8914" y="2336"/>
                  </a:lnTo>
                  <a:cubicBezTo>
                    <a:pt x="9004" y="1740"/>
                    <a:pt x="8872" y="1192"/>
                    <a:pt x="8498" y="817"/>
                  </a:cubicBezTo>
                  <a:cubicBezTo>
                    <a:pt x="7953" y="273"/>
                    <a:pt x="7239" y="0"/>
                    <a:pt x="6524"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01" name="Google Shape;14801;p74"/>
            <p:cNvSpPr/>
            <p:nvPr/>
          </p:nvSpPr>
          <p:spPr>
            <a:xfrm>
              <a:off x="7556161" y="2553368"/>
              <a:ext cx="36650" cy="22253"/>
            </a:xfrm>
            <a:custGeom>
              <a:avLst/>
              <a:gdLst/>
              <a:ahLst/>
              <a:cxnLst/>
              <a:rect l="l" t="t" r="r" b="b"/>
              <a:pathLst>
                <a:path w="1395" h="847" extrusionOk="0">
                  <a:moveTo>
                    <a:pt x="653" y="0"/>
                  </a:moveTo>
                  <a:lnTo>
                    <a:pt x="1" y="645"/>
                  </a:lnTo>
                  <a:cubicBezTo>
                    <a:pt x="209" y="736"/>
                    <a:pt x="431" y="798"/>
                    <a:pt x="646" y="847"/>
                  </a:cubicBezTo>
                  <a:lnTo>
                    <a:pt x="1395" y="104"/>
                  </a:lnTo>
                  <a:cubicBezTo>
                    <a:pt x="1145" y="104"/>
                    <a:pt x="895" y="70"/>
                    <a:pt x="653"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802" name="Google Shape;14802;p74"/>
          <p:cNvGrpSpPr/>
          <p:nvPr/>
        </p:nvGrpSpPr>
        <p:grpSpPr>
          <a:xfrm>
            <a:off x="3344498" y="3706519"/>
            <a:ext cx="450031" cy="450240"/>
            <a:chOff x="2508373" y="2779889"/>
            <a:chExt cx="337523" cy="337680"/>
          </a:xfrm>
        </p:grpSpPr>
        <p:sp>
          <p:nvSpPr>
            <p:cNvPr id="14803" name="Google Shape;14803;p74"/>
            <p:cNvSpPr/>
            <p:nvPr/>
          </p:nvSpPr>
          <p:spPr>
            <a:xfrm>
              <a:off x="2508373" y="2779889"/>
              <a:ext cx="256971" cy="256971"/>
            </a:xfrm>
            <a:custGeom>
              <a:avLst/>
              <a:gdLst/>
              <a:ahLst/>
              <a:cxnLst/>
              <a:rect l="l" t="t" r="r" b="b"/>
              <a:pathLst>
                <a:path w="9781" h="9781" extrusionOk="0">
                  <a:moveTo>
                    <a:pt x="4585" y="0"/>
                  </a:moveTo>
                  <a:cubicBezTo>
                    <a:pt x="4377" y="0"/>
                    <a:pt x="4190" y="153"/>
                    <a:pt x="4155" y="354"/>
                  </a:cubicBezTo>
                  <a:lnTo>
                    <a:pt x="3933" y="1464"/>
                  </a:lnTo>
                  <a:cubicBezTo>
                    <a:pt x="3656" y="1540"/>
                    <a:pt x="3392" y="1651"/>
                    <a:pt x="3149" y="1790"/>
                  </a:cubicBezTo>
                  <a:lnTo>
                    <a:pt x="2213" y="1165"/>
                  </a:lnTo>
                  <a:cubicBezTo>
                    <a:pt x="2138" y="1116"/>
                    <a:pt x="2053" y="1092"/>
                    <a:pt x="1969" y="1092"/>
                  </a:cubicBezTo>
                  <a:cubicBezTo>
                    <a:pt x="1852" y="1092"/>
                    <a:pt x="1736" y="1139"/>
                    <a:pt x="1651" y="1228"/>
                  </a:cubicBezTo>
                  <a:lnTo>
                    <a:pt x="1221" y="1658"/>
                  </a:lnTo>
                  <a:cubicBezTo>
                    <a:pt x="1068" y="1803"/>
                    <a:pt x="1048" y="2039"/>
                    <a:pt x="1166" y="2220"/>
                  </a:cubicBezTo>
                  <a:lnTo>
                    <a:pt x="1790" y="3156"/>
                  </a:lnTo>
                  <a:cubicBezTo>
                    <a:pt x="1651" y="3399"/>
                    <a:pt x="1547" y="3662"/>
                    <a:pt x="1471" y="3940"/>
                  </a:cubicBezTo>
                  <a:lnTo>
                    <a:pt x="361" y="4162"/>
                  </a:lnTo>
                  <a:cubicBezTo>
                    <a:pt x="153" y="4196"/>
                    <a:pt x="7" y="4384"/>
                    <a:pt x="0" y="4592"/>
                  </a:cubicBezTo>
                  <a:lnTo>
                    <a:pt x="0" y="5202"/>
                  </a:lnTo>
                  <a:cubicBezTo>
                    <a:pt x="7" y="5410"/>
                    <a:pt x="153" y="5591"/>
                    <a:pt x="361" y="5632"/>
                  </a:cubicBezTo>
                  <a:lnTo>
                    <a:pt x="1471" y="5854"/>
                  </a:lnTo>
                  <a:cubicBezTo>
                    <a:pt x="1547" y="6125"/>
                    <a:pt x="1651" y="6388"/>
                    <a:pt x="1790" y="6638"/>
                  </a:cubicBezTo>
                  <a:lnTo>
                    <a:pt x="1166" y="7574"/>
                  </a:lnTo>
                  <a:cubicBezTo>
                    <a:pt x="1048" y="7748"/>
                    <a:pt x="1068" y="7984"/>
                    <a:pt x="1221" y="8136"/>
                  </a:cubicBezTo>
                  <a:lnTo>
                    <a:pt x="1651" y="8566"/>
                  </a:lnTo>
                  <a:cubicBezTo>
                    <a:pt x="1735" y="8650"/>
                    <a:pt x="1848" y="8692"/>
                    <a:pt x="1964" y="8692"/>
                  </a:cubicBezTo>
                  <a:cubicBezTo>
                    <a:pt x="2049" y="8692"/>
                    <a:pt x="2136" y="8669"/>
                    <a:pt x="2213" y="8622"/>
                  </a:cubicBezTo>
                  <a:lnTo>
                    <a:pt x="3156" y="7990"/>
                  </a:lnTo>
                  <a:cubicBezTo>
                    <a:pt x="3399" y="8129"/>
                    <a:pt x="3663" y="8233"/>
                    <a:pt x="3933" y="8310"/>
                  </a:cubicBezTo>
                  <a:lnTo>
                    <a:pt x="4155" y="9419"/>
                  </a:lnTo>
                  <a:cubicBezTo>
                    <a:pt x="4197" y="9627"/>
                    <a:pt x="4377" y="9773"/>
                    <a:pt x="4592" y="9780"/>
                  </a:cubicBezTo>
                  <a:lnTo>
                    <a:pt x="5195" y="9780"/>
                  </a:lnTo>
                  <a:cubicBezTo>
                    <a:pt x="5404" y="9773"/>
                    <a:pt x="5591" y="9627"/>
                    <a:pt x="5632" y="9419"/>
                  </a:cubicBezTo>
                  <a:lnTo>
                    <a:pt x="5854" y="8310"/>
                  </a:lnTo>
                  <a:cubicBezTo>
                    <a:pt x="6125" y="8233"/>
                    <a:pt x="6389" y="8129"/>
                    <a:pt x="6631" y="7990"/>
                  </a:cubicBezTo>
                  <a:lnTo>
                    <a:pt x="7568" y="8615"/>
                  </a:lnTo>
                  <a:cubicBezTo>
                    <a:pt x="7644" y="8664"/>
                    <a:pt x="7730" y="8688"/>
                    <a:pt x="7814" y="8688"/>
                  </a:cubicBezTo>
                  <a:cubicBezTo>
                    <a:pt x="7931" y="8688"/>
                    <a:pt x="8045" y="8643"/>
                    <a:pt x="8129" y="8559"/>
                  </a:cubicBezTo>
                  <a:lnTo>
                    <a:pt x="8560" y="8129"/>
                  </a:lnTo>
                  <a:cubicBezTo>
                    <a:pt x="8712" y="7984"/>
                    <a:pt x="8733" y="7748"/>
                    <a:pt x="8615" y="7567"/>
                  </a:cubicBezTo>
                  <a:lnTo>
                    <a:pt x="7991" y="6631"/>
                  </a:lnTo>
                  <a:cubicBezTo>
                    <a:pt x="8129" y="6381"/>
                    <a:pt x="8234" y="6118"/>
                    <a:pt x="8310" y="5847"/>
                  </a:cubicBezTo>
                  <a:lnTo>
                    <a:pt x="9420" y="5625"/>
                  </a:lnTo>
                  <a:cubicBezTo>
                    <a:pt x="9628" y="5584"/>
                    <a:pt x="9773" y="5403"/>
                    <a:pt x="9780" y="5195"/>
                  </a:cubicBezTo>
                  <a:lnTo>
                    <a:pt x="9780" y="4585"/>
                  </a:lnTo>
                  <a:cubicBezTo>
                    <a:pt x="9780" y="4377"/>
                    <a:pt x="9628" y="4189"/>
                    <a:pt x="9420" y="4148"/>
                  </a:cubicBezTo>
                  <a:lnTo>
                    <a:pt x="8310" y="3926"/>
                  </a:lnTo>
                  <a:cubicBezTo>
                    <a:pt x="8234" y="3655"/>
                    <a:pt x="8129" y="3392"/>
                    <a:pt x="7991" y="3149"/>
                  </a:cubicBezTo>
                  <a:lnTo>
                    <a:pt x="8615" y="2206"/>
                  </a:lnTo>
                  <a:cubicBezTo>
                    <a:pt x="8733" y="2032"/>
                    <a:pt x="8712" y="1796"/>
                    <a:pt x="8560" y="1644"/>
                  </a:cubicBezTo>
                  <a:lnTo>
                    <a:pt x="8129" y="1221"/>
                  </a:lnTo>
                  <a:cubicBezTo>
                    <a:pt x="8046" y="1134"/>
                    <a:pt x="7934" y="1090"/>
                    <a:pt x="7821" y="1090"/>
                  </a:cubicBezTo>
                  <a:cubicBezTo>
                    <a:pt x="7735" y="1090"/>
                    <a:pt x="7649" y="1115"/>
                    <a:pt x="7575" y="1165"/>
                  </a:cubicBezTo>
                  <a:lnTo>
                    <a:pt x="6631" y="1790"/>
                  </a:lnTo>
                  <a:cubicBezTo>
                    <a:pt x="6389" y="1651"/>
                    <a:pt x="6125" y="1540"/>
                    <a:pt x="5854" y="1464"/>
                  </a:cubicBezTo>
                  <a:lnTo>
                    <a:pt x="5626" y="354"/>
                  </a:lnTo>
                  <a:cubicBezTo>
                    <a:pt x="5584" y="153"/>
                    <a:pt x="5404" y="0"/>
                    <a:pt x="5195" y="0"/>
                  </a:cubicBez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04" name="Google Shape;14804;p74"/>
            <p:cNvSpPr/>
            <p:nvPr/>
          </p:nvSpPr>
          <p:spPr>
            <a:xfrm>
              <a:off x="2561391" y="2852034"/>
              <a:ext cx="131783" cy="112814"/>
            </a:xfrm>
            <a:custGeom>
              <a:avLst/>
              <a:gdLst/>
              <a:ahLst/>
              <a:cxnLst/>
              <a:rect l="l" t="t" r="r" b="b"/>
              <a:pathLst>
                <a:path w="5016" h="4294" extrusionOk="0">
                  <a:moveTo>
                    <a:pt x="2872" y="1"/>
                  </a:moveTo>
                  <a:cubicBezTo>
                    <a:pt x="958" y="1"/>
                    <a:pt x="1" y="2310"/>
                    <a:pt x="1353" y="3663"/>
                  </a:cubicBezTo>
                  <a:cubicBezTo>
                    <a:pt x="1791" y="4098"/>
                    <a:pt x="2328" y="4293"/>
                    <a:pt x="2855" y="4293"/>
                  </a:cubicBezTo>
                  <a:cubicBezTo>
                    <a:pt x="3958" y="4293"/>
                    <a:pt x="5016" y="3439"/>
                    <a:pt x="5016" y="2144"/>
                  </a:cubicBezTo>
                  <a:cubicBezTo>
                    <a:pt x="5016" y="958"/>
                    <a:pt x="4058" y="1"/>
                    <a:pt x="2872" y="1"/>
                  </a:cubicBezTo>
                  <a:close/>
                </a:path>
              </a:pathLst>
            </a:custGeom>
            <a:solidFill>
              <a:srgbClr val="DEE5E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05" name="Google Shape;14805;p74"/>
            <p:cNvSpPr/>
            <p:nvPr/>
          </p:nvSpPr>
          <p:spPr>
            <a:xfrm>
              <a:off x="2599302" y="2880277"/>
              <a:ext cx="65629" cy="56223"/>
            </a:xfrm>
            <a:custGeom>
              <a:avLst/>
              <a:gdLst/>
              <a:ahLst/>
              <a:cxnLst/>
              <a:rect l="l" t="t" r="r" b="b"/>
              <a:pathLst>
                <a:path w="2498" h="2140" extrusionOk="0">
                  <a:moveTo>
                    <a:pt x="1429" y="1"/>
                  </a:moveTo>
                  <a:cubicBezTo>
                    <a:pt x="479" y="1"/>
                    <a:pt x="0" y="1152"/>
                    <a:pt x="673" y="1825"/>
                  </a:cubicBezTo>
                  <a:cubicBezTo>
                    <a:pt x="891" y="2042"/>
                    <a:pt x="1158" y="2140"/>
                    <a:pt x="1420" y="2140"/>
                  </a:cubicBezTo>
                  <a:cubicBezTo>
                    <a:pt x="1970" y="2140"/>
                    <a:pt x="2497" y="1712"/>
                    <a:pt x="2497" y="1069"/>
                  </a:cubicBezTo>
                  <a:cubicBezTo>
                    <a:pt x="2497" y="479"/>
                    <a:pt x="2019" y="1"/>
                    <a:pt x="1429"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06" name="Google Shape;14806;p74"/>
            <p:cNvSpPr/>
            <p:nvPr/>
          </p:nvSpPr>
          <p:spPr>
            <a:xfrm>
              <a:off x="2677121" y="2948611"/>
              <a:ext cx="168775" cy="168958"/>
            </a:xfrm>
            <a:custGeom>
              <a:avLst/>
              <a:gdLst/>
              <a:ahLst/>
              <a:cxnLst/>
              <a:rect l="l" t="t" r="r" b="b"/>
              <a:pathLst>
                <a:path w="6424" h="6431" extrusionOk="0">
                  <a:moveTo>
                    <a:pt x="3017" y="1"/>
                  </a:moveTo>
                  <a:cubicBezTo>
                    <a:pt x="2879" y="1"/>
                    <a:pt x="2754" y="98"/>
                    <a:pt x="2733" y="237"/>
                  </a:cubicBezTo>
                  <a:lnTo>
                    <a:pt x="2587" y="965"/>
                  </a:lnTo>
                  <a:cubicBezTo>
                    <a:pt x="2407" y="1014"/>
                    <a:pt x="2234" y="1090"/>
                    <a:pt x="2067" y="1180"/>
                  </a:cubicBezTo>
                  <a:lnTo>
                    <a:pt x="1450" y="764"/>
                  </a:lnTo>
                  <a:cubicBezTo>
                    <a:pt x="1404" y="733"/>
                    <a:pt x="1350" y="718"/>
                    <a:pt x="1296" y="718"/>
                  </a:cubicBezTo>
                  <a:cubicBezTo>
                    <a:pt x="1218" y="718"/>
                    <a:pt x="1139" y="748"/>
                    <a:pt x="1082" y="805"/>
                  </a:cubicBezTo>
                  <a:lnTo>
                    <a:pt x="805" y="1083"/>
                  </a:lnTo>
                  <a:cubicBezTo>
                    <a:pt x="701" y="1180"/>
                    <a:pt x="687" y="1340"/>
                    <a:pt x="763" y="1451"/>
                  </a:cubicBezTo>
                  <a:lnTo>
                    <a:pt x="1179" y="2068"/>
                  </a:lnTo>
                  <a:cubicBezTo>
                    <a:pt x="1089" y="2234"/>
                    <a:pt x="1013" y="2408"/>
                    <a:pt x="964" y="2588"/>
                  </a:cubicBezTo>
                  <a:lnTo>
                    <a:pt x="236" y="2734"/>
                  </a:lnTo>
                  <a:cubicBezTo>
                    <a:pt x="97" y="2761"/>
                    <a:pt x="0" y="2879"/>
                    <a:pt x="0" y="3018"/>
                  </a:cubicBezTo>
                  <a:lnTo>
                    <a:pt x="0" y="3413"/>
                  </a:lnTo>
                  <a:cubicBezTo>
                    <a:pt x="0" y="3552"/>
                    <a:pt x="97" y="3670"/>
                    <a:pt x="236" y="3698"/>
                  </a:cubicBezTo>
                  <a:lnTo>
                    <a:pt x="964" y="3844"/>
                  </a:lnTo>
                  <a:cubicBezTo>
                    <a:pt x="1013" y="4024"/>
                    <a:pt x="1089" y="4197"/>
                    <a:pt x="1179" y="4364"/>
                  </a:cubicBezTo>
                  <a:lnTo>
                    <a:pt x="763" y="4981"/>
                  </a:lnTo>
                  <a:cubicBezTo>
                    <a:pt x="687" y="5092"/>
                    <a:pt x="701" y="5252"/>
                    <a:pt x="805" y="5349"/>
                  </a:cubicBezTo>
                  <a:lnTo>
                    <a:pt x="1082" y="5626"/>
                  </a:lnTo>
                  <a:cubicBezTo>
                    <a:pt x="1139" y="5683"/>
                    <a:pt x="1218" y="5714"/>
                    <a:pt x="1296" y="5714"/>
                  </a:cubicBezTo>
                  <a:cubicBezTo>
                    <a:pt x="1350" y="5714"/>
                    <a:pt x="1404" y="5699"/>
                    <a:pt x="1450" y="5668"/>
                  </a:cubicBezTo>
                  <a:lnTo>
                    <a:pt x="2067" y="5252"/>
                  </a:lnTo>
                  <a:cubicBezTo>
                    <a:pt x="2234" y="5342"/>
                    <a:pt x="2407" y="5418"/>
                    <a:pt x="2587" y="5467"/>
                  </a:cubicBezTo>
                  <a:lnTo>
                    <a:pt x="2733" y="6195"/>
                  </a:lnTo>
                  <a:cubicBezTo>
                    <a:pt x="2754" y="6334"/>
                    <a:pt x="2879" y="6431"/>
                    <a:pt x="3017" y="6431"/>
                  </a:cubicBezTo>
                  <a:lnTo>
                    <a:pt x="3413" y="6431"/>
                  </a:lnTo>
                  <a:cubicBezTo>
                    <a:pt x="3552" y="6431"/>
                    <a:pt x="3669" y="6334"/>
                    <a:pt x="3697" y="6195"/>
                  </a:cubicBezTo>
                  <a:lnTo>
                    <a:pt x="3843" y="5467"/>
                  </a:lnTo>
                  <a:cubicBezTo>
                    <a:pt x="4023" y="5418"/>
                    <a:pt x="4197" y="5342"/>
                    <a:pt x="4356" y="5252"/>
                  </a:cubicBezTo>
                  <a:lnTo>
                    <a:pt x="4980" y="5668"/>
                  </a:lnTo>
                  <a:cubicBezTo>
                    <a:pt x="5027" y="5697"/>
                    <a:pt x="5080" y="5711"/>
                    <a:pt x="5134" y="5711"/>
                  </a:cubicBezTo>
                  <a:cubicBezTo>
                    <a:pt x="5209" y="5711"/>
                    <a:pt x="5284" y="5683"/>
                    <a:pt x="5341" y="5626"/>
                  </a:cubicBezTo>
                  <a:lnTo>
                    <a:pt x="5625" y="5342"/>
                  </a:lnTo>
                  <a:cubicBezTo>
                    <a:pt x="5723" y="5245"/>
                    <a:pt x="5736" y="5092"/>
                    <a:pt x="5660" y="4974"/>
                  </a:cubicBezTo>
                  <a:lnTo>
                    <a:pt x="5251" y="4357"/>
                  </a:lnTo>
                  <a:cubicBezTo>
                    <a:pt x="5341" y="4190"/>
                    <a:pt x="5410" y="4024"/>
                    <a:pt x="5466" y="3844"/>
                  </a:cubicBezTo>
                  <a:lnTo>
                    <a:pt x="6194" y="3698"/>
                  </a:lnTo>
                  <a:cubicBezTo>
                    <a:pt x="6326" y="3670"/>
                    <a:pt x="6423" y="3552"/>
                    <a:pt x="6423" y="3413"/>
                  </a:cubicBezTo>
                  <a:lnTo>
                    <a:pt x="6423" y="3018"/>
                  </a:lnTo>
                  <a:cubicBezTo>
                    <a:pt x="6423" y="2879"/>
                    <a:pt x="6333" y="2761"/>
                    <a:pt x="6194" y="2734"/>
                  </a:cubicBezTo>
                  <a:lnTo>
                    <a:pt x="5466" y="2588"/>
                  </a:lnTo>
                  <a:cubicBezTo>
                    <a:pt x="5417" y="2408"/>
                    <a:pt x="5348" y="2234"/>
                    <a:pt x="5251" y="2068"/>
                  </a:cubicBezTo>
                  <a:lnTo>
                    <a:pt x="5667" y="1451"/>
                  </a:lnTo>
                  <a:cubicBezTo>
                    <a:pt x="5743" y="1340"/>
                    <a:pt x="5729" y="1180"/>
                    <a:pt x="5632" y="1083"/>
                  </a:cubicBezTo>
                  <a:lnTo>
                    <a:pt x="5348" y="805"/>
                  </a:lnTo>
                  <a:cubicBezTo>
                    <a:pt x="5291" y="748"/>
                    <a:pt x="5214" y="718"/>
                    <a:pt x="5137" y="718"/>
                  </a:cubicBezTo>
                  <a:cubicBezTo>
                    <a:pt x="5083" y="718"/>
                    <a:pt x="5029" y="733"/>
                    <a:pt x="4980" y="764"/>
                  </a:cubicBezTo>
                  <a:lnTo>
                    <a:pt x="4363" y="1180"/>
                  </a:lnTo>
                  <a:cubicBezTo>
                    <a:pt x="4197" y="1090"/>
                    <a:pt x="4030" y="1014"/>
                    <a:pt x="3850" y="965"/>
                  </a:cubicBezTo>
                  <a:lnTo>
                    <a:pt x="3704" y="237"/>
                  </a:lnTo>
                  <a:cubicBezTo>
                    <a:pt x="3676" y="98"/>
                    <a:pt x="3558" y="1"/>
                    <a:pt x="3420" y="1"/>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07" name="Google Shape;14807;p74"/>
            <p:cNvSpPr/>
            <p:nvPr/>
          </p:nvSpPr>
          <p:spPr>
            <a:xfrm>
              <a:off x="2705180" y="2990910"/>
              <a:ext cx="98601" cy="84466"/>
            </a:xfrm>
            <a:custGeom>
              <a:avLst/>
              <a:gdLst/>
              <a:ahLst/>
              <a:cxnLst/>
              <a:rect l="l" t="t" r="r" b="b"/>
              <a:pathLst>
                <a:path w="3753" h="3215" extrusionOk="0">
                  <a:moveTo>
                    <a:pt x="2144" y="0"/>
                  </a:moveTo>
                  <a:cubicBezTo>
                    <a:pt x="715" y="0"/>
                    <a:pt x="0" y="1727"/>
                    <a:pt x="1013" y="2740"/>
                  </a:cubicBezTo>
                  <a:cubicBezTo>
                    <a:pt x="1341" y="3068"/>
                    <a:pt x="1743" y="3215"/>
                    <a:pt x="2138" y="3215"/>
                  </a:cubicBezTo>
                  <a:cubicBezTo>
                    <a:pt x="2963" y="3215"/>
                    <a:pt x="3753" y="2573"/>
                    <a:pt x="3753" y="1602"/>
                  </a:cubicBezTo>
                  <a:cubicBezTo>
                    <a:pt x="3753" y="721"/>
                    <a:pt x="3031" y="0"/>
                    <a:pt x="2144" y="0"/>
                  </a:cubicBezTo>
                  <a:close/>
                </a:path>
              </a:pathLst>
            </a:custGeom>
            <a:solidFill>
              <a:srgbClr val="BAC2C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08" name="Google Shape;14808;p74"/>
            <p:cNvSpPr/>
            <p:nvPr/>
          </p:nvSpPr>
          <p:spPr>
            <a:xfrm>
              <a:off x="2727774" y="3007856"/>
              <a:ext cx="59061" cy="50601"/>
            </a:xfrm>
            <a:custGeom>
              <a:avLst/>
              <a:gdLst/>
              <a:ahLst/>
              <a:cxnLst/>
              <a:rect l="l" t="t" r="r" b="b"/>
              <a:pathLst>
                <a:path w="2248" h="1926" extrusionOk="0">
                  <a:moveTo>
                    <a:pt x="1284" y="0"/>
                  </a:moveTo>
                  <a:cubicBezTo>
                    <a:pt x="430" y="0"/>
                    <a:pt x="0" y="1034"/>
                    <a:pt x="604" y="1644"/>
                  </a:cubicBezTo>
                  <a:cubicBezTo>
                    <a:pt x="801" y="1839"/>
                    <a:pt x="1041" y="1926"/>
                    <a:pt x="1277" y="1926"/>
                  </a:cubicBezTo>
                  <a:cubicBezTo>
                    <a:pt x="1773" y="1926"/>
                    <a:pt x="2248" y="1540"/>
                    <a:pt x="2248" y="957"/>
                  </a:cubicBezTo>
                  <a:cubicBezTo>
                    <a:pt x="2248" y="430"/>
                    <a:pt x="1818" y="0"/>
                    <a:pt x="1284" y="0"/>
                  </a:cubicBez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809" name="Google Shape;14809;p74"/>
          <p:cNvGrpSpPr/>
          <p:nvPr/>
        </p:nvGrpSpPr>
        <p:grpSpPr>
          <a:xfrm>
            <a:off x="2512535" y="5522125"/>
            <a:ext cx="547484" cy="496305"/>
            <a:chOff x="1884401" y="4141593"/>
            <a:chExt cx="410613" cy="372229"/>
          </a:xfrm>
        </p:grpSpPr>
        <p:sp>
          <p:nvSpPr>
            <p:cNvPr id="14810" name="Google Shape;14810;p74"/>
            <p:cNvSpPr/>
            <p:nvPr/>
          </p:nvSpPr>
          <p:spPr>
            <a:xfrm>
              <a:off x="1934529" y="4484476"/>
              <a:ext cx="343697" cy="29346"/>
            </a:xfrm>
            <a:custGeom>
              <a:avLst/>
              <a:gdLst/>
              <a:ahLst/>
              <a:cxnLst/>
              <a:rect l="l" t="t" r="r" b="b"/>
              <a:pathLst>
                <a:path w="13082" h="1117" extrusionOk="0">
                  <a:moveTo>
                    <a:pt x="0" y="0"/>
                  </a:moveTo>
                  <a:lnTo>
                    <a:pt x="188" y="659"/>
                  </a:lnTo>
                  <a:cubicBezTo>
                    <a:pt x="271" y="923"/>
                    <a:pt x="514" y="1103"/>
                    <a:pt x="791" y="1117"/>
                  </a:cubicBezTo>
                  <a:lnTo>
                    <a:pt x="12284" y="1117"/>
                  </a:lnTo>
                  <a:cubicBezTo>
                    <a:pt x="12562" y="1103"/>
                    <a:pt x="12804" y="923"/>
                    <a:pt x="12895" y="659"/>
                  </a:cubicBezTo>
                  <a:lnTo>
                    <a:pt x="13082" y="0"/>
                  </a:lnTo>
                  <a:close/>
                </a:path>
              </a:pathLst>
            </a:custGeom>
            <a:solidFill>
              <a:srgbClr val="D1D6D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11" name="Google Shape;14811;p74"/>
            <p:cNvSpPr/>
            <p:nvPr/>
          </p:nvSpPr>
          <p:spPr>
            <a:xfrm>
              <a:off x="1884401" y="4269619"/>
              <a:ext cx="345720" cy="189635"/>
            </a:xfrm>
            <a:custGeom>
              <a:avLst/>
              <a:gdLst/>
              <a:ahLst/>
              <a:cxnLst/>
              <a:rect l="l" t="t" r="r" b="b"/>
              <a:pathLst>
                <a:path w="13159" h="7218" extrusionOk="0">
                  <a:moveTo>
                    <a:pt x="3739" y="957"/>
                  </a:moveTo>
                  <a:lnTo>
                    <a:pt x="3739" y="2511"/>
                  </a:lnTo>
                  <a:cubicBezTo>
                    <a:pt x="3732" y="2802"/>
                    <a:pt x="3760" y="3094"/>
                    <a:pt x="3816" y="3378"/>
                  </a:cubicBezTo>
                  <a:lnTo>
                    <a:pt x="3517" y="3378"/>
                  </a:lnTo>
                  <a:cubicBezTo>
                    <a:pt x="2262" y="3378"/>
                    <a:pt x="1409" y="2116"/>
                    <a:pt x="1867" y="957"/>
                  </a:cubicBezTo>
                  <a:close/>
                  <a:moveTo>
                    <a:pt x="1312" y="0"/>
                  </a:moveTo>
                  <a:cubicBezTo>
                    <a:pt x="1" y="1804"/>
                    <a:pt x="1291" y="4328"/>
                    <a:pt x="3517" y="4335"/>
                  </a:cubicBezTo>
                  <a:lnTo>
                    <a:pt x="4107" y="4335"/>
                  </a:lnTo>
                  <a:cubicBezTo>
                    <a:pt x="4851" y="6108"/>
                    <a:pt x="6579" y="7217"/>
                    <a:pt x="8443" y="7217"/>
                  </a:cubicBezTo>
                  <a:cubicBezTo>
                    <a:pt x="8752" y="7217"/>
                    <a:pt x="9065" y="7187"/>
                    <a:pt x="9379" y="7124"/>
                  </a:cubicBezTo>
                  <a:cubicBezTo>
                    <a:pt x="11577" y="6687"/>
                    <a:pt x="13159" y="4752"/>
                    <a:pt x="13159" y="2511"/>
                  </a:cubicBezTo>
                  <a:lnTo>
                    <a:pt x="13159" y="0"/>
                  </a:lnTo>
                  <a:lnTo>
                    <a:pt x="12118" y="0"/>
                  </a:lnTo>
                  <a:lnTo>
                    <a:pt x="11876" y="319"/>
                  </a:lnTo>
                  <a:lnTo>
                    <a:pt x="11640" y="0"/>
                  </a:lnTo>
                  <a:close/>
                </a:path>
              </a:pathLst>
            </a:custGeom>
            <a:solidFill>
              <a:srgbClr val="D1D6D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12" name="Google Shape;14812;p74"/>
            <p:cNvSpPr/>
            <p:nvPr/>
          </p:nvSpPr>
          <p:spPr>
            <a:xfrm>
              <a:off x="2097970" y="4322006"/>
              <a:ext cx="104827" cy="110003"/>
            </a:xfrm>
            <a:custGeom>
              <a:avLst/>
              <a:gdLst/>
              <a:ahLst/>
              <a:cxnLst/>
              <a:rect l="l" t="t" r="r" b="b"/>
              <a:pathLst>
                <a:path w="3990" h="4187" extrusionOk="0">
                  <a:moveTo>
                    <a:pt x="3750" y="0"/>
                  </a:moveTo>
                  <a:cubicBezTo>
                    <a:pt x="3630" y="0"/>
                    <a:pt x="3511" y="80"/>
                    <a:pt x="3511" y="240"/>
                  </a:cubicBezTo>
                  <a:lnTo>
                    <a:pt x="3511" y="517"/>
                  </a:lnTo>
                  <a:cubicBezTo>
                    <a:pt x="3504" y="2279"/>
                    <a:pt x="2082" y="3708"/>
                    <a:pt x="320" y="3708"/>
                  </a:cubicBezTo>
                  <a:cubicBezTo>
                    <a:pt x="1" y="3708"/>
                    <a:pt x="1" y="4186"/>
                    <a:pt x="320" y="4186"/>
                  </a:cubicBezTo>
                  <a:cubicBezTo>
                    <a:pt x="2345" y="4186"/>
                    <a:pt x="3982" y="2543"/>
                    <a:pt x="3989" y="517"/>
                  </a:cubicBezTo>
                  <a:lnTo>
                    <a:pt x="3989" y="240"/>
                  </a:lnTo>
                  <a:cubicBezTo>
                    <a:pt x="3989" y="80"/>
                    <a:pt x="3870" y="0"/>
                    <a:pt x="3750"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13" name="Google Shape;14813;p74"/>
            <p:cNvSpPr/>
            <p:nvPr/>
          </p:nvSpPr>
          <p:spPr>
            <a:xfrm>
              <a:off x="2190187" y="4269619"/>
              <a:ext cx="12611" cy="39829"/>
            </a:xfrm>
            <a:custGeom>
              <a:avLst/>
              <a:gdLst/>
              <a:ahLst/>
              <a:cxnLst/>
              <a:rect l="l" t="t" r="r" b="b"/>
              <a:pathLst>
                <a:path w="480" h="1516" extrusionOk="0">
                  <a:moveTo>
                    <a:pt x="1" y="0"/>
                  </a:moveTo>
                  <a:lnTo>
                    <a:pt x="1" y="1277"/>
                  </a:lnTo>
                  <a:cubicBezTo>
                    <a:pt x="1" y="1436"/>
                    <a:pt x="120" y="1516"/>
                    <a:pt x="240" y="1516"/>
                  </a:cubicBezTo>
                  <a:cubicBezTo>
                    <a:pt x="360" y="1516"/>
                    <a:pt x="479" y="1436"/>
                    <a:pt x="479" y="1277"/>
                  </a:cubicBezTo>
                  <a:lnTo>
                    <a:pt x="479" y="0"/>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14" name="Google Shape;14814;p74"/>
            <p:cNvSpPr/>
            <p:nvPr/>
          </p:nvSpPr>
          <p:spPr>
            <a:xfrm>
              <a:off x="2069018" y="4141593"/>
              <a:ext cx="24250" cy="109083"/>
            </a:xfrm>
            <a:custGeom>
              <a:avLst/>
              <a:gdLst/>
              <a:ahLst/>
              <a:cxnLst/>
              <a:rect l="l" t="t" r="r" b="b"/>
              <a:pathLst>
                <a:path w="923" h="4152" extrusionOk="0">
                  <a:moveTo>
                    <a:pt x="621" y="1"/>
                  </a:moveTo>
                  <a:cubicBezTo>
                    <a:pt x="501" y="1"/>
                    <a:pt x="382" y="80"/>
                    <a:pt x="382" y="240"/>
                  </a:cubicBezTo>
                  <a:cubicBezTo>
                    <a:pt x="382" y="420"/>
                    <a:pt x="340" y="594"/>
                    <a:pt x="250" y="739"/>
                  </a:cubicBezTo>
                  <a:cubicBezTo>
                    <a:pt x="0" y="1190"/>
                    <a:pt x="0" y="1738"/>
                    <a:pt x="250" y="2189"/>
                  </a:cubicBezTo>
                  <a:cubicBezTo>
                    <a:pt x="423" y="2501"/>
                    <a:pt x="423" y="2876"/>
                    <a:pt x="250" y="3188"/>
                  </a:cubicBezTo>
                  <a:cubicBezTo>
                    <a:pt x="118" y="3410"/>
                    <a:pt x="56" y="3659"/>
                    <a:pt x="63" y="3909"/>
                  </a:cubicBezTo>
                  <a:cubicBezTo>
                    <a:pt x="63" y="4041"/>
                    <a:pt x="167" y="4152"/>
                    <a:pt x="298" y="4152"/>
                  </a:cubicBezTo>
                  <a:cubicBezTo>
                    <a:pt x="430" y="4152"/>
                    <a:pt x="541" y="4041"/>
                    <a:pt x="541" y="3909"/>
                  </a:cubicBezTo>
                  <a:cubicBezTo>
                    <a:pt x="534" y="3736"/>
                    <a:pt x="583" y="3562"/>
                    <a:pt x="673" y="3410"/>
                  </a:cubicBezTo>
                  <a:cubicBezTo>
                    <a:pt x="923" y="2959"/>
                    <a:pt x="923" y="2418"/>
                    <a:pt x="673" y="1967"/>
                  </a:cubicBezTo>
                  <a:cubicBezTo>
                    <a:pt x="493" y="1655"/>
                    <a:pt x="493" y="1273"/>
                    <a:pt x="673" y="961"/>
                  </a:cubicBezTo>
                  <a:cubicBezTo>
                    <a:pt x="798" y="746"/>
                    <a:pt x="867" y="497"/>
                    <a:pt x="860" y="240"/>
                  </a:cubicBezTo>
                  <a:cubicBezTo>
                    <a:pt x="860" y="80"/>
                    <a:pt x="741" y="1"/>
                    <a:pt x="621" y="1"/>
                  </a:cubicBezTo>
                  <a:close/>
                </a:path>
              </a:pathLst>
            </a:custGeom>
            <a:solidFill>
              <a:srgbClr val="EDF1F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15" name="Google Shape;14815;p74"/>
            <p:cNvSpPr/>
            <p:nvPr/>
          </p:nvSpPr>
          <p:spPr>
            <a:xfrm>
              <a:off x="2119303" y="4141593"/>
              <a:ext cx="24276" cy="109083"/>
            </a:xfrm>
            <a:custGeom>
              <a:avLst/>
              <a:gdLst/>
              <a:ahLst/>
              <a:cxnLst/>
              <a:rect l="l" t="t" r="r" b="b"/>
              <a:pathLst>
                <a:path w="924" h="4152" extrusionOk="0">
                  <a:moveTo>
                    <a:pt x="621" y="1"/>
                  </a:moveTo>
                  <a:cubicBezTo>
                    <a:pt x="502" y="1"/>
                    <a:pt x="382" y="80"/>
                    <a:pt x="382" y="240"/>
                  </a:cubicBezTo>
                  <a:cubicBezTo>
                    <a:pt x="389" y="420"/>
                    <a:pt x="340" y="594"/>
                    <a:pt x="250" y="739"/>
                  </a:cubicBezTo>
                  <a:cubicBezTo>
                    <a:pt x="1" y="1190"/>
                    <a:pt x="1" y="1738"/>
                    <a:pt x="250" y="2189"/>
                  </a:cubicBezTo>
                  <a:cubicBezTo>
                    <a:pt x="424" y="2501"/>
                    <a:pt x="424" y="2876"/>
                    <a:pt x="250" y="3188"/>
                  </a:cubicBezTo>
                  <a:cubicBezTo>
                    <a:pt x="118" y="3410"/>
                    <a:pt x="56" y="3659"/>
                    <a:pt x="63" y="3909"/>
                  </a:cubicBezTo>
                  <a:cubicBezTo>
                    <a:pt x="63" y="4041"/>
                    <a:pt x="167" y="4152"/>
                    <a:pt x="299" y="4152"/>
                  </a:cubicBezTo>
                  <a:cubicBezTo>
                    <a:pt x="431" y="4152"/>
                    <a:pt x="542" y="4041"/>
                    <a:pt x="542" y="3909"/>
                  </a:cubicBezTo>
                  <a:cubicBezTo>
                    <a:pt x="535" y="3736"/>
                    <a:pt x="583" y="3562"/>
                    <a:pt x="673" y="3410"/>
                  </a:cubicBezTo>
                  <a:cubicBezTo>
                    <a:pt x="923" y="2959"/>
                    <a:pt x="923" y="2418"/>
                    <a:pt x="673" y="1967"/>
                  </a:cubicBezTo>
                  <a:cubicBezTo>
                    <a:pt x="500" y="1655"/>
                    <a:pt x="500" y="1273"/>
                    <a:pt x="673" y="961"/>
                  </a:cubicBezTo>
                  <a:cubicBezTo>
                    <a:pt x="798" y="746"/>
                    <a:pt x="868" y="497"/>
                    <a:pt x="861" y="240"/>
                  </a:cubicBezTo>
                  <a:cubicBezTo>
                    <a:pt x="861" y="80"/>
                    <a:pt x="741" y="1"/>
                    <a:pt x="621" y="1"/>
                  </a:cubicBezTo>
                  <a:close/>
                </a:path>
              </a:pathLst>
            </a:custGeom>
            <a:solidFill>
              <a:srgbClr val="EDF1F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16" name="Google Shape;14816;p74"/>
            <p:cNvSpPr/>
            <p:nvPr/>
          </p:nvSpPr>
          <p:spPr>
            <a:xfrm>
              <a:off x="1917583" y="4478091"/>
              <a:ext cx="377431" cy="12585"/>
            </a:xfrm>
            <a:custGeom>
              <a:avLst/>
              <a:gdLst/>
              <a:ahLst/>
              <a:cxnLst/>
              <a:rect l="l" t="t" r="r" b="b"/>
              <a:pathLst>
                <a:path w="14366" h="479" extrusionOk="0">
                  <a:moveTo>
                    <a:pt x="319" y="0"/>
                  </a:moveTo>
                  <a:cubicBezTo>
                    <a:pt x="0" y="0"/>
                    <a:pt x="0" y="479"/>
                    <a:pt x="319" y="479"/>
                  </a:cubicBezTo>
                  <a:lnTo>
                    <a:pt x="14046" y="479"/>
                  </a:lnTo>
                  <a:cubicBezTo>
                    <a:pt x="14365" y="479"/>
                    <a:pt x="14365" y="0"/>
                    <a:pt x="14046" y="0"/>
                  </a:cubicBezTo>
                  <a:close/>
                </a:path>
              </a:pathLst>
            </a:custGeom>
            <a:solidFill>
              <a:srgbClr val="A5AFB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817" name="Google Shape;14817;p74"/>
          <p:cNvGrpSpPr/>
          <p:nvPr/>
        </p:nvGrpSpPr>
        <p:grpSpPr>
          <a:xfrm>
            <a:off x="1907777" y="3698253"/>
            <a:ext cx="392687" cy="466529"/>
            <a:chOff x="1430832" y="2773689"/>
            <a:chExt cx="294515" cy="349897"/>
          </a:xfrm>
        </p:grpSpPr>
        <p:sp>
          <p:nvSpPr>
            <p:cNvPr id="14818" name="Google Shape;14818;p74"/>
            <p:cNvSpPr/>
            <p:nvPr/>
          </p:nvSpPr>
          <p:spPr>
            <a:xfrm>
              <a:off x="1430832" y="2794996"/>
              <a:ext cx="90062" cy="149648"/>
            </a:xfrm>
            <a:custGeom>
              <a:avLst/>
              <a:gdLst/>
              <a:ahLst/>
              <a:cxnLst/>
              <a:rect l="l" t="t" r="r" b="b"/>
              <a:pathLst>
                <a:path w="3428" h="5696" extrusionOk="0">
                  <a:moveTo>
                    <a:pt x="604" y="1"/>
                  </a:moveTo>
                  <a:cubicBezTo>
                    <a:pt x="271" y="1"/>
                    <a:pt x="1" y="271"/>
                    <a:pt x="8" y="597"/>
                  </a:cubicBezTo>
                  <a:lnTo>
                    <a:pt x="8" y="1423"/>
                  </a:lnTo>
                  <a:cubicBezTo>
                    <a:pt x="8" y="3406"/>
                    <a:pt x="1020" y="3816"/>
                    <a:pt x="1839" y="4149"/>
                  </a:cubicBezTo>
                  <a:cubicBezTo>
                    <a:pt x="2290" y="4336"/>
                    <a:pt x="2685" y="4495"/>
                    <a:pt x="2879" y="4891"/>
                  </a:cubicBezTo>
                  <a:cubicBezTo>
                    <a:pt x="2935" y="4981"/>
                    <a:pt x="2921" y="5106"/>
                    <a:pt x="2844" y="5182"/>
                  </a:cubicBezTo>
                  <a:cubicBezTo>
                    <a:pt x="2770" y="5257"/>
                    <a:pt x="2670" y="5299"/>
                    <a:pt x="2568" y="5299"/>
                  </a:cubicBezTo>
                  <a:cubicBezTo>
                    <a:pt x="2528" y="5299"/>
                    <a:pt x="2488" y="5293"/>
                    <a:pt x="2449" y="5279"/>
                  </a:cubicBezTo>
                  <a:cubicBezTo>
                    <a:pt x="2303" y="5217"/>
                    <a:pt x="2283" y="5043"/>
                    <a:pt x="2290" y="4905"/>
                  </a:cubicBezTo>
                  <a:cubicBezTo>
                    <a:pt x="2297" y="4768"/>
                    <a:pt x="2193" y="4696"/>
                    <a:pt x="2091" y="4696"/>
                  </a:cubicBezTo>
                  <a:cubicBezTo>
                    <a:pt x="1996" y="4696"/>
                    <a:pt x="1901" y="4757"/>
                    <a:pt x="1894" y="4884"/>
                  </a:cubicBezTo>
                  <a:cubicBezTo>
                    <a:pt x="1887" y="5057"/>
                    <a:pt x="1908" y="5480"/>
                    <a:pt x="2290" y="5640"/>
                  </a:cubicBezTo>
                  <a:cubicBezTo>
                    <a:pt x="2373" y="5681"/>
                    <a:pt x="2470" y="5695"/>
                    <a:pt x="2560" y="5695"/>
                  </a:cubicBezTo>
                  <a:cubicBezTo>
                    <a:pt x="2775" y="5695"/>
                    <a:pt x="2983" y="5605"/>
                    <a:pt x="3136" y="5453"/>
                  </a:cubicBezTo>
                  <a:cubicBezTo>
                    <a:pt x="3323" y="5258"/>
                    <a:pt x="3365" y="4960"/>
                    <a:pt x="3240" y="4717"/>
                  </a:cubicBezTo>
                  <a:cubicBezTo>
                    <a:pt x="2983" y="4183"/>
                    <a:pt x="2477" y="3982"/>
                    <a:pt x="1984" y="3781"/>
                  </a:cubicBezTo>
                  <a:cubicBezTo>
                    <a:pt x="1596" y="3628"/>
                    <a:pt x="1194" y="3462"/>
                    <a:pt x="902" y="3136"/>
                  </a:cubicBezTo>
                  <a:cubicBezTo>
                    <a:pt x="562" y="2761"/>
                    <a:pt x="403" y="2199"/>
                    <a:pt x="403" y="1423"/>
                  </a:cubicBezTo>
                  <a:lnTo>
                    <a:pt x="403" y="597"/>
                  </a:lnTo>
                  <a:cubicBezTo>
                    <a:pt x="403" y="486"/>
                    <a:pt x="493" y="396"/>
                    <a:pt x="604" y="396"/>
                  </a:cubicBezTo>
                  <a:cubicBezTo>
                    <a:pt x="916" y="403"/>
                    <a:pt x="1208" y="556"/>
                    <a:pt x="1381" y="812"/>
                  </a:cubicBezTo>
                  <a:lnTo>
                    <a:pt x="1534" y="1034"/>
                  </a:lnTo>
                  <a:cubicBezTo>
                    <a:pt x="1693" y="1270"/>
                    <a:pt x="1964" y="1409"/>
                    <a:pt x="2241" y="1409"/>
                  </a:cubicBezTo>
                  <a:lnTo>
                    <a:pt x="3170" y="1409"/>
                  </a:lnTo>
                  <a:cubicBezTo>
                    <a:pt x="3427" y="1409"/>
                    <a:pt x="3427" y="1013"/>
                    <a:pt x="3170" y="1013"/>
                  </a:cubicBezTo>
                  <a:lnTo>
                    <a:pt x="2241" y="1013"/>
                  </a:lnTo>
                  <a:cubicBezTo>
                    <a:pt x="2088" y="1013"/>
                    <a:pt x="1950" y="937"/>
                    <a:pt x="1860" y="812"/>
                  </a:cubicBezTo>
                  <a:lnTo>
                    <a:pt x="1707" y="590"/>
                  </a:lnTo>
                  <a:cubicBezTo>
                    <a:pt x="1457" y="223"/>
                    <a:pt x="1041" y="8"/>
                    <a:pt x="604"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19" name="Google Shape;14819;p74"/>
            <p:cNvSpPr/>
            <p:nvPr/>
          </p:nvSpPr>
          <p:spPr>
            <a:xfrm>
              <a:off x="1635127" y="2795180"/>
              <a:ext cx="90220" cy="149464"/>
            </a:xfrm>
            <a:custGeom>
              <a:avLst/>
              <a:gdLst/>
              <a:ahLst/>
              <a:cxnLst/>
              <a:rect l="l" t="t" r="r" b="b"/>
              <a:pathLst>
                <a:path w="3434" h="5689" extrusionOk="0">
                  <a:moveTo>
                    <a:pt x="2837" y="1"/>
                  </a:moveTo>
                  <a:cubicBezTo>
                    <a:pt x="2393" y="1"/>
                    <a:pt x="1977" y="216"/>
                    <a:pt x="1727" y="583"/>
                  </a:cubicBezTo>
                  <a:lnTo>
                    <a:pt x="1575" y="805"/>
                  </a:lnTo>
                  <a:cubicBezTo>
                    <a:pt x="1484" y="930"/>
                    <a:pt x="1346" y="1006"/>
                    <a:pt x="1193" y="1006"/>
                  </a:cubicBezTo>
                  <a:lnTo>
                    <a:pt x="264" y="1006"/>
                  </a:lnTo>
                  <a:cubicBezTo>
                    <a:pt x="0" y="1006"/>
                    <a:pt x="0" y="1402"/>
                    <a:pt x="264" y="1402"/>
                  </a:cubicBezTo>
                  <a:lnTo>
                    <a:pt x="1193" y="1402"/>
                  </a:lnTo>
                  <a:cubicBezTo>
                    <a:pt x="1477" y="1402"/>
                    <a:pt x="1741" y="1263"/>
                    <a:pt x="1901" y="1027"/>
                  </a:cubicBezTo>
                  <a:lnTo>
                    <a:pt x="2060" y="805"/>
                  </a:lnTo>
                  <a:cubicBezTo>
                    <a:pt x="2234" y="549"/>
                    <a:pt x="2525" y="396"/>
                    <a:pt x="2837" y="396"/>
                  </a:cubicBezTo>
                  <a:cubicBezTo>
                    <a:pt x="2948" y="396"/>
                    <a:pt x="3038" y="486"/>
                    <a:pt x="3038" y="597"/>
                  </a:cubicBezTo>
                  <a:lnTo>
                    <a:pt x="3038" y="1423"/>
                  </a:lnTo>
                  <a:cubicBezTo>
                    <a:pt x="3038" y="2192"/>
                    <a:pt x="2872" y="2754"/>
                    <a:pt x="2539" y="3129"/>
                  </a:cubicBezTo>
                  <a:cubicBezTo>
                    <a:pt x="2240" y="3455"/>
                    <a:pt x="1838" y="3621"/>
                    <a:pt x="1450" y="3781"/>
                  </a:cubicBezTo>
                  <a:cubicBezTo>
                    <a:pt x="964" y="3975"/>
                    <a:pt x="465" y="4183"/>
                    <a:pt x="201" y="4710"/>
                  </a:cubicBezTo>
                  <a:cubicBezTo>
                    <a:pt x="69" y="4953"/>
                    <a:pt x="118" y="5251"/>
                    <a:pt x="305" y="5446"/>
                  </a:cubicBezTo>
                  <a:cubicBezTo>
                    <a:pt x="458" y="5605"/>
                    <a:pt x="659" y="5688"/>
                    <a:pt x="874" y="5688"/>
                  </a:cubicBezTo>
                  <a:cubicBezTo>
                    <a:pt x="971" y="5688"/>
                    <a:pt x="1061" y="5674"/>
                    <a:pt x="1145" y="5633"/>
                  </a:cubicBezTo>
                  <a:cubicBezTo>
                    <a:pt x="1526" y="5473"/>
                    <a:pt x="1554" y="5050"/>
                    <a:pt x="1540" y="4877"/>
                  </a:cubicBezTo>
                  <a:cubicBezTo>
                    <a:pt x="1537" y="4750"/>
                    <a:pt x="1444" y="4689"/>
                    <a:pt x="1349" y="4689"/>
                  </a:cubicBezTo>
                  <a:cubicBezTo>
                    <a:pt x="1246" y="4689"/>
                    <a:pt x="1141" y="4761"/>
                    <a:pt x="1145" y="4898"/>
                  </a:cubicBezTo>
                  <a:cubicBezTo>
                    <a:pt x="1151" y="5036"/>
                    <a:pt x="1131" y="5210"/>
                    <a:pt x="992" y="5272"/>
                  </a:cubicBezTo>
                  <a:cubicBezTo>
                    <a:pt x="953" y="5286"/>
                    <a:pt x="912" y="5292"/>
                    <a:pt x="872" y="5292"/>
                  </a:cubicBezTo>
                  <a:cubicBezTo>
                    <a:pt x="768" y="5292"/>
                    <a:pt x="666" y="5250"/>
                    <a:pt x="597" y="5175"/>
                  </a:cubicBezTo>
                  <a:cubicBezTo>
                    <a:pt x="513" y="5099"/>
                    <a:pt x="499" y="4974"/>
                    <a:pt x="562" y="4884"/>
                  </a:cubicBezTo>
                  <a:cubicBezTo>
                    <a:pt x="749" y="4495"/>
                    <a:pt x="1145" y="4329"/>
                    <a:pt x="1602" y="4148"/>
                  </a:cubicBezTo>
                  <a:cubicBezTo>
                    <a:pt x="2414" y="3816"/>
                    <a:pt x="3433" y="3399"/>
                    <a:pt x="3433" y="1423"/>
                  </a:cubicBezTo>
                  <a:lnTo>
                    <a:pt x="3433" y="597"/>
                  </a:lnTo>
                  <a:cubicBezTo>
                    <a:pt x="3433" y="264"/>
                    <a:pt x="3163" y="1"/>
                    <a:pt x="2837"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20" name="Google Shape;14820;p74"/>
            <p:cNvSpPr/>
            <p:nvPr/>
          </p:nvSpPr>
          <p:spPr>
            <a:xfrm>
              <a:off x="1566609" y="2972861"/>
              <a:ext cx="22988" cy="104249"/>
            </a:xfrm>
            <a:custGeom>
              <a:avLst/>
              <a:gdLst/>
              <a:ahLst/>
              <a:cxnLst/>
              <a:rect l="l" t="t" r="r" b="b"/>
              <a:pathLst>
                <a:path w="875" h="3968" extrusionOk="0">
                  <a:moveTo>
                    <a:pt x="0" y="0"/>
                  </a:moveTo>
                  <a:lnTo>
                    <a:pt x="0" y="3968"/>
                  </a:lnTo>
                  <a:lnTo>
                    <a:pt x="874" y="3968"/>
                  </a:lnTo>
                  <a:lnTo>
                    <a:pt x="874" y="0"/>
                  </a:ln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21" name="Google Shape;14821;p74"/>
            <p:cNvSpPr/>
            <p:nvPr/>
          </p:nvSpPr>
          <p:spPr>
            <a:xfrm>
              <a:off x="1493703" y="2785354"/>
              <a:ext cx="168775" cy="206108"/>
            </a:xfrm>
            <a:custGeom>
              <a:avLst/>
              <a:gdLst/>
              <a:ahLst/>
              <a:cxnLst/>
              <a:rect l="l" t="t" r="r" b="b"/>
              <a:pathLst>
                <a:path w="6424" h="7845" extrusionOk="0">
                  <a:moveTo>
                    <a:pt x="1" y="0"/>
                  </a:moveTo>
                  <a:lnTo>
                    <a:pt x="1" y="2573"/>
                  </a:lnTo>
                  <a:cubicBezTo>
                    <a:pt x="8" y="4398"/>
                    <a:pt x="875" y="6118"/>
                    <a:pt x="2345" y="7200"/>
                  </a:cubicBezTo>
                  <a:lnTo>
                    <a:pt x="3219" y="7845"/>
                  </a:lnTo>
                  <a:lnTo>
                    <a:pt x="4086" y="7200"/>
                  </a:lnTo>
                  <a:cubicBezTo>
                    <a:pt x="5556" y="6111"/>
                    <a:pt x="6424" y="4398"/>
                    <a:pt x="6424" y="2573"/>
                  </a:cubicBezTo>
                  <a:lnTo>
                    <a:pt x="6424" y="0"/>
                  </a:ln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22" name="Google Shape;14822;p74"/>
            <p:cNvSpPr/>
            <p:nvPr/>
          </p:nvSpPr>
          <p:spPr>
            <a:xfrm>
              <a:off x="1562037" y="2785354"/>
              <a:ext cx="100440" cy="206108"/>
            </a:xfrm>
            <a:custGeom>
              <a:avLst/>
              <a:gdLst/>
              <a:ahLst/>
              <a:cxnLst/>
              <a:rect l="l" t="t" r="r" b="b"/>
              <a:pathLst>
                <a:path w="3823" h="7845" extrusionOk="0">
                  <a:moveTo>
                    <a:pt x="2609" y="0"/>
                  </a:moveTo>
                  <a:lnTo>
                    <a:pt x="2609" y="2573"/>
                  </a:lnTo>
                  <a:cubicBezTo>
                    <a:pt x="2609" y="4398"/>
                    <a:pt x="1735" y="6118"/>
                    <a:pt x="264" y="7200"/>
                  </a:cubicBezTo>
                  <a:lnTo>
                    <a:pt x="1" y="7394"/>
                  </a:lnTo>
                  <a:lnTo>
                    <a:pt x="611" y="7845"/>
                  </a:lnTo>
                  <a:lnTo>
                    <a:pt x="1485" y="7200"/>
                  </a:lnTo>
                  <a:cubicBezTo>
                    <a:pt x="2955" y="6111"/>
                    <a:pt x="3823" y="4398"/>
                    <a:pt x="3823" y="2573"/>
                  </a:cubicBezTo>
                  <a:lnTo>
                    <a:pt x="3823" y="0"/>
                  </a:ln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23" name="Google Shape;14823;p74"/>
            <p:cNvSpPr/>
            <p:nvPr/>
          </p:nvSpPr>
          <p:spPr>
            <a:xfrm>
              <a:off x="1482773" y="2773689"/>
              <a:ext cx="190817" cy="23172"/>
            </a:xfrm>
            <a:custGeom>
              <a:avLst/>
              <a:gdLst/>
              <a:ahLst/>
              <a:cxnLst/>
              <a:rect l="l" t="t" r="r" b="b"/>
              <a:pathLst>
                <a:path w="7263" h="882" extrusionOk="0">
                  <a:moveTo>
                    <a:pt x="181" y="0"/>
                  </a:moveTo>
                  <a:cubicBezTo>
                    <a:pt x="84" y="0"/>
                    <a:pt x="0" y="83"/>
                    <a:pt x="0" y="181"/>
                  </a:cubicBezTo>
                  <a:lnTo>
                    <a:pt x="0" y="701"/>
                  </a:lnTo>
                  <a:cubicBezTo>
                    <a:pt x="0" y="805"/>
                    <a:pt x="84" y="881"/>
                    <a:pt x="181" y="881"/>
                  </a:cubicBezTo>
                  <a:lnTo>
                    <a:pt x="7075" y="881"/>
                  </a:lnTo>
                  <a:cubicBezTo>
                    <a:pt x="7079" y="881"/>
                    <a:pt x="7083" y="881"/>
                    <a:pt x="7087" y="881"/>
                  </a:cubicBezTo>
                  <a:cubicBezTo>
                    <a:pt x="7179" y="881"/>
                    <a:pt x="7256" y="801"/>
                    <a:pt x="7263" y="708"/>
                  </a:cubicBezTo>
                  <a:lnTo>
                    <a:pt x="7263" y="187"/>
                  </a:lnTo>
                  <a:cubicBezTo>
                    <a:pt x="7263" y="83"/>
                    <a:pt x="7179" y="0"/>
                    <a:pt x="7075"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24" name="Google Shape;14824;p74"/>
            <p:cNvSpPr/>
            <p:nvPr/>
          </p:nvSpPr>
          <p:spPr>
            <a:xfrm>
              <a:off x="1641669" y="2773689"/>
              <a:ext cx="31921" cy="23172"/>
            </a:xfrm>
            <a:custGeom>
              <a:avLst/>
              <a:gdLst/>
              <a:ahLst/>
              <a:cxnLst/>
              <a:rect l="l" t="t" r="r" b="b"/>
              <a:pathLst>
                <a:path w="1215" h="882" extrusionOk="0">
                  <a:moveTo>
                    <a:pt x="1" y="0"/>
                  </a:moveTo>
                  <a:lnTo>
                    <a:pt x="1" y="881"/>
                  </a:lnTo>
                  <a:lnTo>
                    <a:pt x="1020" y="881"/>
                  </a:lnTo>
                  <a:cubicBezTo>
                    <a:pt x="1024" y="881"/>
                    <a:pt x="1029" y="881"/>
                    <a:pt x="1033" y="881"/>
                  </a:cubicBezTo>
                  <a:cubicBezTo>
                    <a:pt x="1131" y="881"/>
                    <a:pt x="1208" y="801"/>
                    <a:pt x="1215" y="708"/>
                  </a:cubicBezTo>
                  <a:lnTo>
                    <a:pt x="1215" y="187"/>
                  </a:lnTo>
                  <a:cubicBezTo>
                    <a:pt x="1215" y="83"/>
                    <a:pt x="1124" y="0"/>
                    <a:pt x="1027"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25" name="Google Shape;14825;p74"/>
            <p:cNvSpPr/>
            <p:nvPr/>
          </p:nvSpPr>
          <p:spPr>
            <a:xfrm>
              <a:off x="1536343" y="2836060"/>
              <a:ext cx="83494" cy="78975"/>
            </a:xfrm>
            <a:custGeom>
              <a:avLst/>
              <a:gdLst/>
              <a:ahLst/>
              <a:cxnLst/>
              <a:rect l="l" t="t" r="r" b="b"/>
              <a:pathLst>
                <a:path w="3178" h="3006" extrusionOk="0">
                  <a:moveTo>
                    <a:pt x="1589" y="0"/>
                  </a:moveTo>
                  <a:cubicBezTo>
                    <a:pt x="1575" y="0"/>
                    <a:pt x="1561" y="9"/>
                    <a:pt x="1554" y="26"/>
                  </a:cubicBezTo>
                  <a:lnTo>
                    <a:pt x="1097" y="949"/>
                  </a:lnTo>
                  <a:cubicBezTo>
                    <a:pt x="1090" y="956"/>
                    <a:pt x="1083" y="969"/>
                    <a:pt x="1069" y="969"/>
                  </a:cubicBezTo>
                  <a:lnTo>
                    <a:pt x="49" y="1115"/>
                  </a:lnTo>
                  <a:cubicBezTo>
                    <a:pt x="15" y="1122"/>
                    <a:pt x="1" y="1164"/>
                    <a:pt x="28" y="1184"/>
                  </a:cubicBezTo>
                  <a:lnTo>
                    <a:pt x="764" y="1906"/>
                  </a:lnTo>
                  <a:cubicBezTo>
                    <a:pt x="771" y="1913"/>
                    <a:pt x="778" y="1927"/>
                    <a:pt x="778" y="1940"/>
                  </a:cubicBezTo>
                  <a:lnTo>
                    <a:pt x="604" y="2953"/>
                  </a:lnTo>
                  <a:cubicBezTo>
                    <a:pt x="598" y="2982"/>
                    <a:pt x="621" y="3005"/>
                    <a:pt x="644" y="3005"/>
                  </a:cubicBezTo>
                  <a:cubicBezTo>
                    <a:pt x="649" y="3005"/>
                    <a:pt x="655" y="3004"/>
                    <a:pt x="660" y="3002"/>
                  </a:cubicBezTo>
                  <a:lnTo>
                    <a:pt x="1568" y="2516"/>
                  </a:lnTo>
                  <a:cubicBezTo>
                    <a:pt x="1575" y="2513"/>
                    <a:pt x="1582" y="2511"/>
                    <a:pt x="1589" y="2511"/>
                  </a:cubicBezTo>
                  <a:cubicBezTo>
                    <a:pt x="1596" y="2511"/>
                    <a:pt x="1603" y="2513"/>
                    <a:pt x="1610" y="2516"/>
                  </a:cubicBezTo>
                  <a:lnTo>
                    <a:pt x="2519" y="3002"/>
                  </a:lnTo>
                  <a:cubicBezTo>
                    <a:pt x="2525" y="3004"/>
                    <a:pt x="2531" y="3005"/>
                    <a:pt x="2537" y="3005"/>
                  </a:cubicBezTo>
                  <a:cubicBezTo>
                    <a:pt x="2564" y="3005"/>
                    <a:pt x="2587" y="2982"/>
                    <a:pt x="2581" y="2953"/>
                  </a:cubicBezTo>
                  <a:lnTo>
                    <a:pt x="2408" y="1940"/>
                  </a:lnTo>
                  <a:cubicBezTo>
                    <a:pt x="2401" y="1927"/>
                    <a:pt x="2408" y="1913"/>
                    <a:pt x="2414" y="1906"/>
                  </a:cubicBezTo>
                  <a:lnTo>
                    <a:pt x="3157" y="1184"/>
                  </a:lnTo>
                  <a:cubicBezTo>
                    <a:pt x="3177" y="1164"/>
                    <a:pt x="3164" y="1122"/>
                    <a:pt x="3129" y="1115"/>
                  </a:cubicBezTo>
                  <a:lnTo>
                    <a:pt x="2109" y="969"/>
                  </a:lnTo>
                  <a:cubicBezTo>
                    <a:pt x="2095" y="969"/>
                    <a:pt x="2088" y="956"/>
                    <a:pt x="2082" y="949"/>
                  </a:cubicBezTo>
                  <a:lnTo>
                    <a:pt x="1624" y="26"/>
                  </a:lnTo>
                  <a:cubicBezTo>
                    <a:pt x="1617" y="9"/>
                    <a:pt x="1603" y="0"/>
                    <a:pt x="1589" y="0"/>
                  </a:cubicBez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26" name="Google Shape;14826;p74"/>
            <p:cNvSpPr/>
            <p:nvPr/>
          </p:nvSpPr>
          <p:spPr>
            <a:xfrm>
              <a:off x="1556205" y="2977958"/>
              <a:ext cx="43770" cy="21543"/>
            </a:xfrm>
            <a:custGeom>
              <a:avLst/>
              <a:gdLst/>
              <a:ahLst/>
              <a:cxnLst/>
              <a:rect l="l" t="t" r="r" b="b"/>
              <a:pathLst>
                <a:path w="1666" h="820" extrusionOk="0">
                  <a:moveTo>
                    <a:pt x="341" y="1"/>
                  </a:moveTo>
                  <a:cubicBezTo>
                    <a:pt x="153" y="1"/>
                    <a:pt x="1" y="153"/>
                    <a:pt x="1" y="340"/>
                  </a:cubicBezTo>
                  <a:lnTo>
                    <a:pt x="1" y="486"/>
                  </a:lnTo>
                  <a:cubicBezTo>
                    <a:pt x="1" y="666"/>
                    <a:pt x="153" y="819"/>
                    <a:pt x="341" y="819"/>
                  </a:cubicBezTo>
                  <a:lnTo>
                    <a:pt x="1326" y="819"/>
                  </a:lnTo>
                  <a:cubicBezTo>
                    <a:pt x="1513" y="819"/>
                    <a:pt x="1665" y="666"/>
                    <a:pt x="1665" y="486"/>
                  </a:cubicBezTo>
                  <a:lnTo>
                    <a:pt x="1665" y="340"/>
                  </a:lnTo>
                  <a:cubicBezTo>
                    <a:pt x="1665" y="153"/>
                    <a:pt x="1513" y="1"/>
                    <a:pt x="1326"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27" name="Google Shape;14827;p74"/>
            <p:cNvSpPr/>
            <p:nvPr/>
          </p:nvSpPr>
          <p:spPr>
            <a:xfrm>
              <a:off x="1533427" y="3061609"/>
              <a:ext cx="89326" cy="30818"/>
            </a:xfrm>
            <a:custGeom>
              <a:avLst/>
              <a:gdLst/>
              <a:ahLst/>
              <a:cxnLst/>
              <a:rect l="l" t="t" r="r" b="b"/>
              <a:pathLst>
                <a:path w="3400" h="1173" extrusionOk="0">
                  <a:moveTo>
                    <a:pt x="452" y="0"/>
                  </a:moveTo>
                  <a:cubicBezTo>
                    <a:pt x="202" y="0"/>
                    <a:pt x="1" y="201"/>
                    <a:pt x="1" y="451"/>
                  </a:cubicBezTo>
                  <a:lnTo>
                    <a:pt x="1" y="1173"/>
                  </a:lnTo>
                  <a:lnTo>
                    <a:pt x="3399" y="1173"/>
                  </a:lnTo>
                  <a:lnTo>
                    <a:pt x="3399" y="451"/>
                  </a:lnTo>
                  <a:cubicBezTo>
                    <a:pt x="3399" y="201"/>
                    <a:pt x="3198" y="0"/>
                    <a:pt x="2949"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28" name="Google Shape;14828;p74"/>
            <p:cNvSpPr/>
            <p:nvPr/>
          </p:nvSpPr>
          <p:spPr>
            <a:xfrm>
              <a:off x="1591200" y="3061609"/>
              <a:ext cx="31737" cy="30818"/>
            </a:xfrm>
            <a:custGeom>
              <a:avLst/>
              <a:gdLst/>
              <a:ahLst/>
              <a:cxnLst/>
              <a:rect l="l" t="t" r="r" b="b"/>
              <a:pathLst>
                <a:path w="1208" h="1173" extrusionOk="0">
                  <a:moveTo>
                    <a:pt x="0" y="0"/>
                  </a:moveTo>
                  <a:lnTo>
                    <a:pt x="0" y="1173"/>
                  </a:lnTo>
                  <a:lnTo>
                    <a:pt x="1207" y="1173"/>
                  </a:lnTo>
                  <a:lnTo>
                    <a:pt x="1207" y="451"/>
                  </a:lnTo>
                  <a:cubicBezTo>
                    <a:pt x="1200" y="201"/>
                    <a:pt x="999" y="0"/>
                    <a:pt x="750"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29" name="Google Shape;14829;p74"/>
            <p:cNvSpPr/>
            <p:nvPr/>
          </p:nvSpPr>
          <p:spPr>
            <a:xfrm>
              <a:off x="1501006" y="3084756"/>
              <a:ext cx="154193" cy="38831"/>
            </a:xfrm>
            <a:custGeom>
              <a:avLst/>
              <a:gdLst/>
              <a:ahLst/>
              <a:cxnLst/>
              <a:rect l="l" t="t" r="r" b="b"/>
              <a:pathLst>
                <a:path w="5869" h="1478" extrusionOk="0">
                  <a:moveTo>
                    <a:pt x="472" y="0"/>
                  </a:moveTo>
                  <a:cubicBezTo>
                    <a:pt x="354" y="0"/>
                    <a:pt x="250" y="90"/>
                    <a:pt x="222" y="208"/>
                  </a:cubicBezTo>
                  <a:lnTo>
                    <a:pt x="35" y="1179"/>
                  </a:lnTo>
                  <a:cubicBezTo>
                    <a:pt x="0" y="1332"/>
                    <a:pt x="125" y="1478"/>
                    <a:pt x="284" y="1478"/>
                  </a:cubicBezTo>
                  <a:lnTo>
                    <a:pt x="5591" y="1478"/>
                  </a:lnTo>
                  <a:cubicBezTo>
                    <a:pt x="5750" y="1478"/>
                    <a:pt x="5868" y="1332"/>
                    <a:pt x="5833" y="1179"/>
                  </a:cubicBezTo>
                  <a:lnTo>
                    <a:pt x="5646" y="208"/>
                  </a:lnTo>
                  <a:cubicBezTo>
                    <a:pt x="5618" y="90"/>
                    <a:pt x="5514" y="0"/>
                    <a:pt x="5396"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30" name="Google Shape;14830;p74"/>
            <p:cNvSpPr/>
            <p:nvPr/>
          </p:nvSpPr>
          <p:spPr>
            <a:xfrm>
              <a:off x="1616159" y="3084756"/>
              <a:ext cx="38857" cy="38647"/>
            </a:xfrm>
            <a:custGeom>
              <a:avLst/>
              <a:gdLst/>
              <a:ahLst/>
              <a:cxnLst/>
              <a:rect l="l" t="t" r="r" b="b"/>
              <a:pathLst>
                <a:path w="1479" h="1471" extrusionOk="0">
                  <a:moveTo>
                    <a:pt x="1" y="0"/>
                  </a:moveTo>
                  <a:lnTo>
                    <a:pt x="292" y="1471"/>
                  </a:lnTo>
                  <a:lnTo>
                    <a:pt x="1208" y="1471"/>
                  </a:lnTo>
                  <a:cubicBezTo>
                    <a:pt x="1360" y="1471"/>
                    <a:pt x="1478" y="1332"/>
                    <a:pt x="1450" y="1179"/>
                  </a:cubicBezTo>
                  <a:lnTo>
                    <a:pt x="1263" y="201"/>
                  </a:lnTo>
                  <a:cubicBezTo>
                    <a:pt x="1242" y="83"/>
                    <a:pt x="1138" y="0"/>
                    <a:pt x="1013" y="0"/>
                  </a:cubicBezTo>
                  <a:close/>
                </a:path>
              </a:pathLst>
            </a:cu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831" name="Google Shape;14831;p74"/>
          <p:cNvGrpSpPr/>
          <p:nvPr/>
        </p:nvGrpSpPr>
        <p:grpSpPr>
          <a:xfrm>
            <a:off x="4109623" y="3718115"/>
            <a:ext cx="385155" cy="426981"/>
            <a:chOff x="3082217" y="2788586"/>
            <a:chExt cx="288866" cy="320236"/>
          </a:xfrm>
        </p:grpSpPr>
        <p:sp>
          <p:nvSpPr>
            <p:cNvPr id="14832" name="Google Shape;14832;p74"/>
            <p:cNvSpPr/>
            <p:nvPr/>
          </p:nvSpPr>
          <p:spPr>
            <a:xfrm>
              <a:off x="3082401" y="2867508"/>
              <a:ext cx="275178" cy="241313"/>
            </a:xfrm>
            <a:custGeom>
              <a:avLst/>
              <a:gdLst/>
              <a:ahLst/>
              <a:cxnLst/>
              <a:rect l="l" t="t" r="r" b="b"/>
              <a:pathLst>
                <a:path w="10474" h="9185" extrusionOk="0">
                  <a:moveTo>
                    <a:pt x="3096" y="0"/>
                  </a:moveTo>
                  <a:cubicBezTo>
                    <a:pt x="2877" y="0"/>
                    <a:pt x="2660" y="23"/>
                    <a:pt x="2456" y="78"/>
                  </a:cubicBezTo>
                  <a:cubicBezTo>
                    <a:pt x="1263" y="383"/>
                    <a:pt x="0" y="1666"/>
                    <a:pt x="0" y="3782"/>
                  </a:cubicBezTo>
                  <a:cubicBezTo>
                    <a:pt x="0" y="5217"/>
                    <a:pt x="909" y="7194"/>
                    <a:pt x="2033" y="8311"/>
                  </a:cubicBezTo>
                  <a:cubicBezTo>
                    <a:pt x="2567" y="8845"/>
                    <a:pt x="3142" y="9185"/>
                    <a:pt x="3690" y="9185"/>
                  </a:cubicBezTo>
                  <a:cubicBezTo>
                    <a:pt x="4016" y="9185"/>
                    <a:pt x="4335" y="9136"/>
                    <a:pt x="4641" y="9046"/>
                  </a:cubicBezTo>
                  <a:cubicBezTo>
                    <a:pt x="4835" y="8987"/>
                    <a:pt x="5036" y="8958"/>
                    <a:pt x="5237" y="8958"/>
                  </a:cubicBezTo>
                  <a:cubicBezTo>
                    <a:pt x="5438" y="8958"/>
                    <a:pt x="5639" y="8987"/>
                    <a:pt x="5834" y="9046"/>
                  </a:cubicBezTo>
                  <a:cubicBezTo>
                    <a:pt x="6139" y="9136"/>
                    <a:pt x="6458" y="9185"/>
                    <a:pt x="6784" y="9185"/>
                  </a:cubicBezTo>
                  <a:cubicBezTo>
                    <a:pt x="7304" y="9185"/>
                    <a:pt x="7852" y="8873"/>
                    <a:pt x="8365" y="8387"/>
                  </a:cubicBezTo>
                  <a:cubicBezTo>
                    <a:pt x="9524" y="7277"/>
                    <a:pt x="10474" y="5252"/>
                    <a:pt x="10474" y="3782"/>
                  </a:cubicBezTo>
                  <a:cubicBezTo>
                    <a:pt x="10474" y="1666"/>
                    <a:pt x="9205" y="383"/>
                    <a:pt x="8018" y="78"/>
                  </a:cubicBezTo>
                  <a:cubicBezTo>
                    <a:pt x="7812" y="23"/>
                    <a:pt x="7594" y="0"/>
                    <a:pt x="7375" y="0"/>
                  </a:cubicBezTo>
                  <a:cubicBezTo>
                    <a:pt x="6985" y="0"/>
                    <a:pt x="6592" y="72"/>
                    <a:pt x="6250" y="161"/>
                  </a:cubicBezTo>
                  <a:cubicBezTo>
                    <a:pt x="6139" y="189"/>
                    <a:pt x="6028" y="216"/>
                    <a:pt x="5910" y="237"/>
                  </a:cubicBezTo>
                  <a:cubicBezTo>
                    <a:pt x="5687" y="273"/>
                    <a:pt x="5462" y="291"/>
                    <a:pt x="5238" y="291"/>
                  </a:cubicBezTo>
                  <a:cubicBezTo>
                    <a:pt x="4896" y="291"/>
                    <a:pt x="4555" y="249"/>
                    <a:pt x="4224" y="161"/>
                  </a:cubicBezTo>
                  <a:cubicBezTo>
                    <a:pt x="3882" y="72"/>
                    <a:pt x="3486" y="0"/>
                    <a:pt x="3096" y="0"/>
                  </a:cubicBezTo>
                  <a:close/>
                </a:path>
              </a:pathLst>
            </a:custGeom>
            <a:solidFill>
              <a:srgbClr val="D7DC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33" name="Google Shape;14833;p74"/>
            <p:cNvSpPr/>
            <p:nvPr/>
          </p:nvSpPr>
          <p:spPr>
            <a:xfrm>
              <a:off x="3082217" y="2867508"/>
              <a:ext cx="219980" cy="241313"/>
            </a:xfrm>
            <a:custGeom>
              <a:avLst/>
              <a:gdLst/>
              <a:ahLst/>
              <a:cxnLst/>
              <a:rect l="l" t="t" r="r" b="b"/>
              <a:pathLst>
                <a:path w="8373" h="9185" extrusionOk="0">
                  <a:moveTo>
                    <a:pt x="8372" y="8380"/>
                  </a:moveTo>
                  <a:cubicBezTo>
                    <a:pt x="8369" y="8383"/>
                    <a:pt x="8366" y="8386"/>
                    <a:pt x="8364" y="8389"/>
                  </a:cubicBezTo>
                  <a:lnTo>
                    <a:pt x="8364" y="8389"/>
                  </a:lnTo>
                  <a:cubicBezTo>
                    <a:pt x="8366" y="8388"/>
                    <a:pt x="8369" y="8388"/>
                    <a:pt x="8372" y="8387"/>
                  </a:cubicBezTo>
                  <a:lnTo>
                    <a:pt x="8372" y="8380"/>
                  </a:lnTo>
                  <a:close/>
                  <a:moveTo>
                    <a:pt x="3101" y="0"/>
                  </a:moveTo>
                  <a:cubicBezTo>
                    <a:pt x="2883" y="0"/>
                    <a:pt x="2667" y="23"/>
                    <a:pt x="2463" y="78"/>
                  </a:cubicBezTo>
                  <a:cubicBezTo>
                    <a:pt x="1270" y="383"/>
                    <a:pt x="0" y="1666"/>
                    <a:pt x="0" y="3782"/>
                  </a:cubicBezTo>
                  <a:cubicBezTo>
                    <a:pt x="0" y="5897"/>
                    <a:pt x="1991" y="9185"/>
                    <a:pt x="3697" y="9185"/>
                  </a:cubicBezTo>
                  <a:cubicBezTo>
                    <a:pt x="4023" y="9185"/>
                    <a:pt x="4342" y="9136"/>
                    <a:pt x="4648" y="9046"/>
                  </a:cubicBezTo>
                  <a:cubicBezTo>
                    <a:pt x="4842" y="8987"/>
                    <a:pt x="5043" y="8958"/>
                    <a:pt x="5244" y="8958"/>
                  </a:cubicBezTo>
                  <a:cubicBezTo>
                    <a:pt x="5445" y="8958"/>
                    <a:pt x="5646" y="8987"/>
                    <a:pt x="5841" y="9046"/>
                  </a:cubicBezTo>
                  <a:cubicBezTo>
                    <a:pt x="6146" y="9136"/>
                    <a:pt x="6465" y="9185"/>
                    <a:pt x="6791" y="9185"/>
                  </a:cubicBezTo>
                  <a:cubicBezTo>
                    <a:pt x="7308" y="9185"/>
                    <a:pt x="7860" y="8876"/>
                    <a:pt x="8364" y="8389"/>
                  </a:cubicBezTo>
                  <a:lnTo>
                    <a:pt x="8364" y="8389"/>
                  </a:lnTo>
                  <a:cubicBezTo>
                    <a:pt x="7729" y="8500"/>
                    <a:pt x="7160" y="8547"/>
                    <a:pt x="6651" y="8547"/>
                  </a:cubicBezTo>
                  <a:cubicBezTo>
                    <a:pt x="6029" y="8547"/>
                    <a:pt x="5496" y="8477"/>
                    <a:pt x="5043" y="8366"/>
                  </a:cubicBezTo>
                  <a:cubicBezTo>
                    <a:pt x="3704" y="8033"/>
                    <a:pt x="2705" y="6910"/>
                    <a:pt x="2539" y="5536"/>
                  </a:cubicBezTo>
                  <a:cubicBezTo>
                    <a:pt x="2123" y="2110"/>
                    <a:pt x="4363" y="1111"/>
                    <a:pt x="4363" y="1111"/>
                  </a:cubicBezTo>
                  <a:cubicBezTo>
                    <a:pt x="4682" y="1255"/>
                    <a:pt x="5018" y="1292"/>
                    <a:pt x="5280" y="1292"/>
                  </a:cubicBezTo>
                  <a:cubicBezTo>
                    <a:pt x="5561" y="1292"/>
                    <a:pt x="5757" y="1250"/>
                    <a:pt x="5757" y="1250"/>
                  </a:cubicBezTo>
                  <a:cubicBezTo>
                    <a:pt x="5286" y="778"/>
                    <a:pt x="5917" y="237"/>
                    <a:pt x="5917" y="237"/>
                  </a:cubicBezTo>
                  <a:lnTo>
                    <a:pt x="5917" y="237"/>
                  </a:lnTo>
                  <a:cubicBezTo>
                    <a:pt x="5694" y="273"/>
                    <a:pt x="5469" y="291"/>
                    <a:pt x="5245" y="291"/>
                  </a:cubicBezTo>
                  <a:cubicBezTo>
                    <a:pt x="4903" y="291"/>
                    <a:pt x="4562" y="249"/>
                    <a:pt x="4231" y="161"/>
                  </a:cubicBezTo>
                  <a:cubicBezTo>
                    <a:pt x="3885" y="72"/>
                    <a:pt x="3490" y="0"/>
                    <a:pt x="3101" y="0"/>
                  </a:cubicBezTo>
                  <a:close/>
                </a:path>
              </a:pathLst>
            </a:custGeom>
            <a:solidFill>
              <a:srgbClr val="D3D8D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34" name="Google Shape;14834;p74"/>
            <p:cNvSpPr/>
            <p:nvPr/>
          </p:nvSpPr>
          <p:spPr>
            <a:xfrm>
              <a:off x="3233100" y="2788586"/>
              <a:ext cx="137983" cy="76269"/>
            </a:xfrm>
            <a:custGeom>
              <a:avLst/>
              <a:gdLst/>
              <a:ahLst/>
              <a:cxnLst/>
              <a:rect l="l" t="t" r="r" b="b"/>
              <a:pathLst>
                <a:path w="5252" h="2903" extrusionOk="0">
                  <a:moveTo>
                    <a:pt x="2510" y="1"/>
                  </a:moveTo>
                  <a:cubicBezTo>
                    <a:pt x="2390" y="1"/>
                    <a:pt x="2266" y="5"/>
                    <a:pt x="2137" y="16"/>
                  </a:cubicBezTo>
                  <a:cubicBezTo>
                    <a:pt x="611" y="134"/>
                    <a:pt x="14" y="1896"/>
                    <a:pt x="0" y="1951"/>
                  </a:cubicBezTo>
                  <a:cubicBezTo>
                    <a:pt x="21" y="1944"/>
                    <a:pt x="42" y="1930"/>
                    <a:pt x="63" y="1930"/>
                  </a:cubicBezTo>
                  <a:cubicBezTo>
                    <a:pt x="84" y="1925"/>
                    <a:pt x="107" y="1923"/>
                    <a:pt x="131" y="1923"/>
                  </a:cubicBezTo>
                  <a:cubicBezTo>
                    <a:pt x="619" y="1923"/>
                    <a:pt x="1590" y="2903"/>
                    <a:pt x="2725" y="2903"/>
                  </a:cubicBezTo>
                  <a:cubicBezTo>
                    <a:pt x="2946" y="2903"/>
                    <a:pt x="3174" y="2866"/>
                    <a:pt x="3406" y="2776"/>
                  </a:cubicBezTo>
                  <a:cubicBezTo>
                    <a:pt x="4960" y="2180"/>
                    <a:pt x="5251" y="127"/>
                    <a:pt x="5251" y="127"/>
                  </a:cubicBezTo>
                  <a:lnTo>
                    <a:pt x="5251" y="127"/>
                  </a:lnTo>
                  <a:cubicBezTo>
                    <a:pt x="5067" y="247"/>
                    <a:pt x="4874" y="291"/>
                    <a:pt x="4663" y="291"/>
                  </a:cubicBezTo>
                  <a:cubicBezTo>
                    <a:pt x="4120" y="291"/>
                    <a:pt x="3457" y="1"/>
                    <a:pt x="2510" y="1"/>
                  </a:cubicBezTo>
                  <a:close/>
                </a:path>
              </a:pathLst>
            </a:custGeom>
            <a:solidFill>
              <a:srgbClr val="C7CDD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35" name="Google Shape;14835;p74"/>
            <p:cNvSpPr/>
            <p:nvPr/>
          </p:nvSpPr>
          <p:spPr>
            <a:xfrm>
              <a:off x="3232916" y="2788586"/>
              <a:ext cx="138167" cy="51258"/>
            </a:xfrm>
            <a:custGeom>
              <a:avLst/>
              <a:gdLst/>
              <a:ahLst/>
              <a:cxnLst/>
              <a:rect l="l" t="t" r="r" b="b"/>
              <a:pathLst>
                <a:path w="5259" h="1951" extrusionOk="0">
                  <a:moveTo>
                    <a:pt x="2517" y="1"/>
                  </a:moveTo>
                  <a:cubicBezTo>
                    <a:pt x="2397" y="1"/>
                    <a:pt x="2273" y="5"/>
                    <a:pt x="2144" y="16"/>
                  </a:cubicBezTo>
                  <a:cubicBezTo>
                    <a:pt x="618" y="134"/>
                    <a:pt x="21" y="1896"/>
                    <a:pt x="1" y="1951"/>
                  </a:cubicBezTo>
                  <a:lnTo>
                    <a:pt x="70" y="1923"/>
                  </a:lnTo>
                  <a:cubicBezTo>
                    <a:pt x="403" y="1798"/>
                    <a:pt x="1832" y="1278"/>
                    <a:pt x="2990" y="1278"/>
                  </a:cubicBezTo>
                  <a:cubicBezTo>
                    <a:pt x="4315" y="1278"/>
                    <a:pt x="5258" y="127"/>
                    <a:pt x="5258" y="127"/>
                  </a:cubicBezTo>
                  <a:lnTo>
                    <a:pt x="5258" y="127"/>
                  </a:lnTo>
                  <a:cubicBezTo>
                    <a:pt x="5074" y="247"/>
                    <a:pt x="4881" y="291"/>
                    <a:pt x="4670" y="291"/>
                  </a:cubicBezTo>
                  <a:cubicBezTo>
                    <a:pt x="4127" y="291"/>
                    <a:pt x="3464" y="1"/>
                    <a:pt x="2517" y="1"/>
                  </a:cubicBezTo>
                  <a:close/>
                </a:path>
              </a:pathLst>
            </a:custGeom>
            <a:solidFill>
              <a:srgbClr val="6A7F9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36" name="Google Shape;14836;p74"/>
            <p:cNvSpPr/>
            <p:nvPr/>
          </p:nvSpPr>
          <p:spPr>
            <a:xfrm>
              <a:off x="3293605" y="2915403"/>
              <a:ext cx="38831" cy="55540"/>
            </a:xfrm>
            <a:custGeom>
              <a:avLst/>
              <a:gdLst/>
              <a:ahLst/>
              <a:cxnLst/>
              <a:rect l="l" t="t" r="r" b="b"/>
              <a:pathLst>
                <a:path w="1478" h="2114" extrusionOk="0">
                  <a:moveTo>
                    <a:pt x="674" y="1"/>
                  </a:moveTo>
                  <a:cubicBezTo>
                    <a:pt x="660" y="1"/>
                    <a:pt x="646" y="1"/>
                    <a:pt x="631" y="3"/>
                  </a:cubicBezTo>
                  <a:cubicBezTo>
                    <a:pt x="257" y="44"/>
                    <a:pt x="0" y="544"/>
                    <a:pt x="56" y="1126"/>
                  </a:cubicBezTo>
                  <a:cubicBezTo>
                    <a:pt x="116" y="1687"/>
                    <a:pt x="440" y="2113"/>
                    <a:pt x="804" y="2113"/>
                  </a:cubicBezTo>
                  <a:cubicBezTo>
                    <a:pt x="818" y="2113"/>
                    <a:pt x="832" y="2112"/>
                    <a:pt x="847" y="2111"/>
                  </a:cubicBezTo>
                  <a:cubicBezTo>
                    <a:pt x="1221" y="2076"/>
                    <a:pt x="1478" y="1570"/>
                    <a:pt x="1422" y="987"/>
                  </a:cubicBezTo>
                  <a:cubicBezTo>
                    <a:pt x="1362" y="427"/>
                    <a:pt x="1038" y="1"/>
                    <a:pt x="674" y="1"/>
                  </a:cubicBezTo>
                  <a:close/>
                </a:path>
              </a:pathLst>
            </a:custGeom>
            <a:solidFill>
              <a:srgbClr val="E4EAE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37" name="Google Shape;14837;p74"/>
            <p:cNvSpPr/>
            <p:nvPr/>
          </p:nvSpPr>
          <p:spPr>
            <a:xfrm>
              <a:off x="3191379" y="2892677"/>
              <a:ext cx="57405" cy="13136"/>
            </a:xfrm>
            <a:custGeom>
              <a:avLst/>
              <a:gdLst/>
              <a:ahLst/>
              <a:cxnLst/>
              <a:rect l="l" t="t" r="r" b="b"/>
              <a:pathLst>
                <a:path w="2185" h="500" extrusionOk="0">
                  <a:moveTo>
                    <a:pt x="0" y="0"/>
                  </a:moveTo>
                  <a:cubicBezTo>
                    <a:pt x="0" y="236"/>
                    <a:pt x="368" y="437"/>
                    <a:pt x="867" y="486"/>
                  </a:cubicBezTo>
                  <a:cubicBezTo>
                    <a:pt x="936" y="500"/>
                    <a:pt x="1013" y="500"/>
                    <a:pt x="1089" y="500"/>
                  </a:cubicBezTo>
                  <a:cubicBezTo>
                    <a:pt x="1165" y="500"/>
                    <a:pt x="1235" y="493"/>
                    <a:pt x="1304" y="486"/>
                  </a:cubicBezTo>
                  <a:cubicBezTo>
                    <a:pt x="1810" y="444"/>
                    <a:pt x="2185" y="243"/>
                    <a:pt x="2185" y="0"/>
                  </a:cubicBezTo>
                  <a:close/>
                </a:path>
              </a:pathLst>
            </a:custGeom>
            <a:solidFill>
              <a:srgbClr val="D3D8D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38" name="Google Shape;14838;p74"/>
            <p:cNvSpPr/>
            <p:nvPr/>
          </p:nvSpPr>
          <p:spPr>
            <a:xfrm>
              <a:off x="3195320" y="2830070"/>
              <a:ext cx="49708" cy="75560"/>
            </a:xfrm>
            <a:custGeom>
              <a:avLst/>
              <a:gdLst/>
              <a:ahLst/>
              <a:cxnLst/>
              <a:rect l="l" t="t" r="r" b="b"/>
              <a:pathLst>
                <a:path w="1892" h="2876" extrusionOk="0">
                  <a:moveTo>
                    <a:pt x="1586" y="1"/>
                  </a:moveTo>
                  <a:cubicBezTo>
                    <a:pt x="1522" y="1"/>
                    <a:pt x="1457" y="30"/>
                    <a:pt x="1411" y="101"/>
                  </a:cubicBezTo>
                  <a:lnTo>
                    <a:pt x="814" y="1010"/>
                  </a:lnTo>
                  <a:cubicBezTo>
                    <a:pt x="717" y="726"/>
                    <a:pt x="606" y="448"/>
                    <a:pt x="474" y="178"/>
                  </a:cubicBezTo>
                  <a:cubicBezTo>
                    <a:pt x="428" y="100"/>
                    <a:pt x="359" y="68"/>
                    <a:pt x="291" y="68"/>
                  </a:cubicBezTo>
                  <a:cubicBezTo>
                    <a:pt x="144" y="68"/>
                    <a:pt x="1" y="216"/>
                    <a:pt x="86" y="386"/>
                  </a:cubicBezTo>
                  <a:cubicBezTo>
                    <a:pt x="384" y="1017"/>
                    <a:pt x="585" y="1690"/>
                    <a:pt x="676" y="2383"/>
                  </a:cubicBezTo>
                  <a:cubicBezTo>
                    <a:pt x="696" y="2536"/>
                    <a:pt x="710" y="2703"/>
                    <a:pt x="717" y="2869"/>
                  </a:cubicBezTo>
                  <a:cubicBezTo>
                    <a:pt x="786" y="2876"/>
                    <a:pt x="863" y="2876"/>
                    <a:pt x="939" y="2876"/>
                  </a:cubicBezTo>
                  <a:cubicBezTo>
                    <a:pt x="1015" y="2876"/>
                    <a:pt x="1085" y="2876"/>
                    <a:pt x="1154" y="2869"/>
                  </a:cubicBezTo>
                  <a:cubicBezTo>
                    <a:pt x="1147" y="2703"/>
                    <a:pt x="1133" y="2536"/>
                    <a:pt x="1119" y="2383"/>
                  </a:cubicBezTo>
                  <a:cubicBezTo>
                    <a:pt x="1085" y="2106"/>
                    <a:pt x="1036" y="1836"/>
                    <a:pt x="974" y="1572"/>
                  </a:cubicBezTo>
                  <a:lnTo>
                    <a:pt x="1778" y="351"/>
                  </a:lnTo>
                  <a:lnTo>
                    <a:pt x="1778" y="344"/>
                  </a:lnTo>
                  <a:cubicBezTo>
                    <a:pt x="1891" y="173"/>
                    <a:pt x="1740" y="1"/>
                    <a:pt x="1586" y="1"/>
                  </a:cubicBezTo>
                  <a:close/>
                </a:path>
              </a:pathLst>
            </a:custGeom>
            <a:solidFill>
              <a:srgbClr val="81909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839" name="Google Shape;14839;p74"/>
          <p:cNvGrpSpPr/>
          <p:nvPr/>
        </p:nvGrpSpPr>
        <p:grpSpPr>
          <a:xfrm>
            <a:off x="4814077" y="3707606"/>
            <a:ext cx="433356" cy="448069"/>
            <a:chOff x="3610557" y="2780704"/>
            <a:chExt cx="325017" cy="336052"/>
          </a:xfrm>
        </p:grpSpPr>
        <p:sp>
          <p:nvSpPr>
            <p:cNvPr id="14840" name="Google Shape;14840;p74"/>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rgbClr val="A7B1B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41" name="Google Shape;14841;p74"/>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rgbClr val="8C99A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42" name="Google Shape;14842;p74"/>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rgbClr val="8C99A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843" name="Google Shape;14843;p74"/>
          <p:cNvGrpSpPr/>
          <p:nvPr/>
        </p:nvGrpSpPr>
        <p:grpSpPr>
          <a:xfrm>
            <a:off x="5572090" y="3748660"/>
            <a:ext cx="381967" cy="365853"/>
            <a:chOff x="4179067" y="2811495"/>
            <a:chExt cx="286475" cy="274390"/>
          </a:xfrm>
        </p:grpSpPr>
        <p:sp>
          <p:nvSpPr>
            <p:cNvPr id="14844" name="Google Shape;14844;p74"/>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DFE6E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45" name="Google Shape;14845;p74"/>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B0B8C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46" name="Google Shape;14846;p74"/>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A5AFB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47" name="Google Shape;14847;p74"/>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E2E8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48" name="Google Shape;14848;p74"/>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CBD1D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49" name="Google Shape;14849;p74"/>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3C3D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50" name="Google Shape;14850;p74"/>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51" name="Google Shape;14851;p74"/>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3D8D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52" name="Google Shape;14852;p74"/>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C9D5D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853" name="Google Shape;14853;p74"/>
          <p:cNvGrpSpPr/>
          <p:nvPr/>
        </p:nvGrpSpPr>
        <p:grpSpPr>
          <a:xfrm>
            <a:off x="6249010" y="3682875"/>
            <a:ext cx="494729" cy="498932"/>
            <a:chOff x="4686757" y="2762156"/>
            <a:chExt cx="371047" cy="374199"/>
          </a:xfrm>
        </p:grpSpPr>
        <p:sp>
          <p:nvSpPr>
            <p:cNvPr id="14854" name="Google Shape;14854;p74"/>
            <p:cNvSpPr/>
            <p:nvPr/>
          </p:nvSpPr>
          <p:spPr>
            <a:xfrm>
              <a:off x="4696767" y="2762156"/>
              <a:ext cx="353207" cy="374199"/>
            </a:xfrm>
            <a:custGeom>
              <a:avLst/>
              <a:gdLst/>
              <a:ahLst/>
              <a:cxnLst/>
              <a:rect l="l" t="t" r="r" b="b"/>
              <a:pathLst>
                <a:path w="13444" h="14243" extrusionOk="0">
                  <a:moveTo>
                    <a:pt x="4822" y="3727"/>
                  </a:moveTo>
                  <a:lnTo>
                    <a:pt x="6361" y="4608"/>
                  </a:lnTo>
                  <a:lnTo>
                    <a:pt x="4822" y="5482"/>
                  </a:lnTo>
                  <a:lnTo>
                    <a:pt x="4822" y="3727"/>
                  </a:lnTo>
                  <a:close/>
                  <a:moveTo>
                    <a:pt x="8741" y="3727"/>
                  </a:moveTo>
                  <a:lnTo>
                    <a:pt x="8741" y="5482"/>
                  </a:lnTo>
                  <a:lnTo>
                    <a:pt x="7201" y="4608"/>
                  </a:lnTo>
                  <a:lnTo>
                    <a:pt x="8741" y="3727"/>
                  </a:lnTo>
                  <a:close/>
                  <a:moveTo>
                    <a:pt x="2685" y="2797"/>
                  </a:moveTo>
                  <a:cubicBezTo>
                    <a:pt x="3448" y="2797"/>
                    <a:pt x="3844" y="3207"/>
                    <a:pt x="4405" y="3484"/>
                  </a:cubicBezTo>
                  <a:lnTo>
                    <a:pt x="4405" y="5725"/>
                  </a:lnTo>
                  <a:lnTo>
                    <a:pt x="2422" y="6862"/>
                  </a:lnTo>
                  <a:lnTo>
                    <a:pt x="1707" y="6453"/>
                  </a:lnTo>
                  <a:cubicBezTo>
                    <a:pt x="937" y="6016"/>
                    <a:pt x="563" y="5107"/>
                    <a:pt x="792" y="4247"/>
                  </a:cubicBezTo>
                  <a:cubicBezTo>
                    <a:pt x="1021" y="3394"/>
                    <a:pt x="1797" y="2797"/>
                    <a:pt x="2685" y="2797"/>
                  </a:cubicBezTo>
                  <a:close/>
                  <a:moveTo>
                    <a:pt x="10870" y="2797"/>
                  </a:moveTo>
                  <a:cubicBezTo>
                    <a:pt x="11758" y="2797"/>
                    <a:pt x="12535" y="3394"/>
                    <a:pt x="12764" y="4247"/>
                  </a:cubicBezTo>
                  <a:cubicBezTo>
                    <a:pt x="12992" y="5107"/>
                    <a:pt x="12618" y="6009"/>
                    <a:pt x="11848" y="6453"/>
                  </a:cubicBezTo>
                  <a:lnTo>
                    <a:pt x="11140" y="6862"/>
                  </a:lnTo>
                  <a:lnTo>
                    <a:pt x="9150" y="5725"/>
                  </a:lnTo>
                  <a:lnTo>
                    <a:pt x="9150" y="3484"/>
                  </a:lnTo>
                  <a:cubicBezTo>
                    <a:pt x="9725" y="3200"/>
                    <a:pt x="10114" y="2797"/>
                    <a:pt x="10870" y="2797"/>
                  </a:cubicBezTo>
                  <a:close/>
                  <a:moveTo>
                    <a:pt x="4398" y="6203"/>
                  </a:moveTo>
                  <a:lnTo>
                    <a:pt x="4398" y="7993"/>
                  </a:lnTo>
                  <a:lnTo>
                    <a:pt x="2838" y="7098"/>
                  </a:lnTo>
                  <a:lnTo>
                    <a:pt x="4398" y="6203"/>
                  </a:lnTo>
                  <a:close/>
                  <a:moveTo>
                    <a:pt x="9150" y="6203"/>
                  </a:moveTo>
                  <a:lnTo>
                    <a:pt x="10710" y="7098"/>
                  </a:lnTo>
                  <a:lnTo>
                    <a:pt x="9150" y="7993"/>
                  </a:lnTo>
                  <a:lnTo>
                    <a:pt x="9150" y="6203"/>
                  </a:lnTo>
                  <a:close/>
                  <a:moveTo>
                    <a:pt x="6778" y="4844"/>
                  </a:moveTo>
                  <a:lnTo>
                    <a:pt x="8741" y="5967"/>
                  </a:lnTo>
                  <a:lnTo>
                    <a:pt x="8741" y="8235"/>
                  </a:lnTo>
                  <a:lnTo>
                    <a:pt x="6778" y="9352"/>
                  </a:lnTo>
                  <a:lnTo>
                    <a:pt x="4822" y="8235"/>
                  </a:lnTo>
                  <a:lnTo>
                    <a:pt x="4822" y="5967"/>
                  </a:lnTo>
                  <a:lnTo>
                    <a:pt x="6778" y="4844"/>
                  </a:lnTo>
                  <a:close/>
                  <a:moveTo>
                    <a:pt x="4822" y="8721"/>
                  </a:moveTo>
                  <a:lnTo>
                    <a:pt x="6354" y="9595"/>
                  </a:lnTo>
                  <a:lnTo>
                    <a:pt x="4822" y="10476"/>
                  </a:lnTo>
                  <a:lnTo>
                    <a:pt x="4822" y="8721"/>
                  </a:lnTo>
                  <a:close/>
                  <a:moveTo>
                    <a:pt x="8734" y="8714"/>
                  </a:moveTo>
                  <a:lnTo>
                    <a:pt x="8734" y="10476"/>
                  </a:lnTo>
                  <a:lnTo>
                    <a:pt x="7201" y="9595"/>
                  </a:lnTo>
                  <a:lnTo>
                    <a:pt x="8734" y="8714"/>
                  </a:lnTo>
                  <a:close/>
                  <a:moveTo>
                    <a:pt x="11140" y="7341"/>
                  </a:moveTo>
                  <a:lnTo>
                    <a:pt x="11855" y="7743"/>
                  </a:lnTo>
                  <a:cubicBezTo>
                    <a:pt x="12306" y="8007"/>
                    <a:pt x="12632" y="8430"/>
                    <a:pt x="12764" y="8929"/>
                  </a:cubicBezTo>
                  <a:cubicBezTo>
                    <a:pt x="13125" y="10254"/>
                    <a:pt x="12073" y="11406"/>
                    <a:pt x="10873" y="11406"/>
                  </a:cubicBezTo>
                  <a:cubicBezTo>
                    <a:pt x="10553" y="11406"/>
                    <a:pt x="10223" y="11324"/>
                    <a:pt x="9906" y="11142"/>
                  </a:cubicBezTo>
                  <a:lnTo>
                    <a:pt x="9157" y="10712"/>
                  </a:lnTo>
                  <a:lnTo>
                    <a:pt x="9157" y="8478"/>
                  </a:lnTo>
                  <a:lnTo>
                    <a:pt x="11140" y="7341"/>
                  </a:lnTo>
                  <a:close/>
                  <a:moveTo>
                    <a:pt x="6778" y="9838"/>
                  </a:moveTo>
                  <a:lnTo>
                    <a:pt x="8741" y="10954"/>
                  </a:lnTo>
                  <a:lnTo>
                    <a:pt x="8741" y="11821"/>
                  </a:lnTo>
                  <a:cubicBezTo>
                    <a:pt x="8734" y="12903"/>
                    <a:pt x="7860" y="13777"/>
                    <a:pt x="6778" y="13777"/>
                  </a:cubicBezTo>
                  <a:cubicBezTo>
                    <a:pt x="5702" y="13777"/>
                    <a:pt x="4822" y="12903"/>
                    <a:pt x="4822" y="11821"/>
                  </a:cubicBezTo>
                  <a:lnTo>
                    <a:pt x="4822" y="10954"/>
                  </a:lnTo>
                  <a:lnTo>
                    <a:pt x="6778" y="9838"/>
                  </a:lnTo>
                  <a:close/>
                  <a:moveTo>
                    <a:pt x="6767" y="0"/>
                  </a:moveTo>
                  <a:cubicBezTo>
                    <a:pt x="6533" y="0"/>
                    <a:pt x="6296" y="35"/>
                    <a:pt x="6063" y="106"/>
                  </a:cubicBezTo>
                  <a:cubicBezTo>
                    <a:pt x="5071" y="418"/>
                    <a:pt x="4398" y="1334"/>
                    <a:pt x="4398" y="2374"/>
                  </a:cubicBezTo>
                  <a:lnTo>
                    <a:pt x="4398" y="3006"/>
                  </a:lnTo>
                  <a:lnTo>
                    <a:pt x="3851" y="2693"/>
                  </a:lnTo>
                  <a:cubicBezTo>
                    <a:pt x="3488" y="2491"/>
                    <a:pt x="3094" y="2395"/>
                    <a:pt x="2706" y="2395"/>
                  </a:cubicBezTo>
                  <a:cubicBezTo>
                    <a:pt x="1881" y="2395"/>
                    <a:pt x="1080" y="2827"/>
                    <a:pt x="646" y="3595"/>
                  </a:cubicBezTo>
                  <a:cubicBezTo>
                    <a:pt x="1" y="4719"/>
                    <a:pt x="375" y="6155"/>
                    <a:pt x="1492" y="6814"/>
                  </a:cubicBezTo>
                  <a:lnTo>
                    <a:pt x="1992" y="7098"/>
                  </a:lnTo>
                  <a:lnTo>
                    <a:pt x="1499" y="7389"/>
                  </a:lnTo>
                  <a:cubicBezTo>
                    <a:pt x="597" y="7902"/>
                    <a:pt x="140" y="8943"/>
                    <a:pt x="369" y="9956"/>
                  </a:cubicBezTo>
                  <a:cubicBezTo>
                    <a:pt x="591" y="10968"/>
                    <a:pt x="1444" y="11717"/>
                    <a:pt x="2477" y="11808"/>
                  </a:cubicBezTo>
                  <a:lnTo>
                    <a:pt x="2491" y="11808"/>
                  </a:lnTo>
                  <a:cubicBezTo>
                    <a:pt x="2495" y="11808"/>
                    <a:pt x="2500" y="11808"/>
                    <a:pt x="2504" y="11808"/>
                  </a:cubicBezTo>
                  <a:cubicBezTo>
                    <a:pt x="2769" y="11808"/>
                    <a:pt x="2785" y="11398"/>
                    <a:pt x="2512" y="11391"/>
                  </a:cubicBezTo>
                  <a:cubicBezTo>
                    <a:pt x="1659" y="11315"/>
                    <a:pt x="958" y="10698"/>
                    <a:pt x="778" y="9865"/>
                  </a:cubicBezTo>
                  <a:cubicBezTo>
                    <a:pt x="591" y="9033"/>
                    <a:pt x="965" y="8173"/>
                    <a:pt x="1707" y="7750"/>
                  </a:cubicBezTo>
                  <a:lnTo>
                    <a:pt x="2415" y="7341"/>
                  </a:lnTo>
                  <a:lnTo>
                    <a:pt x="4405" y="8478"/>
                  </a:lnTo>
                  <a:lnTo>
                    <a:pt x="4405" y="10712"/>
                  </a:lnTo>
                  <a:cubicBezTo>
                    <a:pt x="3740" y="11079"/>
                    <a:pt x="3587" y="11211"/>
                    <a:pt x="3261" y="11315"/>
                  </a:cubicBezTo>
                  <a:cubicBezTo>
                    <a:pt x="3014" y="11391"/>
                    <a:pt x="3097" y="11727"/>
                    <a:pt x="3319" y="11727"/>
                  </a:cubicBezTo>
                  <a:cubicBezTo>
                    <a:pt x="3340" y="11727"/>
                    <a:pt x="3362" y="11724"/>
                    <a:pt x="3386" y="11717"/>
                  </a:cubicBezTo>
                  <a:cubicBezTo>
                    <a:pt x="3760" y="11599"/>
                    <a:pt x="3948" y="11447"/>
                    <a:pt x="4405" y="11197"/>
                  </a:cubicBezTo>
                  <a:lnTo>
                    <a:pt x="4405" y="11821"/>
                  </a:lnTo>
                  <a:cubicBezTo>
                    <a:pt x="4378" y="13153"/>
                    <a:pt x="5446" y="14242"/>
                    <a:pt x="6778" y="14242"/>
                  </a:cubicBezTo>
                  <a:cubicBezTo>
                    <a:pt x="8109" y="14242"/>
                    <a:pt x="9178" y="13153"/>
                    <a:pt x="9157" y="11821"/>
                  </a:cubicBezTo>
                  <a:lnTo>
                    <a:pt x="9157" y="11197"/>
                  </a:lnTo>
                  <a:cubicBezTo>
                    <a:pt x="9517" y="11371"/>
                    <a:pt x="10003" y="11821"/>
                    <a:pt x="10877" y="11821"/>
                  </a:cubicBezTo>
                  <a:cubicBezTo>
                    <a:pt x="11952" y="11821"/>
                    <a:pt x="12888" y="11093"/>
                    <a:pt x="13166" y="10053"/>
                  </a:cubicBezTo>
                  <a:cubicBezTo>
                    <a:pt x="13443" y="9019"/>
                    <a:pt x="12985" y="7923"/>
                    <a:pt x="12056" y="7389"/>
                  </a:cubicBezTo>
                  <a:lnTo>
                    <a:pt x="11564" y="7105"/>
                  </a:lnTo>
                  <a:lnTo>
                    <a:pt x="12056" y="6820"/>
                  </a:lnTo>
                  <a:cubicBezTo>
                    <a:pt x="12791" y="6390"/>
                    <a:pt x="13249" y="5600"/>
                    <a:pt x="13249" y="4747"/>
                  </a:cubicBezTo>
                  <a:cubicBezTo>
                    <a:pt x="13249" y="3375"/>
                    <a:pt x="12106" y="2377"/>
                    <a:pt x="10863" y="2377"/>
                  </a:cubicBezTo>
                  <a:cubicBezTo>
                    <a:pt x="10471" y="2377"/>
                    <a:pt x="10070" y="2476"/>
                    <a:pt x="9691" y="2693"/>
                  </a:cubicBezTo>
                  <a:lnTo>
                    <a:pt x="9150" y="3006"/>
                  </a:lnTo>
                  <a:cubicBezTo>
                    <a:pt x="9136" y="2485"/>
                    <a:pt x="9178" y="2250"/>
                    <a:pt x="9087" y="1861"/>
                  </a:cubicBezTo>
                  <a:cubicBezTo>
                    <a:pt x="9064" y="1748"/>
                    <a:pt x="8979" y="1698"/>
                    <a:pt x="8892" y="1698"/>
                  </a:cubicBezTo>
                  <a:cubicBezTo>
                    <a:pt x="8771" y="1698"/>
                    <a:pt x="8646" y="1794"/>
                    <a:pt x="8678" y="1951"/>
                  </a:cubicBezTo>
                  <a:cubicBezTo>
                    <a:pt x="8754" y="2284"/>
                    <a:pt x="8720" y="2471"/>
                    <a:pt x="8727" y="3241"/>
                  </a:cubicBezTo>
                  <a:lnTo>
                    <a:pt x="6771" y="4365"/>
                  </a:lnTo>
                  <a:lnTo>
                    <a:pt x="4815" y="3241"/>
                  </a:lnTo>
                  <a:lnTo>
                    <a:pt x="4815" y="2374"/>
                  </a:lnTo>
                  <a:cubicBezTo>
                    <a:pt x="4815" y="1521"/>
                    <a:pt x="5370" y="765"/>
                    <a:pt x="6188" y="509"/>
                  </a:cubicBezTo>
                  <a:cubicBezTo>
                    <a:pt x="6381" y="448"/>
                    <a:pt x="6578" y="419"/>
                    <a:pt x="6773" y="419"/>
                  </a:cubicBezTo>
                  <a:cubicBezTo>
                    <a:pt x="7401" y="419"/>
                    <a:pt x="8004" y="724"/>
                    <a:pt x="8380" y="1265"/>
                  </a:cubicBezTo>
                  <a:cubicBezTo>
                    <a:pt x="8426" y="1330"/>
                    <a:pt x="8487" y="1358"/>
                    <a:pt x="8547" y="1358"/>
                  </a:cubicBezTo>
                  <a:cubicBezTo>
                    <a:pt x="8697" y="1358"/>
                    <a:pt x="8840" y="1190"/>
                    <a:pt x="8727" y="1022"/>
                  </a:cubicBezTo>
                  <a:cubicBezTo>
                    <a:pt x="8270" y="369"/>
                    <a:pt x="7533" y="0"/>
                    <a:pt x="6767"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55" name="Google Shape;14855;p74"/>
            <p:cNvSpPr/>
            <p:nvPr/>
          </p:nvSpPr>
          <p:spPr>
            <a:xfrm>
              <a:off x="4843656" y="2919134"/>
              <a:ext cx="62161" cy="59244"/>
            </a:xfrm>
            <a:custGeom>
              <a:avLst/>
              <a:gdLst/>
              <a:ahLst/>
              <a:cxnLst/>
              <a:rect l="l" t="t" r="r" b="b"/>
              <a:pathLst>
                <a:path w="2366" h="2255" extrusionOk="0">
                  <a:moveTo>
                    <a:pt x="1191" y="0"/>
                  </a:moveTo>
                  <a:cubicBezTo>
                    <a:pt x="667" y="0"/>
                    <a:pt x="146" y="346"/>
                    <a:pt x="70" y="991"/>
                  </a:cubicBezTo>
                  <a:cubicBezTo>
                    <a:pt x="0" y="1504"/>
                    <a:pt x="306" y="2004"/>
                    <a:pt x="791" y="2184"/>
                  </a:cubicBezTo>
                  <a:cubicBezTo>
                    <a:pt x="920" y="2232"/>
                    <a:pt x="1053" y="2255"/>
                    <a:pt x="1185" y="2255"/>
                  </a:cubicBezTo>
                  <a:cubicBezTo>
                    <a:pt x="1552" y="2255"/>
                    <a:pt x="1909" y="2077"/>
                    <a:pt x="2123" y="1761"/>
                  </a:cubicBezTo>
                  <a:cubicBezTo>
                    <a:pt x="2324" y="1456"/>
                    <a:pt x="2366" y="1081"/>
                    <a:pt x="2248" y="741"/>
                  </a:cubicBezTo>
                  <a:cubicBezTo>
                    <a:pt x="2062" y="238"/>
                    <a:pt x="1626" y="0"/>
                    <a:pt x="1191" y="0"/>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56" name="Google Shape;14856;p74"/>
            <p:cNvSpPr/>
            <p:nvPr/>
          </p:nvSpPr>
          <p:spPr>
            <a:xfrm>
              <a:off x="4686757" y="2827311"/>
              <a:ext cx="62660" cy="48473"/>
            </a:xfrm>
            <a:custGeom>
              <a:avLst/>
              <a:gdLst/>
              <a:ahLst/>
              <a:cxnLst/>
              <a:rect l="l" t="t" r="r" b="b"/>
              <a:pathLst>
                <a:path w="2385" h="1845" extrusionOk="0">
                  <a:moveTo>
                    <a:pt x="1207" y="1"/>
                  </a:moveTo>
                  <a:cubicBezTo>
                    <a:pt x="1147" y="1"/>
                    <a:pt x="1084" y="7"/>
                    <a:pt x="1020" y="19"/>
                  </a:cubicBezTo>
                  <a:cubicBezTo>
                    <a:pt x="215" y="172"/>
                    <a:pt x="0" y="1226"/>
                    <a:pt x="680" y="1691"/>
                  </a:cubicBezTo>
                  <a:cubicBezTo>
                    <a:pt x="770" y="1746"/>
                    <a:pt x="867" y="1795"/>
                    <a:pt x="978" y="1816"/>
                  </a:cubicBezTo>
                  <a:cubicBezTo>
                    <a:pt x="1054" y="1835"/>
                    <a:pt x="1130" y="1845"/>
                    <a:pt x="1205" y="1845"/>
                  </a:cubicBezTo>
                  <a:cubicBezTo>
                    <a:pt x="1503" y="1845"/>
                    <a:pt x="1786" y="1696"/>
                    <a:pt x="1963" y="1441"/>
                  </a:cubicBezTo>
                  <a:cubicBezTo>
                    <a:pt x="2385" y="809"/>
                    <a:pt x="1913" y="1"/>
                    <a:pt x="1207"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57" name="Google Shape;14857;p74"/>
            <p:cNvSpPr/>
            <p:nvPr/>
          </p:nvSpPr>
          <p:spPr>
            <a:xfrm>
              <a:off x="5005600" y="3019416"/>
              <a:ext cx="52020" cy="48604"/>
            </a:xfrm>
            <a:custGeom>
              <a:avLst/>
              <a:gdLst/>
              <a:ahLst/>
              <a:cxnLst/>
              <a:rect l="l" t="t" r="r" b="b"/>
              <a:pathLst>
                <a:path w="1980" h="1850" extrusionOk="0">
                  <a:moveTo>
                    <a:pt x="1025" y="1"/>
                  </a:moveTo>
                  <a:cubicBezTo>
                    <a:pt x="613" y="1"/>
                    <a:pt x="203" y="258"/>
                    <a:pt x="114" y="760"/>
                  </a:cubicBezTo>
                  <a:cubicBezTo>
                    <a:pt x="0" y="1404"/>
                    <a:pt x="513" y="1850"/>
                    <a:pt x="1039" y="1850"/>
                  </a:cubicBezTo>
                  <a:cubicBezTo>
                    <a:pt x="1317" y="1850"/>
                    <a:pt x="1598" y="1725"/>
                    <a:pt x="1792" y="1440"/>
                  </a:cubicBezTo>
                  <a:cubicBezTo>
                    <a:pt x="1938" y="1225"/>
                    <a:pt x="1980" y="954"/>
                    <a:pt x="1924" y="705"/>
                  </a:cubicBezTo>
                  <a:cubicBezTo>
                    <a:pt x="1806" y="232"/>
                    <a:pt x="1415" y="1"/>
                    <a:pt x="1025" y="1"/>
                  </a:cubicBez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58" name="Google Shape;14858;p74"/>
            <p:cNvSpPr/>
            <p:nvPr/>
          </p:nvSpPr>
          <p:spPr>
            <a:xfrm>
              <a:off x="4857476" y="2936946"/>
              <a:ext cx="48341" cy="41484"/>
            </a:xfrm>
            <a:custGeom>
              <a:avLst/>
              <a:gdLst/>
              <a:ahLst/>
              <a:cxnLst/>
              <a:rect l="l" t="t" r="r" b="b"/>
              <a:pathLst>
                <a:path w="1840" h="1579" extrusionOk="0">
                  <a:moveTo>
                    <a:pt x="1332" y="1"/>
                  </a:moveTo>
                  <a:cubicBezTo>
                    <a:pt x="592" y="1"/>
                    <a:pt x="1" y="749"/>
                    <a:pt x="279" y="1513"/>
                  </a:cubicBezTo>
                  <a:cubicBezTo>
                    <a:pt x="403" y="1557"/>
                    <a:pt x="531" y="1579"/>
                    <a:pt x="657" y="1579"/>
                  </a:cubicBezTo>
                  <a:cubicBezTo>
                    <a:pt x="1025" y="1579"/>
                    <a:pt x="1380" y="1398"/>
                    <a:pt x="1597" y="1083"/>
                  </a:cubicBezTo>
                  <a:cubicBezTo>
                    <a:pt x="1791" y="785"/>
                    <a:pt x="1840" y="410"/>
                    <a:pt x="1722" y="70"/>
                  </a:cubicBezTo>
                  <a:cubicBezTo>
                    <a:pt x="1590" y="23"/>
                    <a:pt x="1459" y="1"/>
                    <a:pt x="1332"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59" name="Google Shape;14859;p74"/>
            <p:cNvSpPr/>
            <p:nvPr/>
          </p:nvSpPr>
          <p:spPr>
            <a:xfrm>
              <a:off x="4708563" y="2844940"/>
              <a:ext cx="34890" cy="30844"/>
            </a:xfrm>
            <a:custGeom>
              <a:avLst/>
              <a:gdLst/>
              <a:ahLst/>
              <a:cxnLst/>
              <a:rect l="l" t="t" r="r" b="b"/>
              <a:pathLst>
                <a:path w="1328" h="1174" extrusionOk="0">
                  <a:moveTo>
                    <a:pt x="1040" y="0"/>
                  </a:moveTo>
                  <a:cubicBezTo>
                    <a:pt x="464" y="0"/>
                    <a:pt x="1" y="548"/>
                    <a:pt x="148" y="1145"/>
                  </a:cubicBezTo>
                  <a:cubicBezTo>
                    <a:pt x="224" y="1164"/>
                    <a:pt x="300" y="1174"/>
                    <a:pt x="375" y="1174"/>
                  </a:cubicBezTo>
                  <a:cubicBezTo>
                    <a:pt x="673" y="1174"/>
                    <a:pt x="956" y="1025"/>
                    <a:pt x="1133" y="770"/>
                  </a:cubicBezTo>
                  <a:cubicBezTo>
                    <a:pt x="1279" y="548"/>
                    <a:pt x="1328" y="285"/>
                    <a:pt x="1265" y="28"/>
                  </a:cubicBezTo>
                  <a:cubicBezTo>
                    <a:pt x="1189" y="9"/>
                    <a:pt x="1114" y="0"/>
                    <a:pt x="1040" y="0"/>
                  </a:cubicBezTo>
                  <a:close/>
                </a:path>
              </a:pathLst>
            </a:cu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60" name="Google Shape;14860;p74"/>
            <p:cNvSpPr/>
            <p:nvPr/>
          </p:nvSpPr>
          <p:spPr>
            <a:xfrm>
              <a:off x="5022914" y="3037176"/>
              <a:ext cx="34890" cy="30765"/>
            </a:xfrm>
            <a:custGeom>
              <a:avLst/>
              <a:gdLst/>
              <a:ahLst/>
              <a:cxnLst/>
              <a:rect l="l" t="t" r="r" b="b"/>
              <a:pathLst>
                <a:path w="1328" h="1171" extrusionOk="0">
                  <a:moveTo>
                    <a:pt x="1040" y="1"/>
                  </a:moveTo>
                  <a:cubicBezTo>
                    <a:pt x="464" y="1"/>
                    <a:pt x="1" y="549"/>
                    <a:pt x="148" y="1145"/>
                  </a:cubicBezTo>
                  <a:cubicBezTo>
                    <a:pt x="220" y="1163"/>
                    <a:pt x="293" y="1171"/>
                    <a:pt x="364" y="1171"/>
                  </a:cubicBezTo>
                  <a:cubicBezTo>
                    <a:pt x="668" y="1171"/>
                    <a:pt x="959" y="1022"/>
                    <a:pt x="1133" y="764"/>
                  </a:cubicBezTo>
                  <a:cubicBezTo>
                    <a:pt x="1279" y="549"/>
                    <a:pt x="1328" y="278"/>
                    <a:pt x="1265" y="29"/>
                  </a:cubicBezTo>
                  <a:cubicBezTo>
                    <a:pt x="1189" y="10"/>
                    <a:pt x="1114" y="1"/>
                    <a:pt x="1040" y="1"/>
                  </a:cubicBezTo>
                  <a:close/>
                </a:path>
              </a:pathLst>
            </a:custGeom>
            <a:solidFill>
              <a:srgbClr val="213B5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861" name="Google Shape;14861;p74"/>
          <p:cNvGrpSpPr/>
          <p:nvPr/>
        </p:nvGrpSpPr>
        <p:grpSpPr>
          <a:xfrm>
            <a:off x="6962152" y="3713070"/>
            <a:ext cx="542089" cy="437140"/>
            <a:chOff x="5221613" y="2784802"/>
            <a:chExt cx="406567" cy="327855"/>
          </a:xfrm>
        </p:grpSpPr>
        <p:sp>
          <p:nvSpPr>
            <p:cNvPr id="14862" name="Google Shape;14862;p74"/>
            <p:cNvSpPr/>
            <p:nvPr/>
          </p:nvSpPr>
          <p:spPr>
            <a:xfrm>
              <a:off x="5221613" y="2811049"/>
              <a:ext cx="406567" cy="301608"/>
            </a:xfrm>
            <a:custGeom>
              <a:avLst/>
              <a:gdLst/>
              <a:ahLst/>
              <a:cxnLst/>
              <a:rect l="l" t="t" r="r" b="b"/>
              <a:pathLst>
                <a:path w="15475" h="11480" extrusionOk="0">
                  <a:moveTo>
                    <a:pt x="749" y="0"/>
                  </a:moveTo>
                  <a:cubicBezTo>
                    <a:pt x="340" y="0"/>
                    <a:pt x="0" y="333"/>
                    <a:pt x="0" y="749"/>
                  </a:cubicBezTo>
                  <a:lnTo>
                    <a:pt x="0" y="10730"/>
                  </a:lnTo>
                  <a:cubicBezTo>
                    <a:pt x="0" y="11140"/>
                    <a:pt x="340" y="11479"/>
                    <a:pt x="749" y="11479"/>
                  </a:cubicBezTo>
                  <a:lnTo>
                    <a:pt x="14726" y="11479"/>
                  </a:lnTo>
                  <a:cubicBezTo>
                    <a:pt x="15135" y="11479"/>
                    <a:pt x="15475" y="11140"/>
                    <a:pt x="15475" y="10730"/>
                  </a:cubicBezTo>
                  <a:lnTo>
                    <a:pt x="15475" y="749"/>
                  </a:lnTo>
                  <a:cubicBezTo>
                    <a:pt x="15475" y="333"/>
                    <a:pt x="15135" y="0"/>
                    <a:pt x="14726" y="0"/>
                  </a:cubicBezTo>
                  <a:close/>
                </a:path>
              </a:pathLst>
            </a:custGeom>
            <a:solidFill>
              <a:srgbClr val="DBE3E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63" name="Google Shape;14863;p74"/>
            <p:cNvSpPr/>
            <p:nvPr/>
          </p:nvSpPr>
          <p:spPr>
            <a:xfrm>
              <a:off x="5221613" y="2811049"/>
              <a:ext cx="406567" cy="39382"/>
            </a:xfrm>
            <a:custGeom>
              <a:avLst/>
              <a:gdLst/>
              <a:ahLst/>
              <a:cxnLst/>
              <a:rect l="l" t="t" r="r" b="b"/>
              <a:pathLst>
                <a:path w="15475" h="1499" extrusionOk="0">
                  <a:moveTo>
                    <a:pt x="749" y="0"/>
                  </a:moveTo>
                  <a:cubicBezTo>
                    <a:pt x="340" y="0"/>
                    <a:pt x="0" y="333"/>
                    <a:pt x="0" y="749"/>
                  </a:cubicBezTo>
                  <a:lnTo>
                    <a:pt x="0" y="1498"/>
                  </a:lnTo>
                  <a:lnTo>
                    <a:pt x="15475" y="1498"/>
                  </a:lnTo>
                  <a:lnTo>
                    <a:pt x="15475" y="749"/>
                  </a:lnTo>
                  <a:cubicBezTo>
                    <a:pt x="15475" y="333"/>
                    <a:pt x="15135" y="0"/>
                    <a:pt x="14726" y="0"/>
                  </a:cubicBezTo>
                  <a:close/>
                </a:path>
              </a:pathLst>
            </a:custGeom>
            <a:solidFill>
              <a:srgbClr val="8F9BA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64" name="Google Shape;14864;p74"/>
            <p:cNvSpPr/>
            <p:nvPr/>
          </p:nvSpPr>
          <p:spPr>
            <a:xfrm>
              <a:off x="5247833" y="2811049"/>
              <a:ext cx="52519" cy="26246"/>
            </a:xfrm>
            <a:custGeom>
              <a:avLst/>
              <a:gdLst/>
              <a:ahLst/>
              <a:cxnLst/>
              <a:rect l="l" t="t" r="r" b="b"/>
              <a:pathLst>
                <a:path w="1999" h="999" extrusionOk="0">
                  <a:moveTo>
                    <a:pt x="1" y="0"/>
                  </a:moveTo>
                  <a:lnTo>
                    <a:pt x="1" y="250"/>
                  </a:lnTo>
                  <a:cubicBezTo>
                    <a:pt x="1" y="659"/>
                    <a:pt x="341" y="999"/>
                    <a:pt x="750" y="999"/>
                  </a:cubicBezTo>
                  <a:lnTo>
                    <a:pt x="1249" y="999"/>
                  </a:lnTo>
                  <a:cubicBezTo>
                    <a:pt x="1666" y="999"/>
                    <a:pt x="1999" y="659"/>
                    <a:pt x="1999" y="250"/>
                  </a:cubicBezTo>
                  <a:lnTo>
                    <a:pt x="1999" y="0"/>
                  </a:lnTo>
                  <a:close/>
                </a:path>
              </a:pathLst>
            </a:custGeom>
            <a:solidFill>
              <a:srgbClr val="8095A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65" name="Google Shape;14865;p74"/>
            <p:cNvSpPr/>
            <p:nvPr/>
          </p:nvSpPr>
          <p:spPr>
            <a:xfrm>
              <a:off x="5549441" y="2811049"/>
              <a:ext cx="52492" cy="26246"/>
            </a:xfrm>
            <a:custGeom>
              <a:avLst/>
              <a:gdLst/>
              <a:ahLst/>
              <a:cxnLst/>
              <a:rect l="l" t="t" r="r" b="b"/>
              <a:pathLst>
                <a:path w="1998" h="999" extrusionOk="0">
                  <a:moveTo>
                    <a:pt x="0" y="0"/>
                  </a:moveTo>
                  <a:lnTo>
                    <a:pt x="0" y="250"/>
                  </a:lnTo>
                  <a:cubicBezTo>
                    <a:pt x="0" y="659"/>
                    <a:pt x="333" y="999"/>
                    <a:pt x="749" y="999"/>
                  </a:cubicBezTo>
                  <a:lnTo>
                    <a:pt x="1249" y="999"/>
                  </a:lnTo>
                  <a:cubicBezTo>
                    <a:pt x="1658" y="999"/>
                    <a:pt x="1998" y="659"/>
                    <a:pt x="1998" y="250"/>
                  </a:cubicBezTo>
                  <a:lnTo>
                    <a:pt x="1998" y="0"/>
                  </a:lnTo>
                  <a:close/>
                </a:path>
              </a:pathLst>
            </a:custGeom>
            <a:solidFill>
              <a:srgbClr val="8095A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66" name="Google Shape;14866;p74"/>
            <p:cNvSpPr/>
            <p:nvPr/>
          </p:nvSpPr>
          <p:spPr>
            <a:xfrm>
              <a:off x="5260969" y="2784802"/>
              <a:ext cx="26272" cy="39382"/>
            </a:xfrm>
            <a:custGeom>
              <a:avLst/>
              <a:gdLst/>
              <a:ahLst/>
              <a:cxnLst/>
              <a:rect l="l" t="t" r="r" b="b"/>
              <a:pathLst>
                <a:path w="1000" h="1499" extrusionOk="0">
                  <a:moveTo>
                    <a:pt x="250" y="0"/>
                  </a:moveTo>
                  <a:cubicBezTo>
                    <a:pt x="111" y="0"/>
                    <a:pt x="0" y="111"/>
                    <a:pt x="0" y="250"/>
                  </a:cubicBezTo>
                  <a:lnTo>
                    <a:pt x="0" y="1249"/>
                  </a:lnTo>
                  <a:cubicBezTo>
                    <a:pt x="0" y="1381"/>
                    <a:pt x="111" y="1498"/>
                    <a:pt x="250" y="1498"/>
                  </a:cubicBezTo>
                  <a:lnTo>
                    <a:pt x="749" y="1498"/>
                  </a:lnTo>
                  <a:cubicBezTo>
                    <a:pt x="888" y="1498"/>
                    <a:pt x="999" y="1388"/>
                    <a:pt x="999" y="1249"/>
                  </a:cubicBezTo>
                  <a:lnTo>
                    <a:pt x="999" y="250"/>
                  </a:lnTo>
                  <a:cubicBezTo>
                    <a:pt x="999" y="111"/>
                    <a:pt x="888" y="0"/>
                    <a:pt x="749" y="0"/>
                  </a:cubicBezTo>
                  <a:close/>
                </a:path>
              </a:pathLst>
            </a:custGeom>
            <a:solidFill>
              <a:srgbClr val="96A2A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67" name="Google Shape;14867;p74"/>
            <p:cNvSpPr/>
            <p:nvPr/>
          </p:nvSpPr>
          <p:spPr>
            <a:xfrm>
              <a:off x="5260969" y="2784802"/>
              <a:ext cx="26272" cy="19704"/>
            </a:xfrm>
            <a:custGeom>
              <a:avLst/>
              <a:gdLst/>
              <a:ahLst/>
              <a:cxnLst/>
              <a:rect l="l" t="t" r="r" b="b"/>
              <a:pathLst>
                <a:path w="1000" h="750" extrusionOk="0">
                  <a:moveTo>
                    <a:pt x="250" y="0"/>
                  </a:moveTo>
                  <a:cubicBezTo>
                    <a:pt x="111" y="0"/>
                    <a:pt x="0" y="111"/>
                    <a:pt x="0" y="250"/>
                  </a:cubicBezTo>
                  <a:lnTo>
                    <a:pt x="0" y="500"/>
                  </a:lnTo>
                  <a:cubicBezTo>
                    <a:pt x="0" y="638"/>
                    <a:pt x="111" y="749"/>
                    <a:pt x="250" y="749"/>
                  </a:cubicBezTo>
                  <a:lnTo>
                    <a:pt x="749" y="749"/>
                  </a:lnTo>
                  <a:cubicBezTo>
                    <a:pt x="888" y="749"/>
                    <a:pt x="999" y="638"/>
                    <a:pt x="999" y="500"/>
                  </a:cubicBezTo>
                  <a:lnTo>
                    <a:pt x="999" y="250"/>
                  </a:lnTo>
                  <a:cubicBezTo>
                    <a:pt x="999" y="111"/>
                    <a:pt x="888" y="0"/>
                    <a:pt x="749" y="0"/>
                  </a:cubicBezTo>
                  <a:close/>
                </a:path>
              </a:pathLst>
            </a:custGeom>
            <a:solidFill>
              <a:srgbClr val="B8C7D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68" name="Google Shape;14868;p74"/>
            <p:cNvSpPr/>
            <p:nvPr/>
          </p:nvSpPr>
          <p:spPr>
            <a:xfrm>
              <a:off x="5562551" y="2784802"/>
              <a:ext cx="26456" cy="39382"/>
            </a:xfrm>
            <a:custGeom>
              <a:avLst/>
              <a:gdLst/>
              <a:ahLst/>
              <a:cxnLst/>
              <a:rect l="l" t="t" r="r" b="b"/>
              <a:pathLst>
                <a:path w="1007" h="1499" extrusionOk="0">
                  <a:moveTo>
                    <a:pt x="250" y="0"/>
                  </a:moveTo>
                  <a:cubicBezTo>
                    <a:pt x="119" y="0"/>
                    <a:pt x="1" y="111"/>
                    <a:pt x="1" y="250"/>
                  </a:cubicBezTo>
                  <a:lnTo>
                    <a:pt x="1" y="1249"/>
                  </a:lnTo>
                  <a:cubicBezTo>
                    <a:pt x="1" y="1381"/>
                    <a:pt x="119" y="1498"/>
                    <a:pt x="250" y="1498"/>
                  </a:cubicBezTo>
                  <a:lnTo>
                    <a:pt x="757" y="1498"/>
                  </a:lnTo>
                  <a:cubicBezTo>
                    <a:pt x="889" y="1498"/>
                    <a:pt x="1000" y="1388"/>
                    <a:pt x="1006" y="1249"/>
                  </a:cubicBezTo>
                  <a:lnTo>
                    <a:pt x="1006" y="250"/>
                  </a:lnTo>
                  <a:cubicBezTo>
                    <a:pt x="1006" y="111"/>
                    <a:pt x="889" y="0"/>
                    <a:pt x="757" y="0"/>
                  </a:cubicBezTo>
                  <a:close/>
                </a:path>
              </a:pathLst>
            </a:custGeom>
            <a:solidFill>
              <a:srgbClr val="96A2A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69" name="Google Shape;14869;p74"/>
            <p:cNvSpPr/>
            <p:nvPr/>
          </p:nvSpPr>
          <p:spPr>
            <a:xfrm>
              <a:off x="5562551" y="2784802"/>
              <a:ext cx="26456" cy="19704"/>
            </a:xfrm>
            <a:custGeom>
              <a:avLst/>
              <a:gdLst/>
              <a:ahLst/>
              <a:cxnLst/>
              <a:rect l="l" t="t" r="r" b="b"/>
              <a:pathLst>
                <a:path w="1007" h="750" extrusionOk="0">
                  <a:moveTo>
                    <a:pt x="250" y="0"/>
                  </a:moveTo>
                  <a:cubicBezTo>
                    <a:pt x="119" y="0"/>
                    <a:pt x="1" y="111"/>
                    <a:pt x="1" y="250"/>
                  </a:cubicBezTo>
                  <a:lnTo>
                    <a:pt x="1" y="500"/>
                  </a:lnTo>
                  <a:cubicBezTo>
                    <a:pt x="1" y="638"/>
                    <a:pt x="119" y="749"/>
                    <a:pt x="250" y="749"/>
                  </a:cubicBezTo>
                  <a:lnTo>
                    <a:pt x="757" y="749"/>
                  </a:lnTo>
                  <a:cubicBezTo>
                    <a:pt x="889" y="749"/>
                    <a:pt x="1006" y="638"/>
                    <a:pt x="1006" y="500"/>
                  </a:cubicBezTo>
                  <a:lnTo>
                    <a:pt x="1006" y="250"/>
                  </a:lnTo>
                  <a:cubicBezTo>
                    <a:pt x="1006" y="111"/>
                    <a:pt x="889" y="0"/>
                    <a:pt x="757" y="0"/>
                  </a:cubicBezTo>
                  <a:close/>
                </a:path>
              </a:pathLst>
            </a:custGeom>
            <a:solidFill>
              <a:srgbClr val="B8C7D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70" name="Google Shape;14870;p74"/>
            <p:cNvSpPr/>
            <p:nvPr/>
          </p:nvSpPr>
          <p:spPr>
            <a:xfrm>
              <a:off x="5221613" y="2850405"/>
              <a:ext cx="406567" cy="13136"/>
            </a:xfrm>
            <a:custGeom>
              <a:avLst/>
              <a:gdLst/>
              <a:ahLst/>
              <a:cxnLst/>
              <a:rect l="l" t="t" r="r" b="b"/>
              <a:pathLst>
                <a:path w="15475" h="500" extrusionOk="0">
                  <a:moveTo>
                    <a:pt x="0" y="0"/>
                  </a:moveTo>
                  <a:lnTo>
                    <a:pt x="0" y="500"/>
                  </a:lnTo>
                  <a:lnTo>
                    <a:pt x="15475" y="500"/>
                  </a:lnTo>
                  <a:lnTo>
                    <a:pt x="15475" y="0"/>
                  </a:lnTo>
                  <a:close/>
                </a:path>
              </a:pathLst>
            </a:custGeom>
            <a:solidFill>
              <a:srgbClr val="CBD6D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71" name="Google Shape;14871;p74"/>
            <p:cNvSpPr/>
            <p:nvPr/>
          </p:nvSpPr>
          <p:spPr>
            <a:xfrm>
              <a:off x="5260969" y="2889577"/>
              <a:ext cx="52492" cy="26272"/>
            </a:xfrm>
            <a:custGeom>
              <a:avLst/>
              <a:gdLst/>
              <a:ahLst/>
              <a:cxnLst/>
              <a:rect l="l" t="t" r="r" b="b"/>
              <a:pathLst>
                <a:path w="1998" h="1000" extrusionOk="0">
                  <a:moveTo>
                    <a:pt x="250" y="1"/>
                  </a:moveTo>
                  <a:cubicBezTo>
                    <a:pt x="111" y="1"/>
                    <a:pt x="0" y="112"/>
                    <a:pt x="0" y="250"/>
                  </a:cubicBezTo>
                  <a:lnTo>
                    <a:pt x="0" y="750"/>
                  </a:lnTo>
                  <a:cubicBezTo>
                    <a:pt x="0" y="888"/>
                    <a:pt x="111" y="999"/>
                    <a:pt x="250" y="999"/>
                  </a:cubicBezTo>
                  <a:lnTo>
                    <a:pt x="1748" y="999"/>
                  </a:lnTo>
                  <a:cubicBezTo>
                    <a:pt x="1887" y="999"/>
                    <a:pt x="1998" y="888"/>
                    <a:pt x="1998" y="750"/>
                  </a:cubicBezTo>
                  <a:lnTo>
                    <a:pt x="1998" y="250"/>
                  </a:lnTo>
                  <a:cubicBezTo>
                    <a:pt x="1998" y="112"/>
                    <a:pt x="1887" y="1"/>
                    <a:pt x="1748"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72" name="Google Shape;14872;p74"/>
            <p:cNvSpPr/>
            <p:nvPr/>
          </p:nvSpPr>
          <p:spPr>
            <a:xfrm>
              <a:off x="5260969" y="2942070"/>
              <a:ext cx="52492" cy="26272"/>
            </a:xfrm>
            <a:custGeom>
              <a:avLst/>
              <a:gdLst/>
              <a:ahLst/>
              <a:cxnLst/>
              <a:rect l="l" t="t" r="r" b="b"/>
              <a:pathLst>
                <a:path w="1998" h="1000" extrusionOk="0">
                  <a:moveTo>
                    <a:pt x="250" y="0"/>
                  </a:moveTo>
                  <a:cubicBezTo>
                    <a:pt x="111" y="0"/>
                    <a:pt x="0" y="111"/>
                    <a:pt x="0" y="250"/>
                  </a:cubicBezTo>
                  <a:lnTo>
                    <a:pt x="0" y="749"/>
                  </a:lnTo>
                  <a:cubicBezTo>
                    <a:pt x="0" y="888"/>
                    <a:pt x="111" y="999"/>
                    <a:pt x="250" y="999"/>
                  </a:cubicBezTo>
                  <a:lnTo>
                    <a:pt x="1748" y="999"/>
                  </a:lnTo>
                  <a:cubicBezTo>
                    <a:pt x="1887" y="999"/>
                    <a:pt x="1998" y="888"/>
                    <a:pt x="1998" y="749"/>
                  </a:cubicBezTo>
                  <a:lnTo>
                    <a:pt x="1998" y="250"/>
                  </a:lnTo>
                  <a:cubicBezTo>
                    <a:pt x="1998" y="111"/>
                    <a:pt x="1887" y="0"/>
                    <a:pt x="1748"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73" name="Google Shape;14873;p74"/>
            <p:cNvSpPr/>
            <p:nvPr/>
          </p:nvSpPr>
          <p:spPr>
            <a:xfrm>
              <a:off x="5260969" y="2994536"/>
              <a:ext cx="52492" cy="26272"/>
            </a:xfrm>
            <a:custGeom>
              <a:avLst/>
              <a:gdLst/>
              <a:ahLst/>
              <a:cxnLst/>
              <a:rect l="l" t="t" r="r" b="b"/>
              <a:pathLst>
                <a:path w="1998" h="1000" extrusionOk="0">
                  <a:moveTo>
                    <a:pt x="250" y="1"/>
                  </a:moveTo>
                  <a:cubicBezTo>
                    <a:pt x="111" y="1"/>
                    <a:pt x="0" y="112"/>
                    <a:pt x="0" y="251"/>
                  </a:cubicBezTo>
                  <a:lnTo>
                    <a:pt x="0" y="750"/>
                  </a:lnTo>
                  <a:cubicBezTo>
                    <a:pt x="0" y="889"/>
                    <a:pt x="111" y="1000"/>
                    <a:pt x="250" y="1000"/>
                  </a:cubicBezTo>
                  <a:lnTo>
                    <a:pt x="1748" y="1000"/>
                  </a:lnTo>
                  <a:cubicBezTo>
                    <a:pt x="1887" y="1000"/>
                    <a:pt x="1998" y="889"/>
                    <a:pt x="1998" y="750"/>
                  </a:cubicBezTo>
                  <a:lnTo>
                    <a:pt x="1998" y="251"/>
                  </a:lnTo>
                  <a:cubicBezTo>
                    <a:pt x="1998" y="112"/>
                    <a:pt x="1887" y="1"/>
                    <a:pt x="1748"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74" name="Google Shape;14874;p74"/>
            <p:cNvSpPr/>
            <p:nvPr/>
          </p:nvSpPr>
          <p:spPr>
            <a:xfrm>
              <a:off x="5352818" y="2994536"/>
              <a:ext cx="52492" cy="26272"/>
            </a:xfrm>
            <a:custGeom>
              <a:avLst/>
              <a:gdLst/>
              <a:ahLst/>
              <a:cxnLst/>
              <a:rect l="l" t="t" r="r" b="b"/>
              <a:pathLst>
                <a:path w="1998" h="1000" extrusionOk="0">
                  <a:moveTo>
                    <a:pt x="250" y="1"/>
                  </a:moveTo>
                  <a:cubicBezTo>
                    <a:pt x="111" y="1"/>
                    <a:pt x="0" y="112"/>
                    <a:pt x="0" y="251"/>
                  </a:cubicBezTo>
                  <a:lnTo>
                    <a:pt x="0" y="750"/>
                  </a:lnTo>
                  <a:cubicBezTo>
                    <a:pt x="0" y="889"/>
                    <a:pt x="111" y="1000"/>
                    <a:pt x="250" y="1000"/>
                  </a:cubicBezTo>
                  <a:lnTo>
                    <a:pt x="1748" y="1000"/>
                  </a:lnTo>
                  <a:cubicBezTo>
                    <a:pt x="1880" y="1000"/>
                    <a:pt x="1998" y="889"/>
                    <a:pt x="1998" y="750"/>
                  </a:cubicBezTo>
                  <a:lnTo>
                    <a:pt x="1998" y="251"/>
                  </a:lnTo>
                  <a:cubicBezTo>
                    <a:pt x="1998" y="112"/>
                    <a:pt x="1887" y="1"/>
                    <a:pt x="1748"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75" name="Google Shape;14875;p74"/>
            <p:cNvSpPr/>
            <p:nvPr/>
          </p:nvSpPr>
          <p:spPr>
            <a:xfrm>
              <a:off x="5444482" y="2994536"/>
              <a:ext cx="52492" cy="26272"/>
            </a:xfrm>
            <a:custGeom>
              <a:avLst/>
              <a:gdLst/>
              <a:ahLst/>
              <a:cxnLst/>
              <a:rect l="l" t="t" r="r" b="b"/>
              <a:pathLst>
                <a:path w="1998" h="1000" extrusionOk="0">
                  <a:moveTo>
                    <a:pt x="250" y="1"/>
                  </a:moveTo>
                  <a:cubicBezTo>
                    <a:pt x="111" y="1"/>
                    <a:pt x="0" y="112"/>
                    <a:pt x="0" y="251"/>
                  </a:cubicBezTo>
                  <a:lnTo>
                    <a:pt x="0" y="750"/>
                  </a:lnTo>
                  <a:cubicBezTo>
                    <a:pt x="0" y="889"/>
                    <a:pt x="111" y="1000"/>
                    <a:pt x="250" y="1000"/>
                  </a:cubicBezTo>
                  <a:lnTo>
                    <a:pt x="1748" y="1000"/>
                  </a:lnTo>
                  <a:cubicBezTo>
                    <a:pt x="1887" y="1000"/>
                    <a:pt x="1998" y="889"/>
                    <a:pt x="1998" y="750"/>
                  </a:cubicBezTo>
                  <a:lnTo>
                    <a:pt x="1998" y="251"/>
                  </a:lnTo>
                  <a:cubicBezTo>
                    <a:pt x="1998" y="112"/>
                    <a:pt x="1887" y="1"/>
                    <a:pt x="1748"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76" name="Google Shape;14876;p74"/>
            <p:cNvSpPr/>
            <p:nvPr/>
          </p:nvSpPr>
          <p:spPr>
            <a:xfrm>
              <a:off x="5352818" y="2942070"/>
              <a:ext cx="52492" cy="26272"/>
            </a:xfrm>
            <a:custGeom>
              <a:avLst/>
              <a:gdLst/>
              <a:ahLst/>
              <a:cxnLst/>
              <a:rect l="l" t="t" r="r" b="b"/>
              <a:pathLst>
                <a:path w="1998" h="1000" extrusionOk="0">
                  <a:moveTo>
                    <a:pt x="250" y="0"/>
                  </a:moveTo>
                  <a:cubicBezTo>
                    <a:pt x="111" y="0"/>
                    <a:pt x="0" y="111"/>
                    <a:pt x="0" y="250"/>
                  </a:cubicBezTo>
                  <a:lnTo>
                    <a:pt x="0" y="749"/>
                  </a:lnTo>
                  <a:cubicBezTo>
                    <a:pt x="0" y="888"/>
                    <a:pt x="111" y="999"/>
                    <a:pt x="250" y="999"/>
                  </a:cubicBezTo>
                  <a:lnTo>
                    <a:pt x="1748" y="999"/>
                  </a:lnTo>
                  <a:cubicBezTo>
                    <a:pt x="1880" y="999"/>
                    <a:pt x="1998" y="888"/>
                    <a:pt x="1998" y="749"/>
                  </a:cubicBezTo>
                  <a:lnTo>
                    <a:pt x="1998" y="250"/>
                  </a:lnTo>
                  <a:cubicBezTo>
                    <a:pt x="1998" y="111"/>
                    <a:pt x="1887" y="0"/>
                    <a:pt x="1748"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77" name="Google Shape;14877;p74"/>
            <p:cNvSpPr/>
            <p:nvPr/>
          </p:nvSpPr>
          <p:spPr>
            <a:xfrm>
              <a:off x="5260969" y="3047028"/>
              <a:ext cx="52492" cy="26272"/>
            </a:xfrm>
            <a:custGeom>
              <a:avLst/>
              <a:gdLst/>
              <a:ahLst/>
              <a:cxnLst/>
              <a:rect l="l" t="t" r="r" b="b"/>
              <a:pathLst>
                <a:path w="1998" h="1000" extrusionOk="0">
                  <a:moveTo>
                    <a:pt x="250" y="0"/>
                  </a:moveTo>
                  <a:cubicBezTo>
                    <a:pt x="111" y="0"/>
                    <a:pt x="0" y="111"/>
                    <a:pt x="0" y="250"/>
                  </a:cubicBezTo>
                  <a:lnTo>
                    <a:pt x="0" y="750"/>
                  </a:lnTo>
                  <a:cubicBezTo>
                    <a:pt x="0" y="888"/>
                    <a:pt x="111" y="999"/>
                    <a:pt x="250" y="999"/>
                  </a:cubicBezTo>
                  <a:lnTo>
                    <a:pt x="1748" y="999"/>
                  </a:lnTo>
                  <a:cubicBezTo>
                    <a:pt x="1887" y="999"/>
                    <a:pt x="1998" y="888"/>
                    <a:pt x="1998" y="750"/>
                  </a:cubicBezTo>
                  <a:lnTo>
                    <a:pt x="1998" y="250"/>
                  </a:lnTo>
                  <a:cubicBezTo>
                    <a:pt x="1998" y="111"/>
                    <a:pt x="1887" y="0"/>
                    <a:pt x="1748"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78" name="Google Shape;14878;p74"/>
            <p:cNvSpPr/>
            <p:nvPr/>
          </p:nvSpPr>
          <p:spPr>
            <a:xfrm>
              <a:off x="5352818" y="2889577"/>
              <a:ext cx="52492" cy="26272"/>
            </a:xfrm>
            <a:custGeom>
              <a:avLst/>
              <a:gdLst/>
              <a:ahLst/>
              <a:cxnLst/>
              <a:rect l="l" t="t" r="r" b="b"/>
              <a:pathLst>
                <a:path w="1998" h="1000" extrusionOk="0">
                  <a:moveTo>
                    <a:pt x="250" y="1"/>
                  </a:moveTo>
                  <a:cubicBezTo>
                    <a:pt x="111" y="1"/>
                    <a:pt x="0" y="112"/>
                    <a:pt x="0" y="250"/>
                  </a:cubicBezTo>
                  <a:lnTo>
                    <a:pt x="0" y="750"/>
                  </a:lnTo>
                  <a:cubicBezTo>
                    <a:pt x="0" y="888"/>
                    <a:pt x="111" y="999"/>
                    <a:pt x="250" y="999"/>
                  </a:cubicBezTo>
                  <a:lnTo>
                    <a:pt x="1748" y="999"/>
                  </a:lnTo>
                  <a:cubicBezTo>
                    <a:pt x="1880" y="999"/>
                    <a:pt x="1998" y="888"/>
                    <a:pt x="1998" y="750"/>
                  </a:cubicBezTo>
                  <a:lnTo>
                    <a:pt x="1998" y="250"/>
                  </a:lnTo>
                  <a:cubicBezTo>
                    <a:pt x="1998" y="112"/>
                    <a:pt x="1887" y="1"/>
                    <a:pt x="1748"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79" name="Google Shape;14879;p74"/>
            <p:cNvSpPr/>
            <p:nvPr/>
          </p:nvSpPr>
          <p:spPr>
            <a:xfrm>
              <a:off x="5352818" y="3047028"/>
              <a:ext cx="52492" cy="26272"/>
            </a:xfrm>
            <a:custGeom>
              <a:avLst/>
              <a:gdLst/>
              <a:ahLst/>
              <a:cxnLst/>
              <a:rect l="l" t="t" r="r" b="b"/>
              <a:pathLst>
                <a:path w="1998" h="1000" extrusionOk="0">
                  <a:moveTo>
                    <a:pt x="250" y="0"/>
                  </a:moveTo>
                  <a:cubicBezTo>
                    <a:pt x="111" y="0"/>
                    <a:pt x="0" y="111"/>
                    <a:pt x="0" y="250"/>
                  </a:cubicBezTo>
                  <a:lnTo>
                    <a:pt x="0" y="750"/>
                  </a:lnTo>
                  <a:cubicBezTo>
                    <a:pt x="0" y="888"/>
                    <a:pt x="111" y="999"/>
                    <a:pt x="250" y="999"/>
                  </a:cubicBezTo>
                  <a:lnTo>
                    <a:pt x="1748" y="999"/>
                  </a:lnTo>
                  <a:cubicBezTo>
                    <a:pt x="1880" y="999"/>
                    <a:pt x="1998" y="888"/>
                    <a:pt x="1998" y="750"/>
                  </a:cubicBezTo>
                  <a:lnTo>
                    <a:pt x="1998" y="250"/>
                  </a:lnTo>
                  <a:cubicBezTo>
                    <a:pt x="1998" y="111"/>
                    <a:pt x="1887" y="0"/>
                    <a:pt x="1748"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80" name="Google Shape;14880;p74"/>
            <p:cNvSpPr/>
            <p:nvPr/>
          </p:nvSpPr>
          <p:spPr>
            <a:xfrm>
              <a:off x="5536489" y="2994536"/>
              <a:ext cx="52519" cy="26272"/>
            </a:xfrm>
            <a:custGeom>
              <a:avLst/>
              <a:gdLst/>
              <a:ahLst/>
              <a:cxnLst/>
              <a:rect l="l" t="t" r="r" b="b"/>
              <a:pathLst>
                <a:path w="1999" h="1000" extrusionOk="0">
                  <a:moveTo>
                    <a:pt x="251" y="1"/>
                  </a:moveTo>
                  <a:cubicBezTo>
                    <a:pt x="112" y="1"/>
                    <a:pt x="1" y="112"/>
                    <a:pt x="1" y="251"/>
                  </a:cubicBezTo>
                  <a:lnTo>
                    <a:pt x="1" y="750"/>
                  </a:lnTo>
                  <a:cubicBezTo>
                    <a:pt x="1" y="889"/>
                    <a:pt x="112" y="1000"/>
                    <a:pt x="251" y="1000"/>
                  </a:cubicBezTo>
                  <a:lnTo>
                    <a:pt x="1749" y="1000"/>
                  </a:lnTo>
                  <a:cubicBezTo>
                    <a:pt x="1881" y="1000"/>
                    <a:pt x="1998" y="889"/>
                    <a:pt x="1998" y="750"/>
                  </a:cubicBezTo>
                  <a:lnTo>
                    <a:pt x="1998" y="251"/>
                  </a:lnTo>
                  <a:cubicBezTo>
                    <a:pt x="1998" y="112"/>
                    <a:pt x="1881" y="1"/>
                    <a:pt x="1749"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81" name="Google Shape;14881;p74"/>
            <p:cNvSpPr/>
            <p:nvPr/>
          </p:nvSpPr>
          <p:spPr>
            <a:xfrm>
              <a:off x="5536489" y="2889577"/>
              <a:ext cx="52519" cy="26272"/>
            </a:xfrm>
            <a:custGeom>
              <a:avLst/>
              <a:gdLst/>
              <a:ahLst/>
              <a:cxnLst/>
              <a:rect l="l" t="t" r="r" b="b"/>
              <a:pathLst>
                <a:path w="1999" h="1000" extrusionOk="0">
                  <a:moveTo>
                    <a:pt x="251" y="1"/>
                  </a:moveTo>
                  <a:cubicBezTo>
                    <a:pt x="112" y="1"/>
                    <a:pt x="1" y="112"/>
                    <a:pt x="1" y="250"/>
                  </a:cubicBezTo>
                  <a:lnTo>
                    <a:pt x="1" y="750"/>
                  </a:lnTo>
                  <a:cubicBezTo>
                    <a:pt x="1" y="888"/>
                    <a:pt x="112" y="999"/>
                    <a:pt x="251" y="999"/>
                  </a:cubicBezTo>
                  <a:lnTo>
                    <a:pt x="1749" y="999"/>
                  </a:lnTo>
                  <a:cubicBezTo>
                    <a:pt x="1881" y="999"/>
                    <a:pt x="1998" y="888"/>
                    <a:pt x="1998" y="750"/>
                  </a:cubicBezTo>
                  <a:lnTo>
                    <a:pt x="1998" y="250"/>
                  </a:lnTo>
                  <a:cubicBezTo>
                    <a:pt x="1998" y="112"/>
                    <a:pt x="1881" y="1"/>
                    <a:pt x="1749"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82" name="Google Shape;14882;p74"/>
            <p:cNvSpPr/>
            <p:nvPr/>
          </p:nvSpPr>
          <p:spPr>
            <a:xfrm>
              <a:off x="5536489" y="3047028"/>
              <a:ext cx="52519" cy="26272"/>
            </a:xfrm>
            <a:custGeom>
              <a:avLst/>
              <a:gdLst/>
              <a:ahLst/>
              <a:cxnLst/>
              <a:rect l="l" t="t" r="r" b="b"/>
              <a:pathLst>
                <a:path w="1999" h="1000" extrusionOk="0">
                  <a:moveTo>
                    <a:pt x="251" y="0"/>
                  </a:moveTo>
                  <a:cubicBezTo>
                    <a:pt x="112" y="0"/>
                    <a:pt x="1" y="111"/>
                    <a:pt x="1" y="250"/>
                  </a:cubicBezTo>
                  <a:lnTo>
                    <a:pt x="1" y="750"/>
                  </a:lnTo>
                  <a:cubicBezTo>
                    <a:pt x="1" y="888"/>
                    <a:pt x="112" y="999"/>
                    <a:pt x="251" y="999"/>
                  </a:cubicBezTo>
                  <a:lnTo>
                    <a:pt x="1749" y="999"/>
                  </a:lnTo>
                  <a:cubicBezTo>
                    <a:pt x="1881" y="999"/>
                    <a:pt x="1998" y="888"/>
                    <a:pt x="1998" y="750"/>
                  </a:cubicBezTo>
                  <a:lnTo>
                    <a:pt x="1998" y="250"/>
                  </a:lnTo>
                  <a:cubicBezTo>
                    <a:pt x="1998" y="111"/>
                    <a:pt x="1881" y="0"/>
                    <a:pt x="1749"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83" name="Google Shape;14883;p74"/>
            <p:cNvSpPr/>
            <p:nvPr/>
          </p:nvSpPr>
          <p:spPr>
            <a:xfrm>
              <a:off x="5444482" y="2942070"/>
              <a:ext cx="52492" cy="26272"/>
            </a:xfrm>
            <a:custGeom>
              <a:avLst/>
              <a:gdLst/>
              <a:ahLst/>
              <a:cxnLst/>
              <a:rect l="l" t="t" r="r" b="b"/>
              <a:pathLst>
                <a:path w="1998" h="1000" extrusionOk="0">
                  <a:moveTo>
                    <a:pt x="250" y="0"/>
                  </a:moveTo>
                  <a:cubicBezTo>
                    <a:pt x="111" y="0"/>
                    <a:pt x="0" y="111"/>
                    <a:pt x="0" y="250"/>
                  </a:cubicBezTo>
                  <a:lnTo>
                    <a:pt x="0" y="749"/>
                  </a:lnTo>
                  <a:cubicBezTo>
                    <a:pt x="0" y="888"/>
                    <a:pt x="111" y="999"/>
                    <a:pt x="250" y="999"/>
                  </a:cubicBezTo>
                  <a:lnTo>
                    <a:pt x="1748" y="999"/>
                  </a:lnTo>
                  <a:cubicBezTo>
                    <a:pt x="1887" y="999"/>
                    <a:pt x="1998" y="888"/>
                    <a:pt x="1998" y="749"/>
                  </a:cubicBezTo>
                  <a:lnTo>
                    <a:pt x="1998" y="250"/>
                  </a:lnTo>
                  <a:cubicBezTo>
                    <a:pt x="1998" y="111"/>
                    <a:pt x="1887" y="0"/>
                    <a:pt x="1748"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84" name="Google Shape;14884;p74"/>
            <p:cNvSpPr/>
            <p:nvPr/>
          </p:nvSpPr>
          <p:spPr>
            <a:xfrm>
              <a:off x="5444482" y="2889577"/>
              <a:ext cx="52492" cy="26272"/>
            </a:xfrm>
            <a:custGeom>
              <a:avLst/>
              <a:gdLst/>
              <a:ahLst/>
              <a:cxnLst/>
              <a:rect l="l" t="t" r="r" b="b"/>
              <a:pathLst>
                <a:path w="1998" h="1000" extrusionOk="0">
                  <a:moveTo>
                    <a:pt x="250" y="1"/>
                  </a:moveTo>
                  <a:cubicBezTo>
                    <a:pt x="111" y="1"/>
                    <a:pt x="0" y="112"/>
                    <a:pt x="0" y="250"/>
                  </a:cubicBezTo>
                  <a:lnTo>
                    <a:pt x="0" y="750"/>
                  </a:lnTo>
                  <a:cubicBezTo>
                    <a:pt x="0" y="888"/>
                    <a:pt x="111" y="999"/>
                    <a:pt x="250" y="999"/>
                  </a:cubicBezTo>
                  <a:lnTo>
                    <a:pt x="1748" y="999"/>
                  </a:lnTo>
                  <a:cubicBezTo>
                    <a:pt x="1887" y="999"/>
                    <a:pt x="1998" y="888"/>
                    <a:pt x="1998" y="750"/>
                  </a:cubicBezTo>
                  <a:lnTo>
                    <a:pt x="1998" y="250"/>
                  </a:lnTo>
                  <a:cubicBezTo>
                    <a:pt x="1998" y="112"/>
                    <a:pt x="1887" y="1"/>
                    <a:pt x="1748"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85" name="Google Shape;14885;p74"/>
            <p:cNvSpPr/>
            <p:nvPr/>
          </p:nvSpPr>
          <p:spPr>
            <a:xfrm>
              <a:off x="5536489" y="2942070"/>
              <a:ext cx="52519" cy="26272"/>
            </a:xfrm>
            <a:custGeom>
              <a:avLst/>
              <a:gdLst/>
              <a:ahLst/>
              <a:cxnLst/>
              <a:rect l="l" t="t" r="r" b="b"/>
              <a:pathLst>
                <a:path w="1999" h="1000" extrusionOk="0">
                  <a:moveTo>
                    <a:pt x="251" y="0"/>
                  </a:moveTo>
                  <a:cubicBezTo>
                    <a:pt x="112" y="0"/>
                    <a:pt x="1" y="111"/>
                    <a:pt x="1" y="250"/>
                  </a:cubicBezTo>
                  <a:lnTo>
                    <a:pt x="1" y="749"/>
                  </a:lnTo>
                  <a:cubicBezTo>
                    <a:pt x="1" y="888"/>
                    <a:pt x="112" y="999"/>
                    <a:pt x="251" y="999"/>
                  </a:cubicBezTo>
                  <a:lnTo>
                    <a:pt x="1749" y="999"/>
                  </a:lnTo>
                  <a:cubicBezTo>
                    <a:pt x="1881" y="999"/>
                    <a:pt x="1998" y="888"/>
                    <a:pt x="1998" y="749"/>
                  </a:cubicBezTo>
                  <a:lnTo>
                    <a:pt x="1998" y="250"/>
                  </a:lnTo>
                  <a:cubicBezTo>
                    <a:pt x="1998" y="111"/>
                    <a:pt x="1881" y="0"/>
                    <a:pt x="1749"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86" name="Google Shape;14886;p74"/>
            <p:cNvSpPr/>
            <p:nvPr/>
          </p:nvSpPr>
          <p:spPr>
            <a:xfrm>
              <a:off x="5444482" y="3047028"/>
              <a:ext cx="52492" cy="26272"/>
            </a:xfrm>
            <a:custGeom>
              <a:avLst/>
              <a:gdLst/>
              <a:ahLst/>
              <a:cxnLst/>
              <a:rect l="l" t="t" r="r" b="b"/>
              <a:pathLst>
                <a:path w="1998" h="1000" extrusionOk="0">
                  <a:moveTo>
                    <a:pt x="250" y="0"/>
                  </a:moveTo>
                  <a:cubicBezTo>
                    <a:pt x="111" y="0"/>
                    <a:pt x="0" y="111"/>
                    <a:pt x="0" y="250"/>
                  </a:cubicBezTo>
                  <a:lnTo>
                    <a:pt x="0" y="750"/>
                  </a:lnTo>
                  <a:cubicBezTo>
                    <a:pt x="0" y="888"/>
                    <a:pt x="111" y="999"/>
                    <a:pt x="250" y="999"/>
                  </a:cubicBezTo>
                  <a:lnTo>
                    <a:pt x="1748" y="999"/>
                  </a:lnTo>
                  <a:cubicBezTo>
                    <a:pt x="1887" y="999"/>
                    <a:pt x="1998" y="888"/>
                    <a:pt x="1998" y="750"/>
                  </a:cubicBezTo>
                  <a:lnTo>
                    <a:pt x="1998" y="250"/>
                  </a:lnTo>
                  <a:cubicBezTo>
                    <a:pt x="1998" y="111"/>
                    <a:pt x="1887" y="0"/>
                    <a:pt x="1748"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87" name="Google Shape;14887;p74"/>
            <p:cNvSpPr/>
            <p:nvPr/>
          </p:nvSpPr>
          <p:spPr>
            <a:xfrm>
              <a:off x="5533178" y="2935239"/>
              <a:ext cx="58824" cy="39645"/>
            </a:xfrm>
            <a:custGeom>
              <a:avLst/>
              <a:gdLst/>
              <a:ahLst/>
              <a:cxnLst/>
              <a:rect l="l" t="t" r="r" b="b"/>
              <a:pathLst>
                <a:path w="2239" h="1509" extrusionOk="0">
                  <a:moveTo>
                    <a:pt x="1875" y="0"/>
                  </a:moveTo>
                  <a:cubicBezTo>
                    <a:pt x="1814" y="0"/>
                    <a:pt x="1751" y="26"/>
                    <a:pt x="1694" y="87"/>
                  </a:cubicBezTo>
                  <a:lnTo>
                    <a:pt x="869" y="905"/>
                  </a:lnTo>
                  <a:lnTo>
                    <a:pt x="550" y="586"/>
                  </a:lnTo>
                  <a:cubicBezTo>
                    <a:pt x="494" y="525"/>
                    <a:pt x="430" y="500"/>
                    <a:pt x="369" y="500"/>
                  </a:cubicBezTo>
                  <a:cubicBezTo>
                    <a:pt x="172" y="500"/>
                    <a:pt x="1" y="760"/>
                    <a:pt x="196" y="940"/>
                  </a:cubicBezTo>
                  <a:lnTo>
                    <a:pt x="696" y="1439"/>
                  </a:lnTo>
                  <a:cubicBezTo>
                    <a:pt x="744" y="1481"/>
                    <a:pt x="807" y="1509"/>
                    <a:pt x="869" y="1509"/>
                  </a:cubicBezTo>
                  <a:cubicBezTo>
                    <a:pt x="938" y="1509"/>
                    <a:pt x="1001" y="1488"/>
                    <a:pt x="1049" y="1439"/>
                  </a:cubicBezTo>
                  <a:lnTo>
                    <a:pt x="2048" y="441"/>
                  </a:lnTo>
                  <a:cubicBezTo>
                    <a:pt x="2239" y="261"/>
                    <a:pt x="2070" y="0"/>
                    <a:pt x="1875" y="0"/>
                  </a:cubicBezTo>
                  <a:close/>
                </a:path>
              </a:pathLst>
            </a:custGeom>
            <a:solidFill>
              <a:srgbClr val="8F9BA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88" name="Google Shape;14888;p74"/>
            <p:cNvSpPr/>
            <p:nvPr/>
          </p:nvSpPr>
          <p:spPr>
            <a:xfrm>
              <a:off x="5349665" y="2935607"/>
              <a:ext cx="58141" cy="39277"/>
            </a:xfrm>
            <a:custGeom>
              <a:avLst/>
              <a:gdLst/>
              <a:ahLst/>
              <a:cxnLst/>
              <a:rect l="l" t="t" r="r" b="b"/>
              <a:pathLst>
                <a:path w="2213" h="1495" extrusionOk="0">
                  <a:moveTo>
                    <a:pt x="1861" y="1"/>
                  </a:moveTo>
                  <a:cubicBezTo>
                    <a:pt x="1805" y="1"/>
                    <a:pt x="1747" y="22"/>
                    <a:pt x="1695" y="73"/>
                  </a:cubicBezTo>
                  <a:lnTo>
                    <a:pt x="869" y="891"/>
                  </a:lnTo>
                  <a:lnTo>
                    <a:pt x="550" y="572"/>
                  </a:lnTo>
                  <a:cubicBezTo>
                    <a:pt x="494" y="511"/>
                    <a:pt x="430" y="486"/>
                    <a:pt x="369" y="486"/>
                  </a:cubicBezTo>
                  <a:cubicBezTo>
                    <a:pt x="172" y="486"/>
                    <a:pt x="1" y="746"/>
                    <a:pt x="196" y="926"/>
                  </a:cubicBezTo>
                  <a:lnTo>
                    <a:pt x="696" y="1425"/>
                  </a:lnTo>
                  <a:cubicBezTo>
                    <a:pt x="738" y="1467"/>
                    <a:pt x="800" y="1495"/>
                    <a:pt x="869" y="1495"/>
                  </a:cubicBezTo>
                  <a:cubicBezTo>
                    <a:pt x="932" y="1495"/>
                    <a:pt x="1001" y="1474"/>
                    <a:pt x="1043" y="1425"/>
                  </a:cubicBezTo>
                  <a:lnTo>
                    <a:pt x="2042" y="427"/>
                  </a:lnTo>
                  <a:cubicBezTo>
                    <a:pt x="2213" y="245"/>
                    <a:pt x="2050" y="1"/>
                    <a:pt x="1861" y="1"/>
                  </a:cubicBezTo>
                  <a:close/>
                </a:path>
              </a:pathLst>
            </a:custGeom>
            <a:solidFill>
              <a:srgbClr val="8F9BA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89" name="Google Shape;14889;p74"/>
            <p:cNvSpPr/>
            <p:nvPr/>
          </p:nvSpPr>
          <p:spPr>
            <a:xfrm>
              <a:off x="5441487" y="2987731"/>
              <a:ext cx="58798" cy="39645"/>
            </a:xfrm>
            <a:custGeom>
              <a:avLst/>
              <a:gdLst/>
              <a:ahLst/>
              <a:cxnLst/>
              <a:rect l="l" t="t" r="r" b="b"/>
              <a:pathLst>
                <a:path w="2238" h="1509" extrusionOk="0">
                  <a:moveTo>
                    <a:pt x="1870" y="0"/>
                  </a:moveTo>
                  <a:cubicBezTo>
                    <a:pt x="1809" y="0"/>
                    <a:pt x="1745" y="25"/>
                    <a:pt x="1689" y="86"/>
                  </a:cubicBezTo>
                  <a:lnTo>
                    <a:pt x="870" y="905"/>
                  </a:lnTo>
                  <a:lnTo>
                    <a:pt x="544" y="586"/>
                  </a:lnTo>
                  <a:cubicBezTo>
                    <a:pt x="488" y="525"/>
                    <a:pt x="425" y="499"/>
                    <a:pt x="364" y="499"/>
                  </a:cubicBezTo>
                  <a:cubicBezTo>
                    <a:pt x="168" y="499"/>
                    <a:pt x="0" y="760"/>
                    <a:pt x="190" y="940"/>
                  </a:cubicBezTo>
                  <a:lnTo>
                    <a:pt x="690" y="1439"/>
                  </a:lnTo>
                  <a:cubicBezTo>
                    <a:pt x="738" y="1481"/>
                    <a:pt x="801" y="1508"/>
                    <a:pt x="863" y="1508"/>
                  </a:cubicBezTo>
                  <a:cubicBezTo>
                    <a:pt x="933" y="1508"/>
                    <a:pt x="995" y="1481"/>
                    <a:pt x="1044" y="1432"/>
                  </a:cubicBezTo>
                  <a:lnTo>
                    <a:pt x="2042" y="440"/>
                  </a:lnTo>
                  <a:cubicBezTo>
                    <a:pt x="2238" y="260"/>
                    <a:pt x="2067" y="0"/>
                    <a:pt x="1870" y="0"/>
                  </a:cubicBezTo>
                  <a:close/>
                </a:path>
              </a:pathLst>
            </a:custGeom>
            <a:solidFill>
              <a:srgbClr val="8F9BA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90" name="Google Shape;14890;p74"/>
            <p:cNvSpPr/>
            <p:nvPr/>
          </p:nvSpPr>
          <p:spPr>
            <a:xfrm>
              <a:off x="5258631" y="3040565"/>
              <a:ext cx="57353" cy="39277"/>
            </a:xfrm>
            <a:custGeom>
              <a:avLst/>
              <a:gdLst/>
              <a:ahLst/>
              <a:cxnLst/>
              <a:rect l="l" t="t" r="r" b="b"/>
              <a:pathLst>
                <a:path w="2183" h="1495" extrusionOk="0">
                  <a:moveTo>
                    <a:pt x="1835" y="0"/>
                  </a:moveTo>
                  <a:cubicBezTo>
                    <a:pt x="1778" y="0"/>
                    <a:pt x="1718" y="22"/>
                    <a:pt x="1664" y="73"/>
                  </a:cubicBezTo>
                  <a:lnTo>
                    <a:pt x="838" y="892"/>
                  </a:lnTo>
                  <a:lnTo>
                    <a:pt x="519" y="572"/>
                  </a:lnTo>
                  <a:cubicBezTo>
                    <a:pt x="465" y="521"/>
                    <a:pt x="405" y="499"/>
                    <a:pt x="348" y="499"/>
                  </a:cubicBezTo>
                  <a:cubicBezTo>
                    <a:pt x="159" y="499"/>
                    <a:pt x="0" y="738"/>
                    <a:pt x="166" y="919"/>
                  </a:cubicBezTo>
                  <a:lnTo>
                    <a:pt x="665" y="1419"/>
                  </a:lnTo>
                  <a:cubicBezTo>
                    <a:pt x="714" y="1467"/>
                    <a:pt x="776" y="1495"/>
                    <a:pt x="838" y="1495"/>
                  </a:cubicBezTo>
                  <a:cubicBezTo>
                    <a:pt x="908" y="1495"/>
                    <a:pt x="970" y="1467"/>
                    <a:pt x="1019" y="1419"/>
                  </a:cubicBezTo>
                  <a:lnTo>
                    <a:pt x="2018" y="420"/>
                  </a:lnTo>
                  <a:cubicBezTo>
                    <a:pt x="2183" y="239"/>
                    <a:pt x="2024" y="0"/>
                    <a:pt x="1835" y="0"/>
                  </a:cubicBezTo>
                  <a:close/>
                </a:path>
              </a:pathLst>
            </a:custGeom>
            <a:solidFill>
              <a:srgbClr val="8F9BA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91" name="Google Shape;14891;p74"/>
            <p:cNvSpPr/>
            <p:nvPr/>
          </p:nvSpPr>
          <p:spPr>
            <a:xfrm>
              <a:off x="5442118" y="2882746"/>
              <a:ext cx="58167" cy="39671"/>
            </a:xfrm>
            <a:custGeom>
              <a:avLst/>
              <a:gdLst/>
              <a:ahLst/>
              <a:cxnLst/>
              <a:rect l="l" t="t" r="r" b="b"/>
              <a:pathLst>
                <a:path w="2214" h="1510" extrusionOk="0">
                  <a:moveTo>
                    <a:pt x="1846" y="1"/>
                  </a:moveTo>
                  <a:cubicBezTo>
                    <a:pt x="1785" y="1"/>
                    <a:pt x="1721" y="26"/>
                    <a:pt x="1665" y="87"/>
                  </a:cubicBezTo>
                  <a:lnTo>
                    <a:pt x="846" y="913"/>
                  </a:lnTo>
                  <a:lnTo>
                    <a:pt x="520" y="587"/>
                  </a:lnTo>
                  <a:cubicBezTo>
                    <a:pt x="467" y="538"/>
                    <a:pt x="408" y="517"/>
                    <a:pt x="353" y="517"/>
                  </a:cubicBezTo>
                  <a:cubicBezTo>
                    <a:pt x="162" y="517"/>
                    <a:pt x="0" y="758"/>
                    <a:pt x="166" y="940"/>
                  </a:cubicBezTo>
                  <a:lnTo>
                    <a:pt x="666" y="1440"/>
                  </a:lnTo>
                  <a:cubicBezTo>
                    <a:pt x="714" y="1488"/>
                    <a:pt x="777" y="1509"/>
                    <a:pt x="839" y="1509"/>
                  </a:cubicBezTo>
                  <a:cubicBezTo>
                    <a:pt x="909" y="1509"/>
                    <a:pt x="971" y="1488"/>
                    <a:pt x="1020" y="1440"/>
                  </a:cubicBezTo>
                  <a:lnTo>
                    <a:pt x="2018" y="441"/>
                  </a:lnTo>
                  <a:cubicBezTo>
                    <a:pt x="2214" y="261"/>
                    <a:pt x="2043" y="1"/>
                    <a:pt x="1846" y="1"/>
                  </a:cubicBezTo>
                  <a:close/>
                </a:path>
              </a:pathLst>
            </a:custGeom>
            <a:solidFill>
              <a:srgbClr val="8F9BA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892" name="Google Shape;14892;p74"/>
          <p:cNvGrpSpPr/>
          <p:nvPr/>
        </p:nvGrpSpPr>
        <p:grpSpPr>
          <a:xfrm>
            <a:off x="7750115" y="3681228"/>
            <a:ext cx="404807" cy="500579"/>
            <a:chOff x="5812586" y="2760921"/>
            <a:chExt cx="303605" cy="375434"/>
          </a:xfrm>
        </p:grpSpPr>
        <p:sp>
          <p:nvSpPr>
            <p:cNvPr id="14893" name="Google Shape;14893;p74"/>
            <p:cNvSpPr/>
            <p:nvPr/>
          </p:nvSpPr>
          <p:spPr>
            <a:xfrm>
              <a:off x="5911896" y="2760921"/>
              <a:ext cx="125215" cy="32289"/>
            </a:xfrm>
            <a:custGeom>
              <a:avLst/>
              <a:gdLst/>
              <a:ahLst/>
              <a:cxnLst/>
              <a:rect l="l" t="t" r="r" b="b"/>
              <a:pathLst>
                <a:path w="4766" h="1229" extrusionOk="0">
                  <a:moveTo>
                    <a:pt x="347" y="1"/>
                  </a:moveTo>
                  <a:cubicBezTo>
                    <a:pt x="153" y="1"/>
                    <a:pt x="0" y="160"/>
                    <a:pt x="0" y="347"/>
                  </a:cubicBezTo>
                  <a:lnTo>
                    <a:pt x="0" y="882"/>
                  </a:lnTo>
                  <a:cubicBezTo>
                    <a:pt x="0" y="1069"/>
                    <a:pt x="153" y="1228"/>
                    <a:pt x="347" y="1228"/>
                  </a:cubicBezTo>
                  <a:lnTo>
                    <a:pt x="4419" y="1228"/>
                  </a:lnTo>
                  <a:cubicBezTo>
                    <a:pt x="4613" y="1228"/>
                    <a:pt x="4766" y="1069"/>
                    <a:pt x="4766" y="882"/>
                  </a:cubicBezTo>
                  <a:lnTo>
                    <a:pt x="4766" y="347"/>
                  </a:lnTo>
                  <a:cubicBezTo>
                    <a:pt x="4766" y="160"/>
                    <a:pt x="4613" y="1"/>
                    <a:pt x="4419" y="1"/>
                  </a:cubicBezTo>
                  <a:close/>
                </a:path>
              </a:pathLst>
            </a:custGeom>
            <a:solidFill>
              <a:srgbClr val="BEC5C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94" name="Google Shape;14894;p74"/>
            <p:cNvSpPr/>
            <p:nvPr/>
          </p:nvSpPr>
          <p:spPr>
            <a:xfrm>
              <a:off x="6001722" y="2761105"/>
              <a:ext cx="35389" cy="32105"/>
            </a:xfrm>
            <a:custGeom>
              <a:avLst/>
              <a:gdLst/>
              <a:ahLst/>
              <a:cxnLst/>
              <a:rect l="l" t="t" r="r" b="b"/>
              <a:pathLst>
                <a:path w="1347" h="1222" extrusionOk="0">
                  <a:moveTo>
                    <a:pt x="1" y="1"/>
                  </a:moveTo>
                  <a:cubicBezTo>
                    <a:pt x="202" y="1"/>
                    <a:pt x="362" y="160"/>
                    <a:pt x="362" y="354"/>
                  </a:cubicBezTo>
                  <a:lnTo>
                    <a:pt x="362" y="861"/>
                  </a:lnTo>
                  <a:cubicBezTo>
                    <a:pt x="362" y="1062"/>
                    <a:pt x="202" y="1221"/>
                    <a:pt x="1" y="1221"/>
                  </a:cubicBezTo>
                  <a:lnTo>
                    <a:pt x="993" y="1221"/>
                  </a:lnTo>
                  <a:cubicBezTo>
                    <a:pt x="1187" y="1221"/>
                    <a:pt x="1347" y="1062"/>
                    <a:pt x="1347" y="861"/>
                  </a:cubicBezTo>
                  <a:lnTo>
                    <a:pt x="1347" y="354"/>
                  </a:lnTo>
                  <a:cubicBezTo>
                    <a:pt x="1347" y="160"/>
                    <a:pt x="1187" y="1"/>
                    <a:pt x="993" y="1"/>
                  </a:cubicBezTo>
                  <a:close/>
                </a:path>
              </a:pathLst>
            </a:custGeom>
            <a:solidFill>
              <a:srgbClr val="A3AD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95" name="Google Shape;14895;p74"/>
            <p:cNvSpPr/>
            <p:nvPr/>
          </p:nvSpPr>
          <p:spPr>
            <a:xfrm>
              <a:off x="5812586" y="2793183"/>
              <a:ext cx="295960" cy="343171"/>
            </a:xfrm>
            <a:custGeom>
              <a:avLst/>
              <a:gdLst/>
              <a:ahLst/>
              <a:cxnLst/>
              <a:rect l="l" t="t" r="r" b="b"/>
              <a:pathLst>
                <a:path w="11265" h="13062" extrusionOk="0">
                  <a:moveTo>
                    <a:pt x="4647" y="0"/>
                  </a:moveTo>
                  <a:lnTo>
                    <a:pt x="4647" y="3801"/>
                  </a:lnTo>
                  <a:cubicBezTo>
                    <a:pt x="4647" y="4030"/>
                    <a:pt x="4509" y="4238"/>
                    <a:pt x="4294" y="4322"/>
                  </a:cubicBezTo>
                  <a:cubicBezTo>
                    <a:pt x="923" y="5653"/>
                    <a:pt x="0" y="9995"/>
                    <a:pt x="2539" y="12583"/>
                  </a:cubicBezTo>
                  <a:cubicBezTo>
                    <a:pt x="2837" y="12888"/>
                    <a:pt x="3246" y="13061"/>
                    <a:pt x="3676" y="13061"/>
                  </a:cubicBezTo>
                  <a:lnTo>
                    <a:pt x="8643" y="13061"/>
                  </a:lnTo>
                  <a:cubicBezTo>
                    <a:pt x="9073" y="13061"/>
                    <a:pt x="9482" y="12888"/>
                    <a:pt x="9780" y="12583"/>
                  </a:cubicBezTo>
                  <a:cubicBezTo>
                    <a:pt x="10737" y="11612"/>
                    <a:pt x="11265" y="10287"/>
                    <a:pt x="11230" y="8927"/>
                  </a:cubicBezTo>
                  <a:cubicBezTo>
                    <a:pt x="11181" y="6888"/>
                    <a:pt x="9919" y="5078"/>
                    <a:pt x="8025" y="4329"/>
                  </a:cubicBezTo>
                  <a:cubicBezTo>
                    <a:pt x="7810" y="4245"/>
                    <a:pt x="7672" y="4037"/>
                    <a:pt x="7672" y="3808"/>
                  </a:cubicBezTo>
                  <a:lnTo>
                    <a:pt x="7672" y="0"/>
                  </a:lnTo>
                  <a:close/>
                </a:path>
              </a:pathLst>
            </a:custGeom>
            <a:solidFill>
              <a:srgbClr val="E3E9E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96" name="Google Shape;14896;p74"/>
            <p:cNvSpPr/>
            <p:nvPr/>
          </p:nvSpPr>
          <p:spPr>
            <a:xfrm>
              <a:off x="5934675" y="2793183"/>
              <a:ext cx="181517" cy="340965"/>
            </a:xfrm>
            <a:custGeom>
              <a:avLst/>
              <a:gdLst/>
              <a:ahLst/>
              <a:cxnLst/>
              <a:rect l="l" t="t" r="r" b="b"/>
              <a:pathLst>
                <a:path w="6909" h="12978" extrusionOk="0">
                  <a:moveTo>
                    <a:pt x="0" y="0"/>
                  </a:moveTo>
                  <a:lnTo>
                    <a:pt x="0" y="507"/>
                  </a:lnTo>
                  <a:lnTo>
                    <a:pt x="1561" y="507"/>
                  </a:lnTo>
                  <a:cubicBezTo>
                    <a:pt x="1565" y="507"/>
                    <a:pt x="1569" y="507"/>
                    <a:pt x="1573" y="507"/>
                  </a:cubicBezTo>
                  <a:cubicBezTo>
                    <a:pt x="1963" y="507"/>
                    <a:pt x="2276" y="830"/>
                    <a:pt x="2276" y="1221"/>
                  </a:cubicBezTo>
                  <a:lnTo>
                    <a:pt x="2276" y="4315"/>
                  </a:lnTo>
                  <a:cubicBezTo>
                    <a:pt x="2276" y="4544"/>
                    <a:pt x="2414" y="4752"/>
                    <a:pt x="2629" y="4835"/>
                  </a:cubicBezTo>
                  <a:cubicBezTo>
                    <a:pt x="5938" y="6139"/>
                    <a:pt x="6909" y="10363"/>
                    <a:pt x="4495" y="12978"/>
                  </a:cubicBezTo>
                  <a:cubicBezTo>
                    <a:pt x="4738" y="12902"/>
                    <a:pt x="4953" y="12763"/>
                    <a:pt x="5133" y="12576"/>
                  </a:cubicBezTo>
                  <a:cubicBezTo>
                    <a:pt x="6090" y="11605"/>
                    <a:pt x="6618" y="10287"/>
                    <a:pt x="6583" y="8927"/>
                  </a:cubicBezTo>
                  <a:cubicBezTo>
                    <a:pt x="6534" y="6888"/>
                    <a:pt x="5272" y="5078"/>
                    <a:pt x="3378" y="4329"/>
                  </a:cubicBezTo>
                  <a:cubicBezTo>
                    <a:pt x="3163" y="4245"/>
                    <a:pt x="3025" y="4037"/>
                    <a:pt x="3025" y="3808"/>
                  </a:cubicBezTo>
                  <a:lnTo>
                    <a:pt x="3025" y="0"/>
                  </a:lnTo>
                  <a:close/>
                </a:path>
              </a:pathLst>
            </a:custGeom>
            <a:solidFill>
              <a:srgbClr val="D1DBE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97" name="Google Shape;14897;p74"/>
            <p:cNvSpPr/>
            <p:nvPr/>
          </p:nvSpPr>
          <p:spPr>
            <a:xfrm>
              <a:off x="5841197" y="2978063"/>
              <a:ext cx="267349" cy="158292"/>
            </a:xfrm>
            <a:custGeom>
              <a:avLst/>
              <a:gdLst/>
              <a:ahLst/>
              <a:cxnLst/>
              <a:rect l="l" t="t" r="r" b="b"/>
              <a:pathLst>
                <a:path w="10176" h="6025" extrusionOk="0">
                  <a:moveTo>
                    <a:pt x="2691" y="0"/>
                  </a:moveTo>
                  <a:cubicBezTo>
                    <a:pt x="1242" y="0"/>
                    <a:pt x="187" y="642"/>
                    <a:pt x="187" y="642"/>
                  </a:cubicBezTo>
                  <a:cubicBezTo>
                    <a:pt x="70" y="1086"/>
                    <a:pt x="7" y="1536"/>
                    <a:pt x="7" y="2001"/>
                  </a:cubicBezTo>
                  <a:cubicBezTo>
                    <a:pt x="0" y="3326"/>
                    <a:pt x="520" y="4602"/>
                    <a:pt x="1457" y="5546"/>
                  </a:cubicBezTo>
                  <a:cubicBezTo>
                    <a:pt x="1755" y="5851"/>
                    <a:pt x="2164" y="6017"/>
                    <a:pt x="2594" y="6024"/>
                  </a:cubicBezTo>
                  <a:lnTo>
                    <a:pt x="7561" y="6024"/>
                  </a:lnTo>
                  <a:cubicBezTo>
                    <a:pt x="7991" y="6024"/>
                    <a:pt x="8400" y="5851"/>
                    <a:pt x="8698" y="5546"/>
                  </a:cubicBezTo>
                  <a:cubicBezTo>
                    <a:pt x="9655" y="4568"/>
                    <a:pt x="10176" y="3250"/>
                    <a:pt x="10141" y="1890"/>
                  </a:cubicBezTo>
                  <a:cubicBezTo>
                    <a:pt x="10134" y="1356"/>
                    <a:pt x="10037" y="829"/>
                    <a:pt x="9856" y="330"/>
                  </a:cubicBezTo>
                  <a:cubicBezTo>
                    <a:pt x="9856" y="330"/>
                    <a:pt x="9856" y="330"/>
                    <a:pt x="9856" y="330"/>
                  </a:cubicBezTo>
                  <a:cubicBezTo>
                    <a:pt x="9850" y="330"/>
                    <a:pt x="8712" y="1213"/>
                    <a:pt x="7157" y="1213"/>
                  </a:cubicBezTo>
                  <a:cubicBezTo>
                    <a:pt x="6517" y="1213"/>
                    <a:pt x="5808" y="1063"/>
                    <a:pt x="5077" y="642"/>
                  </a:cubicBezTo>
                  <a:cubicBezTo>
                    <a:pt x="4238" y="161"/>
                    <a:pt x="3415" y="0"/>
                    <a:pt x="2691" y="0"/>
                  </a:cubicBezTo>
                  <a:close/>
                </a:path>
              </a:pathLst>
            </a:custGeom>
            <a:solidFill>
              <a:srgbClr val="96A2A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98" name="Google Shape;14898;p74"/>
            <p:cNvSpPr/>
            <p:nvPr/>
          </p:nvSpPr>
          <p:spPr>
            <a:xfrm>
              <a:off x="6052402" y="2986523"/>
              <a:ext cx="56144" cy="147809"/>
            </a:xfrm>
            <a:custGeom>
              <a:avLst/>
              <a:gdLst/>
              <a:ahLst/>
              <a:cxnLst/>
              <a:rect l="l" t="t" r="r" b="b"/>
              <a:pathLst>
                <a:path w="2137" h="5626" extrusionOk="0">
                  <a:moveTo>
                    <a:pt x="1804" y="1"/>
                  </a:moveTo>
                  <a:cubicBezTo>
                    <a:pt x="1561" y="174"/>
                    <a:pt x="1304" y="327"/>
                    <a:pt x="1034" y="445"/>
                  </a:cubicBezTo>
                  <a:cubicBezTo>
                    <a:pt x="1686" y="2227"/>
                    <a:pt x="1283" y="4232"/>
                    <a:pt x="0" y="5626"/>
                  </a:cubicBezTo>
                  <a:cubicBezTo>
                    <a:pt x="28" y="5612"/>
                    <a:pt x="56" y="5605"/>
                    <a:pt x="83" y="5591"/>
                  </a:cubicBezTo>
                  <a:cubicBezTo>
                    <a:pt x="90" y="5591"/>
                    <a:pt x="90" y="5591"/>
                    <a:pt x="90" y="5584"/>
                  </a:cubicBezTo>
                  <a:cubicBezTo>
                    <a:pt x="174" y="5550"/>
                    <a:pt x="257" y="5508"/>
                    <a:pt x="340" y="5452"/>
                  </a:cubicBezTo>
                  <a:cubicBezTo>
                    <a:pt x="361" y="5432"/>
                    <a:pt x="396" y="5418"/>
                    <a:pt x="409" y="5404"/>
                  </a:cubicBezTo>
                  <a:cubicBezTo>
                    <a:pt x="416" y="5397"/>
                    <a:pt x="423" y="5397"/>
                    <a:pt x="430" y="5397"/>
                  </a:cubicBezTo>
                  <a:cubicBezTo>
                    <a:pt x="451" y="5383"/>
                    <a:pt x="465" y="5369"/>
                    <a:pt x="479" y="5355"/>
                  </a:cubicBezTo>
                  <a:cubicBezTo>
                    <a:pt x="486" y="5348"/>
                    <a:pt x="500" y="5348"/>
                    <a:pt x="500" y="5335"/>
                  </a:cubicBezTo>
                  <a:cubicBezTo>
                    <a:pt x="520" y="5321"/>
                    <a:pt x="534" y="5314"/>
                    <a:pt x="548" y="5293"/>
                  </a:cubicBezTo>
                  <a:lnTo>
                    <a:pt x="569" y="5272"/>
                  </a:lnTo>
                  <a:cubicBezTo>
                    <a:pt x="597" y="5251"/>
                    <a:pt x="618" y="5231"/>
                    <a:pt x="638" y="5210"/>
                  </a:cubicBezTo>
                  <a:cubicBezTo>
                    <a:pt x="1609" y="4253"/>
                    <a:pt x="2137" y="2928"/>
                    <a:pt x="2102" y="1568"/>
                  </a:cubicBezTo>
                  <a:cubicBezTo>
                    <a:pt x="2102" y="1534"/>
                    <a:pt x="2095" y="1499"/>
                    <a:pt x="2095" y="1464"/>
                  </a:cubicBezTo>
                  <a:cubicBezTo>
                    <a:pt x="2095" y="1457"/>
                    <a:pt x="2095" y="1443"/>
                    <a:pt x="2095" y="1429"/>
                  </a:cubicBezTo>
                  <a:cubicBezTo>
                    <a:pt x="2088" y="1409"/>
                    <a:pt x="2088" y="1381"/>
                    <a:pt x="2088" y="1360"/>
                  </a:cubicBezTo>
                  <a:cubicBezTo>
                    <a:pt x="2088" y="1353"/>
                    <a:pt x="2081" y="1339"/>
                    <a:pt x="2081" y="1325"/>
                  </a:cubicBezTo>
                  <a:cubicBezTo>
                    <a:pt x="2074" y="1305"/>
                    <a:pt x="2074" y="1284"/>
                    <a:pt x="2074" y="1263"/>
                  </a:cubicBezTo>
                  <a:cubicBezTo>
                    <a:pt x="2074" y="1249"/>
                    <a:pt x="2074" y="1242"/>
                    <a:pt x="2074" y="1228"/>
                  </a:cubicBezTo>
                  <a:cubicBezTo>
                    <a:pt x="2067" y="1208"/>
                    <a:pt x="2067" y="1187"/>
                    <a:pt x="2067" y="1166"/>
                  </a:cubicBezTo>
                  <a:cubicBezTo>
                    <a:pt x="2060" y="1152"/>
                    <a:pt x="2060" y="1138"/>
                    <a:pt x="2060" y="1131"/>
                  </a:cubicBezTo>
                  <a:cubicBezTo>
                    <a:pt x="2053" y="1110"/>
                    <a:pt x="2053" y="1083"/>
                    <a:pt x="2053" y="1062"/>
                  </a:cubicBezTo>
                  <a:cubicBezTo>
                    <a:pt x="2053" y="1055"/>
                    <a:pt x="2046" y="1041"/>
                    <a:pt x="2053" y="1027"/>
                  </a:cubicBezTo>
                  <a:cubicBezTo>
                    <a:pt x="2046" y="1013"/>
                    <a:pt x="2046" y="992"/>
                    <a:pt x="2039" y="965"/>
                  </a:cubicBezTo>
                  <a:cubicBezTo>
                    <a:pt x="2039" y="958"/>
                    <a:pt x="2033" y="944"/>
                    <a:pt x="2039" y="930"/>
                  </a:cubicBezTo>
                  <a:cubicBezTo>
                    <a:pt x="2033" y="909"/>
                    <a:pt x="2033" y="888"/>
                    <a:pt x="2026" y="868"/>
                  </a:cubicBezTo>
                  <a:cubicBezTo>
                    <a:pt x="2026" y="861"/>
                    <a:pt x="2019" y="847"/>
                    <a:pt x="2019" y="840"/>
                  </a:cubicBezTo>
                  <a:cubicBezTo>
                    <a:pt x="2019" y="819"/>
                    <a:pt x="2019" y="791"/>
                    <a:pt x="2012" y="771"/>
                  </a:cubicBezTo>
                  <a:cubicBezTo>
                    <a:pt x="2005" y="757"/>
                    <a:pt x="2005" y="750"/>
                    <a:pt x="2005" y="743"/>
                  </a:cubicBezTo>
                  <a:cubicBezTo>
                    <a:pt x="1998" y="722"/>
                    <a:pt x="1998" y="694"/>
                    <a:pt x="1998" y="673"/>
                  </a:cubicBezTo>
                  <a:cubicBezTo>
                    <a:pt x="1991" y="666"/>
                    <a:pt x="1991" y="653"/>
                    <a:pt x="1991" y="646"/>
                  </a:cubicBezTo>
                  <a:cubicBezTo>
                    <a:pt x="1984" y="625"/>
                    <a:pt x="1984" y="597"/>
                    <a:pt x="1977" y="576"/>
                  </a:cubicBezTo>
                  <a:cubicBezTo>
                    <a:pt x="1970" y="576"/>
                    <a:pt x="1970" y="569"/>
                    <a:pt x="1970" y="562"/>
                  </a:cubicBezTo>
                  <a:cubicBezTo>
                    <a:pt x="1970" y="535"/>
                    <a:pt x="1963" y="507"/>
                    <a:pt x="1949" y="486"/>
                  </a:cubicBezTo>
                  <a:cubicBezTo>
                    <a:pt x="1949" y="479"/>
                    <a:pt x="1949" y="472"/>
                    <a:pt x="1949" y="465"/>
                  </a:cubicBezTo>
                  <a:cubicBezTo>
                    <a:pt x="1942" y="438"/>
                    <a:pt x="1935" y="410"/>
                    <a:pt x="1928" y="382"/>
                  </a:cubicBezTo>
                  <a:cubicBezTo>
                    <a:pt x="1922" y="382"/>
                    <a:pt x="1922" y="375"/>
                    <a:pt x="1922" y="368"/>
                  </a:cubicBezTo>
                  <a:cubicBezTo>
                    <a:pt x="1915" y="340"/>
                    <a:pt x="1908" y="313"/>
                    <a:pt x="1901" y="285"/>
                  </a:cubicBezTo>
                  <a:cubicBezTo>
                    <a:pt x="1901" y="285"/>
                    <a:pt x="1894" y="278"/>
                    <a:pt x="1894" y="278"/>
                  </a:cubicBezTo>
                  <a:cubicBezTo>
                    <a:pt x="1894" y="250"/>
                    <a:pt x="1880" y="223"/>
                    <a:pt x="1873" y="188"/>
                  </a:cubicBezTo>
                  <a:cubicBezTo>
                    <a:pt x="1866" y="181"/>
                    <a:pt x="1866" y="181"/>
                    <a:pt x="1866" y="181"/>
                  </a:cubicBezTo>
                  <a:cubicBezTo>
                    <a:pt x="1852" y="153"/>
                    <a:pt x="1845" y="125"/>
                    <a:pt x="1838" y="91"/>
                  </a:cubicBezTo>
                  <a:cubicBezTo>
                    <a:pt x="1838" y="91"/>
                    <a:pt x="1838" y="84"/>
                    <a:pt x="1838" y="84"/>
                  </a:cubicBezTo>
                  <a:cubicBezTo>
                    <a:pt x="1824" y="56"/>
                    <a:pt x="1817" y="28"/>
                    <a:pt x="1804" y="1"/>
                  </a:cubicBezTo>
                  <a:close/>
                </a:path>
              </a:pathLst>
            </a:custGeom>
            <a:solidFill>
              <a:srgbClr val="91919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99" name="Google Shape;14899;p74"/>
            <p:cNvSpPr/>
            <p:nvPr/>
          </p:nvSpPr>
          <p:spPr>
            <a:xfrm>
              <a:off x="6054582" y="3027718"/>
              <a:ext cx="20256" cy="17182"/>
            </a:xfrm>
            <a:custGeom>
              <a:avLst/>
              <a:gdLst/>
              <a:ahLst/>
              <a:cxnLst/>
              <a:rect l="l" t="t" r="r" b="b"/>
              <a:pathLst>
                <a:path w="771" h="654" extrusionOk="0">
                  <a:moveTo>
                    <a:pt x="437" y="0"/>
                  </a:moveTo>
                  <a:cubicBezTo>
                    <a:pt x="146" y="0"/>
                    <a:pt x="0" y="347"/>
                    <a:pt x="209" y="555"/>
                  </a:cubicBezTo>
                  <a:cubicBezTo>
                    <a:pt x="276" y="623"/>
                    <a:pt x="359" y="653"/>
                    <a:pt x="441" y="653"/>
                  </a:cubicBezTo>
                  <a:cubicBezTo>
                    <a:pt x="609" y="653"/>
                    <a:pt x="770" y="523"/>
                    <a:pt x="770" y="326"/>
                  </a:cubicBezTo>
                  <a:cubicBezTo>
                    <a:pt x="763" y="146"/>
                    <a:pt x="618" y="0"/>
                    <a:pt x="437" y="0"/>
                  </a:cubicBezTo>
                  <a:close/>
                </a:path>
              </a:pathLst>
            </a:custGeom>
            <a:solidFill>
              <a:srgbClr val="29292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00" name="Google Shape;14900;p74"/>
            <p:cNvSpPr/>
            <p:nvPr/>
          </p:nvSpPr>
          <p:spPr>
            <a:xfrm>
              <a:off x="6012678" y="3090588"/>
              <a:ext cx="17681" cy="15186"/>
            </a:xfrm>
            <a:custGeom>
              <a:avLst/>
              <a:gdLst/>
              <a:ahLst/>
              <a:cxnLst/>
              <a:rect l="l" t="t" r="r" b="b"/>
              <a:pathLst>
                <a:path w="673" h="578" extrusionOk="0">
                  <a:moveTo>
                    <a:pt x="389" y="0"/>
                  </a:moveTo>
                  <a:cubicBezTo>
                    <a:pt x="132" y="0"/>
                    <a:pt x="0" y="312"/>
                    <a:pt x="180" y="493"/>
                  </a:cubicBezTo>
                  <a:cubicBezTo>
                    <a:pt x="241" y="551"/>
                    <a:pt x="315" y="578"/>
                    <a:pt x="386" y="578"/>
                  </a:cubicBezTo>
                  <a:cubicBezTo>
                    <a:pt x="534" y="578"/>
                    <a:pt x="673" y="465"/>
                    <a:pt x="673" y="292"/>
                  </a:cubicBezTo>
                  <a:cubicBezTo>
                    <a:pt x="673" y="132"/>
                    <a:pt x="548" y="7"/>
                    <a:pt x="389" y="0"/>
                  </a:cubicBezTo>
                  <a:close/>
                </a:path>
              </a:pathLst>
            </a:custGeom>
            <a:solidFill>
              <a:srgbClr val="29292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01" name="Google Shape;14901;p74"/>
            <p:cNvSpPr/>
            <p:nvPr/>
          </p:nvSpPr>
          <p:spPr>
            <a:xfrm>
              <a:off x="5891299" y="3017130"/>
              <a:ext cx="17708" cy="15212"/>
            </a:xfrm>
            <a:custGeom>
              <a:avLst/>
              <a:gdLst/>
              <a:ahLst/>
              <a:cxnLst/>
              <a:rect l="l" t="t" r="r" b="b"/>
              <a:pathLst>
                <a:path w="674" h="579" extrusionOk="0">
                  <a:moveTo>
                    <a:pt x="389" y="1"/>
                  </a:moveTo>
                  <a:cubicBezTo>
                    <a:pt x="132" y="1"/>
                    <a:pt x="1" y="313"/>
                    <a:pt x="181" y="493"/>
                  </a:cubicBezTo>
                  <a:cubicBezTo>
                    <a:pt x="242" y="552"/>
                    <a:pt x="315" y="578"/>
                    <a:pt x="387" y="578"/>
                  </a:cubicBezTo>
                  <a:cubicBezTo>
                    <a:pt x="535" y="578"/>
                    <a:pt x="673" y="465"/>
                    <a:pt x="673" y="292"/>
                  </a:cubicBezTo>
                  <a:cubicBezTo>
                    <a:pt x="673" y="133"/>
                    <a:pt x="549" y="1"/>
                    <a:pt x="389" y="1"/>
                  </a:cubicBezTo>
                  <a:close/>
                </a:path>
              </a:pathLst>
            </a:custGeom>
            <a:solidFill>
              <a:srgbClr val="29292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02" name="Google Shape;14902;p74"/>
            <p:cNvSpPr/>
            <p:nvPr/>
          </p:nvSpPr>
          <p:spPr>
            <a:xfrm>
              <a:off x="5915916" y="3090588"/>
              <a:ext cx="17681" cy="15186"/>
            </a:xfrm>
            <a:custGeom>
              <a:avLst/>
              <a:gdLst/>
              <a:ahLst/>
              <a:cxnLst/>
              <a:rect l="l" t="t" r="r" b="b"/>
              <a:pathLst>
                <a:path w="673" h="578" extrusionOk="0">
                  <a:moveTo>
                    <a:pt x="381" y="0"/>
                  </a:moveTo>
                  <a:cubicBezTo>
                    <a:pt x="125" y="0"/>
                    <a:pt x="0" y="312"/>
                    <a:pt x="180" y="493"/>
                  </a:cubicBezTo>
                  <a:cubicBezTo>
                    <a:pt x="239" y="551"/>
                    <a:pt x="312" y="578"/>
                    <a:pt x="383" y="578"/>
                  </a:cubicBezTo>
                  <a:cubicBezTo>
                    <a:pt x="531" y="578"/>
                    <a:pt x="673" y="465"/>
                    <a:pt x="673" y="292"/>
                  </a:cubicBezTo>
                  <a:cubicBezTo>
                    <a:pt x="666" y="132"/>
                    <a:pt x="541" y="7"/>
                    <a:pt x="381" y="0"/>
                  </a:cubicBezTo>
                  <a:close/>
                </a:path>
              </a:pathLst>
            </a:custGeom>
            <a:solidFill>
              <a:srgbClr val="29292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03" name="Google Shape;14903;p74"/>
            <p:cNvSpPr/>
            <p:nvPr/>
          </p:nvSpPr>
          <p:spPr>
            <a:xfrm>
              <a:off x="5959266" y="3032999"/>
              <a:ext cx="21360" cy="18286"/>
            </a:xfrm>
            <a:custGeom>
              <a:avLst/>
              <a:gdLst/>
              <a:ahLst/>
              <a:cxnLst/>
              <a:rect l="l" t="t" r="r" b="b"/>
              <a:pathLst>
                <a:path w="813" h="696" extrusionOk="0">
                  <a:moveTo>
                    <a:pt x="466" y="0"/>
                  </a:moveTo>
                  <a:cubicBezTo>
                    <a:pt x="153" y="0"/>
                    <a:pt x="1" y="375"/>
                    <a:pt x="216" y="590"/>
                  </a:cubicBezTo>
                  <a:cubicBezTo>
                    <a:pt x="288" y="663"/>
                    <a:pt x="377" y="695"/>
                    <a:pt x="464" y="695"/>
                  </a:cubicBezTo>
                  <a:cubicBezTo>
                    <a:pt x="643" y="695"/>
                    <a:pt x="812" y="557"/>
                    <a:pt x="812" y="347"/>
                  </a:cubicBezTo>
                  <a:cubicBezTo>
                    <a:pt x="812" y="153"/>
                    <a:pt x="653" y="0"/>
                    <a:pt x="466" y="0"/>
                  </a:cubicBezTo>
                  <a:close/>
                </a:path>
              </a:pathLst>
            </a:custGeom>
            <a:solidFill>
              <a:srgbClr val="29292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904" name="Google Shape;14904;p74"/>
          <p:cNvGrpSpPr/>
          <p:nvPr/>
        </p:nvGrpSpPr>
        <p:grpSpPr>
          <a:xfrm>
            <a:off x="8446231" y="3679511"/>
            <a:ext cx="504677" cy="504221"/>
            <a:chOff x="6334673" y="2759633"/>
            <a:chExt cx="378508" cy="378166"/>
          </a:xfrm>
        </p:grpSpPr>
        <p:sp>
          <p:nvSpPr>
            <p:cNvPr id="14905" name="Google Shape;14905;p74"/>
            <p:cNvSpPr/>
            <p:nvPr/>
          </p:nvSpPr>
          <p:spPr>
            <a:xfrm>
              <a:off x="6334673" y="2759633"/>
              <a:ext cx="287027" cy="189004"/>
            </a:xfrm>
            <a:custGeom>
              <a:avLst/>
              <a:gdLst/>
              <a:ahLst/>
              <a:cxnLst/>
              <a:rect l="l" t="t" r="r" b="b"/>
              <a:pathLst>
                <a:path w="10925" h="7194" extrusionOk="0">
                  <a:moveTo>
                    <a:pt x="6983" y="1"/>
                  </a:moveTo>
                  <a:cubicBezTo>
                    <a:pt x="6979" y="1"/>
                    <a:pt x="6975" y="1"/>
                    <a:pt x="6971" y="1"/>
                  </a:cubicBezTo>
                  <a:lnTo>
                    <a:pt x="930" y="1"/>
                  </a:lnTo>
                  <a:cubicBezTo>
                    <a:pt x="417" y="1"/>
                    <a:pt x="7" y="417"/>
                    <a:pt x="7" y="931"/>
                  </a:cubicBezTo>
                  <a:lnTo>
                    <a:pt x="7" y="6965"/>
                  </a:lnTo>
                  <a:cubicBezTo>
                    <a:pt x="0" y="7090"/>
                    <a:pt x="104" y="7194"/>
                    <a:pt x="236" y="7194"/>
                  </a:cubicBezTo>
                  <a:lnTo>
                    <a:pt x="2560" y="7194"/>
                  </a:lnTo>
                  <a:cubicBezTo>
                    <a:pt x="2816" y="7194"/>
                    <a:pt x="3025" y="6986"/>
                    <a:pt x="3025" y="6729"/>
                  </a:cubicBezTo>
                  <a:lnTo>
                    <a:pt x="3025" y="6264"/>
                  </a:lnTo>
                  <a:cubicBezTo>
                    <a:pt x="3031" y="6063"/>
                    <a:pt x="2948" y="5876"/>
                    <a:pt x="2796" y="5744"/>
                  </a:cubicBezTo>
                  <a:cubicBezTo>
                    <a:pt x="1873" y="4981"/>
                    <a:pt x="2407" y="3483"/>
                    <a:pt x="3600" y="3476"/>
                  </a:cubicBezTo>
                  <a:cubicBezTo>
                    <a:pt x="3603" y="3476"/>
                    <a:pt x="3606" y="3476"/>
                    <a:pt x="3609" y="3476"/>
                  </a:cubicBezTo>
                  <a:cubicBezTo>
                    <a:pt x="4796" y="3476"/>
                    <a:pt x="5339" y="4962"/>
                    <a:pt x="4426" y="5730"/>
                  </a:cubicBezTo>
                  <a:cubicBezTo>
                    <a:pt x="4273" y="5862"/>
                    <a:pt x="4183" y="6056"/>
                    <a:pt x="4190" y="6258"/>
                  </a:cubicBezTo>
                  <a:lnTo>
                    <a:pt x="4190" y="6729"/>
                  </a:lnTo>
                  <a:cubicBezTo>
                    <a:pt x="4190" y="6986"/>
                    <a:pt x="4391" y="7194"/>
                    <a:pt x="4648" y="7194"/>
                  </a:cubicBezTo>
                  <a:lnTo>
                    <a:pt x="7207" y="7194"/>
                  </a:lnTo>
                  <a:lnTo>
                    <a:pt x="7207" y="4641"/>
                  </a:lnTo>
                  <a:cubicBezTo>
                    <a:pt x="7207" y="4385"/>
                    <a:pt x="7415" y="4177"/>
                    <a:pt x="7672" y="4177"/>
                  </a:cubicBezTo>
                  <a:lnTo>
                    <a:pt x="8143" y="4177"/>
                  </a:lnTo>
                  <a:cubicBezTo>
                    <a:pt x="8345" y="4177"/>
                    <a:pt x="8539" y="4267"/>
                    <a:pt x="8671" y="4419"/>
                  </a:cubicBezTo>
                  <a:cubicBezTo>
                    <a:pt x="8935" y="4737"/>
                    <a:pt x="9286" y="4878"/>
                    <a:pt x="9633" y="4878"/>
                  </a:cubicBezTo>
                  <a:cubicBezTo>
                    <a:pt x="10288" y="4878"/>
                    <a:pt x="10925" y="4374"/>
                    <a:pt x="10925" y="3594"/>
                  </a:cubicBezTo>
                  <a:cubicBezTo>
                    <a:pt x="10920" y="2815"/>
                    <a:pt x="10288" y="2317"/>
                    <a:pt x="9636" y="2317"/>
                  </a:cubicBezTo>
                  <a:cubicBezTo>
                    <a:pt x="9283" y="2317"/>
                    <a:pt x="8925" y="2463"/>
                    <a:pt x="8657" y="2789"/>
                  </a:cubicBezTo>
                  <a:cubicBezTo>
                    <a:pt x="8530" y="2930"/>
                    <a:pt x="8345" y="3019"/>
                    <a:pt x="8157" y="3019"/>
                  </a:cubicBezTo>
                  <a:cubicBezTo>
                    <a:pt x="8150" y="3019"/>
                    <a:pt x="8143" y="3019"/>
                    <a:pt x="8137" y="3018"/>
                  </a:cubicBezTo>
                  <a:lnTo>
                    <a:pt x="7672" y="3018"/>
                  </a:lnTo>
                  <a:cubicBezTo>
                    <a:pt x="7415" y="3018"/>
                    <a:pt x="7207" y="2810"/>
                    <a:pt x="7207" y="2554"/>
                  </a:cubicBezTo>
                  <a:lnTo>
                    <a:pt x="7207" y="230"/>
                  </a:lnTo>
                  <a:cubicBezTo>
                    <a:pt x="7207" y="102"/>
                    <a:pt x="7103" y="1"/>
                    <a:pt x="6983" y="1"/>
                  </a:cubicBezTo>
                  <a:close/>
                </a:path>
              </a:pathLst>
            </a:custGeom>
            <a:solidFill>
              <a:srgbClr val="8C9CA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06" name="Google Shape;14906;p74"/>
            <p:cNvSpPr/>
            <p:nvPr/>
          </p:nvSpPr>
          <p:spPr>
            <a:xfrm>
              <a:off x="6524019" y="2759660"/>
              <a:ext cx="189162" cy="286659"/>
            </a:xfrm>
            <a:custGeom>
              <a:avLst/>
              <a:gdLst/>
              <a:ahLst/>
              <a:cxnLst/>
              <a:rect l="l" t="t" r="r" b="b"/>
              <a:pathLst>
                <a:path w="7200" h="10911" extrusionOk="0">
                  <a:moveTo>
                    <a:pt x="229" y="0"/>
                  </a:moveTo>
                  <a:cubicBezTo>
                    <a:pt x="104" y="0"/>
                    <a:pt x="0" y="104"/>
                    <a:pt x="0" y="229"/>
                  </a:cubicBezTo>
                  <a:lnTo>
                    <a:pt x="0" y="2553"/>
                  </a:lnTo>
                  <a:cubicBezTo>
                    <a:pt x="0" y="2809"/>
                    <a:pt x="208" y="3017"/>
                    <a:pt x="465" y="3017"/>
                  </a:cubicBezTo>
                  <a:lnTo>
                    <a:pt x="930" y="3017"/>
                  </a:lnTo>
                  <a:cubicBezTo>
                    <a:pt x="937" y="3018"/>
                    <a:pt x="944" y="3018"/>
                    <a:pt x="951" y="3018"/>
                  </a:cubicBezTo>
                  <a:cubicBezTo>
                    <a:pt x="1144" y="3018"/>
                    <a:pt x="1323" y="2929"/>
                    <a:pt x="1450" y="2788"/>
                  </a:cubicBezTo>
                  <a:cubicBezTo>
                    <a:pt x="1718" y="2462"/>
                    <a:pt x="2076" y="2316"/>
                    <a:pt x="2429" y="2316"/>
                  </a:cubicBezTo>
                  <a:cubicBezTo>
                    <a:pt x="3081" y="2316"/>
                    <a:pt x="3713" y="2814"/>
                    <a:pt x="3718" y="3593"/>
                  </a:cubicBezTo>
                  <a:cubicBezTo>
                    <a:pt x="3722" y="4373"/>
                    <a:pt x="3087" y="4877"/>
                    <a:pt x="2431" y="4877"/>
                  </a:cubicBezTo>
                  <a:cubicBezTo>
                    <a:pt x="2083" y="4877"/>
                    <a:pt x="1730" y="4736"/>
                    <a:pt x="1464" y="4418"/>
                  </a:cubicBezTo>
                  <a:cubicBezTo>
                    <a:pt x="1332" y="4266"/>
                    <a:pt x="1138" y="4176"/>
                    <a:pt x="936" y="4176"/>
                  </a:cubicBezTo>
                  <a:lnTo>
                    <a:pt x="465" y="4176"/>
                  </a:lnTo>
                  <a:cubicBezTo>
                    <a:pt x="208" y="4176"/>
                    <a:pt x="0" y="4384"/>
                    <a:pt x="0" y="4640"/>
                  </a:cubicBezTo>
                  <a:lnTo>
                    <a:pt x="0" y="7193"/>
                  </a:lnTo>
                  <a:lnTo>
                    <a:pt x="2553" y="7193"/>
                  </a:lnTo>
                  <a:cubicBezTo>
                    <a:pt x="2809" y="7193"/>
                    <a:pt x="3017" y="7401"/>
                    <a:pt x="3017" y="7658"/>
                  </a:cubicBezTo>
                  <a:lnTo>
                    <a:pt x="3017" y="8129"/>
                  </a:lnTo>
                  <a:cubicBezTo>
                    <a:pt x="3017" y="8330"/>
                    <a:pt x="2927" y="8525"/>
                    <a:pt x="2775" y="8656"/>
                  </a:cubicBezTo>
                  <a:cubicBezTo>
                    <a:pt x="1861" y="9425"/>
                    <a:pt x="2404" y="10911"/>
                    <a:pt x="3592" y="10911"/>
                  </a:cubicBezTo>
                  <a:cubicBezTo>
                    <a:pt x="3594" y="10911"/>
                    <a:pt x="3597" y="10911"/>
                    <a:pt x="3600" y="10911"/>
                  </a:cubicBezTo>
                  <a:cubicBezTo>
                    <a:pt x="4800" y="10904"/>
                    <a:pt x="5334" y="9406"/>
                    <a:pt x="4405" y="8649"/>
                  </a:cubicBezTo>
                  <a:cubicBezTo>
                    <a:pt x="4259" y="8518"/>
                    <a:pt x="4169" y="8323"/>
                    <a:pt x="4176" y="8122"/>
                  </a:cubicBezTo>
                  <a:lnTo>
                    <a:pt x="4176" y="7658"/>
                  </a:lnTo>
                  <a:cubicBezTo>
                    <a:pt x="4176" y="7401"/>
                    <a:pt x="4384" y="7193"/>
                    <a:pt x="4640" y="7193"/>
                  </a:cubicBezTo>
                  <a:lnTo>
                    <a:pt x="6964" y="7193"/>
                  </a:lnTo>
                  <a:cubicBezTo>
                    <a:pt x="7096" y="7193"/>
                    <a:pt x="7200" y="7089"/>
                    <a:pt x="7193" y="6964"/>
                  </a:cubicBezTo>
                  <a:lnTo>
                    <a:pt x="7193" y="930"/>
                  </a:lnTo>
                  <a:cubicBezTo>
                    <a:pt x="7193" y="416"/>
                    <a:pt x="6784" y="0"/>
                    <a:pt x="6270" y="0"/>
                  </a:cubicBezTo>
                  <a:close/>
                </a:path>
              </a:pathLst>
            </a:custGeom>
            <a:solidFill>
              <a:srgbClr val="BCC7D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07" name="Google Shape;14907;p74"/>
            <p:cNvSpPr/>
            <p:nvPr/>
          </p:nvSpPr>
          <p:spPr>
            <a:xfrm>
              <a:off x="6426207" y="2948611"/>
              <a:ext cx="286791" cy="189188"/>
            </a:xfrm>
            <a:custGeom>
              <a:avLst/>
              <a:gdLst/>
              <a:ahLst/>
              <a:cxnLst/>
              <a:rect l="l" t="t" r="r" b="b"/>
              <a:pathLst>
                <a:path w="10916" h="7201" extrusionOk="0">
                  <a:moveTo>
                    <a:pt x="3716" y="1"/>
                  </a:moveTo>
                  <a:lnTo>
                    <a:pt x="3716" y="2560"/>
                  </a:lnTo>
                  <a:cubicBezTo>
                    <a:pt x="3716" y="2817"/>
                    <a:pt x="3508" y="3025"/>
                    <a:pt x="3258" y="3025"/>
                  </a:cubicBezTo>
                  <a:lnTo>
                    <a:pt x="2787" y="3025"/>
                  </a:lnTo>
                  <a:cubicBezTo>
                    <a:pt x="2586" y="3025"/>
                    <a:pt x="2391" y="2935"/>
                    <a:pt x="2260" y="2782"/>
                  </a:cubicBezTo>
                  <a:cubicBezTo>
                    <a:pt x="1993" y="2465"/>
                    <a:pt x="1640" y="2324"/>
                    <a:pt x="1292" y="2324"/>
                  </a:cubicBezTo>
                  <a:cubicBezTo>
                    <a:pt x="636" y="2324"/>
                    <a:pt x="1" y="2828"/>
                    <a:pt x="5" y="3608"/>
                  </a:cubicBezTo>
                  <a:cubicBezTo>
                    <a:pt x="10" y="4383"/>
                    <a:pt x="644" y="4880"/>
                    <a:pt x="1295" y="4880"/>
                  </a:cubicBezTo>
                  <a:cubicBezTo>
                    <a:pt x="1646" y="4880"/>
                    <a:pt x="2002" y="4735"/>
                    <a:pt x="2266" y="4412"/>
                  </a:cubicBezTo>
                  <a:cubicBezTo>
                    <a:pt x="2393" y="4266"/>
                    <a:pt x="2578" y="4183"/>
                    <a:pt x="2770" y="4183"/>
                  </a:cubicBezTo>
                  <a:cubicBezTo>
                    <a:pt x="2778" y="4183"/>
                    <a:pt x="2786" y="4183"/>
                    <a:pt x="2794" y="4183"/>
                  </a:cubicBezTo>
                  <a:lnTo>
                    <a:pt x="3258" y="4183"/>
                  </a:lnTo>
                  <a:cubicBezTo>
                    <a:pt x="3515" y="4183"/>
                    <a:pt x="3723" y="4392"/>
                    <a:pt x="3723" y="4648"/>
                  </a:cubicBezTo>
                  <a:lnTo>
                    <a:pt x="3723" y="6965"/>
                  </a:lnTo>
                  <a:cubicBezTo>
                    <a:pt x="3723" y="7097"/>
                    <a:pt x="3820" y="7201"/>
                    <a:pt x="3952" y="7201"/>
                  </a:cubicBezTo>
                  <a:lnTo>
                    <a:pt x="9986" y="7201"/>
                  </a:lnTo>
                  <a:cubicBezTo>
                    <a:pt x="10500" y="7201"/>
                    <a:pt x="10916" y="6784"/>
                    <a:pt x="10916" y="6271"/>
                  </a:cubicBezTo>
                  <a:lnTo>
                    <a:pt x="10916" y="237"/>
                  </a:lnTo>
                  <a:cubicBezTo>
                    <a:pt x="10916" y="105"/>
                    <a:pt x="10812" y="1"/>
                    <a:pt x="10687" y="1"/>
                  </a:cubicBezTo>
                  <a:lnTo>
                    <a:pt x="8363" y="1"/>
                  </a:lnTo>
                  <a:cubicBezTo>
                    <a:pt x="8107" y="1"/>
                    <a:pt x="7899" y="209"/>
                    <a:pt x="7899" y="466"/>
                  </a:cubicBezTo>
                  <a:lnTo>
                    <a:pt x="7899" y="930"/>
                  </a:lnTo>
                  <a:cubicBezTo>
                    <a:pt x="7892" y="1131"/>
                    <a:pt x="7975" y="1326"/>
                    <a:pt x="8128" y="1457"/>
                  </a:cubicBezTo>
                  <a:cubicBezTo>
                    <a:pt x="9050" y="2214"/>
                    <a:pt x="8516" y="3712"/>
                    <a:pt x="7323" y="3719"/>
                  </a:cubicBezTo>
                  <a:cubicBezTo>
                    <a:pt x="7320" y="3719"/>
                    <a:pt x="7317" y="3719"/>
                    <a:pt x="7315" y="3719"/>
                  </a:cubicBezTo>
                  <a:cubicBezTo>
                    <a:pt x="6127" y="3719"/>
                    <a:pt x="5584" y="2233"/>
                    <a:pt x="6498" y="1464"/>
                  </a:cubicBezTo>
                  <a:cubicBezTo>
                    <a:pt x="6650" y="1333"/>
                    <a:pt x="6740" y="1138"/>
                    <a:pt x="6740" y="937"/>
                  </a:cubicBezTo>
                  <a:lnTo>
                    <a:pt x="6740" y="466"/>
                  </a:lnTo>
                  <a:cubicBezTo>
                    <a:pt x="6740" y="209"/>
                    <a:pt x="6532" y="1"/>
                    <a:pt x="6276" y="1"/>
                  </a:cubicBezTo>
                  <a:close/>
                </a:path>
              </a:pathLst>
            </a:custGeom>
            <a:solidFill>
              <a:srgbClr val="8F9BA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08" name="Google Shape;14908;p74"/>
            <p:cNvSpPr/>
            <p:nvPr/>
          </p:nvSpPr>
          <p:spPr>
            <a:xfrm>
              <a:off x="6334857" y="2850957"/>
              <a:ext cx="189188" cy="286843"/>
            </a:xfrm>
            <a:custGeom>
              <a:avLst/>
              <a:gdLst/>
              <a:ahLst/>
              <a:cxnLst/>
              <a:rect l="l" t="t" r="r" b="b"/>
              <a:pathLst>
                <a:path w="7201" h="10918" extrusionOk="0">
                  <a:moveTo>
                    <a:pt x="3586" y="0"/>
                  </a:moveTo>
                  <a:cubicBezTo>
                    <a:pt x="2393" y="7"/>
                    <a:pt x="1859" y="1505"/>
                    <a:pt x="2782" y="2268"/>
                  </a:cubicBezTo>
                  <a:cubicBezTo>
                    <a:pt x="2934" y="2400"/>
                    <a:pt x="3018" y="2594"/>
                    <a:pt x="3018" y="2795"/>
                  </a:cubicBezTo>
                  <a:lnTo>
                    <a:pt x="3018" y="3253"/>
                  </a:lnTo>
                  <a:cubicBezTo>
                    <a:pt x="3018" y="3510"/>
                    <a:pt x="2809" y="3718"/>
                    <a:pt x="2553" y="3718"/>
                  </a:cubicBezTo>
                  <a:lnTo>
                    <a:pt x="229" y="3718"/>
                  </a:lnTo>
                  <a:cubicBezTo>
                    <a:pt x="104" y="3725"/>
                    <a:pt x="0" y="3822"/>
                    <a:pt x="0" y="3954"/>
                  </a:cubicBezTo>
                  <a:lnTo>
                    <a:pt x="0" y="9988"/>
                  </a:lnTo>
                  <a:cubicBezTo>
                    <a:pt x="0" y="10501"/>
                    <a:pt x="416" y="10911"/>
                    <a:pt x="930" y="10918"/>
                  </a:cubicBezTo>
                  <a:lnTo>
                    <a:pt x="6964" y="10918"/>
                  </a:lnTo>
                  <a:cubicBezTo>
                    <a:pt x="7096" y="10918"/>
                    <a:pt x="7200" y="10814"/>
                    <a:pt x="7200" y="10682"/>
                  </a:cubicBezTo>
                  <a:lnTo>
                    <a:pt x="7200" y="8365"/>
                  </a:lnTo>
                  <a:cubicBezTo>
                    <a:pt x="7200" y="8109"/>
                    <a:pt x="6992" y="7900"/>
                    <a:pt x="6735" y="7900"/>
                  </a:cubicBezTo>
                  <a:lnTo>
                    <a:pt x="6264" y="7900"/>
                  </a:lnTo>
                  <a:cubicBezTo>
                    <a:pt x="6256" y="7900"/>
                    <a:pt x="6248" y="7900"/>
                    <a:pt x="6240" y="7900"/>
                  </a:cubicBezTo>
                  <a:cubicBezTo>
                    <a:pt x="6048" y="7900"/>
                    <a:pt x="5870" y="7983"/>
                    <a:pt x="5743" y="8129"/>
                  </a:cubicBezTo>
                  <a:cubicBezTo>
                    <a:pt x="5476" y="8452"/>
                    <a:pt x="5119" y="8597"/>
                    <a:pt x="4767" y="8597"/>
                  </a:cubicBezTo>
                  <a:cubicBezTo>
                    <a:pt x="4114" y="8597"/>
                    <a:pt x="3480" y="8100"/>
                    <a:pt x="3475" y="7325"/>
                  </a:cubicBezTo>
                  <a:cubicBezTo>
                    <a:pt x="3471" y="6545"/>
                    <a:pt x="4106" y="6041"/>
                    <a:pt x="4762" y="6041"/>
                  </a:cubicBezTo>
                  <a:cubicBezTo>
                    <a:pt x="5110" y="6041"/>
                    <a:pt x="5463" y="6182"/>
                    <a:pt x="5730" y="6499"/>
                  </a:cubicBezTo>
                  <a:cubicBezTo>
                    <a:pt x="5861" y="6652"/>
                    <a:pt x="6056" y="6742"/>
                    <a:pt x="6257" y="6742"/>
                  </a:cubicBezTo>
                  <a:lnTo>
                    <a:pt x="6728" y="6742"/>
                  </a:lnTo>
                  <a:cubicBezTo>
                    <a:pt x="6985" y="6742"/>
                    <a:pt x="7193" y="6534"/>
                    <a:pt x="7193" y="6277"/>
                  </a:cubicBezTo>
                  <a:lnTo>
                    <a:pt x="7193" y="3718"/>
                  </a:lnTo>
                  <a:lnTo>
                    <a:pt x="4641" y="3718"/>
                  </a:lnTo>
                  <a:cubicBezTo>
                    <a:pt x="4384" y="3718"/>
                    <a:pt x="4176" y="3510"/>
                    <a:pt x="4176" y="3253"/>
                  </a:cubicBezTo>
                  <a:lnTo>
                    <a:pt x="4176" y="2782"/>
                  </a:lnTo>
                  <a:cubicBezTo>
                    <a:pt x="4176" y="2580"/>
                    <a:pt x="4266" y="2386"/>
                    <a:pt x="4419" y="2254"/>
                  </a:cubicBezTo>
                  <a:cubicBezTo>
                    <a:pt x="5334" y="1491"/>
                    <a:pt x="4786" y="0"/>
                    <a:pt x="3586" y="0"/>
                  </a:cubicBezTo>
                  <a:close/>
                </a:path>
              </a:pathLst>
            </a:custGeom>
            <a:solidFill>
              <a:srgbClr val="5F7D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909" name="Google Shape;14909;p74"/>
          <p:cNvGrpSpPr/>
          <p:nvPr/>
        </p:nvGrpSpPr>
        <p:grpSpPr>
          <a:xfrm>
            <a:off x="10683527" y="3741970"/>
            <a:ext cx="426351" cy="379340"/>
            <a:chOff x="8012645" y="2806477"/>
            <a:chExt cx="319763" cy="284505"/>
          </a:xfrm>
        </p:grpSpPr>
        <p:sp>
          <p:nvSpPr>
            <p:cNvPr id="14910" name="Google Shape;14910;p74"/>
            <p:cNvSpPr/>
            <p:nvPr/>
          </p:nvSpPr>
          <p:spPr>
            <a:xfrm>
              <a:off x="8117446" y="3039252"/>
              <a:ext cx="87855" cy="51731"/>
            </a:xfrm>
            <a:custGeom>
              <a:avLst/>
              <a:gdLst/>
              <a:ahLst/>
              <a:cxnLst/>
              <a:rect l="l" t="t" r="r" b="b"/>
              <a:pathLst>
                <a:path w="3344" h="1969" extrusionOk="0">
                  <a:moveTo>
                    <a:pt x="2235" y="1"/>
                  </a:moveTo>
                  <a:cubicBezTo>
                    <a:pt x="2172" y="1"/>
                    <a:pt x="2108" y="31"/>
                    <a:pt x="2067" y="102"/>
                  </a:cubicBezTo>
                  <a:lnTo>
                    <a:pt x="1346" y="1566"/>
                  </a:lnTo>
                  <a:lnTo>
                    <a:pt x="271" y="1566"/>
                  </a:lnTo>
                  <a:cubicBezTo>
                    <a:pt x="0" y="1566"/>
                    <a:pt x="0" y="1968"/>
                    <a:pt x="271" y="1968"/>
                  </a:cubicBezTo>
                  <a:lnTo>
                    <a:pt x="3073" y="1968"/>
                  </a:lnTo>
                  <a:cubicBezTo>
                    <a:pt x="3343" y="1968"/>
                    <a:pt x="3343" y="1566"/>
                    <a:pt x="3073" y="1566"/>
                  </a:cubicBezTo>
                  <a:lnTo>
                    <a:pt x="1790" y="1566"/>
                  </a:lnTo>
                  <a:lnTo>
                    <a:pt x="2428" y="276"/>
                  </a:lnTo>
                  <a:cubicBezTo>
                    <a:pt x="2488" y="123"/>
                    <a:pt x="2362" y="1"/>
                    <a:pt x="2235" y="1"/>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11" name="Google Shape;14911;p74"/>
            <p:cNvSpPr/>
            <p:nvPr/>
          </p:nvSpPr>
          <p:spPr>
            <a:xfrm>
              <a:off x="8138570" y="3039252"/>
              <a:ext cx="66732" cy="51731"/>
            </a:xfrm>
            <a:custGeom>
              <a:avLst/>
              <a:gdLst/>
              <a:ahLst/>
              <a:cxnLst/>
              <a:rect l="l" t="t" r="r" b="b"/>
              <a:pathLst>
                <a:path w="2540" h="1969" extrusionOk="0">
                  <a:moveTo>
                    <a:pt x="2231" y="1"/>
                  </a:moveTo>
                  <a:cubicBezTo>
                    <a:pt x="2169" y="1"/>
                    <a:pt x="2107" y="31"/>
                    <a:pt x="2068" y="102"/>
                  </a:cubicBezTo>
                  <a:lnTo>
                    <a:pt x="1346" y="1566"/>
                  </a:lnTo>
                  <a:lnTo>
                    <a:pt x="264" y="1566"/>
                  </a:lnTo>
                  <a:cubicBezTo>
                    <a:pt x="1" y="1566"/>
                    <a:pt x="1" y="1968"/>
                    <a:pt x="264" y="1968"/>
                  </a:cubicBezTo>
                  <a:lnTo>
                    <a:pt x="2269" y="1968"/>
                  </a:lnTo>
                  <a:cubicBezTo>
                    <a:pt x="2539" y="1968"/>
                    <a:pt x="2539" y="1566"/>
                    <a:pt x="2269" y="1566"/>
                  </a:cubicBezTo>
                  <a:lnTo>
                    <a:pt x="1790" y="1566"/>
                  </a:lnTo>
                  <a:lnTo>
                    <a:pt x="2421" y="276"/>
                  </a:lnTo>
                  <a:cubicBezTo>
                    <a:pt x="2482" y="123"/>
                    <a:pt x="2356" y="1"/>
                    <a:pt x="2231"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12" name="Google Shape;14912;p74"/>
            <p:cNvSpPr/>
            <p:nvPr/>
          </p:nvSpPr>
          <p:spPr>
            <a:xfrm>
              <a:off x="8012645" y="2884664"/>
              <a:ext cx="32841" cy="41747"/>
            </a:xfrm>
            <a:custGeom>
              <a:avLst/>
              <a:gdLst/>
              <a:ahLst/>
              <a:cxnLst/>
              <a:rect l="l" t="t" r="r" b="b"/>
              <a:pathLst>
                <a:path w="1250" h="1589" extrusionOk="0">
                  <a:moveTo>
                    <a:pt x="1249" y="0"/>
                  </a:moveTo>
                  <a:lnTo>
                    <a:pt x="181" y="451"/>
                  </a:lnTo>
                  <a:cubicBezTo>
                    <a:pt x="29" y="514"/>
                    <a:pt x="1" y="715"/>
                    <a:pt x="133" y="819"/>
                  </a:cubicBezTo>
                  <a:lnTo>
                    <a:pt x="1104" y="1589"/>
                  </a:lnTo>
                  <a:lnTo>
                    <a:pt x="1249" y="0"/>
                  </a:ln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13" name="Google Shape;14913;p74"/>
            <p:cNvSpPr/>
            <p:nvPr/>
          </p:nvSpPr>
          <p:spPr>
            <a:xfrm>
              <a:off x="8025598" y="2806477"/>
              <a:ext cx="306810" cy="247513"/>
            </a:xfrm>
            <a:custGeom>
              <a:avLst/>
              <a:gdLst/>
              <a:ahLst/>
              <a:cxnLst/>
              <a:rect l="l" t="t" r="r" b="b"/>
              <a:pathLst>
                <a:path w="11678" h="9421" extrusionOk="0">
                  <a:moveTo>
                    <a:pt x="4621" y="1"/>
                  </a:moveTo>
                  <a:cubicBezTo>
                    <a:pt x="4383" y="1"/>
                    <a:pt x="938" y="65"/>
                    <a:pt x="382" y="3809"/>
                  </a:cubicBezTo>
                  <a:cubicBezTo>
                    <a:pt x="0" y="7214"/>
                    <a:pt x="2761" y="9420"/>
                    <a:pt x="5972" y="9420"/>
                  </a:cubicBezTo>
                  <a:cubicBezTo>
                    <a:pt x="8573" y="9420"/>
                    <a:pt x="10828" y="7873"/>
                    <a:pt x="11625" y="5730"/>
                  </a:cubicBezTo>
                  <a:cubicBezTo>
                    <a:pt x="11677" y="5574"/>
                    <a:pt x="11560" y="5427"/>
                    <a:pt x="11416" y="5427"/>
                  </a:cubicBezTo>
                  <a:cubicBezTo>
                    <a:pt x="11387" y="5427"/>
                    <a:pt x="11357" y="5433"/>
                    <a:pt x="11327" y="5446"/>
                  </a:cubicBezTo>
                  <a:cubicBezTo>
                    <a:pt x="10896" y="5625"/>
                    <a:pt x="10433" y="5718"/>
                    <a:pt x="9967" y="5718"/>
                  </a:cubicBezTo>
                  <a:cubicBezTo>
                    <a:pt x="9856" y="5718"/>
                    <a:pt x="9745" y="5713"/>
                    <a:pt x="9635" y="5702"/>
                  </a:cubicBezTo>
                  <a:cubicBezTo>
                    <a:pt x="7984" y="5543"/>
                    <a:pt x="6805" y="3503"/>
                    <a:pt x="6090" y="2276"/>
                  </a:cubicBezTo>
                  <a:cubicBezTo>
                    <a:pt x="5619" y="1457"/>
                    <a:pt x="4980" y="951"/>
                    <a:pt x="4037" y="764"/>
                  </a:cubicBezTo>
                  <a:lnTo>
                    <a:pt x="4634" y="1"/>
                  </a:lnTo>
                  <a:cubicBezTo>
                    <a:pt x="4634" y="1"/>
                    <a:pt x="4629" y="1"/>
                    <a:pt x="4621"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14" name="Google Shape;14914;p74"/>
            <p:cNvSpPr/>
            <p:nvPr/>
          </p:nvSpPr>
          <p:spPr>
            <a:xfrm>
              <a:off x="8025598" y="2806477"/>
              <a:ext cx="209576" cy="247671"/>
            </a:xfrm>
            <a:custGeom>
              <a:avLst/>
              <a:gdLst/>
              <a:ahLst/>
              <a:cxnLst/>
              <a:rect l="l" t="t" r="r" b="b"/>
              <a:pathLst>
                <a:path w="7977" h="9427" extrusionOk="0">
                  <a:moveTo>
                    <a:pt x="4623" y="1"/>
                  </a:moveTo>
                  <a:cubicBezTo>
                    <a:pt x="4407" y="1"/>
                    <a:pt x="939" y="59"/>
                    <a:pt x="382" y="3809"/>
                  </a:cubicBezTo>
                  <a:cubicBezTo>
                    <a:pt x="0" y="7221"/>
                    <a:pt x="2761" y="9427"/>
                    <a:pt x="5972" y="9427"/>
                  </a:cubicBezTo>
                  <a:cubicBezTo>
                    <a:pt x="6652" y="9427"/>
                    <a:pt x="7325" y="9316"/>
                    <a:pt x="7977" y="9108"/>
                  </a:cubicBezTo>
                  <a:lnTo>
                    <a:pt x="7977" y="9108"/>
                  </a:lnTo>
                  <a:cubicBezTo>
                    <a:pt x="7824" y="9115"/>
                    <a:pt x="7672" y="9122"/>
                    <a:pt x="7519" y="9122"/>
                  </a:cubicBezTo>
                  <a:cubicBezTo>
                    <a:pt x="4315" y="9122"/>
                    <a:pt x="1547" y="6916"/>
                    <a:pt x="1935" y="3510"/>
                  </a:cubicBezTo>
                  <a:cubicBezTo>
                    <a:pt x="2254" y="1339"/>
                    <a:pt x="3552" y="403"/>
                    <a:pt x="4634" y="1"/>
                  </a:cubicBezTo>
                  <a:cubicBezTo>
                    <a:pt x="4634" y="1"/>
                    <a:pt x="4630" y="1"/>
                    <a:pt x="4623"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15" name="Google Shape;14915;p74"/>
            <p:cNvSpPr/>
            <p:nvPr/>
          </p:nvSpPr>
          <p:spPr>
            <a:xfrm>
              <a:off x="8110274" y="2874865"/>
              <a:ext cx="179205" cy="111290"/>
            </a:xfrm>
            <a:custGeom>
              <a:avLst/>
              <a:gdLst/>
              <a:ahLst/>
              <a:cxnLst/>
              <a:rect l="l" t="t" r="r" b="b"/>
              <a:pathLst>
                <a:path w="6821" h="4236" extrusionOk="0">
                  <a:moveTo>
                    <a:pt x="2513" y="0"/>
                  </a:moveTo>
                  <a:cubicBezTo>
                    <a:pt x="2336" y="0"/>
                    <a:pt x="2157" y="43"/>
                    <a:pt x="1993" y="131"/>
                  </a:cubicBezTo>
                  <a:lnTo>
                    <a:pt x="1986" y="131"/>
                  </a:lnTo>
                  <a:cubicBezTo>
                    <a:pt x="0" y="1212"/>
                    <a:pt x="1031" y="4236"/>
                    <a:pt x="3479" y="4236"/>
                  </a:cubicBezTo>
                  <a:cubicBezTo>
                    <a:pt x="4374" y="4236"/>
                    <a:pt x="5458" y="3831"/>
                    <a:pt x="6654" y="2780"/>
                  </a:cubicBezTo>
                  <a:cubicBezTo>
                    <a:pt x="6821" y="2634"/>
                    <a:pt x="6717" y="2364"/>
                    <a:pt x="6502" y="2364"/>
                  </a:cubicBezTo>
                  <a:cubicBezTo>
                    <a:pt x="5780" y="2364"/>
                    <a:pt x="4629" y="2052"/>
                    <a:pt x="3401" y="443"/>
                  </a:cubicBezTo>
                  <a:cubicBezTo>
                    <a:pt x="3187" y="156"/>
                    <a:pt x="2853" y="0"/>
                    <a:pt x="2513" y="0"/>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16" name="Google Shape;14916;p74"/>
            <p:cNvSpPr/>
            <p:nvPr/>
          </p:nvSpPr>
          <p:spPr>
            <a:xfrm>
              <a:off x="8131397" y="2917084"/>
              <a:ext cx="158082" cy="69175"/>
            </a:xfrm>
            <a:custGeom>
              <a:avLst/>
              <a:gdLst/>
              <a:ahLst/>
              <a:cxnLst/>
              <a:rect l="l" t="t" r="r" b="b"/>
              <a:pathLst>
                <a:path w="6017" h="2633" extrusionOk="0">
                  <a:moveTo>
                    <a:pt x="149" y="1"/>
                  </a:moveTo>
                  <a:cubicBezTo>
                    <a:pt x="0" y="1236"/>
                    <a:pt x="1008" y="2632"/>
                    <a:pt x="2671" y="2632"/>
                  </a:cubicBezTo>
                  <a:cubicBezTo>
                    <a:pt x="3567" y="2632"/>
                    <a:pt x="4653" y="2227"/>
                    <a:pt x="5850" y="1173"/>
                  </a:cubicBezTo>
                  <a:cubicBezTo>
                    <a:pt x="6017" y="1027"/>
                    <a:pt x="5913" y="757"/>
                    <a:pt x="5691" y="757"/>
                  </a:cubicBezTo>
                  <a:cubicBezTo>
                    <a:pt x="5538" y="757"/>
                    <a:pt x="5386" y="743"/>
                    <a:pt x="5240" y="715"/>
                  </a:cubicBezTo>
                  <a:cubicBezTo>
                    <a:pt x="4532" y="1378"/>
                    <a:pt x="3303" y="1901"/>
                    <a:pt x="2228" y="1901"/>
                  </a:cubicBezTo>
                  <a:cubicBezTo>
                    <a:pt x="1166" y="1901"/>
                    <a:pt x="256" y="1390"/>
                    <a:pt x="149" y="1"/>
                  </a:cubicBezTo>
                  <a:close/>
                </a:path>
              </a:pathLst>
            </a:cu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17" name="Google Shape;14917;p74"/>
            <p:cNvSpPr/>
            <p:nvPr/>
          </p:nvSpPr>
          <p:spPr>
            <a:xfrm>
              <a:off x="8066399" y="2869715"/>
              <a:ext cx="31737" cy="36834"/>
            </a:xfrm>
            <a:custGeom>
              <a:avLst/>
              <a:gdLst/>
              <a:ahLst/>
              <a:cxnLst/>
              <a:rect l="l" t="t" r="r" b="b"/>
              <a:pathLst>
                <a:path w="1208" h="1402" extrusionOk="0">
                  <a:moveTo>
                    <a:pt x="604" y="1"/>
                  </a:moveTo>
                  <a:cubicBezTo>
                    <a:pt x="271" y="1"/>
                    <a:pt x="1" y="271"/>
                    <a:pt x="1" y="604"/>
                  </a:cubicBezTo>
                  <a:lnTo>
                    <a:pt x="1" y="798"/>
                  </a:lnTo>
                  <a:cubicBezTo>
                    <a:pt x="1" y="1131"/>
                    <a:pt x="271" y="1402"/>
                    <a:pt x="604" y="1402"/>
                  </a:cubicBezTo>
                  <a:cubicBezTo>
                    <a:pt x="937" y="1402"/>
                    <a:pt x="1208" y="1138"/>
                    <a:pt x="1208" y="805"/>
                  </a:cubicBezTo>
                  <a:lnTo>
                    <a:pt x="1208" y="604"/>
                  </a:lnTo>
                  <a:cubicBezTo>
                    <a:pt x="1208" y="271"/>
                    <a:pt x="937" y="1"/>
                    <a:pt x="604" y="1"/>
                  </a:cubicBez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18" name="Google Shape;14918;p74"/>
            <p:cNvSpPr/>
            <p:nvPr/>
          </p:nvSpPr>
          <p:spPr>
            <a:xfrm>
              <a:off x="8082268" y="2869715"/>
              <a:ext cx="15869" cy="26220"/>
            </a:xfrm>
            <a:custGeom>
              <a:avLst/>
              <a:gdLst/>
              <a:ahLst/>
              <a:cxnLst/>
              <a:rect l="l" t="t" r="r" b="b"/>
              <a:pathLst>
                <a:path w="604" h="998" extrusionOk="0">
                  <a:moveTo>
                    <a:pt x="13" y="0"/>
                  </a:moveTo>
                  <a:cubicBezTo>
                    <a:pt x="9" y="0"/>
                    <a:pt x="4" y="0"/>
                    <a:pt x="0" y="1"/>
                  </a:cubicBezTo>
                  <a:lnTo>
                    <a:pt x="0" y="701"/>
                  </a:lnTo>
                  <a:cubicBezTo>
                    <a:pt x="0" y="899"/>
                    <a:pt x="151" y="998"/>
                    <a:pt x="302" y="998"/>
                  </a:cubicBezTo>
                  <a:cubicBezTo>
                    <a:pt x="453" y="998"/>
                    <a:pt x="604" y="899"/>
                    <a:pt x="604" y="701"/>
                  </a:cubicBezTo>
                  <a:lnTo>
                    <a:pt x="604" y="604"/>
                  </a:lnTo>
                  <a:cubicBezTo>
                    <a:pt x="604" y="275"/>
                    <a:pt x="340" y="0"/>
                    <a:pt x="13" y="0"/>
                  </a:cubicBezTo>
                  <a:close/>
                </a:path>
              </a:pathLst>
            </a:custGeom>
            <a:solidFill>
              <a:srgbClr val="213B5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19" name="Google Shape;14919;p74"/>
            <p:cNvSpPr/>
            <p:nvPr/>
          </p:nvSpPr>
          <p:spPr>
            <a:xfrm>
              <a:off x="8076987" y="2874996"/>
              <a:ext cx="10588" cy="10430"/>
            </a:xfrm>
            <a:custGeom>
              <a:avLst/>
              <a:gdLst/>
              <a:ahLst/>
              <a:cxnLst/>
              <a:rect l="l" t="t" r="r" b="b"/>
              <a:pathLst>
                <a:path w="403" h="397" extrusionOk="0">
                  <a:moveTo>
                    <a:pt x="201" y="1"/>
                  </a:moveTo>
                  <a:cubicBezTo>
                    <a:pt x="90" y="1"/>
                    <a:pt x="0" y="91"/>
                    <a:pt x="0" y="202"/>
                  </a:cubicBezTo>
                  <a:cubicBezTo>
                    <a:pt x="0" y="306"/>
                    <a:pt x="90" y="396"/>
                    <a:pt x="201" y="396"/>
                  </a:cubicBezTo>
                  <a:cubicBezTo>
                    <a:pt x="312" y="396"/>
                    <a:pt x="403" y="306"/>
                    <a:pt x="403" y="202"/>
                  </a:cubicBezTo>
                  <a:cubicBezTo>
                    <a:pt x="403" y="91"/>
                    <a:pt x="312" y="1"/>
                    <a:pt x="201"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920" name="Google Shape;14920;p74"/>
          <p:cNvGrpSpPr/>
          <p:nvPr/>
        </p:nvGrpSpPr>
        <p:grpSpPr>
          <a:xfrm>
            <a:off x="3272581" y="5549518"/>
            <a:ext cx="513785" cy="517428"/>
            <a:chOff x="2454435" y="4162138"/>
            <a:chExt cx="385339" cy="388071"/>
          </a:xfrm>
        </p:grpSpPr>
        <p:sp>
          <p:nvSpPr>
            <p:cNvPr id="14921" name="Google Shape;14921;p74"/>
            <p:cNvSpPr/>
            <p:nvPr/>
          </p:nvSpPr>
          <p:spPr>
            <a:xfrm>
              <a:off x="2568511" y="4162138"/>
              <a:ext cx="184144" cy="79973"/>
            </a:xfrm>
            <a:custGeom>
              <a:avLst/>
              <a:gdLst/>
              <a:ahLst/>
              <a:cxnLst/>
              <a:rect l="l" t="t" r="r" b="b"/>
              <a:pathLst>
                <a:path w="7009" h="3044" extrusionOk="0">
                  <a:moveTo>
                    <a:pt x="6770" y="1"/>
                  </a:moveTo>
                  <a:cubicBezTo>
                    <a:pt x="6757" y="1"/>
                    <a:pt x="6743" y="3"/>
                    <a:pt x="6728" y="6"/>
                  </a:cubicBezTo>
                  <a:cubicBezTo>
                    <a:pt x="5459" y="186"/>
                    <a:pt x="2359" y="783"/>
                    <a:pt x="0" y="2586"/>
                  </a:cubicBezTo>
                  <a:lnTo>
                    <a:pt x="5064" y="3044"/>
                  </a:lnTo>
                  <a:cubicBezTo>
                    <a:pt x="5355" y="1858"/>
                    <a:pt x="6305" y="838"/>
                    <a:pt x="6874" y="311"/>
                  </a:cubicBezTo>
                  <a:cubicBezTo>
                    <a:pt x="7008" y="209"/>
                    <a:pt x="6925" y="1"/>
                    <a:pt x="6770" y="1"/>
                  </a:cubicBezTo>
                  <a:close/>
                </a:path>
              </a:pathLst>
            </a:custGeom>
            <a:solidFill>
              <a:srgbClr val="7D92A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22" name="Google Shape;14922;p74"/>
            <p:cNvSpPr/>
            <p:nvPr/>
          </p:nvSpPr>
          <p:spPr>
            <a:xfrm>
              <a:off x="2568511" y="4470236"/>
              <a:ext cx="184144" cy="79973"/>
            </a:xfrm>
            <a:custGeom>
              <a:avLst/>
              <a:gdLst/>
              <a:ahLst/>
              <a:cxnLst/>
              <a:rect l="l" t="t" r="r" b="b"/>
              <a:pathLst>
                <a:path w="7009" h="3044" extrusionOk="0">
                  <a:moveTo>
                    <a:pt x="5064" y="1"/>
                  </a:moveTo>
                  <a:lnTo>
                    <a:pt x="0" y="466"/>
                  </a:lnTo>
                  <a:cubicBezTo>
                    <a:pt x="2359" y="2269"/>
                    <a:pt x="5459" y="2866"/>
                    <a:pt x="6728" y="3039"/>
                  </a:cubicBezTo>
                  <a:cubicBezTo>
                    <a:pt x="6743" y="3042"/>
                    <a:pt x="6757" y="3044"/>
                    <a:pt x="6770" y="3044"/>
                  </a:cubicBezTo>
                  <a:cubicBezTo>
                    <a:pt x="6925" y="3044"/>
                    <a:pt x="7008" y="2836"/>
                    <a:pt x="6874" y="2734"/>
                  </a:cubicBezTo>
                  <a:cubicBezTo>
                    <a:pt x="6305" y="2207"/>
                    <a:pt x="5355" y="1187"/>
                    <a:pt x="5064" y="1"/>
                  </a:cubicBezTo>
                  <a:close/>
                </a:path>
              </a:pathLst>
            </a:custGeom>
            <a:solidFill>
              <a:srgbClr val="7D92A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23" name="Google Shape;14923;p74"/>
            <p:cNvSpPr/>
            <p:nvPr/>
          </p:nvSpPr>
          <p:spPr>
            <a:xfrm>
              <a:off x="2454435" y="4217310"/>
              <a:ext cx="385339" cy="277753"/>
            </a:xfrm>
            <a:custGeom>
              <a:avLst/>
              <a:gdLst/>
              <a:ahLst/>
              <a:cxnLst/>
              <a:rect l="l" t="t" r="r" b="b"/>
              <a:pathLst>
                <a:path w="14667" h="10572" extrusionOk="0">
                  <a:moveTo>
                    <a:pt x="6812" y="1"/>
                  </a:moveTo>
                  <a:cubicBezTo>
                    <a:pt x="2650" y="1"/>
                    <a:pt x="1811" y="2893"/>
                    <a:pt x="160" y="4960"/>
                  </a:cubicBezTo>
                  <a:cubicBezTo>
                    <a:pt x="0" y="5147"/>
                    <a:pt x="0" y="5425"/>
                    <a:pt x="160" y="5619"/>
                  </a:cubicBezTo>
                  <a:cubicBezTo>
                    <a:pt x="1811" y="7679"/>
                    <a:pt x="2650" y="10571"/>
                    <a:pt x="6812" y="10571"/>
                  </a:cubicBezTo>
                  <a:cubicBezTo>
                    <a:pt x="6817" y="10571"/>
                    <a:pt x="6822" y="10571"/>
                    <a:pt x="6827" y="10571"/>
                  </a:cubicBezTo>
                  <a:cubicBezTo>
                    <a:pt x="9172" y="10571"/>
                    <a:pt x="11231" y="9033"/>
                    <a:pt x="11910" y="6798"/>
                  </a:cubicBezTo>
                  <a:cubicBezTo>
                    <a:pt x="11973" y="6591"/>
                    <a:pt x="12167" y="6461"/>
                    <a:pt x="12369" y="6461"/>
                  </a:cubicBezTo>
                  <a:cubicBezTo>
                    <a:pt x="12431" y="6461"/>
                    <a:pt x="12494" y="6474"/>
                    <a:pt x="12555" y="6500"/>
                  </a:cubicBezTo>
                  <a:lnTo>
                    <a:pt x="14303" y="7249"/>
                  </a:lnTo>
                  <a:cubicBezTo>
                    <a:pt x="14332" y="7262"/>
                    <a:pt x="14363" y="7267"/>
                    <a:pt x="14392" y="7267"/>
                  </a:cubicBezTo>
                  <a:cubicBezTo>
                    <a:pt x="14540" y="7267"/>
                    <a:pt x="14667" y="7121"/>
                    <a:pt x="14615" y="6964"/>
                  </a:cubicBezTo>
                  <a:lnTo>
                    <a:pt x="14178" y="5667"/>
                  </a:lnTo>
                  <a:cubicBezTo>
                    <a:pt x="14095" y="5425"/>
                    <a:pt x="14095" y="5154"/>
                    <a:pt x="14178" y="4911"/>
                  </a:cubicBezTo>
                  <a:lnTo>
                    <a:pt x="14615" y="3614"/>
                  </a:lnTo>
                  <a:cubicBezTo>
                    <a:pt x="14666" y="3459"/>
                    <a:pt x="14542" y="3309"/>
                    <a:pt x="14396" y="3309"/>
                  </a:cubicBezTo>
                  <a:cubicBezTo>
                    <a:pt x="14365" y="3309"/>
                    <a:pt x="14334" y="3316"/>
                    <a:pt x="14303" y="3330"/>
                  </a:cubicBezTo>
                  <a:lnTo>
                    <a:pt x="12555" y="4079"/>
                  </a:lnTo>
                  <a:cubicBezTo>
                    <a:pt x="12494" y="4105"/>
                    <a:pt x="12432" y="4117"/>
                    <a:pt x="12370" y="4117"/>
                  </a:cubicBezTo>
                  <a:cubicBezTo>
                    <a:pt x="12169" y="4117"/>
                    <a:pt x="11979" y="3988"/>
                    <a:pt x="11910" y="3781"/>
                  </a:cubicBezTo>
                  <a:cubicBezTo>
                    <a:pt x="11237" y="1533"/>
                    <a:pt x="9163" y="1"/>
                    <a:pt x="6812" y="1"/>
                  </a:cubicBezTo>
                  <a:close/>
                </a:path>
              </a:pathLst>
            </a:custGeom>
            <a:solidFill>
              <a:srgbClr val="BCC7D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24" name="Google Shape;14924;p74"/>
            <p:cNvSpPr/>
            <p:nvPr/>
          </p:nvSpPr>
          <p:spPr>
            <a:xfrm>
              <a:off x="2454435" y="4251386"/>
              <a:ext cx="250403" cy="243677"/>
            </a:xfrm>
            <a:custGeom>
              <a:avLst/>
              <a:gdLst/>
              <a:ahLst/>
              <a:cxnLst/>
              <a:rect l="l" t="t" r="r" b="b"/>
              <a:pathLst>
                <a:path w="9531" h="9275" extrusionOk="0">
                  <a:moveTo>
                    <a:pt x="2976" y="1"/>
                  </a:moveTo>
                  <a:lnTo>
                    <a:pt x="2976" y="1"/>
                  </a:lnTo>
                  <a:cubicBezTo>
                    <a:pt x="1783" y="1027"/>
                    <a:pt x="1103" y="2477"/>
                    <a:pt x="160" y="3663"/>
                  </a:cubicBezTo>
                  <a:cubicBezTo>
                    <a:pt x="0" y="3850"/>
                    <a:pt x="0" y="4128"/>
                    <a:pt x="160" y="4322"/>
                  </a:cubicBezTo>
                  <a:cubicBezTo>
                    <a:pt x="1811" y="6382"/>
                    <a:pt x="2650" y="9274"/>
                    <a:pt x="6812" y="9274"/>
                  </a:cubicBezTo>
                  <a:cubicBezTo>
                    <a:pt x="7769" y="9274"/>
                    <a:pt x="8705" y="9018"/>
                    <a:pt x="9530" y="8532"/>
                  </a:cubicBezTo>
                  <a:cubicBezTo>
                    <a:pt x="5723" y="7880"/>
                    <a:pt x="2941" y="4579"/>
                    <a:pt x="2941" y="715"/>
                  </a:cubicBezTo>
                  <a:cubicBezTo>
                    <a:pt x="2941" y="479"/>
                    <a:pt x="2955" y="236"/>
                    <a:pt x="2976" y="1"/>
                  </a:cubicBezTo>
                  <a:close/>
                </a:path>
              </a:pathLst>
            </a:custGeom>
            <a:solidFill>
              <a:srgbClr val="A4B2C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25" name="Google Shape;14925;p74"/>
            <p:cNvSpPr/>
            <p:nvPr/>
          </p:nvSpPr>
          <p:spPr>
            <a:xfrm>
              <a:off x="2495420" y="4331018"/>
              <a:ext cx="31553" cy="31553"/>
            </a:xfrm>
            <a:custGeom>
              <a:avLst/>
              <a:gdLst/>
              <a:ahLst/>
              <a:cxnLst/>
              <a:rect l="l" t="t" r="r" b="b"/>
              <a:pathLst>
                <a:path w="1201" h="1201" extrusionOk="0">
                  <a:moveTo>
                    <a:pt x="597" y="1"/>
                  </a:moveTo>
                  <a:cubicBezTo>
                    <a:pt x="271" y="1"/>
                    <a:pt x="1" y="271"/>
                    <a:pt x="1" y="597"/>
                  </a:cubicBezTo>
                  <a:cubicBezTo>
                    <a:pt x="1" y="930"/>
                    <a:pt x="271" y="1201"/>
                    <a:pt x="597" y="1201"/>
                  </a:cubicBezTo>
                  <a:cubicBezTo>
                    <a:pt x="930" y="1201"/>
                    <a:pt x="1201" y="930"/>
                    <a:pt x="1201" y="597"/>
                  </a:cubicBezTo>
                  <a:cubicBezTo>
                    <a:pt x="1201" y="271"/>
                    <a:pt x="930" y="1"/>
                    <a:pt x="597" y="1"/>
                  </a:cubicBezTo>
                  <a:close/>
                </a:path>
              </a:pathLst>
            </a:custGeom>
            <a:solidFill>
              <a:srgbClr val="4B637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26" name="Google Shape;14926;p74"/>
            <p:cNvSpPr/>
            <p:nvPr/>
          </p:nvSpPr>
          <p:spPr>
            <a:xfrm>
              <a:off x="2508005" y="4337218"/>
              <a:ext cx="12768" cy="12795"/>
            </a:xfrm>
            <a:custGeom>
              <a:avLst/>
              <a:gdLst/>
              <a:ahLst/>
              <a:cxnLst/>
              <a:rect l="l" t="t" r="r" b="b"/>
              <a:pathLst>
                <a:path w="486" h="487" extrusionOk="0">
                  <a:moveTo>
                    <a:pt x="243" y="1"/>
                  </a:moveTo>
                  <a:cubicBezTo>
                    <a:pt x="111" y="1"/>
                    <a:pt x="0" y="112"/>
                    <a:pt x="0" y="243"/>
                  </a:cubicBezTo>
                  <a:cubicBezTo>
                    <a:pt x="0" y="375"/>
                    <a:pt x="111" y="486"/>
                    <a:pt x="243" y="486"/>
                  </a:cubicBezTo>
                  <a:cubicBezTo>
                    <a:pt x="375" y="486"/>
                    <a:pt x="486" y="375"/>
                    <a:pt x="486" y="243"/>
                  </a:cubicBezTo>
                  <a:cubicBezTo>
                    <a:pt x="486" y="112"/>
                    <a:pt x="375" y="1"/>
                    <a:pt x="243"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27" name="Google Shape;14927;p74"/>
            <p:cNvSpPr/>
            <p:nvPr/>
          </p:nvSpPr>
          <p:spPr>
            <a:xfrm>
              <a:off x="2545181" y="4220227"/>
              <a:ext cx="53780" cy="271920"/>
            </a:xfrm>
            <a:custGeom>
              <a:avLst/>
              <a:gdLst/>
              <a:ahLst/>
              <a:cxnLst/>
              <a:rect l="l" t="t" r="r" b="b"/>
              <a:pathLst>
                <a:path w="2047" h="10350" extrusionOk="0">
                  <a:moveTo>
                    <a:pt x="2047" y="1"/>
                  </a:moveTo>
                  <a:lnTo>
                    <a:pt x="2047" y="1"/>
                  </a:lnTo>
                  <a:cubicBezTo>
                    <a:pt x="1630" y="77"/>
                    <a:pt x="1221" y="195"/>
                    <a:pt x="833" y="361"/>
                  </a:cubicBezTo>
                  <a:cubicBezTo>
                    <a:pt x="313" y="1721"/>
                    <a:pt x="0" y="3378"/>
                    <a:pt x="0" y="5175"/>
                  </a:cubicBezTo>
                  <a:cubicBezTo>
                    <a:pt x="0" y="6971"/>
                    <a:pt x="313" y="8636"/>
                    <a:pt x="833" y="9996"/>
                  </a:cubicBezTo>
                  <a:cubicBezTo>
                    <a:pt x="1228" y="10162"/>
                    <a:pt x="1630" y="10280"/>
                    <a:pt x="2047" y="10349"/>
                  </a:cubicBezTo>
                  <a:cubicBezTo>
                    <a:pt x="1707" y="8893"/>
                    <a:pt x="1506" y="7110"/>
                    <a:pt x="1506" y="5175"/>
                  </a:cubicBezTo>
                  <a:cubicBezTo>
                    <a:pt x="1506" y="3247"/>
                    <a:pt x="1707" y="1464"/>
                    <a:pt x="2047" y="1"/>
                  </a:cubicBezTo>
                  <a:close/>
                </a:path>
              </a:pathLst>
            </a:custGeom>
            <a:solidFill>
              <a:srgbClr val="162F4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28" name="Google Shape;14928;p74"/>
            <p:cNvSpPr/>
            <p:nvPr/>
          </p:nvSpPr>
          <p:spPr>
            <a:xfrm>
              <a:off x="2545181" y="4344680"/>
              <a:ext cx="53780" cy="147468"/>
            </a:xfrm>
            <a:custGeom>
              <a:avLst/>
              <a:gdLst/>
              <a:ahLst/>
              <a:cxnLst/>
              <a:rect l="l" t="t" r="r" b="b"/>
              <a:pathLst>
                <a:path w="2047" h="5613" extrusionOk="0">
                  <a:moveTo>
                    <a:pt x="7" y="1"/>
                  </a:moveTo>
                  <a:cubicBezTo>
                    <a:pt x="7" y="147"/>
                    <a:pt x="0" y="292"/>
                    <a:pt x="0" y="438"/>
                  </a:cubicBezTo>
                  <a:cubicBezTo>
                    <a:pt x="0" y="2234"/>
                    <a:pt x="313" y="3892"/>
                    <a:pt x="833" y="5259"/>
                  </a:cubicBezTo>
                  <a:cubicBezTo>
                    <a:pt x="1221" y="5418"/>
                    <a:pt x="1630" y="5543"/>
                    <a:pt x="2047" y="5612"/>
                  </a:cubicBezTo>
                  <a:cubicBezTo>
                    <a:pt x="1818" y="4600"/>
                    <a:pt x="1658" y="3573"/>
                    <a:pt x="1582" y="2533"/>
                  </a:cubicBezTo>
                  <a:cubicBezTo>
                    <a:pt x="902" y="1797"/>
                    <a:pt x="368" y="937"/>
                    <a:pt x="7" y="1"/>
                  </a:cubicBezTo>
                  <a:close/>
                </a:path>
              </a:pathLst>
            </a:custGeom>
            <a:solidFill>
              <a:srgbClr val="3F546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29" name="Google Shape;14929;p74"/>
            <p:cNvSpPr/>
            <p:nvPr/>
          </p:nvSpPr>
          <p:spPr>
            <a:xfrm>
              <a:off x="2623184" y="4217678"/>
              <a:ext cx="49944" cy="277201"/>
            </a:xfrm>
            <a:custGeom>
              <a:avLst/>
              <a:gdLst/>
              <a:ahLst/>
              <a:cxnLst/>
              <a:rect l="l" t="t" r="r" b="b"/>
              <a:pathLst>
                <a:path w="1901" h="10551" extrusionOk="0">
                  <a:moveTo>
                    <a:pt x="617" y="0"/>
                  </a:moveTo>
                  <a:cubicBezTo>
                    <a:pt x="236" y="1436"/>
                    <a:pt x="0" y="3267"/>
                    <a:pt x="0" y="5272"/>
                  </a:cubicBezTo>
                  <a:cubicBezTo>
                    <a:pt x="0" y="7283"/>
                    <a:pt x="229" y="9115"/>
                    <a:pt x="617" y="10550"/>
                  </a:cubicBezTo>
                  <a:cubicBezTo>
                    <a:pt x="1047" y="10530"/>
                    <a:pt x="1484" y="10460"/>
                    <a:pt x="1901" y="10335"/>
                  </a:cubicBezTo>
                  <a:cubicBezTo>
                    <a:pt x="1588" y="8948"/>
                    <a:pt x="1401" y="7193"/>
                    <a:pt x="1401" y="5272"/>
                  </a:cubicBezTo>
                  <a:cubicBezTo>
                    <a:pt x="1401" y="3351"/>
                    <a:pt x="1588" y="1589"/>
                    <a:pt x="1901" y="209"/>
                  </a:cubicBezTo>
                  <a:cubicBezTo>
                    <a:pt x="1484" y="84"/>
                    <a:pt x="1047" y="14"/>
                    <a:pt x="617" y="0"/>
                  </a:cubicBezTo>
                  <a:close/>
                </a:path>
              </a:pathLst>
            </a:custGeom>
            <a:solidFill>
              <a:srgbClr val="162F4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30" name="Google Shape;14930;p74"/>
            <p:cNvSpPr/>
            <p:nvPr/>
          </p:nvSpPr>
          <p:spPr>
            <a:xfrm>
              <a:off x="2629542" y="4446748"/>
              <a:ext cx="43586" cy="48131"/>
            </a:xfrm>
            <a:custGeom>
              <a:avLst/>
              <a:gdLst/>
              <a:ahLst/>
              <a:cxnLst/>
              <a:rect l="l" t="t" r="r" b="b"/>
              <a:pathLst>
                <a:path w="1659" h="1832" extrusionOk="0">
                  <a:moveTo>
                    <a:pt x="1" y="0"/>
                  </a:moveTo>
                  <a:cubicBezTo>
                    <a:pt x="91" y="618"/>
                    <a:pt x="216" y="1228"/>
                    <a:pt x="375" y="1831"/>
                  </a:cubicBezTo>
                  <a:cubicBezTo>
                    <a:pt x="805" y="1811"/>
                    <a:pt x="1242" y="1741"/>
                    <a:pt x="1659" y="1616"/>
                  </a:cubicBezTo>
                  <a:cubicBezTo>
                    <a:pt x="1596" y="1339"/>
                    <a:pt x="1541" y="1034"/>
                    <a:pt x="1485" y="729"/>
                  </a:cubicBezTo>
                  <a:cubicBezTo>
                    <a:pt x="965" y="534"/>
                    <a:pt x="466" y="292"/>
                    <a:pt x="1" y="0"/>
                  </a:cubicBezTo>
                  <a:close/>
                </a:path>
              </a:pathLst>
            </a:custGeom>
            <a:solidFill>
              <a:srgbClr val="3F546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31" name="Google Shape;14931;p74"/>
            <p:cNvSpPr/>
            <p:nvPr/>
          </p:nvSpPr>
          <p:spPr>
            <a:xfrm>
              <a:off x="2694960" y="4243925"/>
              <a:ext cx="48867" cy="224709"/>
            </a:xfrm>
            <a:custGeom>
              <a:avLst/>
              <a:gdLst/>
              <a:ahLst/>
              <a:cxnLst/>
              <a:rect l="l" t="t" r="r" b="b"/>
              <a:pathLst>
                <a:path w="1860" h="8553" extrusionOk="0">
                  <a:moveTo>
                    <a:pt x="778" y="0"/>
                  </a:moveTo>
                  <a:cubicBezTo>
                    <a:pt x="1" y="2796"/>
                    <a:pt x="1" y="5750"/>
                    <a:pt x="778" y="8553"/>
                  </a:cubicBezTo>
                  <a:cubicBezTo>
                    <a:pt x="1187" y="8254"/>
                    <a:pt x="1548" y="7901"/>
                    <a:pt x="1860" y="7505"/>
                  </a:cubicBezTo>
                  <a:cubicBezTo>
                    <a:pt x="1353" y="5383"/>
                    <a:pt x="1353" y="3170"/>
                    <a:pt x="1860" y="1041"/>
                  </a:cubicBezTo>
                  <a:cubicBezTo>
                    <a:pt x="1548" y="645"/>
                    <a:pt x="1187" y="299"/>
                    <a:pt x="778" y="0"/>
                  </a:cubicBezTo>
                  <a:close/>
                </a:path>
              </a:pathLst>
            </a:custGeom>
            <a:solidFill>
              <a:srgbClr val="162F4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932" name="Google Shape;14932;p74"/>
          <p:cNvGrpSpPr/>
          <p:nvPr/>
        </p:nvGrpSpPr>
        <p:grpSpPr>
          <a:xfrm>
            <a:off x="4802585" y="5548256"/>
            <a:ext cx="366904" cy="518549"/>
            <a:chOff x="3601939" y="4161192"/>
            <a:chExt cx="275178" cy="388912"/>
          </a:xfrm>
        </p:grpSpPr>
        <p:sp>
          <p:nvSpPr>
            <p:cNvPr id="14933" name="Google Shape;14933;p74"/>
            <p:cNvSpPr/>
            <p:nvPr/>
          </p:nvSpPr>
          <p:spPr>
            <a:xfrm>
              <a:off x="3601939" y="4161192"/>
              <a:ext cx="195546" cy="388912"/>
            </a:xfrm>
            <a:custGeom>
              <a:avLst/>
              <a:gdLst/>
              <a:ahLst/>
              <a:cxnLst/>
              <a:rect l="l" t="t" r="r" b="b"/>
              <a:pathLst>
                <a:path w="7443" h="14803" extrusionOk="0">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rgbClr val="C9CFD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34" name="Google Shape;14934;p74"/>
            <p:cNvSpPr/>
            <p:nvPr/>
          </p:nvSpPr>
          <p:spPr>
            <a:xfrm>
              <a:off x="3630182" y="4193980"/>
              <a:ext cx="128131" cy="324597"/>
            </a:xfrm>
            <a:custGeom>
              <a:avLst/>
              <a:gdLst/>
              <a:ahLst/>
              <a:cxnLst/>
              <a:rect l="l" t="t" r="r" b="b"/>
              <a:pathLst>
                <a:path w="4877" h="12355" extrusionOk="0">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rgbClr val="A5B1B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35" name="Google Shape;14935;p74"/>
            <p:cNvSpPr/>
            <p:nvPr/>
          </p:nvSpPr>
          <p:spPr>
            <a:xfrm>
              <a:off x="3636383" y="4193980"/>
              <a:ext cx="63448" cy="324597"/>
            </a:xfrm>
            <a:custGeom>
              <a:avLst/>
              <a:gdLst/>
              <a:ahLst/>
              <a:cxnLst/>
              <a:rect l="l" t="t" r="r" b="b"/>
              <a:pathLst>
                <a:path w="2415" h="12355" extrusionOk="0">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rgbClr val="70849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36" name="Google Shape;14936;p74"/>
            <p:cNvSpPr/>
            <p:nvPr/>
          </p:nvSpPr>
          <p:spPr>
            <a:xfrm>
              <a:off x="3679207" y="4193980"/>
              <a:ext cx="41195" cy="89326"/>
            </a:xfrm>
            <a:custGeom>
              <a:avLst/>
              <a:gdLst/>
              <a:ahLst/>
              <a:cxnLst/>
              <a:rect l="l" t="t" r="r" b="b"/>
              <a:pathLst>
                <a:path w="1568" h="3400" extrusionOk="0">
                  <a:moveTo>
                    <a:pt x="784" y="1"/>
                  </a:moveTo>
                  <a:cubicBezTo>
                    <a:pt x="347" y="1"/>
                    <a:pt x="0" y="348"/>
                    <a:pt x="0" y="785"/>
                  </a:cubicBezTo>
                  <a:lnTo>
                    <a:pt x="0" y="3399"/>
                  </a:lnTo>
                  <a:lnTo>
                    <a:pt x="1568" y="3399"/>
                  </a:lnTo>
                  <a:lnTo>
                    <a:pt x="1568" y="785"/>
                  </a:lnTo>
                  <a:cubicBezTo>
                    <a:pt x="1568" y="348"/>
                    <a:pt x="1214" y="1"/>
                    <a:pt x="784"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37" name="Google Shape;14937;p74"/>
            <p:cNvSpPr/>
            <p:nvPr/>
          </p:nvSpPr>
          <p:spPr>
            <a:xfrm>
              <a:off x="3679207" y="4368010"/>
              <a:ext cx="41195" cy="11875"/>
            </a:xfrm>
            <a:custGeom>
              <a:avLst/>
              <a:gdLst/>
              <a:ahLst/>
              <a:cxnLst/>
              <a:rect l="l" t="t" r="r" b="b"/>
              <a:pathLst>
                <a:path w="1568" h="452" extrusionOk="0">
                  <a:moveTo>
                    <a:pt x="0" y="1"/>
                  </a:moveTo>
                  <a:lnTo>
                    <a:pt x="0" y="452"/>
                  </a:lnTo>
                  <a:lnTo>
                    <a:pt x="1568" y="452"/>
                  </a:lnTo>
                  <a:lnTo>
                    <a:pt x="1568" y="1"/>
                  </a:lnTo>
                  <a:close/>
                </a:path>
              </a:pathLst>
            </a:custGeom>
            <a:solidFill>
              <a:srgbClr val="73839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38" name="Google Shape;14938;p74"/>
            <p:cNvSpPr/>
            <p:nvPr/>
          </p:nvSpPr>
          <p:spPr>
            <a:xfrm>
              <a:off x="3679207" y="4322637"/>
              <a:ext cx="41195" cy="12059"/>
            </a:xfrm>
            <a:custGeom>
              <a:avLst/>
              <a:gdLst/>
              <a:ahLst/>
              <a:cxnLst/>
              <a:rect l="l" t="t" r="r" b="b"/>
              <a:pathLst>
                <a:path w="1568" h="459" extrusionOk="0">
                  <a:moveTo>
                    <a:pt x="0" y="1"/>
                  </a:moveTo>
                  <a:lnTo>
                    <a:pt x="0" y="458"/>
                  </a:lnTo>
                  <a:lnTo>
                    <a:pt x="1568" y="458"/>
                  </a:lnTo>
                  <a:lnTo>
                    <a:pt x="1568" y="1"/>
                  </a:lnTo>
                  <a:close/>
                </a:path>
              </a:pathLst>
            </a:custGeom>
            <a:solidFill>
              <a:srgbClr val="73839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39" name="Google Shape;14939;p74"/>
            <p:cNvSpPr/>
            <p:nvPr/>
          </p:nvSpPr>
          <p:spPr>
            <a:xfrm>
              <a:off x="3679207" y="4277448"/>
              <a:ext cx="41195" cy="11875"/>
            </a:xfrm>
            <a:custGeom>
              <a:avLst/>
              <a:gdLst/>
              <a:ahLst/>
              <a:cxnLst/>
              <a:rect l="l" t="t" r="r" b="b"/>
              <a:pathLst>
                <a:path w="1568" h="452" extrusionOk="0">
                  <a:moveTo>
                    <a:pt x="0" y="1"/>
                  </a:moveTo>
                  <a:lnTo>
                    <a:pt x="0" y="451"/>
                  </a:lnTo>
                  <a:lnTo>
                    <a:pt x="1568" y="451"/>
                  </a:lnTo>
                  <a:lnTo>
                    <a:pt x="1568" y="1"/>
                  </a:lnTo>
                  <a:close/>
                </a:path>
              </a:pathLst>
            </a:custGeom>
            <a:solidFill>
              <a:srgbClr val="73839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40" name="Google Shape;14940;p74"/>
            <p:cNvSpPr/>
            <p:nvPr/>
          </p:nvSpPr>
          <p:spPr>
            <a:xfrm>
              <a:off x="3679207" y="4232076"/>
              <a:ext cx="41195" cy="11875"/>
            </a:xfrm>
            <a:custGeom>
              <a:avLst/>
              <a:gdLst/>
              <a:ahLst/>
              <a:cxnLst/>
              <a:rect l="l" t="t" r="r" b="b"/>
              <a:pathLst>
                <a:path w="1568" h="452" extrusionOk="0">
                  <a:moveTo>
                    <a:pt x="0" y="0"/>
                  </a:moveTo>
                  <a:lnTo>
                    <a:pt x="0" y="451"/>
                  </a:lnTo>
                  <a:lnTo>
                    <a:pt x="1568" y="451"/>
                  </a:lnTo>
                  <a:lnTo>
                    <a:pt x="1568" y="0"/>
                  </a:lnTo>
                  <a:close/>
                </a:path>
              </a:pathLst>
            </a:custGeom>
            <a:solidFill>
              <a:srgbClr val="73839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41" name="Google Shape;14941;p74"/>
            <p:cNvSpPr/>
            <p:nvPr/>
          </p:nvSpPr>
          <p:spPr>
            <a:xfrm>
              <a:off x="3811489" y="4211846"/>
              <a:ext cx="65629" cy="111921"/>
            </a:xfrm>
            <a:custGeom>
              <a:avLst/>
              <a:gdLst/>
              <a:ahLst/>
              <a:cxnLst/>
              <a:rect l="l" t="t" r="r" b="b"/>
              <a:pathLst>
                <a:path w="2498" h="4260" extrusionOk="0">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rgbClr val="73839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42" name="Google Shape;14942;p74"/>
            <p:cNvSpPr/>
            <p:nvPr/>
          </p:nvSpPr>
          <p:spPr>
            <a:xfrm>
              <a:off x="3774497" y="4175485"/>
              <a:ext cx="45241" cy="38936"/>
            </a:xfrm>
            <a:custGeom>
              <a:avLst/>
              <a:gdLst/>
              <a:ahLst/>
              <a:cxnLst/>
              <a:rect l="l" t="t" r="r" b="b"/>
              <a:pathLst>
                <a:path w="1722" h="1482" extrusionOk="0">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rgbClr val="73839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943" name="Google Shape;14943;p74"/>
          <p:cNvGrpSpPr/>
          <p:nvPr/>
        </p:nvGrpSpPr>
        <p:grpSpPr>
          <a:xfrm>
            <a:off x="1114698" y="4286862"/>
            <a:ext cx="501069" cy="495569"/>
            <a:chOff x="836023" y="3215146"/>
            <a:chExt cx="375802" cy="371677"/>
          </a:xfrm>
        </p:grpSpPr>
        <p:sp>
          <p:nvSpPr>
            <p:cNvPr id="14944" name="Google Shape;14944;p74"/>
            <p:cNvSpPr/>
            <p:nvPr/>
          </p:nvSpPr>
          <p:spPr>
            <a:xfrm>
              <a:off x="907274" y="3284847"/>
              <a:ext cx="232748" cy="231645"/>
            </a:xfrm>
            <a:custGeom>
              <a:avLst/>
              <a:gdLst/>
              <a:ahLst/>
              <a:cxnLst/>
              <a:rect l="l" t="t" r="r" b="b"/>
              <a:pathLst>
                <a:path w="8859" h="8817" extrusionOk="0">
                  <a:moveTo>
                    <a:pt x="4413" y="0"/>
                  </a:moveTo>
                  <a:cubicBezTo>
                    <a:pt x="1978" y="0"/>
                    <a:pt x="1" y="1981"/>
                    <a:pt x="8" y="4418"/>
                  </a:cubicBezTo>
                  <a:lnTo>
                    <a:pt x="8" y="4536"/>
                  </a:lnTo>
                  <a:lnTo>
                    <a:pt x="8" y="4578"/>
                  </a:lnTo>
                  <a:lnTo>
                    <a:pt x="8" y="4661"/>
                  </a:lnTo>
                  <a:lnTo>
                    <a:pt x="8" y="4703"/>
                  </a:lnTo>
                  <a:cubicBezTo>
                    <a:pt x="8" y="4724"/>
                    <a:pt x="8" y="4751"/>
                    <a:pt x="8" y="4779"/>
                  </a:cubicBezTo>
                  <a:cubicBezTo>
                    <a:pt x="15" y="4800"/>
                    <a:pt x="8" y="4807"/>
                    <a:pt x="15" y="4828"/>
                  </a:cubicBezTo>
                  <a:cubicBezTo>
                    <a:pt x="22" y="4842"/>
                    <a:pt x="15" y="4869"/>
                    <a:pt x="22" y="4897"/>
                  </a:cubicBezTo>
                  <a:cubicBezTo>
                    <a:pt x="29" y="4918"/>
                    <a:pt x="22" y="4932"/>
                    <a:pt x="29" y="4946"/>
                  </a:cubicBezTo>
                  <a:cubicBezTo>
                    <a:pt x="36" y="4960"/>
                    <a:pt x="36" y="4987"/>
                    <a:pt x="36" y="5015"/>
                  </a:cubicBezTo>
                  <a:lnTo>
                    <a:pt x="43" y="5064"/>
                  </a:lnTo>
                  <a:cubicBezTo>
                    <a:pt x="43" y="5084"/>
                    <a:pt x="50" y="5105"/>
                    <a:pt x="56" y="5126"/>
                  </a:cubicBezTo>
                  <a:lnTo>
                    <a:pt x="63" y="5175"/>
                  </a:lnTo>
                  <a:cubicBezTo>
                    <a:pt x="63" y="5202"/>
                    <a:pt x="70" y="5223"/>
                    <a:pt x="77" y="5244"/>
                  </a:cubicBezTo>
                  <a:lnTo>
                    <a:pt x="84" y="5292"/>
                  </a:lnTo>
                  <a:cubicBezTo>
                    <a:pt x="91" y="5313"/>
                    <a:pt x="91" y="5334"/>
                    <a:pt x="98" y="5362"/>
                  </a:cubicBezTo>
                  <a:lnTo>
                    <a:pt x="105" y="5403"/>
                  </a:lnTo>
                  <a:cubicBezTo>
                    <a:pt x="112" y="5431"/>
                    <a:pt x="119" y="5452"/>
                    <a:pt x="126" y="5473"/>
                  </a:cubicBezTo>
                  <a:lnTo>
                    <a:pt x="133" y="5514"/>
                  </a:lnTo>
                  <a:cubicBezTo>
                    <a:pt x="140" y="5542"/>
                    <a:pt x="154" y="5577"/>
                    <a:pt x="160" y="5605"/>
                  </a:cubicBezTo>
                  <a:lnTo>
                    <a:pt x="167" y="5625"/>
                  </a:lnTo>
                  <a:cubicBezTo>
                    <a:pt x="174" y="5667"/>
                    <a:pt x="188" y="5702"/>
                    <a:pt x="195" y="5736"/>
                  </a:cubicBezTo>
                  <a:lnTo>
                    <a:pt x="209" y="5771"/>
                  </a:lnTo>
                  <a:cubicBezTo>
                    <a:pt x="216" y="5792"/>
                    <a:pt x="223" y="5820"/>
                    <a:pt x="230" y="5847"/>
                  </a:cubicBezTo>
                  <a:lnTo>
                    <a:pt x="251" y="5889"/>
                  </a:lnTo>
                  <a:lnTo>
                    <a:pt x="271" y="5951"/>
                  </a:lnTo>
                  <a:lnTo>
                    <a:pt x="285" y="6000"/>
                  </a:lnTo>
                  <a:lnTo>
                    <a:pt x="313" y="6055"/>
                  </a:lnTo>
                  <a:lnTo>
                    <a:pt x="327" y="6104"/>
                  </a:lnTo>
                  <a:lnTo>
                    <a:pt x="355" y="6166"/>
                  </a:lnTo>
                  <a:lnTo>
                    <a:pt x="376" y="6208"/>
                  </a:lnTo>
                  <a:lnTo>
                    <a:pt x="403" y="6264"/>
                  </a:lnTo>
                  <a:lnTo>
                    <a:pt x="424" y="6312"/>
                  </a:lnTo>
                  <a:lnTo>
                    <a:pt x="452" y="6368"/>
                  </a:lnTo>
                  <a:lnTo>
                    <a:pt x="473" y="6409"/>
                  </a:lnTo>
                  <a:lnTo>
                    <a:pt x="500" y="6472"/>
                  </a:lnTo>
                  <a:lnTo>
                    <a:pt x="521" y="6513"/>
                  </a:lnTo>
                  <a:lnTo>
                    <a:pt x="556" y="6569"/>
                  </a:lnTo>
                  <a:lnTo>
                    <a:pt x="577" y="6610"/>
                  </a:lnTo>
                  <a:lnTo>
                    <a:pt x="618" y="6680"/>
                  </a:lnTo>
                  <a:lnTo>
                    <a:pt x="632" y="6707"/>
                  </a:lnTo>
                  <a:cubicBezTo>
                    <a:pt x="653" y="6735"/>
                    <a:pt x="674" y="6770"/>
                    <a:pt x="695" y="6805"/>
                  </a:cubicBezTo>
                  <a:lnTo>
                    <a:pt x="702" y="6818"/>
                  </a:lnTo>
                  <a:lnTo>
                    <a:pt x="757" y="6895"/>
                  </a:lnTo>
                  <a:lnTo>
                    <a:pt x="778" y="6929"/>
                  </a:lnTo>
                  <a:lnTo>
                    <a:pt x="819" y="6985"/>
                  </a:lnTo>
                  <a:lnTo>
                    <a:pt x="847" y="7020"/>
                  </a:lnTo>
                  <a:lnTo>
                    <a:pt x="882" y="7075"/>
                  </a:lnTo>
                  <a:lnTo>
                    <a:pt x="910" y="7110"/>
                  </a:lnTo>
                  <a:lnTo>
                    <a:pt x="951" y="7165"/>
                  </a:lnTo>
                  <a:lnTo>
                    <a:pt x="986" y="7200"/>
                  </a:lnTo>
                  <a:lnTo>
                    <a:pt x="1028" y="7248"/>
                  </a:lnTo>
                  <a:lnTo>
                    <a:pt x="1055" y="7290"/>
                  </a:lnTo>
                  <a:lnTo>
                    <a:pt x="1097" y="7339"/>
                  </a:lnTo>
                  <a:lnTo>
                    <a:pt x="1125" y="7373"/>
                  </a:lnTo>
                  <a:lnTo>
                    <a:pt x="1173" y="7422"/>
                  </a:lnTo>
                  <a:lnTo>
                    <a:pt x="1201" y="7457"/>
                  </a:lnTo>
                  <a:lnTo>
                    <a:pt x="1249" y="7505"/>
                  </a:lnTo>
                  <a:lnTo>
                    <a:pt x="1277" y="7533"/>
                  </a:lnTo>
                  <a:lnTo>
                    <a:pt x="1333" y="7588"/>
                  </a:lnTo>
                  <a:lnTo>
                    <a:pt x="1360" y="7609"/>
                  </a:lnTo>
                  <a:lnTo>
                    <a:pt x="1444" y="7685"/>
                  </a:lnTo>
                  <a:lnTo>
                    <a:pt x="1527" y="7762"/>
                  </a:lnTo>
                  <a:cubicBezTo>
                    <a:pt x="1728" y="7935"/>
                    <a:pt x="1936" y="8088"/>
                    <a:pt x="2165" y="8220"/>
                  </a:cubicBezTo>
                  <a:lnTo>
                    <a:pt x="2179" y="8226"/>
                  </a:lnTo>
                  <a:lnTo>
                    <a:pt x="2269" y="8282"/>
                  </a:lnTo>
                  <a:lnTo>
                    <a:pt x="2290" y="8296"/>
                  </a:lnTo>
                  <a:lnTo>
                    <a:pt x="2408" y="8351"/>
                  </a:lnTo>
                  <a:lnTo>
                    <a:pt x="2436" y="8365"/>
                  </a:lnTo>
                  <a:lnTo>
                    <a:pt x="2526" y="8414"/>
                  </a:lnTo>
                  <a:lnTo>
                    <a:pt x="2560" y="8428"/>
                  </a:lnTo>
                  <a:lnTo>
                    <a:pt x="2658" y="8469"/>
                  </a:lnTo>
                  <a:lnTo>
                    <a:pt x="2678" y="8483"/>
                  </a:lnTo>
                  <a:lnTo>
                    <a:pt x="2796" y="8532"/>
                  </a:lnTo>
                  <a:lnTo>
                    <a:pt x="2831" y="8539"/>
                  </a:lnTo>
                  <a:lnTo>
                    <a:pt x="2921" y="8573"/>
                  </a:lnTo>
                  <a:lnTo>
                    <a:pt x="2963" y="8587"/>
                  </a:lnTo>
                  <a:lnTo>
                    <a:pt x="3067" y="8622"/>
                  </a:lnTo>
                  <a:lnTo>
                    <a:pt x="3088" y="8629"/>
                  </a:lnTo>
                  <a:lnTo>
                    <a:pt x="3212" y="8670"/>
                  </a:lnTo>
                  <a:lnTo>
                    <a:pt x="3247" y="8677"/>
                  </a:lnTo>
                  <a:lnTo>
                    <a:pt x="3344" y="8698"/>
                  </a:lnTo>
                  <a:lnTo>
                    <a:pt x="3379" y="8712"/>
                  </a:lnTo>
                  <a:lnTo>
                    <a:pt x="3497" y="8740"/>
                  </a:lnTo>
                  <a:lnTo>
                    <a:pt x="3511" y="8740"/>
                  </a:lnTo>
                  <a:lnTo>
                    <a:pt x="3642" y="8761"/>
                  </a:lnTo>
                  <a:lnTo>
                    <a:pt x="3677" y="8767"/>
                  </a:lnTo>
                  <a:lnTo>
                    <a:pt x="3781" y="8781"/>
                  </a:lnTo>
                  <a:lnTo>
                    <a:pt x="3816" y="8788"/>
                  </a:lnTo>
                  <a:lnTo>
                    <a:pt x="3941" y="8802"/>
                  </a:lnTo>
                  <a:lnTo>
                    <a:pt x="3955" y="8802"/>
                  </a:lnTo>
                  <a:lnTo>
                    <a:pt x="4086" y="8816"/>
                  </a:lnTo>
                  <a:lnTo>
                    <a:pt x="4725" y="8816"/>
                  </a:lnTo>
                  <a:lnTo>
                    <a:pt x="4863" y="8802"/>
                  </a:lnTo>
                  <a:lnTo>
                    <a:pt x="4870" y="8802"/>
                  </a:lnTo>
                  <a:lnTo>
                    <a:pt x="4995" y="8788"/>
                  </a:lnTo>
                  <a:lnTo>
                    <a:pt x="5037" y="8781"/>
                  </a:lnTo>
                  <a:lnTo>
                    <a:pt x="5134" y="8767"/>
                  </a:lnTo>
                  <a:lnTo>
                    <a:pt x="5168" y="8761"/>
                  </a:lnTo>
                  <a:lnTo>
                    <a:pt x="5300" y="8740"/>
                  </a:lnTo>
                  <a:lnTo>
                    <a:pt x="5314" y="8740"/>
                  </a:lnTo>
                  <a:lnTo>
                    <a:pt x="5432" y="8712"/>
                  </a:lnTo>
                  <a:lnTo>
                    <a:pt x="5467" y="8698"/>
                  </a:lnTo>
                  <a:lnTo>
                    <a:pt x="5564" y="8677"/>
                  </a:lnTo>
                  <a:lnTo>
                    <a:pt x="5598" y="8670"/>
                  </a:lnTo>
                  <a:lnTo>
                    <a:pt x="5723" y="8629"/>
                  </a:lnTo>
                  <a:lnTo>
                    <a:pt x="5744" y="8622"/>
                  </a:lnTo>
                  <a:lnTo>
                    <a:pt x="5848" y="8587"/>
                  </a:lnTo>
                  <a:lnTo>
                    <a:pt x="5890" y="8573"/>
                  </a:lnTo>
                  <a:lnTo>
                    <a:pt x="5980" y="8539"/>
                  </a:lnTo>
                  <a:lnTo>
                    <a:pt x="6015" y="8532"/>
                  </a:lnTo>
                  <a:lnTo>
                    <a:pt x="6133" y="8483"/>
                  </a:lnTo>
                  <a:lnTo>
                    <a:pt x="6188" y="8476"/>
                  </a:lnTo>
                  <a:lnTo>
                    <a:pt x="6285" y="8428"/>
                  </a:lnTo>
                  <a:lnTo>
                    <a:pt x="6320" y="8414"/>
                  </a:lnTo>
                  <a:lnTo>
                    <a:pt x="6410" y="8365"/>
                  </a:lnTo>
                  <a:lnTo>
                    <a:pt x="6438" y="8358"/>
                  </a:lnTo>
                  <a:lnTo>
                    <a:pt x="6556" y="8296"/>
                  </a:lnTo>
                  <a:lnTo>
                    <a:pt x="6576" y="8282"/>
                  </a:lnTo>
                  <a:lnTo>
                    <a:pt x="6667" y="8233"/>
                  </a:lnTo>
                  <a:lnTo>
                    <a:pt x="6681" y="8220"/>
                  </a:lnTo>
                  <a:cubicBezTo>
                    <a:pt x="6909" y="8088"/>
                    <a:pt x="7117" y="7935"/>
                    <a:pt x="7319" y="7762"/>
                  </a:cubicBezTo>
                  <a:lnTo>
                    <a:pt x="7402" y="7692"/>
                  </a:lnTo>
                  <a:lnTo>
                    <a:pt x="7485" y="7616"/>
                  </a:lnTo>
                  <a:lnTo>
                    <a:pt x="7513" y="7588"/>
                  </a:lnTo>
                  <a:lnTo>
                    <a:pt x="7568" y="7533"/>
                  </a:lnTo>
                  <a:lnTo>
                    <a:pt x="7603" y="7505"/>
                  </a:lnTo>
                  <a:lnTo>
                    <a:pt x="7652" y="7457"/>
                  </a:lnTo>
                  <a:lnTo>
                    <a:pt x="7679" y="7422"/>
                  </a:lnTo>
                  <a:lnTo>
                    <a:pt x="7728" y="7373"/>
                  </a:lnTo>
                  <a:lnTo>
                    <a:pt x="7756" y="7339"/>
                  </a:lnTo>
                  <a:lnTo>
                    <a:pt x="7797" y="7290"/>
                  </a:lnTo>
                  <a:lnTo>
                    <a:pt x="7832" y="7248"/>
                  </a:lnTo>
                  <a:lnTo>
                    <a:pt x="7874" y="7200"/>
                  </a:lnTo>
                  <a:lnTo>
                    <a:pt x="7901" y="7165"/>
                  </a:lnTo>
                  <a:lnTo>
                    <a:pt x="7943" y="7110"/>
                  </a:lnTo>
                  <a:lnTo>
                    <a:pt x="7971" y="7075"/>
                  </a:lnTo>
                  <a:lnTo>
                    <a:pt x="8012" y="7020"/>
                  </a:lnTo>
                  <a:lnTo>
                    <a:pt x="8033" y="6985"/>
                  </a:lnTo>
                  <a:lnTo>
                    <a:pt x="8082" y="6929"/>
                  </a:lnTo>
                  <a:lnTo>
                    <a:pt x="8102" y="6895"/>
                  </a:lnTo>
                  <a:lnTo>
                    <a:pt x="8151" y="6818"/>
                  </a:lnTo>
                  <a:lnTo>
                    <a:pt x="8165" y="6805"/>
                  </a:lnTo>
                  <a:cubicBezTo>
                    <a:pt x="8186" y="6770"/>
                    <a:pt x="8200" y="6742"/>
                    <a:pt x="8220" y="6707"/>
                  </a:cubicBezTo>
                  <a:lnTo>
                    <a:pt x="8241" y="6680"/>
                  </a:lnTo>
                  <a:lnTo>
                    <a:pt x="8276" y="6610"/>
                  </a:lnTo>
                  <a:lnTo>
                    <a:pt x="8297" y="6569"/>
                  </a:lnTo>
                  <a:lnTo>
                    <a:pt x="8331" y="6513"/>
                  </a:lnTo>
                  <a:lnTo>
                    <a:pt x="8352" y="6472"/>
                  </a:lnTo>
                  <a:lnTo>
                    <a:pt x="8387" y="6409"/>
                  </a:lnTo>
                  <a:lnTo>
                    <a:pt x="8408" y="6368"/>
                  </a:lnTo>
                  <a:lnTo>
                    <a:pt x="8435" y="6312"/>
                  </a:lnTo>
                  <a:lnTo>
                    <a:pt x="8456" y="6264"/>
                  </a:lnTo>
                  <a:lnTo>
                    <a:pt x="8477" y="6208"/>
                  </a:lnTo>
                  <a:lnTo>
                    <a:pt x="8498" y="6166"/>
                  </a:lnTo>
                  <a:lnTo>
                    <a:pt x="8526" y="6104"/>
                  </a:lnTo>
                  <a:lnTo>
                    <a:pt x="8546" y="6055"/>
                  </a:lnTo>
                  <a:lnTo>
                    <a:pt x="8567" y="6000"/>
                  </a:lnTo>
                  <a:lnTo>
                    <a:pt x="8581" y="5951"/>
                  </a:lnTo>
                  <a:lnTo>
                    <a:pt x="8609" y="5889"/>
                  </a:lnTo>
                  <a:lnTo>
                    <a:pt x="8623" y="5847"/>
                  </a:lnTo>
                  <a:cubicBezTo>
                    <a:pt x="8630" y="5820"/>
                    <a:pt x="8637" y="5792"/>
                    <a:pt x="8650" y="5771"/>
                  </a:cubicBezTo>
                  <a:lnTo>
                    <a:pt x="8657" y="5736"/>
                  </a:lnTo>
                  <a:cubicBezTo>
                    <a:pt x="8671" y="5702"/>
                    <a:pt x="8678" y="5667"/>
                    <a:pt x="8692" y="5625"/>
                  </a:cubicBezTo>
                  <a:lnTo>
                    <a:pt x="8699" y="5605"/>
                  </a:lnTo>
                  <a:cubicBezTo>
                    <a:pt x="8706" y="5577"/>
                    <a:pt x="8713" y="5549"/>
                    <a:pt x="8720" y="5514"/>
                  </a:cubicBezTo>
                  <a:lnTo>
                    <a:pt x="8727" y="5473"/>
                  </a:lnTo>
                  <a:cubicBezTo>
                    <a:pt x="8734" y="5452"/>
                    <a:pt x="8741" y="5431"/>
                    <a:pt x="8747" y="5403"/>
                  </a:cubicBezTo>
                  <a:lnTo>
                    <a:pt x="8754" y="5362"/>
                  </a:lnTo>
                  <a:cubicBezTo>
                    <a:pt x="8761" y="5334"/>
                    <a:pt x="8768" y="5313"/>
                    <a:pt x="8768" y="5292"/>
                  </a:cubicBezTo>
                  <a:lnTo>
                    <a:pt x="8782" y="5244"/>
                  </a:lnTo>
                  <a:lnTo>
                    <a:pt x="8796" y="5175"/>
                  </a:lnTo>
                  <a:lnTo>
                    <a:pt x="8803" y="5126"/>
                  </a:lnTo>
                  <a:lnTo>
                    <a:pt x="8810" y="5064"/>
                  </a:lnTo>
                  <a:cubicBezTo>
                    <a:pt x="8810" y="5043"/>
                    <a:pt x="8817" y="5029"/>
                    <a:pt x="8817" y="5015"/>
                  </a:cubicBezTo>
                  <a:cubicBezTo>
                    <a:pt x="8817" y="4994"/>
                    <a:pt x="8824" y="4966"/>
                    <a:pt x="8824" y="4946"/>
                  </a:cubicBezTo>
                  <a:cubicBezTo>
                    <a:pt x="8831" y="4925"/>
                    <a:pt x="8824" y="4911"/>
                    <a:pt x="8831" y="4897"/>
                  </a:cubicBezTo>
                  <a:cubicBezTo>
                    <a:pt x="8838" y="4876"/>
                    <a:pt x="8838" y="4849"/>
                    <a:pt x="8838" y="4828"/>
                  </a:cubicBezTo>
                  <a:cubicBezTo>
                    <a:pt x="8845" y="4807"/>
                    <a:pt x="8838" y="4793"/>
                    <a:pt x="8845" y="4779"/>
                  </a:cubicBezTo>
                  <a:cubicBezTo>
                    <a:pt x="8852" y="4758"/>
                    <a:pt x="8845" y="4731"/>
                    <a:pt x="8852" y="4703"/>
                  </a:cubicBezTo>
                  <a:cubicBezTo>
                    <a:pt x="8858" y="4682"/>
                    <a:pt x="8852" y="4675"/>
                    <a:pt x="8852" y="4661"/>
                  </a:cubicBezTo>
                  <a:lnTo>
                    <a:pt x="8852" y="4578"/>
                  </a:lnTo>
                  <a:lnTo>
                    <a:pt x="8852" y="4536"/>
                  </a:lnTo>
                  <a:lnTo>
                    <a:pt x="8852" y="4418"/>
                  </a:lnTo>
                  <a:cubicBezTo>
                    <a:pt x="8852" y="1981"/>
                    <a:pt x="6882" y="0"/>
                    <a:pt x="4439" y="0"/>
                  </a:cubicBezTo>
                  <a:cubicBezTo>
                    <a:pt x="4435" y="0"/>
                    <a:pt x="4431" y="0"/>
                    <a:pt x="4426" y="0"/>
                  </a:cubicBezTo>
                  <a:cubicBezTo>
                    <a:pt x="4422" y="0"/>
                    <a:pt x="4418" y="0"/>
                    <a:pt x="4413" y="0"/>
                  </a:cubicBezTo>
                  <a:close/>
                </a:path>
              </a:pathLst>
            </a:custGeom>
            <a:solidFill>
              <a:srgbClr val="8DA0B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45" name="Google Shape;14945;p74"/>
            <p:cNvSpPr/>
            <p:nvPr/>
          </p:nvSpPr>
          <p:spPr>
            <a:xfrm>
              <a:off x="953198" y="3284847"/>
              <a:ext cx="186456" cy="221976"/>
            </a:xfrm>
            <a:custGeom>
              <a:avLst/>
              <a:gdLst/>
              <a:ahLst/>
              <a:cxnLst/>
              <a:rect l="l" t="t" r="r" b="b"/>
              <a:pathLst>
                <a:path w="7097" h="8449" extrusionOk="0">
                  <a:moveTo>
                    <a:pt x="2692" y="0"/>
                  </a:moveTo>
                  <a:cubicBezTo>
                    <a:pt x="2435" y="0"/>
                    <a:pt x="2172" y="21"/>
                    <a:pt x="1915" y="70"/>
                  </a:cubicBezTo>
                  <a:cubicBezTo>
                    <a:pt x="535" y="1332"/>
                    <a:pt x="1" y="3288"/>
                    <a:pt x="556" y="5077"/>
                  </a:cubicBezTo>
                  <a:cubicBezTo>
                    <a:pt x="1104" y="6874"/>
                    <a:pt x="2644" y="8185"/>
                    <a:pt x="4502" y="8448"/>
                  </a:cubicBezTo>
                  <a:lnTo>
                    <a:pt x="4537" y="8435"/>
                  </a:lnTo>
                  <a:lnTo>
                    <a:pt x="4579" y="8414"/>
                  </a:lnTo>
                  <a:lnTo>
                    <a:pt x="4669" y="8372"/>
                  </a:lnTo>
                  <a:lnTo>
                    <a:pt x="4697" y="8358"/>
                  </a:lnTo>
                  <a:lnTo>
                    <a:pt x="4808" y="8303"/>
                  </a:lnTo>
                  <a:lnTo>
                    <a:pt x="4828" y="8289"/>
                  </a:lnTo>
                  <a:lnTo>
                    <a:pt x="4919" y="8233"/>
                  </a:lnTo>
                  <a:lnTo>
                    <a:pt x="4933" y="8226"/>
                  </a:lnTo>
                  <a:cubicBezTo>
                    <a:pt x="5161" y="8095"/>
                    <a:pt x="5376" y="7942"/>
                    <a:pt x="5571" y="7769"/>
                  </a:cubicBezTo>
                  <a:lnTo>
                    <a:pt x="5661" y="7692"/>
                  </a:lnTo>
                  <a:lnTo>
                    <a:pt x="5737" y="7616"/>
                  </a:lnTo>
                  <a:lnTo>
                    <a:pt x="5765" y="7595"/>
                  </a:lnTo>
                  <a:lnTo>
                    <a:pt x="5820" y="7540"/>
                  </a:lnTo>
                  <a:lnTo>
                    <a:pt x="5848" y="7512"/>
                  </a:lnTo>
                  <a:lnTo>
                    <a:pt x="5897" y="7463"/>
                  </a:lnTo>
                  <a:lnTo>
                    <a:pt x="5924" y="7429"/>
                  </a:lnTo>
                  <a:lnTo>
                    <a:pt x="5973" y="7380"/>
                  </a:lnTo>
                  <a:lnTo>
                    <a:pt x="6001" y="7346"/>
                  </a:lnTo>
                  <a:lnTo>
                    <a:pt x="6042" y="7297"/>
                  </a:lnTo>
                  <a:lnTo>
                    <a:pt x="6077" y="7255"/>
                  </a:lnTo>
                  <a:lnTo>
                    <a:pt x="6119" y="7207"/>
                  </a:lnTo>
                  <a:lnTo>
                    <a:pt x="6146" y="7172"/>
                  </a:lnTo>
                  <a:lnTo>
                    <a:pt x="6188" y="7117"/>
                  </a:lnTo>
                  <a:lnTo>
                    <a:pt x="6216" y="7082"/>
                  </a:lnTo>
                  <a:lnTo>
                    <a:pt x="6257" y="7026"/>
                  </a:lnTo>
                  <a:lnTo>
                    <a:pt x="6278" y="6992"/>
                  </a:lnTo>
                  <a:lnTo>
                    <a:pt x="6320" y="6936"/>
                  </a:lnTo>
                  <a:lnTo>
                    <a:pt x="6347" y="6902"/>
                  </a:lnTo>
                  <a:lnTo>
                    <a:pt x="6396" y="6818"/>
                  </a:lnTo>
                  <a:lnTo>
                    <a:pt x="6403" y="6811"/>
                  </a:lnTo>
                  <a:cubicBezTo>
                    <a:pt x="6424" y="6777"/>
                    <a:pt x="6445" y="6749"/>
                    <a:pt x="6465" y="6714"/>
                  </a:cubicBezTo>
                  <a:lnTo>
                    <a:pt x="6479" y="6687"/>
                  </a:lnTo>
                  <a:lnTo>
                    <a:pt x="6521" y="6617"/>
                  </a:lnTo>
                  <a:lnTo>
                    <a:pt x="6542" y="6576"/>
                  </a:lnTo>
                  <a:lnTo>
                    <a:pt x="6576" y="6520"/>
                  </a:lnTo>
                  <a:lnTo>
                    <a:pt x="6597" y="6479"/>
                  </a:lnTo>
                  <a:lnTo>
                    <a:pt x="6625" y="6416"/>
                  </a:lnTo>
                  <a:lnTo>
                    <a:pt x="6653" y="6374"/>
                  </a:lnTo>
                  <a:lnTo>
                    <a:pt x="6680" y="6319"/>
                  </a:lnTo>
                  <a:lnTo>
                    <a:pt x="6701" y="6270"/>
                  </a:lnTo>
                  <a:lnTo>
                    <a:pt x="6722" y="6215"/>
                  </a:lnTo>
                  <a:lnTo>
                    <a:pt x="6743" y="6173"/>
                  </a:lnTo>
                  <a:lnTo>
                    <a:pt x="6771" y="6111"/>
                  </a:lnTo>
                  <a:lnTo>
                    <a:pt x="6784" y="6062"/>
                  </a:lnTo>
                  <a:lnTo>
                    <a:pt x="6812" y="6007"/>
                  </a:lnTo>
                  <a:lnTo>
                    <a:pt x="6826" y="5958"/>
                  </a:lnTo>
                  <a:lnTo>
                    <a:pt x="6854" y="5896"/>
                  </a:lnTo>
                  <a:lnTo>
                    <a:pt x="6868" y="5854"/>
                  </a:lnTo>
                  <a:cubicBezTo>
                    <a:pt x="6875" y="5827"/>
                    <a:pt x="6882" y="5799"/>
                    <a:pt x="6889" y="5778"/>
                  </a:cubicBezTo>
                  <a:lnTo>
                    <a:pt x="6902" y="5743"/>
                  </a:lnTo>
                  <a:cubicBezTo>
                    <a:pt x="6916" y="5709"/>
                    <a:pt x="6923" y="5674"/>
                    <a:pt x="6937" y="5632"/>
                  </a:cubicBezTo>
                  <a:lnTo>
                    <a:pt x="6944" y="5612"/>
                  </a:lnTo>
                  <a:cubicBezTo>
                    <a:pt x="6951" y="5584"/>
                    <a:pt x="6958" y="5556"/>
                    <a:pt x="6965" y="5521"/>
                  </a:cubicBezTo>
                  <a:lnTo>
                    <a:pt x="6972" y="5480"/>
                  </a:lnTo>
                  <a:cubicBezTo>
                    <a:pt x="6979" y="5459"/>
                    <a:pt x="6986" y="5438"/>
                    <a:pt x="6993" y="5410"/>
                  </a:cubicBezTo>
                  <a:lnTo>
                    <a:pt x="6999" y="5369"/>
                  </a:lnTo>
                  <a:cubicBezTo>
                    <a:pt x="7006" y="5341"/>
                    <a:pt x="7013" y="5320"/>
                    <a:pt x="7013" y="5299"/>
                  </a:cubicBezTo>
                  <a:lnTo>
                    <a:pt x="7027" y="5251"/>
                  </a:lnTo>
                  <a:lnTo>
                    <a:pt x="7034" y="5181"/>
                  </a:lnTo>
                  <a:lnTo>
                    <a:pt x="7048" y="5133"/>
                  </a:lnTo>
                  <a:lnTo>
                    <a:pt x="7055" y="5070"/>
                  </a:lnTo>
                  <a:cubicBezTo>
                    <a:pt x="7055" y="5050"/>
                    <a:pt x="7062" y="5036"/>
                    <a:pt x="7062" y="5022"/>
                  </a:cubicBezTo>
                  <a:cubicBezTo>
                    <a:pt x="7062" y="5001"/>
                    <a:pt x="7069" y="4973"/>
                    <a:pt x="7069" y="4953"/>
                  </a:cubicBezTo>
                  <a:cubicBezTo>
                    <a:pt x="7076" y="4932"/>
                    <a:pt x="7069" y="4918"/>
                    <a:pt x="7076" y="4904"/>
                  </a:cubicBezTo>
                  <a:cubicBezTo>
                    <a:pt x="7083" y="4883"/>
                    <a:pt x="7083" y="4855"/>
                    <a:pt x="7083" y="4835"/>
                  </a:cubicBezTo>
                  <a:cubicBezTo>
                    <a:pt x="7090" y="4814"/>
                    <a:pt x="7083" y="4800"/>
                    <a:pt x="7090" y="4786"/>
                  </a:cubicBezTo>
                  <a:cubicBezTo>
                    <a:pt x="7097" y="4765"/>
                    <a:pt x="7090" y="4738"/>
                    <a:pt x="7097" y="4710"/>
                  </a:cubicBezTo>
                  <a:cubicBezTo>
                    <a:pt x="7097" y="4689"/>
                    <a:pt x="7097" y="4682"/>
                    <a:pt x="7097" y="4668"/>
                  </a:cubicBezTo>
                  <a:lnTo>
                    <a:pt x="7097" y="4585"/>
                  </a:lnTo>
                  <a:lnTo>
                    <a:pt x="7097" y="4543"/>
                  </a:lnTo>
                  <a:lnTo>
                    <a:pt x="7097" y="4425"/>
                  </a:lnTo>
                  <a:cubicBezTo>
                    <a:pt x="7097" y="3031"/>
                    <a:pt x="6438" y="1720"/>
                    <a:pt x="5321" y="888"/>
                  </a:cubicBezTo>
                  <a:lnTo>
                    <a:pt x="5335" y="881"/>
                  </a:lnTo>
                  <a:cubicBezTo>
                    <a:pt x="4572" y="305"/>
                    <a:pt x="3649" y="0"/>
                    <a:pt x="2692" y="0"/>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46" name="Google Shape;14946;p74"/>
            <p:cNvSpPr/>
            <p:nvPr/>
          </p:nvSpPr>
          <p:spPr>
            <a:xfrm>
              <a:off x="936437" y="3313799"/>
              <a:ext cx="175159" cy="174791"/>
            </a:xfrm>
            <a:custGeom>
              <a:avLst/>
              <a:gdLst/>
              <a:ahLst/>
              <a:cxnLst/>
              <a:rect l="l" t="t" r="r" b="b"/>
              <a:pathLst>
                <a:path w="6667" h="6653" extrusionOk="0">
                  <a:moveTo>
                    <a:pt x="2963" y="1"/>
                  </a:moveTo>
                  <a:lnTo>
                    <a:pt x="2914" y="8"/>
                  </a:lnTo>
                  <a:lnTo>
                    <a:pt x="2879" y="15"/>
                  </a:lnTo>
                  <a:lnTo>
                    <a:pt x="2838" y="15"/>
                  </a:lnTo>
                  <a:lnTo>
                    <a:pt x="2796" y="22"/>
                  </a:lnTo>
                  <a:lnTo>
                    <a:pt x="2754" y="29"/>
                  </a:lnTo>
                  <a:lnTo>
                    <a:pt x="2720" y="36"/>
                  </a:lnTo>
                  <a:lnTo>
                    <a:pt x="2671" y="43"/>
                  </a:lnTo>
                  <a:lnTo>
                    <a:pt x="2637" y="50"/>
                  </a:lnTo>
                  <a:lnTo>
                    <a:pt x="2595" y="63"/>
                  </a:lnTo>
                  <a:lnTo>
                    <a:pt x="2560" y="70"/>
                  </a:lnTo>
                  <a:lnTo>
                    <a:pt x="2519" y="84"/>
                  </a:lnTo>
                  <a:lnTo>
                    <a:pt x="2484" y="91"/>
                  </a:lnTo>
                  <a:lnTo>
                    <a:pt x="2442" y="105"/>
                  </a:lnTo>
                  <a:lnTo>
                    <a:pt x="2401" y="112"/>
                  </a:lnTo>
                  <a:lnTo>
                    <a:pt x="2359" y="126"/>
                  </a:lnTo>
                  <a:lnTo>
                    <a:pt x="2324" y="133"/>
                  </a:lnTo>
                  <a:lnTo>
                    <a:pt x="2283" y="147"/>
                  </a:lnTo>
                  <a:lnTo>
                    <a:pt x="2255" y="161"/>
                  </a:lnTo>
                  <a:lnTo>
                    <a:pt x="2206" y="174"/>
                  </a:lnTo>
                  <a:lnTo>
                    <a:pt x="2179" y="188"/>
                  </a:lnTo>
                  <a:lnTo>
                    <a:pt x="2130" y="202"/>
                  </a:lnTo>
                  <a:lnTo>
                    <a:pt x="2102" y="216"/>
                  </a:lnTo>
                  <a:lnTo>
                    <a:pt x="2033" y="244"/>
                  </a:lnTo>
                  <a:lnTo>
                    <a:pt x="2012" y="251"/>
                  </a:lnTo>
                  <a:lnTo>
                    <a:pt x="1957" y="272"/>
                  </a:lnTo>
                  <a:lnTo>
                    <a:pt x="1929" y="285"/>
                  </a:lnTo>
                  <a:lnTo>
                    <a:pt x="1887" y="306"/>
                  </a:lnTo>
                  <a:lnTo>
                    <a:pt x="1853" y="327"/>
                  </a:lnTo>
                  <a:lnTo>
                    <a:pt x="1818" y="341"/>
                  </a:lnTo>
                  <a:lnTo>
                    <a:pt x="1783" y="362"/>
                  </a:lnTo>
                  <a:lnTo>
                    <a:pt x="1749" y="382"/>
                  </a:lnTo>
                  <a:lnTo>
                    <a:pt x="1714" y="396"/>
                  </a:lnTo>
                  <a:lnTo>
                    <a:pt x="1679" y="417"/>
                  </a:lnTo>
                  <a:lnTo>
                    <a:pt x="1645" y="438"/>
                  </a:lnTo>
                  <a:lnTo>
                    <a:pt x="1610" y="459"/>
                  </a:lnTo>
                  <a:lnTo>
                    <a:pt x="1575" y="480"/>
                  </a:lnTo>
                  <a:lnTo>
                    <a:pt x="1548" y="500"/>
                  </a:lnTo>
                  <a:lnTo>
                    <a:pt x="1513" y="521"/>
                  </a:lnTo>
                  <a:lnTo>
                    <a:pt x="1478" y="542"/>
                  </a:lnTo>
                  <a:lnTo>
                    <a:pt x="1443" y="563"/>
                  </a:lnTo>
                  <a:lnTo>
                    <a:pt x="1416" y="584"/>
                  </a:lnTo>
                  <a:lnTo>
                    <a:pt x="1381" y="604"/>
                  </a:lnTo>
                  <a:lnTo>
                    <a:pt x="1353" y="632"/>
                  </a:lnTo>
                  <a:lnTo>
                    <a:pt x="1319" y="653"/>
                  </a:lnTo>
                  <a:lnTo>
                    <a:pt x="1291" y="674"/>
                  </a:lnTo>
                  <a:lnTo>
                    <a:pt x="1256" y="702"/>
                  </a:lnTo>
                  <a:lnTo>
                    <a:pt x="1228" y="722"/>
                  </a:lnTo>
                  <a:lnTo>
                    <a:pt x="1201" y="750"/>
                  </a:lnTo>
                  <a:lnTo>
                    <a:pt x="1166" y="778"/>
                  </a:lnTo>
                  <a:lnTo>
                    <a:pt x="1138" y="799"/>
                  </a:lnTo>
                  <a:lnTo>
                    <a:pt x="1111" y="826"/>
                  </a:lnTo>
                  <a:lnTo>
                    <a:pt x="1083" y="854"/>
                  </a:lnTo>
                  <a:cubicBezTo>
                    <a:pt x="861" y="1055"/>
                    <a:pt x="667" y="1284"/>
                    <a:pt x="507" y="1541"/>
                  </a:cubicBezTo>
                  <a:lnTo>
                    <a:pt x="493" y="1562"/>
                  </a:lnTo>
                  <a:cubicBezTo>
                    <a:pt x="459" y="1624"/>
                    <a:pt x="417" y="1686"/>
                    <a:pt x="382" y="1749"/>
                  </a:cubicBezTo>
                  <a:lnTo>
                    <a:pt x="375" y="1770"/>
                  </a:lnTo>
                  <a:cubicBezTo>
                    <a:pt x="341" y="1839"/>
                    <a:pt x="306" y="1902"/>
                    <a:pt x="278" y="1971"/>
                  </a:cubicBezTo>
                  <a:lnTo>
                    <a:pt x="271" y="1992"/>
                  </a:lnTo>
                  <a:cubicBezTo>
                    <a:pt x="237" y="2054"/>
                    <a:pt x="216" y="2123"/>
                    <a:pt x="188" y="2193"/>
                  </a:cubicBezTo>
                  <a:lnTo>
                    <a:pt x="181" y="2221"/>
                  </a:lnTo>
                  <a:cubicBezTo>
                    <a:pt x="153" y="2290"/>
                    <a:pt x="133" y="2359"/>
                    <a:pt x="112" y="2429"/>
                  </a:cubicBezTo>
                  <a:lnTo>
                    <a:pt x="105" y="2456"/>
                  </a:lnTo>
                  <a:cubicBezTo>
                    <a:pt x="91" y="2526"/>
                    <a:pt x="70" y="2595"/>
                    <a:pt x="56" y="2671"/>
                  </a:cubicBezTo>
                  <a:lnTo>
                    <a:pt x="56" y="2699"/>
                  </a:lnTo>
                  <a:cubicBezTo>
                    <a:pt x="42" y="2769"/>
                    <a:pt x="28" y="2845"/>
                    <a:pt x="22" y="2921"/>
                  </a:cubicBezTo>
                  <a:lnTo>
                    <a:pt x="22" y="2949"/>
                  </a:lnTo>
                  <a:cubicBezTo>
                    <a:pt x="15" y="3018"/>
                    <a:pt x="8" y="3095"/>
                    <a:pt x="1" y="3171"/>
                  </a:cubicBezTo>
                  <a:lnTo>
                    <a:pt x="1" y="3199"/>
                  </a:lnTo>
                  <a:lnTo>
                    <a:pt x="1" y="3316"/>
                  </a:lnTo>
                  <a:cubicBezTo>
                    <a:pt x="1" y="3427"/>
                    <a:pt x="8" y="3545"/>
                    <a:pt x="22" y="3656"/>
                  </a:cubicBezTo>
                  <a:cubicBezTo>
                    <a:pt x="28" y="3712"/>
                    <a:pt x="35" y="3767"/>
                    <a:pt x="42" y="3823"/>
                  </a:cubicBezTo>
                  <a:cubicBezTo>
                    <a:pt x="292" y="5453"/>
                    <a:pt x="1686" y="6653"/>
                    <a:pt x="3337" y="6653"/>
                  </a:cubicBezTo>
                  <a:cubicBezTo>
                    <a:pt x="4981" y="6653"/>
                    <a:pt x="6382" y="5453"/>
                    <a:pt x="6632" y="3823"/>
                  </a:cubicBezTo>
                  <a:cubicBezTo>
                    <a:pt x="6639" y="3767"/>
                    <a:pt x="6646" y="3712"/>
                    <a:pt x="6653" y="3656"/>
                  </a:cubicBezTo>
                  <a:cubicBezTo>
                    <a:pt x="6659" y="3545"/>
                    <a:pt x="6666" y="3427"/>
                    <a:pt x="6666" y="3316"/>
                  </a:cubicBezTo>
                  <a:cubicBezTo>
                    <a:pt x="6666" y="3282"/>
                    <a:pt x="6666" y="3240"/>
                    <a:pt x="6666" y="3206"/>
                  </a:cubicBezTo>
                  <a:lnTo>
                    <a:pt x="6666" y="3171"/>
                  </a:lnTo>
                  <a:cubicBezTo>
                    <a:pt x="6659" y="3095"/>
                    <a:pt x="6659" y="3025"/>
                    <a:pt x="6646" y="2949"/>
                  </a:cubicBezTo>
                  <a:lnTo>
                    <a:pt x="6646" y="2921"/>
                  </a:lnTo>
                  <a:cubicBezTo>
                    <a:pt x="6639" y="2845"/>
                    <a:pt x="6632" y="2769"/>
                    <a:pt x="6618" y="2699"/>
                  </a:cubicBezTo>
                  <a:lnTo>
                    <a:pt x="6611" y="2671"/>
                  </a:lnTo>
                  <a:cubicBezTo>
                    <a:pt x="6597" y="2602"/>
                    <a:pt x="6576" y="2526"/>
                    <a:pt x="6562" y="2456"/>
                  </a:cubicBezTo>
                  <a:lnTo>
                    <a:pt x="6555" y="2429"/>
                  </a:lnTo>
                  <a:cubicBezTo>
                    <a:pt x="6535" y="2359"/>
                    <a:pt x="6514" y="2290"/>
                    <a:pt x="6486" y="2221"/>
                  </a:cubicBezTo>
                  <a:lnTo>
                    <a:pt x="6479" y="2193"/>
                  </a:lnTo>
                  <a:cubicBezTo>
                    <a:pt x="6451" y="2123"/>
                    <a:pt x="6431" y="2061"/>
                    <a:pt x="6396" y="1992"/>
                  </a:cubicBezTo>
                  <a:lnTo>
                    <a:pt x="6389" y="1971"/>
                  </a:lnTo>
                  <a:cubicBezTo>
                    <a:pt x="6361" y="1902"/>
                    <a:pt x="6327" y="1839"/>
                    <a:pt x="6292" y="1770"/>
                  </a:cubicBezTo>
                  <a:lnTo>
                    <a:pt x="6285" y="1749"/>
                  </a:lnTo>
                  <a:cubicBezTo>
                    <a:pt x="6250" y="1686"/>
                    <a:pt x="6209" y="1624"/>
                    <a:pt x="6174" y="1562"/>
                  </a:cubicBezTo>
                  <a:lnTo>
                    <a:pt x="6160" y="1541"/>
                  </a:lnTo>
                  <a:cubicBezTo>
                    <a:pt x="6001" y="1284"/>
                    <a:pt x="5806" y="1055"/>
                    <a:pt x="5584" y="854"/>
                  </a:cubicBezTo>
                  <a:lnTo>
                    <a:pt x="5557" y="826"/>
                  </a:lnTo>
                  <a:lnTo>
                    <a:pt x="5529" y="799"/>
                  </a:lnTo>
                  <a:lnTo>
                    <a:pt x="5501" y="778"/>
                  </a:lnTo>
                  <a:lnTo>
                    <a:pt x="5466" y="750"/>
                  </a:lnTo>
                  <a:lnTo>
                    <a:pt x="5439" y="729"/>
                  </a:lnTo>
                  <a:lnTo>
                    <a:pt x="5411" y="702"/>
                  </a:lnTo>
                  <a:lnTo>
                    <a:pt x="5376" y="681"/>
                  </a:lnTo>
                  <a:lnTo>
                    <a:pt x="5349" y="653"/>
                  </a:lnTo>
                  <a:lnTo>
                    <a:pt x="5314" y="632"/>
                  </a:lnTo>
                  <a:lnTo>
                    <a:pt x="5286" y="611"/>
                  </a:lnTo>
                  <a:lnTo>
                    <a:pt x="5251" y="584"/>
                  </a:lnTo>
                  <a:lnTo>
                    <a:pt x="5224" y="563"/>
                  </a:lnTo>
                  <a:lnTo>
                    <a:pt x="5189" y="542"/>
                  </a:lnTo>
                  <a:lnTo>
                    <a:pt x="5154" y="521"/>
                  </a:lnTo>
                  <a:lnTo>
                    <a:pt x="5120" y="500"/>
                  </a:lnTo>
                  <a:lnTo>
                    <a:pt x="5092" y="480"/>
                  </a:lnTo>
                  <a:lnTo>
                    <a:pt x="5057" y="459"/>
                  </a:lnTo>
                  <a:lnTo>
                    <a:pt x="5023" y="438"/>
                  </a:lnTo>
                  <a:lnTo>
                    <a:pt x="4988" y="417"/>
                  </a:lnTo>
                  <a:lnTo>
                    <a:pt x="4953" y="396"/>
                  </a:lnTo>
                  <a:lnTo>
                    <a:pt x="4919" y="382"/>
                  </a:lnTo>
                  <a:lnTo>
                    <a:pt x="4884" y="362"/>
                  </a:lnTo>
                  <a:lnTo>
                    <a:pt x="4849" y="348"/>
                  </a:lnTo>
                  <a:lnTo>
                    <a:pt x="4814" y="327"/>
                  </a:lnTo>
                  <a:lnTo>
                    <a:pt x="4780" y="306"/>
                  </a:lnTo>
                  <a:lnTo>
                    <a:pt x="4738" y="292"/>
                  </a:lnTo>
                  <a:lnTo>
                    <a:pt x="4710" y="278"/>
                  </a:lnTo>
                  <a:lnTo>
                    <a:pt x="4655" y="251"/>
                  </a:lnTo>
                  <a:lnTo>
                    <a:pt x="4634" y="244"/>
                  </a:lnTo>
                  <a:lnTo>
                    <a:pt x="4565" y="216"/>
                  </a:lnTo>
                  <a:lnTo>
                    <a:pt x="4537" y="202"/>
                  </a:lnTo>
                  <a:lnTo>
                    <a:pt x="4488" y="188"/>
                  </a:lnTo>
                  <a:lnTo>
                    <a:pt x="4461" y="174"/>
                  </a:lnTo>
                  <a:lnTo>
                    <a:pt x="4412" y="161"/>
                  </a:lnTo>
                  <a:lnTo>
                    <a:pt x="4377" y="154"/>
                  </a:lnTo>
                  <a:lnTo>
                    <a:pt x="4336" y="140"/>
                  </a:lnTo>
                  <a:lnTo>
                    <a:pt x="4301" y="126"/>
                  </a:lnTo>
                  <a:lnTo>
                    <a:pt x="4260" y="112"/>
                  </a:lnTo>
                  <a:lnTo>
                    <a:pt x="4225" y="105"/>
                  </a:lnTo>
                  <a:lnTo>
                    <a:pt x="4183" y="91"/>
                  </a:lnTo>
                  <a:lnTo>
                    <a:pt x="4149" y="84"/>
                  </a:lnTo>
                  <a:lnTo>
                    <a:pt x="4107" y="70"/>
                  </a:lnTo>
                  <a:lnTo>
                    <a:pt x="4072" y="63"/>
                  </a:lnTo>
                  <a:lnTo>
                    <a:pt x="4031" y="56"/>
                  </a:lnTo>
                  <a:lnTo>
                    <a:pt x="3989" y="50"/>
                  </a:lnTo>
                  <a:lnTo>
                    <a:pt x="3947" y="43"/>
                  </a:lnTo>
                  <a:lnTo>
                    <a:pt x="3913" y="36"/>
                  </a:lnTo>
                  <a:lnTo>
                    <a:pt x="3871" y="29"/>
                  </a:lnTo>
                  <a:lnTo>
                    <a:pt x="3830" y="22"/>
                  </a:lnTo>
                  <a:lnTo>
                    <a:pt x="3788" y="15"/>
                  </a:lnTo>
                  <a:lnTo>
                    <a:pt x="3753" y="8"/>
                  </a:lnTo>
                  <a:lnTo>
                    <a:pt x="3698" y="1"/>
                  </a:lnTo>
                  <a:close/>
                </a:path>
              </a:pathLst>
            </a:custGeom>
            <a:solidFill>
              <a:srgbClr val="707F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47" name="Google Shape;14947;p74"/>
            <p:cNvSpPr/>
            <p:nvPr/>
          </p:nvSpPr>
          <p:spPr>
            <a:xfrm>
              <a:off x="947550" y="3313799"/>
              <a:ext cx="164045" cy="174791"/>
            </a:xfrm>
            <a:custGeom>
              <a:avLst/>
              <a:gdLst/>
              <a:ahLst/>
              <a:cxnLst/>
              <a:rect l="l" t="t" r="r" b="b"/>
              <a:pathLst>
                <a:path w="6244" h="6653" extrusionOk="0">
                  <a:moveTo>
                    <a:pt x="2540" y="1"/>
                  </a:moveTo>
                  <a:lnTo>
                    <a:pt x="2491" y="8"/>
                  </a:lnTo>
                  <a:lnTo>
                    <a:pt x="2456" y="15"/>
                  </a:lnTo>
                  <a:lnTo>
                    <a:pt x="2415" y="15"/>
                  </a:lnTo>
                  <a:lnTo>
                    <a:pt x="2373" y="22"/>
                  </a:lnTo>
                  <a:lnTo>
                    <a:pt x="2331" y="29"/>
                  </a:lnTo>
                  <a:lnTo>
                    <a:pt x="2297" y="36"/>
                  </a:lnTo>
                  <a:lnTo>
                    <a:pt x="2248" y="43"/>
                  </a:lnTo>
                  <a:lnTo>
                    <a:pt x="2214" y="50"/>
                  </a:lnTo>
                  <a:lnTo>
                    <a:pt x="2172" y="63"/>
                  </a:lnTo>
                  <a:lnTo>
                    <a:pt x="2137" y="70"/>
                  </a:lnTo>
                  <a:lnTo>
                    <a:pt x="2096" y="84"/>
                  </a:lnTo>
                  <a:lnTo>
                    <a:pt x="2061" y="91"/>
                  </a:lnTo>
                  <a:lnTo>
                    <a:pt x="2019" y="105"/>
                  </a:lnTo>
                  <a:lnTo>
                    <a:pt x="1978" y="112"/>
                  </a:lnTo>
                  <a:lnTo>
                    <a:pt x="1936" y="126"/>
                  </a:lnTo>
                  <a:lnTo>
                    <a:pt x="1901" y="133"/>
                  </a:lnTo>
                  <a:lnTo>
                    <a:pt x="1860" y="147"/>
                  </a:lnTo>
                  <a:lnTo>
                    <a:pt x="1832" y="161"/>
                  </a:lnTo>
                  <a:lnTo>
                    <a:pt x="1783" y="174"/>
                  </a:lnTo>
                  <a:lnTo>
                    <a:pt x="1756" y="188"/>
                  </a:lnTo>
                  <a:lnTo>
                    <a:pt x="1707" y="202"/>
                  </a:lnTo>
                  <a:lnTo>
                    <a:pt x="1679" y="216"/>
                  </a:lnTo>
                  <a:lnTo>
                    <a:pt x="1610" y="244"/>
                  </a:lnTo>
                  <a:lnTo>
                    <a:pt x="1589" y="251"/>
                  </a:lnTo>
                  <a:lnTo>
                    <a:pt x="1534" y="272"/>
                  </a:lnTo>
                  <a:lnTo>
                    <a:pt x="1506" y="285"/>
                  </a:lnTo>
                  <a:lnTo>
                    <a:pt x="1464" y="306"/>
                  </a:lnTo>
                  <a:lnTo>
                    <a:pt x="1430" y="327"/>
                  </a:lnTo>
                  <a:lnTo>
                    <a:pt x="1395" y="341"/>
                  </a:lnTo>
                  <a:lnTo>
                    <a:pt x="1360" y="362"/>
                  </a:lnTo>
                  <a:lnTo>
                    <a:pt x="1326" y="382"/>
                  </a:lnTo>
                  <a:lnTo>
                    <a:pt x="1291" y="396"/>
                  </a:lnTo>
                  <a:lnTo>
                    <a:pt x="1256" y="417"/>
                  </a:lnTo>
                  <a:lnTo>
                    <a:pt x="1222" y="438"/>
                  </a:lnTo>
                  <a:lnTo>
                    <a:pt x="1187" y="459"/>
                  </a:lnTo>
                  <a:lnTo>
                    <a:pt x="1152" y="480"/>
                  </a:lnTo>
                  <a:lnTo>
                    <a:pt x="1125" y="500"/>
                  </a:lnTo>
                  <a:lnTo>
                    <a:pt x="1090" y="521"/>
                  </a:lnTo>
                  <a:lnTo>
                    <a:pt x="1055" y="542"/>
                  </a:lnTo>
                  <a:lnTo>
                    <a:pt x="1020" y="563"/>
                  </a:lnTo>
                  <a:lnTo>
                    <a:pt x="993" y="584"/>
                  </a:lnTo>
                  <a:lnTo>
                    <a:pt x="958" y="604"/>
                  </a:lnTo>
                  <a:lnTo>
                    <a:pt x="951" y="611"/>
                  </a:lnTo>
                  <a:cubicBezTo>
                    <a:pt x="1" y="2810"/>
                    <a:pt x="792" y="5377"/>
                    <a:pt x="2817" y="6653"/>
                  </a:cubicBezTo>
                  <a:lnTo>
                    <a:pt x="2900" y="6653"/>
                  </a:lnTo>
                  <a:cubicBezTo>
                    <a:pt x="4551" y="6653"/>
                    <a:pt x="5945" y="5453"/>
                    <a:pt x="6195" y="3823"/>
                  </a:cubicBezTo>
                  <a:cubicBezTo>
                    <a:pt x="6209" y="3767"/>
                    <a:pt x="6216" y="3712"/>
                    <a:pt x="6216" y="3656"/>
                  </a:cubicBezTo>
                  <a:cubicBezTo>
                    <a:pt x="6230" y="3545"/>
                    <a:pt x="6236" y="3427"/>
                    <a:pt x="6236" y="3316"/>
                  </a:cubicBezTo>
                  <a:lnTo>
                    <a:pt x="6236" y="3199"/>
                  </a:lnTo>
                  <a:cubicBezTo>
                    <a:pt x="6243" y="3192"/>
                    <a:pt x="6243" y="3185"/>
                    <a:pt x="6243" y="3171"/>
                  </a:cubicBezTo>
                  <a:cubicBezTo>
                    <a:pt x="6236" y="3095"/>
                    <a:pt x="6230" y="3025"/>
                    <a:pt x="6223" y="2949"/>
                  </a:cubicBezTo>
                  <a:lnTo>
                    <a:pt x="6223" y="2921"/>
                  </a:lnTo>
                  <a:cubicBezTo>
                    <a:pt x="6216" y="2845"/>
                    <a:pt x="6202" y="2769"/>
                    <a:pt x="6188" y="2699"/>
                  </a:cubicBezTo>
                  <a:lnTo>
                    <a:pt x="6188" y="2671"/>
                  </a:lnTo>
                  <a:cubicBezTo>
                    <a:pt x="6174" y="2602"/>
                    <a:pt x="6153" y="2526"/>
                    <a:pt x="6139" y="2456"/>
                  </a:cubicBezTo>
                  <a:lnTo>
                    <a:pt x="6132" y="2429"/>
                  </a:lnTo>
                  <a:cubicBezTo>
                    <a:pt x="6112" y="2359"/>
                    <a:pt x="6091" y="2290"/>
                    <a:pt x="6063" y="2221"/>
                  </a:cubicBezTo>
                  <a:lnTo>
                    <a:pt x="6056" y="2193"/>
                  </a:lnTo>
                  <a:cubicBezTo>
                    <a:pt x="6028" y="2123"/>
                    <a:pt x="6008" y="2061"/>
                    <a:pt x="5973" y="1992"/>
                  </a:cubicBezTo>
                  <a:lnTo>
                    <a:pt x="5966" y="1971"/>
                  </a:lnTo>
                  <a:cubicBezTo>
                    <a:pt x="5938" y="1902"/>
                    <a:pt x="5904" y="1839"/>
                    <a:pt x="5869" y="1770"/>
                  </a:cubicBezTo>
                  <a:lnTo>
                    <a:pt x="5862" y="1749"/>
                  </a:lnTo>
                  <a:cubicBezTo>
                    <a:pt x="5827" y="1686"/>
                    <a:pt x="5786" y="1624"/>
                    <a:pt x="5751" y="1562"/>
                  </a:cubicBezTo>
                  <a:lnTo>
                    <a:pt x="5737" y="1541"/>
                  </a:lnTo>
                  <a:cubicBezTo>
                    <a:pt x="5578" y="1284"/>
                    <a:pt x="5383" y="1055"/>
                    <a:pt x="5161" y="854"/>
                  </a:cubicBezTo>
                  <a:lnTo>
                    <a:pt x="5134" y="826"/>
                  </a:lnTo>
                  <a:lnTo>
                    <a:pt x="5106" y="799"/>
                  </a:lnTo>
                  <a:lnTo>
                    <a:pt x="5078" y="778"/>
                  </a:lnTo>
                  <a:lnTo>
                    <a:pt x="5043" y="750"/>
                  </a:lnTo>
                  <a:lnTo>
                    <a:pt x="5016" y="729"/>
                  </a:lnTo>
                  <a:lnTo>
                    <a:pt x="4988" y="702"/>
                  </a:lnTo>
                  <a:lnTo>
                    <a:pt x="4953" y="681"/>
                  </a:lnTo>
                  <a:lnTo>
                    <a:pt x="4926" y="653"/>
                  </a:lnTo>
                  <a:lnTo>
                    <a:pt x="4891" y="632"/>
                  </a:lnTo>
                  <a:lnTo>
                    <a:pt x="4863" y="611"/>
                  </a:lnTo>
                  <a:lnTo>
                    <a:pt x="4828" y="584"/>
                  </a:lnTo>
                  <a:lnTo>
                    <a:pt x="4801" y="563"/>
                  </a:lnTo>
                  <a:lnTo>
                    <a:pt x="4766" y="542"/>
                  </a:lnTo>
                  <a:lnTo>
                    <a:pt x="4731" y="521"/>
                  </a:lnTo>
                  <a:lnTo>
                    <a:pt x="4697" y="500"/>
                  </a:lnTo>
                  <a:lnTo>
                    <a:pt x="4669" y="480"/>
                  </a:lnTo>
                  <a:lnTo>
                    <a:pt x="4634" y="459"/>
                  </a:lnTo>
                  <a:lnTo>
                    <a:pt x="4600" y="438"/>
                  </a:lnTo>
                  <a:lnTo>
                    <a:pt x="4565" y="417"/>
                  </a:lnTo>
                  <a:lnTo>
                    <a:pt x="4530" y="396"/>
                  </a:lnTo>
                  <a:lnTo>
                    <a:pt x="4496" y="382"/>
                  </a:lnTo>
                  <a:lnTo>
                    <a:pt x="4461" y="362"/>
                  </a:lnTo>
                  <a:lnTo>
                    <a:pt x="4426" y="348"/>
                  </a:lnTo>
                  <a:lnTo>
                    <a:pt x="4391" y="327"/>
                  </a:lnTo>
                  <a:lnTo>
                    <a:pt x="4357" y="306"/>
                  </a:lnTo>
                  <a:lnTo>
                    <a:pt x="4315" y="292"/>
                  </a:lnTo>
                  <a:lnTo>
                    <a:pt x="4287" y="278"/>
                  </a:lnTo>
                  <a:lnTo>
                    <a:pt x="4232" y="251"/>
                  </a:lnTo>
                  <a:lnTo>
                    <a:pt x="4211" y="244"/>
                  </a:lnTo>
                  <a:lnTo>
                    <a:pt x="4142" y="216"/>
                  </a:lnTo>
                  <a:lnTo>
                    <a:pt x="4114" y="202"/>
                  </a:lnTo>
                  <a:lnTo>
                    <a:pt x="4065" y="188"/>
                  </a:lnTo>
                  <a:lnTo>
                    <a:pt x="4038" y="174"/>
                  </a:lnTo>
                  <a:lnTo>
                    <a:pt x="3989" y="161"/>
                  </a:lnTo>
                  <a:lnTo>
                    <a:pt x="3954" y="154"/>
                  </a:lnTo>
                  <a:lnTo>
                    <a:pt x="3913" y="140"/>
                  </a:lnTo>
                  <a:lnTo>
                    <a:pt x="3878" y="126"/>
                  </a:lnTo>
                  <a:lnTo>
                    <a:pt x="3837" y="112"/>
                  </a:lnTo>
                  <a:lnTo>
                    <a:pt x="3802" y="105"/>
                  </a:lnTo>
                  <a:lnTo>
                    <a:pt x="3760" y="91"/>
                  </a:lnTo>
                  <a:lnTo>
                    <a:pt x="3726" y="84"/>
                  </a:lnTo>
                  <a:lnTo>
                    <a:pt x="3684" y="70"/>
                  </a:lnTo>
                  <a:lnTo>
                    <a:pt x="3649" y="63"/>
                  </a:lnTo>
                  <a:lnTo>
                    <a:pt x="3608" y="56"/>
                  </a:lnTo>
                  <a:lnTo>
                    <a:pt x="3566" y="50"/>
                  </a:lnTo>
                  <a:lnTo>
                    <a:pt x="3524" y="43"/>
                  </a:lnTo>
                  <a:lnTo>
                    <a:pt x="3490" y="36"/>
                  </a:lnTo>
                  <a:lnTo>
                    <a:pt x="3448" y="29"/>
                  </a:lnTo>
                  <a:lnTo>
                    <a:pt x="3407" y="22"/>
                  </a:lnTo>
                  <a:lnTo>
                    <a:pt x="3365" y="15"/>
                  </a:lnTo>
                  <a:lnTo>
                    <a:pt x="3330" y="8"/>
                  </a:lnTo>
                  <a:lnTo>
                    <a:pt x="3275" y="1"/>
                  </a:lnTo>
                  <a:close/>
                </a:path>
              </a:pathLst>
            </a:custGeom>
            <a:solidFill>
              <a:srgbClr val="51637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48" name="Google Shape;14948;p74"/>
            <p:cNvSpPr/>
            <p:nvPr/>
          </p:nvSpPr>
          <p:spPr>
            <a:xfrm>
              <a:off x="1017724" y="3215146"/>
              <a:ext cx="12585" cy="48578"/>
            </a:xfrm>
            <a:custGeom>
              <a:avLst/>
              <a:gdLst/>
              <a:ahLst/>
              <a:cxnLst/>
              <a:rect l="l" t="t" r="r" b="b"/>
              <a:pathLst>
                <a:path w="479" h="1849" extrusionOk="0">
                  <a:moveTo>
                    <a:pt x="240" y="0"/>
                  </a:moveTo>
                  <a:cubicBezTo>
                    <a:pt x="120" y="0"/>
                    <a:pt x="0" y="80"/>
                    <a:pt x="0" y="239"/>
                  </a:cubicBezTo>
                  <a:lnTo>
                    <a:pt x="0" y="1613"/>
                  </a:lnTo>
                  <a:cubicBezTo>
                    <a:pt x="0" y="1745"/>
                    <a:pt x="104" y="1849"/>
                    <a:pt x="236" y="1849"/>
                  </a:cubicBezTo>
                  <a:cubicBezTo>
                    <a:pt x="368" y="1849"/>
                    <a:pt x="479" y="1738"/>
                    <a:pt x="479" y="1606"/>
                  </a:cubicBezTo>
                  <a:lnTo>
                    <a:pt x="479" y="239"/>
                  </a:lnTo>
                  <a:cubicBezTo>
                    <a:pt x="479" y="80"/>
                    <a:pt x="359" y="0"/>
                    <a:pt x="240" y="0"/>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49" name="Google Shape;14949;p74"/>
            <p:cNvSpPr/>
            <p:nvPr/>
          </p:nvSpPr>
          <p:spPr>
            <a:xfrm>
              <a:off x="1017724" y="3538219"/>
              <a:ext cx="12585" cy="48604"/>
            </a:xfrm>
            <a:custGeom>
              <a:avLst/>
              <a:gdLst/>
              <a:ahLst/>
              <a:cxnLst/>
              <a:rect l="l" t="t" r="r" b="b"/>
              <a:pathLst>
                <a:path w="479" h="1850" extrusionOk="0">
                  <a:moveTo>
                    <a:pt x="237" y="1"/>
                  </a:moveTo>
                  <a:cubicBezTo>
                    <a:pt x="118" y="1"/>
                    <a:pt x="0" y="81"/>
                    <a:pt x="0" y="240"/>
                  </a:cubicBezTo>
                  <a:lnTo>
                    <a:pt x="0" y="1614"/>
                  </a:lnTo>
                  <a:cubicBezTo>
                    <a:pt x="0" y="1745"/>
                    <a:pt x="104" y="1849"/>
                    <a:pt x="236" y="1849"/>
                  </a:cubicBezTo>
                  <a:cubicBezTo>
                    <a:pt x="368" y="1849"/>
                    <a:pt x="479" y="1745"/>
                    <a:pt x="479" y="1614"/>
                  </a:cubicBezTo>
                  <a:lnTo>
                    <a:pt x="479" y="240"/>
                  </a:lnTo>
                  <a:cubicBezTo>
                    <a:pt x="475" y="81"/>
                    <a:pt x="356" y="1"/>
                    <a:pt x="237" y="1"/>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50" name="Google Shape;14950;p74"/>
            <p:cNvSpPr/>
            <p:nvPr/>
          </p:nvSpPr>
          <p:spPr>
            <a:xfrm>
              <a:off x="925901" y="3238975"/>
              <a:ext cx="34259" cy="43875"/>
            </a:xfrm>
            <a:custGeom>
              <a:avLst/>
              <a:gdLst/>
              <a:ahLst/>
              <a:cxnLst/>
              <a:rect l="l" t="t" r="r" b="b"/>
              <a:pathLst>
                <a:path w="1304" h="1670" extrusionOk="0">
                  <a:moveTo>
                    <a:pt x="327" y="0"/>
                  </a:moveTo>
                  <a:cubicBezTo>
                    <a:pt x="163" y="0"/>
                    <a:pt x="1" y="173"/>
                    <a:pt x="110" y="359"/>
                  </a:cubicBezTo>
                  <a:lnTo>
                    <a:pt x="797" y="1552"/>
                  </a:lnTo>
                  <a:cubicBezTo>
                    <a:pt x="839" y="1621"/>
                    <a:pt x="915" y="1670"/>
                    <a:pt x="998" y="1670"/>
                  </a:cubicBezTo>
                  <a:lnTo>
                    <a:pt x="1005" y="1670"/>
                  </a:lnTo>
                  <a:cubicBezTo>
                    <a:pt x="1186" y="1670"/>
                    <a:pt x="1303" y="1469"/>
                    <a:pt x="1206" y="1309"/>
                  </a:cubicBezTo>
                  <a:lnTo>
                    <a:pt x="527" y="123"/>
                  </a:lnTo>
                  <a:cubicBezTo>
                    <a:pt x="477" y="36"/>
                    <a:pt x="402" y="0"/>
                    <a:pt x="327" y="0"/>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51" name="Google Shape;14951;p74"/>
            <p:cNvSpPr/>
            <p:nvPr/>
          </p:nvSpPr>
          <p:spPr>
            <a:xfrm>
              <a:off x="1087556" y="3518961"/>
              <a:ext cx="34049" cy="43796"/>
            </a:xfrm>
            <a:custGeom>
              <a:avLst/>
              <a:gdLst/>
              <a:ahLst/>
              <a:cxnLst/>
              <a:rect l="l" t="t" r="r" b="b"/>
              <a:pathLst>
                <a:path w="1296" h="1667" extrusionOk="0">
                  <a:moveTo>
                    <a:pt x="321" y="0"/>
                  </a:moveTo>
                  <a:cubicBezTo>
                    <a:pt x="159" y="0"/>
                    <a:pt x="0" y="170"/>
                    <a:pt x="110" y="356"/>
                  </a:cubicBezTo>
                  <a:lnTo>
                    <a:pt x="790" y="1549"/>
                  </a:lnTo>
                  <a:cubicBezTo>
                    <a:pt x="831" y="1618"/>
                    <a:pt x="914" y="1667"/>
                    <a:pt x="998" y="1667"/>
                  </a:cubicBezTo>
                  <a:cubicBezTo>
                    <a:pt x="1178" y="1667"/>
                    <a:pt x="1296" y="1466"/>
                    <a:pt x="1206" y="1306"/>
                  </a:cubicBezTo>
                  <a:lnTo>
                    <a:pt x="519" y="120"/>
                  </a:lnTo>
                  <a:cubicBezTo>
                    <a:pt x="469" y="35"/>
                    <a:pt x="395" y="0"/>
                    <a:pt x="321" y="0"/>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52" name="Google Shape;14952;p74"/>
            <p:cNvSpPr/>
            <p:nvPr/>
          </p:nvSpPr>
          <p:spPr>
            <a:xfrm>
              <a:off x="859274" y="3304788"/>
              <a:ext cx="49130" cy="30739"/>
            </a:xfrm>
            <a:custGeom>
              <a:avLst/>
              <a:gdLst/>
              <a:ahLst/>
              <a:cxnLst/>
              <a:rect l="l" t="t" r="r" b="b"/>
              <a:pathLst>
                <a:path w="1870" h="1170" extrusionOk="0">
                  <a:moveTo>
                    <a:pt x="346" y="0"/>
                  </a:moveTo>
                  <a:cubicBezTo>
                    <a:pt x="133" y="0"/>
                    <a:pt x="0" y="314"/>
                    <a:pt x="233" y="448"/>
                  </a:cubicBezTo>
                  <a:lnTo>
                    <a:pt x="1419" y="1135"/>
                  </a:lnTo>
                  <a:cubicBezTo>
                    <a:pt x="1453" y="1156"/>
                    <a:pt x="1495" y="1162"/>
                    <a:pt x="1537" y="1169"/>
                  </a:cubicBezTo>
                  <a:lnTo>
                    <a:pt x="1544" y="1169"/>
                  </a:lnTo>
                  <a:cubicBezTo>
                    <a:pt x="1786" y="1169"/>
                    <a:pt x="1870" y="843"/>
                    <a:pt x="1661" y="725"/>
                  </a:cubicBezTo>
                  <a:lnTo>
                    <a:pt x="475" y="39"/>
                  </a:lnTo>
                  <a:cubicBezTo>
                    <a:pt x="431" y="12"/>
                    <a:pt x="387" y="0"/>
                    <a:pt x="346" y="0"/>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53" name="Google Shape;14953;p74"/>
            <p:cNvSpPr/>
            <p:nvPr/>
          </p:nvSpPr>
          <p:spPr>
            <a:xfrm>
              <a:off x="1139103" y="3466311"/>
              <a:ext cx="49024" cy="30660"/>
            </a:xfrm>
            <a:custGeom>
              <a:avLst/>
              <a:gdLst/>
              <a:ahLst/>
              <a:cxnLst/>
              <a:rect l="l" t="t" r="r" b="b"/>
              <a:pathLst>
                <a:path w="1866" h="1167" extrusionOk="0">
                  <a:moveTo>
                    <a:pt x="346" y="0"/>
                  </a:moveTo>
                  <a:cubicBezTo>
                    <a:pt x="133" y="0"/>
                    <a:pt x="0" y="318"/>
                    <a:pt x="229" y="452"/>
                  </a:cubicBezTo>
                  <a:lnTo>
                    <a:pt x="1422" y="1139"/>
                  </a:lnTo>
                  <a:cubicBezTo>
                    <a:pt x="1456" y="1160"/>
                    <a:pt x="1498" y="1167"/>
                    <a:pt x="1540" y="1167"/>
                  </a:cubicBezTo>
                  <a:cubicBezTo>
                    <a:pt x="1782" y="1167"/>
                    <a:pt x="1866" y="848"/>
                    <a:pt x="1658" y="723"/>
                  </a:cubicBezTo>
                  <a:lnTo>
                    <a:pt x="471" y="36"/>
                  </a:lnTo>
                  <a:cubicBezTo>
                    <a:pt x="428" y="11"/>
                    <a:pt x="386" y="0"/>
                    <a:pt x="346" y="0"/>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54" name="Google Shape;14954;p74"/>
            <p:cNvSpPr/>
            <p:nvPr/>
          </p:nvSpPr>
          <p:spPr>
            <a:xfrm>
              <a:off x="836023" y="3394719"/>
              <a:ext cx="52703" cy="12611"/>
            </a:xfrm>
            <a:custGeom>
              <a:avLst/>
              <a:gdLst/>
              <a:ahLst/>
              <a:cxnLst/>
              <a:rect l="l" t="t" r="r" b="b"/>
              <a:pathLst>
                <a:path w="2006" h="480" extrusionOk="0">
                  <a:moveTo>
                    <a:pt x="320" y="1"/>
                  </a:moveTo>
                  <a:cubicBezTo>
                    <a:pt x="1" y="1"/>
                    <a:pt x="1" y="472"/>
                    <a:pt x="320" y="479"/>
                  </a:cubicBezTo>
                  <a:lnTo>
                    <a:pt x="1693" y="479"/>
                  </a:lnTo>
                  <a:cubicBezTo>
                    <a:pt x="2005" y="479"/>
                    <a:pt x="2005" y="1"/>
                    <a:pt x="1693" y="1"/>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55" name="Google Shape;14955;p74"/>
            <p:cNvSpPr/>
            <p:nvPr/>
          </p:nvSpPr>
          <p:spPr>
            <a:xfrm>
              <a:off x="1159122" y="3394719"/>
              <a:ext cx="52703" cy="12611"/>
            </a:xfrm>
            <a:custGeom>
              <a:avLst/>
              <a:gdLst/>
              <a:ahLst/>
              <a:cxnLst/>
              <a:rect l="l" t="t" r="r" b="b"/>
              <a:pathLst>
                <a:path w="2006" h="480" extrusionOk="0">
                  <a:moveTo>
                    <a:pt x="320" y="1"/>
                  </a:moveTo>
                  <a:cubicBezTo>
                    <a:pt x="1" y="1"/>
                    <a:pt x="1" y="479"/>
                    <a:pt x="320" y="479"/>
                  </a:cubicBezTo>
                  <a:lnTo>
                    <a:pt x="1693" y="479"/>
                  </a:lnTo>
                  <a:cubicBezTo>
                    <a:pt x="2005" y="472"/>
                    <a:pt x="2005" y="1"/>
                    <a:pt x="1693" y="1"/>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56" name="Google Shape;14956;p74"/>
            <p:cNvSpPr/>
            <p:nvPr/>
          </p:nvSpPr>
          <p:spPr>
            <a:xfrm>
              <a:off x="859721" y="3466311"/>
              <a:ext cx="49182" cy="30660"/>
            </a:xfrm>
            <a:custGeom>
              <a:avLst/>
              <a:gdLst/>
              <a:ahLst/>
              <a:cxnLst/>
              <a:rect l="l" t="t" r="r" b="b"/>
              <a:pathLst>
                <a:path w="1872" h="1167" extrusionOk="0">
                  <a:moveTo>
                    <a:pt x="1525" y="0"/>
                  </a:moveTo>
                  <a:cubicBezTo>
                    <a:pt x="1486" y="0"/>
                    <a:pt x="1444" y="11"/>
                    <a:pt x="1402" y="36"/>
                  </a:cubicBezTo>
                  <a:lnTo>
                    <a:pt x="216" y="723"/>
                  </a:lnTo>
                  <a:cubicBezTo>
                    <a:pt x="1" y="848"/>
                    <a:pt x="91" y="1167"/>
                    <a:pt x="334" y="1167"/>
                  </a:cubicBezTo>
                  <a:cubicBezTo>
                    <a:pt x="375" y="1167"/>
                    <a:pt x="417" y="1153"/>
                    <a:pt x="458" y="1132"/>
                  </a:cubicBezTo>
                  <a:lnTo>
                    <a:pt x="1638" y="452"/>
                  </a:lnTo>
                  <a:cubicBezTo>
                    <a:pt x="1872" y="318"/>
                    <a:pt x="1735" y="0"/>
                    <a:pt x="1525" y="0"/>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57" name="Google Shape;14957;p74"/>
            <p:cNvSpPr/>
            <p:nvPr/>
          </p:nvSpPr>
          <p:spPr>
            <a:xfrm>
              <a:off x="1139628" y="3304840"/>
              <a:ext cx="49024" cy="30686"/>
            </a:xfrm>
            <a:custGeom>
              <a:avLst/>
              <a:gdLst/>
              <a:ahLst/>
              <a:cxnLst/>
              <a:rect l="l" t="t" r="r" b="b"/>
              <a:pathLst>
                <a:path w="1866" h="1168" extrusionOk="0">
                  <a:moveTo>
                    <a:pt x="1526" y="1"/>
                  </a:moveTo>
                  <a:cubicBezTo>
                    <a:pt x="1486" y="1"/>
                    <a:pt x="1445" y="12"/>
                    <a:pt x="1402" y="37"/>
                  </a:cubicBezTo>
                  <a:lnTo>
                    <a:pt x="209" y="723"/>
                  </a:lnTo>
                  <a:cubicBezTo>
                    <a:pt x="1" y="841"/>
                    <a:pt x="84" y="1167"/>
                    <a:pt x="334" y="1167"/>
                  </a:cubicBezTo>
                  <a:cubicBezTo>
                    <a:pt x="375" y="1167"/>
                    <a:pt x="410" y="1154"/>
                    <a:pt x="451" y="1133"/>
                  </a:cubicBezTo>
                  <a:lnTo>
                    <a:pt x="1638" y="446"/>
                  </a:lnTo>
                  <a:cubicBezTo>
                    <a:pt x="1865" y="312"/>
                    <a:pt x="1734" y="1"/>
                    <a:pt x="1526" y="1"/>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58" name="Google Shape;14958;p74"/>
            <p:cNvSpPr/>
            <p:nvPr/>
          </p:nvSpPr>
          <p:spPr>
            <a:xfrm>
              <a:off x="926427" y="3518961"/>
              <a:ext cx="34075" cy="43796"/>
            </a:xfrm>
            <a:custGeom>
              <a:avLst/>
              <a:gdLst/>
              <a:ahLst/>
              <a:cxnLst/>
              <a:rect l="l" t="t" r="r" b="b"/>
              <a:pathLst>
                <a:path w="1297" h="1667" extrusionOk="0">
                  <a:moveTo>
                    <a:pt x="975" y="0"/>
                  </a:moveTo>
                  <a:cubicBezTo>
                    <a:pt x="901" y="0"/>
                    <a:pt x="827" y="35"/>
                    <a:pt x="777" y="120"/>
                  </a:cubicBezTo>
                  <a:lnTo>
                    <a:pt x="90" y="1313"/>
                  </a:lnTo>
                  <a:cubicBezTo>
                    <a:pt x="0" y="1466"/>
                    <a:pt x="111" y="1667"/>
                    <a:pt x="299" y="1667"/>
                  </a:cubicBezTo>
                  <a:cubicBezTo>
                    <a:pt x="382" y="1667"/>
                    <a:pt x="458" y="1618"/>
                    <a:pt x="507" y="1549"/>
                  </a:cubicBezTo>
                  <a:lnTo>
                    <a:pt x="1186" y="356"/>
                  </a:lnTo>
                  <a:cubicBezTo>
                    <a:pt x="1296" y="170"/>
                    <a:pt x="1137" y="0"/>
                    <a:pt x="975" y="0"/>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59" name="Google Shape;14959;p74"/>
            <p:cNvSpPr/>
            <p:nvPr/>
          </p:nvSpPr>
          <p:spPr>
            <a:xfrm>
              <a:off x="1087871" y="3239106"/>
              <a:ext cx="34233" cy="43744"/>
            </a:xfrm>
            <a:custGeom>
              <a:avLst/>
              <a:gdLst/>
              <a:ahLst/>
              <a:cxnLst/>
              <a:rect l="l" t="t" r="r" b="b"/>
              <a:pathLst>
                <a:path w="1303" h="1665" extrusionOk="0">
                  <a:moveTo>
                    <a:pt x="980" y="1"/>
                  </a:moveTo>
                  <a:cubicBezTo>
                    <a:pt x="904" y="1"/>
                    <a:pt x="828" y="37"/>
                    <a:pt x="778" y="125"/>
                  </a:cubicBezTo>
                  <a:lnTo>
                    <a:pt x="98" y="1311"/>
                  </a:lnTo>
                  <a:cubicBezTo>
                    <a:pt x="1" y="1471"/>
                    <a:pt x="119" y="1665"/>
                    <a:pt x="299" y="1665"/>
                  </a:cubicBezTo>
                  <a:cubicBezTo>
                    <a:pt x="382" y="1665"/>
                    <a:pt x="465" y="1616"/>
                    <a:pt x="507" y="1547"/>
                  </a:cubicBezTo>
                  <a:lnTo>
                    <a:pt x="1194" y="361"/>
                  </a:lnTo>
                  <a:cubicBezTo>
                    <a:pt x="1303" y="171"/>
                    <a:pt x="1143" y="1"/>
                    <a:pt x="980" y="1"/>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960" name="Google Shape;14960;p74"/>
          <p:cNvGrpSpPr/>
          <p:nvPr/>
        </p:nvGrpSpPr>
        <p:grpSpPr>
          <a:xfrm>
            <a:off x="1808396" y="4281187"/>
            <a:ext cx="575157" cy="506919"/>
            <a:chOff x="1356297" y="3210890"/>
            <a:chExt cx="431368" cy="380189"/>
          </a:xfrm>
        </p:grpSpPr>
        <p:sp>
          <p:nvSpPr>
            <p:cNvPr id="14961" name="Google Shape;14961;p74"/>
            <p:cNvSpPr/>
            <p:nvPr/>
          </p:nvSpPr>
          <p:spPr>
            <a:xfrm>
              <a:off x="1418432" y="3271343"/>
              <a:ext cx="191369" cy="190843"/>
            </a:xfrm>
            <a:custGeom>
              <a:avLst/>
              <a:gdLst/>
              <a:ahLst/>
              <a:cxnLst/>
              <a:rect l="l" t="t" r="r" b="b"/>
              <a:pathLst>
                <a:path w="7284" h="7264" extrusionOk="0">
                  <a:moveTo>
                    <a:pt x="3642" y="1"/>
                  </a:moveTo>
                  <a:cubicBezTo>
                    <a:pt x="1631" y="1"/>
                    <a:pt x="1" y="1631"/>
                    <a:pt x="1" y="3642"/>
                  </a:cubicBezTo>
                  <a:lnTo>
                    <a:pt x="1" y="3739"/>
                  </a:lnTo>
                  <a:lnTo>
                    <a:pt x="1" y="3774"/>
                  </a:lnTo>
                  <a:lnTo>
                    <a:pt x="1" y="3837"/>
                  </a:lnTo>
                  <a:lnTo>
                    <a:pt x="1" y="3878"/>
                  </a:lnTo>
                  <a:lnTo>
                    <a:pt x="1" y="3934"/>
                  </a:lnTo>
                  <a:lnTo>
                    <a:pt x="1" y="3975"/>
                  </a:lnTo>
                  <a:cubicBezTo>
                    <a:pt x="1" y="3989"/>
                    <a:pt x="1" y="4010"/>
                    <a:pt x="1" y="4031"/>
                  </a:cubicBezTo>
                  <a:lnTo>
                    <a:pt x="8" y="4072"/>
                  </a:lnTo>
                  <a:cubicBezTo>
                    <a:pt x="8" y="4093"/>
                    <a:pt x="8" y="4114"/>
                    <a:pt x="15" y="4128"/>
                  </a:cubicBezTo>
                  <a:lnTo>
                    <a:pt x="22" y="4170"/>
                  </a:lnTo>
                  <a:cubicBezTo>
                    <a:pt x="22" y="4190"/>
                    <a:pt x="29" y="4204"/>
                    <a:pt x="29" y="4225"/>
                  </a:cubicBezTo>
                  <a:lnTo>
                    <a:pt x="36" y="4267"/>
                  </a:lnTo>
                  <a:lnTo>
                    <a:pt x="43" y="4322"/>
                  </a:lnTo>
                  <a:lnTo>
                    <a:pt x="56" y="4357"/>
                  </a:lnTo>
                  <a:cubicBezTo>
                    <a:pt x="56" y="4378"/>
                    <a:pt x="63" y="4398"/>
                    <a:pt x="63" y="4412"/>
                  </a:cubicBezTo>
                  <a:lnTo>
                    <a:pt x="70" y="4454"/>
                  </a:lnTo>
                  <a:cubicBezTo>
                    <a:pt x="77" y="4475"/>
                    <a:pt x="84" y="4496"/>
                    <a:pt x="84" y="4509"/>
                  </a:cubicBezTo>
                  <a:lnTo>
                    <a:pt x="98" y="4544"/>
                  </a:lnTo>
                  <a:cubicBezTo>
                    <a:pt x="98" y="4572"/>
                    <a:pt x="105" y="4593"/>
                    <a:pt x="112" y="4613"/>
                  </a:cubicBezTo>
                  <a:lnTo>
                    <a:pt x="119" y="4634"/>
                  </a:lnTo>
                  <a:cubicBezTo>
                    <a:pt x="126" y="4669"/>
                    <a:pt x="140" y="4697"/>
                    <a:pt x="147" y="4724"/>
                  </a:cubicBezTo>
                  <a:lnTo>
                    <a:pt x="154" y="4745"/>
                  </a:lnTo>
                  <a:cubicBezTo>
                    <a:pt x="160" y="4773"/>
                    <a:pt x="167" y="4794"/>
                    <a:pt x="174" y="4815"/>
                  </a:cubicBezTo>
                  <a:lnTo>
                    <a:pt x="188" y="4849"/>
                  </a:lnTo>
                  <a:lnTo>
                    <a:pt x="209" y="4898"/>
                  </a:lnTo>
                  <a:lnTo>
                    <a:pt x="223" y="4939"/>
                  </a:lnTo>
                  <a:lnTo>
                    <a:pt x="244" y="4988"/>
                  </a:lnTo>
                  <a:lnTo>
                    <a:pt x="258" y="5023"/>
                  </a:lnTo>
                  <a:lnTo>
                    <a:pt x="278" y="5078"/>
                  </a:lnTo>
                  <a:lnTo>
                    <a:pt x="292" y="5113"/>
                  </a:lnTo>
                  <a:lnTo>
                    <a:pt x="313" y="5161"/>
                  </a:lnTo>
                  <a:lnTo>
                    <a:pt x="334" y="5196"/>
                  </a:lnTo>
                  <a:lnTo>
                    <a:pt x="355" y="5245"/>
                  </a:lnTo>
                  <a:lnTo>
                    <a:pt x="376" y="5279"/>
                  </a:lnTo>
                  <a:lnTo>
                    <a:pt x="403" y="5328"/>
                  </a:lnTo>
                  <a:lnTo>
                    <a:pt x="417" y="5363"/>
                  </a:lnTo>
                  <a:lnTo>
                    <a:pt x="445" y="5411"/>
                  </a:lnTo>
                  <a:lnTo>
                    <a:pt x="466" y="5446"/>
                  </a:lnTo>
                  <a:lnTo>
                    <a:pt x="493" y="5501"/>
                  </a:lnTo>
                  <a:lnTo>
                    <a:pt x="507" y="5522"/>
                  </a:lnTo>
                  <a:lnTo>
                    <a:pt x="556" y="5598"/>
                  </a:lnTo>
                  <a:lnTo>
                    <a:pt x="563" y="5612"/>
                  </a:lnTo>
                  <a:lnTo>
                    <a:pt x="611" y="5675"/>
                  </a:lnTo>
                  <a:lnTo>
                    <a:pt x="625" y="5702"/>
                  </a:lnTo>
                  <a:lnTo>
                    <a:pt x="660" y="5751"/>
                  </a:lnTo>
                  <a:lnTo>
                    <a:pt x="681" y="5786"/>
                  </a:lnTo>
                  <a:lnTo>
                    <a:pt x="715" y="5827"/>
                  </a:lnTo>
                  <a:lnTo>
                    <a:pt x="736" y="5855"/>
                  </a:lnTo>
                  <a:lnTo>
                    <a:pt x="771" y="5904"/>
                  </a:lnTo>
                  <a:lnTo>
                    <a:pt x="799" y="5931"/>
                  </a:lnTo>
                  <a:lnTo>
                    <a:pt x="833" y="5973"/>
                  </a:lnTo>
                  <a:lnTo>
                    <a:pt x="854" y="6001"/>
                  </a:lnTo>
                  <a:lnTo>
                    <a:pt x="889" y="6042"/>
                  </a:lnTo>
                  <a:lnTo>
                    <a:pt x="917" y="6070"/>
                  </a:lnTo>
                  <a:lnTo>
                    <a:pt x="951" y="6112"/>
                  </a:lnTo>
                  <a:lnTo>
                    <a:pt x="979" y="6139"/>
                  </a:lnTo>
                  <a:lnTo>
                    <a:pt x="1021" y="6181"/>
                  </a:lnTo>
                  <a:lnTo>
                    <a:pt x="1041" y="6202"/>
                  </a:lnTo>
                  <a:lnTo>
                    <a:pt x="1090" y="6250"/>
                  </a:lnTo>
                  <a:lnTo>
                    <a:pt x="1104" y="6271"/>
                  </a:lnTo>
                  <a:lnTo>
                    <a:pt x="1173" y="6334"/>
                  </a:lnTo>
                  <a:lnTo>
                    <a:pt x="1243" y="6396"/>
                  </a:lnTo>
                  <a:cubicBezTo>
                    <a:pt x="1409" y="6535"/>
                    <a:pt x="1582" y="6660"/>
                    <a:pt x="1770" y="6771"/>
                  </a:cubicBezTo>
                  <a:lnTo>
                    <a:pt x="1784" y="6778"/>
                  </a:lnTo>
                  <a:lnTo>
                    <a:pt x="1860" y="6819"/>
                  </a:lnTo>
                  <a:lnTo>
                    <a:pt x="1881" y="6833"/>
                  </a:lnTo>
                  <a:lnTo>
                    <a:pt x="1971" y="6882"/>
                  </a:lnTo>
                  <a:lnTo>
                    <a:pt x="1992" y="6895"/>
                  </a:lnTo>
                  <a:lnTo>
                    <a:pt x="2068" y="6930"/>
                  </a:lnTo>
                  <a:lnTo>
                    <a:pt x="2096" y="6944"/>
                  </a:lnTo>
                  <a:lnTo>
                    <a:pt x="2179" y="6979"/>
                  </a:lnTo>
                  <a:lnTo>
                    <a:pt x="2200" y="6986"/>
                  </a:lnTo>
                  <a:lnTo>
                    <a:pt x="2297" y="7027"/>
                  </a:lnTo>
                  <a:lnTo>
                    <a:pt x="2325" y="7041"/>
                  </a:lnTo>
                  <a:lnTo>
                    <a:pt x="2401" y="7069"/>
                  </a:lnTo>
                  <a:lnTo>
                    <a:pt x="2429" y="7076"/>
                  </a:lnTo>
                  <a:lnTo>
                    <a:pt x="2519" y="7104"/>
                  </a:lnTo>
                  <a:lnTo>
                    <a:pt x="2533" y="7110"/>
                  </a:lnTo>
                  <a:lnTo>
                    <a:pt x="2637" y="7138"/>
                  </a:lnTo>
                  <a:lnTo>
                    <a:pt x="2664" y="7152"/>
                  </a:lnTo>
                  <a:lnTo>
                    <a:pt x="2741" y="7173"/>
                  </a:lnTo>
                  <a:lnTo>
                    <a:pt x="2775" y="7180"/>
                  </a:lnTo>
                  <a:lnTo>
                    <a:pt x="2873" y="7201"/>
                  </a:lnTo>
                  <a:lnTo>
                    <a:pt x="2886" y="7201"/>
                  </a:lnTo>
                  <a:lnTo>
                    <a:pt x="2990" y="7221"/>
                  </a:lnTo>
                  <a:lnTo>
                    <a:pt x="3018" y="7221"/>
                  </a:lnTo>
                  <a:lnTo>
                    <a:pt x="3101" y="7235"/>
                  </a:lnTo>
                  <a:lnTo>
                    <a:pt x="3136" y="7242"/>
                  </a:lnTo>
                  <a:lnTo>
                    <a:pt x="3240" y="7256"/>
                  </a:lnTo>
                  <a:lnTo>
                    <a:pt x="3247" y="7256"/>
                  </a:lnTo>
                  <a:lnTo>
                    <a:pt x="3358" y="7263"/>
                  </a:lnTo>
                  <a:lnTo>
                    <a:pt x="3892" y="7263"/>
                  </a:lnTo>
                  <a:lnTo>
                    <a:pt x="4003" y="7256"/>
                  </a:lnTo>
                  <a:lnTo>
                    <a:pt x="4010" y="7256"/>
                  </a:lnTo>
                  <a:lnTo>
                    <a:pt x="4107" y="7242"/>
                  </a:lnTo>
                  <a:lnTo>
                    <a:pt x="4142" y="7235"/>
                  </a:lnTo>
                  <a:lnTo>
                    <a:pt x="4232" y="7221"/>
                  </a:lnTo>
                  <a:lnTo>
                    <a:pt x="4260" y="7221"/>
                  </a:lnTo>
                  <a:lnTo>
                    <a:pt x="4371" y="7201"/>
                  </a:lnTo>
                  <a:lnTo>
                    <a:pt x="4378" y="7201"/>
                  </a:lnTo>
                  <a:lnTo>
                    <a:pt x="4475" y="7180"/>
                  </a:lnTo>
                  <a:lnTo>
                    <a:pt x="4509" y="7173"/>
                  </a:lnTo>
                  <a:lnTo>
                    <a:pt x="4586" y="7152"/>
                  </a:lnTo>
                  <a:lnTo>
                    <a:pt x="4614" y="7138"/>
                  </a:lnTo>
                  <a:lnTo>
                    <a:pt x="4718" y="7110"/>
                  </a:lnTo>
                  <a:lnTo>
                    <a:pt x="4731" y="7104"/>
                  </a:lnTo>
                  <a:lnTo>
                    <a:pt x="4822" y="7076"/>
                  </a:lnTo>
                  <a:lnTo>
                    <a:pt x="4849" y="7069"/>
                  </a:lnTo>
                  <a:lnTo>
                    <a:pt x="4933" y="7041"/>
                  </a:lnTo>
                  <a:lnTo>
                    <a:pt x="4953" y="7027"/>
                  </a:lnTo>
                  <a:lnTo>
                    <a:pt x="5051" y="6986"/>
                  </a:lnTo>
                  <a:lnTo>
                    <a:pt x="5071" y="6979"/>
                  </a:lnTo>
                  <a:lnTo>
                    <a:pt x="5155" y="6944"/>
                  </a:lnTo>
                  <a:lnTo>
                    <a:pt x="5182" y="6930"/>
                  </a:lnTo>
                  <a:lnTo>
                    <a:pt x="5259" y="6895"/>
                  </a:lnTo>
                  <a:lnTo>
                    <a:pt x="5279" y="6882"/>
                  </a:lnTo>
                  <a:lnTo>
                    <a:pt x="5377" y="6833"/>
                  </a:lnTo>
                  <a:lnTo>
                    <a:pt x="5397" y="6819"/>
                  </a:lnTo>
                  <a:lnTo>
                    <a:pt x="5467" y="6778"/>
                  </a:lnTo>
                  <a:lnTo>
                    <a:pt x="5481" y="6771"/>
                  </a:lnTo>
                  <a:cubicBezTo>
                    <a:pt x="5668" y="6660"/>
                    <a:pt x="5841" y="6535"/>
                    <a:pt x="6008" y="6396"/>
                  </a:cubicBezTo>
                  <a:lnTo>
                    <a:pt x="6077" y="6334"/>
                  </a:lnTo>
                  <a:lnTo>
                    <a:pt x="6146" y="6271"/>
                  </a:lnTo>
                  <a:lnTo>
                    <a:pt x="6160" y="6250"/>
                  </a:lnTo>
                  <a:lnTo>
                    <a:pt x="6209" y="6202"/>
                  </a:lnTo>
                  <a:lnTo>
                    <a:pt x="6257" y="6181"/>
                  </a:lnTo>
                  <a:lnTo>
                    <a:pt x="6299" y="6139"/>
                  </a:lnTo>
                  <a:lnTo>
                    <a:pt x="6320" y="6112"/>
                  </a:lnTo>
                  <a:lnTo>
                    <a:pt x="6361" y="6070"/>
                  </a:lnTo>
                  <a:lnTo>
                    <a:pt x="6382" y="6042"/>
                  </a:lnTo>
                  <a:lnTo>
                    <a:pt x="6424" y="6001"/>
                  </a:lnTo>
                  <a:lnTo>
                    <a:pt x="6445" y="5973"/>
                  </a:lnTo>
                  <a:lnTo>
                    <a:pt x="6479" y="5931"/>
                  </a:lnTo>
                  <a:lnTo>
                    <a:pt x="6507" y="5904"/>
                  </a:lnTo>
                  <a:lnTo>
                    <a:pt x="6535" y="5855"/>
                  </a:lnTo>
                  <a:lnTo>
                    <a:pt x="6563" y="5827"/>
                  </a:lnTo>
                  <a:lnTo>
                    <a:pt x="6590" y="5786"/>
                  </a:lnTo>
                  <a:lnTo>
                    <a:pt x="6618" y="5751"/>
                  </a:lnTo>
                  <a:lnTo>
                    <a:pt x="6653" y="5702"/>
                  </a:lnTo>
                  <a:lnTo>
                    <a:pt x="6667" y="5675"/>
                  </a:lnTo>
                  <a:lnTo>
                    <a:pt x="6708" y="5612"/>
                  </a:lnTo>
                  <a:lnTo>
                    <a:pt x="6715" y="5598"/>
                  </a:lnTo>
                  <a:lnTo>
                    <a:pt x="6764" y="5522"/>
                  </a:lnTo>
                  <a:lnTo>
                    <a:pt x="6785" y="5501"/>
                  </a:lnTo>
                  <a:lnTo>
                    <a:pt x="6812" y="5446"/>
                  </a:lnTo>
                  <a:lnTo>
                    <a:pt x="6833" y="5411"/>
                  </a:lnTo>
                  <a:lnTo>
                    <a:pt x="6861" y="5363"/>
                  </a:lnTo>
                  <a:lnTo>
                    <a:pt x="6875" y="5328"/>
                  </a:lnTo>
                  <a:lnTo>
                    <a:pt x="6902" y="5279"/>
                  </a:lnTo>
                  <a:lnTo>
                    <a:pt x="6923" y="5245"/>
                  </a:lnTo>
                  <a:lnTo>
                    <a:pt x="6944" y="5196"/>
                  </a:lnTo>
                  <a:lnTo>
                    <a:pt x="6958" y="5161"/>
                  </a:lnTo>
                  <a:lnTo>
                    <a:pt x="6986" y="5113"/>
                  </a:lnTo>
                  <a:lnTo>
                    <a:pt x="7000" y="5078"/>
                  </a:lnTo>
                  <a:lnTo>
                    <a:pt x="7020" y="5023"/>
                  </a:lnTo>
                  <a:lnTo>
                    <a:pt x="7034" y="4988"/>
                  </a:lnTo>
                  <a:lnTo>
                    <a:pt x="7055" y="4939"/>
                  </a:lnTo>
                  <a:lnTo>
                    <a:pt x="7069" y="4898"/>
                  </a:lnTo>
                  <a:lnTo>
                    <a:pt x="7090" y="4849"/>
                  </a:lnTo>
                  <a:lnTo>
                    <a:pt x="7104" y="4815"/>
                  </a:lnTo>
                  <a:lnTo>
                    <a:pt x="7124" y="4745"/>
                  </a:lnTo>
                  <a:lnTo>
                    <a:pt x="7131" y="4724"/>
                  </a:lnTo>
                  <a:cubicBezTo>
                    <a:pt x="7138" y="4690"/>
                    <a:pt x="7145" y="4662"/>
                    <a:pt x="7159" y="4634"/>
                  </a:cubicBezTo>
                  <a:lnTo>
                    <a:pt x="7166" y="4613"/>
                  </a:lnTo>
                  <a:cubicBezTo>
                    <a:pt x="7166" y="4593"/>
                    <a:pt x="7173" y="4572"/>
                    <a:pt x="7180" y="4544"/>
                  </a:cubicBezTo>
                  <a:lnTo>
                    <a:pt x="7194" y="4509"/>
                  </a:lnTo>
                  <a:lnTo>
                    <a:pt x="7208" y="4454"/>
                  </a:lnTo>
                  <a:lnTo>
                    <a:pt x="7215" y="4412"/>
                  </a:lnTo>
                  <a:cubicBezTo>
                    <a:pt x="7215" y="4398"/>
                    <a:pt x="7222" y="4378"/>
                    <a:pt x="7228" y="4357"/>
                  </a:cubicBezTo>
                  <a:lnTo>
                    <a:pt x="7235" y="4322"/>
                  </a:lnTo>
                  <a:cubicBezTo>
                    <a:pt x="7235" y="4301"/>
                    <a:pt x="7242" y="4280"/>
                    <a:pt x="7242" y="4267"/>
                  </a:cubicBezTo>
                  <a:lnTo>
                    <a:pt x="7249" y="4225"/>
                  </a:lnTo>
                  <a:lnTo>
                    <a:pt x="7256" y="4170"/>
                  </a:lnTo>
                  <a:lnTo>
                    <a:pt x="7263" y="4128"/>
                  </a:lnTo>
                  <a:cubicBezTo>
                    <a:pt x="7263" y="4107"/>
                    <a:pt x="7270" y="4093"/>
                    <a:pt x="7270" y="4072"/>
                  </a:cubicBezTo>
                  <a:lnTo>
                    <a:pt x="7277" y="4031"/>
                  </a:lnTo>
                  <a:cubicBezTo>
                    <a:pt x="7277" y="4010"/>
                    <a:pt x="7277" y="3996"/>
                    <a:pt x="7284" y="3975"/>
                  </a:cubicBezTo>
                  <a:cubicBezTo>
                    <a:pt x="7284" y="3954"/>
                    <a:pt x="7284" y="3948"/>
                    <a:pt x="7284" y="3934"/>
                  </a:cubicBezTo>
                  <a:lnTo>
                    <a:pt x="7284" y="3878"/>
                  </a:lnTo>
                  <a:lnTo>
                    <a:pt x="7284" y="3837"/>
                  </a:lnTo>
                  <a:lnTo>
                    <a:pt x="7284" y="3774"/>
                  </a:lnTo>
                  <a:lnTo>
                    <a:pt x="7284" y="3739"/>
                  </a:lnTo>
                  <a:lnTo>
                    <a:pt x="7284" y="3642"/>
                  </a:lnTo>
                  <a:cubicBezTo>
                    <a:pt x="7284" y="1631"/>
                    <a:pt x="5647" y="1"/>
                    <a:pt x="3642" y="1"/>
                  </a:cubicBezTo>
                  <a:close/>
                </a:path>
              </a:pathLst>
            </a:custGeom>
            <a:solidFill>
              <a:srgbClr val="8DA0B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62" name="Google Shape;14962;p74"/>
            <p:cNvSpPr/>
            <p:nvPr/>
          </p:nvSpPr>
          <p:spPr>
            <a:xfrm>
              <a:off x="1462543" y="3271159"/>
              <a:ext cx="147257" cy="177523"/>
            </a:xfrm>
            <a:custGeom>
              <a:avLst/>
              <a:gdLst/>
              <a:ahLst/>
              <a:cxnLst/>
              <a:rect l="l" t="t" r="r" b="b"/>
              <a:pathLst>
                <a:path w="5605" h="6757" extrusionOk="0">
                  <a:moveTo>
                    <a:pt x="2137" y="1"/>
                  </a:moveTo>
                  <a:cubicBezTo>
                    <a:pt x="708" y="806"/>
                    <a:pt x="1" y="2463"/>
                    <a:pt x="403" y="4045"/>
                  </a:cubicBezTo>
                  <a:cubicBezTo>
                    <a:pt x="812" y="5626"/>
                    <a:pt x="2234" y="6743"/>
                    <a:pt x="3871" y="6757"/>
                  </a:cubicBezTo>
                  <a:cubicBezTo>
                    <a:pt x="4037" y="6653"/>
                    <a:pt x="4197" y="6535"/>
                    <a:pt x="4350" y="6403"/>
                  </a:cubicBezTo>
                  <a:lnTo>
                    <a:pt x="4419" y="6341"/>
                  </a:lnTo>
                  <a:lnTo>
                    <a:pt x="4488" y="6278"/>
                  </a:lnTo>
                  <a:lnTo>
                    <a:pt x="4509" y="6257"/>
                  </a:lnTo>
                  <a:lnTo>
                    <a:pt x="4551" y="6216"/>
                  </a:lnTo>
                  <a:lnTo>
                    <a:pt x="4578" y="6188"/>
                  </a:lnTo>
                  <a:lnTo>
                    <a:pt x="4620" y="6146"/>
                  </a:lnTo>
                  <a:lnTo>
                    <a:pt x="4641" y="6119"/>
                  </a:lnTo>
                  <a:lnTo>
                    <a:pt x="4682" y="6084"/>
                  </a:lnTo>
                  <a:lnTo>
                    <a:pt x="4703" y="6049"/>
                  </a:lnTo>
                  <a:lnTo>
                    <a:pt x="4738" y="6015"/>
                  </a:lnTo>
                  <a:lnTo>
                    <a:pt x="4766" y="5980"/>
                  </a:lnTo>
                  <a:lnTo>
                    <a:pt x="4800" y="5938"/>
                  </a:lnTo>
                  <a:lnTo>
                    <a:pt x="4821" y="5911"/>
                  </a:lnTo>
                  <a:lnTo>
                    <a:pt x="4856" y="5869"/>
                  </a:lnTo>
                  <a:lnTo>
                    <a:pt x="4877" y="5834"/>
                  </a:lnTo>
                  <a:lnTo>
                    <a:pt x="4911" y="5793"/>
                  </a:lnTo>
                  <a:lnTo>
                    <a:pt x="4932" y="5765"/>
                  </a:lnTo>
                  <a:lnTo>
                    <a:pt x="4967" y="5716"/>
                  </a:lnTo>
                  <a:lnTo>
                    <a:pt x="4988" y="5689"/>
                  </a:lnTo>
                  <a:lnTo>
                    <a:pt x="5029" y="5619"/>
                  </a:lnTo>
                  <a:lnTo>
                    <a:pt x="5036" y="5612"/>
                  </a:lnTo>
                  <a:lnTo>
                    <a:pt x="5085" y="5536"/>
                  </a:lnTo>
                  <a:lnTo>
                    <a:pt x="5099" y="5508"/>
                  </a:lnTo>
                  <a:lnTo>
                    <a:pt x="5133" y="5453"/>
                  </a:lnTo>
                  <a:lnTo>
                    <a:pt x="5154" y="5425"/>
                  </a:lnTo>
                  <a:lnTo>
                    <a:pt x="5182" y="5370"/>
                  </a:lnTo>
                  <a:lnTo>
                    <a:pt x="5196" y="5342"/>
                  </a:lnTo>
                  <a:lnTo>
                    <a:pt x="5223" y="5293"/>
                  </a:lnTo>
                  <a:lnTo>
                    <a:pt x="5237" y="5252"/>
                  </a:lnTo>
                  <a:lnTo>
                    <a:pt x="5265" y="5210"/>
                  </a:lnTo>
                  <a:lnTo>
                    <a:pt x="5279" y="5168"/>
                  </a:lnTo>
                  <a:lnTo>
                    <a:pt x="5300" y="5120"/>
                  </a:lnTo>
                  <a:lnTo>
                    <a:pt x="5321" y="5085"/>
                  </a:lnTo>
                  <a:lnTo>
                    <a:pt x="5341" y="5037"/>
                  </a:lnTo>
                  <a:lnTo>
                    <a:pt x="5355" y="4995"/>
                  </a:lnTo>
                  <a:lnTo>
                    <a:pt x="5376" y="4946"/>
                  </a:lnTo>
                  <a:lnTo>
                    <a:pt x="5390" y="4912"/>
                  </a:lnTo>
                  <a:lnTo>
                    <a:pt x="5411" y="4856"/>
                  </a:lnTo>
                  <a:lnTo>
                    <a:pt x="5425" y="4822"/>
                  </a:lnTo>
                  <a:lnTo>
                    <a:pt x="5445" y="4759"/>
                  </a:lnTo>
                  <a:lnTo>
                    <a:pt x="5452" y="4731"/>
                  </a:lnTo>
                  <a:cubicBezTo>
                    <a:pt x="5459" y="4704"/>
                    <a:pt x="5466" y="4676"/>
                    <a:pt x="5480" y="4648"/>
                  </a:cubicBezTo>
                  <a:lnTo>
                    <a:pt x="5480" y="4627"/>
                  </a:lnTo>
                  <a:cubicBezTo>
                    <a:pt x="5487" y="4600"/>
                    <a:pt x="5494" y="4579"/>
                    <a:pt x="5501" y="4558"/>
                  </a:cubicBezTo>
                  <a:lnTo>
                    <a:pt x="5508" y="4523"/>
                  </a:lnTo>
                  <a:lnTo>
                    <a:pt x="5522" y="4461"/>
                  </a:lnTo>
                  <a:lnTo>
                    <a:pt x="5536" y="4426"/>
                  </a:lnTo>
                  <a:cubicBezTo>
                    <a:pt x="5536" y="4405"/>
                    <a:pt x="5543" y="4392"/>
                    <a:pt x="5543" y="4371"/>
                  </a:cubicBezTo>
                  <a:lnTo>
                    <a:pt x="5549" y="4329"/>
                  </a:lnTo>
                  <a:cubicBezTo>
                    <a:pt x="5549" y="4308"/>
                    <a:pt x="5556" y="4294"/>
                    <a:pt x="5563" y="4274"/>
                  </a:cubicBezTo>
                  <a:lnTo>
                    <a:pt x="5570" y="4232"/>
                  </a:lnTo>
                  <a:lnTo>
                    <a:pt x="5577" y="4177"/>
                  </a:lnTo>
                  <a:lnTo>
                    <a:pt x="5584" y="4135"/>
                  </a:lnTo>
                  <a:cubicBezTo>
                    <a:pt x="5584" y="4121"/>
                    <a:pt x="5591" y="4100"/>
                    <a:pt x="5591" y="4086"/>
                  </a:cubicBezTo>
                  <a:lnTo>
                    <a:pt x="5598" y="4045"/>
                  </a:lnTo>
                  <a:cubicBezTo>
                    <a:pt x="5598" y="4024"/>
                    <a:pt x="5598" y="4003"/>
                    <a:pt x="5598" y="3982"/>
                  </a:cubicBezTo>
                  <a:cubicBezTo>
                    <a:pt x="5605" y="3968"/>
                    <a:pt x="5598" y="3961"/>
                    <a:pt x="5598" y="3948"/>
                  </a:cubicBezTo>
                  <a:lnTo>
                    <a:pt x="5598" y="3885"/>
                  </a:lnTo>
                  <a:lnTo>
                    <a:pt x="5598" y="3851"/>
                  </a:lnTo>
                  <a:lnTo>
                    <a:pt x="5598" y="3781"/>
                  </a:lnTo>
                  <a:lnTo>
                    <a:pt x="5598" y="3746"/>
                  </a:lnTo>
                  <a:lnTo>
                    <a:pt x="5598" y="3649"/>
                  </a:lnTo>
                  <a:cubicBezTo>
                    <a:pt x="5605" y="2498"/>
                    <a:pt x="5057" y="1416"/>
                    <a:pt x="4134" y="729"/>
                  </a:cubicBezTo>
                  <a:lnTo>
                    <a:pt x="4148" y="722"/>
                  </a:lnTo>
                  <a:cubicBezTo>
                    <a:pt x="3566" y="285"/>
                    <a:pt x="2865" y="36"/>
                    <a:pt x="2137" y="1"/>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63" name="Google Shape;14963;p74"/>
            <p:cNvSpPr/>
            <p:nvPr/>
          </p:nvSpPr>
          <p:spPr>
            <a:xfrm>
              <a:off x="1442681" y="3295408"/>
              <a:ext cx="144000" cy="143264"/>
            </a:xfrm>
            <a:custGeom>
              <a:avLst/>
              <a:gdLst/>
              <a:ahLst/>
              <a:cxnLst/>
              <a:rect l="l" t="t" r="r" b="b"/>
              <a:pathLst>
                <a:path w="5481" h="5453" extrusionOk="0">
                  <a:moveTo>
                    <a:pt x="2331" y="0"/>
                  </a:moveTo>
                  <a:lnTo>
                    <a:pt x="2296" y="7"/>
                  </a:lnTo>
                  <a:lnTo>
                    <a:pt x="2262" y="14"/>
                  </a:lnTo>
                  <a:lnTo>
                    <a:pt x="2234" y="14"/>
                  </a:lnTo>
                  <a:lnTo>
                    <a:pt x="2199" y="21"/>
                  </a:lnTo>
                  <a:lnTo>
                    <a:pt x="2165" y="28"/>
                  </a:lnTo>
                  <a:lnTo>
                    <a:pt x="2130" y="35"/>
                  </a:lnTo>
                  <a:lnTo>
                    <a:pt x="2102" y="42"/>
                  </a:lnTo>
                  <a:lnTo>
                    <a:pt x="2067" y="49"/>
                  </a:lnTo>
                  <a:lnTo>
                    <a:pt x="2040" y="56"/>
                  </a:lnTo>
                  <a:lnTo>
                    <a:pt x="2005" y="70"/>
                  </a:lnTo>
                  <a:lnTo>
                    <a:pt x="1977" y="77"/>
                  </a:lnTo>
                  <a:lnTo>
                    <a:pt x="1943" y="84"/>
                  </a:lnTo>
                  <a:lnTo>
                    <a:pt x="1908" y="98"/>
                  </a:lnTo>
                  <a:lnTo>
                    <a:pt x="1894" y="98"/>
                  </a:lnTo>
                  <a:lnTo>
                    <a:pt x="1873" y="104"/>
                  </a:lnTo>
                  <a:lnTo>
                    <a:pt x="1859" y="111"/>
                  </a:lnTo>
                  <a:lnTo>
                    <a:pt x="1846" y="111"/>
                  </a:lnTo>
                  <a:lnTo>
                    <a:pt x="1811" y="125"/>
                  </a:lnTo>
                  <a:lnTo>
                    <a:pt x="1783" y="139"/>
                  </a:lnTo>
                  <a:lnTo>
                    <a:pt x="1748" y="153"/>
                  </a:lnTo>
                  <a:lnTo>
                    <a:pt x="1728" y="160"/>
                  </a:lnTo>
                  <a:lnTo>
                    <a:pt x="1672" y="181"/>
                  </a:lnTo>
                  <a:lnTo>
                    <a:pt x="1644" y="195"/>
                  </a:lnTo>
                  <a:lnTo>
                    <a:pt x="1624" y="202"/>
                  </a:lnTo>
                  <a:lnTo>
                    <a:pt x="1610" y="209"/>
                  </a:lnTo>
                  <a:lnTo>
                    <a:pt x="1582" y="222"/>
                  </a:lnTo>
                  <a:lnTo>
                    <a:pt x="1561" y="229"/>
                  </a:lnTo>
                  <a:lnTo>
                    <a:pt x="1547" y="236"/>
                  </a:lnTo>
                  <a:lnTo>
                    <a:pt x="1520" y="250"/>
                  </a:lnTo>
                  <a:lnTo>
                    <a:pt x="1492" y="264"/>
                  </a:lnTo>
                  <a:lnTo>
                    <a:pt x="1464" y="278"/>
                  </a:lnTo>
                  <a:lnTo>
                    <a:pt x="1436" y="299"/>
                  </a:lnTo>
                  <a:lnTo>
                    <a:pt x="1402" y="313"/>
                  </a:lnTo>
                  <a:lnTo>
                    <a:pt x="1374" y="326"/>
                  </a:lnTo>
                  <a:lnTo>
                    <a:pt x="1346" y="347"/>
                  </a:lnTo>
                  <a:lnTo>
                    <a:pt x="1318" y="361"/>
                  </a:lnTo>
                  <a:lnTo>
                    <a:pt x="1291" y="375"/>
                  </a:lnTo>
                  <a:lnTo>
                    <a:pt x="1263" y="396"/>
                  </a:lnTo>
                  <a:lnTo>
                    <a:pt x="1235" y="410"/>
                  </a:lnTo>
                  <a:lnTo>
                    <a:pt x="1214" y="430"/>
                  </a:lnTo>
                  <a:lnTo>
                    <a:pt x="1187" y="444"/>
                  </a:lnTo>
                  <a:lnTo>
                    <a:pt x="1159" y="465"/>
                  </a:lnTo>
                  <a:lnTo>
                    <a:pt x="1131" y="486"/>
                  </a:lnTo>
                  <a:lnTo>
                    <a:pt x="1110" y="500"/>
                  </a:lnTo>
                  <a:lnTo>
                    <a:pt x="1083" y="521"/>
                  </a:lnTo>
                  <a:lnTo>
                    <a:pt x="1055" y="541"/>
                  </a:lnTo>
                  <a:lnTo>
                    <a:pt x="1027" y="562"/>
                  </a:lnTo>
                  <a:lnTo>
                    <a:pt x="1006" y="583"/>
                  </a:lnTo>
                  <a:lnTo>
                    <a:pt x="978" y="604"/>
                  </a:lnTo>
                  <a:lnTo>
                    <a:pt x="965" y="611"/>
                  </a:lnTo>
                  <a:lnTo>
                    <a:pt x="958" y="625"/>
                  </a:lnTo>
                  <a:lnTo>
                    <a:pt x="944" y="632"/>
                  </a:lnTo>
                  <a:lnTo>
                    <a:pt x="930" y="646"/>
                  </a:lnTo>
                  <a:lnTo>
                    <a:pt x="909" y="666"/>
                  </a:lnTo>
                  <a:lnTo>
                    <a:pt x="881" y="687"/>
                  </a:lnTo>
                  <a:cubicBezTo>
                    <a:pt x="750" y="812"/>
                    <a:pt x="625" y="951"/>
                    <a:pt x="514" y="1103"/>
                  </a:cubicBezTo>
                  <a:cubicBezTo>
                    <a:pt x="479" y="1152"/>
                    <a:pt x="444" y="1200"/>
                    <a:pt x="410" y="1256"/>
                  </a:cubicBezTo>
                  <a:lnTo>
                    <a:pt x="396" y="1270"/>
                  </a:lnTo>
                  <a:cubicBezTo>
                    <a:pt x="368" y="1325"/>
                    <a:pt x="340" y="1374"/>
                    <a:pt x="313" y="1429"/>
                  </a:cubicBezTo>
                  <a:lnTo>
                    <a:pt x="299" y="1443"/>
                  </a:lnTo>
                  <a:cubicBezTo>
                    <a:pt x="271" y="1499"/>
                    <a:pt x="250" y="1554"/>
                    <a:pt x="222" y="1610"/>
                  </a:cubicBezTo>
                  <a:lnTo>
                    <a:pt x="215" y="1630"/>
                  </a:lnTo>
                  <a:cubicBezTo>
                    <a:pt x="188" y="1686"/>
                    <a:pt x="167" y="1741"/>
                    <a:pt x="146" y="1797"/>
                  </a:cubicBezTo>
                  <a:lnTo>
                    <a:pt x="139" y="1818"/>
                  </a:lnTo>
                  <a:cubicBezTo>
                    <a:pt x="125" y="1873"/>
                    <a:pt x="105" y="1929"/>
                    <a:pt x="91" y="1991"/>
                  </a:cubicBezTo>
                  <a:lnTo>
                    <a:pt x="84" y="2012"/>
                  </a:lnTo>
                  <a:cubicBezTo>
                    <a:pt x="63" y="2067"/>
                    <a:pt x="56" y="2130"/>
                    <a:pt x="42" y="2185"/>
                  </a:cubicBezTo>
                  <a:lnTo>
                    <a:pt x="42" y="2213"/>
                  </a:lnTo>
                  <a:cubicBezTo>
                    <a:pt x="28" y="2269"/>
                    <a:pt x="21" y="2331"/>
                    <a:pt x="14" y="2393"/>
                  </a:cubicBezTo>
                  <a:lnTo>
                    <a:pt x="14" y="2414"/>
                  </a:lnTo>
                  <a:cubicBezTo>
                    <a:pt x="14" y="2449"/>
                    <a:pt x="7" y="2477"/>
                    <a:pt x="7" y="2511"/>
                  </a:cubicBezTo>
                  <a:cubicBezTo>
                    <a:pt x="0" y="2539"/>
                    <a:pt x="7" y="2574"/>
                    <a:pt x="0" y="2602"/>
                  </a:cubicBezTo>
                  <a:lnTo>
                    <a:pt x="0" y="2629"/>
                  </a:lnTo>
                  <a:lnTo>
                    <a:pt x="0" y="2719"/>
                  </a:lnTo>
                  <a:cubicBezTo>
                    <a:pt x="0" y="2817"/>
                    <a:pt x="7" y="2907"/>
                    <a:pt x="14" y="3004"/>
                  </a:cubicBezTo>
                  <a:cubicBezTo>
                    <a:pt x="14" y="3025"/>
                    <a:pt x="14" y="3045"/>
                    <a:pt x="21" y="3066"/>
                  </a:cubicBezTo>
                  <a:cubicBezTo>
                    <a:pt x="21" y="3087"/>
                    <a:pt x="28" y="3115"/>
                    <a:pt x="28" y="3143"/>
                  </a:cubicBezTo>
                  <a:cubicBezTo>
                    <a:pt x="49" y="3254"/>
                    <a:pt x="70" y="3364"/>
                    <a:pt x="105" y="3475"/>
                  </a:cubicBezTo>
                  <a:cubicBezTo>
                    <a:pt x="111" y="3510"/>
                    <a:pt x="125" y="3538"/>
                    <a:pt x="132" y="3573"/>
                  </a:cubicBezTo>
                  <a:lnTo>
                    <a:pt x="139" y="3600"/>
                  </a:lnTo>
                  <a:cubicBezTo>
                    <a:pt x="153" y="3621"/>
                    <a:pt x="160" y="3649"/>
                    <a:pt x="167" y="3670"/>
                  </a:cubicBezTo>
                  <a:lnTo>
                    <a:pt x="174" y="3690"/>
                  </a:lnTo>
                  <a:cubicBezTo>
                    <a:pt x="188" y="3718"/>
                    <a:pt x="195" y="3746"/>
                    <a:pt x="209" y="3774"/>
                  </a:cubicBezTo>
                  <a:cubicBezTo>
                    <a:pt x="313" y="4030"/>
                    <a:pt x="465" y="4273"/>
                    <a:pt x="639" y="4488"/>
                  </a:cubicBezTo>
                  <a:lnTo>
                    <a:pt x="666" y="4516"/>
                  </a:lnTo>
                  <a:lnTo>
                    <a:pt x="680" y="4537"/>
                  </a:lnTo>
                  <a:lnTo>
                    <a:pt x="743" y="4606"/>
                  </a:lnTo>
                  <a:lnTo>
                    <a:pt x="757" y="4620"/>
                  </a:lnTo>
                  <a:lnTo>
                    <a:pt x="819" y="4675"/>
                  </a:lnTo>
                  <a:lnTo>
                    <a:pt x="833" y="4696"/>
                  </a:lnTo>
                  <a:lnTo>
                    <a:pt x="902" y="4759"/>
                  </a:lnTo>
                  <a:lnTo>
                    <a:pt x="916" y="4773"/>
                  </a:lnTo>
                  <a:lnTo>
                    <a:pt x="978" y="4828"/>
                  </a:lnTo>
                  <a:lnTo>
                    <a:pt x="992" y="4842"/>
                  </a:lnTo>
                  <a:lnTo>
                    <a:pt x="1069" y="4897"/>
                  </a:lnTo>
                  <a:lnTo>
                    <a:pt x="1083" y="4911"/>
                  </a:lnTo>
                  <a:lnTo>
                    <a:pt x="1152" y="4960"/>
                  </a:lnTo>
                  <a:lnTo>
                    <a:pt x="1173" y="4974"/>
                  </a:lnTo>
                  <a:lnTo>
                    <a:pt x="1249" y="5029"/>
                  </a:lnTo>
                  <a:lnTo>
                    <a:pt x="1263" y="5036"/>
                  </a:lnTo>
                  <a:lnTo>
                    <a:pt x="1332" y="5078"/>
                  </a:lnTo>
                  <a:lnTo>
                    <a:pt x="1353" y="5092"/>
                  </a:lnTo>
                  <a:lnTo>
                    <a:pt x="1443" y="5140"/>
                  </a:lnTo>
                  <a:lnTo>
                    <a:pt x="1450" y="5147"/>
                  </a:lnTo>
                  <a:lnTo>
                    <a:pt x="1533" y="5189"/>
                  </a:lnTo>
                  <a:lnTo>
                    <a:pt x="1554" y="5196"/>
                  </a:lnTo>
                  <a:lnTo>
                    <a:pt x="1637" y="5237"/>
                  </a:lnTo>
                  <a:lnTo>
                    <a:pt x="1651" y="5244"/>
                  </a:lnTo>
                  <a:lnTo>
                    <a:pt x="1728" y="5272"/>
                  </a:lnTo>
                  <a:lnTo>
                    <a:pt x="1755" y="5286"/>
                  </a:lnTo>
                  <a:lnTo>
                    <a:pt x="1846" y="5320"/>
                  </a:lnTo>
                  <a:lnTo>
                    <a:pt x="1852" y="5320"/>
                  </a:lnTo>
                  <a:lnTo>
                    <a:pt x="1943" y="5348"/>
                  </a:lnTo>
                  <a:lnTo>
                    <a:pt x="1963" y="5355"/>
                  </a:lnTo>
                  <a:lnTo>
                    <a:pt x="2061" y="5376"/>
                  </a:lnTo>
                  <a:lnTo>
                    <a:pt x="2067" y="5376"/>
                  </a:lnTo>
                  <a:lnTo>
                    <a:pt x="2158" y="5397"/>
                  </a:lnTo>
                  <a:lnTo>
                    <a:pt x="2178" y="5404"/>
                  </a:lnTo>
                  <a:lnTo>
                    <a:pt x="2282" y="5425"/>
                  </a:lnTo>
                  <a:lnTo>
                    <a:pt x="2380" y="5438"/>
                  </a:lnTo>
                  <a:lnTo>
                    <a:pt x="2407" y="5438"/>
                  </a:lnTo>
                  <a:lnTo>
                    <a:pt x="2511" y="5452"/>
                  </a:lnTo>
                  <a:lnTo>
                    <a:pt x="2969" y="5452"/>
                  </a:lnTo>
                  <a:lnTo>
                    <a:pt x="3073" y="5438"/>
                  </a:lnTo>
                  <a:lnTo>
                    <a:pt x="3101" y="5438"/>
                  </a:lnTo>
                  <a:lnTo>
                    <a:pt x="3191" y="5425"/>
                  </a:lnTo>
                  <a:lnTo>
                    <a:pt x="3198" y="5425"/>
                  </a:lnTo>
                  <a:lnTo>
                    <a:pt x="3302" y="5404"/>
                  </a:lnTo>
                  <a:lnTo>
                    <a:pt x="3323" y="5397"/>
                  </a:lnTo>
                  <a:lnTo>
                    <a:pt x="3413" y="5376"/>
                  </a:lnTo>
                  <a:lnTo>
                    <a:pt x="3420" y="5376"/>
                  </a:lnTo>
                  <a:lnTo>
                    <a:pt x="3517" y="5355"/>
                  </a:lnTo>
                  <a:lnTo>
                    <a:pt x="3538" y="5348"/>
                  </a:lnTo>
                  <a:lnTo>
                    <a:pt x="3621" y="5320"/>
                  </a:lnTo>
                  <a:lnTo>
                    <a:pt x="3635" y="5320"/>
                  </a:lnTo>
                  <a:lnTo>
                    <a:pt x="3725" y="5286"/>
                  </a:lnTo>
                  <a:lnTo>
                    <a:pt x="3746" y="5272"/>
                  </a:lnTo>
                  <a:lnTo>
                    <a:pt x="3829" y="5244"/>
                  </a:lnTo>
                  <a:lnTo>
                    <a:pt x="3843" y="5237"/>
                  </a:lnTo>
                  <a:lnTo>
                    <a:pt x="3926" y="5196"/>
                  </a:lnTo>
                  <a:lnTo>
                    <a:pt x="3947" y="5189"/>
                  </a:lnTo>
                  <a:lnTo>
                    <a:pt x="4030" y="5147"/>
                  </a:lnTo>
                  <a:lnTo>
                    <a:pt x="4037" y="5140"/>
                  </a:lnTo>
                  <a:lnTo>
                    <a:pt x="4128" y="5092"/>
                  </a:lnTo>
                  <a:lnTo>
                    <a:pt x="4148" y="5078"/>
                  </a:lnTo>
                  <a:lnTo>
                    <a:pt x="4218" y="5036"/>
                  </a:lnTo>
                  <a:lnTo>
                    <a:pt x="4232" y="5029"/>
                  </a:lnTo>
                  <a:lnTo>
                    <a:pt x="4308" y="4974"/>
                  </a:lnTo>
                  <a:lnTo>
                    <a:pt x="4329" y="4960"/>
                  </a:lnTo>
                  <a:lnTo>
                    <a:pt x="4398" y="4911"/>
                  </a:lnTo>
                  <a:lnTo>
                    <a:pt x="4412" y="4897"/>
                  </a:lnTo>
                  <a:lnTo>
                    <a:pt x="4488" y="4842"/>
                  </a:lnTo>
                  <a:lnTo>
                    <a:pt x="4502" y="4828"/>
                  </a:lnTo>
                  <a:lnTo>
                    <a:pt x="4564" y="4773"/>
                  </a:lnTo>
                  <a:lnTo>
                    <a:pt x="4578" y="4759"/>
                  </a:lnTo>
                  <a:lnTo>
                    <a:pt x="4648" y="4696"/>
                  </a:lnTo>
                  <a:lnTo>
                    <a:pt x="4662" y="4675"/>
                  </a:lnTo>
                  <a:lnTo>
                    <a:pt x="4724" y="4620"/>
                  </a:lnTo>
                  <a:lnTo>
                    <a:pt x="4738" y="4606"/>
                  </a:lnTo>
                  <a:cubicBezTo>
                    <a:pt x="4759" y="4585"/>
                    <a:pt x="4780" y="4558"/>
                    <a:pt x="4800" y="4537"/>
                  </a:cubicBezTo>
                  <a:lnTo>
                    <a:pt x="4814" y="4516"/>
                  </a:lnTo>
                  <a:lnTo>
                    <a:pt x="4842" y="4488"/>
                  </a:lnTo>
                  <a:cubicBezTo>
                    <a:pt x="5022" y="4273"/>
                    <a:pt x="5168" y="4030"/>
                    <a:pt x="5272" y="3774"/>
                  </a:cubicBezTo>
                  <a:cubicBezTo>
                    <a:pt x="5286" y="3746"/>
                    <a:pt x="5293" y="3718"/>
                    <a:pt x="5307" y="3690"/>
                  </a:cubicBezTo>
                  <a:lnTo>
                    <a:pt x="5314" y="3670"/>
                  </a:lnTo>
                  <a:cubicBezTo>
                    <a:pt x="5321" y="3649"/>
                    <a:pt x="5327" y="3621"/>
                    <a:pt x="5341" y="3600"/>
                  </a:cubicBezTo>
                  <a:lnTo>
                    <a:pt x="5348" y="3573"/>
                  </a:lnTo>
                  <a:cubicBezTo>
                    <a:pt x="5355" y="3538"/>
                    <a:pt x="5369" y="3510"/>
                    <a:pt x="5376" y="3475"/>
                  </a:cubicBezTo>
                  <a:cubicBezTo>
                    <a:pt x="5411" y="3364"/>
                    <a:pt x="5432" y="3254"/>
                    <a:pt x="5452" y="3143"/>
                  </a:cubicBezTo>
                  <a:cubicBezTo>
                    <a:pt x="5452" y="3115"/>
                    <a:pt x="5459" y="3087"/>
                    <a:pt x="5459" y="3066"/>
                  </a:cubicBezTo>
                  <a:cubicBezTo>
                    <a:pt x="5466" y="3038"/>
                    <a:pt x="5466" y="3025"/>
                    <a:pt x="5466" y="3004"/>
                  </a:cubicBezTo>
                  <a:cubicBezTo>
                    <a:pt x="5473" y="2907"/>
                    <a:pt x="5480" y="2817"/>
                    <a:pt x="5480" y="2719"/>
                  </a:cubicBezTo>
                  <a:lnTo>
                    <a:pt x="5480" y="2629"/>
                  </a:lnTo>
                  <a:lnTo>
                    <a:pt x="5480" y="2602"/>
                  </a:lnTo>
                  <a:cubicBezTo>
                    <a:pt x="5480" y="2574"/>
                    <a:pt x="5480" y="2539"/>
                    <a:pt x="5473" y="2511"/>
                  </a:cubicBezTo>
                  <a:cubicBezTo>
                    <a:pt x="5466" y="2477"/>
                    <a:pt x="5466" y="2449"/>
                    <a:pt x="5466" y="2414"/>
                  </a:cubicBezTo>
                  <a:lnTo>
                    <a:pt x="5466" y="2393"/>
                  </a:lnTo>
                  <a:cubicBezTo>
                    <a:pt x="5459" y="2331"/>
                    <a:pt x="5445" y="2269"/>
                    <a:pt x="5438" y="2213"/>
                  </a:cubicBezTo>
                  <a:lnTo>
                    <a:pt x="5438" y="2185"/>
                  </a:lnTo>
                  <a:cubicBezTo>
                    <a:pt x="5425" y="2130"/>
                    <a:pt x="5411" y="2074"/>
                    <a:pt x="5397" y="2012"/>
                  </a:cubicBezTo>
                  <a:lnTo>
                    <a:pt x="5390" y="1991"/>
                  </a:lnTo>
                  <a:cubicBezTo>
                    <a:pt x="5376" y="1929"/>
                    <a:pt x="5355" y="1873"/>
                    <a:pt x="5334" y="1818"/>
                  </a:cubicBezTo>
                  <a:lnTo>
                    <a:pt x="5327" y="1797"/>
                  </a:lnTo>
                  <a:cubicBezTo>
                    <a:pt x="5307" y="1734"/>
                    <a:pt x="5286" y="1679"/>
                    <a:pt x="5265" y="1630"/>
                  </a:cubicBezTo>
                  <a:lnTo>
                    <a:pt x="5258" y="1610"/>
                  </a:lnTo>
                  <a:cubicBezTo>
                    <a:pt x="5230" y="1554"/>
                    <a:pt x="5203" y="1499"/>
                    <a:pt x="5175" y="1443"/>
                  </a:cubicBezTo>
                  <a:lnTo>
                    <a:pt x="5168" y="1429"/>
                  </a:lnTo>
                  <a:cubicBezTo>
                    <a:pt x="5140" y="1374"/>
                    <a:pt x="5112" y="1325"/>
                    <a:pt x="5078" y="1270"/>
                  </a:cubicBezTo>
                  <a:lnTo>
                    <a:pt x="5071" y="1256"/>
                  </a:lnTo>
                  <a:cubicBezTo>
                    <a:pt x="5036" y="1200"/>
                    <a:pt x="5001" y="1152"/>
                    <a:pt x="4967" y="1103"/>
                  </a:cubicBezTo>
                  <a:cubicBezTo>
                    <a:pt x="4856" y="951"/>
                    <a:pt x="4731" y="812"/>
                    <a:pt x="4592" y="687"/>
                  </a:cubicBezTo>
                  <a:lnTo>
                    <a:pt x="4571" y="666"/>
                  </a:lnTo>
                  <a:lnTo>
                    <a:pt x="4551" y="646"/>
                  </a:lnTo>
                  <a:lnTo>
                    <a:pt x="4537" y="632"/>
                  </a:lnTo>
                  <a:lnTo>
                    <a:pt x="4523" y="625"/>
                  </a:lnTo>
                  <a:lnTo>
                    <a:pt x="4509" y="611"/>
                  </a:lnTo>
                  <a:lnTo>
                    <a:pt x="4502" y="604"/>
                  </a:lnTo>
                  <a:lnTo>
                    <a:pt x="4474" y="583"/>
                  </a:lnTo>
                  <a:lnTo>
                    <a:pt x="4447" y="562"/>
                  </a:lnTo>
                  <a:lnTo>
                    <a:pt x="4426" y="541"/>
                  </a:lnTo>
                  <a:lnTo>
                    <a:pt x="4398" y="521"/>
                  </a:lnTo>
                  <a:lnTo>
                    <a:pt x="4370" y="500"/>
                  </a:lnTo>
                  <a:lnTo>
                    <a:pt x="4343" y="486"/>
                  </a:lnTo>
                  <a:lnTo>
                    <a:pt x="4322" y="465"/>
                  </a:lnTo>
                  <a:lnTo>
                    <a:pt x="4294" y="444"/>
                  </a:lnTo>
                  <a:lnTo>
                    <a:pt x="4266" y="430"/>
                  </a:lnTo>
                  <a:lnTo>
                    <a:pt x="4238" y="410"/>
                  </a:lnTo>
                  <a:lnTo>
                    <a:pt x="4211" y="396"/>
                  </a:lnTo>
                  <a:lnTo>
                    <a:pt x="4183" y="375"/>
                  </a:lnTo>
                  <a:lnTo>
                    <a:pt x="4155" y="361"/>
                  </a:lnTo>
                  <a:lnTo>
                    <a:pt x="4128" y="347"/>
                  </a:lnTo>
                  <a:lnTo>
                    <a:pt x="4100" y="326"/>
                  </a:lnTo>
                  <a:lnTo>
                    <a:pt x="4072" y="313"/>
                  </a:lnTo>
                  <a:lnTo>
                    <a:pt x="4044" y="299"/>
                  </a:lnTo>
                  <a:lnTo>
                    <a:pt x="4017" y="278"/>
                  </a:lnTo>
                  <a:lnTo>
                    <a:pt x="3989" y="264"/>
                  </a:lnTo>
                  <a:lnTo>
                    <a:pt x="3961" y="250"/>
                  </a:lnTo>
                  <a:lnTo>
                    <a:pt x="3933" y="236"/>
                  </a:lnTo>
                  <a:lnTo>
                    <a:pt x="3912" y="229"/>
                  </a:lnTo>
                  <a:lnTo>
                    <a:pt x="3899" y="222"/>
                  </a:lnTo>
                  <a:lnTo>
                    <a:pt x="3871" y="209"/>
                  </a:lnTo>
                  <a:lnTo>
                    <a:pt x="3850" y="202"/>
                  </a:lnTo>
                  <a:lnTo>
                    <a:pt x="3836" y="195"/>
                  </a:lnTo>
                  <a:lnTo>
                    <a:pt x="3802" y="181"/>
                  </a:lnTo>
                  <a:lnTo>
                    <a:pt x="3753" y="160"/>
                  </a:lnTo>
                  <a:lnTo>
                    <a:pt x="3725" y="153"/>
                  </a:lnTo>
                  <a:lnTo>
                    <a:pt x="3691" y="139"/>
                  </a:lnTo>
                  <a:lnTo>
                    <a:pt x="3663" y="125"/>
                  </a:lnTo>
                  <a:lnTo>
                    <a:pt x="3628" y="111"/>
                  </a:lnTo>
                  <a:lnTo>
                    <a:pt x="3614" y="111"/>
                  </a:lnTo>
                  <a:lnTo>
                    <a:pt x="3600" y="104"/>
                  </a:lnTo>
                  <a:lnTo>
                    <a:pt x="3586" y="98"/>
                  </a:lnTo>
                  <a:lnTo>
                    <a:pt x="3566" y="98"/>
                  </a:lnTo>
                  <a:lnTo>
                    <a:pt x="3538" y="84"/>
                  </a:lnTo>
                  <a:lnTo>
                    <a:pt x="3503" y="77"/>
                  </a:lnTo>
                  <a:lnTo>
                    <a:pt x="3476" y="70"/>
                  </a:lnTo>
                  <a:lnTo>
                    <a:pt x="3441" y="56"/>
                  </a:lnTo>
                  <a:lnTo>
                    <a:pt x="3413" y="49"/>
                  </a:lnTo>
                  <a:lnTo>
                    <a:pt x="3378" y="42"/>
                  </a:lnTo>
                  <a:lnTo>
                    <a:pt x="3344" y="35"/>
                  </a:lnTo>
                  <a:lnTo>
                    <a:pt x="3309" y="28"/>
                  </a:lnTo>
                  <a:lnTo>
                    <a:pt x="3281" y="21"/>
                  </a:lnTo>
                  <a:lnTo>
                    <a:pt x="3247" y="14"/>
                  </a:lnTo>
                  <a:lnTo>
                    <a:pt x="3212" y="14"/>
                  </a:lnTo>
                  <a:lnTo>
                    <a:pt x="3177" y="7"/>
                  </a:lnTo>
                  <a:lnTo>
                    <a:pt x="3150" y="0"/>
                  </a:lnTo>
                  <a:close/>
                </a:path>
              </a:pathLst>
            </a:custGeom>
            <a:solidFill>
              <a:srgbClr val="707F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64" name="Google Shape;14964;p74"/>
            <p:cNvSpPr/>
            <p:nvPr/>
          </p:nvSpPr>
          <p:spPr>
            <a:xfrm>
              <a:off x="1454346" y="3295225"/>
              <a:ext cx="132335" cy="143448"/>
            </a:xfrm>
            <a:custGeom>
              <a:avLst/>
              <a:gdLst/>
              <a:ahLst/>
              <a:cxnLst/>
              <a:rect l="l" t="t" r="r" b="b"/>
              <a:pathLst>
                <a:path w="5037" h="5460" extrusionOk="0">
                  <a:moveTo>
                    <a:pt x="1922" y="1"/>
                  </a:moveTo>
                  <a:lnTo>
                    <a:pt x="1880" y="7"/>
                  </a:lnTo>
                  <a:lnTo>
                    <a:pt x="1852" y="14"/>
                  </a:lnTo>
                  <a:lnTo>
                    <a:pt x="1818" y="21"/>
                  </a:lnTo>
                  <a:lnTo>
                    <a:pt x="1783" y="21"/>
                  </a:lnTo>
                  <a:lnTo>
                    <a:pt x="1748" y="28"/>
                  </a:lnTo>
                  <a:lnTo>
                    <a:pt x="1721" y="35"/>
                  </a:lnTo>
                  <a:lnTo>
                    <a:pt x="1686" y="42"/>
                  </a:lnTo>
                  <a:lnTo>
                    <a:pt x="1658" y="49"/>
                  </a:lnTo>
                  <a:lnTo>
                    <a:pt x="1623" y="56"/>
                  </a:lnTo>
                  <a:lnTo>
                    <a:pt x="1589" y="63"/>
                  </a:lnTo>
                  <a:lnTo>
                    <a:pt x="1554" y="77"/>
                  </a:lnTo>
                  <a:lnTo>
                    <a:pt x="1526" y="84"/>
                  </a:lnTo>
                  <a:lnTo>
                    <a:pt x="1492" y="91"/>
                  </a:lnTo>
                  <a:lnTo>
                    <a:pt x="1464" y="105"/>
                  </a:lnTo>
                  <a:lnTo>
                    <a:pt x="1450" y="105"/>
                  </a:lnTo>
                  <a:lnTo>
                    <a:pt x="1429" y="111"/>
                  </a:lnTo>
                  <a:lnTo>
                    <a:pt x="1415" y="118"/>
                  </a:lnTo>
                  <a:lnTo>
                    <a:pt x="1402" y="118"/>
                  </a:lnTo>
                  <a:lnTo>
                    <a:pt x="1367" y="132"/>
                  </a:lnTo>
                  <a:lnTo>
                    <a:pt x="1339" y="139"/>
                  </a:lnTo>
                  <a:lnTo>
                    <a:pt x="1304" y="153"/>
                  </a:lnTo>
                  <a:lnTo>
                    <a:pt x="1277" y="167"/>
                  </a:lnTo>
                  <a:lnTo>
                    <a:pt x="1249" y="174"/>
                  </a:lnTo>
                  <a:cubicBezTo>
                    <a:pt x="0" y="1984"/>
                    <a:pt x="639" y="4481"/>
                    <a:pt x="2608" y="5459"/>
                  </a:cubicBezTo>
                  <a:lnTo>
                    <a:pt x="2650" y="5459"/>
                  </a:lnTo>
                  <a:lnTo>
                    <a:pt x="2747" y="5445"/>
                  </a:lnTo>
                  <a:lnTo>
                    <a:pt x="2754" y="5445"/>
                  </a:lnTo>
                  <a:lnTo>
                    <a:pt x="2851" y="5425"/>
                  </a:lnTo>
                  <a:lnTo>
                    <a:pt x="2879" y="5425"/>
                  </a:lnTo>
                  <a:lnTo>
                    <a:pt x="2962" y="5404"/>
                  </a:lnTo>
                  <a:lnTo>
                    <a:pt x="2969" y="5404"/>
                  </a:lnTo>
                  <a:lnTo>
                    <a:pt x="3066" y="5376"/>
                  </a:lnTo>
                  <a:lnTo>
                    <a:pt x="3087" y="5369"/>
                  </a:lnTo>
                  <a:lnTo>
                    <a:pt x="3177" y="5341"/>
                  </a:lnTo>
                  <a:lnTo>
                    <a:pt x="3184" y="5341"/>
                  </a:lnTo>
                  <a:lnTo>
                    <a:pt x="3281" y="5307"/>
                  </a:lnTo>
                  <a:lnTo>
                    <a:pt x="3302" y="5300"/>
                  </a:lnTo>
                  <a:lnTo>
                    <a:pt x="3385" y="5265"/>
                  </a:lnTo>
                  <a:lnTo>
                    <a:pt x="3392" y="5258"/>
                  </a:lnTo>
                  <a:lnTo>
                    <a:pt x="3482" y="5217"/>
                  </a:lnTo>
                  <a:lnTo>
                    <a:pt x="3503" y="5210"/>
                  </a:lnTo>
                  <a:lnTo>
                    <a:pt x="3579" y="5168"/>
                  </a:lnTo>
                  <a:lnTo>
                    <a:pt x="3593" y="5161"/>
                  </a:lnTo>
                  <a:lnTo>
                    <a:pt x="3677" y="5112"/>
                  </a:lnTo>
                  <a:lnTo>
                    <a:pt x="3697" y="5106"/>
                  </a:lnTo>
                  <a:lnTo>
                    <a:pt x="3774" y="5057"/>
                  </a:lnTo>
                  <a:lnTo>
                    <a:pt x="3781" y="5050"/>
                  </a:lnTo>
                  <a:lnTo>
                    <a:pt x="3864" y="4995"/>
                  </a:lnTo>
                  <a:lnTo>
                    <a:pt x="3885" y="4981"/>
                  </a:lnTo>
                  <a:lnTo>
                    <a:pt x="3947" y="4932"/>
                  </a:lnTo>
                  <a:lnTo>
                    <a:pt x="3961" y="4925"/>
                  </a:lnTo>
                  <a:lnTo>
                    <a:pt x="4037" y="4863"/>
                  </a:lnTo>
                  <a:lnTo>
                    <a:pt x="4058" y="4849"/>
                  </a:lnTo>
                  <a:lnTo>
                    <a:pt x="4120" y="4793"/>
                  </a:lnTo>
                  <a:lnTo>
                    <a:pt x="4127" y="4780"/>
                  </a:lnTo>
                  <a:lnTo>
                    <a:pt x="4204" y="4717"/>
                  </a:lnTo>
                  <a:lnTo>
                    <a:pt x="4218" y="4703"/>
                  </a:lnTo>
                  <a:lnTo>
                    <a:pt x="4273" y="4641"/>
                  </a:lnTo>
                  <a:lnTo>
                    <a:pt x="4287" y="4627"/>
                  </a:lnTo>
                  <a:cubicBezTo>
                    <a:pt x="4308" y="4606"/>
                    <a:pt x="4329" y="4578"/>
                    <a:pt x="4349" y="4558"/>
                  </a:cubicBezTo>
                  <a:lnTo>
                    <a:pt x="4363" y="4544"/>
                  </a:lnTo>
                  <a:lnTo>
                    <a:pt x="4391" y="4509"/>
                  </a:lnTo>
                  <a:cubicBezTo>
                    <a:pt x="4571" y="4294"/>
                    <a:pt x="4717" y="4058"/>
                    <a:pt x="4828" y="3795"/>
                  </a:cubicBezTo>
                  <a:cubicBezTo>
                    <a:pt x="4835" y="3767"/>
                    <a:pt x="4849" y="3746"/>
                    <a:pt x="4856" y="3718"/>
                  </a:cubicBezTo>
                  <a:lnTo>
                    <a:pt x="4863" y="3697"/>
                  </a:lnTo>
                  <a:cubicBezTo>
                    <a:pt x="4877" y="3670"/>
                    <a:pt x="4883" y="3642"/>
                    <a:pt x="4890" y="3621"/>
                  </a:cubicBezTo>
                  <a:lnTo>
                    <a:pt x="4897" y="3593"/>
                  </a:lnTo>
                  <a:cubicBezTo>
                    <a:pt x="4911" y="3559"/>
                    <a:pt x="4918" y="3531"/>
                    <a:pt x="4932" y="3496"/>
                  </a:cubicBezTo>
                  <a:cubicBezTo>
                    <a:pt x="4960" y="3385"/>
                    <a:pt x="4988" y="3274"/>
                    <a:pt x="5001" y="3163"/>
                  </a:cubicBezTo>
                  <a:cubicBezTo>
                    <a:pt x="5001" y="3136"/>
                    <a:pt x="5008" y="3115"/>
                    <a:pt x="5015" y="3087"/>
                  </a:cubicBezTo>
                  <a:cubicBezTo>
                    <a:pt x="5015" y="3059"/>
                    <a:pt x="5015" y="3045"/>
                    <a:pt x="5022" y="3025"/>
                  </a:cubicBezTo>
                  <a:cubicBezTo>
                    <a:pt x="5029" y="2935"/>
                    <a:pt x="5036" y="2837"/>
                    <a:pt x="5036" y="2740"/>
                  </a:cubicBezTo>
                  <a:lnTo>
                    <a:pt x="5036" y="2650"/>
                  </a:lnTo>
                  <a:cubicBezTo>
                    <a:pt x="5036" y="2622"/>
                    <a:pt x="5029" y="2615"/>
                    <a:pt x="5029" y="2609"/>
                  </a:cubicBezTo>
                  <a:cubicBezTo>
                    <a:pt x="5029" y="2581"/>
                    <a:pt x="5029" y="2546"/>
                    <a:pt x="5029" y="2518"/>
                  </a:cubicBezTo>
                  <a:cubicBezTo>
                    <a:pt x="5022" y="2484"/>
                    <a:pt x="5022" y="2456"/>
                    <a:pt x="5015" y="2421"/>
                  </a:cubicBezTo>
                  <a:lnTo>
                    <a:pt x="5015" y="2400"/>
                  </a:lnTo>
                  <a:cubicBezTo>
                    <a:pt x="5008" y="2338"/>
                    <a:pt x="5001" y="2276"/>
                    <a:pt x="4988" y="2220"/>
                  </a:cubicBezTo>
                  <a:lnTo>
                    <a:pt x="4988" y="2192"/>
                  </a:lnTo>
                  <a:cubicBezTo>
                    <a:pt x="4981" y="2137"/>
                    <a:pt x="4967" y="2074"/>
                    <a:pt x="4946" y="2019"/>
                  </a:cubicBezTo>
                  <a:lnTo>
                    <a:pt x="4946" y="1998"/>
                  </a:lnTo>
                  <a:cubicBezTo>
                    <a:pt x="4925" y="1936"/>
                    <a:pt x="4911" y="1880"/>
                    <a:pt x="4890" y="1825"/>
                  </a:cubicBezTo>
                  <a:lnTo>
                    <a:pt x="4883" y="1804"/>
                  </a:lnTo>
                  <a:cubicBezTo>
                    <a:pt x="4863" y="1741"/>
                    <a:pt x="4842" y="1686"/>
                    <a:pt x="4814" y="1631"/>
                  </a:cubicBezTo>
                  <a:lnTo>
                    <a:pt x="4807" y="1617"/>
                  </a:lnTo>
                  <a:cubicBezTo>
                    <a:pt x="4786" y="1561"/>
                    <a:pt x="4759" y="1506"/>
                    <a:pt x="4731" y="1450"/>
                  </a:cubicBezTo>
                  <a:lnTo>
                    <a:pt x="4717" y="1429"/>
                  </a:lnTo>
                  <a:cubicBezTo>
                    <a:pt x="4689" y="1381"/>
                    <a:pt x="4662" y="1332"/>
                    <a:pt x="4634" y="1277"/>
                  </a:cubicBezTo>
                  <a:lnTo>
                    <a:pt x="4620" y="1263"/>
                  </a:lnTo>
                  <a:cubicBezTo>
                    <a:pt x="4592" y="1207"/>
                    <a:pt x="4557" y="1159"/>
                    <a:pt x="4516" y="1103"/>
                  </a:cubicBezTo>
                  <a:cubicBezTo>
                    <a:pt x="4412" y="958"/>
                    <a:pt x="4287" y="819"/>
                    <a:pt x="4148" y="694"/>
                  </a:cubicBezTo>
                  <a:lnTo>
                    <a:pt x="4127" y="673"/>
                  </a:lnTo>
                  <a:lnTo>
                    <a:pt x="4100" y="653"/>
                  </a:lnTo>
                  <a:lnTo>
                    <a:pt x="4086" y="639"/>
                  </a:lnTo>
                  <a:lnTo>
                    <a:pt x="4079" y="632"/>
                  </a:lnTo>
                  <a:lnTo>
                    <a:pt x="4065" y="618"/>
                  </a:lnTo>
                  <a:lnTo>
                    <a:pt x="4051" y="611"/>
                  </a:lnTo>
                  <a:lnTo>
                    <a:pt x="4030" y="590"/>
                  </a:lnTo>
                  <a:lnTo>
                    <a:pt x="4003" y="569"/>
                  </a:lnTo>
                  <a:lnTo>
                    <a:pt x="3975" y="548"/>
                  </a:lnTo>
                  <a:lnTo>
                    <a:pt x="3947" y="528"/>
                  </a:lnTo>
                  <a:lnTo>
                    <a:pt x="3926" y="507"/>
                  </a:lnTo>
                  <a:lnTo>
                    <a:pt x="3899" y="493"/>
                  </a:lnTo>
                  <a:lnTo>
                    <a:pt x="3871" y="472"/>
                  </a:lnTo>
                  <a:lnTo>
                    <a:pt x="3843" y="451"/>
                  </a:lnTo>
                  <a:lnTo>
                    <a:pt x="3822" y="437"/>
                  </a:lnTo>
                  <a:lnTo>
                    <a:pt x="3794" y="417"/>
                  </a:lnTo>
                  <a:lnTo>
                    <a:pt x="3767" y="403"/>
                  </a:lnTo>
                  <a:lnTo>
                    <a:pt x="3739" y="382"/>
                  </a:lnTo>
                  <a:lnTo>
                    <a:pt x="3711" y="368"/>
                  </a:lnTo>
                  <a:lnTo>
                    <a:pt x="3684" y="347"/>
                  </a:lnTo>
                  <a:lnTo>
                    <a:pt x="3656" y="333"/>
                  </a:lnTo>
                  <a:lnTo>
                    <a:pt x="3628" y="320"/>
                  </a:lnTo>
                  <a:lnTo>
                    <a:pt x="3600" y="306"/>
                  </a:lnTo>
                  <a:lnTo>
                    <a:pt x="3573" y="285"/>
                  </a:lnTo>
                  <a:lnTo>
                    <a:pt x="3545" y="271"/>
                  </a:lnTo>
                  <a:lnTo>
                    <a:pt x="3510" y="257"/>
                  </a:lnTo>
                  <a:lnTo>
                    <a:pt x="3482" y="243"/>
                  </a:lnTo>
                  <a:lnTo>
                    <a:pt x="3468" y="236"/>
                  </a:lnTo>
                  <a:lnTo>
                    <a:pt x="3455" y="229"/>
                  </a:lnTo>
                  <a:lnTo>
                    <a:pt x="3427" y="216"/>
                  </a:lnTo>
                  <a:lnTo>
                    <a:pt x="3406" y="209"/>
                  </a:lnTo>
                  <a:lnTo>
                    <a:pt x="3385" y="202"/>
                  </a:lnTo>
                  <a:lnTo>
                    <a:pt x="3358" y="188"/>
                  </a:lnTo>
                  <a:lnTo>
                    <a:pt x="3309" y="167"/>
                  </a:lnTo>
                  <a:lnTo>
                    <a:pt x="3281" y="153"/>
                  </a:lnTo>
                  <a:lnTo>
                    <a:pt x="3247" y="139"/>
                  </a:lnTo>
                  <a:lnTo>
                    <a:pt x="3219" y="132"/>
                  </a:lnTo>
                  <a:lnTo>
                    <a:pt x="3184" y="118"/>
                  </a:lnTo>
                  <a:lnTo>
                    <a:pt x="3170" y="118"/>
                  </a:lnTo>
                  <a:lnTo>
                    <a:pt x="3156" y="111"/>
                  </a:lnTo>
                  <a:lnTo>
                    <a:pt x="3136" y="105"/>
                  </a:lnTo>
                  <a:lnTo>
                    <a:pt x="3122" y="105"/>
                  </a:lnTo>
                  <a:lnTo>
                    <a:pt x="3094" y="91"/>
                  </a:lnTo>
                  <a:lnTo>
                    <a:pt x="3059" y="84"/>
                  </a:lnTo>
                  <a:lnTo>
                    <a:pt x="3025" y="77"/>
                  </a:lnTo>
                  <a:lnTo>
                    <a:pt x="2997" y="63"/>
                  </a:lnTo>
                  <a:lnTo>
                    <a:pt x="2962" y="56"/>
                  </a:lnTo>
                  <a:lnTo>
                    <a:pt x="2927" y="49"/>
                  </a:lnTo>
                  <a:lnTo>
                    <a:pt x="2900" y="42"/>
                  </a:lnTo>
                  <a:lnTo>
                    <a:pt x="2865" y="35"/>
                  </a:lnTo>
                  <a:lnTo>
                    <a:pt x="2830" y="28"/>
                  </a:lnTo>
                  <a:lnTo>
                    <a:pt x="2796" y="21"/>
                  </a:lnTo>
                  <a:lnTo>
                    <a:pt x="2768" y="21"/>
                  </a:lnTo>
                  <a:lnTo>
                    <a:pt x="2733" y="14"/>
                  </a:lnTo>
                  <a:lnTo>
                    <a:pt x="2699" y="7"/>
                  </a:lnTo>
                  <a:lnTo>
                    <a:pt x="2664" y="1"/>
                  </a:lnTo>
                  <a:close/>
                </a:path>
              </a:pathLst>
            </a:custGeom>
            <a:solidFill>
              <a:srgbClr val="51637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65" name="Google Shape;14965;p74"/>
            <p:cNvSpPr/>
            <p:nvPr/>
          </p:nvSpPr>
          <p:spPr>
            <a:xfrm>
              <a:off x="1506996" y="3210890"/>
              <a:ext cx="14608" cy="44453"/>
            </a:xfrm>
            <a:custGeom>
              <a:avLst/>
              <a:gdLst/>
              <a:ahLst/>
              <a:cxnLst/>
              <a:rect l="l" t="t" r="r" b="b"/>
              <a:pathLst>
                <a:path w="556" h="1692" extrusionOk="0">
                  <a:moveTo>
                    <a:pt x="278" y="1"/>
                  </a:moveTo>
                  <a:cubicBezTo>
                    <a:pt x="140" y="1"/>
                    <a:pt x="1" y="93"/>
                    <a:pt x="1" y="277"/>
                  </a:cubicBezTo>
                  <a:lnTo>
                    <a:pt x="1" y="1414"/>
                  </a:lnTo>
                  <a:cubicBezTo>
                    <a:pt x="1" y="1567"/>
                    <a:pt x="126" y="1691"/>
                    <a:pt x="278" y="1691"/>
                  </a:cubicBezTo>
                  <a:cubicBezTo>
                    <a:pt x="431" y="1691"/>
                    <a:pt x="556" y="1560"/>
                    <a:pt x="556" y="1407"/>
                  </a:cubicBezTo>
                  <a:lnTo>
                    <a:pt x="556" y="277"/>
                  </a:lnTo>
                  <a:cubicBezTo>
                    <a:pt x="556" y="93"/>
                    <a:pt x="417" y="1"/>
                    <a:pt x="278" y="1"/>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66" name="Google Shape;14966;p74"/>
            <p:cNvSpPr/>
            <p:nvPr/>
          </p:nvSpPr>
          <p:spPr>
            <a:xfrm>
              <a:off x="1430307" y="3230489"/>
              <a:ext cx="33892" cy="40696"/>
            </a:xfrm>
            <a:custGeom>
              <a:avLst/>
              <a:gdLst/>
              <a:ahLst/>
              <a:cxnLst/>
              <a:rect l="l" t="t" r="r" b="b"/>
              <a:pathLst>
                <a:path w="1290" h="1549" extrusionOk="0">
                  <a:moveTo>
                    <a:pt x="385" y="0"/>
                  </a:moveTo>
                  <a:cubicBezTo>
                    <a:pt x="192" y="0"/>
                    <a:pt x="0" y="206"/>
                    <a:pt x="139" y="425"/>
                  </a:cubicBezTo>
                  <a:lnTo>
                    <a:pt x="700" y="1410"/>
                  </a:lnTo>
                  <a:cubicBezTo>
                    <a:pt x="749" y="1493"/>
                    <a:pt x="846" y="1549"/>
                    <a:pt x="943" y="1549"/>
                  </a:cubicBezTo>
                  <a:cubicBezTo>
                    <a:pt x="1158" y="1549"/>
                    <a:pt x="1290" y="1313"/>
                    <a:pt x="1186" y="1133"/>
                  </a:cubicBezTo>
                  <a:lnTo>
                    <a:pt x="617" y="148"/>
                  </a:lnTo>
                  <a:cubicBezTo>
                    <a:pt x="561" y="43"/>
                    <a:pt x="473" y="0"/>
                    <a:pt x="385" y="0"/>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67" name="Google Shape;14967;p74"/>
            <p:cNvSpPr/>
            <p:nvPr/>
          </p:nvSpPr>
          <p:spPr>
            <a:xfrm>
              <a:off x="1374872" y="3284768"/>
              <a:ext cx="47002" cy="29793"/>
            </a:xfrm>
            <a:custGeom>
              <a:avLst/>
              <a:gdLst/>
              <a:ahLst/>
              <a:cxnLst/>
              <a:rect l="l" t="t" r="r" b="b"/>
              <a:pathLst>
                <a:path w="1789" h="1134" extrusionOk="0">
                  <a:moveTo>
                    <a:pt x="412" y="0"/>
                  </a:moveTo>
                  <a:cubicBezTo>
                    <a:pt x="160" y="0"/>
                    <a:pt x="0" y="373"/>
                    <a:pt x="286" y="530"/>
                  </a:cubicBezTo>
                  <a:lnTo>
                    <a:pt x="1264" y="1092"/>
                  </a:lnTo>
                  <a:cubicBezTo>
                    <a:pt x="1305" y="1120"/>
                    <a:pt x="1354" y="1134"/>
                    <a:pt x="1402" y="1134"/>
                  </a:cubicBezTo>
                  <a:cubicBezTo>
                    <a:pt x="1405" y="1134"/>
                    <a:pt x="1407" y="1134"/>
                    <a:pt x="1410" y="1134"/>
                  </a:cubicBezTo>
                  <a:cubicBezTo>
                    <a:pt x="1695" y="1134"/>
                    <a:pt x="1789" y="751"/>
                    <a:pt x="1541" y="614"/>
                  </a:cubicBezTo>
                  <a:lnTo>
                    <a:pt x="563" y="45"/>
                  </a:lnTo>
                  <a:cubicBezTo>
                    <a:pt x="511" y="14"/>
                    <a:pt x="460" y="0"/>
                    <a:pt x="412" y="0"/>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68" name="Google Shape;14968;p74"/>
            <p:cNvSpPr/>
            <p:nvPr/>
          </p:nvSpPr>
          <p:spPr>
            <a:xfrm>
              <a:off x="1356297" y="3359198"/>
              <a:ext cx="49235" cy="14581"/>
            </a:xfrm>
            <a:custGeom>
              <a:avLst/>
              <a:gdLst/>
              <a:ahLst/>
              <a:cxnLst/>
              <a:rect l="l" t="t" r="r" b="b"/>
              <a:pathLst>
                <a:path w="1874" h="555" extrusionOk="0">
                  <a:moveTo>
                    <a:pt x="368" y="0"/>
                  </a:moveTo>
                  <a:cubicBezTo>
                    <a:pt x="1" y="0"/>
                    <a:pt x="1" y="555"/>
                    <a:pt x="368" y="555"/>
                  </a:cubicBezTo>
                  <a:lnTo>
                    <a:pt x="1506" y="555"/>
                  </a:lnTo>
                  <a:cubicBezTo>
                    <a:pt x="1873" y="555"/>
                    <a:pt x="1873" y="0"/>
                    <a:pt x="1506" y="0"/>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69" name="Google Shape;14969;p74"/>
            <p:cNvSpPr/>
            <p:nvPr/>
          </p:nvSpPr>
          <p:spPr>
            <a:xfrm>
              <a:off x="1375686" y="3418311"/>
              <a:ext cx="46476" cy="29478"/>
            </a:xfrm>
            <a:custGeom>
              <a:avLst/>
              <a:gdLst/>
              <a:ahLst/>
              <a:cxnLst/>
              <a:rect l="l" t="t" r="r" b="b"/>
              <a:pathLst>
                <a:path w="1769" h="1122" extrusionOk="0">
                  <a:moveTo>
                    <a:pt x="1373" y="1"/>
                  </a:moveTo>
                  <a:cubicBezTo>
                    <a:pt x="1329" y="1"/>
                    <a:pt x="1281" y="13"/>
                    <a:pt x="1233" y="39"/>
                  </a:cubicBezTo>
                  <a:lnTo>
                    <a:pt x="255" y="601"/>
                  </a:lnTo>
                  <a:cubicBezTo>
                    <a:pt x="0" y="745"/>
                    <a:pt x="100" y="1121"/>
                    <a:pt x="386" y="1121"/>
                  </a:cubicBezTo>
                  <a:cubicBezTo>
                    <a:pt x="388" y="1121"/>
                    <a:pt x="391" y="1121"/>
                    <a:pt x="393" y="1121"/>
                  </a:cubicBezTo>
                  <a:cubicBezTo>
                    <a:pt x="442" y="1121"/>
                    <a:pt x="490" y="1107"/>
                    <a:pt x="532" y="1086"/>
                  </a:cubicBezTo>
                  <a:lnTo>
                    <a:pt x="1510" y="518"/>
                  </a:lnTo>
                  <a:cubicBezTo>
                    <a:pt x="1769" y="359"/>
                    <a:pt x="1619" y="1"/>
                    <a:pt x="1373" y="1"/>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70" name="Google Shape;14970;p74"/>
            <p:cNvSpPr/>
            <p:nvPr/>
          </p:nvSpPr>
          <p:spPr>
            <a:xfrm>
              <a:off x="1606701" y="3284689"/>
              <a:ext cx="46870" cy="29872"/>
            </a:xfrm>
            <a:custGeom>
              <a:avLst/>
              <a:gdLst/>
              <a:ahLst/>
              <a:cxnLst/>
              <a:rect l="l" t="t" r="r" b="b"/>
              <a:pathLst>
                <a:path w="1784" h="1137" extrusionOk="0">
                  <a:moveTo>
                    <a:pt x="1381" y="1"/>
                  </a:moveTo>
                  <a:cubicBezTo>
                    <a:pt x="1333" y="1"/>
                    <a:pt x="1281" y="15"/>
                    <a:pt x="1228" y="48"/>
                  </a:cubicBezTo>
                  <a:lnTo>
                    <a:pt x="250" y="617"/>
                  </a:lnTo>
                  <a:cubicBezTo>
                    <a:pt x="0" y="755"/>
                    <a:pt x="97" y="1137"/>
                    <a:pt x="388" y="1137"/>
                  </a:cubicBezTo>
                  <a:cubicBezTo>
                    <a:pt x="437" y="1137"/>
                    <a:pt x="486" y="1123"/>
                    <a:pt x="527" y="1095"/>
                  </a:cubicBezTo>
                  <a:lnTo>
                    <a:pt x="1505" y="526"/>
                  </a:lnTo>
                  <a:cubicBezTo>
                    <a:pt x="1784" y="375"/>
                    <a:pt x="1630" y="1"/>
                    <a:pt x="1381" y="1"/>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71" name="Google Shape;14971;p74"/>
            <p:cNvSpPr/>
            <p:nvPr/>
          </p:nvSpPr>
          <p:spPr>
            <a:xfrm>
              <a:off x="1564402" y="3230857"/>
              <a:ext cx="33419" cy="40328"/>
            </a:xfrm>
            <a:custGeom>
              <a:avLst/>
              <a:gdLst/>
              <a:ahLst/>
              <a:cxnLst/>
              <a:rect l="l" t="t" r="r" b="b"/>
              <a:pathLst>
                <a:path w="1272" h="1535" extrusionOk="0">
                  <a:moveTo>
                    <a:pt x="900" y="0"/>
                  </a:moveTo>
                  <a:cubicBezTo>
                    <a:pt x="816" y="0"/>
                    <a:pt x="732" y="39"/>
                    <a:pt x="674" y="134"/>
                  </a:cubicBezTo>
                  <a:lnTo>
                    <a:pt x="105" y="1119"/>
                  </a:lnTo>
                  <a:cubicBezTo>
                    <a:pt x="1" y="1299"/>
                    <a:pt x="133" y="1535"/>
                    <a:pt x="348" y="1535"/>
                  </a:cubicBezTo>
                  <a:cubicBezTo>
                    <a:pt x="445" y="1535"/>
                    <a:pt x="535" y="1479"/>
                    <a:pt x="590" y="1396"/>
                  </a:cubicBezTo>
                  <a:lnTo>
                    <a:pt x="1152" y="411"/>
                  </a:lnTo>
                  <a:cubicBezTo>
                    <a:pt x="1272" y="196"/>
                    <a:pt x="1087" y="0"/>
                    <a:pt x="900" y="0"/>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72" name="Google Shape;14972;p74"/>
            <p:cNvSpPr/>
            <p:nvPr/>
          </p:nvSpPr>
          <p:spPr>
            <a:xfrm>
              <a:off x="1360317" y="3362587"/>
              <a:ext cx="427348" cy="228492"/>
            </a:xfrm>
            <a:custGeom>
              <a:avLst/>
              <a:gdLst/>
              <a:ahLst/>
              <a:cxnLst/>
              <a:rect l="l" t="t" r="r" b="b"/>
              <a:pathLst>
                <a:path w="16266" h="8697" extrusionOk="0">
                  <a:moveTo>
                    <a:pt x="9272" y="1"/>
                  </a:moveTo>
                  <a:cubicBezTo>
                    <a:pt x="7689" y="1"/>
                    <a:pt x="6230" y="1084"/>
                    <a:pt x="5861" y="2722"/>
                  </a:cubicBezTo>
                  <a:cubicBezTo>
                    <a:pt x="5644" y="2651"/>
                    <a:pt x="5422" y="2616"/>
                    <a:pt x="5202" y="2616"/>
                  </a:cubicBezTo>
                  <a:cubicBezTo>
                    <a:pt x="4525" y="2616"/>
                    <a:pt x="3874" y="2943"/>
                    <a:pt x="3475" y="3520"/>
                  </a:cubicBezTo>
                  <a:cubicBezTo>
                    <a:pt x="3251" y="3461"/>
                    <a:pt x="3027" y="3433"/>
                    <a:pt x="2807" y="3433"/>
                  </a:cubicBezTo>
                  <a:cubicBezTo>
                    <a:pt x="1521" y="3433"/>
                    <a:pt x="373" y="4388"/>
                    <a:pt x="201" y="5732"/>
                  </a:cubicBezTo>
                  <a:cubicBezTo>
                    <a:pt x="0" y="7307"/>
                    <a:pt x="1228" y="8694"/>
                    <a:pt x="2816" y="8694"/>
                  </a:cubicBezTo>
                  <a:lnTo>
                    <a:pt x="13540" y="8694"/>
                  </a:lnTo>
                  <a:cubicBezTo>
                    <a:pt x="13581" y="8696"/>
                    <a:pt x="13622" y="8697"/>
                    <a:pt x="13663" y="8697"/>
                  </a:cubicBezTo>
                  <a:cubicBezTo>
                    <a:pt x="15092" y="8697"/>
                    <a:pt x="16266" y="7536"/>
                    <a:pt x="16266" y="6093"/>
                  </a:cubicBezTo>
                  <a:cubicBezTo>
                    <a:pt x="16266" y="4654"/>
                    <a:pt x="15099" y="3495"/>
                    <a:pt x="13675" y="3495"/>
                  </a:cubicBezTo>
                  <a:cubicBezTo>
                    <a:pt x="13630" y="3495"/>
                    <a:pt x="13585" y="3496"/>
                    <a:pt x="13540" y="3499"/>
                  </a:cubicBezTo>
                  <a:cubicBezTo>
                    <a:pt x="13276" y="3499"/>
                    <a:pt x="13013" y="3533"/>
                    <a:pt x="12763" y="3617"/>
                  </a:cubicBezTo>
                  <a:lnTo>
                    <a:pt x="12763" y="3499"/>
                  </a:lnTo>
                  <a:cubicBezTo>
                    <a:pt x="12763" y="2895"/>
                    <a:pt x="12603" y="2299"/>
                    <a:pt x="12305" y="1772"/>
                  </a:cubicBezTo>
                  <a:cubicBezTo>
                    <a:pt x="11695" y="579"/>
                    <a:pt x="10425" y="197"/>
                    <a:pt x="10425" y="197"/>
                  </a:cubicBezTo>
                  <a:cubicBezTo>
                    <a:pt x="10043" y="64"/>
                    <a:pt x="9654" y="1"/>
                    <a:pt x="9272" y="1"/>
                  </a:cubicBezTo>
                  <a:close/>
                </a:path>
              </a:pathLst>
            </a:custGeom>
            <a:solidFill>
              <a:srgbClr val="99A4B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73" name="Google Shape;14973;p74"/>
            <p:cNvSpPr/>
            <p:nvPr/>
          </p:nvSpPr>
          <p:spPr>
            <a:xfrm>
              <a:off x="1360317" y="3431264"/>
              <a:ext cx="216512" cy="159737"/>
            </a:xfrm>
            <a:custGeom>
              <a:avLst/>
              <a:gdLst/>
              <a:ahLst/>
              <a:cxnLst/>
              <a:rect l="l" t="t" r="r" b="b"/>
              <a:pathLst>
                <a:path w="8241" h="6080" extrusionOk="0">
                  <a:moveTo>
                    <a:pt x="5195" y="1"/>
                  </a:moveTo>
                  <a:cubicBezTo>
                    <a:pt x="4523" y="1"/>
                    <a:pt x="3875" y="331"/>
                    <a:pt x="3475" y="906"/>
                  </a:cubicBezTo>
                  <a:cubicBezTo>
                    <a:pt x="3251" y="847"/>
                    <a:pt x="3027" y="819"/>
                    <a:pt x="2807" y="819"/>
                  </a:cubicBezTo>
                  <a:cubicBezTo>
                    <a:pt x="1521" y="819"/>
                    <a:pt x="373" y="1774"/>
                    <a:pt x="201" y="3118"/>
                  </a:cubicBezTo>
                  <a:cubicBezTo>
                    <a:pt x="0" y="4693"/>
                    <a:pt x="1228" y="6080"/>
                    <a:pt x="2816" y="6080"/>
                  </a:cubicBezTo>
                  <a:lnTo>
                    <a:pt x="8241" y="6080"/>
                  </a:lnTo>
                  <a:cubicBezTo>
                    <a:pt x="6652" y="4963"/>
                    <a:pt x="5709" y="3139"/>
                    <a:pt x="5709" y="1197"/>
                  </a:cubicBezTo>
                  <a:cubicBezTo>
                    <a:pt x="5709" y="822"/>
                    <a:pt x="5737" y="455"/>
                    <a:pt x="5806" y="94"/>
                  </a:cubicBezTo>
                  <a:cubicBezTo>
                    <a:pt x="5604" y="31"/>
                    <a:pt x="5399" y="1"/>
                    <a:pt x="5195" y="1"/>
                  </a:cubicBezTo>
                  <a:close/>
                </a:path>
              </a:pathLst>
            </a:custGeom>
            <a:solidFill>
              <a:srgbClr val="78879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974" name="Google Shape;14974;p74"/>
          <p:cNvGrpSpPr/>
          <p:nvPr/>
        </p:nvGrpSpPr>
        <p:grpSpPr>
          <a:xfrm>
            <a:off x="2538316" y="4287387"/>
            <a:ext cx="549165" cy="494308"/>
            <a:chOff x="1903737" y="3215540"/>
            <a:chExt cx="411874" cy="370731"/>
          </a:xfrm>
        </p:grpSpPr>
        <p:sp>
          <p:nvSpPr>
            <p:cNvPr id="14975" name="Google Shape;14975;p74"/>
            <p:cNvSpPr/>
            <p:nvPr/>
          </p:nvSpPr>
          <p:spPr>
            <a:xfrm>
              <a:off x="2115940" y="3285661"/>
              <a:ext cx="77451" cy="75271"/>
            </a:xfrm>
            <a:custGeom>
              <a:avLst/>
              <a:gdLst/>
              <a:ahLst/>
              <a:cxnLst/>
              <a:rect l="l" t="t" r="r" b="b"/>
              <a:pathLst>
                <a:path w="2948" h="2865" extrusionOk="0">
                  <a:moveTo>
                    <a:pt x="1475" y="0"/>
                  </a:moveTo>
                  <a:cubicBezTo>
                    <a:pt x="1438" y="0"/>
                    <a:pt x="1401" y="25"/>
                    <a:pt x="1398" y="73"/>
                  </a:cubicBezTo>
                  <a:cubicBezTo>
                    <a:pt x="1398" y="781"/>
                    <a:pt x="822" y="1356"/>
                    <a:pt x="115" y="1356"/>
                  </a:cubicBezTo>
                  <a:cubicBezTo>
                    <a:pt x="110" y="1356"/>
                    <a:pt x="106" y="1356"/>
                    <a:pt x="102" y="1356"/>
                  </a:cubicBezTo>
                  <a:cubicBezTo>
                    <a:pt x="1" y="1356"/>
                    <a:pt x="1" y="1517"/>
                    <a:pt x="102" y="1517"/>
                  </a:cubicBezTo>
                  <a:cubicBezTo>
                    <a:pt x="106" y="1517"/>
                    <a:pt x="110" y="1516"/>
                    <a:pt x="115" y="1516"/>
                  </a:cubicBezTo>
                  <a:cubicBezTo>
                    <a:pt x="822" y="1516"/>
                    <a:pt x="1391" y="2085"/>
                    <a:pt x="1398" y="2792"/>
                  </a:cubicBezTo>
                  <a:cubicBezTo>
                    <a:pt x="1401" y="2841"/>
                    <a:pt x="1438" y="2865"/>
                    <a:pt x="1475" y="2865"/>
                  </a:cubicBezTo>
                  <a:cubicBezTo>
                    <a:pt x="1512" y="2865"/>
                    <a:pt x="1550" y="2841"/>
                    <a:pt x="1557" y="2792"/>
                  </a:cubicBezTo>
                  <a:cubicBezTo>
                    <a:pt x="1557" y="2085"/>
                    <a:pt x="2126" y="1516"/>
                    <a:pt x="2834" y="1516"/>
                  </a:cubicBezTo>
                  <a:cubicBezTo>
                    <a:pt x="2838" y="1516"/>
                    <a:pt x="2842" y="1517"/>
                    <a:pt x="2846" y="1517"/>
                  </a:cubicBezTo>
                  <a:cubicBezTo>
                    <a:pt x="2947" y="1517"/>
                    <a:pt x="2947" y="1356"/>
                    <a:pt x="2846" y="1356"/>
                  </a:cubicBezTo>
                  <a:cubicBezTo>
                    <a:pt x="2842" y="1356"/>
                    <a:pt x="2838" y="1356"/>
                    <a:pt x="2834" y="1356"/>
                  </a:cubicBezTo>
                  <a:cubicBezTo>
                    <a:pt x="2126" y="1349"/>
                    <a:pt x="1557" y="781"/>
                    <a:pt x="1557" y="73"/>
                  </a:cubicBezTo>
                  <a:cubicBezTo>
                    <a:pt x="1550" y="25"/>
                    <a:pt x="1512" y="0"/>
                    <a:pt x="1475" y="0"/>
                  </a:cubicBezTo>
                  <a:close/>
                </a:path>
              </a:pathLst>
            </a:custGeom>
            <a:solidFill>
              <a:srgbClr val="51637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76" name="Google Shape;14976;p74"/>
            <p:cNvSpPr/>
            <p:nvPr/>
          </p:nvSpPr>
          <p:spPr>
            <a:xfrm>
              <a:off x="2116939" y="3285425"/>
              <a:ext cx="44663" cy="74798"/>
            </a:xfrm>
            <a:custGeom>
              <a:avLst/>
              <a:gdLst/>
              <a:ahLst/>
              <a:cxnLst/>
              <a:rect l="l" t="t" r="r" b="b"/>
              <a:pathLst>
                <a:path w="1700" h="2847" extrusionOk="0">
                  <a:moveTo>
                    <a:pt x="1437" y="1"/>
                  </a:moveTo>
                  <a:cubicBezTo>
                    <a:pt x="1395" y="1"/>
                    <a:pt x="1353" y="30"/>
                    <a:pt x="1360" y="89"/>
                  </a:cubicBezTo>
                  <a:cubicBezTo>
                    <a:pt x="1353" y="589"/>
                    <a:pt x="1062" y="1039"/>
                    <a:pt x="611" y="1247"/>
                  </a:cubicBezTo>
                  <a:lnTo>
                    <a:pt x="604" y="1247"/>
                  </a:lnTo>
                  <a:cubicBezTo>
                    <a:pt x="548" y="1275"/>
                    <a:pt x="500" y="1289"/>
                    <a:pt x="444" y="1310"/>
                  </a:cubicBezTo>
                  <a:lnTo>
                    <a:pt x="430" y="1310"/>
                  </a:lnTo>
                  <a:lnTo>
                    <a:pt x="361" y="1324"/>
                  </a:lnTo>
                  <a:lnTo>
                    <a:pt x="347" y="1324"/>
                  </a:lnTo>
                  <a:cubicBezTo>
                    <a:pt x="319" y="1331"/>
                    <a:pt x="292" y="1338"/>
                    <a:pt x="271" y="1345"/>
                  </a:cubicBezTo>
                  <a:lnTo>
                    <a:pt x="257" y="1345"/>
                  </a:lnTo>
                  <a:lnTo>
                    <a:pt x="188" y="1352"/>
                  </a:lnTo>
                  <a:lnTo>
                    <a:pt x="84" y="1352"/>
                  </a:lnTo>
                  <a:cubicBezTo>
                    <a:pt x="35" y="1352"/>
                    <a:pt x="0" y="1386"/>
                    <a:pt x="0" y="1428"/>
                  </a:cubicBezTo>
                  <a:cubicBezTo>
                    <a:pt x="0" y="1476"/>
                    <a:pt x="35" y="1511"/>
                    <a:pt x="84" y="1511"/>
                  </a:cubicBezTo>
                  <a:lnTo>
                    <a:pt x="188" y="1511"/>
                  </a:lnTo>
                  <a:lnTo>
                    <a:pt x="257" y="1518"/>
                  </a:lnTo>
                  <a:lnTo>
                    <a:pt x="271" y="1518"/>
                  </a:lnTo>
                  <a:cubicBezTo>
                    <a:pt x="292" y="1525"/>
                    <a:pt x="319" y="1525"/>
                    <a:pt x="347" y="1532"/>
                  </a:cubicBezTo>
                  <a:lnTo>
                    <a:pt x="361" y="1532"/>
                  </a:lnTo>
                  <a:lnTo>
                    <a:pt x="430" y="1553"/>
                  </a:lnTo>
                  <a:lnTo>
                    <a:pt x="444" y="1553"/>
                  </a:lnTo>
                  <a:cubicBezTo>
                    <a:pt x="500" y="1567"/>
                    <a:pt x="548" y="1587"/>
                    <a:pt x="604" y="1608"/>
                  </a:cubicBezTo>
                  <a:lnTo>
                    <a:pt x="611" y="1608"/>
                  </a:lnTo>
                  <a:cubicBezTo>
                    <a:pt x="1062" y="1816"/>
                    <a:pt x="1353" y="2274"/>
                    <a:pt x="1360" y="2773"/>
                  </a:cubicBezTo>
                  <a:cubicBezTo>
                    <a:pt x="1363" y="2822"/>
                    <a:pt x="1400" y="2846"/>
                    <a:pt x="1437" y="2846"/>
                  </a:cubicBezTo>
                  <a:cubicBezTo>
                    <a:pt x="1474" y="2846"/>
                    <a:pt x="1512" y="2822"/>
                    <a:pt x="1519" y="2773"/>
                  </a:cubicBezTo>
                  <a:cubicBezTo>
                    <a:pt x="1519" y="2538"/>
                    <a:pt x="1582" y="2309"/>
                    <a:pt x="1700" y="2108"/>
                  </a:cubicBezTo>
                  <a:cubicBezTo>
                    <a:pt x="1637" y="1851"/>
                    <a:pt x="1499" y="1615"/>
                    <a:pt x="1290" y="1442"/>
                  </a:cubicBezTo>
                  <a:cubicBezTo>
                    <a:pt x="1499" y="1261"/>
                    <a:pt x="1644" y="1019"/>
                    <a:pt x="1700" y="748"/>
                  </a:cubicBezTo>
                  <a:cubicBezTo>
                    <a:pt x="1582" y="547"/>
                    <a:pt x="1519" y="318"/>
                    <a:pt x="1519" y="89"/>
                  </a:cubicBezTo>
                  <a:cubicBezTo>
                    <a:pt x="1523" y="30"/>
                    <a:pt x="1480" y="1"/>
                    <a:pt x="1437" y="1"/>
                  </a:cubicBezTo>
                  <a:close/>
                </a:path>
              </a:pathLst>
            </a:custGeom>
            <a:solidFill>
              <a:srgbClr val="707F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77" name="Google Shape;14977;p74"/>
            <p:cNvSpPr/>
            <p:nvPr/>
          </p:nvSpPr>
          <p:spPr>
            <a:xfrm>
              <a:off x="2200407" y="3381609"/>
              <a:ext cx="28453" cy="28453"/>
            </a:xfrm>
            <a:custGeom>
              <a:avLst/>
              <a:gdLst/>
              <a:ahLst/>
              <a:cxnLst/>
              <a:rect l="l" t="t" r="r" b="b"/>
              <a:pathLst>
                <a:path w="1083" h="1083" extrusionOk="0">
                  <a:moveTo>
                    <a:pt x="541" y="0"/>
                  </a:moveTo>
                  <a:cubicBezTo>
                    <a:pt x="236" y="0"/>
                    <a:pt x="0" y="243"/>
                    <a:pt x="0" y="541"/>
                  </a:cubicBezTo>
                  <a:cubicBezTo>
                    <a:pt x="0" y="846"/>
                    <a:pt x="236" y="1082"/>
                    <a:pt x="541" y="1082"/>
                  </a:cubicBezTo>
                  <a:cubicBezTo>
                    <a:pt x="839" y="1082"/>
                    <a:pt x="1082" y="846"/>
                    <a:pt x="1082" y="541"/>
                  </a:cubicBezTo>
                  <a:cubicBezTo>
                    <a:pt x="1082" y="243"/>
                    <a:pt x="839" y="0"/>
                    <a:pt x="541" y="0"/>
                  </a:cubicBezTo>
                  <a:close/>
                </a:path>
              </a:pathLst>
            </a:custGeom>
            <a:solidFill>
              <a:srgbClr val="51637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78" name="Google Shape;14978;p74"/>
            <p:cNvSpPr/>
            <p:nvPr/>
          </p:nvSpPr>
          <p:spPr>
            <a:xfrm>
              <a:off x="1942174" y="3547073"/>
              <a:ext cx="28453" cy="28453"/>
            </a:xfrm>
            <a:custGeom>
              <a:avLst/>
              <a:gdLst/>
              <a:ahLst/>
              <a:cxnLst/>
              <a:rect l="l" t="t" r="r" b="b"/>
              <a:pathLst>
                <a:path w="1083" h="1083" extrusionOk="0">
                  <a:moveTo>
                    <a:pt x="542" y="0"/>
                  </a:moveTo>
                  <a:cubicBezTo>
                    <a:pt x="243" y="0"/>
                    <a:pt x="1" y="243"/>
                    <a:pt x="1" y="541"/>
                  </a:cubicBezTo>
                  <a:cubicBezTo>
                    <a:pt x="1" y="840"/>
                    <a:pt x="243" y="1082"/>
                    <a:pt x="542" y="1082"/>
                  </a:cubicBezTo>
                  <a:cubicBezTo>
                    <a:pt x="840" y="1082"/>
                    <a:pt x="1083" y="840"/>
                    <a:pt x="1083" y="541"/>
                  </a:cubicBezTo>
                  <a:cubicBezTo>
                    <a:pt x="1083" y="243"/>
                    <a:pt x="840" y="0"/>
                    <a:pt x="542" y="0"/>
                  </a:cubicBezTo>
                  <a:close/>
                </a:path>
              </a:pathLst>
            </a:custGeom>
            <a:solidFill>
              <a:srgbClr val="51637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79" name="Google Shape;14979;p74"/>
            <p:cNvSpPr/>
            <p:nvPr/>
          </p:nvSpPr>
          <p:spPr>
            <a:xfrm>
              <a:off x="1903737" y="3215540"/>
              <a:ext cx="411874" cy="370731"/>
            </a:xfrm>
            <a:custGeom>
              <a:avLst/>
              <a:gdLst/>
              <a:ahLst/>
              <a:cxnLst/>
              <a:rect l="l" t="t" r="r" b="b"/>
              <a:pathLst>
                <a:path w="15677" h="14111" extrusionOk="0">
                  <a:moveTo>
                    <a:pt x="5942" y="0"/>
                  </a:moveTo>
                  <a:cubicBezTo>
                    <a:pt x="5889" y="0"/>
                    <a:pt x="5834" y="12"/>
                    <a:pt x="5778" y="37"/>
                  </a:cubicBezTo>
                  <a:cubicBezTo>
                    <a:pt x="1103" y="2173"/>
                    <a:pt x="0" y="8319"/>
                    <a:pt x="3635" y="11953"/>
                  </a:cubicBezTo>
                  <a:cubicBezTo>
                    <a:pt x="5027" y="13346"/>
                    <a:pt x="6905" y="14110"/>
                    <a:pt x="8838" y="14110"/>
                  </a:cubicBezTo>
                  <a:cubicBezTo>
                    <a:pt x="9274" y="14110"/>
                    <a:pt x="9712" y="14072"/>
                    <a:pt x="10148" y="13993"/>
                  </a:cubicBezTo>
                  <a:cubicBezTo>
                    <a:pt x="12527" y="13563"/>
                    <a:pt x="14538" y="12002"/>
                    <a:pt x="15544" y="9803"/>
                  </a:cubicBezTo>
                  <a:cubicBezTo>
                    <a:pt x="15677" y="9521"/>
                    <a:pt x="15447" y="9248"/>
                    <a:pt x="15189" y="9248"/>
                  </a:cubicBezTo>
                  <a:cubicBezTo>
                    <a:pt x="15110" y="9248"/>
                    <a:pt x="15029" y="9273"/>
                    <a:pt x="14954" y="9332"/>
                  </a:cubicBezTo>
                  <a:cubicBezTo>
                    <a:pt x="13881" y="10151"/>
                    <a:pt x="12568" y="10601"/>
                    <a:pt x="11219" y="10601"/>
                  </a:cubicBezTo>
                  <a:cubicBezTo>
                    <a:pt x="11209" y="10601"/>
                    <a:pt x="11198" y="10601"/>
                    <a:pt x="11188" y="10601"/>
                  </a:cubicBezTo>
                  <a:cubicBezTo>
                    <a:pt x="10814" y="10601"/>
                    <a:pt x="10439" y="10573"/>
                    <a:pt x="10071" y="10504"/>
                  </a:cubicBezTo>
                  <a:lnTo>
                    <a:pt x="9239" y="10289"/>
                  </a:lnTo>
                  <a:cubicBezTo>
                    <a:pt x="6700" y="9449"/>
                    <a:pt x="4980" y="7077"/>
                    <a:pt x="4980" y="4393"/>
                  </a:cubicBezTo>
                  <a:cubicBezTo>
                    <a:pt x="4973" y="3034"/>
                    <a:pt x="5417" y="1709"/>
                    <a:pt x="6250" y="634"/>
                  </a:cubicBezTo>
                  <a:cubicBezTo>
                    <a:pt x="6461" y="357"/>
                    <a:pt x="6239" y="0"/>
                    <a:pt x="5942" y="0"/>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80" name="Google Shape;14980;p74"/>
            <p:cNvSpPr/>
            <p:nvPr/>
          </p:nvSpPr>
          <p:spPr>
            <a:xfrm>
              <a:off x="1920867" y="3246752"/>
              <a:ext cx="360275" cy="338889"/>
            </a:xfrm>
            <a:custGeom>
              <a:avLst/>
              <a:gdLst/>
              <a:ahLst/>
              <a:cxnLst/>
              <a:rect l="l" t="t" r="r" b="b"/>
              <a:pathLst>
                <a:path w="13713" h="12899" extrusionOk="0">
                  <a:moveTo>
                    <a:pt x="3336" y="0"/>
                  </a:moveTo>
                  <a:lnTo>
                    <a:pt x="3336" y="0"/>
                  </a:lnTo>
                  <a:cubicBezTo>
                    <a:pt x="153" y="2810"/>
                    <a:pt x="0" y="7720"/>
                    <a:pt x="2990" y="10724"/>
                  </a:cubicBezTo>
                  <a:cubicBezTo>
                    <a:pt x="4433" y="12177"/>
                    <a:pt x="6325" y="12898"/>
                    <a:pt x="8213" y="12898"/>
                  </a:cubicBezTo>
                  <a:cubicBezTo>
                    <a:pt x="10235" y="12898"/>
                    <a:pt x="12253" y="12072"/>
                    <a:pt x="13713" y="10432"/>
                  </a:cubicBezTo>
                  <a:lnTo>
                    <a:pt x="13713" y="10432"/>
                  </a:lnTo>
                  <a:cubicBezTo>
                    <a:pt x="13456" y="10661"/>
                    <a:pt x="13179" y="10869"/>
                    <a:pt x="12894" y="11057"/>
                  </a:cubicBezTo>
                  <a:cubicBezTo>
                    <a:pt x="11657" y="11868"/>
                    <a:pt x="10251" y="12264"/>
                    <a:pt x="8854" y="12264"/>
                  </a:cubicBezTo>
                  <a:cubicBezTo>
                    <a:pt x="6951" y="12264"/>
                    <a:pt x="5065" y="11530"/>
                    <a:pt x="3642" y="10106"/>
                  </a:cubicBezTo>
                  <a:cubicBezTo>
                    <a:pt x="1172" y="7637"/>
                    <a:pt x="770" y="3767"/>
                    <a:pt x="2691" y="847"/>
                  </a:cubicBezTo>
                  <a:cubicBezTo>
                    <a:pt x="2885" y="555"/>
                    <a:pt x="3100" y="271"/>
                    <a:pt x="3336" y="0"/>
                  </a:cubicBezTo>
                  <a:close/>
                </a:path>
              </a:pathLst>
            </a:custGeom>
            <a:solidFill>
              <a:srgbClr val="8DA0B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81" name="Google Shape;14981;p74"/>
            <p:cNvSpPr/>
            <p:nvPr/>
          </p:nvSpPr>
          <p:spPr>
            <a:xfrm>
              <a:off x="2146285" y="3395822"/>
              <a:ext cx="16972" cy="16972"/>
            </a:xfrm>
            <a:custGeom>
              <a:avLst/>
              <a:gdLst/>
              <a:ahLst/>
              <a:cxnLst/>
              <a:rect l="l" t="t" r="r" b="b"/>
              <a:pathLst>
                <a:path w="646" h="646" extrusionOk="0">
                  <a:moveTo>
                    <a:pt x="319" y="0"/>
                  </a:moveTo>
                  <a:cubicBezTo>
                    <a:pt x="139" y="0"/>
                    <a:pt x="0" y="146"/>
                    <a:pt x="0" y="326"/>
                  </a:cubicBezTo>
                  <a:cubicBezTo>
                    <a:pt x="0" y="507"/>
                    <a:pt x="139" y="645"/>
                    <a:pt x="319" y="645"/>
                  </a:cubicBezTo>
                  <a:cubicBezTo>
                    <a:pt x="499" y="645"/>
                    <a:pt x="645" y="507"/>
                    <a:pt x="645" y="326"/>
                  </a:cubicBezTo>
                  <a:cubicBezTo>
                    <a:pt x="645" y="146"/>
                    <a:pt x="499" y="0"/>
                    <a:pt x="319" y="0"/>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82" name="Google Shape;14982;p74"/>
            <p:cNvSpPr/>
            <p:nvPr/>
          </p:nvSpPr>
          <p:spPr>
            <a:xfrm>
              <a:off x="1925228" y="3497497"/>
              <a:ext cx="16972" cy="16972"/>
            </a:xfrm>
            <a:custGeom>
              <a:avLst/>
              <a:gdLst/>
              <a:ahLst/>
              <a:cxnLst/>
              <a:rect l="l" t="t" r="r" b="b"/>
              <a:pathLst>
                <a:path w="646" h="646" extrusionOk="0">
                  <a:moveTo>
                    <a:pt x="320" y="1"/>
                  </a:moveTo>
                  <a:cubicBezTo>
                    <a:pt x="139" y="1"/>
                    <a:pt x="0" y="146"/>
                    <a:pt x="0" y="320"/>
                  </a:cubicBezTo>
                  <a:cubicBezTo>
                    <a:pt x="0" y="500"/>
                    <a:pt x="139" y="646"/>
                    <a:pt x="320" y="646"/>
                  </a:cubicBezTo>
                  <a:cubicBezTo>
                    <a:pt x="500" y="646"/>
                    <a:pt x="646" y="500"/>
                    <a:pt x="646" y="320"/>
                  </a:cubicBezTo>
                  <a:cubicBezTo>
                    <a:pt x="646" y="146"/>
                    <a:pt x="500" y="1"/>
                    <a:pt x="320" y="1"/>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83" name="Google Shape;14983;p74"/>
            <p:cNvSpPr/>
            <p:nvPr/>
          </p:nvSpPr>
          <p:spPr>
            <a:xfrm>
              <a:off x="2200407" y="3265169"/>
              <a:ext cx="16972" cy="16972"/>
            </a:xfrm>
            <a:custGeom>
              <a:avLst/>
              <a:gdLst/>
              <a:ahLst/>
              <a:cxnLst/>
              <a:rect l="l" t="t" r="r" b="b"/>
              <a:pathLst>
                <a:path w="646" h="646" extrusionOk="0">
                  <a:moveTo>
                    <a:pt x="326" y="0"/>
                  </a:moveTo>
                  <a:cubicBezTo>
                    <a:pt x="146" y="0"/>
                    <a:pt x="0" y="139"/>
                    <a:pt x="0" y="319"/>
                  </a:cubicBezTo>
                  <a:cubicBezTo>
                    <a:pt x="0" y="499"/>
                    <a:pt x="146" y="645"/>
                    <a:pt x="326" y="645"/>
                  </a:cubicBezTo>
                  <a:cubicBezTo>
                    <a:pt x="506" y="645"/>
                    <a:pt x="645" y="499"/>
                    <a:pt x="645" y="319"/>
                  </a:cubicBezTo>
                  <a:cubicBezTo>
                    <a:pt x="645" y="139"/>
                    <a:pt x="506" y="0"/>
                    <a:pt x="326" y="0"/>
                  </a:cubicBezTo>
                  <a:close/>
                </a:path>
              </a:pathLst>
            </a:custGeom>
            <a:solidFill>
              <a:srgbClr val="AAB8C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984" name="Google Shape;14984;p74"/>
          <p:cNvGrpSpPr/>
          <p:nvPr/>
        </p:nvGrpSpPr>
        <p:grpSpPr>
          <a:xfrm>
            <a:off x="3291287" y="4331806"/>
            <a:ext cx="530424" cy="405437"/>
            <a:chOff x="2468465" y="3248854"/>
            <a:chExt cx="397818" cy="304078"/>
          </a:xfrm>
        </p:grpSpPr>
        <p:sp>
          <p:nvSpPr>
            <p:cNvPr id="14985" name="Google Shape;14985;p74"/>
            <p:cNvSpPr/>
            <p:nvPr/>
          </p:nvSpPr>
          <p:spPr>
            <a:xfrm>
              <a:off x="2488511" y="3248854"/>
              <a:ext cx="182988" cy="99967"/>
            </a:xfrm>
            <a:custGeom>
              <a:avLst/>
              <a:gdLst/>
              <a:ahLst/>
              <a:cxnLst/>
              <a:rect l="l" t="t" r="r" b="b"/>
              <a:pathLst>
                <a:path w="6965" h="3805" extrusionOk="0">
                  <a:moveTo>
                    <a:pt x="4042" y="0"/>
                  </a:moveTo>
                  <a:cubicBezTo>
                    <a:pt x="3341" y="0"/>
                    <a:pt x="2720" y="492"/>
                    <a:pt x="2560" y="1190"/>
                  </a:cubicBezTo>
                  <a:cubicBezTo>
                    <a:pt x="2465" y="1159"/>
                    <a:pt x="2368" y="1144"/>
                    <a:pt x="2272" y="1144"/>
                  </a:cubicBezTo>
                  <a:cubicBezTo>
                    <a:pt x="1976" y="1144"/>
                    <a:pt x="1692" y="1285"/>
                    <a:pt x="1519" y="1537"/>
                  </a:cubicBezTo>
                  <a:cubicBezTo>
                    <a:pt x="1421" y="1511"/>
                    <a:pt x="1324" y="1499"/>
                    <a:pt x="1228" y="1499"/>
                  </a:cubicBezTo>
                  <a:cubicBezTo>
                    <a:pt x="663" y="1499"/>
                    <a:pt x="162" y="1915"/>
                    <a:pt x="90" y="2508"/>
                  </a:cubicBezTo>
                  <a:cubicBezTo>
                    <a:pt x="0" y="3194"/>
                    <a:pt x="534" y="3798"/>
                    <a:pt x="1228" y="3798"/>
                  </a:cubicBezTo>
                  <a:lnTo>
                    <a:pt x="3066" y="3798"/>
                  </a:lnTo>
                  <a:lnTo>
                    <a:pt x="3898" y="3805"/>
                  </a:lnTo>
                  <a:lnTo>
                    <a:pt x="5001" y="3805"/>
                  </a:lnTo>
                  <a:cubicBezTo>
                    <a:pt x="5417" y="3035"/>
                    <a:pt x="6125" y="2473"/>
                    <a:pt x="6964" y="2237"/>
                  </a:cubicBezTo>
                  <a:cubicBezTo>
                    <a:pt x="6782" y="1800"/>
                    <a:pt x="6366" y="1531"/>
                    <a:pt x="5920" y="1531"/>
                  </a:cubicBezTo>
                  <a:cubicBezTo>
                    <a:pt x="5806" y="1531"/>
                    <a:pt x="5691" y="1549"/>
                    <a:pt x="5577" y="1585"/>
                  </a:cubicBezTo>
                  <a:lnTo>
                    <a:pt x="5577" y="1530"/>
                  </a:lnTo>
                  <a:cubicBezTo>
                    <a:pt x="5577" y="753"/>
                    <a:pt x="4994" y="94"/>
                    <a:pt x="4217" y="11"/>
                  </a:cubicBezTo>
                  <a:cubicBezTo>
                    <a:pt x="4159" y="4"/>
                    <a:pt x="4100" y="0"/>
                    <a:pt x="4042" y="0"/>
                  </a:cubicBezTo>
                  <a:close/>
                </a:path>
              </a:pathLst>
            </a:custGeom>
            <a:solidFill>
              <a:srgbClr val="99A4B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86" name="Google Shape;14986;p74"/>
            <p:cNvSpPr/>
            <p:nvPr/>
          </p:nvSpPr>
          <p:spPr>
            <a:xfrm>
              <a:off x="2468465" y="3303448"/>
              <a:ext cx="397818" cy="211389"/>
            </a:xfrm>
            <a:custGeom>
              <a:avLst/>
              <a:gdLst/>
              <a:ahLst/>
              <a:cxnLst/>
              <a:rect l="l" t="t" r="r" b="b"/>
              <a:pathLst>
                <a:path w="15142" h="8046" extrusionOk="0">
                  <a:moveTo>
                    <a:pt x="8591" y="0"/>
                  </a:moveTo>
                  <a:cubicBezTo>
                    <a:pt x="7169" y="0"/>
                    <a:pt x="5780" y="932"/>
                    <a:pt x="5417" y="2524"/>
                  </a:cubicBezTo>
                  <a:cubicBezTo>
                    <a:pt x="5213" y="2455"/>
                    <a:pt x="5004" y="2422"/>
                    <a:pt x="4797" y="2422"/>
                  </a:cubicBezTo>
                  <a:cubicBezTo>
                    <a:pt x="4175" y="2422"/>
                    <a:pt x="3576" y="2724"/>
                    <a:pt x="3212" y="3260"/>
                  </a:cubicBezTo>
                  <a:cubicBezTo>
                    <a:pt x="3003" y="3205"/>
                    <a:pt x="2795" y="3179"/>
                    <a:pt x="2590" y="3179"/>
                  </a:cubicBezTo>
                  <a:cubicBezTo>
                    <a:pt x="1399" y="3179"/>
                    <a:pt x="340" y="4063"/>
                    <a:pt x="181" y="5306"/>
                  </a:cubicBezTo>
                  <a:cubicBezTo>
                    <a:pt x="0" y="6755"/>
                    <a:pt x="1131" y="8046"/>
                    <a:pt x="2594" y="8046"/>
                  </a:cubicBezTo>
                  <a:lnTo>
                    <a:pt x="5279" y="8046"/>
                  </a:lnTo>
                  <a:cubicBezTo>
                    <a:pt x="5285" y="7191"/>
                    <a:pt x="5987" y="6548"/>
                    <a:pt x="6786" y="6548"/>
                  </a:cubicBezTo>
                  <a:cubicBezTo>
                    <a:pt x="6934" y="6548"/>
                    <a:pt x="7084" y="6570"/>
                    <a:pt x="7235" y="6617"/>
                  </a:cubicBezTo>
                  <a:lnTo>
                    <a:pt x="7235" y="6547"/>
                  </a:lnTo>
                  <a:cubicBezTo>
                    <a:pt x="7235" y="5521"/>
                    <a:pt x="8012" y="4654"/>
                    <a:pt x="9031" y="4543"/>
                  </a:cubicBezTo>
                  <a:cubicBezTo>
                    <a:pt x="9109" y="4534"/>
                    <a:pt x="9187" y="4529"/>
                    <a:pt x="9264" y="4529"/>
                  </a:cubicBezTo>
                  <a:cubicBezTo>
                    <a:pt x="10197" y="4529"/>
                    <a:pt x="11019" y="5174"/>
                    <a:pt x="11237" y="6103"/>
                  </a:cubicBezTo>
                  <a:cubicBezTo>
                    <a:pt x="11365" y="6060"/>
                    <a:pt x="11496" y="6039"/>
                    <a:pt x="11625" y="6039"/>
                  </a:cubicBezTo>
                  <a:cubicBezTo>
                    <a:pt x="12015" y="6039"/>
                    <a:pt x="12390" y="6228"/>
                    <a:pt x="12624" y="6561"/>
                  </a:cubicBezTo>
                  <a:cubicBezTo>
                    <a:pt x="12749" y="6529"/>
                    <a:pt x="12875" y="6514"/>
                    <a:pt x="12999" y="6514"/>
                  </a:cubicBezTo>
                  <a:cubicBezTo>
                    <a:pt x="13526" y="6514"/>
                    <a:pt x="14029" y="6789"/>
                    <a:pt x="14310" y="7255"/>
                  </a:cubicBezTo>
                  <a:cubicBezTo>
                    <a:pt x="15045" y="6450"/>
                    <a:pt x="15142" y="5257"/>
                    <a:pt x="14559" y="4335"/>
                  </a:cubicBezTo>
                  <a:cubicBezTo>
                    <a:pt x="14107" y="3632"/>
                    <a:pt x="13336" y="3228"/>
                    <a:pt x="12536" y="3228"/>
                  </a:cubicBezTo>
                  <a:cubicBezTo>
                    <a:pt x="12292" y="3228"/>
                    <a:pt x="12046" y="3265"/>
                    <a:pt x="11806" y="3343"/>
                  </a:cubicBezTo>
                  <a:lnTo>
                    <a:pt x="11806" y="3232"/>
                  </a:lnTo>
                  <a:cubicBezTo>
                    <a:pt x="11806" y="2712"/>
                    <a:pt x="11681" y="2191"/>
                    <a:pt x="11431" y="1727"/>
                  </a:cubicBezTo>
                  <a:lnTo>
                    <a:pt x="10939" y="1026"/>
                  </a:lnTo>
                  <a:cubicBezTo>
                    <a:pt x="10280" y="324"/>
                    <a:pt x="9430" y="0"/>
                    <a:pt x="8591" y="0"/>
                  </a:cubicBezTo>
                  <a:close/>
                </a:path>
              </a:pathLst>
            </a:custGeom>
            <a:solidFill>
              <a:srgbClr val="D0DAE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87" name="Google Shape;14987;p74"/>
            <p:cNvSpPr/>
            <p:nvPr/>
          </p:nvSpPr>
          <p:spPr>
            <a:xfrm>
              <a:off x="2473930" y="3387073"/>
              <a:ext cx="138141" cy="127763"/>
            </a:xfrm>
            <a:custGeom>
              <a:avLst/>
              <a:gdLst/>
              <a:ahLst/>
              <a:cxnLst/>
              <a:rect l="l" t="t" r="r" b="b"/>
              <a:pathLst>
                <a:path w="5258" h="4863" extrusionOk="0">
                  <a:moveTo>
                    <a:pt x="2386" y="0"/>
                  </a:moveTo>
                  <a:cubicBezTo>
                    <a:pt x="1062" y="21"/>
                    <a:pt x="0" y="1103"/>
                    <a:pt x="0" y="2428"/>
                  </a:cubicBezTo>
                  <a:cubicBezTo>
                    <a:pt x="0" y="3753"/>
                    <a:pt x="1062" y="4835"/>
                    <a:pt x="2386" y="4863"/>
                  </a:cubicBezTo>
                  <a:lnTo>
                    <a:pt x="5071" y="4863"/>
                  </a:lnTo>
                  <a:cubicBezTo>
                    <a:pt x="5071" y="4613"/>
                    <a:pt x="5133" y="4370"/>
                    <a:pt x="5258" y="4148"/>
                  </a:cubicBezTo>
                  <a:cubicBezTo>
                    <a:pt x="3905" y="3115"/>
                    <a:pt x="2948" y="1651"/>
                    <a:pt x="2539" y="0"/>
                  </a:cubicBezTo>
                  <a:close/>
                </a:path>
              </a:pathLst>
            </a:custGeom>
            <a:solidFill>
              <a:srgbClr val="C2C9D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88" name="Google Shape;14988;p74"/>
            <p:cNvSpPr/>
            <p:nvPr/>
          </p:nvSpPr>
          <p:spPr>
            <a:xfrm>
              <a:off x="2488327" y="3279382"/>
              <a:ext cx="55409" cy="69438"/>
            </a:xfrm>
            <a:custGeom>
              <a:avLst/>
              <a:gdLst/>
              <a:ahLst/>
              <a:cxnLst/>
              <a:rect l="l" t="t" r="r" b="b"/>
              <a:pathLst>
                <a:path w="2109" h="2643" extrusionOk="0">
                  <a:moveTo>
                    <a:pt x="2109" y="0"/>
                  </a:moveTo>
                  <a:lnTo>
                    <a:pt x="2109" y="0"/>
                  </a:lnTo>
                  <a:cubicBezTo>
                    <a:pt x="1866" y="42"/>
                    <a:pt x="1658" y="180"/>
                    <a:pt x="1519" y="382"/>
                  </a:cubicBezTo>
                  <a:cubicBezTo>
                    <a:pt x="1421" y="356"/>
                    <a:pt x="1324" y="344"/>
                    <a:pt x="1228" y="344"/>
                  </a:cubicBezTo>
                  <a:cubicBezTo>
                    <a:pt x="665" y="344"/>
                    <a:pt x="168" y="759"/>
                    <a:pt x="90" y="1346"/>
                  </a:cubicBezTo>
                  <a:cubicBezTo>
                    <a:pt x="0" y="2032"/>
                    <a:pt x="534" y="2643"/>
                    <a:pt x="1228" y="2643"/>
                  </a:cubicBezTo>
                  <a:lnTo>
                    <a:pt x="1769" y="2643"/>
                  </a:lnTo>
                  <a:cubicBezTo>
                    <a:pt x="1762" y="2518"/>
                    <a:pt x="1762" y="2393"/>
                    <a:pt x="1762" y="2268"/>
                  </a:cubicBezTo>
                  <a:cubicBezTo>
                    <a:pt x="1755" y="1498"/>
                    <a:pt x="1873" y="735"/>
                    <a:pt x="2109" y="0"/>
                  </a:cubicBezTo>
                  <a:close/>
                </a:path>
              </a:pathLst>
            </a:custGeom>
            <a:solidFill>
              <a:srgbClr val="78879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89" name="Google Shape;14989;p74"/>
            <p:cNvSpPr/>
            <p:nvPr/>
          </p:nvSpPr>
          <p:spPr>
            <a:xfrm>
              <a:off x="2603663" y="3420807"/>
              <a:ext cx="246226" cy="132124"/>
            </a:xfrm>
            <a:custGeom>
              <a:avLst/>
              <a:gdLst/>
              <a:ahLst/>
              <a:cxnLst/>
              <a:rect l="l" t="t" r="r" b="b"/>
              <a:pathLst>
                <a:path w="9372" h="5029" extrusionOk="0">
                  <a:moveTo>
                    <a:pt x="4117" y="0"/>
                  </a:moveTo>
                  <a:cubicBezTo>
                    <a:pt x="4040" y="0"/>
                    <a:pt x="3963" y="4"/>
                    <a:pt x="3885" y="13"/>
                  </a:cubicBezTo>
                  <a:cubicBezTo>
                    <a:pt x="2859" y="124"/>
                    <a:pt x="2089" y="991"/>
                    <a:pt x="2082" y="2018"/>
                  </a:cubicBezTo>
                  <a:lnTo>
                    <a:pt x="2082" y="2087"/>
                  </a:lnTo>
                  <a:cubicBezTo>
                    <a:pt x="1931" y="2040"/>
                    <a:pt x="1778" y="2017"/>
                    <a:pt x="1629" y="2017"/>
                  </a:cubicBezTo>
                  <a:cubicBezTo>
                    <a:pt x="910" y="2017"/>
                    <a:pt x="261" y="2541"/>
                    <a:pt x="147" y="3294"/>
                  </a:cubicBezTo>
                  <a:cubicBezTo>
                    <a:pt x="1" y="4210"/>
                    <a:pt x="708" y="5028"/>
                    <a:pt x="1631" y="5028"/>
                  </a:cubicBezTo>
                  <a:lnTo>
                    <a:pt x="7853" y="5028"/>
                  </a:lnTo>
                  <a:cubicBezTo>
                    <a:pt x="8692" y="5028"/>
                    <a:pt x="9372" y="4349"/>
                    <a:pt x="9372" y="3509"/>
                  </a:cubicBezTo>
                  <a:cubicBezTo>
                    <a:pt x="9372" y="2663"/>
                    <a:pt x="8692" y="1983"/>
                    <a:pt x="7853" y="1983"/>
                  </a:cubicBezTo>
                  <a:cubicBezTo>
                    <a:pt x="7728" y="1983"/>
                    <a:pt x="7596" y="1997"/>
                    <a:pt x="7471" y="2032"/>
                  </a:cubicBezTo>
                  <a:cubicBezTo>
                    <a:pt x="7240" y="1696"/>
                    <a:pt x="6859" y="1507"/>
                    <a:pt x="6464" y="1507"/>
                  </a:cubicBezTo>
                  <a:cubicBezTo>
                    <a:pt x="6337" y="1507"/>
                    <a:pt x="6209" y="1527"/>
                    <a:pt x="6084" y="1567"/>
                  </a:cubicBezTo>
                  <a:cubicBezTo>
                    <a:pt x="5873" y="644"/>
                    <a:pt x="5046" y="0"/>
                    <a:pt x="4117" y="0"/>
                  </a:cubicBezTo>
                  <a:close/>
                </a:path>
              </a:pathLst>
            </a:custGeom>
            <a:solidFill>
              <a:srgbClr val="E7ECF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90" name="Google Shape;14990;p74"/>
            <p:cNvSpPr/>
            <p:nvPr/>
          </p:nvSpPr>
          <p:spPr>
            <a:xfrm>
              <a:off x="2603847" y="3422594"/>
              <a:ext cx="143264" cy="130338"/>
            </a:xfrm>
            <a:custGeom>
              <a:avLst/>
              <a:gdLst/>
              <a:ahLst/>
              <a:cxnLst/>
              <a:rect l="l" t="t" r="r" b="b"/>
              <a:pathLst>
                <a:path w="5453" h="4961" extrusionOk="0">
                  <a:moveTo>
                    <a:pt x="3559" y="1"/>
                  </a:moveTo>
                  <a:lnTo>
                    <a:pt x="3559" y="1"/>
                  </a:lnTo>
                  <a:cubicBezTo>
                    <a:pt x="2685" y="244"/>
                    <a:pt x="2082" y="1041"/>
                    <a:pt x="2082" y="1950"/>
                  </a:cubicBezTo>
                  <a:lnTo>
                    <a:pt x="2082" y="2019"/>
                  </a:lnTo>
                  <a:cubicBezTo>
                    <a:pt x="1931" y="1972"/>
                    <a:pt x="1778" y="1949"/>
                    <a:pt x="1629" y="1949"/>
                  </a:cubicBezTo>
                  <a:cubicBezTo>
                    <a:pt x="907" y="1949"/>
                    <a:pt x="254" y="2473"/>
                    <a:pt x="140" y="3226"/>
                  </a:cubicBezTo>
                  <a:cubicBezTo>
                    <a:pt x="1" y="4142"/>
                    <a:pt x="708" y="4960"/>
                    <a:pt x="1631" y="4960"/>
                  </a:cubicBezTo>
                  <a:lnTo>
                    <a:pt x="5453" y="4960"/>
                  </a:lnTo>
                  <a:cubicBezTo>
                    <a:pt x="4107" y="4350"/>
                    <a:pt x="3233" y="3011"/>
                    <a:pt x="3240" y="1527"/>
                  </a:cubicBezTo>
                  <a:cubicBezTo>
                    <a:pt x="3233" y="1000"/>
                    <a:pt x="3344" y="479"/>
                    <a:pt x="3559" y="1"/>
                  </a:cubicBezTo>
                  <a:close/>
                </a:path>
              </a:pathLst>
            </a:custGeom>
            <a:solidFill>
              <a:srgbClr val="DBDFE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991" name="Google Shape;14991;p74"/>
          <p:cNvGrpSpPr/>
          <p:nvPr/>
        </p:nvGrpSpPr>
        <p:grpSpPr>
          <a:xfrm>
            <a:off x="4022888" y="4288017"/>
            <a:ext cx="525835" cy="493083"/>
            <a:chOff x="3017166" y="3216013"/>
            <a:chExt cx="394376" cy="369812"/>
          </a:xfrm>
        </p:grpSpPr>
        <p:sp>
          <p:nvSpPr>
            <p:cNvPr id="14992" name="Google Shape;14992;p74"/>
            <p:cNvSpPr/>
            <p:nvPr/>
          </p:nvSpPr>
          <p:spPr>
            <a:xfrm>
              <a:off x="3017166" y="3216013"/>
              <a:ext cx="394376" cy="369812"/>
            </a:xfrm>
            <a:custGeom>
              <a:avLst/>
              <a:gdLst/>
              <a:ahLst/>
              <a:cxnLst/>
              <a:rect l="l" t="t" r="r" b="b"/>
              <a:pathLst>
                <a:path w="15011"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7505" y="11568"/>
                  </a:lnTo>
                  <a:lnTo>
                    <a:pt x="11632" y="14023"/>
                  </a:lnTo>
                  <a:cubicBezTo>
                    <a:pt x="11695" y="14059"/>
                    <a:pt x="11761" y="14075"/>
                    <a:pt x="11825" y="14075"/>
                  </a:cubicBezTo>
                  <a:cubicBezTo>
                    <a:pt x="12056" y="14075"/>
                    <a:pt x="12261" y="13863"/>
                    <a:pt x="12201" y="13607"/>
                  </a:cubicBezTo>
                  <a:lnTo>
                    <a:pt x="11147" y="8925"/>
                  </a:lnTo>
                  <a:lnTo>
                    <a:pt x="14753" y="5755"/>
                  </a:lnTo>
                  <a:cubicBezTo>
                    <a:pt x="15010" y="5533"/>
                    <a:pt x="14871" y="5117"/>
                    <a:pt x="14538" y="5089"/>
                  </a:cubicBezTo>
                  <a:lnTo>
                    <a:pt x="9752" y="4646"/>
                  </a:lnTo>
                  <a:lnTo>
                    <a:pt x="7852" y="234"/>
                  </a:lnTo>
                  <a:cubicBezTo>
                    <a:pt x="7786" y="78"/>
                    <a:pt x="7644" y="0"/>
                    <a:pt x="7502" y="0"/>
                  </a:cubicBezTo>
                  <a:close/>
                </a:path>
              </a:pathLst>
            </a:custGeom>
            <a:solidFill>
              <a:srgbClr val="BCC7D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93" name="Google Shape;14993;p74"/>
            <p:cNvSpPr/>
            <p:nvPr/>
          </p:nvSpPr>
          <p:spPr>
            <a:xfrm>
              <a:off x="3017166" y="3216013"/>
              <a:ext cx="231093" cy="369812"/>
            </a:xfrm>
            <a:custGeom>
              <a:avLst/>
              <a:gdLst/>
              <a:ahLst/>
              <a:cxnLst/>
              <a:rect l="l" t="t" r="r" b="b"/>
              <a:pathLst>
                <a:path w="8796"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4294" y="13475"/>
                  </a:lnTo>
                  <a:cubicBezTo>
                    <a:pt x="4425" y="8225"/>
                    <a:pt x="6867" y="4528"/>
                    <a:pt x="8795" y="2412"/>
                  </a:cubicBezTo>
                  <a:lnTo>
                    <a:pt x="7859" y="234"/>
                  </a:lnTo>
                  <a:cubicBezTo>
                    <a:pt x="7789" y="78"/>
                    <a:pt x="7646" y="0"/>
                    <a:pt x="7502" y="0"/>
                  </a:cubicBezTo>
                  <a:close/>
                </a:path>
              </a:pathLst>
            </a:custGeom>
            <a:solidFill>
              <a:srgbClr val="A4B2C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4994" name="Google Shape;14994;p74"/>
          <p:cNvGrpSpPr/>
          <p:nvPr/>
        </p:nvGrpSpPr>
        <p:grpSpPr>
          <a:xfrm>
            <a:off x="5613391" y="4284304"/>
            <a:ext cx="265352" cy="500544"/>
            <a:chOff x="4210043" y="3213228"/>
            <a:chExt cx="199014" cy="375408"/>
          </a:xfrm>
        </p:grpSpPr>
        <p:sp>
          <p:nvSpPr>
            <p:cNvPr id="14995" name="Google Shape;14995;p74"/>
            <p:cNvSpPr/>
            <p:nvPr/>
          </p:nvSpPr>
          <p:spPr>
            <a:xfrm>
              <a:off x="4295875" y="3440091"/>
              <a:ext cx="27350" cy="148545"/>
            </a:xfrm>
            <a:custGeom>
              <a:avLst/>
              <a:gdLst/>
              <a:ahLst/>
              <a:cxnLst/>
              <a:rect l="l" t="t" r="r" b="b"/>
              <a:pathLst>
                <a:path w="1041" h="5654" extrusionOk="0">
                  <a:moveTo>
                    <a:pt x="250" y="1"/>
                  </a:moveTo>
                  <a:cubicBezTo>
                    <a:pt x="111" y="1"/>
                    <a:pt x="0" y="112"/>
                    <a:pt x="0" y="250"/>
                  </a:cubicBezTo>
                  <a:lnTo>
                    <a:pt x="0" y="5134"/>
                  </a:lnTo>
                  <a:cubicBezTo>
                    <a:pt x="0" y="5418"/>
                    <a:pt x="229" y="5654"/>
                    <a:pt x="521" y="5654"/>
                  </a:cubicBezTo>
                  <a:cubicBezTo>
                    <a:pt x="805" y="5654"/>
                    <a:pt x="1041" y="5418"/>
                    <a:pt x="1041" y="5134"/>
                  </a:cubicBezTo>
                  <a:lnTo>
                    <a:pt x="1041" y="250"/>
                  </a:lnTo>
                  <a:cubicBezTo>
                    <a:pt x="1041" y="112"/>
                    <a:pt x="930" y="1"/>
                    <a:pt x="791" y="1"/>
                  </a:cubicBezTo>
                  <a:close/>
                </a:path>
              </a:pathLst>
            </a:custGeom>
            <a:solidFill>
              <a:srgbClr val="A3AD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96" name="Google Shape;14996;p74"/>
            <p:cNvSpPr/>
            <p:nvPr/>
          </p:nvSpPr>
          <p:spPr>
            <a:xfrm>
              <a:off x="4299684" y="3447264"/>
              <a:ext cx="84781" cy="139849"/>
            </a:xfrm>
            <a:custGeom>
              <a:avLst/>
              <a:gdLst/>
              <a:ahLst/>
              <a:cxnLst/>
              <a:rect l="l" t="t" r="r" b="b"/>
              <a:pathLst>
                <a:path w="3227" h="5323" extrusionOk="0">
                  <a:moveTo>
                    <a:pt x="769" y="0"/>
                  </a:moveTo>
                  <a:cubicBezTo>
                    <a:pt x="732" y="0"/>
                    <a:pt x="695" y="8"/>
                    <a:pt x="660" y="26"/>
                  </a:cubicBezTo>
                  <a:lnTo>
                    <a:pt x="174" y="262"/>
                  </a:lnTo>
                  <a:cubicBezTo>
                    <a:pt x="50" y="317"/>
                    <a:pt x="1" y="470"/>
                    <a:pt x="56" y="602"/>
                  </a:cubicBezTo>
                  <a:lnTo>
                    <a:pt x="2165" y="5034"/>
                  </a:lnTo>
                  <a:cubicBezTo>
                    <a:pt x="2254" y="5217"/>
                    <a:pt x="2439" y="5323"/>
                    <a:pt x="2630" y="5323"/>
                  </a:cubicBezTo>
                  <a:cubicBezTo>
                    <a:pt x="2707" y="5323"/>
                    <a:pt x="2785" y="5306"/>
                    <a:pt x="2859" y="5270"/>
                  </a:cubicBezTo>
                  <a:cubicBezTo>
                    <a:pt x="3115" y="5145"/>
                    <a:pt x="3226" y="4833"/>
                    <a:pt x="3101" y="4576"/>
                  </a:cubicBezTo>
                  <a:lnTo>
                    <a:pt x="1000" y="144"/>
                  </a:lnTo>
                  <a:cubicBezTo>
                    <a:pt x="955" y="54"/>
                    <a:pt x="863" y="0"/>
                    <a:pt x="769" y="0"/>
                  </a:cubicBezTo>
                  <a:close/>
                </a:path>
              </a:pathLst>
            </a:custGeom>
            <a:solidFill>
              <a:srgbClr val="8A97A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97" name="Google Shape;14997;p74"/>
            <p:cNvSpPr/>
            <p:nvPr/>
          </p:nvSpPr>
          <p:spPr>
            <a:xfrm>
              <a:off x="4234450" y="3447158"/>
              <a:ext cx="84965" cy="139954"/>
            </a:xfrm>
            <a:custGeom>
              <a:avLst/>
              <a:gdLst/>
              <a:ahLst/>
              <a:cxnLst/>
              <a:rect l="l" t="t" r="r" b="b"/>
              <a:pathLst>
                <a:path w="3234" h="5327" extrusionOk="0">
                  <a:moveTo>
                    <a:pt x="2460" y="0"/>
                  </a:moveTo>
                  <a:cubicBezTo>
                    <a:pt x="2365" y="0"/>
                    <a:pt x="2274" y="51"/>
                    <a:pt x="2234" y="141"/>
                  </a:cubicBezTo>
                  <a:lnTo>
                    <a:pt x="126" y="4580"/>
                  </a:lnTo>
                  <a:cubicBezTo>
                    <a:pt x="1" y="4837"/>
                    <a:pt x="112" y="5149"/>
                    <a:pt x="368" y="5274"/>
                  </a:cubicBezTo>
                  <a:cubicBezTo>
                    <a:pt x="442" y="5309"/>
                    <a:pt x="520" y="5326"/>
                    <a:pt x="597" y="5326"/>
                  </a:cubicBezTo>
                  <a:cubicBezTo>
                    <a:pt x="791" y="5326"/>
                    <a:pt x="980" y="5219"/>
                    <a:pt x="1069" y="5031"/>
                  </a:cubicBezTo>
                  <a:lnTo>
                    <a:pt x="3171" y="599"/>
                  </a:lnTo>
                  <a:cubicBezTo>
                    <a:pt x="3233" y="474"/>
                    <a:pt x="3178" y="321"/>
                    <a:pt x="3053" y="259"/>
                  </a:cubicBezTo>
                  <a:lnTo>
                    <a:pt x="2567" y="23"/>
                  </a:lnTo>
                  <a:cubicBezTo>
                    <a:pt x="2533" y="8"/>
                    <a:pt x="2496" y="0"/>
                    <a:pt x="2460" y="0"/>
                  </a:cubicBezTo>
                  <a:close/>
                </a:path>
              </a:pathLst>
            </a:custGeom>
            <a:solidFill>
              <a:srgbClr val="9BA6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98" name="Google Shape;14998;p74"/>
            <p:cNvSpPr/>
            <p:nvPr/>
          </p:nvSpPr>
          <p:spPr>
            <a:xfrm>
              <a:off x="4294036" y="3213228"/>
              <a:ext cx="30844" cy="42667"/>
            </a:xfrm>
            <a:custGeom>
              <a:avLst/>
              <a:gdLst/>
              <a:ahLst/>
              <a:cxnLst/>
              <a:rect l="l" t="t" r="r" b="b"/>
              <a:pathLst>
                <a:path w="1174" h="1624" extrusionOk="0">
                  <a:moveTo>
                    <a:pt x="591" y="0"/>
                  </a:moveTo>
                  <a:cubicBezTo>
                    <a:pt x="265" y="0"/>
                    <a:pt x="8" y="264"/>
                    <a:pt x="1" y="583"/>
                  </a:cubicBezTo>
                  <a:lnTo>
                    <a:pt x="1" y="1249"/>
                  </a:lnTo>
                  <a:cubicBezTo>
                    <a:pt x="1" y="1457"/>
                    <a:pt x="174" y="1623"/>
                    <a:pt x="382" y="1623"/>
                  </a:cubicBezTo>
                  <a:lnTo>
                    <a:pt x="792" y="1623"/>
                  </a:lnTo>
                  <a:cubicBezTo>
                    <a:pt x="1000" y="1623"/>
                    <a:pt x="1173" y="1457"/>
                    <a:pt x="1173" y="1249"/>
                  </a:cubicBezTo>
                  <a:lnTo>
                    <a:pt x="1173" y="583"/>
                  </a:lnTo>
                  <a:cubicBezTo>
                    <a:pt x="1173" y="264"/>
                    <a:pt x="910" y="0"/>
                    <a:pt x="591" y="0"/>
                  </a:cubicBezTo>
                  <a:close/>
                </a:path>
              </a:pathLst>
            </a:custGeom>
            <a:solidFill>
              <a:srgbClr val="667A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99" name="Google Shape;14999;p74"/>
            <p:cNvSpPr/>
            <p:nvPr/>
          </p:nvSpPr>
          <p:spPr>
            <a:xfrm>
              <a:off x="4229721" y="3254581"/>
              <a:ext cx="159474" cy="193392"/>
            </a:xfrm>
            <a:custGeom>
              <a:avLst/>
              <a:gdLst/>
              <a:ahLst/>
              <a:cxnLst/>
              <a:rect l="l" t="t" r="r" b="b"/>
              <a:pathLst>
                <a:path w="6070" h="7361" extrusionOk="0">
                  <a:moveTo>
                    <a:pt x="347" y="1"/>
                  </a:moveTo>
                  <a:cubicBezTo>
                    <a:pt x="160" y="1"/>
                    <a:pt x="0" y="153"/>
                    <a:pt x="0" y="348"/>
                  </a:cubicBezTo>
                  <a:lnTo>
                    <a:pt x="0" y="7013"/>
                  </a:lnTo>
                  <a:cubicBezTo>
                    <a:pt x="0" y="7200"/>
                    <a:pt x="160" y="7360"/>
                    <a:pt x="347" y="7360"/>
                  </a:cubicBezTo>
                  <a:lnTo>
                    <a:pt x="5723" y="7360"/>
                  </a:lnTo>
                  <a:cubicBezTo>
                    <a:pt x="5917" y="7360"/>
                    <a:pt x="6070" y="7200"/>
                    <a:pt x="6070" y="7013"/>
                  </a:cubicBezTo>
                  <a:lnTo>
                    <a:pt x="6070" y="348"/>
                  </a:lnTo>
                  <a:cubicBezTo>
                    <a:pt x="6070" y="153"/>
                    <a:pt x="5917" y="1"/>
                    <a:pt x="5723" y="1"/>
                  </a:cubicBezTo>
                  <a:close/>
                </a:path>
              </a:pathLst>
            </a:custGeom>
            <a:solidFill>
              <a:srgbClr val="9BA6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00" name="Google Shape;15000;p74"/>
            <p:cNvSpPr/>
            <p:nvPr/>
          </p:nvSpPr>
          <p:spPr>
            <a:xfrm>
              <a:off x="4253418" y="3254581"/>
              <a:ext cx="135776" cy="193392"/>
            </a:xfrm>
            <a:custGeom>
              <a:avLst/>
              <a:gdLst/>
              <a:ahLst/>
              <a:cxnLst/>
              <a:rect l="l" t="t" r="r" b="b"/>
              <a:pathLst>
                <a:path w="5168" h="7361" extrusionOk="0">
                  <a:moveTo>
                    <a:pt x="347" y="1"/>
                  </a:moveTo>
                  <a:cubicBezTo>
                    <a:pt x="160" y="1"/>
                    <a:pt x="0" y="153"/>
                    <a:pt x="0" y="348"/>
                  </a:cubicBezTo>
                  <a:lnTo>
                    <a:pt x="0" y="7013"/>
                  </a:lnTo>
                  <a:cubicBezTo>
                    <a:pt x="0" y="7200"/>
                    <a:pt x="160" y="7360"/>
                    <a:pt x="347" y="7360"/>
                  </a:cubicBezTo>
                  <a:lnTo>
                    <a:pt x="4821" y="7360"/>
                  </a:lnTo>
                  <a:cubicBezTo>
                    <a:pt x="5015" y="7360"/>
                    <a:pt x="5168" y="7200"/>
                    <a:pt x="5168" y="7013"/>
                  </a:cubicBezTo>
                  <a:lnTo>
                    <a:pt x="5168" y="348"/>
                  </a:lnTo>
                  <a:cubicBezTo>
                    <a:pt x="5168" y="153"/>
                    <a:pt x="5015" y="1"/>
                    <a:pt x="4821" y="1"/>
                  </a:cubicBezTo>
                  <a:close/>
                </a:path>
              </a:pathLst>
            </a:custGeom>
            <a:solidFill>
              <a:srgbClr val="ABB5B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01" name="Google Shape;15001;p74"/>
            <p:cNvSpPr/>
            <p:nvPr/>
          </p:nvSpPr>
          <p:spPr>
            <a:xfrm>
              <a:off x="4210043" y="3237635"/>
              <a:ext cx="199014" cy="31737"/>
            </a:xfrm>
            <a:custGeom>
              <a:avLst/>
              <a:gdLst/>
              <a:ahLst/>
              <a:cxnLst/>
              <a:rect l="l" t="t" r="r" b="b"/>
              <a:pathLst>
                <a:path w="7575" h="1208" extrusionOk="0">
                  <a:moveTo>
                    <a:pt x="361" y="1"/>
                  </a:moveTo>
                  <a:cubicBezTo>
                    <a:pt x="160" y="1"/>
                    <a:pt x="0" y="160"/>
                    <a:pt x="0" y="361"/>
                  </a:cubicBezTo>
                  <a:lnTo>
                    <a:pt x="0" y="847"/>
                  </a:lnTo>
                  <a:cubicBezTo>
                    <a:pt x="0" y="1041"/>
                    <a:pt x="160" y="1208"/>
                    <a:pt x="361" y="1208"/>
                  </a:cubicBezTo>
                  <a:lnTo>
                    <a:pt x="7207" y="1208"/>
                  </a:lnTo>
                  <a:cubicBezTo>
                    <a:pt x="7408" y="1208"/>
                    <a:pt x="7568" y="1041"/>
                    <a:pt x="7575" y="847"/>
                  </a:cubicBezTo>
                  <a:lnTo>
                    <a:pt x="7575" y="361"/>
                  </a:lnTo>
                  <a:cubicBezTo>
                    <a:pt x="7568" y="160"/>
                    <a:pt x="7408" y="1"/>
                    <a:pt x="7207" y="1"/>
                  </a:cubicBezTo>
                  <a:close/>
                </a:path>
              </a:pathLst>
            </a:custGeom>
            <a:solidFill>
              <a:srgbClr val="A3AD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02" name="Google Shape;15002;p74"/>
            <p:cNvSpPr/>
            <p:nvPr/>
          </p:nvSpPr>
          <p:spPr>
            <a:xfrm>
              <a:off x="4210043" y="3432998"/>
              <a:ext cx="199014" cy="31737"/>
            </a:xfrm>
            <a:custGeom>
              <a:avLst/>
              <a:gdLst/>
              <a:ahLst/>
              <a:cxnLst/>
              <a:rect l="l" t="t" r="r" b="b"/>
              <a:pathLst>
                <a:path w="7575" h="1208" extrusionOk="0">
                  <a:moveTo>
                    <a:pt x="361" y="0"/>
                  </a:moveTo>
                  <a:cubicBezTo>
                    <a:pt x="160" y="0"/>
                    <a:pt x="0" y="167"/>
                    <a:pt x="0" y="368"/>
                  </a:cubicBezTo>
                  <a:lnTo>
                    <a:pt x="0" y="846"/>
                  </a:lnTo>
                  <a:cubicBezTo>
                    <a:pt x="0" y="1048"/>
                    <a:pt x="160" y="1207"/>
                    <a:pt x="361" y="1207"/>
                  </a:cubicBezTo>
                  <a:lnTo>
                    <a:pt x="7207" y="1207"/>
                  </a:lnTo>
                  <a:cubicBezTo>
                    <a:pt x="7408" y="1207"/>
                    <a:pt x="7568" y="1048"/>
                    <a:pt x="7575" y="846"/>
                  </a:cubicBezTo>
                  <a:lnTo>
                    <a:pt x="7575" y="368"/>
                  </a:lnTo>
                  <a:cubicBezTo>
                    <a:pt x="7568" y="167"/>
                    <a:pt x="7408" y="0"/>
                    <a:pt x="7207" y="0"/>
                  </a:cubicBezTo>
                  <a:close/>
                </a:path>
              </a:pathLst>
            </a:custGeom>
            <a:solidFill>
              <a:srgbClr val="A3ADB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03" name="Google Shape;15003;p74"/>
            <p:cNvSpPr/>
            <p:nvPr/>
          </p:nvSpPr>
          <p:spPr>
            <a:xfrm>
              <a:off x="4238286" y="3237635"/>
              <a:ext cx="170771" cy="31737"/>
            </a:xfrm>
            <a:custGeom>
              <a:avLst/>
              <a:gdLst/>
              <a:ahLst/>
              <a:cxnLst/>
              <a:rect l="l" t="t" r="r" b="b"/>
              <a:pathLst>
                <a:path w="6500" h="1208" extrusionOk="0">
                  <a:moveTo>
                    <a:pt x="361" y="1"/>
                  </a:moveTo>
                  <a:cubicBezTo>
                    <a:pt x="160" y="1"/>
                    <a:pt x="0" y="160"/>
                    <a:pt x="0" y="361"/>
                  </a:cubicBezTo>
                  <a:lnTo>
                    <a:pt x="0" y="847"/>
                  </a:lnTo>
                  <a:cubicBezTo>
                    <a:pt x="0" y="1041"/>
                    <a:pt x="160" y="1208"/>
                    <a:pt x="361" y="1208"/>
                  </a:cubicBezTo>
                  <a:lnTo>
                    <a:pt x="6132" y="1208"/>
                  </a:lnTo>
                  <a:cubicBezTo>
                    <a:pt x="6333" y="1208"/>
                    <a:pt x="6493" y="1041"/>
                    <a:pt x="6500" y="847"/>
                  </a:cubicBezTo>
                  <a:lnTo>
                    <a:pt x="6500" y="361"/>
                  </a:lnTo>
                  <a:cubicBezTo>
                    <a:pt x="6493" y="160"/>
                    <a:pt x="6333" y="1"/>
                    <a:pt x="6132" y="1"/>
                  </a:cubicBezTo>
                  <a:close/>
                </a:path>
              </a:pathLst>
            </a:custGeom>
            <a:solidFill>
              <a:srgbClr val="8A97A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04" name="Google Shape;15004;p74"/>
            <p:cNvSpPr/>
            <p:nvPr/>
          </p:nvSpPr>
          <p:spPr>
            <a:xfrm>
              <a:off x="4238286" y="3432998"/>
              <a:ext cx="170771" cy="31737"/>
            </a:xfrm>
            <a:custGeom>
              <a:avLst/>
              <a:gdLst/>
              <a:ahLst/>
              <a:cxnLst/>
              <a:rect l="l" t="t" r="r" b="b"/>
              <a:pathLst>
                <a:path w="6500" h="1208" extrusionOk="0">
                  <a:moveTo>
                    <a:pt x="361" y="0"/>
                  </a:moveTo>
                  <a:cubicBezTo>
                    <a:pt x="160" y="0"/>
                    <a:pt x="0" y="167"/>
                    <a:pt x="0" y="368"/>
                  </a:cubicBezTo>
                  <a:lnTo>
                    <a:pt x="0" y="846"/>
                  </a:lnTo>
                  <a:cubicBezTo>
                    <a:pt x="0" y="1048"/>
                    <a:pt x="160" y="1207"/>
                    <a:pt x="361" y="1207"/>
                  </a:cubicBezTo>
                  <a:lnTo>
                    <a:pt x="6132" y="1207"/>
                  </a:lnTo>
                  <a:cubicBezTo>
                    <a:pt x="6333" y="1207"/>
                    <a:pt x="6493" y="1048"/>
                    <a:pt x="6500" y="846"/>
                  </a:cubicBezTo>
                  <a:lnTo>
                    <a:pt x="6500" y="368"/>
                  </a:lnTo>
                  <a:cubicBezTo>
                    <a:pt x="6493" y="167"/>
                    <a:pt x="6333" y="0"/>
                    <a:pt x="6132" y="0"/>
                  </a:cubicBezTo>
                  <a:close/>
                </a:path>
              </a:pathLst>
            </a:custGeom>
            <a:solidFill>
              <a:srgbClr val="8A97A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005" name="Google Shape;15005;p74"/>
          <p:cNvGrpSpPr/>
          <p:nvPr/>
        </p:nvGrpSpPr>
        <p:grpSpPr>
          <a:xfrm>
            <a:off x="6424196" y="4271098"/>
            <a:ext cx="103793" cy="526887"/>
            <a:chOff x="4818146" y="3203323"/>
            <a:chExt cx="77845" cy="395165"/>
          </a:xfrm>
        </p:grpSpPr>
        <p:sp>
          <p:nvSpPr>
            <p:cNvPr id="15006" name="Google Shape;15006;p74"/>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07" name="Google Shape;15007;p74"/>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213B5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08" name="Google Shape;15008;p74"/>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09" name="Google Shape;15009;p74"/>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10" name="Google Shape;15010;p74"/>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11" name="Google Shape;15011;p74"/>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12" name="Google Shape;15012;p74"/>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13" name="Google Shape;15013;p74"/>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014" name="Google Shape;15014;p74"/>
          <p:cNvGrpSpPr/>
          <p:nvPr/>
        </p:nvGrpSpPr>
        <p:grpSpPr>
          <a:xfrm>
            <a:off x="6971854" y="4313905"/>
            <a:ext cx="458788" cy="443689"/>
            <a:chOff x="5228890" y="3235428"/>
            <a:chExt cx="344091" cy="332767"/>
          </a:xfrm>
        </p:grpSpPr>
        <p:sp>
          <p:nvSpPr>
            <p:cNvPr id="15015" name="Google Shape;15015;p74"/>
            <p:cNvSpPr/>
            <p:nvPr/>
          </p:nvSpPr>
          <p:spPr>
            <a:xfrm>
              <a:off x="5228890" y="3261701"/>
              <a:ext cx="316741" cy="306495"/>
            </a:xfrm>
            <a:custGeom>
              <a:avLst/>
              <a:gdLst/>
              <a:ahLst/>
              <a:cxnLst/>
              <a:rect l="l" t="t" r="r" b="b"/>
              <a:pathLst>
                <a:path w="12056" h="11666" extrusionOk="0">
                  <a:moveTo>
                    <a:pt x="2817" y="0"/>
                  </a:moveTo>
                  <a:lnTo>
                    <a:pt x="1866" y="493"/>
                  </a:lnTo>
                  <a:lnTo>
                    <a:pt x="1603" y="631"/>
                  </a:lnTo>
                  <a:cubicBezTo>
                    <a:pt x="458" y="1221"/>
                    <a:pt x="1" y="2629"/>
                    <a:pt x="576" y="3787"/>
                  </a:cubicBezTo>
                  <a:cubicBezTo>
                    <a:pt x="1339" y="5320"/>
                    <a:pt x="6708" y="10654"/>
                    <a:pt x="8255" y="11417"/>
                  </a:cubicBezTo>
                  <a:cubicBezTo>
                    <a:pt x="8594" y="11586"/>
                    <a:pt x="8955" y="11666"/>
                    <a:pt x="9310" y="11666"/>
                  </a:cubicBezTo>
                  <a:cubicBezTo>
                    <a:pt x="10167" y="11666"/>
                    <a:pt x="10993" y="11202"/>
                    <a:pt x="11424" y="10398"/>
                  </a:cubicBezTo>
                  <a:lnTo>
                    <a:pt x="11556" y="10134"/>
                  </a:lnTo>
                  <a:lnTo>
                    <a:pt x="12056" y="9191"/>
                  </a:lnTo>
                  <a:lnTo>
                    <a:pt x="9323" y="7672"/>
                  </a:lnTo>
                  <a:lnTo>
                    <a:pt x="9080" y="8261"/>
                  </a:lnTo>
                  <a:cubicBezTo>
                    <a:pt x="9032" y="8372"/>
                    <a:pt x="8962" y="8476"/>
                    <a:pt x="8886" y="8566"/>
                  </a:cubicBezTo>
                  <a:cubicBezTo>
                    <a:pt x="8666" y="8815"/>
                    <a:pt x="8358" y="8943"/>
                    <a:pt x="8048" y="8943"/>
                  </a:cubicBezTo>
                  <a:cubicBezTo>
                    <a:pt x="7820" y="8943"/>
                    <a:pt x="7591" y="8874"/>
                    <a:pt x="7395" y="8733"/>
                  </a:cubicBezTo>
                  <a:cubicBezTo>
                    <a:pt x="7124" y="8539"/>
                    <a:pt x="3469" y="4904"/>
                    <a:pt x="3274" y="4634"/>
                  </a:cubicBezTo>
                  <a:cubicBezTo>
                    <a:pt x="2858" y="4051"/>
                    <a:pt x="3087" y="3233"/>
                    <a:pt x="3753" y="2962"/>
                  </a:cubicBezTo>
                  <a:lnTo>
                    <a:pt x="4343" y="2719"/>
                  </a:lnTo>
                  <a:lnTo>
                    <a:pt x="2817" y="0"/>
                  </a:ln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16" name="Google Shape;15016;p74"/>
            <p:cNvSpPr/>
            <p:nvPr/>
          </p:nvSpPr>
          <p:spPr>
            <a:xfrm>
              <a:off x="5277731" y="3261701"/>
              <a:ext cx="65261" cy="82942"/>
            </a:xfrm>
            <a:custGeom>
              <a:avLst/>
              <a:gdLst/>
              <a:ahLst/>
              <a:cxnLst/>
              <a:rect l="l" t="t" r="r" b="b"/>
              <a:pathLst>
                <a:path w="2484" h="3157" extrusionOk="0">
                  <a:moveTo>
                    <a:pt x="951" y="0"/>
                  </a:moveTo>
                  <a:lnTo>
                    <a:pt x="0" y="493"/>
                  </a:lnTo>
                  <a:lnTo>
                    <a:pt x="1582" y="3156"/>
                  </a:lnTo>
                  <a:cubicBezTo>
                    <a:pt x="1672" y="3073"/>
                    <a:pt x="1776" y="3011"/>
                    <a:pt x="1894" y="2962"/>
                  </a:cubicBezTo>
                  <a:lnTo>
                    <a:pt x="2484" y="2719"/>
                  </a:lnTo>
                  <a:lnTo>
                    <a:pt x="951" y="0"/>
                  </a:lnTo>
                  <a:close/>
                </a:path>
              </a:pathLst>
            </a:cu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17" name="Google Shape;15017;p74"/>
            <p:cNvSpPr/>
            <p:nvPr/>
          </p:nvSpPr>
          <p:spPr>
            <a:xfrm>
              <a:off x="5462137" y="3463053"/>
              <a:ext cx="83494" cy="64893"/>
            </a:xfrm>
            <a:custGeom>
              <a:avLst/>
              <a:gdLst/>
              <a:ahLst/>
              <a:cxnLst/>
              <a:rect l="l" t="t" r="r" b="b"/>
              <a:pathLst>
                <a:path w="3178" h="2470" extrusionOk="0">
                  <a:moveTo>
                    <a:pt x="445" y="1"/>
                  </a:moveTo>
                  <a:lnTo>
                    <a:pt x="195" y="590"/>
                  </a:lnTo>
                  <a:cubicBezTo>
                    <a:pt x="147" y="708"/>
                    <a:pt x="84" y="812"/>
                    <a:pt x="1" y="902"/>
                  </a:cubicBezTo>
                  <a:lnTo>
                    <a:pt x="2678" y="2470"/>
                  </a:lnTo>
                  <a:lnTo>
                    <a:pt x="3178" y="1527"/>
                  </a:lnTo>
                  <a:lnTo>
                    <a:pt x="445" y="1"/>
                  </a:lnTo>
                  <a:close/>
                </a:path>
              </a:pathLst>
            </a:cu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18" name="Google Shape;15018;p74"/>
            <p:cNvSpPr/>
            <p:nvPr/>
          </p:nvSpPr>
          <p:spPr>
            <a:xfrm>
              <a:off x="5286663" y="3235428"/>
              <a:ext cx="90771" cy="111973"/>
            </a:xfrm>
            <a:custGeom>
              <a:avLst/>
              <a:gdLst/>
              <a:ahLst/>
              <a:cxnLst/>
              <a:rect l="l" t="t" r="r" b="b"/>
              <a:pathLst>
                <a:path w="3455" h="4262" extrusionOk="0">
                  <a:moveTo>
                    <a:pt x="1287" y="1"/>
                  </a:moveTo>
                  <a:cubicBezTo>
                    <a:pt x="1243" y="1"/>
                    <a:pt x="1199" y="12"/>
                    <a:pt x="1159" y="36"/>
                  </a:cubicBezTo>
                  <a:lnTo>
                    <a:pt x="160" y="619"/>
                  </a:lnTo>
                  <a:cubicBezTo>
                    <a:pt x="35" y="695"/>
                    <a:pt x="0" y="848"/>
                    <a:pt x="70" y="966"/>
                  </a:cubicBezTo>
                  <a:lnTo>
                    <a:pt x="1949" y="4142"/>
                  </a:lnTo>
                  <a:cubicBezTo>
                    <a:pt x="1999" y="4220"/>
                    <a:pt x="2082" y="4261"/>
                    <a:pt x="2166" y="4261"/>
                  </a:cubicBezTo>
                  <a:cubicBezTo>
                    <a:pt x="2211" y="4261"/>
                    <a:pt x="2256" y="4250"/>
                    <a:pt x="2296" y="4226"/>
                  </a:cubicBezTo>
                  <a:lnTo>
                    <a:pt x="3295" y="3643"/>
                  </a:lnTo>
                  <a:cubicBezTo>
                    <a:pt x="3413" y="3574"/>
                    <a:pt x="3455" y="3414"/>
                    <a:pt x="3385" y="3296"/>
                  </a:cubicBezTo>
                  <a:lnTo>
                    <a:pt x="1506" y="126"/>
                  </a:lnTo>
                  <a:cubicBezTo>
                    <a:pt x="1455" y="44"/>
                    <a:pt x="1372" y="1"/>
                    <a:pt x="1287"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19" name="Google Shape;15019;p74"/>
            <p:cNvSpPr/>
            <p:nvPr/>
          </p:nvSpPr>
          <p:spPr>
            <a:xfrm>
              <a:off x="5458328" y="3429740"/>
              <a:ext cx="114653" cy="88486"/>
            </a:xfrm>
            <a:custGeom>
              <a:avLst/>
              <a:gdLst/>
              <a:ahLst/>
              <a:cxnLst/>
              <a:rect l="l" t="t" r="r" b="b"/>
              <a:pathLst>
                <a:path w="4364" h="3368" extrusionOk="0">
                  <a:moveTo>
                    <a:pt x="884" y="0"/>
                  </a:moveTo>
                  <a:cubicBezTo>
                    <a:pt x="797" y="0"/>
                    <a:pt x="713" y="45"/>
                    <a:pt x="666" y="124"/>
                  </a:cubicBezTo>
                  <a:lnTo>
                    <a:pt x="77" y="1116"/>
                  </a:lnTo>
                  <a:cubicBezTo>
                    <a:pt x="0" y="1234"/>
                    <a:pt x="42" y="1394"/>
                    <a:pt x="160" y="1463"/>
                  </a:cubicBezTo>
                  <a:lnTo>
                    <a:pt x="3350" y="3329"/>
                  </a:lnTo>
                  <a:cubicBezTo>
                    <a:pt x="3393" y="3355"/>
                    <a:pt x="3440" y="3367"/>
                    <a:pt x="3485" y="3367"/>
                  </a:cubicBezTo>
                  <a:cubicBezTo>
                    <a:pt x="3571" y="3367"/>
                    <a:pt x="3652" y="3323"/>
                    <a:pt x="3697" y="3246"/>
                  </a:cubicBezTo>
                  <a:lnTo>
                    <a:pt x="4287" y="2254"/>
                  </a:lnTo>
                  <a:cubicBezTo>
                    <a:pt x="4363" y="2136"/>
                    <a:pt x="4321" y="1976"/>
                    <a:pt x="4204" y="1907"/>
                  </a:cubicBezTo>
                  <a:lnTo>
                    <a:pt x="1013" y="34"/>
                  </a:lnTo>
                  <a:cubicBezTo>
                    <a:pt x="972" y="11"/>
                    <a:pt x="928" y="0"/>
                    <a:pt x="884"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020" name="Google Shape;15020;p74"/>
          <p:cNvGrpSpPr/>
          <p:nvPr/>
        </p:nvGrpSpPr>
        <p:grpSpPr>
          <a:xfrm>
            <a:off x="7677217" y="4302730"/>
            <a:ext cx="518059" cy="463903"/>
            <a:chOff x="5757913" y="3227047"/>
            <a:chExt cx="388544" cy="347927"/>
          </a:xfrm>
        </p:grpSpPr>
        <p:sp>
          <p:nvSpPr>
            <p:cNvPr id="15021" name="Google Shape;15021;p74"/>
            <p:cNvSpPr/>
            <p:nvPr/>
          </p:nvSpPr>
          <p:spPr>
            <a:xfrm>
              <a:off x="5757913" y="3227047"/>
              <a:ext cx="388544" cy="347927"/>
            </a:xfrm>
            <a:custGeom>
              <a:avLst/>
              <a:gdLst/>
              <a:ahLst/>
              <a:cxnLst/>
              <a:rect l="l" t="t" r="r" b="b"/>
              <a:pathLst>
                <a:path w="14789" h="13243" extrusionOk="0">
                  <a:moveTo>
                    <a:pt x="4050" y="0"/>
                  </a:moveTo>
                  <a:cubicBezTo>
                    <a:pt x="3523" y="0"/>
                    <a:pt x="2993" y="103"/>
                    <a:pt x="2490" y="314"/>
                  </a:cubicBezTo>
                  <a:cubicBezTo>
                    <a:pt x="978" y="952"/>
                    <a:pt x="0" y="2436"/>
                    <a:pt x="14" y="4073"/>
                  </a:cubicBezTo>
                  <a:cubicBezTo>
                    <a:pt x="14" y="8283"/>
                    <a:pt x="5431" y="12105"/>
                    <a:pt x="6985" y="13118"/>
                  </a:cubicBezTo>
                  <a:cubicBezTo>
                    <a:pt x="7110" y="13201"/>
                    <a:pt x="7254" y="13243"/>
                    <a:pt x="7398" y="13243"/>
                  </a:cubicBezTo>
                  <a:cubicBezTo>
                    <a:pt x="7542" y="13243"/>
                    <a:pt x="7686" y="13201"/>
                    <a:pt x="7810" y="13118"/>
                  </a:cubicBezTo>
                  <a:cubicBezTo>
                    <a:pt x="9364" y="12105"/>
                    <a:pt x="14781" y="8283"/>
                    <a:pt x="14781" y="4073"/>
                  </a:cubicBezTo>
                  <a:cubicBezTo>
                    <a:pt x="14788" y="1833"/>
                    <a:pt x="12971" y="8"/>
                    <a:pt x="10731" y="1"/>
                  </a:cubicBezTo>
                  <a:cubicBezTo>
                    <a:pt x="9662" y="1"/>
                    <a:pt x="8643" y="424"/>
                    <a:pt x="7887" y="1174"/>
                  </a:cubicBezTo>
                  <a:cubicBezTo>
                    <a:pt x="7752" y="1309"/>
                    <a:pt x="7575" y="1376"/>
                    <a:pt x="7397" y="1376"/>
                  </a:cubicBezTo>
                  <a:cubicBezTo>
                    <a:pt x="7219" y="1376"/>
                    <a:pt x="7041" y="1309"/>
                    <a:pt x="6902" y="1174"/>
                  </a:cubicBezTo>
                  <a:cubicBezTo>
                    <a:pt x="6131" y="407"/>
                    <a:pt x="5098" y="0"/>
                    <a:pt x="4050" y="0"/>
                  </a:cubicBezTo>
                  <a:close/>
                </a:path>
              </a:pathLst>
            </a:custGeom>
            <a:solidFill>
              <a:srgbClr val="96A4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22" name="Google Shape;15022;p74"/>
            <p:cNvSpPr/>
            <p:nvPr/>
          </p:nvSpPr>
          <p:spPr>
            <a:xfrm>
              <a:off x="5758097" y="3227074"/>
              <a:ext cx="194101" cy="347743"/>
            </a:xfrm>
            <a:custGeom>
              <a:avLst/>
              <a:gdLst/>
              <a:ahLst/>
              <a:cxnLst/>
              <a:rect l="l" t="t" r="r" b="b"/>
              <a:pathLst>
                <a:path w="7388" h="13236" extrusionOk="0">
                  <a:moveTo>
                    <a:pt x="4058" y="0"/>
                  </a:moveTo>
                  <a:cubicBezTo>
                    <a:pt x="1811" y="7"/>
                    <a:pt x="0" y="1832"/>
                    <a:pt x="7" y="4072"/>
                  </a:cubicBezTo>
                  <a:cubicBezTo>
                    <a:pt x="7" y="8282"/>
                    <a:pt x="5424" y="12104"/>
                    <a:pt x="6978" y="13117"/>
                  </a:cubicBezTo>
                  <a:cubicBezTo>
                    <a:pt x="7088" y="13188"/>
                    <a:pt x="7223" y="13235"/>
                    <a:pt x="7360" y="13235"/>
                  </a:cubicBezTo>
                  <a:cubicBezTo>
                    <a:pt x="7369" y="13235"/>
                    <a:pt x="7378" y="13235"/>
                    <a:pt x="7387" y="13235"/>
                  </a:cubicBezTo>
                  <a:cubicBezTo>
                    <a:pt x="1859" y="5688"/>
                    <a:pt x="3829" y="1457"/>
                    <a:pt x="5702" y="354"/>
                  </a:cubicBezTo>
                  <a:cubicBezTo>
                    <a:pt x="5182" y="118"/>
                    <a:pt x="4620" y="0"/>
                    <a:pt x="4058" y="0"/>
                  </a:cubicBezTo>
                  <a:close/>
                </a:path>
              </a:pathLst>
            </a:custGeom>
            <a:solidFill>
              <a:srgbClr val="7F91A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5023" name="Google Shape;15023;p74"/>
          <p:cNvSpPr/>
          <p:nvPr/>
        </p:nvSpPr>
        <p:spPr>
          <a:xfrm>
            <a:off x="9198466" y="4503452"/>
            <a:ext cx="422567" cy="58360"/>
          </a:xfrm>
          <a:custGeom>
            <a:avLst/>
            <a:gdLst/>
            <a:ahLst/>
            <a:cxnLst/>
            <a:rect l="l" t="t" r="r" b="b"/>
            <a:pathLst>
              <a:path w="12063" h="1666" extrusionOk="0">
                <a:moveTo>
                  <a:pt x="8" y="1"/>
                </a:moveTo>
                <a:lnTo>
                  <a:pt x="1" y="1665"/>
                </a:lnTo>
                <a:lnTo>
                  <a:pt x="12063" y="1665"/>
                </a:lnTo>
                <a:lnTo>
                  <a:pt x="12056" y="1"/>
                </a:lnTo>
                <a:close/>
              </a:path>
            </a:pathLst>
          </a:custGeom>
          <a:solidFill>
            <a:srgbClr val="657E9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24" name="Google Shape;15024;p74"/>
          <p:cNvSpPr/>
          <p:nvPr/>
        </p:nvSpPr>
        <p:spPr>
          <a:xfrm>
            <a:off x="9328462" y="4302766"/>
            <a:ext cx="171823" cy="82636"/>
          </a:xfrm>
          <a:custGeom>
            <a:avLst/>
            <a:gdLst/>
            <a:ahLst/>
            <a:cxnLst/>
            <a:rect l="l" t="t" r="r" b="b"/>
            <a:pathLst>
              <a:path w="4905" h="2359" extrusionOk="0">
                <a:moveTo>
                  <a:pt x="2453" y="0"/>
                </a:moveTo>
                <a:cubicBezTo>
                  <a:pt x="2399" y="0"/>
                  <a:pt x="2345" y="21"/>
                  <a:pt x="2303" y="63"/>
                </a:cubicBezTo>
                <a:lnTo>
                  <a:pt x="999" y="1360"/>
                </a:lnTo>
                <a:lnTo>
                  <a:pt x="1" y="2359"/>
                </a:lnTo>
                <a:lnTo>
                  <a:pt x="4905" y="2359"/>
                </a:lnTo>
                <a:lnTo>
                  <a:pt x="2602" y="63"/>
                </a:lnTo>
                <a:cubicBezTo>
                  <a:pt x="2560" y="21"/>
                  <a:pt x="2506" y="0"/>
                  <a:pt x="2453" y="0"/>
                </a:cubicBezTo>
                <a:close/>
              </a:path>
            </a:pathLst>
          </a:custGeom>
          <a:solidFill>
            <a:srgbClr val="ECF0F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25" name="Google Shape;15025;p74"/>
          <p:cNvSpPr/>
          <p:nvPr/>
        </p:nvSpPr>
        <p:spPr>
          <a:xfrm>
            <a:off x="9328462" y="4350371"/>
            <a:ext cx="171823" cy="35031"/>
          </a:xfrm>
          <a:custGeom>
            <a:avLst/>
            <a:gdLst/>
            <a:ahLst/>
            <a:cxnLst/>
            <a:rect l="l" t="t" r="r" b="b"/>
            <a:pathLst>
              <a:path w="4905" h="1000" extrusionOk="0">
                <a:moveTo>
                  <a:pt x="999" y="1"/>
                </a:moveTo>
                <a:lnTo>
                  <a:pt x="1" y="1000"/>
                </a:lnTo>
                <a:lnTo>
                  <a:pt x="4905" y="1000"/>
                </a:lnTo>
                <a:lnTo>
                  <a:pt x="3906" y="1"/>
                </a:lnTo>
                <a:close/>
              </a:path>
            </a:pathLst>
          </a:custGeom>
          <a:solidFill>
            <a:srgbClr val="778DA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26" name="Google Shape;15026;p74"/>
          <p:cNvSpPr/>
          <p:nvPr/>
        </p:nvSpPr>
        <p:spPr>
          <a:xfrm>
            <a:off x="9224248" y="4373457"/>
            <a:ext cx="371037" cy="347252"/>
          </a:xfrm>
          <a:custGeom>
            <a:avLst/>
            <a:gdLst/>
            <a:ahLst/>
            <a:cxnLst/>
            <a:rect l="l" t="t" r="r" b="b"/>
            <a:pathLst>
              <a:path w="10592" h="9913" extrusionOk="0">
                <a:moveTo>
                  <a:pt x="10388" y="0"/>
                </a:moveTo>
                <a:cubicBezTo>
                  <a:pt x="10384" y="0"/>
                  <a:pt x="10381" y="1"/>
                  <a:pt x="10377" y="1"/>
                </a:cubicBezTo>
                <a:lnTo>
                  <a:pt x="215" y="1"/>
                </a:lnTo>
                <a:cubicBezTo>
                  <a:pt x="97" y="1"/>
                  <a:pt x="0" y="91"/>
                  <a:pt x="0" y="209"/>
                </a:cubicBezTo>
                <a:lnTo>
                  <a:pt x="0" y="9913"/>
                </a:lnTo>
                <a:lnTo>
                  <a:pt x="10592" y="9913"/>
                </a:lnTo>
                <a:lnTo>
                  <a:pt x="10592" y="209"/>
                </a:lnTo>
                <a:cubicBezTo>
                  <a:pt x="10592" y="95"/>
                  <a:pt x="10501" y="0"/>
                  <a:pt x="10388" y="0"/>
                </a:cubicBezTo>
                <a:close/>
              </a:path>
            </a:pathLst>
          </a:custGeom>
          <a:solidFill>
            <a:srgbClr val="F3F5F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27" name="Google Shape;15027;p74"/>
          <p:cNvSpPr/>
          <p:nvPr/>
        </p:nvSpPr>
        <p:spPr>
          <a:xfrm>
            <a:off x="9569503" y="4373212"/>
            <a:ext cx="25783" cy="347497"/>
          </a:xfrm>
          <a:custGeom>
            <a:avLst/>
            <a:gdLst/>
            <a:ahLst/>
            <a:cxnLst/>
            <a:rect l="l" t="t" r="r" b="b"/>
            <a:pathLst>
              <a:path w="736" h="9920" extrusionOk="0">
                <a:moveTo>
                  <a:pt x="0" y="1"/>
                </a:moveTo>
                <a:lnTo>
                  <a:pt x="0" y="9920"/>
                </a:lnTo>
                <a:lnTo>
                  <a:pt x="736" y="9920"/>
                </a:lnTo>
                <a:lnTo>
                  <a:pt x="736" y="216"/>
                </a:lnTo>
                <a:cubicBezTo>
                  <a:pt x="736" y="98"/>
                  <a:pt x="638" y="1"/>
                  <a:pt x="521" y="1"/>
                </a:cubicBezTo>
                <a:close/>
              </a:path>
            </a:pathLst>
          </a:custGeom>
          <a:solidFill>
            <a:srgbClr val="E8EDF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28" name="Google Shape;15028;p74"/>
          <p:cNvSpPr/>
          <p:nvPr/>
        </p:nvSpPr>
        <p:spPr>
          <a:xfrm>
            <a:off x="9224248" y="4490105"/>
            <a:ext cx="371037" cy="230603"/>
          </a:xfrm>
          <a:custGeom>
            <a:avLst/>
            <a:gdLst/>
            <a:ahLst/>
            <a:cxnLst/>
            <a:rect l="l" t="t" r="r" b="b"/>
            <a:pathLst>
              <a:path w="10592" h="6583" extrusionOk="0">
                <a:moveTo>
                  <a:pt x="0" y="0"/>
                </a:moveTo>
                <a:lnTo>
                  <a:pt x="0" y="6583"/>
                </a:lnTo>
                <a:lnTo>
                  <a:pt x="10592" y="6583"/>
                </a:lnTo>
                <a:lnTo>
                  <a:pt x="10592" y="0"/>
                </a:lnTo>
                <a:lnTo>
                  <a:pt x="5299" y="3794"/>
                </a:lnTo>
                <a:lnTo>
                  <a:pt x="0" y="0"/>
                </a:lnTo>
                <a:close/>
              </a:path>
            </a:pathLst>
          </a:custGeom>
          <a:solidFill>
            <a:srgbClr val="E8EDF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29" name="Google Shape;15029;p74"/>
          <p:cNvSpPr/>
          <p:nvPr/>
        </p:nvSpPr>
        <p:spPr>
          <a:xfrm>
            <a:off x="9278159" y="4558379"/>
            <a:ext cx="263180" cy="14117"/>
          </a:xfrm>
          <a:custGeom>
            <a:avLst/>
            <a:gdLst/>
            <a:ahLst/>
            <a:cxnLst/>
            <a:rect l="l" t="t" r="r" b="b"/>
            <a:pathLst>
              <a:path w="7513" h="403" extrusionOk="0">
                <a:moveTo>
                  <a:pt x="271" y="0"/>
                </a:moveTo>
                <a:cubicBezTo>
                  <a:pt x="1" y="0"/>
                  <a:pt x="1" y="403"/>
                  <a:pt x="271" y="403"/>
                </a:cubicBezTo>
                <a:lnTo>
                  <a:pt x="7242" y="403"/>
                </a:lnTo>
                <a:cubicBezTo>
                  <a:pt x="7513" y="403"/>
                  <a:pt x="7513" y="0"/>
                  <a:pt x="7242" y="0"/>
                </a:cubicBezTo>
                <a:close/>
              </a:path>
            </a:pathLst>
          </a:custGeom>
          <a:solidFill>
            <a:srgbClr val="08080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30" name="Google Shape;15030;p74"/>
          <p:cNvSpPr/>
          <p:nvPr/>
        </p:nvSpPr>
        <p:spPr>
          <a:xfrm>
            <a:off x="9323348" y="4588504"/>
            <a:ext cx="173293" cy="14117"/>
          </a:xfrm>
          <a:custGeom>
            <a:avLst/>
            <a:gdLst/>
            <a:ahLst/>
            <a:cxnLst/>
            <a:rect l="l" t="t" r="r" b="b"/>
            <a:pathLst>
              <a:path w="4947" h="403" extrusionOk="0">
                <a:moveTo>
                  <a:pt x="271" y="0"/>
                </a:moveTo>
                <a:cubicBezTo>
                  <a:pt x="1" y="0"/>
                  <a:pt x="1" y="403"/>
                  <a:pt x="271" y="403"/>
                </a:cubicBezTo>
                <a:lnTo>
                  <a:pt x="4676" y="403"/>
                </a:lnTo>
                <a:cubicBezTo>
                  <a:pt x="4946" y="403"/>
                  <a:pt x="4946" y="0"/>
                  <a:pt x="4676" y="0"/>
                </a:cubicBezTo>
                <a:close/>
              </a:path>
            </a:pathLst>
          </a:custGeom>
          <a:solidFill>
            <a:srgbClr val="08080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31" name="Google Shape;15031;p74"/>
          <p:cNvSpPr/>
          <p:nvPr/>
        </p:nvSpPr>
        <p:spPr>
          <a:xfrm>
            <a:off x="9361985" y="4618386"/>
            <a:ext cx="93355" cy="14117"/>
          </a:xfrm>
          <a:custGeom>
            <a:avLst/>
            <a:gdLst/>
            <a:ahLst/>
            <a:cxnLst/>
            <a:rect l="l" t="t" r="r" b="b"/>
            <a:pathLst>
              <a:path w="2665" h="403" extrusionOk="0">
                <a:moveTo>
                  <a:pt x="271" y="0"/>
                </a:moveTo>
                <a:cubicBezTo>
                  <a:pt x="1" y="0"/>
                  <a:pt x="1" y="403"/>
                  <a:pt x="271" y="403"/>
                </a:cubicBezTo>
                <a:lnTo>
                  <a:pt x="2394" y="403"/>
                </a:lnTo>
                <a:cubicBezTo>
                  <a:pt x="2664" y="403"/>
                  <a:pt x="2664" y="0"/>
                  <a:pt x="2394" y="0"/>
                </a:cubicBezTo>
                <a:close/>
              </a:path>
            </a:pathLst>
          </a:custGeom>
          <a:solidFill>
            <a:srgbClr val="08080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32" name="Google Shape;15032;p74"/>
          <p:cNvSpPr/>
          <p:nvPr/>
        </p:nvSpPr>
        <p:spPr>
          <a:xfrm>
            <a:off x="9193141" y="4503347"/>
            <a:ext cx="433251" cy="263040"/>
          </a:xfrm>
          <a:custGeom>
            <a:avLst/>
            <a:gdLst/>
            <a:ahLst/>
            <a:cxnLst/>
            <a:rect l="l" t="t" r="r" b="b"/>
            <a:pathLst>
              <a:path w="12368" h="7509" extrusionOk="0">
                <a:moveTo>
                  <a:pt x="174" y="1"/>
                </a:moveTo>
                <a:cubicBezTo>
                  <a:pt x="85" y="1"/>
                  <a:pt x="0" y="73"/>
                  <a:pt x="0" y="177"/>
                </a:cubicBezTo>
                <a:lnTo>
                  <a:pt x="0" y="7294"/>
                </a:lnTo>
                <a:cubicBezTo>
                  <a:pt x="0" y="7411"/>
                  <a:pt x="97" y="7509"/>
                  <a:pt x="215" y="7509"/>
                </a:cubicBezTo>
                <a:lnTo>
                  <a:pt x="12152" y="7509"/>
                </a:lnTo>
                <a:cubicBezTo>
                  <a:pt x="12270" y="7509"/>
                  <a:pt x="12367" y="7411"/>
                  <a:pt x="12367" y="7294"/>
                </a:cubicBezTo>
                <a:lnTo>
                  <a:pt x="12367" y="177"/>
                </a:lnTo>
                <a:cubicBezTo>
                  <a:pt x="12367" y="77"/>
                  <a:pt x="12280" y="5"/>
                  <a:pt x="12190" y="5"/>
                </a:cubicBezTo>
                <a:cubicBezTo>
                  <a:pt x="12155" y="5"/>
                  <a:pt x="12121" y="15"/>
                  <a:pt x="12090" y="38"/>
                </a:cubicBezTo>
                <a:lnTo>
                  <a:pt x="11708" y="316"/>
                </a:lnTo>
                <a:lnTo>
                  <a:pt x="6284" y="4200"/>
                </a:lnTo>
                <a:cubicBezTo>
                  <a:pt x="6253" y="4221"/>
                  <a:pt x="6218" y="4231"/>
                  <a:pt x="6184" y="4231"/>
                </a:cubicBezTo>
                <a:cubicBezTo>
                  <a:pt x="6149" y="4231"/>
                  <a:pt x="6114" y="4221"/>
                  <a:pt x="6083" y="4200"/>
                </a:cubicBezTo>
                <a:lnTo>
                  <a:pt x="278" y="38"/>
                </a:lnTo>
                <a:cubicBezTo>
                  <a:pt x="246" y="13"/>
                  <a:pt x="210" y="1"/>
                  <a:pt x="174" y="1"/>
                </a:cubicBezTo>
                <a:close/>
              </a:path>
            </a:pathLst>
          </a:custGeom>
          <a:solidFill>
            <a:srgbClr val="A4B3B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33" name="Google Shape;15033;p74"/>
          <p:cNvSpPr/>
          <p:nvPr/>
        </p:nvSpPr>
        <p:spPr>
          <a:xfrm>
            <a:off x="9603272" y="4503522"/>
            <a:ext cx="23120" cy="262865"/>
          </a:xfrm>
          <a:custGeom>
            <a:avLst/>
            <a:gdLst/>
            <a:ahLst/>
            <a:cxnLst/>
            <a:rect l="l" t="t" r="r" b="b"/>
            <a:pathLst>
              <a:path w="660" h="7504" extrusionOk="0">
                <a:moveTo>
                  <a:pt x="482" y="0"/>
                </a:moveTo>
                <a:cubicBezTo>
                  <a:pt x="447" y="0"/>
                  <a:pt x="413" y="10"/>
                  <a:pt x="382" y="33"/>
                </a:cubicBezTo>
                <a:lnTo>
                  <a:pt x="0" y="304"/>
                </a:lnTo>
                <a:lnTo>
                  <a:pt x="0" y="7504"/>
                </a:lnTo>
                <a:lnTo>
                  <a:pt x="444" y="7504"/>
                </a:lnTo>
                <a:cubicBezTo>
                  <a:pt x="562" y="7504"/>
                  <a:pt x="659" y="7406"/>
                  <a:pt x="659" y="7289"/>
                </a:cubicBezTo>
                <a:lnTo>
                  <a:pt x="659" y="172"/>
                </a:lnTo>
                <a:cubicBezTo>
                  <a:pt x="659" y="72"/>
                  <a:pt x="572" y="0"/>
                  <a:pt x="482" y="0"/>
                </a:cubicBezTo>
                <a:close/>
              </a:path>
            </a:pathLst>
          </a:custGeom>
          <a:solidFill>
            <a:srgbClr val="657E9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34" name="Google Shape;15034;p74"/>
          <p:cNvSpPr/>
          <p:nvPr/>
        </p:nvSpPr>
        <p:spPr>
          <a:xfrm>
            <a:off x="9273815" y="4424495"/>
            <a:ext cx="43507" cy="43507"/>
          </a:xfrm>
          <a:custGeom>
            <a:avLst/>
            <a:gdLst/>
            <a:ahLst/>
            <a:cxnLst/>
            <a:rect l="l" t="t" r="r" b="b"/>
            <a:pathLst>
              <a:path w="1242" h="1242" extrusionOk="0">
                <a:moveTo>
                  <a:pt x="194" y="0"/>
                </a:moveTo>
                <a:cubicBezTo>
                  <a:pt x="83" y="0"/>
                  <a:pt x="0" y="91"/>
                  <a:pt x="0" y="195"/>
                </a:cubicBezTo>
                <a:lnTo>
                  <a:pt x="0" y="1048"/>
                </a:lnTo>
                <a:cubicBezTo>
                  <a:pt x="0" y="1159"/>
                  <a:pt x="83" y="1242"/>
                  <a:pt x="194" y="1242"/>
                </a:cubicBezTo>
                <a:lnTo>
                  <a:pt x="1047" y="1242"/>
                </a:lnTo>
                <a:cubicBezTo>
                  <a:pt x="1158" y="1242"/>
                  <a:pt x="1242" y="1159"/>
                  <a:pt x="1242" y="1048"/>
                </a:cubicBezTo>
                <a:lnTo>
                  <a:pt x="1242" y="195"/>
                </a:lnTo>
                <a:cubicBezTo>
                  <a:pt x="1242" y="91"/>
                  <a:pt x="1158" y="0"/>
                  <a:pt x="1047" y="0"/>
                </a:cubicBezTo>
                <a:close/>
              </a:path>
            </a:pathLst>
          </a:custGeom>
          <a:solidFill>
            <a:srgbClr val="40404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35" name="Google Shape;15035;p74"/>
          <p:cNvSpPr/>
          <p:nvPr/>
        </p:nvSpPr>
        <p:spPr>
          <a:xfrm>
            <a:off x="9345487" y="4417454"/>
            <a:ext cx="48621" cy="14117"/>
          </a:xfrm>
          <a:custGeom>
            <a:avLst/>
            <a:gdLst/>
            <a:ahLst/>
            <a:cxnLst/>
            <a:rect l="l" t="t" r="r" b="b"/>
            <a:pathLst>
              <a:path w="1388" h="403" extrusionOk="0">
                <a:moveTo>
                  <a:pt x="271" y="0"/>
                </a:moveTo>
                <a:cubicBezTo>
                  <a:pt x="0" y="0"/>
                  <a:pt x="0" y="403"/>
                  <a:pt x="271" y="403"/>
                </a:cubicBezTo>
                <a:lnTo>
                  <a:pt x="1124" y="403"/>
                </a:lnTo>
                <a:cubicBezTo>
                  <a:pt x="1387" y="403"/>
                  <a:pt x="1387" y="0"/>
                  <a:pt x="1124" y="0"/>
                </a:cubicBezTo>
                <a:close/>
              </a:path>
            </a:pathLst>
          </a:custGeom>
          <a:solidFill>
            <a:srgbClr val="08080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36" name="Google Shape;15036;p74"/>
          <p:cNvSpPr/>
          <p:nvPr/>
        </p:nvSpPr>
        <p:spPr>
          <a:xfrm>
            <a:off x="9345487" y="4454866"/>
            <a:ext cx="151155" cy="14117"/>
          </a:xfrm>
          <a:custGeom>
            <a:avLst/>
            <a:gdLst/>
            <a:ahLst/>
            <a:cxnLst/>
            <a:rect l="l" t="t" r="r" b="b"/>
            <a:pathLst>
              <a:path w="4315" h="403" extrusionOk="0">
                <a:moveTo>
                  <a:pt x="271" y="0"/>
                </a:moveTo>
                <a:cubicBezTo>
                  <a:pt x="0" y="0"/>
                  <a:pt x="0" y="403"/>
                  <a:pt x="271" y="403"/>
                </a:cubicBezTo>
                <a:lnTo>
                  <a:pt x="4044" y="403"/>
                </a:lnTo>
                <a:cubicBezTo>
                  <a:pt x="4314" y="403"/>
                  <a:pt x="4314" y="0"/>
                  <a:pt x="4044" y="0"/>
                </a:cubicBezTo>
                <a:close/>
              </a:path>
            </a:pathLst>
          </a:custGeom>
          <a:solidFill>
            <a:srgbClr val="08080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37" name="Google Shape;15037;p74"/>
          <p:cNvSpPr/>
          <p:nvPr/>
        </p:nvSpPr>
        <p:spPr>
          <a:xfrm>
            <a:off x="9281347" y="4513645"/>
            <a:ext cx="93075" cy="14152"/>
          </a:xfrm>
          <a:custGeom>
            <a:avLst/>
            <a:gdLst/>
            <a:ahLst/>
            <a:cxnLst/>
            <a:rect l="l" t="t" r="r" b="b"/>
            <a:pathLst>
              <a:path w="2657" h="404" extrusionOk="0">
                <a:moveTo>
                  <a:pt x="271" y="1"/>
                </a:moveTo>
                <a:cubicBezTo>
                  <a:pt x="0" y="1"/>
                  <a:pt x="0" y="403"/>
                  <a:pt x="271" y="403"/>
                </a:cubicBezTo>
                <a:lnTo>
                  <a:pt x="2386" y="403"/>
                </a:lnTo>
                <a:cubicBezTo>
                  <a:pt x="2657" y="403"/>
                  <a:pt x="2657" y="1"/>
                  <a:pt x="2386" y="1"/>
                </a:cubicBezTo>
                <a:close/>
              </a:path>
            </a:pathLst>
          </a:custGeom>
          <a:solidFill>
            <a:srgbClr val="08080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38" name="Google Shape;15038;p74"/>
          <p:cNvSpPr/>
          <p:nvPr/>
        </p:nvSpPr>
        <p:spPr>
          <a:xfrm>
            <a:off x="9228591" y="4718747"/>
            <a:ext cx="76331" cy="14117"/>
          </a:xfrm>
          <a:custGeom>
            <a:avLst/>
            <a:gdLst/>
            <a:ahLst/>
            <a:cxnLst/>
            <a:rect l="l" t="t" r="r" b="b"/>
            <a:pathLst>
              <a:path w="2179" h="403" extrusionOk="0">
                <a:moveTo>
                  <a:pt x="271" y="0"/>
                </a:moveTo>
                <a:cubicBezTo>
                  <a:pt x="1" y="0"/>
                  <a:pt x="1" y="402"/>
                  <a:pt x="271" y="402"/>
                </a:cubicBezTo>
                <a:lnTo>
                  <a:pt x="1908" y="402"/>
                </a:lnTo>
                <a:cubicBezTo>
                  <a:pt x="2179" y="402"/>
                  <a:pt x="2179" y="0"/>
                  <a:pt x="1908" y="0"/>
                </a:cubicBezTo>
                <a:close/>
              </a:path>
            </a:pathLst>
          </a:custGeom>
          <a:solidFill>
            <a:srgbClr val="F3F5F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5039" name="Google Shape;15039;p74"/>
          <p:cNvGrpSpPr/>
          <p:nvPr/>
        </p:nvGrpSpPr>
        <p:grpSpPr>
          <a:xfrm>
            <a:off x="9886596" y="4294498"/>
            <a:ext cx="480121" cy="480156"/>
            <a:chOff x="7414946" y="3220873"/>
            <a:chExt cx="360091" cy="360117"/>
          </a:xfrm>
        </p:grpSpPr>
        <p:sp>
          <p:nvSpPr>
            <p:cNvPr id="15040" name="Google Shape;15040;p74"/>
            <p:cNvSpPr/>
            <p:nvPr/>
          </p:nvSpPr>
          <p:spPr>
            <a:xfrm>
              <a:off x="7414946" y="3305234"/>
              <a:ext cx="151619" cy="195389"/>
            </a:xfrm>
            <a:custGeom>
              <a:avLst/>
              <a:gdLst/>
              <a:ahLst/>
              <a:cxnLst/>
              <a:rect l="l" t="t" r="r" b="b"/>
              <a:pathLst>
                <a:path w="5771" h="7437" extrusionOk="0">
                  <a:moveTo>
                    <a:pt x="0" y="1"/>
                  </a:moveTo>
                  <a:lnTo>
                    <a:pt x="0" y="4572"/>
                  </a:lnTo>
                  <a:lnTo>
                    <a:pt x="5771" y="7437"/>
                  </a:lnTo>
                  <a:lnTo>
                    <a:pt x="4571" y="1360"/>
                  </a:lnTo>
                  <a:lnTo>
                    <a:pt x="902" y="272"/>
                  </a:lnTo>
                  <a:lnTo>
                    <a:pt x="0" y="1"/>
                  </a:lnTo>
                  <a:close/>
                </a:path>
              </a:pathLst>
            </a:custGeom>
            <a:solidFill>
              <a:srgbClr val="C2CCD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41" name="Google Shape;15041;p74"/>
            <p:cNvSpPr/>
            <p:nvPr/>
          </p:nvSpPr>
          <p:spPr>
            <a:xfrm>
              <a:off x="7414946" y="3425326"/>
              <a:ext cx="143789" cy="155665"/>
            </a:xfrm>
            <a:custGeom>
              <a:avLst/>
              <a:gdLst/>
              <a:ahLst/>
              <a:cxnLst/>
              <a:rect l="l" t="t" r="r" b="b"/>
              <a:pathLst>
                <a:path w="5473" h="5925" extrusionOk="0">
                  <a:moveTo>
                    <a:pt x="0" y="1"/>
                  </a:moveTo>
                  <a:lnTo>
                    <a:pt x="0" y="4572"/>
                  </a:lnTo>
                  <a:lnTo>
                    <a:pt x="4571" y="5924"/>
                  </a:lnTo>
                  <a:lnTo>
                    <a:pt x="5473" y="3642"/>
                  </a:lnTo>
                  <a:lnTo>
                    <a:pt x="4571" y="1353"/>
                  </a:lnTo>
                  <a:lnTo>
                    <a:pt x="0" y="1"/>
                  </a:lnTo>
                  <a:close/>
                </a:path>
              </a:pathLst>
            </a:custGeom>
            <a:solidFill>
              <a:srgbClr val="ACB9C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42" name="Google Shape;15042;p74"/>
            <p:cNvSpPr/>
            <p:nvPr/>
          </p:nvSpPr>
          <p:spPr>
            <a:xfrm>
              <a:off x="7735471" y="3430265"/>
              <a:ext cx="39566" cy="150725"/>
            </a:xfrm>
            <a:custGeom>
              <a:avLst/>
              <a:gdLst/>
              <a:ahLst/>
              <a:cxnLst/>
              <a:rect l="l" t="t" r="r" b="b"/>
              <a:pathLst>
                <a:path w="1506" h="5737" extrusionOk="0">
                  <a:moveTo>
                    <a:pt x="1" y="0"/>
                  </a:moveTo>
                  <a:lnTo>
                    <a:pt x="604" y="5466"/>
                  </a:lnTo>
                  <a:lnTo>
                    <a:pt x="1506" y="5736"/>
                  </a:lnTo>
                  <a:lnTo>
                    <a:pt x="1506" y="1165"/>
                  </a:lnTo>
                  <a:lnTo>
                    <a:pt x="1" y="0"/>
                  </a:lnTo>
                  <a:close/>
                </a:path>
              </a:pathLst>
            </a:custGeom>
            <a:solidFill>
              <a:srgbClr val="94A5B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43" name="Google Shape;15043;p74"/>
            <p:cNvSpPr/>
            <p:nvPr/>
          </p:nvSpPr>
          <p:spPr>
            <a:xfrm>
              <a:off x="7623418" y="3393641"/>
              <a:ext cx="127947" cy="180229"/>
            </a:xfrm>
            <a:custGeom>
              <a:avLst/>
              <a:gdLst/>
              <a:ahLst/>
              <a:cxnLst/>
              <a:rect l="l" t="t" r="r" b="b"/>
              <a:pathLst>
                <a:path w="4870" h="6860" extrusionOk="0">
                  <a:moveTo>
                    <a:pt x="0" y="0"/>
                  </a:moveTo>
                  <a:lnTo>
                    <a:pt x="1200" y="5778"/>
                  </a:lnTo>
                  <a:lnTo>
                    <a:pt x="4869" y="6860"/>
                  </a:lnTo>
                  <a:lnTo>
                    <a:pt x="4869" y="2296"/>
                  </a:lnTo>
                  <a:lnTo>
                    <a:pt x="0" y="0"/>
                  </a:lnTo>
                  <a:close/>
                </a:path>
              </a:pathLst>
            </a:custGeom>
            <a:solidFill>
              <a:srgbClr val="ACB9C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44" name="Google Shape;15044;p74"/>
            <p:cNvSpPr/>
            <p:nvPr/>
          </p:nvSpPr>
          <p:spPr>
            <a:xfrm>
              <a:off x="7535038" y="3420045"/>
              <a:ext cx="119908" cy="160945"/>
            </a:xfrm>
            <a:custGeom>
              <a:avLst/>
              <a:gdLst/>
              <a:ahLst/>
              <a:cxnLst/>
              <a:rect l="l" t="t" r="r" b="b"/>
              <a:pathLst>
                <a:path w="4564" h="6126" extrusionOk="0">
                  <a:moveTo>
                    <a:pt x="2282" y="1"/>
                  </a:moveTo>
                  <a:lnTo>
                    <a:pt x="0" y="1554"/>
                  </a:lnTo>
                  <a:lnTo>
                    <a:pt x="0" y="6125"/>
                  </a:lnTo>
                  <a:lnTo>
                    <a:pt x="4564" y="4773"/>
                  </a:lnTo>
                  <a:lnTo>
                    <a:pt x="4564" y="202"/>
                  </a:lnTo>
                  <a:lnTo>
                    <a:pt x="2282" y="1"/>
                  </a:lnTo>
                  <a:close/>
                </a:path>
              </a:pathLst>
            </a:custGeom>
            <a:solidFill>
              <a:srgbClr val="94A5B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45" name="Google Shape;15045;p74"/>
            <p:cNvSpPr/>
            <p:nvPr/>
          </p:nvSpPr>
          <p:spPr>
            <a:xfrm>
              <a:off x="7735471" y="3333845"/>
              <a:ext cx="39566" cy="127054"/>
            </a:xfrm>
            <a:custGeom>
              <a:avLst/>
              <a:gdLst/>
              <a:ahLst/>
              <a:cxnLst/>
              <a:rect l="l" t="t" r="r" b="b"/>
              <a:pathLst>
                <a:path w="1506" h="4836" extrusionOk="0">
                  <a:moveTo>
                    <a:pt x="604" y="1"/>
                  </a:moveTo>
                  <a:lnTo>
                    <a:pt x="1" y="2290"/>
                  </a:lnTo>
                  <a:lnTo>
                    <a:pt x="604" y="4572"/>
                  </a:lnTo>
                  <a:lnTo>
                    <a:pt x="1506" y="4835"/>
                  </a:lnTo>
                  <a:lnTo>
                    <a:pt x="1506" y="271"/>
                  </a:lnTo>
                  <a:lnTo>
                    <a:pt x="604" y="1"/>
                  </a:lnTo>
                  <a:close/>
                </a:path>
              </a:pathLst>
            </a:custGeom>
            <a:solidFill>
              <a:srgbClr val="ACB9C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46" name="Google Shape;15046;p74"/>
            <p:cNvSpPr/>
            <p:nvPr/>
          </p:nvSpPr>
          <p:spPr>
            <a:xfrm>
              <a:off x="7631248" y="3305234"/>
              <a:ext cx="120118" cy="148729"/>
            </a:xfrm>
            <a:custGeom>
              <a:avLst/>
              <a:gdLst/>
              <a:ahLst/>
              <a:cxnLst/>
              <a:rect l="l" t="t" r="r" b="b"/>
              <a:pathLst>
                <a:path w="4572" h="5661" extrusionOk="0">
                  <a:moveTo>
                    <a:pt x="902" y="1"/>
                  </a:moveTo>
                  <a:lnTo>
                    <a:pt x="0" y="2290"/>
                  </a:lnTo>
                  <a:lnTo>
                    <a:pt x="902" y="4572"/>
                  </a:lnTo>
                  <a:lnTo>
                    <a:pt x="4571" y="5661"/>
                  </a:lnTo>
                  <a:lnTo>
                    <a:pt x="4571" y="1090"/>
                  </a:lnTo>
                  <a:lnTo>
                    <a:pt x="902" y="1"/>
                  </a:lnTo>
                  <a:close/>
                </a:path>
              </a:pathLst>
            </a:custGeom>
            <a:solidFill>
              <a:srgbClr val="C2CCD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47" name="Google Shape;15047;p74"/>
            <p:cNvSpPr/>
            <p:nvPr/>
          </p:nvSpPr>
          <p:spPr>
            <a:xfrm>
              <a:off x="7535038" y="3305234"/>
              <a:ext cx="119908" cy="155665"/>
            </a:xfrm>
            <a:custGeom>
              <a:avLst/>
              <a:gdLst/>
              <a:ahLst/>
              <a:cxnLst/>
              <a:rect l="l" t="t" r="r" b="b"/>
              <a:pathLst>
                <a:path w="4564" h="5925" extrusionOk="0">
                  <a:moveTo>
                    <a:pt x="4564" y="1"/>
                  </a:moveTo>
                  <a:lnTo>
                    <a:pt x="0" y="1360"/>
                  </a:lnTo>
                  <a:lnTo>
                    <a:pt x="0" y="5924"/>
                  </a:lnTo>
                  <a:lnTo>
                    <a:pt x="4564" y="4572"/>
                  </a:lnTo>
                  <a:lnTo>
                    <a:pt x="4564" y="1"/>
                  </a:lnTo>
                  <a:close/>
                </a:path>
              </a:pathLst>
            </a:custGeom>
            <a:solidFill>
              <a:srgbClr val="ACB9C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48" name="Google Shape;15048;p74"/>
            <p:cNvSpPr/>
            <p:nvPr/>
          </p:nvSpPr>
          <p:spPr>
            <a:xfrm>
              <a:off x="7654945" y="3220873"/>
              <a:ext cx="67258" cy="180807"/>
            </a:xfrm>
            <a:custGeom>
              <a:avLst/>
              <a:gdLst/>
              <a:ahLst/>
              <a:cxnLst/>
              <a:rect l="l" t="t" r="r" b="b"/>
              <a:pathLst>
                <a:path w="2560" h="6882" extrusionOk="0">
                  <a:moveTo>
                    <a:pt x="0" y="1"/>
                  </a:moveTo>
                  <a:lnTo>
                    <a:pt x="0" y="6881"/>
                  </a:lnTo>
                  <a:cubicBezTo>
                    <a:pt x="0" y="6881"/>
                    <a:pt x="2559" y="4322"/>
                    <a:pt x="2559" y="2560"/>
                  </a:cubicBezTo>
                  <a:cubicBezTo>
                    <a:pt x="2559" y="1145"/>
                    <a:pt x="1415" y="1"/>
                    <a:pt x="0" y="1"/>
                  </a:cubicBezTo>
                  <a:close/>
                </a:path>
              </a:pathLst>
            </a:custGeom>
            <a:solidFill>
              <a:srgbClr val="1F374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49" name="Google Shape;15049;p74"/>
            <p:cNvSpPr/>
            <p:nvPr/>
          </p:nvSpPr>
          <p:spPr>
            <a:xfrm>
              <a:off x="7587688" y="3220873"/>
              <a:ext cx="118831" cy="180807"/>
            </a:xfrm>
            <a:custGeom>
              <a:avLst/>
              <a:gdLst/>
              <a:ahLst/>
              <a:cxnLst/>
              <a:rect l="l" t="t" r="r" b="b"/>
              <a:pathLst>
                <a:path w="4523" h="6882" extrusionOk="0">
                  <a:moveTo>
                    <a:pt x="2560" y="1"/>
                  </a:moveTo>
                  <a:cubicBezTo>
                    <a:pt x="1145" y="1"/>
                    <a:pt x="1" y="1145"/>
                    <a:pt x="1" y="2560"/>
                  </a:cubicBezTo>
                  <a:cubicBezTo>
                    <a:pt x="1" y="4322"/>
                    <a:pt x="2560" y="6881"/>
                    <a:pt x="2560" y="6881"/>
                  </a:cubicBezTo>
                  <a:cubicBezTo>
                    <a:pt x="2560" y="6881"/>
                    <a:pt x="4523" y="4322"/>
                    <a:pt x="4523" y="2560"/>
                  </a:cubicBezTo>
                  <a:cubicBezTo>
                    <a:pt x="4523" y="1152"/>
                    <a:pt x="3642" y="1"/>
                    <a:pt x="2560" y="1"/>
                  </a:cubicBezTo>
                  <a:close/>
                </a:path>
              </a:pathLst>
            </a:custGeom>
            <a:solidFill>
              <a:srgbClr val="45596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50" name="Google Shape;15050;p74"/>
            <p:cNvSpPr/>
            <p:nvPr/>
          </p:nvSpPr>
          <p:spPr>
            <a:xfrm>
              <a:off x="7607366" y="3252479"/>
              <a:ext cx="83310" cy="71382"/>
            </a:xfrm>
            <a:custGeom>
              <a:avLst/>
              <a:gdLst/>
              <a:ahLst/>
              <a:cxnLst/>
              <a:rect l="l" t="t" r="r" b="b"/>
              <a:pathLst>
                <a:path w="3171" h="2717" extrusionOk="0">
                  <a:moveTo>
                    <a:pt x="1803" y="0"/>
                  </a:moveTo>
                  <a:cubicBezTo>
                    <a:pt x="1470" y="0"/>
                    <a:pt x="1130" y="124"/>
                    <a:pt x="854" y="400"/>
                  </a:cubicBezTo>
                  <a:cubicBezTo>
                    <a:pt x="1" y="1253"/>
                    <a:pt x="604" y="2716"/>
                    <a:pt x="1811" y="2716"/>
                  </a:cubicBezTo>
                  <a:cubicBezTo>
                    <a:pt x="2560" y="2710"/>
                    <a:pt x="3164" y="2106"/>
                    <a:pt x="3171" y="1357"/>
                  </a:cubicBezTo>
                  <a:cubicBezTo>
                    <a:pt x="3171" y="541"/>
                    <a:pt x="2501" y="0"/>
                    <a:pt x="1803"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051" name="Google Shape;15051;p74"/>
          <p:cNvGrpSpPr/>
          <p:nvPr/>
        </p:nvGrpSpPr>
        <p:grpSpPr>
          <a:xfrm>
            <a:off x="10702970" y="4286722"/>
            <a:ext cx="309105" cy="495709"/>
            <a:chOff x="8027227" y="3215041"/>
            <a:chExt cx="231829" cy="371782"/>
          </a:xfrm>
        </p:grpSpPr>
        <p:sp>
          <p:nvSpPr>
            <p:cNvPr id="15052" name="Google Shape;15052;p74"/>
            <p:cNvSpPr/>
            <p:nvPr/>
          </p:nvSpPr>
          <p:spPr>
            <a:xfrm>
              <a:off x="8135102" y="3239080"/>
              <a:ext cx="123954" cy="131967"/>
            </a:xfrm>
            <a:custGeom>
              <a:avLst/>
              <a:gdLst/>
              <a:ahLst/>
              <a:cxnLst/>
              <a:rect l="l" t="t" r="r" b="b"/>
              <a:pathLst>
                <a:path w="4718" h="5023" extrusionOk="0">
                  <a:moveTo>
                    <a:pt x="4450" y="1"/>
                  </a:moveTo>
                  <a:cubicBezTo>
                    <a:pt x="4446" y="1"/>
                    <a:pt x="4443" y="1"/>
                    <a:pt x="4440" y="1"/>
                  </a:cubicBezTo>
                  <a:lnTo>
                    <a:pt x="230" y="1"/>
                  </a:lnTo>
                  <a:cubicBezTo>
                    <a:pt x="105" y="1"/>
                    <a:pt x="1" y="98"/>
                    <a:pt x="1" y="223"/>
                  </a:cubicBezTo>
                  <a:lnTo>
                    <a:pt x="1" y="5023"/>
                  </a:lnTo>
                  <a:lnTo>
                    <a:pt x="4440" y="5023"/>
                  </a:lnTo>
                  <a:cubicBezTo>
                    <a:pt x="4606" y="5023"/>
                    <a:pt x="4717" y="4850"/>
                    <a:pt x="4648" y="4697"/>
                  </a:cubicBezTo>
                  <a:lnTo>
                    <a:pt x="3656" y="2512"/>
                  </a:lnTo>
                  <a:lnTo>
                    <a:pt x="4655" y="320"/>
                  </a:lnTo>
                  <a:cubicBezTo>
                    <a:pt x="4716" y="171"/>
                    <a:pt x="4611" y="1"/>
                    <a:pt x="4450" y="1"/>
                  </a:cubicBezTo>
                  <a:close/>
                </a:path>
              </a:pathLst>
            </a:custGeom>
            <a:solidFill>
              <a:srgbClr val="AAB6C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53" name="Google Shape;15053;p74"/>
            <p:cNvSpPr/>
            <p:nvPr/>
          </p:nvSpPr>
          <p:spPr>
            <a:xfrm>
              <a:off x="8135285" y="3240184"/>
              <a:ext cx="40302" cy="22805"/>
            </a:xfrm>
            <a:custGeom>
              <a:avLst/>
              <a:gdLst/>
              <a:ahLst/>
              <a:cxnLst/>
              <a:rect l="l" t="t" r="r" b="b"/>
              <a:pathLst>
                <a:path w="1534" h="868" extrusionOk="0">
                  <a:moveTo>
                    <a:pt x="91" y="1"/>
                  </a:moveTo>
                  <a:cubicBezTo>
                    <a:pt x="35" y="42"/>
                    <a:pt x="1" y="112"/>
                    <a:pt x="1" y="181"/>
                  </a:cubicBezTo>
                  <a:lnTo>
                    <a:pt x="1" y="868"/>
                  </a:lnTo>
                  <a:lnTo>
                    <a:pt x="1388" y="868"/>
                  </a:lnTo>
                  <a:cubicBezTo>
                    <a:pt x="1492" y="868"/>
                    <a:pt x="1534" y="722"/>
                    <a:pt x="1430" y="674"/>
                  </a:cubicBezTo>
                  <a:lnTo>
                    <a:pt x="91" y="1"/>
                  </a:lnTo>
                  <a:close/>
                </a:path>
              </a:pathLst>
            </a:custGeom>
            <a:solidFill>
              <a:srgbClr val="7A8C9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54" name="Google Shape;15054;p74"/>
            <p:cNvSpPr/>
            <p:nvPr/>
          </p:nvSpPr>
          <p:spPr>
            <a:xfrm>
              <a:off x="8057309" y="3262962"/>
              <a:ext cx="23882" cy="12059"/>
            </a:xfrm>
            <a:custGeom>
              <a:avLst/>
              <a:gdLst/>
              <a:ahLst/>
              <a:cxnLst/>
              <a:rect l="l" t="t" r="r" b="b"/>
              <a:pathLst>
                <a:path w="909" h="459" extrusionOk="0">
                  <a:moveTo>
                    <a:pt x="0" y="1"/>
                  </a:moveTo>
                  <a:lnTo>
                    <a:pt x="0" y="459"/>
                  </a:lnTo>
                  <a:lnTo>
                    <a:pt x="909" y="459"/>
                  </a:lnTo>
                  <a:lnTo>
                    <a:pt x="909" y="1"/>
                  </a:lnTo>
                  <a:close/>
                </a:path>
              </a:pathLst>
            </a:custGeom>
            <a:solidFill>
              <a:srgbClr val="4B637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55" name="Google Shape;15055;p74"/>
            <p:cNvSpPr/>
            <p:nvPr/>
          </p:nvSpPr>
          <p:spPr>
            <a:xfrm>
              <a:off x="8057309" y="3382870"/>
              <a:ext cx="23882" cy="12059"/>
            </a:xfrm>
            <a:custGeom>
              <a:avLst/>
              <a:gdLst/>
              <a:ahLst/>
              <a:cxnLst/>
              <a:rect l="l" t="t" r="r" b="b"/>
              <a:pathLst>
                <a:path w="909" h="459" extrusionOk="0">
                  <a:moveTo>
                    <a:pt x="0" y="1"/>
                  </a:moveTo>
                  <a:lnTo>
                    <a:pt x="0" y="459"/>
                  </a:lnTo>
                  <a:lnTo>
                    <a:pt x="909" y="459"/>
                  </a:lnTo>
                  <a:lnTo>
                    <a:pt x="909" y="1"/>
                  </a:lnTo>
                  <a:close/>
                </a:path>
              </a:pathLst>
            </a:custGeom>
            <a:solidFill>
              <a:srgbClr val="4B637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56" name="Google Shape;15056;p74"/>
            <p:cNvSpPr/>
            <p:nvPr/>
          </p:nvSpPr>
          <p:spPr>
            <a:xfrm>
              <a:off x="8075148" y="3256946"/>
              <a:ext cx="102095" cy="144000"/>
            </a:xfrm>
            <a:custGeom>
              <a:avLst/>
              <a:gdLst/>
              <a:ahLst/>
              <a:cxnLst/>
              <a:rect l="l" t="t" r="r" b="b"/>
              <a:pathLst>
                <a:path w="3886" h="5481" extrusionOk="0">
                  <a:moveTo>
                    <a:pt x="230" y="1"/>
                  </a:moveTo>
                  <a:cubicBezTo>
                    <a:pt x="105" y="1"/>
                    <a:pt x="1" y="105"/>
                    <a:pt x="1" y="230"/>
                  </a:cubicBezTo>
                  <a:lnTo>
                    <a:pt x="1" y="5252"/>
                  </a:lnTo>
                  <a:cubicBezTo>
                    <a:pt x="1" y="5376"/>
                    <a:pt x="105" y="5480"/>
                    <a:pt x="230" y="5480"/>
                  </a:cubicBezTo>
                  <a:lnTo>
                    <a:pt x="3656" y="5480"/>
                  </a:lnTo>
                  <a:cubicBezTo>
                    <a:pt x="3781" y="5480"/>
                    <a:pt x="3885" y="5376"/>
                    <a:pt x="3885" y="5252"/>
                  </a:cubicBezTo>
                  <a:lnTo>
                    <a:pt x="3885" y="230"/>
                  </a:lnTo>
                  <a:cubicBezTo>
                    <a:pt x="3885" y="105"/>
                    <a:pt x="3781" y="1"/>
                    <a:pt x="3656" y="1"/>
                  </a:cubicBezTo>
                  <a:close/>
                </a:path>
              </a:pathLst>
            </a:custGeom>
            <a:solidFill>
              <a:srgbClr val="909FA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57" name="Google Shape;15057;p74"/>
            <p:cNvSpPr/>
            <p:nvPr/>
          </p:nvSpPr>
          <p:spPr>
            <a:xfrm>
              <a:off x="8051292" y="3232906"/>
              <a:ext cx="12033" cy="335868"/>
            </a:xfrm>
            <a:custGeom>
              <a:avLst/>
              <a:gdLst/>
              <a:ahLst/>
              <a:cxnLst/>
              <a:rect l="l" t="t" r="r" b="b"/>
              <a:pathLst>
                <a:path w="458" h="12784" extrusionOk="0">
                  <a:moveTo>
                    <a:pt x="0" y="0"/>
                  </a:moveTo>
                  <a:lnTo>
                    <a:pt x="0" y="12784"/>
                  </a:lnTo>
                  <a:lnTo>
                    <a:pt x="458" y="12784"/>
                  </a:lnTo>
                  <a:lnTo>
                    <a:pt x="458" y="0"/>
                  </a:lnTo>
                  <a:close/>
                </a:path>
              </a:pathLst>
            </a:custGeom>
            <a:solidFill>
              <a:srgbClr val="6E829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58" name="Google Shape;15058;p74"/>
            <p:cNvSpPr/>
            <p:nvPr/>
          </p:nvSpPr>
          <p:spPr>
            <a:xfrm>
              <a:off x="8027411" y="3562915"/>
              <a:ext cx="59980" cy="23908"/>
            </a:xfrm>
            <a:custGeom>
              <a:avLst/>
              <a:gdLst/>
              <a:ahLst/>
              <a:cxnLst/>
              <a:rect l="l" t="t" r="r" b="b"/>
              <a:pathLst>
                <a:path w="2283" h="910" extrusionOk="0">
                  <a:moveTo>
                    <a:pt x="458" y="1"/>
                  </a:moveTo>
                  <a:cubicBezTo>
                    <a:pt x="202" y="1"/>
                    <a:pt x="1" y="202"/>
                    <a:pt x="1" y="459"/>
                  </a:cubicBezTo>
                  <a:lnTo>
                    <a:pt x="1" y="687"/>
                  </a:lnTo>
                  <a:cubicBezTo>
                    <a:pt x="1" y="812"/>
                    <a:pt x="98" y="909"/>
                    <a:pt x="229" y="909"/>
                  </a:cubicBezTo>
                  <a:lnTo>
                    <a:pt x="2047" y="909"/>
                  </a:lnTo>
                  <a:cubicBezTo>
                    <a:pt x="2051" y="910"/>
                    <a:pt x="2055" y="910"/>
                    <a:pt x="2059" y="910"/>
                  </a:cubicBezTo>
                  <a:cubicBezTo>
                    <a:pt x="2185" y="910"/>
                    <a:pt x="2283" y="808"/>
                    <a:pt x="2283" y="680"/>
                  </a:cubicBezTo>
                  <a:lnTo>
                    <a:pt x="2283" y="459"/>
                  </a:lnTo>
                  <a:cubicBezTo>
                    <a:pt x="2283" y="202"/>
                    <a:pt x="2075" y="1"/>
                    <a:pt x="1825" y="1"/>
                  </a:cubicBezTo>
                  <a:close/>
                </a:path>
              </a:pathLst>
            </a:custGeom>
            <a:solidFill>
              <a:srgbClr val="9FB3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59" name="Google Shape;15059;p74"/>
            <p:cNvSpPr/>
            <p:nvPr/>
          </p:nvSpPr>
          <p:spPr>
            <a:xfrm>
              <a:off x="8045276" y="3215041"/>
              <a:ext cx="23882" cy="24092"/>
            </a:xfrm>
            <a:custGeom>
              <a:avLst/>
              <a:gdLst/>
              <a:ahLst/>
              <a:cxnLst/>
              <a:rect l="l" t="t" r="r" b="b"/>
              <a:pathLst>
                <a:path w="909" h="917" extrusionOk="0">
                  <a:moveTo>
                    <a:pt x="458" y="1"/>
                  </a:moveTo>
                  <a:cubicBezTo>
                    <a:pt x="201" y="1"/>
                    <a:pt x="0" y="202"/>
                    <a:pt x="0" y="458"/>
                  </a:cubicBezTo>
                  <a:cubicBezTo>
                    <a:pt x="0" y="708"/>
                    <a:pt x="201" y="916"/>
                    <a:pt x="458" y="916"/>
                  </a:cubicBezTo>
                  <a:cubicBezTo>
                    <a:pt x="708" y="916"/>
                    <a:pt x="909" y="708"/>
                    <a:pt x="909" y="458"/>
                  </a:cubicBezTo>
                  <a:cubicBezTo>
                    <a:pt x="909" y="202"/>
                    <a:pt x="708" y="1"/>
                    <a:pt x="458" y="1"/>
                  </a:cubicBezTo>
                  <a:close/>
                </a:path>
              </a:pathLst>
            </a:custGeom>
            <a:solidFill>
              <a:srgbClr val="9FB3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60" name="Google Shape;15060;p74"/>
            <p:cNvSpPr/>
            <p:nvPr/>
          </p:nvSpPr>
          <p:spPr>
            <a:xfrm>
              <a:off x="8027227" y="3562915"/>
              <a:ext cx="30108" cy="23908"/>
            </a:xfrm>
            <a:custGeom>
              <a:avLst/>
              <a:gdLst/>
              <a:ahLst/>
              <a:cxnLst/>
              <a:rect l="l" t="t" r="r" b="b"/>
              <a:pathLst>
                <a:path w="1146" h="910" extrusionOk="0">
                  <a:moveTo>
                    <a:pt x="458" y="1"/>
                  </a:moveTo>
                  <a:cubicBezTo>
                    <a:pt x="209" y="1"/>
                    <a:pt x="1" y="202"/>
                    <a:pt x="1" y="459"/>
                  </a:cubicBezTo>
                  <a:lnTo>
                    <a:pt x="1" y="680"/>
                  </a:lnTo>
                  <a:cubicBezTo>
                    <a:pt x="1" y="812"/>
                    <a:pt x="105" y="909"/>
                    <a:pt x="230" y="909"/>
                  </a:cubicBezTo>
                  <a:lnTo>
                    <a:pt x="916" y="909"/>
                  </a:lnTo>
                  <a:cubicBezTo>
                    <a:pt x="791" y="909"/>
                    <a:pt x="687" y="812"/>
                    <a:pt x="687" y="680"/>
                  </a:cubicBezTo>
                  <a:lnTo>
                    <a:pt x="687" y="459"/>
                  </a:lnTo>
                  <a:cubicBezTo>
                    <a:pt x="687" y="202"/>
                    <a:pt x="888" y="1"/>
                    <a:pt x="1145" y="1"/>
                  </a:cubicBezTo>
                  <a:close/>
                </a:path>
              </a:pathLst>
            </a:custGeom>
            <a:solidFill>
              <a:srgbClr val="7F8E9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61" name="Google Shape;15061;p74"/>
            <p:cNvSpPr/>
            <p:nvPr/>
          </p:nvSpPr>
          <p:spPr>
            <a:xfrm>
              <a:off x="8043095" y="3216144"/>
              <a:ext cx="25169" cy="22778"/>
            </a:xfrm>
            <a:custGeom>
              <a:avLst/>
              <a:gdLst/>
              <a:ahLst/>
              <a:cxnLst/>
              <a:rect l="l" t="t" r="r" b="b"/>
              <a:pathLst>
                <a:path w="958" h="867" extrusionOk="0">
                  <a:moveTo>
                    <a:pt x="354" y="0"/>
                  </a:moveTo>
                  <a:cubicBezTo>
                    <a:pt x="63" y="132"/>
                    <a:pt x="0" y="507"/>
                    <a:pt x="222" y="735"/>
                  </a:cubicBezTo>
                  <a:cubicBezTo>
                    <a:pt x="311" y="825"/>
                    <a:pt x="426" y="867"/>
                    <a:pt x="541" y="867"/>
                  </a:cubicBezTo>
                  <a:cubicBezTo>
                    <a:pt x="710" y="867"/>
                    <a:pt x="878" y="774"/>
                    <a:pt x="957" y="604"/>
                  </a:cubicBezTo>
                  <a:lnTo>
                    <a:pt x="957" y="604"/>
                  </a:lnTo>
                  <a:cubicBezTo>
                    <a:pt x="895" y="631"/>
                    <a:pt x="832" y="645"/>
                    <a:pt x="770" y="645"/>
                  </a:cubicBezTo>
                  <a:cubicBezTo>
                    <a:pt x="437" y="645"/>
                    <a:pt x="215" y="298"/>
                    <a:pt x="354" y="0"/>
                  </a:cubicBezTo>
                  <a:close/>
                </a:path>
              </a:pathLst>
            </a:custGeom>
            <a:solidFill>
              <a:srgbClr val="7F8E9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062" name="Google Shape;15062;p74"/>
          <p:cNvGrpSpPr/>
          <p:nvPr/>
        </p:nvGrpSpPr>
        <p:grpSpPr>
          <a:xfrm>
            <a:off x="5458138" y="5528184"/>
            <a:ext cx="527517" cy="560725"/>
            <a:chOff x="4093603" y="4146138"/>
            <a:chExt cx="395638" cy="420544"/>
          </a:xfrm>
        </p:grpSpPr>
        <p:sp>
          <p:nvSpPr>
            <p:cNvPr id="15063" name="Google Shape;15063;p74"/>
            <p:cNvSpPr/>
            <p:nvPr/>
          </p:nvSpPr>
          <p:spPr>
            <a:xfrm>
              <a:off x="4158286" y="4218414"/>
              <a:ext cx="266088" cy="326567"/>
            </a:xfrm>
            <a:custGeom>
              <a:avLst/>
              <a:gdLst/>
              <a:ahLst/>
              <a:cxnLst/>
              <a:rect l="l" t="t" r="r" b="b"/>
              <a:pathLst>
                <a:path w="10128" h="12430" extrusionOk="0">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rgbClr val="E5EBE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64" name="Google Shape;15064;p74"/>
            <p:cNvSpPr/>
            <p:nvPr/>
          </p:nvSpPr>
          <p:spPr>
            <a:xfrm>
              <a:off x="4189813" y="4240089"/>
              <a:ext cx="203218" cy="203218"/>
            </a:xfrm>
            <a:custGeom>
              <a:avLst/>
              <a:gdLst/>
              <a:ahLst/>
              <a:cxnLst/>
              <a:rect l="l" t="t" r="r" b="b"/>
              <a:pathLst>
                <a:path w="7735" h="7735" extrusionOk="0">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rgbClr val="F3F5F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65" name="Google Shape;15065;p74"/>
            <p:cNvSpPr/>
            <p:nvPr/>
          </p:nvSpPr>
          <p:spPr>
            <a:xfrm>
              <a:off x="4211671" y="4261947"/>
              <a:ext cx="159658" cy="159684"/>
            </a:xfrm>
            <a:custGeom>
              <a:avLst/>
              <a:gdLst/>
              <a:ahLst/>
              <a:cxnLst/>
              <a:rect l="l" t="t" r="r" b="b"/>
              <a:pathLst>
                <a:path w="6077" h="6078" extrusionOk="0">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66" name="Google Shape;15066;p74"/>
            <p:cNvSpPr/>
            <p:nvPr/>
          </p:nvSpPr>
          <p:spPr>
            <a:xfrm>
              <a:off x="4269629" y="4537677"/>
              <a:ext cx="43586" cy="29005"/>
            </a:xfrm>
            <a:custGeom>
              <a:avLst/>
              <a:gdLst/>
              <a:ahLst/>
              <a:cxnLst/>
              <a:rect l="l" t="t" r="r" b="b"/>
              <a:pathLst>
                <a:path w="1659" h="1104" extrusionOk="0">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rgbClr val="70707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67" name="Google Shape;15067;p74"/>
            <p:cNvSpPr/>
            <p:nvPr/>
          </p:nvSpPr>
          <p:spPr>
            <a:xfrm>
              <a:off x="4434725" y="4334486"/>
              <a:ext cx="54515" cy="14608"/>
            </a:xfrm>
            <a:custGeom>
              <a:avLst/>
              <a:gdLst/>
              <a:ahLst/>
              <a:cxnLst/>
              <a:rect l="l" t="t" r="r" b="b"/>
              <a:pathLst>
                <a:path w="2075" h="556" extrusionOk="0">
                  <a:moveTo>
                    <a:pt x="348" y="1"/>
                  </a:moveTo>
                  <a:cubicBezTo>
                    <a:pt x="1" y="21"/>
                    <a:pt x="1" y="535"/>
                    <a:pt x="348" y="555"/>
                  </a:cubicBezTo>
                  <a:lnTo>
                    <a:pt x="1728" y="555"/>
                  </a:lnTo>
                  <a:cubicBezTo>
                    <a:pt x="2075" y="535"/>
                    <a:pt x="2075" y="21"/>
                    <a:pt x="1728" y="1"/>
                  </a:cubicBezTo>
                  <a:close/>
                </a:path>
              </a:pathLst>
            </a:custGeom>
            <a:solidFill>
              <a:srgbClr val="E5EBE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68" name="Google Shape;15068;p74"/>
            <p:cNvSpPr/>
            <p:nvPr/>
          </p:nvSpPr>
          <p:spPr>
            <a:xfrm>
              <a:off x="4093603" y="4334460"/>
              <a:ext cx="62896" cy="14634"/>
            </a:xfrm>
            <a:custGeom>
              <a:avLst/>
              <a:gdLst/>
              <a:ahLst/>
              <a:cxnLst/>
              <a:rect l="l" t="t" r="r" b="b"/>
              <a:pathLst>
                <a:path w="2394" h="557" extrusionOk="0">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rgbClr val="E5EBE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69" name="Google Shape;15069;p74"/>
            <p:cNvSpPr/>
            <p:nvPr/>
          </p:nvSpPr>
          <p:spPr>
            <a:xfrm>
              <a:off x="4284210" y="4146138"/>
              <a:ext cx="14424" cy="50417"/>
            </a:xfrm>
            <a:custGeom>
              <a:avLst/>
              <a:gdLst/>
              <a:ahLst/>
              <a:cxnLst/>
              <a:rect l="l" t="t" r="r" b="b"/>
              <a:pathLst>
                <a:path w="549" h="1919" extrusionOk="0">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rgbClr val="E5EBE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70" name="Google Shape;15070;p74"/>
            <p:cNvSpPr/>
            <p:nvPr/>
          </p:nvSpPr>
          <p:spPr>
            <a:xfrm>
              <a:off x="4358561" y="4183813"/>
              <a:ext cx="29294" cy="33156"/>
            </a:xfrm>
            <a:custGeom>
              <a:avLst/>
              <a:gdLst/>
              <a:ahLst/>
              <a:cxnLst/>
              <a:rect l="l" t="t" r="r" b="b"/>
              <a:pathLst>
                <a:path w="1115" h="1262" extrusionOk="0">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rgbClr val="F3F5F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71" name="Google Shape;15071;p74"/>
            <p:cNvSpPr/>
            <p:nvPr/>
          </p:nvSpPr>
          <p:spPr>
            <a:xfrm>
              <a:off x="4195277" y="4466505"/>
              <a:ext cx="29268" cy="33287"/>
            </a:xfrm>
            <a:custGeom>
              <a:avLst/>
              <a:gdLst/>
              <a:ahLst/>
              <a:cxnLst/>
              <a:rect l="l" t="t" r="r" b="b"/>
              <a:pathLst>
                <a:path w="1114" h="1267" extrusionOk="0">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rgbClr val="F3F5F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72" name="Google Shape;15072;p74"/>
            <p:cNvSpPr/>
            <p:nvPr/>
          </p:nvSpPr>
          <p:spPr>
            <a:xfrm>
              <a:off x="4195172" y="4183813"/>
              <a:ext cx="29294" cy="33156"/>
            </a:xfrm>
            <a:custGeom>
              <a:avLst/>
              <a:gdLst/>
              <a:ahLst/>
              <a:cxnLst/>
              <a:rect l="l" t="t" r="r" b="b"/>
              <a:pathLst>
                <a:path w="1115" h="1262" extrusionOk="0">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rgbClr val="F3F5F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73" name="Google Shape;15073;p74"/>
            <p:cNvSpPr/>
            <p:nvPr/>
          </p:nvSpPr>
          <p:spPr>
            <a:xfrm>
              <a:off x="4358272" y="4466505"/>
              <a:ext cx="29294" cy="33287"/>
            </a:xfrm>
            <a:custGeom>
              <a:avLst/>
              <a:gdLst/>
              <a:ahLst/>
              <a:cxnLst/>
              <a:rect l="l" t="t" r="r" b="b"/>
              <a:pathLst>
                <a:path w="1115" h="1267" extrusionOk="0">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rgbClr val="F3F5F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74" name="Google Shape;15074;p74"/>
            <p:cNvSpPr/>
            <p:nvPr/>
          </p:nvSpPr>
          <p:spPr>
            <a:xfrm>
              <a:off x="4412315" y="4410335"/>
              <a:ext cx="39934" cy="25668"/>
            </a:xfrm>
            <a:custGeom>
              <a:avLst/>
              <a:gdLst/>
              <a:ahLst/>
              <a:cxnLst/>
              <a:rect l="l" t="t" r="r" b="b"/>
              <a:pathLst>
                <a:path w="1520" h="977" extrusionOk="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rgbClr val="F3F5F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75" name="Google Shape;15075;p74"/>
            <p:cNvSpPr/>
            <p:nvPr/>
          </p:nvSpPr>
          <p:spPr>
            <a:xfrm>
              <a:off x="4130306" y="4247340"/>
              <a:ext cx="39304" cy="25589"/>
            </a:xfrm>
            <a:custGeom>
              <a:avLst/>
              <a:gdLst/>
              <a:ahLst/>
              <a:cxnLst/>
              <a:rect l="l" t="t" r="r" b="b"/>
              <a:pathLst>
                <a:path w="1496" h="974" extrusionOk="0">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rgbClr val="F3F5F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76" name="Google Shape;15076;p74"/>
            <p:cNvSpPr/>
            <p:nvPr/>
          </p:nvSpPr>
          <p:spPr>
            <a:xfrm>
              <a:off x="4413418" y="4247182"/>
              <a:ext cx="39908" cy="25747"/>
            </a:xfrm>
            <a:custGeom>
              <a:avLst/>
              <a:gdLst/>
              <a:ahLst/>
              <a:cxnLst/>
              <a:rect l="l" t="t" r="r" b="b"/>
              <a:pathLst>
                <a:path w="1519" h="980" extrusionOk="0">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rgbClr val="F3F5F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77" name="Google Shape;15077;p74"/>
            <p:cNvSpPr/>
            <p:nvPr/>
          </p:nvSpPr>
          <p:spPr>
            <a:xfrm>
              <a:off x="4130595" y="4410624"/>
              <a:ext cx="39304" cy="25379"/>
            </a:xfrm>
            <a:custGeom>
              <a:avLst/>
              <a:gdLst/>
              <a:ahLst/>
              <a:cxnLst/>
              <a:rect l="l" t="t" r="r" b="b"/>
              <a:pathLst>
                <a:path w="1496" h="966" extrusionOk="0">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rgbClr val="F3F5F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78" name="Google Shape;15078;p74"/>
            <p:cNvSpPr/>
            <p:nvPr/>
          </p:nvSpPr>
          <p:spPr>
            <a:xfrm>
              <a:off x="4255231" y="4494118"/>
              <a:ext cx="72565" cy="50864"/>
            </a:xfrm>
            <a:custGeom>
              <a:avLst/>
              <a:gdLst/>
              <a:ahLst/>
              <a:cxnLst/>
              <a:rect l="l" t="t" r="r" b="b"/>
              <a:pathLst>
                <a:path w="2762" h="1936" extrusionOk="0">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rgbClr val="C7CDD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79" name="Google Shape;15079;p74"/>
            <p:cNvSpPr/>
            <p:nvPr/>
          </p:nvSpPr>
          <p:spPr>
            <a:xfrm>
              <a:off x="4247954" y="4494118"/>
              <a:ext cx="87120" cy="14608"/>
            </a:xfrm>
            <a:custGeom>
              <a:avLst/>
              <a:gdLst/>
              <a:ahLst/>
              <a:cxnLst/>
              <a:rect l="l" t="t" r="r" b="b"/>
              <a:pathLst>
                <a:path w="3316" h="556" extrusionOk="0">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rgbClr val="ADB7C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080" name="Google Shape;15080;p74"/>
          <p:cNvGrpSpPr/>
          <p:nvPr/>
        </p:nvGrpSpPr>
        <p:grpSpPr>
          <a:xfrm>
            <a:off x="6192542" y="5549763"/>
            <a:ext cx="522753" cy="517183"/>
            <a:chOff x="4644406" y="4162322"/>
            <a:chExt cx="392065" cy="387887"/>
          </a:xfrm>
        </p:grpSpPr>
        <p:sp>
          <p:nvSpPr>
            <p:cNvPr id="15081" name="Google Shape;15081;p74"/>
            <p:cNvSpPr/>
            <p:nvPr/>
          </p:nvSpPr>
          <p:spPr>
            <a:xfrm>
              <a:off x="4644406" y="4334118"/>
              <a:ext cx="217326" cy="216065"/>
            </a:xfrm>
            <a:custGeom>
              <a:avLst/>
              <a:gdLst/>
              <a:ahLst/>
              <a:cxnLst/>
              <a:rect l="l" t="t" r="r" b="b"/>
              <a:pathLst>
                <a:path w="8272" h="8224" extrusionOk="0">
                  <a:moveTo>
                    <a:pt x="7397" y="1"/>
                  </a:moveTo>
                  <a:lnTo>
                    <a:pt x="4456" y="2942"/>
                  </a:lnTo>
                  <a:cubicBezTo>
                    <a:pt x="3860" y="3538"/>
                    <a:pt x="3291" y="4162"/>
                    <a:pt x="2743" y="4814"/>
                  </a:cubicBezTo>
                  <a:lnTo>
                    <a:pt x="93" y="7991"/>
                  </a:lnTo>
                  <a:cubicBezTo>
                    <a:pt x="0" y="8105"/>
                    <a:pt x="66" y="8223"/>
                    <a:pt x="169" y="8223"/>
                  </a:cubicBezTo>
                  <a:cubicBezTo>
                    <a:pt x="203" y="8223"/>
                    <a:pt x="242" y="8210"/>
                    <a:pt x="281" y="8178"/>
                  </a:cubicBezTo>
                  <a:lnTo>
                    <a:pt x="3457" y="5522"/>
                  </a:lnTo>
                  <a:cubicBezTo>
                    <a:pt x="4103" y="4981"/>
                    <a:pt x="4727" y="4412"/>
                    <a:pt x="5330" y="3809"/>
                  </a:cubicBezTo>
                  <a:lnTo>
                    <a:pt x="8271" y="875"/>
                  </a:lnTo>
                  <a:lnTo>
                    <a:pt x="7397" y="1"/>
                  </a:lnTo>
                  <a:close/>
                </a:path>
              </a:pathLst>
            </a:custGeom>
            <a:solidFill>
              <a:srgbClr val="E3E9E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82" name="Google Shape;15082;p74"/>
            <p:cNvSpPr/>
            <p:nvPr/>
          </p:nvSpPr>
          <p:spPr>
            <a:xfrm>
              <a:off x="4646481" y="4345783"/>
              <a:ext cx="215251" cy="204426"/>
            </a:xfrm>
            <a:custGeom>
              <a:avLst/>
              <a:gdLst/>
              <a:ahLst/>
              <a:cxnLst/>
              <a:rect l="l" t="t" r="r" b="b"/>
              <a:pathLst>
                <a:path w="8193" h="7781" extrusionOk="0">
                  <a:moveTo>
                    <a:pt x="7755" y="1"/>
                  </a:moveTo>
                  <a:lnTo>
                    <a:pt x="1" y="7748"/>
                  </a:lnTo>
                  <a:cubicBezTo>
                    <a:pt x="29" y="7770"/>
                    <a:pt x="61" y="7781"/>
                    <a:pt x="92" y="7781"/>
                  </a:cubicBezTo>
                  <a:cubicBezTo>
                    <a:pt x="131" y="7781"/>
                    <a:pt x="168" y="7765"/>
                    <a:pt x="195" y="7734"/>
                  </a:cubicBezTo>
                  <a:lnTo>
                    <a:pt x="3378" y="5078"/>
                  </a:lnTo>
                  <a:cubicBezTo>
                    <a:pt x="4024" y="4537"/>
                    <a:pt x="4648" y="3968"/>
                    <a:pt x="5251" y="3372"/>
                  </a:cubicBezTo>
                  <a:lnTo>
                    <a:pt x="8192" y="431"/>
                  </a:lnTo>
                  <a:lnTo>
                    <a:pt x="7755" y="1"/>
                  </a:lnTo>
                  <a:close/>
                </a:path>
              </a:pathLst>
            </a:custGeom>
            <a:solidFill>
              <a:srgbClr val="C9CFD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83" name="Google Shape;15083;p74"/>
            <p:cNvSpPr/>
            <p:nvPr/>
          </p:nvSpPr>
          <p:spPr>
            <a:xfrm>
              <a:off x="4720780" y="4162322"/>
              <a:ext cx="315690" cy="299743"/>
            </a:xfrm>
            <a:custGeom>
              <a:avLst/>
              <a:gdLst/>
              <a:ahLst/>
              <a:cxnLst/>
              <a:rect l="l" t="t" r="r" b="b"/>
              <a:pathLst>
                <a:path w="12016" h="11409" extrusionOk="0">
                  <a:moveTo>
                    <a:pt x="7767" y="0"/>
                  </a:moveTo>
                  <a:cubicBezTo>
                    <a:pt x="7487" y="0"/>
                    <a:pt x="7201" y="111"/>
                    <a:pt x="6980" y="332"/>
                  </a:cubicBezTo>
                  <a:cubicBezTo>
                    <a:pt x="6557" y="755"/>
                    <a:pt x="6536" y="1414"/>
                    <a:pt x="6939" y="1816"/>
                  </a:cubicBezTo>
                  <a:lnTo>
                    <a:pt x="7057" y="1941"/>
                  </a:lnTo>
                  <a:cubicBezTo>
                    <a:pt x="7126" y="2010"/>
                    <a:pt x="7126" y="2128"/>
                    <a:pt x="7050" y="2191"/>
                  </a:cubicBezTo>
                  <a:lnTo>
                    <a:pt x="5447" y="3800"/>
                  </a:lnTo>
                  <a:cubicBezTo>
                    <a:pt x="5026" y="4221"/>
                    <a:pt x="4469" y="4442"/>
                    <a:pt x="3918" y="4442"/>
                  </a:cubicBezTo>
                  <a:cubicBezTo>
                    <a:pt x="3553" y="4442"/>
                    <a:pt x="3192" y="4346"/>
                    <a:pt x="2874" y="4147"/>
                  </a:cubicBezTo>
                  <a:cubicBezTo>
                    <a:pt x="2390" y="3839"/>
                    <a:pt x="1862" y="3724"/>
                    <a:pt x="1423" y="3724"/>
                  </a:cubicBezTo>
                  <a:cubicBezTo>
                    <a:pt x="1000" y="3724"/>
                    <a:pt x="659" y="3830"/>
                    <a:pt x="516" y="3973"/>
                  </a:cubicBezTo>
                  <a:cubicBezTo>
                    <a:pt x="0" y="4489"/>
                    <a:pt x="6891" y="11409"/>
                    <a:pt x="7851" y="11409"/>
                  </a:cubicBezTo>
                  <a:cubicBezTo>
                    <a:pt x="7885" y="11409"/>
                    <a:pt x="7912" y="11400"/>
                    <a:pt x="7931" y="11381"/>
                  </a:cubicBezTo>
                  <a:cubicBezTo>
                    <a:pt x="8222" y="11097"/>
                    <a:pt x="8354" y="9980"/>
                    <a:pt x="7757" y="9030"/>
                  </a:cubicBezTo>
                  <a:cubicBezTo>
                    <a:pt x="7258" y="8232"/>
                    <a:pt x="7403" y="7157"/>
                    <a:pt x="8104" y="6456"/>
                  </a:cubicBezTo>
                  <a:lnTo>
                    <a:pt x="9706" y="4854"/>
                  </a:lnTo>
                  <a:cubicBezTo>
                    <a:pt x="9742" y="4815"/>
                    <a:pt x="9788" y="4796"/>
                    <a:pt x="9835" y="4796"/>
                  </a:cubicBezTo>
                  <a:cubicBezTo>
                    <a:pt x="9880" y="4796"/>
                    <a:pt x="9926" y="4813"/>
                    <a:pt x="9963" y="4847"/>
                  </a:cubicBezTo>
                  <a:lnTo>
                    <a:pt x="10088" y="4965"/>
                  </a:lnTo>
                  <a:cubicBezTo>
                    <a:pt x="10278" y="5159"/>
                    <a:pt x="10531" y="5254"/>
                    <a:pt x="10789" y="5254"/>
                  </a:cubicBezTo>
                  <a:cubicBezTo>
                    <a:pt x="11068" y="5254"/>
                    <a:pt x="11353" y="5143"/>
                    <a:pt x="11572" y="4924"/>
                  </a:cubicBezTo>
                  <a:cubicBezTo>
                    <a:pt x="11995" y="4500"/>
                    <a:pt x="12016" y="3835"/>
                    <a:pt x="11621" y="3432"/>
                  </a:cubicBezTo>
                  <a:lnTo>
                    <a:pt x="8465" y="283"/>
                  </a:lnTo>
                  <a:cubicBezTo>
                    <a:pt x="8275" y="94"/>
                    <a:pt x="8024" y="0"/>
                    <a:pt x="7767" y="0"/>
                  </a:cubicBezTo>
                  <a:close/>
                </a:path>
              </a:pathLst>
            </a:custGeom>
            <a:solidFill>
              <a:srgbClr val="69798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84" name="Google Shape;15084;p74"/>
            <p:cNvSpPr/>
            <p:nvPr/>
          </p:nvSpPr>
          <p:spPr>
            <a:xfrm>
              <a:off x="4727952" y="4227872"/>
              <a:ext cx="308518" cy="233668"/>
            </a:xfrm>
            <a:custGeom>
              <a:avLst/>
              <a:gdLst/>
              <a:ahLst/>
              <a:cxnLst/>
              <a:rect l="l" t="t" r="r" b="b"/>
              <a:pathLst>
                <a:path w="11743" h="8894" extrusionOk="0">
                  <a:moveTo>
                    <a:pt x="10404" y="1"/>
                  </a:moveTo>
                  <a:cubicBezTo>
                    <a:pt x="10807" y="403"/>
                    <a:pt x="10786" y="1069"/>
                    <a:pt x="10363" y="1492"/>
                  </a:cubicBezTo>
                  <a:cubicBezTo>
                    <a:pt x="10143" y="1712"/>
                    <a:pt x="9858" y="1823"/>
                    <a:pt x="9580" y="1823"/>
                  </a:cubicBezTo>
                  <a:cubicBezTo>
                    <a:pt x="9321" y="1823"/>
                    <a:pt x="9069" y="1727"/>
                    <a:pt x="8878" y="1534"/>
                  </a:cubicBezTo>
                  <a:lnTo>
                    <a:pt x="8753" y="1409"/>
                  </a:lnTo>
                  <a:cubicBezTo>
                    <a:pt x="8717" y="1376"/>
                    <a:pt x="8673" y="1360"/>
                    <a:pt x="8629" y="1360"/>
                  </a:cubicBezTo>
                  <a:cubicBezTo>
                    <a:pt x="8581" y="1360"/>
                    <a:pt x="8533" y="1379"/>
                    <a:pt x="8497" y="1416"/>
                  </a:cubicBezTo>
                  <a:lnTo>
                    <a:pt x="6895" y="3025"/>
                  </a:lnTo>
                  <a:cubicBezTo>
                    <a:pt x="6194" y="3726"/>
                    <a:pt x="6048" y="4801"/>
                    <a:pt x="6548" y="5591"/>
                  </a:cubicBezTo>
                  <a:cubicBezTo>
                    <a:pt x="7144" y="6549"/>
                    <a:pt x="7013" y="7665"/>
                    <a:pt x="6721" y="7950"/>
                  </a:cubicBezTo>
                  <a:cubicBezTo>
                    <a:pt x="6695" y="7971"/>
                    <a:pt x="6664" y="7980"/>
                    <a:pt x="6636" y="7980"/>
                  </a:cubicBezTo>
                  <a:cubicBezTo>
                    <a:pt x="6627" y="7980"/>
                    <a:pt x="6618" y="7979"/>
                    <a:pt x="6610" y="7977"/>
                  </a:cubicBezTo>
                  <a:cubicBezTo>
                    <a:pt x="4488" y="6278"/>
                    <a:pt x="486" y="2130"/>
                    <a:pt x="430" y="1360"/>
                  </a:cubicBezTo>
                  <a:cubicBezTo>
                    <a:pt x="368" y="1388"/>
                    <a:pt x="298" y="1430"/>
                    <a:pt x="243" y="1478"/>
                  </a:cubicBezTo>
                  <a:cubicBezTo>
                    <a:pt x="0" y="1721"/>
                    <a:pt x="1422" y="3407"/>
                    <a:pt x="3087" y="5113"/>
                  </a:cubicBezTo>
                  <a:cubicBezTo>
                    <a:pt x="3364" y="5397"/>
                    <a:pt x="3642" y="5682"/>
                    <a:pt x="3926" y="5959"/>
                  </a:cubicBezTo>
                  <a:lnTo>
                    <a:pt x="4016" y="6042"/>
                  </a:lnTo>
                  <a:lnTo>
                    <a:pt x="4023" y="6056"/>
                  </a:lnTo>
                  <a:lnTo>
                    <a:pt x="4106" y="6139"/>
                  </a:lnTo>
                  <a:lnTo>
                    <a:pt x="4120" y="6146"/>
                  </a:lnTo>
                  <a:lnTo>
                    <a:pt x="4203" y="6236"/>
                  </a:lnTo>
                  <a:lnTo>
                    <a:pt x="4210" y="6243"/>
                  </a:lnTo>
                  <a:lnTo>
                    <a:pt x="4300" y="6327"/>
                  </a:lnTo>
                  <a:cubicBezTo>
                    <a:pt x="4488" y="6507"/>
                    <a:pt x="4675" y="6687"/>
                    <a:pt x="4855" y="6854"/>
                  </a:cubicBezTo>
                  <a:lnTo>
                    <a:pt x="4946" y="6937"/>
                  </a:lnTo>
                  <a:lnTo>
                    <a:pt x="4952" y="6944"/>
                  </a:lnTo>
                  <a:lnTo>
                    <a:pt x="5036" y="7020"/>
                  </a:lnTo>
                  <a:lnTo>
                    <a:pt x="5050" y="7034"/>
                  </a:lnTo>
                  <a:lnTo>
                    <a:pt x="5119" y="7097"/>
                  </a:lnTo>
                  <a:lnTo>
                    <a:pt x="5140" y="7117"/>
                  </a:lnTo>
                  <a:lnTo>
                    <a:pt x="5209" y="7180"/>
                  </a:lnTo>
                  <a:lnTo>
                    <a:pt x="5230" y="7194"/>
                  </a:lnTo>
                  <a:lnTo>
                    <a:pt x="5299" y="7263"/>
                  </a:lnTo>
                  <a:lnTo>
                    <a:pt x="5313" y="7277"/>
                  </a:lnTo>
                  <a:lnTo>
                    <a:pt x="5382" y="7339"/>
                  </a:lnTo>
                  <a:lnTo>
                    <a:pt x="5403" y="7353"/>
                  </a:lnTo>
                  <a:lnTo>
                    <a:pt x="5473" y="7423"/>
                  </a:lnTo>
                  <a:lnTo>
                    <a:pt x="5487" y="7430"/>
                  </a:lnTo>
                  <a:lnTo>
                    <a:pt x="5563" y="7499"/>
                  </a:lnTo>
                  <a:cubicBezTo>
                    <a:pt x="5653" y="7575"/>
                    <a:pt x="5736" y="7651"/>
                    <a:pt x="5819" y="7721"/>
                  </a:cubicBezTo>
                  <a:lnTo>
                    <a:pt x="5826" y="7728"/>
                  </a:lnTo>
                  <a:lnTo>
                    <a:pt x="5896" y="7790"/>
                  </a:lnTo>
                  <a:lnTo>
                    <a:pt x="5917" y="7804"/>
                  </a:lnTo>
                  <a:lnTo>
                    <a:pt x="5979" y="7853"/>
                  </a:lnTo>
                  <a:lnTo>
                    <a:pt x="6000" y="7873"/>
                  </a:lnTo>
                  <a:lnTo>
                    <a:pt x="6055" y="7922"/>
                  </a:lnTo>
                  <a:lnTo>
                    <a:pt x="6076" y="7943"/>
                  </a:lnTo>
                  <a:lnTo>
                    <a:pt x="6132" y="7984"/>
                  </a:lnTo>
                  <a:lnTo>
                    <a:pt x="6159" y="8005"/>
                  </a:lnTo>
                  <a:lnTo>
                    <a:pt x="6208" y="8047"/>
                  </a:lnTo>
                  <a:lnTo>
                    <a:pt x="6229" y="8068"/>
                  </a:lnTo>
                  <a:lnTo>
                    <a:pt x="6277" y="8109"/>
                  </a:lnTo>
                  <a:lnTo>
                    <a:pt x="6305" y="8130"/>
                  </a:lnTo>
                  <a:lnTo>
                    <a:pt x="6354" y="8165"/>
                  </a:lnTo>
                  <a:lnTo>
                    <a:pt x="6374" y="8186"/>
                  </a:lnTo>
                  <a:lnTo>
                    <a:pt x="6423" y="8227"/>
                  </a:lnTo>
                  <a:lnTo>
                    <a:pt x="6451" y="8241"/>
                  </a:lnTo>
                  <a:lnTo>
                    <a:pt x="6499" y="8283"/>
                  </a:lnTo>
                  <a:lnTo>
                    <a:pt x="6513" y="8297"/>
                  </a:lnTo>
                  <a:lnTo>
                    <a:pt x="6582" y="8352"/>
                  </a:lnTo>
                  <a:lnTo>
                    <a:pt x="6652" y="8401"/>
                  </a:lnTo>
                  <a:lnTo>
                    <a:pt x="6659" y="8408"/>
                  </a:lnTo>
                  <a:lnTo>
                    <a:pt x="6714" y="8449"/>
                  </a:lnTo>
                  <a:lnTo>
                    <a:pt x="6735" y="8463"/>
                  </a:lnTo>
                  <a:lnTo>
                    <a:pt x="6777" y="8491"/>
                  </a:lnTo>
                  <a:lnTo>
                    <a:pt x="6797" y="8512"/>
                  </a:lnTo>
                  <a:lnTo>
                    <a:pt x="6839" y="8539"/>
                  </a:lnTo>
                  <a:lnTo>
                    <a:pt x="6860" y="8553"/>
                  </a:lnTo>
                  <a:lnTo>
                    <a:pt x="6895" y="8581"/>
                  </a:lnTo>
                  <a:lnTo>
                    <a:pt x="6922" y="8595"/>
                  </a:lnTo>
                  <a:lnTo>
                    <a:pt x="6957" y="8623"/>
                  </a:lnTo>
                  <a:lnTo>
                    <a:pt x="6978" y="8636"/>
                  </a:lnTo>
                  <a:lnTo>
                    <a:pt x="7013" y="8657"/>
                  </a:lnTo>
                  <a:lnTo>
                    <a:pt x="7033" y="8671"/>
                  </a:lnTo>
                  <a:lnTo>
                    <a:pt x="7068" y="8692"/>
                  </a:lnTo>
                  <a:lnTo>
                    <a:pt x="7089" y="8706"/>
                  </a:lnTo>
                  <a:lnTo>
                    <a:pt x="7117" y="8727"/>
                  </a:lnTo>
                  <a:lnTo>
                    <a:pt x="7137" y="8740"/>
                  </a:lnTo>
                  <a:lnTo>
                    <a:pt x="7165" y="8754"/>
                  </a:lnTo>
                  <a:lnTo>
                    <a:pt x="7186" y="8768"/>
                  </a:lnTo>
                  <a:lnTo>
                    <a:pt x="7221" y="8782"/>
                  </a:lnTo>
                  <a:lnTo>
                    <a:pt x="7234" y="8796"/>
                  </a:lnTo>
                  <a:lnTo>
                    <a:pt x="7276" y="8817"/>
                  </a:lnTo>
                  <a:lnTo>
                    <a:pt x="7318" y="8838"/>
                  </a:lnTo>
                  <a:lnTo>
                    <a:pt x="7332" y="8844"/>
                  </a:lnTo>
                  <a:lnTo>
                    <a:pt x="7359" y="8851"/>
                  </a:lnTo>
                  <a:lnTo>
                    <a:pt x="7373" y="8858"/>
                  </a:lnTo>
                  <a:lnTo>
                    <a:pt x="7394" y="8872"/>
                  </a:lnTo>
                  <a:lnTo>
                    <a:pt x="7408" y="8879"/>
                  </a:lnTo>
                  <a:lnTo>
                    <a:pt x="7429" y="8886"/>
                  </a:lnTo>
                  <a:lnTo>
                    <a:pt x="7449" y="8886"/>
                  </a:lnTo>
                  <a:lnTo>
                    <a:pt x="7463" y="8893"/>
                  </a:lnTo>
                  <a:lnTo>
                    <a:pt x="7623" y="8893"/>
                  </a:lnTo>
                  <a:cubicBezTo>
                    <a:pt x="7630" y="8886"/>
                    <a:pt x="7630" y="8879"/>
                    <a:pt x="7637" y="8879"/>
                  </a:cubicBezTo>
                  <a:cubicBezTo>
                    <a:pt x="7651" y="8872"/>
                    <a:pt x="7671" y="8865"/>
                    <a:pt x="7685" y="8858"/>
                  </a:cubicBezTo>
                  <a:lnTo>
                    <a:pt x="7692" y="8844"/>
                  </a:lnTo>
                  <a:lnTo>
                    <a:pt x="7713" y="8817"/>
                  </a:lnTo>
                  <a:lnTo>
                    <a:pt x="7727" y="8803"/>
                  </a:lnTo>
                  <a:lnTo>
                    <a:pt x="7748" y="8768"/>
                  </a:lnTo>
                  <a:lnTo>
                    <a:pt x="7755" y="8754"/>
                  </a:lnTo>
                  <a:cubicBezTo>
                    <a:pt x="7970" y="8338"/>
                    <a:pt x="8011" y="7374"/>
                    <a:pt x="7484" y="6535"/>
                  </a:cubicBezTo>
                  <a:cubicBezTo>
                    <a:pt x="6985" y="5737"/>
                    <a:pt x="7130" y="4662"/>
                    <a:pt x="7831" y="3961"/>
                  </a:cubicBezTo>
                  <a:lnTo>
                    <a:pt x="9433" y="2359"/>
                  </a:lnTo>
                  <a:cubicBezTo>
                    <a:pt x="9469" y="2320"/>
                    <a:pt x="9517" y="2301"/>
                    <a:pt x="9565" y="2301"/>
                  </a:cubicBezTo>
                  <a:cubicBezTo>
                    <a:pt x="9611" y="2301"/>
                    <a:pt x="9656" y="2318"/>
                    <a:pt x="9690" y="2352"/>
                  </a:cubicBezTo>
                  <a:lnTo>
                    <a:pt x="9815" y="2470"/>
                  </a:lnTo>
                  <a:cubicBezTo>
                    <a:pt x="10005" y="2664"/>
                    <a:pt x="10258" y="2759"/>
                    <a:pt x="10516" y="2759"/>
                  </a:cubicBezTo>
                  <a:cubicBezTo>
                    <a:pt x="10795" y="2759"/>
                    <a:pt x="11080" y="2648"/>
                    <a:pt x="11299" y="2429"/>
                  </a:cubicBezTo>
                  <a:cubicBezTo>
                    <a:pt x="11722" y="2005"/>
                    <a:pt x="11743" y="1340"/>
                    <a:pt x="11348" y="937"/>
                  </a:cubicBezTo>
                  <a:lnTo>
                    <a:pt x="10404" y="1"/>
                  </a:lnTo>
                  <a:close/>
                </a:path>
              </a:pathLst>
            </a:custGeom>
            <a:solidFill>
              <a:srgbClr val="4C5F7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85" name="Google Shape;15085;p74"/>
            <p:cNvSpPr/>
            <p:nvPr/>
          </p:nvSpPr>
          <p:spPr>
            <a:xfrm>
              <a:off x="4892497" y="4162322"/>
              <a:ext cx="143973" cy="138062"/>
            </a:xfrm>
            <a:custGeom>
              <a:avLst/>
              <a:gdLst/>
              <a:ahLst/>
              <a:cxnLst/>
              <a:rect l="l" t="t" r="r" b="b"/>
              <a:pathLst>
                <a:path w="5480" h="5255" extrusionOk="0">
                  <a:moveTo>
                    <a:pt x="1232" y="0"/>
                  </a:moveTo>
                  <a:cubicBezTo>
                    <a:pt x="951" y="0"/>
                    <a:pt x="665" y="111"/>
                    <a:pt x="444" y="332"/>
                  </a:cubicBezTo>
                  <a:cubicBezTo>
                    <a:pt x="21" y="755"/>
                    <a:pt x="0" y="1421"/>
                    <a:pt x="403" y="1816"/>
                  </a:cubicBezTo>
                  <a:lnTo>
                    <a:pt x="521" y="1941"/>
                  </a:lnTo>
                  <a:lnTo>
                    <a:pt x="3427" y="4840"/>
                  </a:lnTo>
                  <a:lnTo>
                    <a:pt x="3552" y="4965"/>
                  </a:lnTo>
                  <a:cubicBezTo>
                    <a:pt x="3742" y="5159"/>
                    <a:pt x="3995" y="5254"/>
                    <a:pt x="4253" y="5254"/>
                  </a:cubicBezTo>
                  <a:cubicBezTo>
                    <a:pt x="4532" y="5254"/>
                    <a:pt x="4817" y="5143"/>
                    <a:pt x="5036" y="4924"/>
                  </a:cubicBezTo>
                  <a:cubicBezTo>
                    <a:pt x="5459" y="4500"/>
                    <a:pt x="5480" y="3835"/>
                    <a:pt x="5085" y="3439"/>
                  </a:cubicBezTo>
                  <a:lnTo>
                    <a:pt x="1936" y="283"/>
                  </a:lnTo>
                  <a:cubicBezTo>
                    <a:pt x="1743" y="94"/>
                    <a:pt x="1490" y="0"/>
                    <a:pt x="1232" y="0"/>
                  </a:cubicBezTo>
                  <a:close/>
                </a:path>
              </a:pathLst>
            </a:custGeom>
            <a:solidFill>
              <a:srgbClr val="69798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86" name="Google Shape;15086;p74"/>
            <p:cNvSpPr/>
            <p:nvPr/>
          </p:nvSpPr>
          <p:spPr>
            <a:xfrm>
              <a:off x="4893758" y="4185048"/>
              <a:ext cx="142712" cy="115336"/>
            </a:xfrm>
            <a:custGeom>
              <a:avLst/>
              <a:gdLst/>
              <a:ahLst/>
              <a:cxnLst/>
              <a:rect l="l" t="t" r="r" b="b"/>
              <a:pathLst>
                <a:path w="5432" h="4390" extrusionOk="0">
                  <a:moveTo>
                    <a:pt x="91" y="1"/>
                  </a:moveTo>
                  <a:lnTo>
                    <a:pt x="91" y="1"/>
                  </a:lnTo>
                  <a:cubicBezTo>
                    <a:pt x="1" y="341"/>
                    <a:pt x="105" y="701"/>
                    <a:pt x="348" y="951"/>
                  </a:cubicBezTo>
                  <a:lnTo>
                    <a:pt x="473" y="1076"/>
                  </a:lnTo>
                  <a:lnTo>
                    <a:pt x="3379" y="3982"/>
                  </a:lnTo>
                  <a:lnTo>
                    <a:pt x="3497" y="4100"/>
                  </a:lnTo>
                  <a:cubicBezTo>
                    <a:pt x="3690" y="4294"/>
                    <a:pt x="3945" y="4389"/>
                    <a:pt x="4204" y="4389"/>
                  </a:cubicBezTo>
                  <a:cubicBezTo>
                    <a:pt x="4484" y="4389"/>
                    <a:pt x="4769" y="4278"/>
                    <a:pt x="4988" y="4059"/>
                  </a:cubicBezTo>
                  <a:cubicBezTo>
                    <a:pt x="5411" y="3635"/>
                    <a:pt x="5432" y="2970"/>
                    <a:pt x="5037" y="2574"/>
                  </a:cubicBezTo>
                  <a:lnTo>
                    <a:pt x="4690" y="2227"/>
                  </a:lnTo>
                  <a:cubicBezTo>
                    <a:pt x="4634" y="2429"/>
                    <a:pt x="4530" y="2616"/>
                    <a:pt x="4385" y="2761"/>
                  </a:cubicBezTo>
                  <a:cubicBezTo>
                    <a:pt x="4165" y="2981"/>
                    <a:pt x="3880" y="3092"/>
                    <a:pt x="3601" y="3092"/>
                  </a:cubicBezTo>
                  <a:cubicBezTo>
                    <a:pt x="3341" y="3092"/>
                    <a:pt x="3087" y="2997"/>
                    <a:pt x="2893" y="2803"/>
                  </a:cubicBezTo>
                  <a:lnTo>
                    <a:pt x="2775" y="2685"/>
                  </a:lnTo>
                  <a:lnTo>
                    <a:pt x="91" y="1"/>
                  </a:lnTo>
                  <a:close/>
                </a:path>
              </a:pathLst>
            </a:custGeom>
            <a:solidFill>
              <a:srgbClr val="4C5F7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087" name="Google Shape;15087;p74"/>
          <p:cNvGrpSpPr/>
          <p:nvPr/>
        </p:nvGrpSpPr>
        <p:grpSpPr>
          <a:xfrm>
            <a:off x="7637844" y="5628931"/>
            <a:ext cx="556171" cy="358883"/>
            <a:chOff x="5728383" y="4221698"/>
            <a:chExt cx="417128" cy="269162"/>
          </a:xfrm>
        </p:grpSpPr>
        <p:sp>
          <p:nvSpPr>
            <p:cNvPr id="15088" name="Google Shape;15088;p74"/>
            <p:cNvSpPr/>
            <p:nvPr/>
          </p:nvSpPr>
          <p:spPr>
            <a:xfrm>
              <a:off x="5728383" y="4221698"/>
              <a:ext cx="417128" cy="225260"/>
            </a:xfrm>
            <a:custGeom>
              <a:avLst/>
              <a:gdLst/>
              <a:ahLst/>
              <a:cxnLst/>
              <a:rect l="l" t="t" r="r" b="b"/>
              <a:pathLst>
                <a:path w="15877" h="8574" extrusionOk="0">
                  <a:moveTo>
                    <a:pt x="5813" y="0"/>
                  </a:moveTo>
                  <a:cubicBezTo>
                    <a:pt x="5133" y="0"/>
                    <a:pt x="4509" y="361"/>
                    <a:pt x="4169" y="943"/>
                  </a:cubicBezTo>
                  <a:lnTo>
                    <a:pt x="2498" y="3815"/>
                  </a:lnTo>
                  <a:lnTo>
                    <a:pt x="1436" y="4079"/>
                  </a:lnTo>
                  <a:cubicBezTo>
                    <a:pt x="597" y="4294"/>
                    <a:pt x="1" y="5057"/>
                    <a:pt x="1" y="5930"/>
                  </a:cubicBezTo>
                  <a:lnTo>
                    <a:pt x="1" y="7623"/>
                  </a:lnTo>
                  <a:cubicBezTo>
                    <a:pt x="1" y="8150"/>
                    <a:pt x="431" y="8573"/>
                    <a:pt x="958" y="8573"/>
                  </a:cubicBezTo>
                  <a:lnTo>
                    <a:pt x="14837" y="8573"/>
                  </a:lnTo>
                  <a:cubicBezTo>
                    <a:pt x="15364" y="8573"/>
                    <a:pt x="15787" y="8150"/>
                    <a:pt x="15787" y="7623"/>
                  </a:cubicBezTo>
                  <a:lnTo>
                    <a:pt x="15787" y="7158"/>
                  </a:lnTo>
                  <a:cubicBezTo>
                    <a:pt x="15787" y="6999"/>
                    <a:pt x="15725" y="6846"/>
                    <a:pt x="15614" y="6728"/>
                  </a:cubicBezTo>
                  <a:cubicBezTo>
                    <a:pt x="15496" y="6617"/>
                    <a:pt x="15434" y="6465"/>
                    <a:pt x="15441" y="6305"/>
                  </a:cubicBezTo>
                  <a:lnTo>
                    <a:pt x="15441" y="5084"/>
                  </a:lnTo>
                  <a:lnTo>
                    <a:pt x="15746" y="4411"/>
                  </a:lnTo>
                  <a:cubicBezTo>
                    <a:pt x="15876" y="4137"/>
                    <a:pt x="15681" y="3815"/>
                    <a:pt x="15374" y="3815"/>
                  </a:cubicBezTo>
                  <a:cubicBezTo>
                    <a:pt x="15371" y="3815"/>
                    <a:pt x="15368" y="3815"/>
                    <a:pt x="15364" y="3815"/>
                  </a:cubicBezTo>
                  <a:lnTo>
                    <a:pt x="14248" y="3815"/>
                  </a:lnTo>
                  <a:lnTo>
                    <a:pt x="11959" y="763"/>
                  </a:lnTo>
                  <a:cubicBezTo>
                    <a:pt x="11598" y="284"/>
                    <a:pt x="11036" y="0"/>
                    <a:pt x="10440" y="0"/>
                  </a:cubicBezTo>
                  <a:close/>
                </a:path>
              </a:pathLst>
            </a:custGeom>
            <a:solidFill>
              <a:srgbClr val="41566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89" name="Google Shape;15089;p74"/>
            <p:cNvSpPr/>
            <p:nvPr/>
          </p:nvSpPr>
          <p:spPr>
            <a:xfrm>
              <a:off x="5728383" y="4226059"/>
              <a:ext cx="417128" cy="220899"/>
            </a:xfrm>
            <a:custGeom>
              <a:avLst/>
              <a:gdLst/>
              <a:ahLst/>
              <a:cxnLst/>
              <a:rect l="l" t="t" r="r" b="b"/>
              <a:pathLst>
                <a:path w="15877" h="8408" extrusionOk="0">
                  <a:moveTo>
                    <a:pt x="5495" y="4363"/>
                  </a:moveTo>
                  <a:cubicBezTo>
                    <a:pt x="5182" y="4363"/>
                    <a:pt x="5182" y="4836"/>
                    <a:pt x="5495" y="4836"/>
                  </a:cubicBezTo>
                  <a:cubicBezTo>
                    <a:pt x="5502" y="4836"/>
                    <a:pt x="5508" y="4835"/>
                    <a:pt x="5515" y="4835"/>
                  </a:cubicBezTo>
                  <a:lnTo>
                    <a:pt x="6465" y="4835"/>
                  </a:lnTo>
                  <a:cubicBezTo>
                    <a:pt x="6472" y="4835"/>
                    <a:pt x="6479" y="4836"/>
                    <a:pt x="6485" y="4836"/>
                  </a:cubicBezTo>
                  <a:cubicBezTo>
                    <a:pt x="6798" y="4836"/>
                    <a:pt x="6798" y="4363"/>
                    <a:pt x="6485" y="4363"/>
                  </a:cubicBezTo>
                  <a:cubicBezTo>
                    <a:pt x="6479" y="4363"/>
                    <a:pt x="6472" y="4363"/>
                    <a:pt x="6465" y="4363"/>
                  </a:cubicBezTo>
                  <a:lnTo>
                    <a:pt x="5515" y="4363"/>
                  </a:lnTo>
                  <a:cubicBezTo>
                    <a:pt x="5508" y="4363"/>
                    <a:pt x="5502" y="4363"/>
                    <a:pt x="5495" y="4363"/>
                  </a:cubicBezTo>
                  <a:close/>
                  <a:moveTo>
                    <a:pt x="9310" y="4363"/>
                  </a:moveTo>
                  <a:cubicBezTo>
                    <a:pt x="8997" y="4363"/>
                    <a:pt x="8997" y="4836"/>
                    <a:pt x="9310" y="4836"/>
                  </a:cubicBezTo>
                  <a:cubicBezTo>
                    <a:pt x="9316" y="4836"/>
                    <a:pt x="9323" y="4835"/>
                    <a:pt x="9330" y="4835"/>
                  </a:cubicBezTo>
                  <a:lnTo>
                    <a:pt x="10280" y="4835"/>
                  </a:lnTo>
                  <a:cubicBezTo>
                    <a:pt x="10287" y="4835"/>
                    <a:pt x="10293" y="4836"/>
                    <a:pt x="10300" y="4836"/>
                  </a:cubicBezTo>
                  <a:cubicBezTo>
                    <a:pt x="10613" y="4836"/>
                    <a:pt x="10613" y="4363"/>
                    <a:pt x="10300" y="4363"/>
                  </a:cubicBezTo>
                  <a:cubicBezTo>
                    <a:pt x="10293" y="4363"/>
                    <a:pt x="10287" y="4363"/>
                    <a:pt x="10280" y="4363"/>
                  </a:cubicBezTo>
                  <a:lnTo>
                    <a:pt x="9330" y="4363"/>
                  </a:lnTo>
                  <a:cubicBezTo>
                    <a:pt x="9323" y="4363"/>
                    <a:pt x="9316" y="4363"/>
                    <a:pt x="9310" y="4363"/>
                  </a:cubicBezTo>
                  <a:close/>
                  <a:moveTo>
                    <a:pt x="13055" y="3642"/>
                  </a:moveTo>
                  <a:lnTo>
                    <a:pt x="13623" y="4405"/>
                  </a:lnTo>
                  <a:cubicBezTo>
                    <a:pt x="13714" y="4523"/>
                    <a:pt x="13859" y="4592"/>
                    <a:pt x="14005" y="4592"/>
                  </a:cubicBezTo>
                  <a:lnTo>
                    <a:pt x="14483" y="4592"/>
                  </a:lnTo>
                  <a:lnTo>
                    <a:pt x="14483" y="6139"/>
                  </a:lnTo>
                  <a:cubicBezTo>
                    <a:pt x="14483" y="6265"/>
                    <a:pt x="14384" y="6351"/>
                    <a:pt x="14277" y="6351"/>
                  </a:cubicBezTo>
                  <a:cubicBezTo>
                    <a:pt x="14237" y="6351"/>
                    <a:pt x="14195" y="6339"/>
                    <a:pt x="14157" y="6312"/>
                  </a:cubicBezTo>
                  <a:lnTo>
                    <a:pt x="14150" y="6312"/>
                  </a:lnTo>
                  <a:cubicBezTo>
                    <a:pt x="13676" y="5955"/>
                    <a:pt x="13128" y="5787"/>
                    <a:pt x="12588" y="5787"/>
                  </a:cubicBezTo>
                  <a:cubicBezTo>
                    <a:pt x="11558" y="5787"/>
                    <a:pt x="10555" y="6397"/>
                    <a:pt x="10141" y="7457"/>
                  </a:cubicBezTo>
                  <a:lnTo>
                    <a:pt x="8373" y="7457"/>
                  </a:lnTo>
                  <a:lnTo>
                    <a:pt x="8373" y="3642"/>
                  </a:lnTo>
                  <a:close/>
                  <a:moveTo>
                    <a:pt x="11216" y="1"/>
                  </a:moveTo>
                  <a:cubicBezTo>
                    <a:pt x="10946" y="340"/>
                    <a:pt x="10939" y="819"/>
                    <a:pt x="11203" y="1166"/>
                  </a:cubicBezTo>
                  <a:lnTo>
                    <a:pt x="12174" y="2470"/>
                  </a:lnTo>
                  <a:lnTo>
                    <a:pt x="10058" y="2470"/>
                  </a:lnTo>
                  <a:lnTo>
                    <a:pt x="8373" y="784"/>
                  </a:lnTo>
                  <a:lnTo>
                    <a:pt x="7415" y="784"/>
                  </a:lnTo>
                  <a:lnTo>
                    <a:pt x="7415" y="7457"/>
                  </a:lnTo>
                  <a:lnTo>
                    <a:pt x="4807" y="7457"/>
                  </a:lnTo>
                  <a:cubicBezTo>
                    <a:pt x="4391" y="6503"/>
                    <a:pt x="3507" y="6026"/>
                    <a:pt x="2623" y="6026"/>
                  </a:cubicBezTo>
                  <a:cubicBezTo>
                    <a:pt x="1740" y="6026"/>
                    <a:pt x="857" y="6503"/>
                    <a:pt x="445" y="7457"/>
                  </a:cubicBezTo>
                  <a:lnTo>
                    <a:pt x="1" y="7457"/>
                  </a:lnTo>
                  <a:cubicBezTo>
                    <a:pt x="1" y="7984"/>
                    <a:pt x="431" y="8407"/>
                    <a:pt x="958" y="8407"/>
                  </a:cubicBezTo>
                  <a:lnTo>
                    <a:pt x="14837" y="8407"/>
                  </a:lnTo>
                  <a:cubicBezTo>
                    <a:pt x="15364" y="8407"/>
                    <a:pt x="15787" y="7984"/>
                    <a:pt x="15787" y="7457"/>
                  </a:cubicBezTo>
                  <a:lnTo>
                    <a:pt x="15787" y="6985"/>
                  </a:lnTo>
                  <a:cubicBezTo>
                    <a:pt x="15787" y="6826"/>
                    <a:pt x="15725" y="6673"/>
                    <a:pt x="15614" y="6562"/>
                  </a:cubicBezTo>
                  <a:cubicBezTo>
                    <a:pt x="15496" y="6451"/>
                    <a:pt x="15434" y="6299"/>
                    <a:pt x="15441" y="6139"/>
                  </a:cubicBezTo>
                  <a:lnTo>
                    <a:pt x="15441" y="4918"/>
                  </a:lnTo>
                  <a:lnTo>
                    <a:pt x="15746" y="4245"/>
                  </a:lnTo>
                  <a:cubicBezTo>
                    <a:pt x="15876" y="3971"/>
                    <a:pt x="15681" y="3649"/>
                    <a:pt x="15374" y="3649"/>
                  </a:cubicBezTo>
                  <a:cubicBezTo>
                    <a:pt x="15371" y="3649"/>
                    <a:pt x="15368" y="3649"/>
                    <a:pt x="15364" y="3649"/>
                  </a:cubicBezTo>
                  <a:lnTo>
                    <a:pt x="14248" y="3649"/>
                  </a:lnTo>
                  <a:lnTo>
                    <a:pt x="11959" y="597"/>
                  </a:lnTo>
                  <a:cubicBezTo>
                    <a:pt x="11764" y="340"/>
                    <a:pt x="11508" y="132"/>
                    <a:pt x="11216" y="1"/>
                  </a:cubicBezTo>
                  <a:close/>
                </a:path>
              </a:pathLst>
            </a:custGeom>
            <a:solidFill>
              <a:srgbClr val="7F91A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90" name="Google Shape;15090;p74"/>
            <p:cNvSpPr/>
            <p:nvPr/>
          </p:nvSpPr>
          <p:spPr>
            <a:xfrm>
              <a:off x="5822964" y="4246657"/>
              <a:ext cx="100440" cy="75271"/>
            </a:xfrm>
            <a:custGeom>
              <a:avLst/>
              <a:gdLst/>
              <a:ahLst/>
              <a:cxnLst/>
              <a:rect l="l" t="t" r="r" b="b"/>
              <a:pathLst>
                <a:path w="3823" h="2865" extrusionOk="0">
                  <a:moveTo>
                    <a:pt x="2213" y="0"/>
                  </a:moveTo>
                  <a:cubicBezTo>
                    <a:pt x="1880" y="0"/>
                    <a:pt x="1561" y="181"/>
                    <a:pt x="1395" y="479"/>
                  </a:cubicBezTo>
                  <a:lnTo>
                    <a:pt x="1" y="2865"/>
                  </a:lnTo>
                  <a:lnTo>
                    <a:pt x="3822" y="2865"/>
                  </a:lnTo>
                  <a:lnTo>
                    <a:pt x="3822" y="0"/>
                  </a:lnTo>
                  <a:close/>
                </a:path>
              </a:pathLst>
            </a:custGeom>
            <a:solidFill>
              <a:srgbClr val="A9B2B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91" name="Google Shape;15091;p74"/>
            <p:cNvSpPr/>
            <p:nvPr/>
          </p:nvSpPr>
          <p:spPr>
            <a:xfrm>
              <a:off x="5948336" y="4246657"/>
              <a:ext cx="109924" cy="75271"/>
            </a:xfrm>
            <a:custGeom>
              <a:avLst/>
              <a:gdLst/>
              <a:ahLst/>
              <a:cxnLst/>
              <a:rect l="l" t="t" r="r" b="b"/>
              <a:pathLst>
                <a:path w="4184" h="2865" extrusionOk="0">
                  <a:moveTo>
                    <a:pt x="1" y="0"/>
                  </a:moveTo>
                  <a:lnTo>
                    <a:pt x="1" y="2865"/>
                  </a:lnTo>
                  <a:lnTo>
                    <a:pt x="3261" y="2865"/>
                  </a:lnTo>
                  <a:cubicBezTo>
                    <a:pt x="3843" y="2865"/>
                    <a:pt x="4183" y="2192"/>
                    <a:pt x="3829" y="1720"/>
                  </a:cubicBezTo>
                  <a:lnTo>
                    <a:pt x="2831" y="382"/>
                  </a:lnTo>
                  <a:cubicBezTo>
                    <a:pt x="2650" y="146"/>
                    <a:pt x="2366" y="0"/>
                    <a:pt x="2068" y="0"/>
                  </a:cubicBezTo>
                  <a:close/>
                </a:path>
              </a:pathLst>
            </a:custGeom>
            <a:solidFill>
              <a:srgbClr val="A9B2B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92" name="Google Shape;15092;p74"/>
            <p:cNvSpPr/>
            <p:nvPr/>
          </p:nvSpPr>
          <p:spPr>
            <a:xfrm>
              <a:off x="5738787" y="4403057"/>
              <a:ext cx="102436" cy="87803"/>
            </a:xfrm>
            <a:custGeom>
              <a:avLst/>
              <a:gdLst/>
              <a:ahLst/>
              <a:cxnLst/>
              <a:rect l="l" t="t" r="r" b="b"/>
              <a:pathLst>
                <a:path w="3899" h="3342" extrusionOk="0">
                  <a:moveTo>
                    <a:pt x="2217" y="1"/>
                  </a:moveTo>
                  <a:cubicBezTo>
                    <a:pt x="1806" y="1"/>
                    <a:pt x="1388" y="152"/>
                    <a:pt x="1047" y="491"/>
                  </a:cubicBezTo>
                  <a:cubicBezTo>
                    <a:pt x="0" y="1545"/>
                    <a:pt x="742" y="3342"/>
                    <a:pt x="2227" y="3342"/>
                  </a:cubicBezTo>
                  <a:cubicBezTo>
                    <a:pt x="3149" y="3335"/>
                    <a:pt x="3898" y="2593"/>
                    <a:pt x="3898" y="1670"/>
                  </a:cubicBezTo>
                  <a:cubicBezTo>
                    <a:pt x="3898" y="666"/>
                    <a:pt x="3075" y="1"/>
                    <a:pt x="2217" y="1"/>
                  </a:cubicBezTo>
                  <a:close/>
                </a:path>
              </a:pathLst>
            </a:custGeom>
            <a:solidFill>
              <a:srgbClr val="63748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93" name="Google Shape;15093;p74"/>
            <p:cNvSpPr/>
            <p:nvPr/>
          </p:nvSpPr>
          <p:spPr>
            <a:xfrm>
              <a:off x="5754445" y="4404108"/>
              <a:ext cx="98443" cy="86673"/>
            </a:xfrm>
            <a:custGeom>
              <a:avLst/>
              <a:gdLst/>
              <a:ahLst/>
              <a:cxnLst/>
              <a:rect l="l" t="t" r="r" b="b"/>
              <a:pathLst>
                <a:path w="3747" h="3299" extrusionOk="0">
                  <a:moveTo>
                    <a:pt x="1977" y="0"/>
                  </a:moveTo>
                  <a:lnTo>
                    <a:pt x="1977" y="0"/>
                  </a:lnTo>
                  <a:cubicBezTo>
                    <a:pt x="1776" y="368"/>
                    <a:pt x="1839" y="832"/>
                    <a:pt x="2137" y="1131"/>
                  </a:cubicBezTo>
                  <a:lnTo>
                    <a:pt x="1131" y="2136"/>
                  </a:lnTo>
                  <a:cubicBezTo>
                    <a:pt x="949" y="1954"/>
                    <a:pt x="705" y="1860"/>
                    <a:pt x="459" y="1860"/>
                  </a:cubicBezTo>
                  <a:cubicBezTo>
                    <a:pt x="302" y="1860"/>
                    <a:pt x="144" y="1899"/>
                    <a:pt x="1" y="1977"/>
                  </a:cubicBezTo>
                  <a:cubicBezTo>
                    <a:pt x="174" y="2805"/>
                    <a:pt x="896" y="3299"/>
                    <a:pt x="1639" y="3299"/>
                  </a:cubicBezTo>
                  <a:cubicBezTo>
                    <a:pt x="2053" y="3299"/>
                    <a:pt x="2474" y="3145"/>
                    <a:pt x="2810" y="2809"/>
                  </a:cubicBezTo>
                  <a:cubicBezTo>
                    <a:pt x="3746" y="1873"/>
                    <a:pt x="3267" y="271"/>
                    <a:pt x="1977" y="0"/>
                  </a:cubicBezTo>
                  <a:close/>
                </a:path>
              </a:pathLst>
            </a:custGeom>
            <a:solidFill>
              <a:srgbClr val="63748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94" name="Google Shape;15094;p74"/>
            <p:cNvSpPr/>
            <p:nvPr/>
          </p:nvSpPr>
          <p:spPr>
            <a:xfrm>
              <a:off x="5772311" y="4428147"/>
              <a:ext cx="43744" cy="37648"/>
            </a:xfrm>
            <a:custGeom>
              <a:avLst/>
              <a:gdLst/>
              <a:ahLst/>
              <a:cxnLst/>
              <a:rect l="l" t="t" r="r" b="b"/>
              <a:pathLst>
                <a:path w="1665" h="1433" extrusionOk="0">
                  <a:moveTo>
                    <a:pt x="951" y="1"/>
                  </a:moveTo>
                  <a:cubicBezTo>
                    <a:pt x="319" y="1"/>
                    <a:pt x="0" y="771"/>
                    <a:pt x="451" y="1221"/>
                  </a:cubicBezTo>
                  <a:cubicBezTo>
                    <a:pt x="595" y="1367"/>
                    <a:pt x="772" y="1433"/>
                    <a:pt x="947" y="1433"/>
                  </a:cubicBezTo>
                  <a:cubicBezTo>
                    <a:pt x="1313" y="1433"/>
                    <a:pt x="1665" y="1147"/>
                    <a:pt x="1665" y="715"/>
                  </a:cubicBezTo>
                  <a:cubicBezTo>
                    <a:pt x="1665" y="320"/>
                    <a:pt x="1346" y="1"/>
                    <a:pt x="951" y="1"/>
                  </a:cubicBezTo>
                  <a:close/>
                </a:path>
              </a:pathLst>
            </a:custGeom>
            <a:solidFill>
              <a:srgbClr val="CDD5D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95" name="Google Shape;15095;p74"/>
            <p:cNvSpPr/>
            <p:nvPr/>
          </p:nvSpPr>
          <p:spPr>
            <a:xfrm>
              <a:off x="6000277" y="4403057"/>
              <a:ext cx="102436" cy="87803"/>
            </a:xfrm>
            <a:custGeom>
              <a:avLst/>
              <a:gdLst/>
              <a:ahLst/>
              <a:cxnLst/>
              <a:rect l="l" t="t" r="r" b="b"/>
              <a:pathLst>
                <a:path w="3899" h="3342" extrusionOk="0">
                  <a:moveTo>
                    <a:pt x="2219" y="1"/>
                  </a:moveTo>
                  <a:cubicBezTo>
                    <a:pt x="1810" y="1"/>
                    <a:pt x="1393" y="152"/>
                    <a:pt x="1055" y="491"/>
                  </a:cubicBezTo>
                  <a:cubicBezTo>
                    <a:pt x="0" y="1545"/>
                    <a:pt x="750" y="3342"/>
                    <a:pt x="2234" y="3342"/>
                  </a:cubicBezTo>
                  <a:cubicBezTo>
                    <a:pt x="3156" y="3335"/>
                    <a:pt x="3899" y="2593"/>
                    <a:pt x="3899" y="1670"/>
                  </a:cubicBezTo>
                  <a:cubicBezTo>
                    <a:pt x="3899" y="666"/>
                    <a:pt x="3076" y="1"/>
                    <a:pt x="2219" y="1"/>
                  </a:cubicBezTo>
                  <a:close/>
                </a:path>
              </a:pathLst>
            </a:custGeom>
            <a:solidFill>
              <a:srgbClr val="63748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96" name="Google Shape;15096;p74"/>
            <p:cNvSpPr/>
            <p:nvPr/>
          </p:nvSpPr>
          <p:spPr>
            <a:xfrm>
              <a:off x="6016119" y="4404108"/>
              <a:ext cx="98443" cy="86673"/>
            </a:xfrm>
            <a:custGeom>
              <a:avLst/>
              <a:gdLst/>
              <a:ahLst/>
              <a:cxnLst/>
              <a:rect l="l" t="t" r="r" b="b"/>
              <a:pathLst>
                <a:path w="3747" h="3299" extrusionOk="0">
                  <a:moveTo>
                    <a:pt x="1971" y="0"/>
                  </a:moveTo>
                  <a:lnTo>
                    <a:pt x="1971" y="0"/>
                  </a:lnTo>
                  <a:cubicBezTo>
                    <a:pt x="1770" y="368"/>
                    <a:pt x="1839" y="832"/>
                    <a:pt x="2137" y="1131"/>
                  </a:cubicBezTo>
                  <a:lnTo>
                    <a:pt x="1125" y="2136"/>
                  </a:lnTo>
                  <a:cubicBezTo>
                    <a:pt x="943" y="1954"/>
                    <a:pt x="701" y="1860"/>
                    <a:pt x="457" y="1860"/>
                  </a:cubicBezTo>
                  <a:cubicBezTo>
                    <a:pt x="301" y="1860"/>
                    <a:pt x="144" y="1899"/>
                    <a:pt x="1" y="1977"/>
                  </a:cubicBezTo>
                  <a:cubicBezTo>
                    <a:pt x="175" y="2805"/>
                    <a:pt x="897" y="3299"/>
                    <a:pt x="1639" y="3299"/>
                  </a:cubicBezTo>
                  <a:cubicBezTo>
                    <a:pt x="2054" y="3299"/>
                    <a:pt x="2475" y="3145"/>
                    <a:pt x="2810" y="2809"/>
                  </a:cubicBezTo>
                  <a:cubicBezTo>
                    <a:pt x="3746" y="1873"/>
                    <a:pt x="3268" y="271"/>
                    <a:pt x="1971" y="0"/>
                  </a:cubicBezTo>
                  <a:close/>
                </a:path>
              </a:pathLst>
            </a:custGeom>
            <a:solidFill>
              <a:srgbClr val="63748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97" name="Google Shape;15097;p74"/>
            <p:cNvSpPr/>
            <p:nvPr/>
          </p:nvSpPr>
          <p:spPr>
            <a:xfrm>
              <a:off x="6033801" y="4428147"/>
              <a:ext cx="43954" cy="37648"/>
            </a:xfrm>
            <a:custGeom>
              <a:avLst/>
              <a:gdLst/>
              <a:ahLst/>
              <a:cxnLst/>
              <a:rect l="l" t="t" r="r" b="b"/>
              <a:pathLst>
                <a:path w="1673" h="1433" extrusionOk="0">
                  <a:moveTo>
                    <a:pt x="958" y="1"/>
                  </a:moveTo>
                  <a:cubicBezTo>
                    <a:pt x="320" y="1"/>
                    <a:pt x="1" y="771"/>
                    <a:pt x="452" y="1221"/>
                  </a:cubicBezTo>
                  <a:cubicBezTo>
                    <a:pt x="597" y="1367"/>
                    <a:pt x="777" y="1433"/>
                    <a:pt x="952" y="1433"/>
                  </a:cubicBezTo>
                  <a:cubicBezTo>
                    <a:pt x="1320" y="1433"/>
                    <a:pt x="1672" y="1147"/>
                    <a:pt x="1672" y="715"/>
                  </a:cubicBezTo>
                  <a:cubicBezTo>
                    <a:pt x="1672" y="320"/>
                    <a:pt x="1353" y="1"/>
                    <a:pt x="958" y="1"/>
                  </a:cubicBezTo>
                  <a:close/>
                </a:path>
              </a:pathLst>
            </a:custGeom>
            <a:solidFill>
              <a:srgbClr val="CDD5D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98" name="Google Shape;15098;p74"/>
            <p:cNvSpPr/>
            <p:nvPr/>
          </p:nvSpPr>
          <p:spPr>
            <a:xfrm>
              <a:off x="5728567" y="4328469"/>
              <a:ext cx="39382" cy="49051"/>
            </a:xfrm>
            <a:custGeom>
              <a:avLst/>
              <a:gdLst/>
              <a:ahLst/>
              <a:cxnLst/>
              <a:rect l="l" t="t" r="r" b="b"/>
              <a:pathLst>
                <a:path w="1499" h="1867" extrusionOk="0">
                  <a:moveTo>
                    <a:pt x="1499" y="1"/>
                  </a:moveTo>
                  <a:lnTo>
                    <a:pt x="1429" y="15"/>
                  </a:lnTo>
                  <a:cubicBezTo>
                    <a:pt x="590" y="230"/>
                    <a:pt x="1" y="993"/>
                    <a:pt x="1" y="1866"/>
                  </a:cubicBezTo>
                  <a:lnTo>
                    <a:pt x="549" y="1866"/>
                  </a:lnTo>
                  <a:cubicBezTo>
                    <a:pt x="1076" y="1866"/>
                    <a:pt x="1499" y="1436"/>
                    <a:pt x="1499" y="909"/>
                  </a:cubicBezTo>
                  <a:lnTo>
                    <a:pt x="1499" y="1"/>
                  </a:lnTo>
                  <a:close/>
                </a:path>
              </a:pathLst>
            </a:custGeom>
            <a:solidFill>
              <a:srgbClr val="ADBAC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099" name="Google Shape;15099;p74"/>
            <p:cNvSpPr/>
            <p:nvPr/>
          </p:nvSpPr>
          <p:spPr>
            <a:xfrm>
              <a:off x="6109071" y="4346886"/>
              <a:ext cx="28821" cy="24985"/>
            </a:xfrm>
            <a:custGeom>
              <a:avLst/>
              <a:gdLst/>
              <a:ahLst/>
              <a:cxnLst/>
              <a:rect l="l" t="t" r="r" b="b"/>
              <a:pathLst>
                <a:path w="1097" h="951" extrusionOk="0">
                  <a:moveTo>
                    <a:pt x="0" y="0"/>
                  </a:moveTo>
                  <a:lnTo>
                    <a:pt x="0" y="950"/>
                  </a:lnTo>
                  <a:lnTo>
                    <a:pt x="951" y="950"/>
                  </a:lnTo>
                  <a:lnTo>
                    <a:pt x="951" y="319"/>
                  </a:lnTo>
                  <a:lnTo>
                    <a:pt x="1096" y="0"/>
                  </a:lnTo>
                  <a:close/>
                </a:path>
              </a:pathLst>
            </a:custGeom>
            <a:solidFill>
              <a:srgbClr val="8C9CA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100" name="Google Shape;15100;p74"/>
          <p:cNvGrpSpPr/>
          <p:nvPr/>
        </p:nvGrpSpPr>
        <p:grpSpPr>
          <a:xfrm>
            <a:off x="1112280" y="4929208"/>
            <a:ext cx="495709" cy="457001"/>
            <a:chOff x="834210" y="3696905"/>
            <a:chExt cx="371782" cy="342751"/>
          </a:xfrm>
        </p:grpSpPr>
        <p:sp>
          <p:nvSpPr>
            <p:cNvPr id="15101" name="Google Shape;15101;p74"/>
            <p:cNvSpPr/>
            <p:nvPr/>
          </p:nvSpPr>
          <p:spPr>
            <a:xfrm>
              <a:off x="866289" y="3696905"/>
              <a:ext cx="138876" cy="111500"/>
            </a:xfrm>
            <a:custGeom>
              <a:avLst/>
              <a:gdLst/>
              <a:ahLst/>
              <a:cxnLst/>
              <a:rect l="l" t="t" r="r" b="b"/>
              <a:pathLst>
                <a:path w="5286" h="4244" extrusionOk="0">
                  <a:moveTo>
                    <a:pt x="1856" y="0"/>
                  </a:moveTo>
                  <a:cubicBezTo>
                    <a:pt x="1791" y="0"/>
                    <a:pt x="1728" y="4"/>
                    <a:pt x="1665" y="13"/>
                  </a:cubicBezTo>
                  <a:cubicBezTo>
                    <a:pt x="1124" y="89"/>
                    <a:pt x="701" y="471"/>
                    <a:pt x="416" y="1150"/>
                  </a:cubicBezTo>
                  <a:cubicBezTo>
                    <a:pt x="35" y="2094"/>
                    <a:pt x="0" y="2857"/>
                    <a:pt x="326" y="3418"/>
                  </a:cubicBezTo>
                  <a:cubicBezTo>
                    <a:pt x="736" y="4126"/>
                    <a:pt x="1540" y="4237"/>
                    <a:pt x="1575" y="4244"/>
                  </a:cubicBezTo>
                  <a:lnTo>
                    <a:pt x="5078" y="4244"/>
                  </a:lnTo>
                  <a:cubicBezTo>
                    <a:pt x="5189" y="4244"/>
                    <a:pt x="5286" y="4154"/>
                    <a:pt x="5286" y="4036"/>
                  </a:cubicBezTo>
                  <a:lnTo>
                    <a:pt x="5286" y="2475"/>
                  </a:lnTo>
                  <a:cubicBezTo>
                    <a:pt x="5279" y="2427"/>
                    <a:pt x="5265" y="2385"/>
                    <a:pt x="5237" y="2350"/>
                  </a:cubicBezTo>
                  <a:cubicBezTo>
                    <a:pt x="5157" y="2250"/>
                    <a:pt x="3361" y="0"/>
                    <a:pt x="1856" y="0"/>
                  </a:cubicBezTo>
                  <a:close/>
                </a:path>
              </a:pathLst>
            </a:custGeom>
            <a:solidFill>
              <a:srgbClr val="7B8E9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02" name="Google Shape;15102;p74"/>
            <p:cNvSpPr/>
            <p:nvPr/>
          </p:nvSpPr>
          <p:spPr>
            <a:xfrm>
              <a:off x="1035221" y="3696905"/>
              <a:ext cx="138693" cy="111500"/>
            </a:xfrm>
            <a:custGeom>
              <a:avLst/>
              <a:gdLst/>
              <a:ahLst/>
              <a:cxnLst/>
              <a:rect l="l" t="t" r="r" b="b"/>
              <a:pathLst>
                <a:path w="5279" h="4244" extrusionOk="0">
                  <a:moveTo>
                    <a:pt x="3423" y="0"/>
                  </a:moveTo>
                  <a:cubicBezTo>
                    <a:pt x="1918" y="0"/>
                    <a:pt x="122" y="2250"/>
                    <a:pt x="42" y="2350"/>
                  </a:cubicBezTo>
                  <a:cubicBezTo>
                    <a:pt x="14" y="2385"/>
                    <a:pt x="0" y="2433"/>
                    <a:pt x="0" y="2475"/>
                  </a:cubicBezTo>
                  <a:lnTo>
                    <a:pt x="0" y="4036"/>
                  </a:lnTo>
                  <a:cubicBezTo>
                    <a:pt x="0" y="4154"/>
                    <a:pt x="90" y="4244"/>
                    <a:pt x="208" y="4244"/>
                  </a:cubicBezTo>
                  <a:lnTo>
                    <a:pt x="3711" y="4244"/>
                  </a:lnTo>
                  <a:cubicBezTo>
                    <a:pt x="3746" y="4244"/>
                    <a:pt x="4550" y="4126"/>
                    <a:pt x="4953" y="3425"/>
                  </a:cubicBezTo>
                  <a:cubicBezTo>
                    <a:pt x="5279" y="2857"/>
                    <a:pt x="5251" y="2094"/>
                    <a:pt x="4855" y="1157"/>
                  </a:cubicBezTo>
                  <a:cubicBezTo>
                    <a:pt x="4578" y="471"/>
                    <a:pt x="4155" y="89"/>
                    <a:pt x="3614" y="13"/>
                  </a:cubicBezTo>
                  <a:cubicBezTo>
                    <a:pt x="3551" y="4"/>
                    <a:pt x="3487" y="0"/>
                    <a:pt x="3423" y="0"/>
                  </a:cubicBezTo>
                  <a:close/>
                </a:path>
              </a:pathLst>
            </a:custGeom>
            <a:solidFill>
              <a:srgbClr val="7B8E9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03" name="Google Shape;15103;p74"/>
            <p:cNvSpPr/>
            <p:nvPr/>
          </p:nvSpPr>
          <p:spPr>
            <a:xfrm>
              <a:off x="867550" y="3750080"/>
              <a:ext cx="137615" cy="58325"/>
            </a:xfrm>
            <a:custGeom>
              <a:avLst/>
              <a:gdLst/>
              <a:ahLst/>
              <a:cxnLst/>
              <a:rect l="l" t="t" r="r" b="b"/>
              <a:pathLst>
                <a:path w="5238" h="2220" extrusionOk="0">
                  <a:moveTo>
                    <a:pt x="105" y="0"/>
                  </a:moveTo>
                  <a:cubicBezTo>
                    <a:pt x="1" y="555"/>
                    <a:pt x="56" y="1020"/>
                    <a:pt x="278" y="1401"/>
                  </a:cubicBezTo>
                  <a:cubicBezTo>
                    <a:pt x="688" y="2102"/>
                    <a:pt x="1492" y="2220"/>
                    <a:pt x="1527" y="2220"/>
                  </a:cubicBezTo>
                  <a:lnTo>
                    <a:pt x="5030" y="2220"/>
                  </a:lnTo>
                  <a:cubicBezTo>
                    <a:pt x="5141" y="2220"/>
                    <a:pt x="5238" y="2130"/>
                    <a:pt x="5238" y="2012"/>
                  </a:cubicBezTo>
                  <a:lnTo>
                    <a:pt x="5238" y="1061"/>
                  </a:lnTo>
                  <a:cubicBezTo>
                    <a:pt x="5231" y="1172"/>
                    <a:pt x="5141" y="1270"/>
                    <a:pt x="5030" y="1270"/>
                  </a:cubicBezTo>
                  <a:lnTo>
                    <a:pt x="1527" y="1270"/>
                  </a:lnTo>
                  <a:cubicBezTo>
                    <a:pt x="1492" y="1263"/>
                    <a:pt x="688" y="1152"/>
                    <a:pt x="278" y="444"/>
                  </a:cubicBezTo>
                  <a:cubicBezTo>
                    <a:pt x="202" y="305"/>
                    <a:pt x="140" y="160"/>
                    <a:pt x="105" y="0"/>
                  </a:cubicBezTo>
                  <a:close/>
                </a:path>
              </a:pathLst>
            </a:custGeom>
            <a:solidFill>
              <a:srgbClr val="657A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04" name="Google Shape;15104;p74"/>
            <p:cNvSpPr/>
            <p:nvPr/>
          </p:nvSpPr>
          <p:spPr>
            <a:xfrm>
              <a:off x="1035221" y="3750080"/>
              <a:ext cx="137431" cy="58325"/>
            </a:xfrm>
            <a:custGeom>
              <a:avLst/>
              <a:gdLst/>
              <a:ahLst/>
              <a:cxnLst/>
              <a:rect l="l" t="t" r="r" b="b"/>
              <a:pathLst>
                <a:path w="5231" h="2220" extrusionOk="0">
                  <a:moveTo>
                    <a:pt x="5126" y="0"/>
                  </a:moveTo>
                  <a:cubicBezTo>
                    <a:pt x="5091" y="153"/>
                    <a:pt x="5036" y="305"/>
                    <a:pt x="4953" y="444"/>
                  </a:cubicBezTo>
                  <a:cubicBezTo>
                    <a:pt x="4550" y="1145"/>
                    <a:pt x="3739" y="1263"/>
                    <a:pt x="3711" y="1263"/>
                  </a:cubicBezTo>
                  <a:lnTo>
                    <a:pt x="208" y="1263"/>
                  </a:lnTo>
                  <a:cubicBezTo>
                    <a:pt x="90" y="1263"/>
                    <a:pt x="0" y="1172"/>
                    <a:pt x="0" y="1055"/>
                  </a:cubicBezTo>
                  <a:lnTo>
                    <a:pt x="0" y="2012"/>
                  </a:lnTo>
                  <a:cubicBezTo>
                    <a:pt x="0" y="2123"/>
                    <a:pt x="90" y="2220"/>
                    <a:pt x="208" y="2220"/>
                  </a:cubicBezTo>
                  <a:lnTo>
                    <a:pt x="3711" y="2220"/>
                  </a:lnTo>
                  <a:cubicBezTo>
                    <a:pt x="3746" y="2213"/>
                    <a:pt x="4550" y="2102"/>
                    <a:pt x="4953" y="1394"/>
                  </a:cubicBezTo>
                  <a:cubicBezTo>
                    <a:pt x="5175" y="1020"/>
                    <a:pt x="5230" y="548"/>
                    <a:pt x="5126" y="0"/>
                  </a:cubicBezTo>
                  <a:close/>
                </a:path>
              </a:pathLst>
            </a:custGeom>
            <a:solidFill>
              <a:srgbClr val="657A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05" name="Google Shape;15105;p74"/>
            <p:cNvSpPr/>
            <p:nvPr/>
          </p:nvSpPr>
          <p:spPr>
            <a:xfrm>
              <a:off x="994210" y="3756438"/>
              <a:ext cx="51967" cy="51967"/>
            </a:xfrm>
            <a:custGeom>
              <a:avLst/>
              <a:gdLst/>
              <a:ahLst/>
              <a:cxnLst/>
              <a:rect l="l" t="t" r="r" b="b"/>
              <a:pathLst>
                <a:path w="1978" h="1978" extrusionOk="0">
                  <a:moveTo>
                    <a:pt x="209" y="1"/>
                  </a:moveTo>
                  <a:cubicBezTo>
                    <a:pt x="91" y="1"/>
                    <a:pt x="1" y="98"/>
                    <a:pt x="1" y="209"/>
                  </a:cubicBezTo>
                  <a:lnTo>
                    <a:pt x="1" y="1770"/>
                  </a:lnTo>
                  <a:cubicBezTo>
                    <a:pt x="1" y="1888"/>
                    <a:pt x="91" y="1978"/>
                    <a:pt x="209" y="1978"/>
                  </a:cubicBezTo>
                  <a:lnTo>
                    <a:pt x="1769" y="1978"/>
                  </a:lnTo>
                  <a:cubicBezTo>
                    <a:pt x="1880" y="1978"/>
                    <a:pt x="1977" y="1888"/>
                    <a:pt x="1977" y="1770"/>
                  </a:cubicBezTo>
                  <a:lnTo>
                    <a:pt x="1977" y="209"/>
                  </a:lnTo>
                  <a:cubicBezTo>
                    <a:pt x="1977" y="98"/>
                    <a:pt x="1880" y="1"/>
                    <a:pt x="1769" y="1"/>
                  </a:cubicBezTo>
                  <a:close/>
                </a:path>
              </a:pathLst>
            </a:custGeom>
            <a:solidFill>
              <a:srgbClr val="657A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06" name="Google Shape;15106;p74"/>
            <p:cNvSpPr/>
            <p:nvPr/>
          </p:nvSpPr>
          <p:spPr>
            <a:xfrm>
              <a:off x="994210" y="3783420"/>
              <a:ext cx="51967" cy="24985"/>
            </a:xfrm>
            <a:custGeom>
              <a:avLst/>
              <a:gdLst/>
              <a:ahLst/>
              <a:cxnLst/>
              <a:rect l="l" t="t" r="r" b="b"/>
              <a:pathLst>
                <a:path w="1978" h="951" extrusionOk="0">
                  <a:moveTo>
                    <a:pt x="1" y="1"/>
                  </a:moveTo>
                  <a:lnTo>
                    <a:pt x="1" y="743"/>
                  </a:lnTo>
                  <a:cubicBezTo>
                    <a:pt x="1" y="861"/>
                    <a:pt x="91" y="951"/>
                    <a:pt x="209" y="951"/>
                  </a:cubicBezTo>
                  <a:lnTo>
                    <a:pt x="1769" y="951"/>
                  </a:lnTo>
                  <a:cubicBezTo>
                    <a:pt x="1880" y="951"/>
                    <a:pt x="1977" y="861"/>
                    <a:pt x="1977" y="743"/>
                  </a:cubicBezTo>
                  <a:lnTo>
                    <a:pt x="1977" y="1"/>
                  </a:lnTo>
                  <a:close/>
                </a:path>
              </a:pathLst>
            </a:custGeom>
            <a:solidFill>
              <a:srgbClr val="435D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07" name="Google Shape;15107;p74"/>
            <p:cNvSpPr/>
            <p:nvPr/>
          </p:nvSpPr>
          <p:spPr>
            <a:xfrm>
              <a:off x="861718" y="3851387"/>
              <a:ext cx="316768" cy="188269"/>
            </a:xfrm>
            <a:custGeom>
              <a:avLst/>
              <a:gdLst/>
              <a:ahLst/>
              <a:cxnLst/>
              <a:rect l="l" t="t" r="r" b="b"/>
              <a:pathLst>
                <a:path w="12057" h="7166" extrusionOk="0">
                  <a:moveTo>
                    <a:pt x="209" y="1"/>
                  </a:moveTo>
                  <a:cubicBezTo>
                    <a:pt x="98" y="1"/>
                    <a:pt x="1" y="91"/>
                    <a:pt x="1" y="209"/>
                  </a:cubicBezTo>
                  <a:lnTo>
                    <a:pt x="1" y="6264"/>
                  </a:lnTo>
                  <a:cubicBezTo>
                    <a:pt x="1" y="6757"/>
                    <a:pt x="410" y="7166"/>
                    <a:pt x="903" y="7166"/>
                  </a:cubicBezTo>
                  <a:lnTo>
                    <a:pt x="11154" y="7166"/>
                  </a:lnTo>
                  <a:cubicBezTo>
                    <a:pt x="11654" y="7166"/>
                    <a:pt x="12056" y="6757"/>
                    <a:pt x="12056" y="6264"/>
                  </a:cubicBezTo>
                  <a:lnTo>
                    <a:pt x="12056" y="209"/>
                  </a:lnTo>
                  <a:cubicBezTo>
                    <a:pt x="12056" y="98"/>
                    <a:pt x="11966" y="1"/>
                    <a:pt x="11848" y="1"/>
                  </a:cubicBezTo>
                  <a:close/>
                </a:path>
              </a:pathLst>
            </a:custGeom>
            <a:solidFill>
              <a:srgbClr val="A7B5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08" name="Google Shape;15108;p74"/>
            <p:cNvSpPr/>
            <p:nvPr/>
          </p:nvSpPr>
          <p:spPr>
            <a:xfrm>
              <a:off x="861718" y="3851387"/>
              <a:ext cx="316768" cy="29005"/>
            </a:xfrm>
            <a:custGeom>
              <a:avLst/>
              <a:gdLst/>
              <a:ahLst/>
              <a:cxnLst/>
              <a:rect l="l" t="t" r="r" b="b"/>
              <a:pathLst>
                <a:path w="12057" h="1104" extrusionOk="0">
                  <a:moveTo>
                    <a:pt x="209" y="1"/>
                  </a:moveTo>
                  <a:cubicBezTo>
                    <a:pt x="98" y="1"/>
                    <a:pt x="1" y="91"/>
                    <a:pt x="1" y="209"/>
                  </a:cubicBezTo>
                  <a:lnTo>
                    <a:pt x="1" y="1104"/>
                  </a:lnTo>
                  <a:lnTo>
                    <a:pt x="12056" y="1104"/>
                  </a:lnTo>
                  <a:lnTo>
                    <a:pt x="12056" y="209"/>
                  </a:lnTo>
                  <a:cubicBezTo>
                    <a:pt x="12056" y="98"/>
                    <a:pt x="11966" y="1"/>
                    <a:pt x="11848" y="1"/>
                  </a:cubicBezTo>
                  <a:close/>
                </a:path>
              </a:pathLst>
            </a:custGeom>
            <a:solidFill>
              <a:srgbClr val="7F93A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09" name="Google Shape;15109;p74"/>
            <p:cNvSpPr/>
            <p:nvPr/>
          </p:nvSpPr>
          <p:spPr>
            <a:xfrm>
              <a:off x="834394" y="3797450"/>
              <a:ext cx="371598" cy="64893"/>
            </a:xfrm>
            <a:custGeom>
              <a:avLst/>
              <a:gdLst/>
              <a:ahLst/>
              <a:cxnLst/>
              <a:rect l="l" t="t" r="r" b="b"/>
              <a:pathLst>
                <a:path w="14144" h="2470" extrusionOk="0">
                  <a:moveTo>
                    <a:pt x="209" y="1"/>
                  </a:moveTo>
                  <a:cubicBezTo>
                    <a:pt x="91" y="1"/>
                    <a:pt x="0" y="98"/>
                    <a:pt x="0" y="209"/>
                  </a:cubicBezTo>
                  <a:lnTo>
                    <a:pt x="0" y="2262"/>
                  </a:lnTo>
                  <a:cubicBezTo>
                    <a:pt x="0" y="2380"/>
                    <a:pt x="91" y="2470"/>
                    <a:pt x="209" y="2470"/>
                  </a:cubicBezTo>
                  <a:lnTo>
                    <a:pt x="13935" y="2470"/>
                  </a:lnTo>
                  <a:cubicBezTo>
                    <a:pt x="14053" y="2470"/>
                    <a:pt x="14143" y="2380"/>
                    <a:pt x="14143" y="2262"/>
                  </a:cubicBezTo>
                  <a:lnTo>
                    <a:pt x="14143" y="209"/>
                  </a:lnTo>
                  <a:cubicBezTo>
                    <a:pt x="14143" y="98"/>
                    <a:pt x="14053" y="1"/>
                    <a:pt x="13935" y="1"/>
                  </a:cubicBezTo>
                  <a:close/>
                </a:path>
              </a:pathLst>
            </a:custGeom>
            <a:solidFill>
              <a:srgbClr val="BFC9D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10" name="Google Shape;15110;p74"/>
            <p:cNvSpPr/>
            <p:nvPr/>
          </p:nvSpPr>
          <p:spPr>
            <a:xfrm>
              <a:off x="834210" y="3837174"/>
              <a:ext cx="371782" cy="25169"/>
            </a:xfrm>
            <a:custGeom>
              <a:avLst/>
              <a:gdLst/>
              <a:ahLst/>
              <a:cxnLst/>
              <a:rect l="l" t="t" r="r" b="b"/>
              <a:pathLst>
                <a:path w="14151" h="958" extrusionOk="0">
                  <a:moveTo>
                    <a:pt x="1" y="1"/>
                  </a:moveTo>
                  <a:lnTo>
                    <a:pt x="1" y="750"/>
                  </a:lnTo>
                  <a:cubicBezTo>
                    <a:pt x="1" y="868"/>
                    <a:pt x="91" y="958"/>
                    <a:pt x="209" y="958"/>
                  </a:cubicBezTo>
                  <a:lnTo>
                    <a:pt x="13942" y="958"/>
                  </a:lnTo>
                  <a:cubicBezTo>
                    <a:pt x="14060" y="958"/>
                    <a:pt x="14150" y="868"/>
                    <a:pt x="14150" y="750"/>
                  </a:cubicBezTo>
                  <a:lnTo>
                    <a:pt x="14150" y="1"/>
                  </a:lnTo>
                  <a:close/>
                </a:path>
              </a:pathLst>
            </a:custGeom>
            <a:solidFill>
              <a:srgbClr val="A2B1C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11" name="Google Shape;15111;p74"/>
            <p:cNvSpPr/>
            <p:nvPr/>
          </p:nvSpPr>
          <p:spPr>
            <a:xfrm>
              <a:off x="987642" y="3797450"/>
              <a:ext cx="64919" cy="242206"/>
            </a:xfrm>
            <a:custGeom>
              <a:avLst/>
              <a:gdLst/>
              <a:ahLst/>
              <a:cxnLst/>
              <a:rect l="l" t="t" r="r" b="b"/>
              <a:pathLst>
                <a:path w="2471" h="9219" extrusionOk="0">
                  <a:moveTo>
                    <a:pt x="209" y="1"/>
                  </a:moveTo>
                  <a:cubicBezTo>
                    <a:pt x="98" y="1"/>
                    <a:pt x="1" y="98"/>
                    <a:pt x="1" y="209"/>
                  </a:cubicBezTo>
                  <a:lnTo>
                    <a:pt x="1" y="9011"/>
                  </a:lnTo>
                  <a:cubicBezTo>
                    <a:pt x="1" y="9122"/>
                    <a:pt x="98" y="9219"/>
                    <a:pt x="209" y="9219"/>
                  </a:cubicBezTo>
                  <a:lnTo>
                    <a:pt x="2262" y="9219"/>
                  </a:lnTo>
                  <a:cubicBezTo>
                    <a:pt x="2380" y="9219"/>
                    <a:pt x="2470" y="9122"/>
                    <a:pt x="2470" y="9011"/>
                  </a:cubicBezTo>
                  <a:lnTo>
                    <a:pt x="2470" y="209"/>
                  </a:lnTo>
                  <a:cubicBezTo>
                    <a:pt x="2470" y="98"/>
                    <a:pt x="2380" y="1"/>
                    <a:pt x="2262" y="1"/>
                  </a:cubicBezTo>
                  <a:close/>
                </a:path>
              </a:pathLst>
            </a:custGeom>
            <a:solidFill>
              <a:srgbClr val="7B8E9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12" name="Google Shape;15112;p74"/>
            <p:cNvSpPr/>
            <p:nvPr/>
          </p:nvSpPr>
          <p:spPr>
            <a:xfrm>
              <a:off x="1027366" y="3797450"/>
              <a:ext cx="25195" cy="242206"/>
            </a:xfrm>
            <a:custGeom>
              <a:avLst/>
              <a:gdLst/>
              <a:ahLst/>
              <a:cxnLst/>
              <a:rect l="l" t="t" r="r" b="b"/>
              <a:pathLst>
                <a:path w="959" h="9219" extrusionOk="0">
                  <a:moveTo>
                    <a:pt x="1" y="1"/>
                  </a:moveTo>
                  <a:lnTo>
                    <a:pt x="1" y="9219"/>
                  </a:lnTo>
                  <a:lnTo>
                    <a:pt x="750" y="9219"/>
                  </a:lnTo>
                  <a:cubicBezTo>
                    <a:pt x="868" y="9219"/>
                    <a:pt x="958" y="9122"/>
                    <a:pt x="958" y="9011"/>
                  </a:cubicBezTo>
                  <a:lnTo>
                    <a:pt x="958" y="209"/>
                  </a:lnTo>
                  <a:cubicBezTo>
                    <a:pt x="958" y="98"/>
                    <a:pt x="868" y="1"/>
                    <a:pt x="750" y="1"/>
                  </a:cubicBezTo>
                  <a:close/>
                </a:path>
              </a:pathLst>
            </a:custGeom>
            <a:solidFill>
              <a:srgbClr val="657A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113" name="Google Shape;15113;p74"/>
          <p:cNvGrpSpPr/>
          <p:nvPr/>
        </p:nvGrpSpPr>
        <p:grpSpPr>
          <a:xfrm>
            <a:off x="1812531" y="4909695"/>
            <a:ext cx="527061" cy="495955"/>
            <a:chOff x="1359398" y="3682271"/>
            <a:chExt cx="395296" cy="371966"/>
          </a:xfrm>
        </p:grpSpPr>
        <p:sp>
          <p:nvSpPr>
            <p:cNvPr id="15114" name="Google Shape;15114;p74"/>
            <p:cNvSpPr/>
            <p:nvPr/>
          </p:nvSpPr>
          <p:spPr>
            <a:xfrm>
              <a:off x="1382911" y="3682271"/>
              <a:ext cx="371782" cy="371966"/>
            </a:xfrm>
            <a:custGeom>
              <a:avLst/>
              <a:gdLst/>
              <a:ahLst/>
              <a:cxnLst/>
              <a:rect l="l" t="t" r="r" b="b"/>
              <a:pathLst>
                <a:path w="14151" h="14158" extrusionOk="0">
                  <a:moveTo>
                    <a:pt x="7075" y="1"/>
                  </a:moveTo>
                  <a:cubicBezTo>
                    <a:pt x="3170" y="1"/>
                    <a:pt x="0" y="3171"/>
                    <a:pt x="0" y="7083"/>
                  </a:cubicBezTo>
                  <a:cubicBezTo>
                    <a:pt x="0" y="10988"/>
                    <a:pt x="3170" y="14158"/>
                    <a:pt x="7075" y="14158"/>
                  </a:cubicBezTo>
                  <a:cubicBezTo>
                    <a:pt x="10980" y="14158"/>
                    <a:pt x="14150" y="10988"/>
                    <a:pt x="14150" y="7083"/>
                  </a:cubicBezTo>
                  <a:cubicBezTo>
                    <a:pt x="14150" y="3171"/>
                    <a:pt x="10980" y="1"/>
                    <a:pt x="7075" y="1"/>
                  </a:cubicBezTo>
                  <a:close/>
                </a:path>
              </a:pathLst>
            </a:custGeom>
            <a:solidFill>
              <a:srgbClr val="C5CFD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15" name="Google Shape;15115;p74"/>
            <p:cNvSpPr/>
            <p:nvPr/>
          </p:nvSpPr>
          <p:spPr>
            <a:xfrm>
              <a:off x="1498090" y="3920668"/>
              <a:ext cx="141241" cy="39172"/>
            </a:xfrm>
            <a:custGeom>
              <a:avLst/>
              <a:gdLst/>
              <a:ahLst/>
              <a:cxnLst/>
              <a:rect l="l" t="t" r="r" b="b"/>
              <a:pathLst>
                <a:path w="5376" h="1491" extrusionOk="0">
                  <a:moveTo>
                    <a:pt x="408" y="0"/>
                  </a:moveTo>
                  <a:cubicBezTo>
                    <a:pt x="190" y="0"/>
                    <a:pt x="1" y="270"/>
                    <a:pt x="194" y="485"/>
                  </a:cubicBezTo>
                  <a:cubicBezTo>
                    <a:pt x="777" y="1109"/>
                    <a:pt x="1706" y="1491"/>
                    <a:pt x="2691" y="1491"/>
                  </a:cubicBezTo>
                  <a:cubicBezTo>
                    <a:pt x="3676" y="1491"/>
                    <a:pt x="4606" y="1109"/>
                    <a:pt x="5181" y="485"/>
                  </a:cubicBezTo>
                  <a:cubicBezTo>
                    <a:pt x="5375" y="270"/>
                    <a:pt x="5181" y="0"/>
                    <a:pt x="4964" y="0"/>
                  </a:cubicBezTo>
                  <a:cubicBezTo>
                    <a:pt x="4894" y="0"/>
                    <a:pt x="4821" y="29"/>
                    <a:pt x="4758" y="97"/>
                  </a:cubicBezTo>
                  <a:cubicBezTo>
                    <a:pt x="4287" y="610"/>
                    <a:pt x="3510" y="915"/>
                    <a:pt x="2684" y="915"/>
                  </a:cubicBezTo>
                  <a:cubicBezTo>
                    <a:pt x="1859" y="915"/>
                    <a:pt x="1089" y="610"/>
                    <a:pt x="617" y="97"/>
                  </a:cubicBezTo>
                  <a:cubicBezTo>
                    <a:pt x="553" y="29"/>
                    <a:pt x="479" y="0"/>
                    <a:pt x="408" y="0"/>
                  </a:cubicBezTo>
                  <a:close/>
                </a:path>
              </a:pathLst>
            </a:custGeom>
            <a:solidFill>
              <a:srgbClr val="4C5F7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16" name="Google Shape;15116;p74"/>
            <p:cNvSpPr/>
            <p:nvPr/>
          </p:nvSpPr>
          <p:spPr>
            <a:xfrm>
              <a:off x="1490786" y="3826428"/>
              <a:ext cx="30108" cy="41931"/>
            </a:xfrm>
            <a:custGeom>
              <a:avLst/>
              <a:gdLst/>
              <a:ahLst/>
              <a:cxnLst/>
              <a:rect l="l" t="t" r="r" b="b"/>
              <a:pathLst>
                <a:path w="1146" h="1596" extrusionOk="0">
                  <a:moveTo>
                    <a:pt x="557" y="0"/>
                  </a:moveTo>
                  <a:cubicBezTo>
                    <a:pt x="251" y="0"/>
                    <a:pt x="1" y="254"/>
                    <a:pt x="1" y="569"/>
                  </a:cubicBezTo>
                  <a:lnTo>
                    <a:pt x="1" y="1020"/>
                  </a:lnTo>
                  <a:cubicBezTo>
                    <a:pt x="1" y="1339"/>
                    <a:pt x="257" y="1596"/>
                    <a:pt x="569" y="1596"/>
                  </a:cubicBezTo>
                  <a:cubicBezTo>
                    <a:pt x="888" y="1596"/>
                    <a:pt x="1145" y="1339"/>
                    <a:pt x="1145" y="1027"/>
                  </a:cubicBezTo>
                  <a:lnTo>
                    <a:pt x="1145" y="569"/>
                  </a:lnTo>
                  <a:cubicBezTo>
                    <a:pt x="1145" y="250"/>
                    <a:pt x="888" y="0"/>
                    <a:pt x="569" y="0"/>
                  </a:cubicBezTo>
                  <a:cubicBezTo>
                    <a:pt x="565" y="0"/>
                    <a:pt x="561" y="0"/>
                    <a:pt x="557" y="0"/>
                  </a:cubicBezTo>
                  <a:close/>
                </a:path>
              </a:pathLst>
            </a:custGeom>
            <a:solidFill>
              <a:srgbClr val="3838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17" name="Google Shape;15117;p74"/>
            <p:cNvSpPr/>
            <p:nvPr/>
          </p:nvSpPr>
          <p:spPr>
            <a:xfrm>
              <a:off x="1502819" y="3826349"/>
              <a:ext cx="18075" cy="29951"/>
            </a:xfrm>
            <a:custGeom>
              <a:avLst/>
              <a:gdLst/>
              <a:ahLst/>
              <a:cxnLst/>
              <a:rect l="l" t="t" r="r" b="b"/>
              <a:pathLst>
                <a:path w="688"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18" name="Google Shape;15118;p74"/>
            <p:cNvSpPr/>
            <p:nvPr/>
          </p:nvSpPr>
          <p:spPr>
            <a:xfrm>
              <a:off x="1616710" y="3826244"/>
              <a:ext cx="30082" cy="42115"/>
            </a:xfrm>
            <a:custGeom>
              <a:avLst/>
              <a:gdLst/>
              <a:ahLst/>
              <a:cxnLst/>
              <a:rect l="l" t="t" r="r" b="b"/>
              <a:pathLst>
                <a:path w="1145" h="1603" extrusionOk="0">
                  <a:moveTo>
                    <a:pt x="576" y="1"/>
                  </a:moveTo>
                  <a:cubicBezTo>
                    <a:pt x="257" y="1"/>
                    <a:pt x="1" y="257"/>
                    <a:pt x="1" y="576"/>
                  </a:cubicBezTo>
                  <a:lnTo>
                    <a:pt x="1" y="1027"/>
                  </a:lnTo>
                  <a:cubicBezTo>
                    <a:pt x="1" y="1346"/>
                    <a:pt x="257" y="1603"/>
                    <a:pt x="576" y="1603"/>
                  </a:cubicBezTo>
                  <a:cubicBezTo>
                    <a:pt x="888" y="1603"/>
                    <a:pt x="1145" y="1346"/>
                    <a:pt x="1145" y="1027"/>
                  </a:cubicBezTo>
                  <a:lnTo>
                    <a:pt x="1145" y="576"/>
                  </a:lnTo>
                  <a:cubicBezTo>
                    <a:pt x="1145" y="257"/>
                    <a:pt x="888" y="1"/>
                    <a:pt x="576" y="1"/>
                  </a:cubicBezTo>
                  <a:close/>
                </a:path>
              </a:pathLst>
            </a:custGeom>
            <a:solidFill>
              <a:srgbClr val="3838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19" name="Google Shape;15119;p74"/>
            <p:cNvSpPr/>
            <p:nvPr/>
          </p:nvSpPr>
          <p:spPr>
            <a:xfrm>
              <a:off x="1628743" y="3826349"/>
              <a:ext cx="18049" cy="29951"/>
            </a:xfrm>
            <a:custGeom>
              <a:avLst/>
              <a:gdLst/>
              <a:ahLst/>
              <a:cxnLst/>
              <a:rect l="l" t="t" r="r" b="b"/>
              <a:pathLst>
                <a:path w="687" h="1140" extrusionOk="0">
                  <a:moveTo>
                    <a:pt x="82"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8" y="3"/>
                  </a:cubicBezTo>
                  <a:cubicBezTo>
                    <a:pt x="106" y="1"/>
                    <a:pt x="94" y="1"/>
                    <a:pt x="82" y="1"/>
                  </a:cubicBezTo>
                  <a:close/>
                </a:path>
              </a:pathLst>
            </a:custGeom>
            <a:solidFill>
              <a:srgbClr val="3C51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20" name="Google Shape;15120;p74"/>
            <p:cNvSpPr/>
            <p:nvPr/>
          </p:nvSpPr>
          <p:spPr>
            <a:xfrm>
              <a:off x="1359398" y="3724018"/>
              <a:ext cx="353733" cy="330114"/>
            </a:xfrm>
            <a:custGeom>
              <a:avLst/>
              <a:gdLst/>
              <a:ahLst/>
              <a:cxnLst/>
              <a:rect l="l" t="t" r="r" b="b"/>
              <a:pathLst>
                <a:path w="13464" h="12565" extrusionOk="0">
                  <a:moveTo>
                    <a:pt x="3510" y="0"/>
                  </a:moveTo>
                  <a:cubicBezTo>
                    <a:pt x="250" y="2650"/>
                    <a:pt x="1" y="7526"/>
                    <a:pt x="2969" y="10495"/>
                  </a:cubicBezTo>
                  <a:cubicBezTo>
                    <a:pt x="4356" y="11882"/>
                    <a:pt x="6164" y="12564"/>
                    <a:pt x="7967" y="12564"/>
                  </a:cubicBezTo>
                  <a:cubicBezTo>
                    <a:pt x="10014" y="12564"/>
                    <a:pt x="12055" y="11684"/>
                    <a:pt x="13464" y="9954"/>
                  </a:cubicBezTo>
                  <a:lnTo>
                    <a:pt x="13464" y="9954"/>
                  </a:lnTo>
                  <a:cubicBezTo>
                    <a:pt x="12201" y="10980"/>
                    <a:pt x="10627" y="11542"/>
                    <a:pt x="8997" y="11542"/>
                  </a:cubicBezTo>
                  <a:cubicBezTo>
                    <a:pt x="6271" y="11542"/>
                    <a:pt x="3781" y="9968"/>
                    <a:pt x="2609" y="7505"/>
                  </a:cubicBezTo>
                  <a:cubicBezTo>
                    <a:pt x="1436" y="5036"/>
                    <a:pt x="1783" y="2116"/>
                    <a:pt x="3510" y="0"/>
                  </a:cubicBezTo>
                  <a:close/>
                </a:path>
              </a:pathLst>
            </a:custGeom>
            <a:solidFill>
              <a:srgbClr val="B0BDC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121" name="Google Shape;15121;p74"/>
          <p:cNvGrpSpPr/>
          <p:nvPr/>
        </p:nvGrpSpPr>
        <p:grpSpPr>
          <a:xfrm>
            <a:off x="2544132" y="4909695"/>
            <a:ext cx="527061" cy="495955"/>
            <a:chOff x="1908099" y="3682271"/>
            <a:chExt cx="395296" cy="371966"/>
          </a:xfrm>
        </p:grpSpPr>
        <p:sp>
          <p:nvSpPr>
            <p:cNvPr id="15122" name="Google Shape;15122;p74"/>
            <p:cNvSpPr/>
            <p:nvPr/>
          </p:nvSpPr>
          <p:spPr>
            <a:xfrm>
              <a:off x="1931613" y="3682271"/>
              <a:ext cx="371782" cy="371966"/>
            </a:xfrm>
            <a:custGeom>
              <a:avLst/>
              <a:gdLst/>
              <a:ahLst/>
              <a:cxnLst/>
              <a:rect l="l" t="t" r="r" b="b"/>
              <a:pathLst>
                <a:path w="14151" h="14158" extrusionOk="0">
                  <a:moveTo>
                    <a:pt x="7075" y="1"/>
                  </a:moveTo>
                  <a:cubicBezTo>
                    <a:pt x="3163" y="1"/>
                    <a:pt x="0" y="3171"/>
                    <a:pt x="0" y="7083"/>
                  </a:cubicBezTo>
                  <a:cubicBezTo>
                    <a:pt x="0" y="10988"/>
                    <a:pt x="3163" y="14158"/>
                    <a:pt x="7075" y="14158"/>
                  </a:cubicBezTo>
                  <a:cubicBezTo>
                    <a:pt x="10980" y="14158"/>
                    <a:pt x="14150" y="10988"/>
                    <a:pt x="14150" y="7083"/>
                  </a:cubicBezTo>
                  <a:cubicBezTo>
                    <a:pt x="14150" y="3171"/>
                    <a:pt x="10980" y="1"/>
                    <a:pt x="7075" y="1"/>
                  </a:cubicBezTo>
                  <a:close/>
                </a:path>
              </a:pathLst>
            </a:custGeom>
            <a:solidFill>
              <a:srgbClr val="C5CFD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23" name="Google Shape;15123;p74"/>
            <p:cNvSpPr/>
            <p:nvPr/>
          </p:nvSpPr>
          <p:spPr>
            <a:xfrm>
              <a:off x="2039487" y="3826244"/>
              <a:ext cx="30082" cy="42115"/>
            </a:xfrm>
            <a:custGeom>
              <a:avLst/>
              <a:gdLst/>
              <a:ahLst/>
              <a:cxnLst/>
              <a:rect l="l" t="t" r="r" b="b"/>
              <a:pathLst>
                <a:path w="1145" h="1603" extrusionOk="0">
                  <a:moveTo>
                    <a:pt x="569" y="1"/>
                  </a:moveTo>
                  <a:cubicBezTo>
                    <a:pt x="257" y="1"/>
                    <a:pt x="0" y="257"/>
                    <a:pt x="0" y="576"/>
                  </a:cubicBezTo>
                  <a:lnTo>
                    <a:pt x="0" y="1027"/>
                  </a:lnTo>
                  <a:cubicBezTo>
                    <a:pt x="0" y="1346"/>
                    <a:pt x="257" y="1603"/>
                    <a:pt x="569" y="1603"/>
                  </a:cubicBezTo>
                  <a:cubicBezTo>
                    <a:pt x="888" y="1603"/>
                    <a:pt x="1145" y="1346"/>
                    <a:pt x="1145" y="1027"/>
                  </a:cubicBezTo>
                  <a:lnTo>
                    <a:pt x="1145" y="576"/>
                  </a:lnTo>
                  <a:cubicBezTo>
                    <a:pt x="1145" y="257"/>
                    <a:pt x="888" y="1"/>
                    <a:pt x="569" y="1"/>
                  </a:cubicBezTo>
                  <a:close/>
                </a:path>
              </a:pathLst>
            </a:custGeom>
            <a:solidFill>
              <a:srgbClr val="3838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24" name="Google Shape;15124;p74"/>
            <p:cNvSpPr/>
            <p:nvPr/>
          </p:nvSpPr>
          <p:spPr>
            <a:xfrm>
              <a:off x="2051520" y="3826349"/>
              <a:ext cx="18049" cy="29951"/>
            </a:xfrm>
            <a:custGeom>
              <a:avLst/>
              <a:gdLst/>
              <a:ahLst/>
              <a:cxnLst/>
              <a:rect l="l" t="t" r="r" b="b"/>
              <a:pathLst>
                <a:path w="687"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25" name="Google Shape;15125;p74"/>
            <p:cNvSpPr/>
            <p:nvPr/>
          </p:nvSpPr>
          <p:spPr>
            <a:xfrm>
              <a:off x="2165412" y="3826244"/>
              <a:ext cx="30082" cy="42115"/>
            </a:xfrm>
            <a:custGeom>
              <a:avLst/>
              <a:gdLst/>
              <a:ahLst/>
              <a:cxnLst/>
              <a:rect l="l" t="t" r="r" b="b"/>
              <a:pathLst>
                <a:path w="1145" h="1603" extrusionOk="0">
                  <a:moveTo>
                    <a:pt x="569" y="1"/>
                  </a:moveTo>
                  <a:cubicBezTo>
                    <a:pt x="257" y="1"/>
                    <a:pt x="0" y="257"/>
                    <a:pt x="0" y="576"/>
                  </a:cubicBezTo>
                  <a:lnTo>
                    <a:pt x="0" y="1027"/>
                  </a:lnTo>
                  <a:cubicBezTo>
                    <a:pt x="0" y="1346"/>
                    <a:pt x="257" y="1603"/>
                    <a:pt x="569" y="1603"/>
                  </a:cubicBezTo>
                  <a:cubicBezTo>
                    <a:pt x="888" y="1603"/>
                    <a:pt x="1145" y="1346"/>
                    <a:pt x="1145" y="1027"/>
                  </a:cubicBezTo>
                  <a:lnTo>
                    <a:pt x="1145" y="576"/>
                  </a:lnTo>
                  <a:cubicBezTo>
                    <a:pt x="1145" y="257"/>
                    <a:pt x="888" y="1"/>
                    <a:pt x="569" y="1"/>
                  </a:cubicBezTo>
                  <a:close/>
                </a:path>
              </a:pathLst>
            </a:custGeom>
            <a:solidFill>
              <a:srgbClr val="3838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26" name="Google Shape;15126;p74"/>
            <p:cNvSpPr/>
            <p:nvPr/>
          </p:nvSpPr>
          <p:spPr>
            <a:xfrm>
              <a:off x="2177444" y="3826349"/>
              <a:ext cx="18049" cy="29951"/>
            </a:xfrm>
            <a:custGeom>
              <a:avLst/>
              <a:gdLst/>
              <a:ahLst/>
              <a:cxnLst/>
              <a:rect l="l" t="t" r="r" b="b"/>
              <a:pathLst>
                <a:path w="687"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27" name="Google Shape;15127;p74"/>
            <p:cNvSpPr/>
            <p:nvPr/>
          </p:nvSpPr>
          <p:spPr>
            <a:xfrm>
              <a:off x="2047501" y="3920825"/>
              <a:ext cx="140532" cy="39015"/>
            </a:xfrm>
            <a:custGeom>
              <a:avLst/>
              <a:gdLst/>
              <a:ahLst/>
              <a:cxnLst/>
              <a:rect l="l" t="t" r="r" b="b"/>
              <a:pathLst>
                <a:path w="5349" h="1485" extrusionOk="0">
                  <a:moveTo>
                    <a:pt x="2664" y="0"/>
                  </a:moveTo>
                  <a:cubicBezTo>
                    <a:pt x="1679" y="0"/>
                    <a:pt x="750" y="375"/>
                    <a:pt x="167" y="1006"/>
                  </a:cubicBezTo>
                  <a:cubicBezTo>
                    <a:pt x="1" y="1186"/>
                    <a:pt x="132" y="1485"/>
                    <a:pt x="382" y="1485"/>
                  </a:cubicBezTo>
                  <a:cubicBezTo>
                    <a:pt x="458" y="1478"/>
                    <a:pt x="535" y="1443"/>
                    <a:pt x="590" y="1388"/>
                  </a:cubicBezTo>
                  <a:cubicBezTo>
                    <a:pt x="1062" y="874"/>
                    <a:pt x="1839" y="562"/>
                    <a:pt x="2664" y="562"/>
                  </a:cubicBezTo>
                  <a:cubicBezTo>
                    <a:pt x="3490" y="562"/>
                    <a:pt x="4259" y="874"/>
                    <a:pt x="4738" y="1388"/>
                  </a:cubicBezTo>
                  <a:cubicBezTo>
                    <a:pt x="4800" y="1455"/>
                    <a:pt x="4872" y="1483"/>
                    <a:pt x="4941" y="1483"/>
                  </a:cubicBezTo>
                  <a:cubicBezTo>
                    <a:pt x="5157" y="1483"/>
                    <a:pt x="5349" y="1209"/>
                    <a:pt x="5154" y="999"/>
                  </a:cubicBezTo>
                  <a:cubicBezTo>
                    <a:pt x="4579" y="375"/>
                    <a:pt x="3642" y="0"/>
                    <a:pt x="2664" y="0"/>
                  </a:cubicBezTo>
                  <a:close/>
                </a:path>
              </a:pathLst>
            </a:custGeom>
            <a:solidFill>
              <a:srgbClr val="4C5F7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28" name="Google Shape;15128;p74"/>
            <p:cNvSpPr/>
            <p:nvPr/>
          </p:nvSpPr>
          <p:spPr>
            <a:xfrm>
              <a:off x="1908099" y="3724018"/>
              <a:ext cx="353549" cy="330114"/>
            </a:xfrm>
            <a:custGeom>
              <a:avLst/>
              <a:gdLst/>
              <a:ahLst/>
              <a:cxnLst/>
              <a:rect l="l" t="t" r="r" b="b"/>
              <a:pathLst>
                <a:path w="13457" h="12565" extrusionOk="0">
                  <a:moveTo>
                    <a:pt x="3503" y="0"/>
                  </a:moveTo>
                  <a:lnTo>
                    <a:pt x="3503" y="0"/>
                  </a:lnTo>
                  <a:cubicBezTo>
                    <a:pt x="250" y="2650"/>
                    <a:pt x="0" y="7526"/>
                    <a:pt x="2969" y="10495"/>
                  </a:cubicBezTo>
                  <a:cubicBezTo>
                    <a:pt x="4356" y="11882"/>
                    <a:pt x="6164" y="12564"/>
                    <a:pt x="7966" y="12564"/>
                  </a:cubicBezTo>
                  <a:cubicBezTo>
                    <a:pt x="10013" y="12564"/>
                    <a:pt x="12051" y="11684"/>
                    <a:pt x="13457" y="9954"/>
                  </a:cubicBezTo>
                  <a:lnTo>
                    <a:pt x="13457" y="9954"/>
                  </a:lnTo>
                  <a:cubicBezTo>
                    <a:pt x="12201" y="10980"/>
                    <a:pt x="10620" y="11542"/>
                    <a:pt x="8997" y="11542"/>
                  </a:cubicBezTo>
                  <a:cubicBezTo>
                    <a:pt x="6264" y="11542"/>
                    <a:pt x="3781" y="9968"/>
                    <a:pt x="2608" y="7505"/>
                  </a:cubicBezTo>
                  <a:cubicBezTo>
                    <a:pt x="1436" y="5036"/>
                    <a:pt x="1783" y="2116"/>
                    <a:pt x="3503" y="0"/>
                  </a:cubicBezTo>
                  <a:close/>
                </a:path>
              </a:pathLst>
            </a:custGeom>
            <a:solidFill>
              <a:srgbClr val="B0BDC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129" name="Google Shape;15129;p74"/>
          <p:cNvGrpSpPr/>
          <p:nvPr/>
        </p:nvGrpSpPr>
        <p:grpSpPr>
          <a:xfrm>
            <a:off x="3275733" y="4909695"/>
            <a:ext cx="527027" cy="495955"/>
            <a:chOff x="2456800" y="3682271"/>
            <a:chExt cx="395270" cy="371966"/>
          </a:xfrm>
        </p:grpSpPr>
        <p:sp>
          <p:nvSpPr>
            <p:cNvPr id="15130" name="Google Shape;15130;p74"/>
            <p:cNvSpPr/>
            <p:nvPr/>
          </p:nvSpPr>
          <p:spPr>
            <a:xfrm>
              <a:off x="2480314" y="3682271"/>
              <a:ext cx="371756" cy="371966"/>
            </a:xfrm>
            <a:custGeom>
              <a:avLst/>
              <a:gdLst/>
              <a:ahLst/>
              <a:cxnLst/>
              <a:rect l="l" t="t" r="r" b="b"/>
              <a:pathLst>
                <a:path w="14150" h="14158" extrusionOk="0">
                  <a:moveTo>
                    <a:pt x="7075" y="1"/>
                  </a:moveTo>
                  <a:cubicBezTo>
                    <a:pt x="3163" y="1"/>
                    <a:pt x="0" y="3171"/>
                    <a:pt x="0" y="7083"/>
                  </a:cubicBezTo>
                  <a:cubicBezTo>
                    <a:pt x="0" y="10988"/>
                    <a:pt x="3163" y="14158"/>
                    <a:pt x="7075" y="14158"/>
                  </a:cubicBezTo>
                  <a:cubicBezTo>
                    <a:pt x="10980" y="14158"/>
                    <a:pt x="14150" y="10988"/>
                    <a:pt x="14150" y="7083"/>
                  </a:cubicBezTo>
                  <a:cubicBezTo>
                    <a:pt x="14150" y="3171"/>
                    <a:pt x="10980" y="1"/>
                    <a:pt x="7075" y="1"/>
                  </a:cubicBezTo>
                  <a:close/>
                </a:path>
              </a:pathLst>
            </a:custGeom>
            <a:solidFill>
              <a:srgbClr val="C5CFD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31" name="Google Shape;15131;p74"/>
            <p:cNvSpPr/>
            <p:nvPr/>
          </p:nvSpPr>
          <p:spPr>
            <a:xfrm>
              <a:off x="2456800" y="3724018"/>
              <a:ext cx="353549" cy="330114"/>
            </a:xfrm>
            <a:custGeom>
              <a:avLst/>
              <a:gdLst/>
              <a:ahLst/>
              <a:cxnLst/>
              <a:rect l="l" t="t" r="r" b="b"/>
              <a:pathLst>
                <a:path w="13457" h="12565" extrusionOk="0">
                  <a:moveTo>
                    <a:pt x="3503" y="0"/>
                  </a:moveTo>
                  <a:lnTo>
                    <a:pt x="3503" y="0"/>
                  </a:lnTo>
                  <a:cubicBezTo>
                    <a:pt x="250" y="2650"/>
                    <a:pt x="0" y="7526"/>
                    <a:pt x="2969" y="10495"/>
                  </a:cubicBezTo>
                  <a:cubicBezTo>
                    <a:pt x="4356" y="11882"/>
                    <a:pt x="6164" y="12564"/>
                    <a:pt x="7966" y="12564"/>
                  </a:cubicBezTo>
                  <a:cubicBezTo>
                    <a:pt x="10012" y="12564"/>
                    <a:pt x="12051" y="11684"/>
                    <a:pt x="13457" y="9954"/>
                  </a:cubicBezTo>
                  <a:lnTo>
                    <a:pt x="13457" y="9954"/>
                  </a:lnTo>
                  <a:cubicBezTo>
                    <a:pt x="12201" y="10980"/>
                    <a:pt x="10620" y="11542"/>
                    <a:pt x="8997" y="11542"/>
                  </a:cubicBezTo>
                  <a:cubicBezTo>
                    <a:pt x="6264" y="11542"/>
                    <a:pt x="3781" y="9968"/>
                    <a:pt x="2608" y="7505"/>
                  </a:cubicBezTo>
                  <a:cubicBezTo>
                    <a:pt x="1436" y="5036"/>
                    <a:pt x="1783" y="2116"/>
                    <a:pt x="3503" y="0"/>
                  </a:cubicBezTo>
                  <a:close/>
                </a:path>
              </a:pathLst>
            </a:custGeom>
            <a:solidFill>
              <a:srgbClr val="B0BDC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32" name="Google Shape;15132;p74"/>
            <p:cNvSpPr/>
            <p:nvPr/>
          </p:nvSpPr>
          <p:spPr>
            <a:xfrm>
              <a:off x="2557318" y="3892267"/>
              <a:ext cx="217589" cy="96000"/>
            </a:xfrm>
            <a:custGeom>
              <a:avLst/>
              <a:gdLst/>
              <a:ahLst/>
              <a:cxnLst/>
              <a:rect l="l" t="t" r="r" b="b"/>
              <a:pathLst>
                <a:path w="8282" h="3654" extrusionOk="0">
                  <a:moveTo>
                    <a:pt x="244" y="1"/>
                  </a:moveTo>
                  <a:cubicBezTo>
                    <a:pt x="105" y="1"/>
                    <a:pt x="1" y="146"/>
                    <a:pt x="45" y="297"/>
                  </a:cubicBezTo>
                  <a:cubicBezTo>
                    <a:pt x="593" y="2246"/>
                    <a:pt x="2223" y="3654"/>
                    <a:pt x="4144" y="3654"/>
                  </a:cubicBezTo>
                  <a:cubicBezTo>
                    <a:pt x="6065" y="3654"/>
                    <a:pt x="7688" y="2246"/>
                    <a:pt x="8243" y="297"/>
                  </a:cubicBezTo>
                  <a:cubicBezTo>
                    <a:pt x="8281" y="146"/>
                    <a:pt x="8176" y="1"/>
                    <a:pt x="8043" y="1"/>
                  </a:cubicBezTo>
                  <a:cubicBezTo>
                    <a:pt x="8029" y="1"/>
                    <a:pt x="8015" y="2"/>
                    <a:pt x="8001" y="5"/>
                  </a:cubicBezTo>
                  <a:cubicBezTo>
                    <a:pt x="6766" y="297"/>
                    <a:pt x="5498" y="450"/>
                    <a:pt x="4229" y="450"/>
                  </a:cubicBezTo>
                  <a:cubicBezTo>
                    <a:pt x="4200" y="450"/>
                    <a:pt x="4172" y="449"/>
                    <a:pt x="4144" y="449"/>
                  </a:cubicBezTo>
                  <a:cubicBezTo>
                    <a:pt x="4116" y="449"/>
                    <a:pt x="4087" y="450"/>
                    <a:pt x="4059" y="450"/>
                  </a:cubicBezTo>
                  <a:cubicBezTo>
                    <a:pt x="2784" y="450"/>
                    <a:pt x="1522" y="297"/>
                    <a:pt x="288" y="5"/>
                  </a:cubicBezTo>
                  <a:cubicBezTo>
                    <a:pt x="273" y="2"/>
                    <a:pt x="258" y="1"/>
                    <a:pt x="244" y="1"/>
                  </a:cubicBezTo>
                  <a:close/>
                </a:path>
              </a:pathLst>
            </a:custGeom>
            <a:solidFill>
              <a:srgbClr val="3C51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33" name="Google Shape;15133;p74"/>
            <p:cNvSpPr/>
            <p:nvPr/>
          </p:nvSpPr>
          <p:spPr>
            <a:xfrm>
              <a:off x="2557318" y="3892267"/>
              <a:ext cx="217746" cy="53359"/>
            </a:xfrm>
            <a:custGeom>
              <a:avLst/>
              <a:gdLst/>
              <a:ahLst/>
              <a:cxnLst/>
              <a:rect l="l" t="t" r="r" b="b"/>
              <a:pathLst>
                <a:path w="8288" h="2031" extrusionOk="0">
                  <a:moveTo>
                    <a:pt x="244" y="1"/>
                  </a:moveTo>
                  <a:cubicBezTo>
                    <a:pt x="105" y="1"/>
                    <a:pt x="1" y="146"/>
                    <a:pt x="45" y="297"/>
                  </a:cubicBezTo>
                  <a:cubicBezTo>
                    <a:pt x="183" y="796"/>
                    <a:pt x="398" y="1268"/>
                    <a:pt x="683" y="1698"/>
                  </a:cubicBezTo>
                  <a:cubicBezTo>
                    <a:pt x="1824" y="1920"/>
                    <a:pt x="2982" y="2031"/>
                    <a:pt x="4141" y="2031"/>
                  </a:cubicBezTo>
                  <a:cubicBezTo>
                    <a:pt x="5299" y="2031"/>
                    <a:pt x="6457" y="1920"/>
                    <a:pt x="7598" y="1698"/>
                  </a:cubicBezTo>
                  <a:cubicBezTo>
                    <a:pt x="7883" y="1268"/>
                    <a:pt x="8098" y="796"/>
                    <a:pt x="8243" y="297"/>
                  </a:cubicBezTo>
                  <a:cubicBezTo>
                    <a:pt x="8287" y="146"/>
                    <a:pt x="8177" y="1"/>
                    <a:pt x="8043" y="1"/>
                  </a:cubicBezTo>
                  <a:cubicBezTo>
                    <a:pt x="8029" y="1"/>
                    <a:pt x="8015" y="2"/>
                    <a:pt x="8001" y="5"/>
                  </a:cubicBezTo>
                  <a:cubicBezTo>
                    <a:pt x="6731" y="300"/>
                    <a:pt x="5436" y="448"/>
                    <a:pt x="4141" y="448"/>
                  </a:cubicBezTo>
                  <a:cubicBezTo>
                    <a:pt x="2847" y="448"/>
                    <a:pt x="1553" y="300"/>
                    <a:pt x="288" y="5"/>
                  </a:cubicBezTo>
                  <a:cubicBezTo>
                    <a:pt x="273" y="2"/>
                    <a:pt x="258" y="1"/>
                    <a:pt x="244" y="1"/>
                  </a:cubicBezTo>
                  <a:close/>
                </a:path>
              </a:pathLst>
            </a:custGeom>
            <a:solidFill>
              <a:srgbClr val="3838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34" name="Google Shape;15134;p74"/>
            <p:cNvSpPr/>
            <p:nvPr/>
          </p:nvSpPr>
          <p:spPr>
            <a:xfrm>
              <a:off x="2588189" y="3796346"/>
              <a:ext cx="30082" cy="54332"/>
            </a:xfrm>
            <a:custGeom>
              <a:avLst/>
              <a:gdLst/>
              <a:ahLst/>
              <a:cxnLst/>
              <a:rect l="l" t="t" r="r" b="b"/>
              <a:pathLst>
                <a:path w="1145" h="2068" extrusionOk="0">
                  <a:moveTo>
                    <a:pt x="569" y="1"/>
                  </a:moveTo>
                  <a:cubicBezTo>
                    <a:pt x="257" y="1"/>
                    <a:pt x="0" y="258"/>
                    <a:pt x="0" y="570"/>
                  </a:cubicBezTo>
                  <a:lnTo>
                    <a:pt x="0" y="1492"/>
                  </a:lnTo>
                  <a:cubicBezTo>
                    <a:pt x="0" y="1811"/>
                    <a:pt x="257" y="2068"/>
                    <a:pt x="569" y="2068"/>
                  </a:cubicBezTo>
                  <a:cubicBezTo>
                    <a:pt x="888" y="2068"/>
                    <a:pt x="1145" y="1811"/>
                    <a:pt x="1145" y="1492"/>
                  </a:cubicBezTo>
                  <a:lnTo>
                    <a:pt x="1145" y="570"/>
                  </a:lnTo>
                  <a:cubicBezTo>
                    <a:pt x="1145" y="258"/>
                    <a:pt x="888" y="1"/>
                    <a:pt x="569" y="1"/>
                  </a:cubicBezTo>
                  <a:close/>
                </a:path>
              </a:pathLst>
            </a:custGeom>
            <a:solidFill>
              <a:srgbClr val="3838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35" name="Google Shape;15135;p74"/>
            <p:cNvSpPr/>
            <p:nvPr/>
          </p:nvSpPr>
          <p:spPr>
            <a:xfrm>
              <a:off x="2600221" y="3796346"/>
              <a:ext cx="18049" cy="42220"/>
            </a:xfrm>
            <a:custGeom>
              <a:avLst/>
              <a:gdLst/>
              <a:ahLst/>
              <a:cxnLst/>
              <a:rect l="l" t="t" r="r" b="b"/>
              <a:pathLst>
                <a:path w="687" h="1607" extrusionOk="0">
                  <a:moveTo>
                    <a:pt x="111" y="1"/>
                  </a:moveTo>
                  <a:cubicBezTo>
                    <a:pt x="76" y="1"/>
                    <a:pt x="35" y="1"/>
                    <a:pt x="0" y="8"/>
                  </a:cubicBezTo>
                  <a:lnTo>
                    <a:pt x="0" y="1263"/>
                  </a:lnTo>
                  <a:cubicBezTo>
                    <a:pt x="0" y="1492"/>
                    <a:pt x="172" y="1607"/>
                    <a:pt x="343" y="1607"/>
                  </a:cubicBezTo>
                  <a:cubicBezTo>
                    <a:pt x="513" y="1607"/>
                    <a:pt x="683" y="1492"/>
                    <a:pt x="680" y="1263"/>
                  </a:cubicBezTo>
                  <a:lnTo>
                    <a:pt x="680" y="570"/>
                  </a:lnTo>
                  <a:cubicBezTo>
                    <a:pt x="687" y="258"/>
                    <a:pt x="430" y="1"/>
                    <a:pt x="111" y="1"/>
                  </a:cubicBezTo>
                  <a:close/>
                </a:path>
              </a:pathLst>
            </a:custGeom>
            <a:solidFill>
              <a:srgbClr val="3C51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36" name="Google Shape;15136;p74"/>
            <p:cNvSpPr/>
            <p:nvPr/>
          </p:nvSpPr>
          <p:spPr>
            <a:xfrm>
              <a:off x="2714113" y="3796346"/>
              <a:ext cx="30082" cy="54332"/>
            </a:xfrm>
            <a:custGeom>
              <a:avLst/>
              <a:gdLst/>
              <a:ahLst/>
              <a:cxnLst/>
              <a:rect l="l" t="t" r="r" b="b"/>
              <a:pathLst>
                <a:path w="1145" h="2068" extrusionOk="0">
                  <a:moveTo>
                    <a:pt x="569" y="1"/>
                  </a:moveTo>
                  <a:cubicBezTo>
                    <a:pt x="257" y="1"/>
                    <a:pt x="0" y="258"/>
                    <a:pt x="0" y="570"/>
                  </a:cubicBezTo>
                  <a:lnTo>
                    <a:pt x="0" y="1492"/>
                  </a:lnTo>
                  <a:cubicBezTo>
                    <a:pt x="0" y="1811"/>
                    <a:pt x="257" y="2068"/>
                    <a:pt x="569" y="2068"/>
                  </a:cubicBezTo>
                  <a:cubicBezTo>
                    <a:pt x="888" y="2068"/>
                    <a:pt x="1145" y="1811"/>
                    <a:pt x="1145" y="1492"/>
                  </a:cubicBezTo>
                  <a:lnTo>
                    <a:pt x="1145" y="570"/>
                  </a:lnTo>
                  <a:cubicBezTo>
                    <a:pt x="1145" y="258"/>
                    <a:pt x="888" y="1"/>
                    <a:pt x="569" y="1"/>
                  </a:cubicBezTo>
                  <a:close/>
                </a:path>
              </a:pathLst>
            </a:custGeom>
            <a:solidFill>
              <a:srgbClr val="38383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37" name="Google Shape;15137;p74"/>
            <p:cNvSpPr/>
            <p:nvPr/>
          </p:nvSpPr>
          <p:spPr>
            <a:xfrm>
              <a:off x="2726146" y="3796346"/>
              <a:ext cx="18049" cy="42220"/>
            </a:xfrm>
            <a:custGeom>
              <a:avLst/>
              <a:gdLst/>
              <a:ahLst/>
              <a:cxnLst/>
              <a:rect l="l" t="t" r="r" b="b"/>
              <a:pathLst>
                <a:path w="687" h="1607" extrusionOk="0">
                  <a:moveTo>
                    <a:pt x="111" y="1"/>
                  </a:moveTo>
                  <a:cubicBezTo>
                    <a:pt x="76" y="1"/>
                    <a:pt x="35" y="1"/>
                    <a:pt x="0" y="8"/>
                  </a:cubicBezTo>
                  <a:lnTo>
                    <a:pt x="0" y="1263"/>
                  </a:lnTo>
                  <a:cubicBezTo>
                    <a:pt x="0" y="1492"/>
                    <a:pt x="172" y="1607"/>
                    <a:pt x="343" y="1607"/>
                  </a:cubicBezTo>
                  <a:cubicBezTo>
                    <a:pt x="513" y="1607"/>
                    <a:pt x="683" y="1492"/>
                    <a:pt x="680" y="1263"/>
                  </a:cubicBezTo>
                  <a:lnTo>
                    <a:pt x="680" y="570"/>
                  </a:lnTo>
                  <a:cubicBezTo>
                    <a:pt x="687" y="258"/>
                    <a:pt x="430" y="1"/>
                    <a:pt x="111" y="1"/>
                  </a:cubicBezTo>
                  <a:close/>
                </a:path>
              </a:pathLst>
            </a:custGeom>
            <a:solidFill>
              <a:srgbClr val="3C51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38" name="Google Shape;15138;p74"/>
            <p:cNvSpPr/>
            <p:nvPr/>
          </p:nvSpPr>
          <p:spPr>
            <a:xfrm>
              <a:off x="2577259" y="3895131"/>
              <a:ext cx="177681" cy="33156"/>
            </a:xfrm>
            <a:custGeom>
              <a:avLst/>
              <a:gdLst/>
              <a:ahLst/>
              <a:cxnLst/>
              <a:rect l="l" t="t" r="r" b="b"/>
              <a:pathLst>
                <a:path w="6763" h="1262" extrusionOk="0">
                  <a:moveTo>
                    <a:pt x="0" y="0"/>
                  </a:moveTo>
                  <a:lnTo>
                    <a:pt x="0" y="0"/>
                  </a:lnTo>
                  <a:cubicBezTo>
                    <a:pt x="90" y="236"/>
                    <a:pt x="194" y="465"/>
                    <a:pt x="319" y="680"/>
                  </a:cubicBezTo>
                  <a:cubicBezTo>
                    <a:pt x="458" y="916"/>
                    <a:pt x="701" y="1076"/>
                    <a:pt x="971" y="1110"/>
                  </a:cubicBezTo>
                  <a:cubicBezTo>
                    <a:pt x="1772" y="1211"/>
                    <a:pt x="2579" y="1261"/>
                    <a:pt x="3386" y="1261"/>
                  </a:cubicBezTo>
                  <a:cubicBezTo>
                    <a:pt x="4193" y="1261"/>
                    <a:pt x="5001" y="1211"/>
                    <a:pt x="5806" y="1110"/>
                  </a:cubicBezTo>
                  <a:cubicBezTo>
                    <a:pt x="6076" y="1076"/>
                    <a:pt x="6319" y="916"/>
                    <a:pt x="6451" y="680"/>
                  </a:cubicBezTo>
                  <a:cubicBezTo>
                    <a:pt x="6576" y="465"/>
                    <a:pt x="6680" y="236"/>
                    <a:pt x="6763" y="0"/>
                  </a:cubicBezTo>
                  <a:lnTo>
                    <a:pt x="6763" y="0"/>
                  </a:lnTo>
                  <a:cubicBezTo>
                    <a:pt x="5650" y="226"/>
                    <a:pt x="4517" y="339"/>
                    <a:pt x="3384" y="339"/>
                  </a:cubicBezTo>
                  <a:cubicBezTo>
                    <a:pt x="2251" y="339"/>
                    <a:pt x="1117" y="226"/>
                    <a:pt x="0"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139" name="Google Shape;15139;p74"/>
          <p:cNvGrpSpPr/>
          <p:nvPr/>
        </p:nvGrpSpPr>
        <p:grpSpPr>
          <a:xfrm>
            <a:off x="4019000" y="4909695"/>
            <a:ext cx="521456" cy="495920"/>
            <a:chOff x="3014250" y="3682271"/>
            <a:chExt cx="391092" cy="371940"/>
          </a:xfrm>
        </p:grpSpPr>
        <p:sp>
          <p:nvSpPr>
            <p:cNvPr id="15140" name="Google Shape;15140;p74"/>
            <p:cNvSpPr/>
            <p:nvPr/>
          </p:nvSpPr>
          <p:spPr>
            <a:xfrm>
              <a:off x="3014250" y="3682271"/>
              <a:ext cx="386521" cy="371940"/>
            </a:xfrm>
            <a:custGeom>
              <a:avLst/>
              <a:gdLst/>
              <a:ahLst/>
              <a:cxnLst/>
              <a:rect l="l" t="t" r="r" b="b"/>
              <a:pathLst>
                <a:path w="14712" h="14157" extrusionOk="0">
                  <a:moveTo>
                    <a:pt x="7637" y="1"/>
                  </a:moveTo>
                  <a:cubicBezTo>
                    <a:pt x="4772" y="1"/>
                    <a:pt x="2192" y="1728"/>
                    <a:pt x="1096" y="4371"/>
                  </a:cubicBezTo>
                  <a:cubicBezTo>
                    <a:pt x="0" y="7013"/>
                    <a:pt x="611" y="10058"/>
                    <a:pt x="2629" y="12084"/>
                  </a:cubicBezTo>
                  <a:cubicBezTo>
                    <a:pt x="3983" y="13438"/>
                    <a:pt x="5793" y="14156"/>
                    <a:pt x="7634" y="14156"/>
                  </a:cubicBezTo>
                  <a:cubicBezTo>
                    <a:pt x="8546" y="14156"/>
                    <a:pt x="9466" y="13980"/>
                    <a:pt x="10342" y="13617"/>
                  </a:cubicBezTo>
                  <a:cubicBezTo>
                    <a:pt x="12985" y="12521"/>
                    <a:pt x="14712" y="9940"/>
                    <a:pt x="14712" y="7083"/>
                  </a:cubicBezTo>
                  <a:cubicBezTo>
                    <a:pt x="14712" y="3171"/>
                    <a:pt x="11542" y="8"/>
                    <a:pt x="7637"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41" name="Google Shape;15141;p74"/>
            <p:cNvSpPr/>
            <p:nvPr/>
          </p:nvSpPr>
          <p:spPr>
            <a:xfrm>
              <a:off x="3028279" y="3694567"/>
              <a:ext cx="377063" cy="347480"/>
            </a:xfrm>
            <a:custGeom>
              <a:avLst/>
              <a:gdLst/>
              <a:ahLst/>
              <a:cxnLst/>
              <a:rect l="l" t="t" r="r" b="b"/>
              <a:pathLst>
                <a:path w="14352" h="13226" extrusionOk="0">
                  <a:moveTo>
                    <a:pt x="7099" y="0"/>
                  </a:moveTo>
                  <a:cubicBezTo>
                    <a:pt x="6251" y="0"/>
                    <a:pt x="5393" y="163"/>
                    <a:pt x="4571" y="504"/>
                  </a:cubicBezTo>
                  <a:cubicBezTo>
                    <a:pt x="1658" y="1711"/>
                    <a:pt x="0" y="4811"/>
                    <a:pt x="618" y="7905"/>
                  </a:cubicBezTo>
                  <a:cubicBezTo>
                    <a:pt x="1228" y="10998"/>
                    <a:pt x="3947" y="13225"/>
                    <a:pt x="7103" y="13225"/>
                  </a:cubicBezTo>
                  <a:cubicBezTo>
                    <a:pt x="7111" y="13225"/>
                    <a:pt x="7120" y="13225"/>
                    <a:pt x="7129" y="13225"/>
                  </a:cubicBezTo>
                  <a:cubicBezTo>
                    <a:pt x="8874" y="13225"/>
                    <a:pt x="10542" y="12525"/>
                    <a:pt x="11778" y="11290"/>
                  </a:cubicBezTo>
                  <a:cubicBezTo>
                    <a:pt x="14011" y="9056"/>
                    <a:pt x="14351" y="5560"/>
                    <a:pt x="12603" y="2939"/>
                  </a:cubicBezTo>
                  <a:cubicBezTo>
                    <a:pt x="11344" y="1057"/>
                    <a:pt x="9255" y="0"/>
                    <a:pt x="7099"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42" name="Google Shape;15142;p74"/>
            <p:cNvSpPr/>
            <p:nvPr/>
          </p:nvSpPr>
          <p:spPr>
            <a:xfrm>
              <a:off x="3144167" y="3741332"/>
              <a:ext cx="141267" cy="253871"/>
            </a:xfrm>
            <a:custGeom>
              <a:avLst/>
              <a:gdLst/>
              <a:ahLst/>
              <a:cxnLst/>
              <a:rect l="l" t="t" r="r" b="b"/>
              <a:pathLst>
                <a:path w="5377" h="9663" extrusionOk="0">
                  <a:moveTo>
                    <a:pt x="2588" y="0"/>
                  </a:moveTo>
                  <a:cubicBezTo>
                    <a:pt x="812" y="0"/>
                    <a:pt x="1" y="1048"/>
                    <a:pt x="1" y="1755"/>
                  </a:cubicBezTo>
                  <a:cubicBezTo>
                    <a:pt x="1" y="2268"/>
                    <a:pt x="438" y="2504"/>
                    <a:pt x="791" y="2504"/>
                  </a:cubicBezTo>
                  <a:cubicBezTo>
                    <a:pt x="1499" y="2504"/>
                    <a:pt x="1208" y="1492"/>
                    <a:pt x="2546" y="1492"/>
                  </a:cubicBezTo>
                  <a:cubicBezTo>
                    <a:pt x="3205" y="1492"/>
                    <a:pt x="3725" y="1776"/>
                    <a:pt x="3725" y="2386"/>
                  </a:cubicBezTo>
                  <a:cubicBezTo>
                    <a:pt x="3725" y="3094"/>
                    <a:pt x="2990" y="3503"/>
                    <a:pt x="2560" y="3871"/>
                  </a:cubicBezTo>
                  <a:cubicBezTo>
                    <a:pt x="2179" y="4197"/>
                    <a:pt x="1679" y="4738"/>
                    <a:pt x="1679" y="5861"/>
                  </a:cubicBezTo>
                  <a:cubicBezTo>
                    <a:pt x="1679" y="6541"/>
                    <a:pt x="1860" y="6742"/>
                    <a:pt x="2401" y="6742"/>
                  </a:cubicBezTo>
                  <a:cubicBezTo>
                    <a:pt x="3046" y="6742"/>
                    <a:pt x="3177" y="6451"/>
                    <a:pt x="3177" y="6201"/>
                  </a:cubicBezTo>
                  <a:cubicBezTo>
                    <a:pt x="3177" y="5515"/>
                    <a:pt x="3184" y="5126"/>
                    <a:pt x="3906" y="4564"/>
                  </a:cubicBezTo>
                  <a:cubicBezTo>
                    <a:pt x="4266" y="4287"/>
                    <a:pt x="5376" y="3406"/>
                    <a:pt x="5376" y="2164"/>
                  </a:cubicBezTo>
                  <a:cubicBezTo>
                    <a:pt x="5376" y="930"/>
                    <a:pt x="4266" y="0"/>
                    <a:pt x="2588" y="0"/>
                  </a:cubicBezTo>
                  <a:close/>
                  <a:moveTo>
                    <a:pt x="2414" y="7644"/>
                  </a:moveTo>
                  <a:cubicBezTo>
                    <a:pt x="1860" y="7644"/>
                    <a:pt x="1402" y="8095"/>
                    <a:pt x="1402" y="8657"/>
                  </a:cubicBezTo>
                  <a:cubicBezTo>
                    <a:pt x="1402" y="9212"/>
                    <a:pt x="1860" y="9662"/>
                    <a:pt x="2414" y="9662"/>
                  </a:cubicBezTo>
                  <a:cubicBezTo>
                    <a:pt x="2969" y="9655"/>
                    <a:pt x="3420" y="9212"/>
                    <a:pt x="3427" y="8657"/>
                  </a:cubicBezTo>
                  <a:cubicBezTo>
                    <a:pt x="3420" y="8102"/>
                    <a:pt x="2969" y="7651"/>
                    <a:pt x="2414" y="7644"/>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143" name="Google Shape;15143;p74"/>
          <p:cNvGrpSpPr/>
          <p:nvPr/>
        </p:nvGrpSpPr>
        <p:grpSpPr>
          <a:xfrm>
            <a:off x="4758833" y="4937263"/>
            <a:ext cx="518304" cy="440923"/>
            <a:chOff x="3569125" y="3702947"/>
            <a:chExt cx="388728" cy="330692"/>
          </a:xfrm>
        </p:grpSpPr>
        <p:sp>
          <p:nvSpPr>
            <p:cNvPr id="15144" name="Google Shape;15144;p74"/>
            <p:cNvSpPr/>
            <p:nvPr/>
          </p:nvSpPr>
          <p:spPr>
            <a:xfrm>
              <a:off x="3569125" y="3702947"/>
              <a:ext cx="388728" cy="330692"/>
            </a:xfrm>
            <a:custGeom>
              <a:avLst/>
              <a:gdLst/>
              <a:ahLst/>
              <a:cxnLst/>
              <a:rect l="l" t="t" r="r" b="b"/>
              <a:pathLst>
                <a:path w="14796" h="12587" extrusionOk="0">
                  <a:moveTo>
                    <a:pt x="7402" y="0"/>
                  </a:moveTo>
                  <a:cubicBezTo>
                    <a:pt x="6946" y="0"/>
                    <a:pt x="6490" y="226"/>
                    <a:pt x="6230" y="677"/>
                  </a:cubicBezTo>
                  <a:lnTo>
                    <a:pt x="521" y="10555"/>
                  </a:lnTo>
                  <a:cubicBezTo>
                    <a:pt x="1" y="11456"/>
                    <a:pt x="653" y="12587"/>
                    <a:pt x="1693" y="12587"/>
                  </a:cubicBezTo>
                  <a:lnTo>
                    <a:pt x="13103" y="12587"/>
                  </a:lnTo>
                  <a:cubicBezTo>
                    <a:pt x="14144" y="12587"/>
                    <a:pt x="14796" y="11456"/>
                    <a:pt x="14275" y="10555"/>
                  </a:cubicBezTo>
                  <a:lnTo>
                    <a:pt x="8574" y="671"/>
                  </a:lnTo>
                  <a:cubicBezTo>
                    <a:pt x="8311" y="224"/>
                    <a:pt x="7856" y="0"/>
                    <a:pt x="7402" y="0"/>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45" name="Google Shape;15145;p74"/>
            <p:cNvSpPr/>
            <p:nvPr/>
          </p:nvSpPr>
          <p:spPr>
            <a:xfrm>
              <a:off x="3607036" y="3733135"/>
              <a:ext cx="313089" cy="270265"/>
            </a:xfrm>
            <a:custGeom>
              <a:avLst/>
              <a:gdLst/>
              <a:ahLst/>
              <a:cxnLst/>
              <a:rect l="l" t="t" r="r" b="b"/>
              <a:pathLst>
                <a:path w="11917" h="10287" extrusionOk="0">
                  <a:moveTo>
                    <a:pt x="5959" y="0"/>
                  </a:moveTo>
                  <a:cubicBezTo>
                    <a:pt x="5891" y="0"/>
                    <a:pt x="5823" y="35"/>
                    <a:pt x="5785" y="104"/>
                  </a:cubicBezTo>
                  <a:lnTo>
                    <a:pt x="77" y="9981"/>
                  </a:lnTo>
                  <a:cubicBezTo>
                    <a:pt x="1" y="10120"/>
                    <a:pt x="98" y="10286"/>
                    <a:pt x="250" y="10286"/>
                  </a:cubicBezTo>
                  <a:lnTo>
                    <a:pt x="11667" y="10286"/>
                  </a:lnTo>
                  <a:cubicBezTo>
                    <a:pt x="11820" y="10286"/>
                    <a:pt x="11917" y="10120"/>
                    <a:pt x="11841" y="9981"/>
                  </a:cubicBezTo>
                  <a:lnTo>
                    <a:pt x="6132" y="104"/>
                  </a:lnTo>
                  <a:cubicBezTo>
                    <a:pt x="6094" y="35"/>
                    <a:pt x="6026" y="0"/>
                    <a:pt x="5959"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46" name="Google Shape;15146;p74"/>
            <p:cNvSpPr/>
            <p:nvPr/>
          </p:nvSpPr>
          <p:spPr>
            <a:xfrm>
              <a:off x="3731489" y="3930126"/>
              <a:ext cx="55987" cy="47816"/>
            </a:xfrm>
            <a:custGeom>
              <a:avLst/>
              <a:gdLst/>
              <a:ahLst/>
              <a:cxnLst/>
              <a:rect l="l" t="t" r="r" b="b"/>
              <a:pathLst>
                <a:path w="2131" h="1820" extrusionOk="0">
                  <a:moveTo>
                    <a:pt x="1215" y="0"/>
                  </a:moveTo>
                  <a:cubicBezTo>
                    <a:pt x="410" y="0"/>
                    <a:pt x="1" y="978"/>
                    <a:pt x="577" y="1554"/>
                  </a:cubicBezTo>
                  <a:cubicBezTo>
                    <a:pt x="760" y="1738"/>
                    <a:pt x="988" y="1820"/>
                    <a:pt x="1211" y="1820"/>
                  </a:cubicBezTo>
                  <a:cubicBezTo>
                    <a:pt x="1679" y="1820"/>
                    <a:pt x="2130" y="1458"/>
                    <a:pt x="2130" y="909"/>
                  </a:cubicBezTo>
                  <a:cubicBezTo>
                    <a:pt x="2130" y="409"/>
                    <a:pt x="1721" y="0"/>
                    <a:pt x="1215" y="0"/>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47" name="Google Shape;15147;p74"/>
            <p:cNvSpPr/>
            <p:nvPr/>
          </p:nvSpPr>
          <p:spPr>
            <a:xfrm>
              <a:off x="3742812" y="3798185"/>
              <a:ext cx="41379" cy="112446"/>
            </a:xfrm>
            <a:custGeom>
              <a:avLst/>
              <a:gdLst/>
              <a:ahLst/>
              <a:cxnLst/>
              <a:rect l="l" t="t" r="r" b="b"/>
              <a:pathLst>
                <a:path w="1575" h="4280" extrusionOk="0">
                  <a:moveTo>
                    <a:pt x="534" y="0"/>
                  </a:moveTo>
                  <a:cubicBezTo>
                    <a:pt x="236" y="0"/>
                    <a:pt x="0" y="236"/>
                    <a:pt x="0" y="534"/>
                  </a:cubicBezTo>
                  <a:lnTo>
                    <a:pt x="0" y="3746"/>
                  </a:lnTo>
                  <a:cubicBezTo>
                    <a:pt x="0" y="4037"/>
                    <a:pt x="236" y="4280"/>
                    <a:pt x="534" y="4280"/>
                  </a:cubicBezTo>
                  <a:lnTo>
                    <a:pt x="1040" y="4280"/>
                  </a:lnTo>
                  <a:cubicBezTo>
                    <a:pt x="1339" y="4280"/>
                    <a:pt x="1575" y="4037"/>
                    <a:pt x="1575" y="3746"/>
                  </a:cubicBezTo>
                  <a:lnTo>
                    <a:pt x="1575" y="534"/>
                  </a:lnTo>
                  <a:cubicBezTo>
                    <a:pt x="1575" y="236"/>
                    <a:pt x="1339" y="0"/>
                    <a:pt x="1040" y="0"/>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148" name="Google Shape;15148;p74"/>
          <p:cNvGrpSpPr/>
          <p:nvPr/>
        </p:nvGrpSpPr>
        <p:grpSpPr>
          <a:xfrm>
            <a:off x="5482659" y="4909941"/>
            <a:ext cx="517323" cy="495500"/>
            <a:chOff x="4111994" y="3682455"/>
            <a:chExt cx="387992" cy="371625"/>
          </a:xfrm>
        </p:grpSpPr>
        <p:sp>
          <p:nvSpPr>
            <p:cNvPr id="15149" name="Google Shape;15149;p74"/>
            <p:cNvSpPr/>
            <p:nvPr/>
          </p:nvSpPr>
          <p:spPr>
            <a:xfrm>
              <a:off x="4111994" y="3682455"/>
              <a:ext cx="386179" cy="371572"/>
            </a:xfrm>
            <a:custGeom>
              <a:avLst/>
              <a:gdLst/>
              <a:ahLst/>
              <a:cxnLst/>
              <a:rect l="l" t="t" r="r" b="b"/>
              <a:pathLst>
                <a:path w="14699" h="14143" extrusionOk="0">
                  <a:moveTo>
                    <a:pt x="7623" y="1546"/>
                  </a:moveTo>
                  <a:cubicBezTo>
                    <a:pt x="9044" y="1546"/>
                    <a:pt x="10458" y="2093"/>
                    <a:pt x="11529" y="3164"/>
                  </a:cubicBezTo>
                  <a:cubicBezTo>
                    <a:pt x="13485" y="5113"/>
                    <a:pt x="13700" y="8199"/>
                    <a:pt x="12035" y="10398"/>
                  </a:cubicBezTo>
                  <a:lnTo>
                    <a:pt x="12028" y="10398"/>
                  </a:lnTo>
                  <a:lnTo>
                    <a:pt x="4294" y="2664"/>
                  </a:lnTo>
                  <a:cubicBezTo>
                    <a:pt x="5285" y="1914"/>
                    <a:pt x="6456" y="1546"/>
                    <a:pt x="7623" y="1546"/>
                  </a:cubicBezTo>
                  <a:close/>
                  <a:moveTo>
                    <a:pt x="3198" y="3760"/>
                  </a:moveTo>
                  <a:lnTo>
                    <a:pt x="10932" y="11494"/>
                  </a:lnTo>
                  <a:cubicBezTo>
                    <a:pt x="9959" y="12225"/>
                    <a:pt x="8794" y="12598"/>
                    <a:pt x="7620" y="12598"/>
                  </a:cubicBezTo>
                  <a:cubicBezTo>
                    <a:pt x="6777" y="12598"/>
                    <a:pt x="5930" y="12406"/>
                    <a:pt x="5147" y="12014"/>
                  </a:cubicBezTo>
                  <a:cubicBezTo>
                    <a:pt x="3275" y="11078"/>
                    <a:pt x="2096" y="9164"/>
                    <a:pt x="2089" y="7070"/>
                  </a:cubicBezTo>
                  <a:lnTo>
                    <a:pt x="2089" y="7070"/>
                  </a:lnTo>
                  <a:cubicBezTo>
                    <a:pt x="2090" y="5872"/>
                    <a:pt x="2478" y="4716"/>
                    <a:pt x="3198" y="3760"/>
                  </a:cubicBezTo>
                  <a:close/>
                  <a:moveTo>
                    <a:pt x="7617" y="1"/>
                  </a:moveTo>
                  <a:cubicBezTo>
                    <a:pt x="4759" y="8"/>
                    <a:pt x="2186" y="1728"/>
                    <a:pt x="1090" y="4371"/>
                  </a:cubicBezTo>
                  <a:cubicBezTo>
                    <a:pt x="1" y="7013"/>
                    <a:pt x="604" y="10051"/>
                    <a:pt x="2630" y="12077"/>
                  </a:cubicBezTo>
                  <a:cubicBezTo>
                    <a:pt x="3979" y="13426"/>
                    <a:pt x="5786" y="14143"/>
                    <a:pt x="7626" y="14143"/>
                  </a:cubicBezTo>
                  <a:cubicBezTo>
                    <a:pt x="8538" y="14143"/>
                    <a:pt x="9459" y="13966"/>
                    <a:pt x="10336" y="13603"/>
                  </a:cubicBezTo>
                  <a:cubicBezTo>
                    <a:pt x="12971" y="12507"/>
                    <a:pt x="14692" y="9933"/>
                    <a:pt x="14698" y="7076"/>
                  </a:cubicBezTo>
                  <a:cubicBezTo>
                    <a:pt x="14692" y="3164"/>
                    <a:pt x="11529" y="1"/>
                    <a:pt x="7617" y="1"/>
                  </a:cubicBezTo>
                  <a:close/>
                </a:path>
              </a:pathLst>
            </a:custGeom>
            <a:solidFill>
              <a:srgbClr val="8394A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50" name="Google Shape;15150;p74"/>
            <p:cNvSpPr/>
            <p:nvPr/>
          </p:nvSpPr>
          <p:spPr>
            <a:xfrm>
              <a:off x="4301156" y="3682455"/>
              <a:ext cx="198830" cy="371625"/>
            </a:xfrm>
            <a:custGeom>
              <a:avLst/>
              <a:gdLst/>
              <a:ahLst/>
              <a:cxnLst/>
              <a:rect l="l" t="t" r="r" b="b"/>
              <a:pathLst>
                <a:path w="7568" h="14145" extrusionOk="0">
                  <a:moveTo>
                    <a:pt x="493" y="0"/>
                  </a:moveTo>
                  <a:cubicBezTo>
                    <a:pt x="468" y="0"/>
                    <a:pt x="442" y="1"/>
                    <a:pt x="417" y="1"/>
                  </a:cubicBezTo>
                  <a:cubicBezTo>
                    <a:pt x="278" y="1"/>
                    <a:pt x="139" y="8"/>
                    <a:pt x="0" y="15"/>
                  </a:cubicBezTo>
                  <a:cubicBezTo>
                    <a:pt x="3739" y="230"/>
                    <a:pt x="6666" y="3323"/>
                    <a:pt x="6666" y="7076"/>
                  </a:cubicBezTo>
                  <a:cubicBezTo>
                    <a:pt x="6666" y="10821"/>
                    <a:pt x="3739" y="13915"/>
                    <a:pt x="0" y="14130"/>
                  </a:cubicBezTo>
                  <a:cubicBezTo>
                    <a:pt x="139" y="14137"/>
                    <a:pt x="278" y="14144"/>
                    <a:pt x="417" y="14144"/>
                  </a:cubicBezTo>
                  <a:cubicBezTo>
                    <a:pt x="442" y="14144"/>
                    <a:pt x="468" y="14144"/>
                    <a:pt x="493" y="14144"/>
                  </a:cubicBezTo>
                  <a:cubicBezTo>
                    <a:pt x="4398" y="14144"/>
                    <a:pt x="7568" y="10983"/>
                    <a:pt x="7568" y="7076"/>
                  </a:cubicBezTo>
                  <a:cubicBezTo>
                    <a:pt x="7568" y="3162"/>
                    <a:pt x="4398" y="0"/>
                    <a:pt x="493" y="0"/>
                  </a:cubicBezTo>
                  <a:close/>
                </a:path>
              </a:pathLst>
            </a:custGeom>
            <a:solidFill>
              <a:srgbClr val="5B728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151" name="Google Shape;15151;p74"/>
          <p:cNvGrpSpPr/>
          <p:nvPr/>
        </p:nvGrpSpPr>
        <p:grpSpPr>
          <a:xfrm>
            <a:off x="6233211" y="4909695"/>
            <a:ext cx="495955" cy="495955"/>
            <a:chOff x="4674908" y="3682271"/>
            <a:chExt cx="371966" cy="371966"/>
          </a:xfrm>
        </p:grpSpPr>
        <p:sp>
          <p:nvSpPr>
            <p:cNvPr id="15152" name="Google Shape;15152;p74"/>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53" name="Google Shape;15153;p74"/>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54" name="Google Shape;15154;p74"/>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55" name="Google Shape;15155;p74"/>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156" name="Google Shape;15156;p74"/>
          <p:cNvGrpSpPr/>
          <p:nvPr/>
        </p:nvGrpSpPr>
        <p:grpSpPr>
          <a:xfrm>
            <a:off x="6964812" y="4974817"/>
            <a:ext cx="495709" cy="365713"/>
            <a:chOff x="5223609" y="3731112"/>
            <a:chExt cx="371782" cy="274285"/>
          </a:xfrm>
        </p:grpSpPr>
        <p:sp>
          <p:nvSpPr>
            <p:cNvPr id="15157" name="Google Shape;15157;p74"/>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9FAEB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58" name="Google Shape;15158;p74"/>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37495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5159" name="Google Shape;15159;p74"/>
          <p:cNvSpPr/>
          <p:nvPr/>
        </p:nvSpPr>
        <p:spPr>
          <a:xfrm>
            <a:off x="7749624" y="4965112"/>
            <a:ext cx="389288" cy="385400"/>
          </a:xfrm>
          <a:custGeom>
            <a:avLst/>
            <a:gdLst/>
            <a:ahLst/>
            <a:cxnLst/>
            <a:rect l="l" t="t" r="r" b="b"/>
            <a:pathLst>
              <a:path w="11113" h="11002" extrusionOk="0">
                <a:moveTo>
                  <a:pt x="2619" y="0"/>
                </a:moveTo>
                <a:cubicBezTo>
                  <a:pt x="2492" y="0"/>
                  <a:pt x="2366" y="49"/>
                  <a:pt x="2268" y="146"/>
                </a:cubicBezTo>
                <a:lnTo>
                  <a:pt x="201" y="2213"/>
                </a:lnTo>
                <a:cubicBezTo>
                  <a:pt x="7" y="2407"/>
                  <a:pt x="7" y="2719"/>
                  <a:pt x="201" y="2914"/>
                </a:cubicBezTo>
                <a:lnTo>
                  <a:pt x="2782" y="5501"/>
                </a:lnTo>
                <a:lnTo>
                  <a:pt x="195" y="8081"/>
                </a:lnTo>
                <a:cubicBezTo>
                  <a:pt x="0" y="8275"/>
                  <a:pt x="0" y="8587"/>
                  <a:pt x="195" y="8782"/>
                </a:cubicBezTo>
                <a:lnTo>
                  <a:pt x="2268" y="10856"/>
                </a:lnTo>
                <a:cubicBezTo>
                  <a:pt x="2366" y="10953"/>
                  <a:pt x="2492" y="11001"/>
                  <a:pt x="2619" y="11001"/>
                </a:cubicBezTo>
                <a:cubicBezTo>
                  <a:pt x="2745" y="11001"/>
                  <a:pt x="2872" y="10953"/>
                  <a:pt x="2969" y="10856"/>
                </a:cubicBezTo>
                <a:lnTo>
                  <a:pt x="5556" y="8268"/>
                </a:lnTo>
                <a:lnTo>
                  <a:pt x="8143" y="10856"/>
                </a:lnTo>
                <a:cubicBezTo>
                  <a:pt x="8241" y="10953"/>
                  <a:pt x="8367" y="11001"/>
                  <a:pt x="8494" y="11001"/>
                </a:cubicBezTo>
                <a:cubicBezTo>
                  <a:pt x="8620" y="11001"/>
                  <a:pt x="8747" y="10953"/>
                  <a:pt x="8844" y="10856"/>
                </a:cubicBezTo>
                <a:lnTo>
                  <a:pt x="10911" y="8789"/>
                </a:lnTo>
                <a:cubicBezTo>
                  <a:pt x="11105" y="8594"/>
                  <a:pt x="11105" y="8275"/>
                  <a:pt x="10911" y="8081"/>
                </a:cubicBezTo>
                <a:lnTo>
                  <a:pt x="8331" y="5501"/>
                </a:lnTo>
                <a:lnTo>
                  <a:pt x="10918" y="2914"/>
                </a:lnTo>
                <a:cubicBezTo>
                  <a:pt x="11112" y="2719"/>
                  <a:pt x="11112" y="2407"/>
                  <a:pt x="10918" y="2213"/>
                </a:cubicBezTo>
                <a:lnTo>
                  <a:pt x="8844" y="146"/>
                </a:lnTo>
                <a:cubicBezTo>
                  <a:pt x="8747" y="49"/>
                  <a:pt x="8620" y="0"/>
                  <a:pt x="8494" y="0"/>
                </a:cubicBezTo>
                <a:cubicBezTo>
                  <a:pt x="8367" y="0"/>
                  <a:pt x="8241" y="49"/>
                  <a:pt x="8143" y="146"/>
                </a:cubicBezTo>
                <a:lnTo>
                  <a:pt x="5556" y="2726"/>
                </a:lnTo>
                <a:lnTo>
                  <a:pt x="2969" y="146"/>
                </a:lnTo>
                <a:cubicBezTo>
                  <a:pt x="2872" y="49"/>
                  <a:pt x="2745" y="0"/>
                  <a:pt x="2619" y="0"/>
                </a:cubicBezTo>
                <a:close/>
              </a:path>
            </a:pathLst>
          </a:custGeom>
          <a:solidFill>
            <a:srgbClr val="96A4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5160" name="Google Shape;15160;p74"/>
          <p:cNvGrpSpPr/>
          <p:nvPr/>
        </p:nvGrpSpPr>
        <p:grpSpPr>
          <a:xfrm>
            <a:off x="8426545" y="4928962"/>
            <a:ext cx="498617" cy="457492"/>
            <a:chOff x="6319908" y="3696721"/>
            <a:chExt cx="373963" cy="343119"/>
          </a:xfrm>
        </p:grpSpPr>
        <p:sp>
          <p:nvSpPr>
            <p:cNvPr id="15161" name="Google Shape;15161;p74"/>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rgbClr val="B7C2C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62" name="Google Shape;15162;p74"/>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rgbClr val="9FAEB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63" name="Google Shape;15163;p74"/>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rgbClr val="879AA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64" name="Google Shape;15164;p74"/>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rgbClr val="707F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65" name="Google Shape;15165;p74"/>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rgbClr val="57697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66" name="Google Shape;15166;p74"/>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rgbClr val="57697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67" name="Google Shape;15167;p74"/>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rgbClr val="2239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68" name="Google Shape;15168;p74"/>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rgbClr val="8797A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69" name="Google Shape;15169;p74"/>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rgbClr val="2239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170" name="Google Shape;15170;p74"/>
          <p:cNvGrpSpPr/>
          <p:nvPr/>
        </p:nvGrpSpPr>
        <p:grpSpPr>
          <a:xfrm>
            <a:off x="9161789" y="4986726"/>
            <a:ext cx="495955" cy="341893"/>
            <a:chOff x="6871342" y="3740044"/>
            <a:chExt cx="371966" cy="256420"/>
          </a:xfrm>
        </p:grpSpPr>
        <p:sp>
          <p:nvSpPr>
            <p:cNvPr id="15171" name="Google Shape;15171;p74"/>
            <p:cNvSpPr/>
            <p:nvPr/>
          </p:nvSpPr>
          <p:spPr>
            <a:xfrm>
              <a:off x="6871342" y="3816944"/>
              <a:ext cx="371966" cy="179520"/>
            </a:xfrm>
            <a:custGeom>
              <a:avLst/>
              <a:gdLst/>
              <a:ahLst/>
              <a:cxnLst/>
              <a:rect l="l" t="t" r="r" b="b"/>
              <a:pathLst>
                <a:path w="14158" h="6833" extrusionOk="0">
                  <a:moveTo>
                    <a:pt x="0" y="1"/>
                  </a:moveTo>
                  <a:lnTo>
                    <a:pt x="0" y="6590"/>
                  </a:lnTo>
                  <a:cubicBezTo>
                    <a:pt x="0" y="6722"/>
                    <a:pt x="111" y="6833"/>
                    <a:pt x="250" y="6833"/>
                  </a:cubicBezTo>
                  <a:lnTo>
                    <a:pt x="13907" y="6833"/>
                  </a:lnTo>
                  <a:cubicBezTo>
                    <a:pt x="14046" y="6833"/>
                    <a:pt x="14157" y="6722"/>
                    <a:pt x="14157" y="6590"/>
                  </a:cubicBezTo>
                  <a:lnTo>
                    <a:pt x="14157" y="1"/>
                  </a:lnTo>
                  <a:close/>
                </a:path>
              </a:pathLst>
            </a:custGeom>
            <a:solidFill>
              <a:srgbClr val="CBD6D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72" name="Google Shape;15172;p74"/>
            <p:cNvSpPr/>
            <p:nvPr/>
          </p:nvSpPr>
          <p:spPr>
            <a:xfrm>
              <a:off x="6871342" y="3740044"/>
              <a:ext cx="371966" cy="179520"/>
            </a:xfrm>
            <a:custGeom>
              <a:avLst/>
              <a:gdLst/>
              <a:ahLst/>
              <a:cxnLst/>
              <a:rect l="l" t="t" r="r" b="b"/>
              <a:pathLst>
                <a:path w="14158" h="6833" extrusionOk="0">
                  <a:moveTo>
                    <a:pt x="250" y="1"/>
                  </a:moveTo>
                  <a:cubicBezTo>
                    <a:pt x="111" y="1"/>
                    <a:pt x="0" y="112"/>
                    <a:pt x="0" y="243"/>
                  </a:cubicBezTo>
                  <a:lnTo>
                    <a:pt x="0" y="6590"/>
                  </a:lnTo>
                  <a:cubicBezTo>
                    <a:pt x="0" y="6722"/>
                    <a:pt x="111" y="6833"/>
                    <a:pt x="250" y="6833"/>
                  </a:cubicBezTo>
                  <a:lnTo>
                    <a:pt x="13907" y="6833"/>
                  </a:lnTo>
                  <a:cubicBezTo>
                    <a:pt x="14046" y="6833"/>
                    <a:pt x="14157" y="6722"/>
                    <a:pt x="14157" y="6590"/>
                  </a:cubicBezTo>
                  <a:lnTo>
                    <a:pt x="14157" y="243"/>
                  </a:lnTo>
                  <a:cubicBezTo>
                    <a:pt x="14157" y="112"/>
                    <a:pt x="14046" y="1"/>
                    <a:pt x="13907" y="1"/>
                  </a:cubicBezTo>
                  <a:close/>
                </a:path>
              </a:pathLst>
            </a:custGeom>
            <a:solidFill>
              <a:srgbClr val="EFF2F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73" name="Google Shape;15173;p74"/>
            <p:cNvSpPr/>
            <p:nvPr/>
          </p:nvSpPr>
          <p:spPr>
            <a:xfrm>
              <a:off x="6890652" y="3759355"/>
              <a:ext cx="333319" cy="140899"/>
            </a:xfrm>
            <a:custGeom>
              <a:avLst/>
              <a:gdLst/>
              <a:ahLst/>
              <a:cxnLst/>
              <a:rect l="l" t="t" r="r" b="b"/>
              <a:pathLst>
                <a:path w="12687" h="5363" extrusionOk="0">
                  <a:moveTo>
                    <a:pt x="3796" y="486"/>
                  </a:moveTo>
                  <a:cubicBezTo>
                    <a:pt x="3888" y="486"/>
                    <a:pt x="3939" y="606"/>
                    <a:pt x="3878" y="681"/>
                  </a:cubicBezTo>
                  <a:cubicBezTo>
                    <a:pt x="2935" y="1846"/>
                    <a:pt x="2935" y="3518"/>
                    <a:pt x="3878" y="4676"/>
                  </a:cubicBezTo>
                  <a:cubicBezTo>
                    <a:pt x="3940" y="4759"/>
                    <a:pt x="3885" y="4877"/>
                    <a:pt x="3788" y="4877"/>
                  </a:cubicBezTo>
                  <a:lnTo>
                    <a:pt x="1443" y="4877"/>
                  </a:lnTo>
                  <a:cubicBezTo>
                    <a:pt x="1346" y="4398"/>
                    <a:pt x="972" y="4024"/>
                    <a:pt x="493" y="3927"/>
                  </a:cubicBezTo>
                  <a:lnTo>
                    <a:pt x="493" y="1437"/>
                  </a:lnTo>
                  <a:cubicBezTo>
                    <a:pt x="972" y="1340"/>
                    <a:pt x="1346" y="965"/>
                    <a:pt x="1443" y="486"/>
                  </a:cubicBezTo>
                  <a:lnTo>
                    <a:pt x="3788" y="486"/>
                  </a:lnTo>
                  <a:cubicBezTo>
                    <a:pt x="3790" y="486"/>
                    <a:pt x="3793" y="486"/>
                    <a:pt x="3796" y="486"/>
                  </a:cubicBezTo>
                  <a:close/>
                  <a:moveTo>
                    <a:pt x="11251" y="486"/>
                  </a:moveTo>
                  <a:cubicBezTo>
                    <a:pt x="11348" y="972"/>
                    <a:pt x="11723" y="1347"/>
                    <a:pt x="12201" y="1444"/>
                  </a:cubicBezTo>
                  <a:lnTo>
                    <a:pt x="12201" y="3927"/>
                  </a:lnTo>
                  <a:cubicBezTo>
                    <a:pt x="11723" y="4024"/>
                    <a:pt x="11348" y="4398"/>
                    <a:pt x="11251" y="4884"/>
                  </a:cubicBezTo>
                  <a:lnTo>
                    <a:pt x="8900" y="4884"/>
                  </a:lnTo>
                  <a:cubicBezTo>
                    <a:pt x="8796" y="4884"/>
                    <a:pt x="8740" y="4766"/>
                    <a:pt x="8803" y="4683"/>
                  </a:cubicBezTo>
                  <a:cubicBezTo>
                    <a:pt x="9753" y="3518"/>
                    <a:pt x="9753" y="1853"/>
                    <a:pt x="8803" y="688"/>
                  </a:cubicBezTo>
                  <a:cubicBezTo>
                    <a:pt x="8740" y="604"/>
                    <a:pt x="8796" y="486"/>
                    <a:pt x="8900" y="486"/>
                  </a:cubicBezTo>
                  <a:close/>
                  <a:moveTo>
                    <a:pt x="1221" y="1"/>
                  </a:moveTo>
                  <a:cubicBezTo>
                    <a:pt x="1083" y="1"/>
                    <a:pt x="979" y="105"/>
                    <a:pt x="979" y="244"/>
                  </a:cubicBezTo>
                  <a:cubicBezTo>
                    <a:pt x="979" y="646"/>
                    <a:pt x="646" y="972"/>
                    <a:pt x="243" y="972"/>
                  </a:cubicBezTo>
                  <a:cubicBezTo>
                    <a:pt x="112" y="972"/>
                    <a:pt x="1" y="1083"/>
                    <a:pt x="1" y="1222"/>
                  </a:cubicBezTo>
                  <a:lnTo>
                    <a:pt x="1" y="4149"/>
                  </a:lnTo>
                  <a:cubicBezTo>
                    <a:pt x="1" y="4281"/>
                    <a:pt x="112" y="4392"/>
                    <a:pt x="243" y="4392"/>
                  </a:cubicBezTo>
                  <a:cubicBezTo>
                    <a:pt x="646" y="4392"/>
                    <a:pt x="979" y="4718"/>
                    <a:pt x="979" y="5120"/>
                  </a:cubicBezTo>
                  <a:cubicBezTo>
                    <a:pt x="979" y="5259"/>
                    <a:pt x="1083" y="5363"/>
                    <a:pt x="1221" y="5363"/>
                  </a:cubicBezTo>
                  <a:lnTo>
                    <a:pt x="11466" y="5363"/>
                  </a:lnTo>
                  <a:cubicBezTo>
                    <a:pt x="11605" y="5363"/>
                    <a:pt x="11709" y="5259"/>
                    <a:pt x="11709" y="5120"/>
                  </a:cubicBezTo>
                  <a:cubicBezTo>
                    <a:pt x="11709" y="4718"/>
                    <a:pt x="12042" y="4392"/>
                    <a:pt x="12444" y="4392"/>
                  </a:cubicBezTo>
                  <a:cubicBezTo>
                    <a:pt x="12576" y="4392"/>
                    <a:pt x="12687" y="4281"/>
                    <a:pt x="12687" y="4149"/>
                  </a:cubicBezTo>
                  <a:lnTo>
                    <a:pt x="12687" y="1222"/>
                  </a:lnTo>
                  <a:cubicBezTo>
                    <a:pt x="12687" y="1083"/>
                    <a:pt x="12576" y="972"/>
                    <a:pt x="12444" y="972"/>
                  </a:cubicBezTo>
                  <a:cubicBezTo>
                    <a:pt x="12042" y="972"/>
                    <a:pt x="11709" y="646"/>
                    <a:pt x="11709" y="244"/>
                  </a:cubicBezTo>
                  <a:cubicBezTo>
                    <a:pt x="11709" y="105"/>
                    <a:pt x="11605" y="1"/>
                    <a:pt x="11466" y="1"/>
                  </a:cubicBezTo>
                  <a:close/>
                </a:path>
              </a:pathLst>
            </a:custGeom>
            <a:solidFill>
              <a:srgbClr val="8F9BA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74" name="Google Shape;15174;p74"/>
            <p:cNvSpPr/>
            <p:nvPr/>
          </p:nvSpPr>
          <p:spPr>
            <a:xfrm>
              <a:off x="6986862" y="3759355"/>
              <a:ext cx="140899" cy="141083"/>
            </a:xfrm>
            <a:custGeom>
              <a:avLst/>
              <a:gdLst/>
              <a:ahLst/>
              <a:cxnLst/>
              <a:rect l="l" t="t" r="r" b="b"/>
              <a:pathLst>
                <a:path w="5363" h="5370" extrusionOk="0">
                  <a:moveTo>
                    <a:pt x="2685" y="1"/>
                  </a:moveTo>
                  <a:cubicBezTo>
                    <a:pt x="1201" y="1"/>
                    <a:pt x="1" y="1201"/>
                    <a:pt x="1" y="2685"/>
                  </a:cubicBezTo>
                  <a:cubicBezTo>
                    <a:pt x="1" y="4163"/>
                    <a:pt x="1201" y="5370"/>
                    <a:pt x="2685" y="5370"/>
                  </a:cubicBezTo>
                  <a:cubicBezTo>
                    <a:pt x="4163" y="5370"/>
                    <a:pt x="5363" y="4163"/>
                    <a:pt x="5363" y="2685"/>
                  </a:cubicBezTo>
                  <a:cubicBezTo>
                    <a:pt x="5363" y="1201"/>
                    <a:pt x="4163" y="1"/>
                    <a:pt x="2685" y="1"/>
                  </a:cubicBezTo>
                  <a:close/>
                </a:path>
              </a:pathLst>
            </a:custGeom>
            <a:solidFill>
              <a:srgbClr val="8095A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75" name="Google Shape;15175;p74"/>
            <p:cNvSpPr/>
            <p:nvPr/>
          </p:nvSpPr>
          <p:spPr>
            <a:xfrm>
              <a:off x="7025141" y="3785023"/>
              <a:ext cx="64184" cy="89773"/>
            </a:xfrm>
            <a:custGeom>
              <a:avLst/>
              <a:gdLst/>
              <a:ahLst/>
              <a:cxnLst/>
              <a:rect l="l" t="t" r="r" b="b"/>
              <a:pathLst>
                <a:path w="2443" h="3417" extrusionOk="0">
                  <a:moveTo>
                    <a:pt x="979" y="751"/>
                  </a:moveTo>
                  <a:lnTo>
                    <a:pt x="979" y="1382"/>
                  </a:lnTo>
                  <a:cubicBezTo>
                    <a:pt x="632" y="1264"/>
                    <a:pt x="493" y="1160"/>
                    <a:pt x="493" y="1022"/>
                  </a:cubicBezTo>
                  <a:cubicBezTo>
                    <a:pt x="493" y="938"/>
                    <a:pt x="673" y="800"/>
                    <a:pt x="979" y="751"/>
                  </a:cubicBezTo>
                  <a:close/>
                  <a:moveTo>
                    <a:pt x="1471" y="2027"/>
                  </a:moveTo>
                  <a:cubicBezTo>
                    <a:pt x="1818" y="2145"/>
                    <a:pt x="1957" y="2249"/>
                    <a:pt x="1957" y="2395"/>
                  </a:cubicBezTo>
                  <a:cubicBezTo>
                    <a:pt x="1964" y="2471"/>
                    <a:pt x="1776" y="2617"/>
                    <a:pt x="1471" y="2659"/>
                  </a:cubicBezTo>
                  <a:lnTo>
                    <a:pt x="1471" y="2027"/>
                  </a:lnTo>
                  <a:close/>
                  <a:moveTo>
                    <a:pt x="1225" y="0"/>
                  </a:moveTo>
                  <a:cubicBezTo>
                    <a:pt x="1102" y="0"/>
                    <a:pt x="979" y="82"/>
                    <a:pt x="979" y="245"/>
                  </a:cubicBezTo>
                  <a:lnTo>
                    <a:pt x="979" y="259"/>
                  </a:lnTo>
                  <a:cubicBezTo>
                    <a:pt x="410" y="328"/>
                    <a:pt x="1" y="626"/>
                    <a:pt x="1" y="1022"/>
                  </a:cubicBezTo>
                  <a:cubicBezTo>
                    <a:pt x="1" y="1563"/>
                    <a:pt x="535" y="1771"/>
                    <a:pt x="979" y="1896"/>
                  </a:cubicBezTo>
                  <a:lnTo>
                    <a:pt x="979" y="2659"/>
                  </a:lnTo>
                  <a:cubicBezTo>
                    <a:pt x="673" y="2610"/>
                    <a:pt x="493" y="2471"/>
                    <a:pt x="493" y="2395"/>
                  </a:cubicBezTo>
                  <a:cubicBezTo>
                    <a:pt x="493" y="2232"/>
                    <a:pt x="370" y="2150"/>
                    <a:pt x="247" y="2150"/>
                  </a:cubicBezTo>
                  <a:cubicBezTo>
                    <a:pt x="124" y="2150"/>
                    <a:pt x="1" y="2232"/>
                    <a:pt x="1" y="2395"/>
                  </a:cubicBezTo>
                  <a:cubicBezTo>
                    <a:pt x="1" y="2783"/>
                    <a:pt x="410" y="3089"/>
                    <a:pt x="979" y="3158"/>
                  </a:cubicBezTo>
                  <a:lnTo>
                    <a:pt x="979" y="3172"/>
                  </a:lnTo>
                  <a:cubicBezTo>
                    <a:pt x="979" y="3335"/>
                    <a:pt x="1102" y="3416"/>
                    <a:pt x="1225" y="3416"/>
                  </a:cubicBezTo>
                  <a:cubicBezTo>
                    <a:pt x="1348" y="3416"/>
                    <a:pt x="1471" y="3335"/>
                    <a:pt x="1471" y="3172"/>
                  </a:cubicBezTo>
                  <a:lnTo>
                    <a:pt x="1471" y="3158"/>
                  </a:lnTo>
                  <a:cubicBezTo>
                    <a:pt x="2040" y="3089"/>
                    <a:pt x="2442" y="2783"/>
                    <a:pt x="2442" y="2395"/>
                  </a:cubicBezTo>
                  <a:cubicBezTo>
                    <a:pt x="2442" y="1847"/>
                    <a:pt x="1908" y="1639"/>
                    <a:pt x="1471" y="1521"/>
                  </a:cubicBezTo>
                  <a:lnTo>
                    <a:pt x="1471" y="751"/>
                  </a:lnTo>
                  <a:cubicBezTo>
                    <a:pt x="1776" y="800"/>
                    <a:pt x="1957" y="938"/>
                    <a:pt x="1957" y="1022"/>
                  </a:cubicBezTo>
                  <a:cubicBezTo>
                    <a:pt x="1957" y="1185"/>
                    <a:pt x="2078" y="1266"/>
                    <a:pt x="2199" y="1266"/>
                  </a:cubicBezTo>
                  <a:cubicBezTo>
                    <a:pt x="2321" y="1266"/>
                    <a:pt x="2442" y="1185"/>
                    <a:pt x="2442" y="1022"/>
                  </a:cubicBezTo>
                  <a:cubicBezTo>
                    <a:pt x="2442" y="626"/>
                    <a:pt x="2040" y="328"/>
                    <a:pt x="1471" y="259"/>
                  </a:cubicBezTo>
                  <a:lnTo>
                    <a:pt x="1471" y="245"/>
                  </a:lnTo>
                  <a:cubicBezTo>
                    <a:pt x="1471" y="82"/>
                    <a:pt x="1348" y="0"/>
                    <a:pt x="1225" y="0"/>
                  </a:cubicBezTo>
                  <a:close/>
                </a:path>
              </a:pathLst>
            </a:custGeom>
            <a:solidFill>
              <a:srgbClr val="EFF2F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76" name="Google Shape;15176;p74"/>
            <p:cNvSpPr/>
            <p:nvPr/>
          </p:nvSpPr>
          <p:spPr>
            <a:xfrm>
              <a:off x="6890652" y="3759355"/>
              <a:ext cx="12795" cy="12795"/>
            </a:xfrm>
            <a:custGeom>
              <a:avLst/>
              <a:gdLst/>
              <a:ahLst/>
              <a:cxnLst/>
              <a:rect l="l" t="t" r="r" b="b"/>
              <a:pathLst>
                <a:path w="487" h="487" extrusionOk="0">
                  <a:moveTo>
                    <a:pt x="243" y="1"/>
                  </a:moveTo>
                  <a:cubicBezTo>
                    <a:pt x="112" y="1"/>
                    <a:pt x="1" y="105"/>
                    <a:pt x="1" y="244"/>
                  </a:cubicBezTo>
                  <a:cubicBezTo>
                    <a:pt x="1" y="376"/>
                    <a:pt x="112" y="486"/>
                    <a:pt x="243" y="486"/>
                  </a:cubicBezTo>
                  <a:cubicBezTo>
                    <a:pt x="382" y="486"/>
                    <a:pt x="486" y="376"/>
                    <a:pt x="486" y="244"/>
                  </a:cubicBezTo>
                  <a:cubicBezTo>
                    <a:pt x="486" y="105"/>
                    <a:pt x="382" y="1"/>
                    <a:pt x="243" y="1"/>
                  </a:cubicBezTo>
                  <a:close/>
                </a:path>
              </a:pathLst>
            </a:custGeom>
            <a:solidFill>
              <a:srgbClr val="8F9BA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77" name="Google Shape;15177;p74"/>
            <p:cNvSpPr/>
            <p:nvPr/>
          </p:nvSpPr>
          <p:spPr>
            <a:xfrm>
              <a:off x="7211203" y="3759355"/>
              <a:ext cx="12768" cy="12795"/>
            </a:xfrm>
            <a:custGeom>
              <a:avLst/>
              <a:gdLst/>
              <a:ahLst/>
              <a:cxnLst/>
              <a:rect l="l" t="t" r="r" b="b"/>
              <a:pathLst>
                <a:path w="486" h="487" extrusionOk="0">
                  <a:moveTo>
                    <a:pt x="243" y="1"/>
                  </a:moveTo>
                  <a:cubicBezTo>
                    <a:pt x="104" y="1"/>
                    <a:pt x="0" y="105"/>
                    <a:pt x="0" y="244"/>
                  </a:cubicBezTo>
                  <a:cubicBezTo>
                    <a:pt x="0" y="376"/>
                    <a:pt x="104" y="486"/>
                    <a:pt x="243" y="486"/>
                  </a:cubicBezTo>
                  <a:cubicBezTo>
                    <a:pt x="375" y="486"/>
                    <a:pt x="486" y="376"/>
                    <a:pt x="486" y="244"/>
                  </a:cubicBezTo>
                  <a:cubicBezTo>
                    <a:pt x="486" y="105"/>
                    <a:pt x="375" y="1"/>
                    <a:pt x="243" y="1"/>
                  </a:cubicBezTo>
                  <a:close/>
                </a:path>
              </a:pathLst>
            </a:custGeom>
            <a:solidFill>
              <a:srgbClr val="8F9BA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78" name="Google Shape;15178;p74"/>
            <p:cNvSpPr/>
            <p:nvPr/>
          </p:nvSpPr>
          <p:spPr>
            <a:xfrm>
              <a:off x="6890652" y="3887486"/>
              <a:ext cx="12795" cy="12768"/>
            </a:xfrm>
            <a:custGeom>
              <a:avLst/>
              <a:gdLst/>
              <a:ahLst/>
              <a:cxnLst/>
              <a:rect l="l" t="t" r="r" b="b"/>
              <a:pathLst>
                <a:path w="487" h="486" extrusionOk="0">
                  <a:moveTo>
                    <a:pt x="243" y="0"/>
                  </a:moveTo>
                  <a:cubicBezTo>
                    <a:pt x="112" y="0"/>
                    <a:pt x="1" y="111"/>
                    <a:pt x="1" y="243"/>
                  </a:cubicBezTo>
                  <a:cubicBezTo>
                    <a:pt x="1" y="382"/>
                    <a:pt x="112" y="486"/>
                    <a:pt x="243" y="486"/>
                  </a:cubicBezTo>
                  <a:cubicBezTo>
                    <a:pt x="382" y="486"/>
                    <a:pt x="486" y="382"/>
                    <a:pt x="486" y="243"/>
                  </a:cubicBezTo>
                  <a:cubicBezTo>
                    <a:pt x="486" y="111"/>
                    <a:pt x="382" y="0"/>
                    <a:pt x="243" y="0"/>
                  </a:cubicBezTo>
                  <a:close/>
                </a:path>
              </a:pathLst>
            </a:custGeom>
            <a:solidFill>
              <a:srgbClr val="8F9BA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79" name="Google Shape;15179;p74"/>
            <p:cNvSpPr/>
            <p:nvPr/>
          </p:nvSpPr>
          <p:spPr>
            <a:xfrm>
              <a:off x="7211203" y="3887486"/>
              <a:ext cx="12768" cy="12768"/>
            </a:xfrm>
            <a:custGeom>
              <a:avLst/>
              <a:gdLst/>
              <a:ahLst/>
              <a:cxnLst/>
              <a:rect l="l" t="t" r="r" b="b"/>
              <a:pathLst>
                <a:path w="486" h="486" extrusionOk="0">
                  <a:moveTo>
                    <a:pt x="243" y="0"/>
                  </a:moveTo>
                  <a:cubicBezTo>
                    <a:pt x="104" y="0"/>
                    <a:pt x="0" y="111"/>
                    <a:pt x="0" y="243"/>
                  </a:cubicBezTo>
                  <a:cubicBezTo>
                    <a:pt x="0" y="382"/>
                    <a:pt x="104" y="486"/>
                    <a:pt x="243" y="486"/>
                  </a:cubicBezTo>
                  <a:cubicBezTo>
                    <a:pt x="375" y="486"/>
                    <a:pt x="486" y="382"/>
                    <a:pt x="486" y="243"/>
                  </a:cubicBezTo>
                  <a:cubicBezTo>
                    <a:pt x="486" y="111"/>
                    <a:pt x="375" y="0"/>
                    <a:pt x="243" y="0"/>
                  </a:cubicBezTo>
                  <a:close/>
                </a:path>
              </a:pathLst>
            </a:custGeom>
            <a:solidFill>
              <a:srgbClr val="8F9BA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80" name="Google Shape;15180;p74"/>
            <p:cNvSpPr/>
            <p:nvPr/>
          </p:nvSpPr>
          <p:spPr>
            <a:xfrm>
              <a:off x="6871342" y="3932306"/>
              <a:ext cx="371966" cy="12952"/>
            </a:xfrm>
            <a:custGeom>
              <a:avLst/>
              <a:gdLst/>
              <a:ahLst/>
              <a:cxnLst/>
              <a:rect l="l" t="t" r="r" b="b"/>
              <a:pathLst>
                <a:path w="14158" h="493" extrusionOk="0">
                  <a:moveTo>
                    <a:pt x="0" y="0"/>
                  </a:moveTo>
                  <a:lnTo>
                    <a:pt x="0" y="493"/>
                  </a:lnTo>
                  <a:lnTo>
                    <a:pt x="14157" y="493"/>
                  </a:lnTo>
                  <a:lnTo>
                    <a:pt x="14157" y="0"/>
                  </a:lnTo>
                  <a:close/>
                </a:path>
              </a:pathLst>
            </a:custGeom>
            <a:solidFill>
              <a:srgbClr val="B8C7D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81" name="Google Shape;15181;p74"/>
            <p:cNvSpPr/>
            <p:nvPr/>
          </p:nvSpPr>
          <p:spPr>
            <a:xfrm>
              <a:off x="6871342" y="3958001"/>
              <a:ext cx="371966" cy="12768"/>
            </a:xfrm>
            <a:custGeom>
              <a:avLst/>
              <a:gdLst/>
              <a:ahLst/>
              <a:cxnLst/>
              <a:rect l="l" t="t" r="r" b="b"/>
              <a:pathLst>
                <a:path w="14158" h="486" extrusionOk="0">
                  <a:moveTo>
                    <a:pt x="0" y="0"/>
                  </a:moveTo>
                  <a:lnTo>
                    <a:pt x="0" y="486"/>
                  </a:lnTo>
                  <a:lnTo>
                    <a:pt x="14157" y="486"/>
                  </a:lnTo>
                  <a:lnTo>
                    <a:pt x="14157" y="0"/>
                  </a:lnTo>
                  <a:close/>
                </a:path>
              </a:pathLst>
            </a:custGeom>
            <a:solidFill>
              <a:srgbClr val="B8C7D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82" name="Google Shape;15182;p74"/>
            <p:cNvSpPr/>
            <p:nvPr/>
          </p:nvSpPr>
          <p:spPr>
            <a:xfrm>
              <a:off x="6871342" y="3983695"/>
              <a:ext cx="371966" cy="12768"/>
            </a:xfrm>
            <a:custGeom>
              <a:avLst/>
              <a:gdLst/>
              <a:ahLst/>
              <a:cxnLst/>
              <a:rect l="l" t="t" r="r" b="b"/>
              <a:pathLst>
                <a:path w="14158" h="486" extrusionOk="0">
                  <a:moveTo>
                    <a:pt x="0" y="0"/>
                  </a:moveTo>
                  <a:lnTo>
                    <a:pt x="0" y="243"/>
                  </a:lnTo>
                  <a:cubicBezTo>
                    <a:pt x="0" y="375"/>
                    <a:pt x="111" y="486"/>
                    <a:pt x="250" y="486"/>
                  </a:cubicBezTo>
                  <a:lnTo>
                    <a:pt x="13907" y="486"/>
                  </a:lnTo>
                  <a:cubicBezTo>
                    <a:pt x="14046" y="486"/>
                    <a:pt x="14157" y="375"/>
                    <a:pt x="14157" y="243"/>
                  </a:cubicBezTo>
                  <a:lnTo>
                    <a:pt x="14157" y="0"/>
                  </a:lnTo>
                  <a:close/>
                </a:path>
              </a:pathLst>
            </a:custGeom>
            <a:solidFill>
              <a:srgbClr val="B8C7D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183" name="Google Shape;15183;p74"/>
          <p:cNvGrpSpPr/>
          <p:nvPr/>
        </p:nvGrpSpPr>
        <p:grpSpPr>
          <a:xfrm>
            <a:off x="9869817" y="4908713"/>
            <a:ext cx="537009" cy="496971"/>
            <a:chOff x="7402362" y="3681535"/>
            <a:chExt cx="402757" cy="372728"/>
          </a:xfrm>
        </p:grpSpPr>
        <p:sp>
          <p:nvSpPr>
            <p:cNvPr id="15184" name="Google Shape;15184;p74"/>
            <p:cNvSpPr/>
            <p:nvPr/>
          </p:nvSpPr>
          <p:spPr>
            <a:xfrm>
              <a:off x="7471248" y="3681535"/>
              <a:ext cx="333871" cy="303763"/>
            </a:xfrm>
            <a:custGeom>
              <a:avLst/>
              <a:gdLst/>
              <a:ahLst/>
              <a:cxnLst/>
              <a:rect l="l" t="t" r="r" b="b"/>
              <a:pathLst>
                <a:path w="12708" h="11562" extrusionOk="0">
                  <a:moveTo>
                    <a:pt x="6341" y="0"/>
                  </a:moveTo>
                  <a:cubicBezTo>
                    <a:pt x="4868" y="0"/>
                    <a:pt x="3393" y="562"/>
                    <a:pt x="2268" y="1687"/>
                  </a:cubicBezTo>
                  <a:cubicBezTo>
                    <a:pt x="0" y="3955"/>
                    <a:pt x="21" y="7624"/>
                    <a:pt x="2296" y="9871"/>
                  </a:cubicBezTo>
                  <a:cubicBezTo>
                    <a:pt x="2407" y="9982"/>
                    <a:pt x="2518" y="10086"/>
                    <a:pt x="2636" y="10184"/>
                  </a:cubicBezTo>
                  <a:cubicBezTo>
                    <a:pt x="3718" y="11105"/>
                    <a:pt x="5049" y="11561"/>
                    <a:pt x="6375" y="11561"/>
                  </a:cubicBezTo>
                  <a:cubicBezTo>
                    <a:pt x="7854" y="11561"/>
                    <a:pt x="9327" y="10994"/>
                    <a:pt x="10446" y="9871"/>
                  </a:cubicBezTo>
                  <a:cubicBezTo>
                    <a:pt x="12576" y="7749"/>
                    <a:pt x="12707" y="4343"/>
                    <a:pt x="10758" y="2061"/>
                  </a:cubicBezTo>
                  <a:cubicBezTo>
                    <a:pt x="10661" y="1943"/>
                    <a:pt x="10557" y="1832"/>
                    <a:pt x="10446" y="1721"/>
                  </a:cubicBezTo>
                  <a:cubicBezTo>
                    <a:pt x="9320" y="574"/>
                    <a:pt x="7831" y="0"/>
                    <a:pt x="6341" y="0"/>
                  </a:cubicBezTo>
                  <a:close/>
                </a:path>
              </a:pathLst>
            </a:custGeom>
            <a:solidFill>
              <a:srgbClr val="8A9D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85" name="Google Shape;15185;p74"/>
            <p:cNvSpPr/>
            <p:nvPr/>
          </p:nvSpPr>
          <p:spPr>
            <a:xfrm>
              <a:off x="7540502" y="3735683"/>
              <a:ext cx="236741" cy="236558"/>
            </a:xfrm>
            <a:custGeom>
              <a:avLst/>
              <a:gdLst/>
              <a:ahLst/>
              <a:cxnLst/>
              <a:rect l="l" t="t" r="r" b="b"/>
              <a:pathLst>
                <a:path w="9011" h="9004" extrusionOk="0">
                  <a:moveTo>
                    <a:pt x="8122" y="0"/>
                  </a:moveTo>
                  <a:lnTo>
                    <a:pt x="0" y="8123"/>
                  </a:lnTo>
                  <a:cubicBezTo>
                    <a:pt x="423" y="8483"/>
                    <a:pt x="895" y="8781"/>
                    <a:pt x="1401" y="9003"/>
                  </a:cubicBezTo>
                  <a:lnTo>
                    <a:pt x="9010" y="1401"/>
                  </a:lnTo>
                  <a:cubicBezTo>
                    <a:pt x="8781" y="888"/>
                    <a:pt x="8483" y="416"/>
                    <a:pt x="8122" y="0"/>
                  </a:cubicBezTo>
                  <a:close/>
                </a:path>
              </a:pathLst>
            </a:custGeom>
            <a:solidFill>
              <a:srgbClr val="A2B1C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86" name="Google Shape;15186;p74"/>
            <p:cNvSpPr/>
            <p:nvPr/>
          </p:nvSpPr>
          <p:spPr>
            <a:xfrm>
              <a:off x="7472693" y="3728274"/>
              <a:ext cx="283585" cy="256998"/>
            </a:xfrm>
            <a:custGeom>
              <a:avLst/>
              <a:gdLst/>
              <a:ahLst/>
              <a:cxnLst/>
              <a:rect l="l" t="t" r="r" b="b"/>
              <a:pathLst>
                <a:path w="10794" h="9782" extrusionOk="0">
                  <a:moveTo>
                    <a:pt x="9427" y="8869"/>
                  </a:moveTo>
                  <a:cubicBezTo>
                    <a:pt x="9426" y="8870"/>
                    <a:pt x="9424" y="8871"/>
                    <a:pt x="9423" y="8872"/>
                  </a:cubicBezTo>
                  <a:lnTo>
                    <a:pt x="9423" y="8872"/>
                  </a:lnTo>
                  <a:cubicBezTo>
                    <a:pt x="9422" y="8873"/>
                    <a:pt x="9421" y="8875"/>
                    <a:pt x="9420" y="8876"/>
                  </a:cubicBezTo>
                  <a:lnTo>
                    <a:pt x="9427" y="8869"/>
                  </a:lnTo>
                  <a:close/>
                  <a:moveTo>
                    <a:pt x="4560" y="0"/>
                  </a:moveTo>
                  <a:cubicBezTo>
                    <a:pt x="3489" y="0"/>
                    <a:pt x="2412" y="298"/>
                    <a:pt x="1457" y="907"/>
                  </a:cubicBezTo>
                  <a:cubicBezTo>
                    <a:pt x="1" y="3189"/>
                    <a:pt x="327" y="6178"/>
                    <a:pt x="2241" y="8092"/>
                  </a:cubicBezTo>
                  <a:cubicBezTo>
                    <a:pt x="2352" y="8203"/>
                    <a:pt x="2463" y="8307"/>
                    <a:pt x="2574" y="8405"/>
                  </a:cubicBezTo>
                  <a:cubicBezTo>
                    <a:pt x="3647" y="9316"/>
                    <a:pt x="4980" y="9782"/>
                    <a:pt x="6320" y="9782"/>
                  </a:cubicBezTo>
                  <a:cubicBezTo>
                    <a:pt x="7394" y="9782"/>
                    <a:pt x="8472" y="9482"/>
                    <a:pt x="9423" y="8872"/>
                  </a:cubicBezTo>
                  <a:lnTo>
                    <a:pt x="9423" y="8872"/>
                  </a:lnTo>
                  <a:cubicBezTo>
                    <a:pt x="10793" y="6736"/>
                    <a:pt x="10605" y="3957"/>
                    <a:pt x="8955" y="2023"/>
                  </a:cubicBezTo>
                  <a:cubicBezTo>
                    <a:pt x="8858" y="1912"/>
                    <a:pt x="8754" y="1794"/>
                    <a:pt x="8643" y="1690"/>
                  </a:cubicBezTo>
                  <a:cubicBezTo>
                    <a:pt x="7529" y="576"/>
                    <a:pt x="6051" y="0"/>
                    <a:pt x="4560" y="0"/>
                  </a:cubicBezTo>
                  <a:close/>
                </a:path>
              </a:pathLst>
            </a:custGeom>
            <a:solidFill>
              <a:srgbClr val="68819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87" name="Google Shape;15187;p74"/>
            <p:cNvSpPr/>
            <p:nvPr/>
          </p:nvSpPr>
          <p:spPr>
            <a:xfrm>
              <a:off x="7508791" y="3711985"/>
              <a:ext cx="251691" cy="243572"/>
            </a:xfrm>
            <a:custGeom>
              <a:avLst/>
              <a:gdLst/>
              <a:ahLst/>
              <a:cxnLst/>
              <a:rect l="l" t="t" r="r" b="b"/>
              <a:pathLst>
                <a:path w="9580" h="9271" extrusionOk="0">
                  <a:moveTo>
                    <a:pt x="4946" y="1"/>
                  </a:moveTo>
                  <a:cubicBezTo>
                    <a:pt x="4842" y="1"/>
                    <a:pt x="4738" y="7"/>
                    <a:pt x="4641" y="14"/>
                  </a:cubicBezTo>
                  <a:cubicBezTo>
                    <a:pt x="2906" y="125"/>
                    <a:pt x="1381" y="1201"/>
                    <a:pt x="694" y="2796"/>
                  </a:cubicBezTo>
                  <a:cubicBezTo>
                    <a:pt x="0" y="4384"/>
                    <a:pt x="257" y="6229"/>
                    <a:pt x="1360" y="7575"/>
                  </a:cubicBezTo>
                  <a:cubicBezTo>
                    <a:pt x="1561" y="7818"/>
                    <a:pt x="1790" y="8047"/>
                    <a:pt x="2039" y="8248"/>
                  </a:cubicBezTo>
                  <a:cubicBezTo>
                    <a:pt x="2878" y="8922"/>
                    <a:pt x="3906" y="9270"/>
                    <a:pt x="4943" y="9270"/>
                  </a:cubicBezTo>
                  <a:cubicBezTo>
                    <a:pt x="5623" y="9270"/>
                    <a:pt x="6306" y="9121"/>
                    <a:pt x="6943" y="8816"/>
                  </a:cubicBezTo>
                  <a:cubicBezTo>
                    <a:pt x="8553" y="8047"/>
                    <a:pt x="9579" y="6417"/>
                    <a:pt x="9579" y="4634"/>
                  </a:cubicBezTo>
                  <a:cubicBezTo>
                    <a:pt x="9579" y="3247"/>
                    <a:pt x="8955" y="1936"/>
                    <a:pt x="7880" y="1055"/>
                  </a:cubicBezTo>
                  <a:cubicBezTo>
                    <a:pt x="7741" y="937"/>
                    <a:pt x="7595" y="833"/>
                    <a:pt x="7443" y="736"/>
                  </a:cubicBezTo>
                  <a:cubicBezTo>
                    <a:pt x="6694" y="257"/>
                    <a:pt x="5827" y="1"/>
                    <a:pt x="4946" y="1"/>
                  </a:cubicBezTo>
                  <a:close/>
                </a:path>
              </a:pathLst>
            </a:custGeom>
            <a:solidFill>
              <a:srgbClr val="BAC5D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88" name="Google Shape;15188;p74"/>
            <p:cNvSpPr/>
            <p:nvPr/>
          </p:nvSpPr>
          <p:spPr>
            <a:xfrm>
              <a:off x="7496575" y="3728248"/>
              <a:ext cx="251323" cy="227310"/>
            </a:xfrm>
            <a:custGeom>
              <a:avLst/>
              <a:gdLst/>
              <a:ahLst/>
              <a:cxnLst/>
              <a:rect l="l" t="t" r="r" b="b"/>
              <a:pathLst>
                <a:path w="9566" h="8652" extrusionOk="0">
                  <a:moveTo>
                    <a:pt x="3663" y="0"/>
                  </a:moveTo>
                  <a:cubicBezTo>
                    <a:pt x="3458" y="0"/>
                    <a:pt x="3252" y="11"/>
                    <a:pt x="3045" y="34"/>
                  </a:cubicBezTo>
                  <a:cubicBezTo>
                    <a:pt x="444" y="1580"/>
                    <a:pt x="0" y="5159"/>
                    <a:pt x="2137" y="7296"/>
                  </a:cubicBezTo>
                  <a:cubicBezTo>
                    <a:pt x="3053" y="8211"/>
                    <a:pt x="4232" y="8652"/>
                    <a:pt x="5403" y="8652"/>
                  </a:cubicBezTo>
                  <a:cubicBezTo>
                    <a:pt x="6963" y="8652"/>
                    <a:pt x="8508" y="7869"/>
                    <a:pt x="9392" y="6387"/>
                  </a:cubicBezTo>
                  <a:cubicBezTo>
                    <a:pt x="9565" y="4813"/>
                    <a:pt x="9080" y="3231"/>
                    <a:pt x="8053" y="2024"/>
                  </a:cubicBezTo>
                  <a:cubicBezTo>
                    <a:pt x="7949" y="1913"/>
                    <a:pt x="7845" y="1795"/>
                    <a:pt x="7741" y="1691"/>
                  </a:cubicBezTo>
                  <a:cubicBezTo>
                    <a:pt x="6653" y="603"/>
                    <a:pt x="5183" y="0"/>
                    <a:pt x="3663" y="0"/>
                  </a:cubicBezTo>
                  <a:close/>
                </a:path>
              </a:pathLst>
            </a:custGeom>
            <a:solidFill>
              <a:srgbClr val="A2B1C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89" name="Google Shape;15189;p74"/>
            <p:cNvSpPr/>
            <p:nvPr/>
          </p:nvSpPr>
          <p:spPr>
            <a:xfrm>
              <a:off x="7511524" y="3731296"/>
              <a:ext cx="221976" cy="232564"/>
            </a:xfrm>
            <a:custGeom>
              <a:avLst/>
              <a:gdLst/>
              <a:ahLst/>
              <a:cxnLst/>
              <a:rect l="l" t="t" r="r" b="b"/>
              <a:pathLst>
                <a:path w="8449" h="8852" extrusionOk="0">
                  <a:moveTo>
                    <a:pt x="7339" y="1"/>
                  </a:moveTo>
                  <a:lnTo>
                    <a:pt x="0" y="7339"/>
                  </a:lnTo>
                  <a:cubicBezTo>
                    <a:pt x="139" y="7866"/>
                    <a:pt x="340" y="8373"/>
                    <a:pt x="597" y="8851"/>
                  </a:cubicBezTo>
                  <a:lnTo>
                    <a:pt x="1935" y="7513"/>
                  </a:lnTo>
                  <a:lnTo>
                    <a:pt x="8449" y="1000"/>
                  </a:lnTo>
                  <a:cubicBezTo>
                    <a:pt x="8247" y="750"/>
                    <a:pt x="8025" y="521"/>
                    <a:pt x="7776" y="320"/>
                  </a:cubicBezTo>
                  <a:cubicBezTo>
                    <a:pt x="7637" y="202"/>
                    <a:pt x="7491" y="98"/>
                    <a:pt x="7339" y="1"/>
                  </a:cubicBezTo>
                  <a:close/>
                </a:path>
              </a:pathLst>
            </a:custGeom>
            <a:solidFill>
              <a:srgbClr val="A2B1C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90" name="Google Shape;15190;p74"/>
            <p:cNvSpPr/>
            <p:nvPr/>
          </p:nvSpPr>
          <p:spPr>
            <a:xfrm>
              <a:off x="7519721" y="3712169"/>
              <a:ext cx="144157" cy="136696"/>
            </a:xfrm>
            <a:custGeom>
              <a:avLst/>
              <a:gdLst/>
              <a:ahLst/>
              <a:cxnLst/>
              <a:rect l="l" t="t" r="r" b="b"/>
              <a:pathLst>
                <a:path w="5487" h="5203" extrusionOk="0">
                  <a:moveTo>
                    <a:pt x="4530" y="0"/>
                  </a:moveTo>
                  <a:cubicBezTo>
                    <a:pt x="4426" y="0"/>
                    <a:pt x="4322" y="7"/>
                    <a:pt x="4225" y="14"/>
                  </a:cubicBezTo>
                  <a:lnTo>
                    <a:pt x="0" y="4232"/>
                  </a:lnTo>
                  <a:cubicBezTo>
                    <a:pt x="91" y="4571"/>
                    <a:pt x="215" y="4897"/>
                    <a:pt x="382" y="5203"/>
                  </a:cubicBezTo>
                  <a:lnTo>
                    <a:pt x="5487" y="98"/>
                  </a:lnTo>
                  <a:cubicBezTo>
                    <a:pt x="5175" y="35"/>
                    <a:pt x="4849" y="0"/>
                    <a:pt x="4530" y="0"/>
                  </a:cubicBezTo>
                  <a:close/>
                </a:path>
              </a:pathLst>
            </a:custGeom>
            <a:solidFill>
              <a:srgbClr val="A2B1C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91" name="Google Shape;15191;p74"/>
            <p:cNvSpPr/>
            <p:nvPr/>
          </p:nvSpPr>
          <p:spPr>
            <a:xfrm>
              <a:off x="7502039" y="3706442"/>
              <a:ext cx="276466" cy="254686"/>
            </a:xfrm>
            <a:custGeom>
              <a:avLst/>
              <a:gdLst/>
              <a:ahLst/>
              <a:cxnLst/>
              <a:rect l="l" t="t" r="r" b="b"/>
              <a:pathLst>
                <a:path w="10523" h="9694" extrusionOk="0">
                  <a:moveTo>
                    <a:pt x="5203" y="434"/>
                  </a:moveTo>
                  <a:cubicBezTo>
                    <a:pt x="6375" y="434"/>
                    <a:pt x="7492" y="898"/>
                    <a:pt x="8324" y="1724"/>
                  </a:cubicBezTo>
                  <a:cubicBezTo>
                    <a:pt x="9808" y="3215"/>
                    <a:pt x="10044" y="5545"/>
                    <a:pt x="8872" y="7300"/>
                  </a:cubicBezTo>
                  <a:cubicBezTo>
                    <a:pt x="8035" y="8555"/>
                    <a:pt x="6642" y="9259"/>
                    <a:pt x="5203" y="9259"/>
                  </a:cubicBezTo>
                  <a:cubicBezTo>
                    <a:pt x="4638" y="9259"/>
                    <a:pt x="4065" y="9150"/>
                    <a:pt x="3517" y="8923"/>
                  </a:cubicBezTo>
                  <a:cubicBezTo>
                    <a:pt x="1568" y="8119"/>
                    <a:pt x="465" y="6052"/>
                    <a:pt x="875" y="3992"/>
                  </a:cubicBezTo>
                  <a:cubicBezTo>
                    <a:pt x="1284" y="1925"/>
                    <a:pt x="3094" y="434"/>
                    <a:pt x="5203" y="434"/>
                  </a:cubicBezTo>
                  <a:close/>
                  <a:moveTo>
                    <a:pt x="5207" y="0"/>
                  </a:moveTo>
                  <a:cubicBezTo>
                    <a:pt x="4584" y="0"/>
                    <a:pt x="3954" y="120"/>
                    <a:pt x="3351" y="371"/>
                  </a:cubicBezTo>
                  <a:cubicBezTo>
                    <a:pt x="1214" y="1252"/>
                    <a:pt x="1" y="3520"/>
                    <a:pt x="451" y="5788"/>
                  </a:cubicBezTo>
                  <a:cubicBezTo>
                    <a:pt x="895" y="8056"/>
                    <a:pt x="2886" y="9693"/>
                    <a:pt x="5203" y="9693"/>
                  </a:cubicBezTo>
                  <a:cubicBezTo>
                    <a:pt x="5211" y="9693"/>
                    <a:pt x="5220" y="9693"/>
                    <a:pt x="5228" y="9693"/>
                  </a:cubicBezTo>
                  <a:cubicBezTo>
                    <a:pt x="6502" y="9693"/>
                    <a:pt x="7727" y="9181"/>
                    <a:pt x="8629" y="8278"/>
                  </a:cubicBezTo>
                  <a:cubicBezTo>
                    <a:pt x="10266" y="6641"/>
                    <a:pt x="10523" y="4082"/>
                    <a:pt x="9240" y="2154"/>
                  </a:cubicBezTo>
                  <a:cubicBezTo>
                    <a:pt x="8319" y="775"/>
                    <a:pt x="6788" y="0"/>
                    <a:pt x="5207" y="0"/>
                  </a:cubicBezTo>
                  <a:close/>
                </a:path>
              </a:pathLst>
            </a:custGeom>
            <a:solidFill>
              <a:srgbClr val="68819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92" name="Google Shape;15192;p74"/>
            <p:cNvSpPr/>
            <p:nvPr/>
          </p:nvSpPr>
          <p:spPr>
            <a:xfrm>
              <a:off x="7402362" y="3750580"/>
              <a:ext cx="333871" cy="303684"/>
            </a:xfrm>
            <a:custGeom>
              <a:avLst/>
              <a:gdLst/>
              <a:ahLst/>
              <a:cxnLst/>
              <a:rect l="l" t="t" r="r" b="b"/>
              <a:pathLst>
                <a:path w="12708" h="11559" extrusionOk="0">
                  <a:moveTo>
                    <a:pt x="6339" y="0"/>
                  </a:moveTo>
                  <a:cubicBezTo>
                    <a:pt x="4863" y="0"/>
                    <a:pt x="3387" y="562"/>
                    <a:pt x="2262" y="1688"/>
                  </a:cubicBezTo>
                  <a:cubicBezTo>
                    <a:pt x="0" y="3949"/>
                    <a:pt x="14" y="7625"/>
                    <a:pt x="2296" y="9865"/>
                  </a:cubicBezTo>
                  <a:cubicBezTo>
                    <a:pt x="2407" y="9976"/>
                    <a:pt x="2518" y="10080"/>
                    <a:pt x="2629" y="10177"/>
                  </a:cubicBezTo>
                  <a:cubicBezTo>
                    <a:pt x="3711" y="11101"/>
                    <a:pt x="5041" y="11558"/>
                    <a:pt x="6368" y="11558"/>
                  </a:cubicBezTo>
                  <a:cubicBezTo>
                    <a:pt x="7850" y="11558"/>
                    <a:pt x="9327" y="10989"/>
                    <a:pt x="10446" y="9865"/>
                  </a:cubicBezTo>
                  <a:lnTo>
                    <a:pt x="10446" y="9872"/>
                  </a:lnTo>
                  <a:cubicBezTo>
                    <a:pt x="12569" y="7743"/>
                    <a:pt x="12708" y="4344"/>
                    <a:pt x="10758" y="2055"/>
                  </a:cubicBezTo>
                  <a:cubicBezTo>
                    <a:pt x="10654" y="1937"/>
                    <a:pt x="10557" y="1826"/>
                    <a:pt x="10446" y="1715"/>
                  </a:cubicBezTo>
                  <a:cubicBezTo>
                    <a:pt x="9318" y="573"/>
                    <a:pt x="7828" y="0"/>
                    <a:pt x="6339" y="0"/>
                  </a:cubicBezTo>
                  <a:close/>
                </a:path>
              </a:pathLst>
            </a:custGeom>
            <a:solidFill>
              <a:srgbClr val="8A9D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93" name="Google Shape;15193;p74"/>
            <p:cNvSpPr/>
            <p:nvPr/>
          </p:nvSpPr>
          <p:spPr>
            <a:xfrm>
              <a:off x="7471432" y="3804570"/>
              <a:ext cx="236741" cy="236741"/>
            </a:xfrm>
            <a:custGeom>
              <a:avLst/>
              <a:gdLst/>
              <a:ahLst/>
              <a:cxnLst/>
              <a:rect l="l" t="t" r="r" b="b"/>
              <a:pathLst>
                <a:path w="9011" h="9011" extrusionOk="0">
                  <a:moveTo>
                    <a:pt x="8129" y="0"/>
                  </a:moveTo>
                  <a:lnTo>
                    <a:pt x="0" y="8122"/>
                  </a:lnTo>
                  <a:cubicBezTo>
                    <a:pt x="423" y="8483"/>
                    <a:pt x="895" y="8781"/>
                    <a:pt x="1408" y="9010"/>
                  </a:cubicBezTo>
                  <a:lnTo>
                    <a:pt x="9010" y="1401"/>
                  </a:lnTo>
                  <a:cubicBezTo>
                    <a:pt x="8788" y="895"/>
                    <a:pt x="8490" y="423"/>
                    <a:pt x="8129" y="0"/>
                  </a:cubicBezTo>
                  <a:close/>
                </a:path>
              </a:pathLst>
            </a:custGeom>
            <a:solidFill>
              <a:srgbClr val="A2B1C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94" name="Google Shape;15194;p74"/>
            <p:cNvSpPr/>
            <p:nvPr/>
          </p:nvSpPr>
          <p:spPr>
            <a:xfrm>
              <a:off x="7435334" y="3781029"/>
              <a:ext cx="256078" cy="243520"/>
            </a:xfrm>
            <a:custGeom>
              <a:avLst/>
              <a:gdLst/>
              <a:ahLst/>
              <a:cxnLst/>
              <a:rect l="l" t="t" r="r" b="b"/>
              <a:pathLst>
                <a:path w="9747" h="9269" extrusionOk="0">
                  <a:moveTo>
                    <a:pt x="5117" y="0"/>
                  </a:moveTo>
                  <a:cubicBezTo>
                    <a:pt x="4109" y="0"/>
                    <a:pt x="3101" y="328"/>
                    <a:pt x="2262" y="986"/>
                  </a:cubicBezTo>
                  <a:cubicBezTo>
                    <a:pt x="556" y="2318"/>
                    <a:pt x="1" y="4656"/>
                    <a:pt x="930" y="6618"/>
                  </a:cubicBezTo>
                  <a:cubicBezTo>
                    <a:pt x="1705" y="8262"/>
                    <a:pt x="3357" y="9269"/>
                    <a:pt x="5120" y="9269"/>
                  </a:cubicBezTo>
                  <a:cubicBezTo>
                    <a:pt x="5455" y="9269"/>
                    <a:pt x="5795" y="9232"/>
                    <a:pt x="6133" y="9157"/>
                  </a:cubicBezTo>
                  <a:cubicBezTo>
                    <a:pt x="8248" y="8679"/>
                    <a:pt x="9746" y="6799"/>
                    <a:pt x="9746" y="4635"/>
                  </a:cubicBezTo>
                  <a:cubicBezTo>
                    <a:pt x="9746" y="3247"/>
                    <a:pt x="9122" y="1930"/>
                    <a:pt x="8054" y="1049"/>
                  </a:cubicBezTo>
                  <a:cubicBezTo>
                    <a:pt x="7201" y="351"/>
                    <a:pt x="6159" y="0"/>
                    <a:pt x="5117" y="0"/>
                  </a:cubicBezTo>
                  <a:close/>
                </a:path>
              </a:pathLst>
            </a:custGeom>
            <a:solidFill>
              <a:srgbClr val="BAC5D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95" name="Google Shape;15195;p74"/>
            <p:cNvSpPr/>
            <p:nvPr/>
          </p:nvSpPr>
          <p:spPr>
            <a:xfrm>
              <a:off x="7435701" y="3780924"/>
              <a:ext cx="211231" cy="198962"/>
            </a:xfrm>
            <a:custGeom>
              <a:avLst/>
              <a:gdLst/>
              <a:ahLst/>
              <a:cxnLst/>
              <a:rect l="l" t="t" r="r" b="b"/>
              <a:pathLst>
                <a:path w="8040" h="7573" extrusionOk="0">
                  <a:moveTo>
                    <a:pt x="5097" y="1"/>
                  </a:moveTo>
                  <a:cubicBezTo>
                    <a:pt x="3906" y="1"/>
                    <a:pt x="2718" y="458"/>
                    <a:pt x="1818" y="1358"/>
                  </a:cubicBezTo>
                  <a:cubicBezTo>
                    <a:pt x="133" y="3043"/>
                    <a:pt x="1" y="5735"/>
                    <a:pt x="1520" y="7573"/>
                  </a:cubicBezTo>
                  <a:lnTo>
                    <a:pt x="1520" y="7573"/>
                  </a:lnTo>
                  <a:lnTo>
                    <a:pt x="8040" y="1053"/>
                  </a:lnTo>
                  <a:cubicBezTo>
                    <a:pt x="7180" y="348"/>
                    <a:pt x="6137" y="1"/>
                    <a:pt x="5097" y="1"/>
                  </a:cubicBezTo>
                  <a:close/>
                </a:path>
              </a:pathLst>
            </a:custGeom>
            <a:solidFill>
              <a:srgbClr val="A2B1C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96" name="Google Shape;15196;p74"/>
            <p:cNvSpPr/>
            <p:nvPr/>
          </p:nvSpPr>
          <p:spPr>
            <a:xfrm>
              <a:off x="7452122" y="3785417"/>
              <a:ext cx="174949" cy="174791"/>
            </a:xfrm>
            <a:custGeom>
              <a:avLst/>
              <a:gdLst/>
              <a:ahLst/>
              <a:cxnLst/>
              <a:rect l="l" t="t" r="r" b="b"/>
              <a:pathLst>
                <a:path w="6659" h="6653" extrusionOk="0">
                  <a:moveTo>
                    <a:pt x="5688" y="1"/>
                  </a:moveTo>
                  <a:lnTo>
                    <a:pt x="0" y="5682"/>
                  </a:lnTo>
                  <a:cubicBezTo>
                    <a:pt x="97" y="6014"/>
                    <a:pt x="222" y="6340"/>
                    <a:pt x="388" y="6653"/>
                  </a:cubicBezTo>
                  <a:lnTo>
                    <a:pt x="6659" y="382"/>
                  </a:lnTo>
                  <a:cubicBezTo>
                    <a:pt x="6354" y="216"/>
                    <a:pt x="6028" y="91"/>
                    <a:pt x="5688" y="1"/>
                  </a:cubicBezTo>
                  <a:close/>
                </a:path>
              </a:pathLst>
            </a:custGeom>
            <a:solidFill>
              <a:srgbClr val="BAC5D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97" name="Google Shape;15197;p74"/>
            <p:cNvSpPr/>
            <p:nvPr/>
          </p:nvSpPr>
          <p:spPr>
            <a:xfrm>
              <a:off x="7432969" y="3775407"/>
              <a:ext cx="276466" cy="254791"/>
            </a:xfrm>
            <a:custGeom>
              <a:avLst/>
              <a:gdLst/>
              <a:ahLst/>
              <a:cxnLst/>
              <a:rect l="l" t="t" r="r" b="b"/>
              <a:pathLst>
                <a:path w="10523" h="9698" extrusionOk="0">
                  <a:moveTo>
                    <a:pt x="5229" y="437"/>
                  </a:moveTo>
                  <a:cubicBezTo>
                    <a:pt x="6392" y="437"/>
                    <a:pt x="7505" y="901"/>
                    <a:pt x="8324" y="1727"/>
                  </a:cubicBezTo>
                  <a:cubicBezTo>
                    <a:pt x="9815" y="3212"/>
                    <a:pt x="10044" y="5549"/>
                    <a:pt x="8879" y="7297"/>
                  </a:cubicBezTo>
                  <a:cubicBezTo>
                    <a:pt x="8036" y="8554"/>
                    <a:pt x="6642" y="9262"/>
                    <a:pt x="5203" y="9262"/>
                  </a:cubicBezTo>
                  <a:cubicBezTo>
                    <a:pt x="4640" y="9262"/>
                    <a:pt x="4070" y="9153"/>
                    <a:pt x="3524" y="8927"/>
                  </a:cubicBezTo>
                  <a:cubicBezTo>
                    <a:pt x="1575" y="8123"/>
                    <a:pt x="472" y="6056"/>
                    <a:pt x="882" y="3989"/>
                  </a:cubicBezTo>
                  <a:cubicBezTo>
                    <a:pt x="1291" y="1922"/>
                    <a:pt x="3101" y="437"/>
                    <a:pt x="5203" y="437"/>
                  </a:cubicBezTo>
                  <a:cubicBezTo>
                    <a:pt x="5212" y="437"/>
                    <a:pt x="5220" y="437"/>
                    <a:pt x="5229" y="437"/>
                  </a:cubicBezTo>
                  <a:close/>
                  <a:moveTo>
                    <a:pt x="5204" y="0"/>
                  </a:moveTo>
                  <a:cubicBezTo>
                    <a:pt x="4583" y="0"/>
                    <a:pt x="3954" y="119"/>
                    <a:pt x="3351" y="368"/>
                  </a:cubicBezTo>
                  <a:cubicBezTo>
                    <a:pt x="1215" y="1256"/>
                    <a:pt x="1" y="3524"/>
                    <a:pt x="452" y="5792"/>
                  </a:cubicBezTo>
                  <a:cubicBezTo>
                    <a:pt x="902" y="8060"/>
                    <a:pt x="2893" y="9697"/>
                    <a:pt x="5203" y="9697"/>
                  </a:cubicBezTo>
                  <a:cubicBezTo>
                    <a:pt x="6493" y="9697"/>
                    <a:pt x="7728" y="9191"/>
                    <a:pt x="8636" y="8275"/>
                  </a:cubicBezTo>
                  <a:cubicBezTo>
                    <a:pt x="10266" y="6645"/>
                    <a:pt x="10523" y="4079"/>
                    <a:pt x="9240" y="2157"/>
                  </a:cubicBezTo>
                  <a:cubicBezTo>
                    <a:pt x="8319" y="773"/>
                    <a:pt x="6786" y="0"/>
                    <a:pt x="5204" y="0"/>
                  </a:cubicBezTo>
                  <a:close/>
                </a:path>
              </a:pathLst>
            </a:custGeom>
            <a:solidFill>
              <a:srgbClr val="68819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98" name="Google Shape;15198;p74"/>
            <p:cNvSpPr/>
            <p:nvPr/>
          </p:nvSpPr>
          <p:spPr>
            <a:xfrm>
              <a:off x="7528286" y="3838093"/>
              <a:ext cx="82758" cy="129418"/>
            </a:xfrm>
            <a:custGeom>
              <a:avLst/>
              <a:gdLst/>
              <a:ahLst/>
              <a:cxnLst/>
              <a:rect l="l" t="t" r="r" b="b"/>
              <a:pathLst>
                <a:path w="3150" h="4926" extrusionOk="0">
                  <a:moveTo>
                    <a:pt x="1575" y="0"/>
                  </a:moveTo>
                  <a:cubicBezTo>
                    <a:pt x="722" y="0"/>
                    <a:pt x="14" y="604"/>
                    <a:pt x="14" y="1339"/>
                  </a:cubicBezTo>
                  <a:cubicBezTo>
                    <a:pt x="14" y="2081"/>
                    <a:pt x="715" y="2678"/>
                    <a:pt x="1575" y="2678"/>
                  </a:cubicBezTo>
                  <a:cubicBezTo>
                    <a:pt x="2199" y="2678"/>
                    <a:pt x="2705" y="3087"/>
                    <a:pt x="2705" y="3579"/>
                  </a:cubicBezTo>
                  <a:cubicBezTo>
                    <a:pt x="2705" y="4079"/>
                    <a:pt x="2199" y="4488"/>
                    <a:pt x="1575" y="4488"/>
                  </a:cubicBezTo>
                  <a:cubicBezTo>
                    <a:pt x="958" y="4488"/>
                    <a:pt x="451" y="4079"/>
                    <a:pt x="451" y="3579"/>
                  </a:cubicBezTo>
                  <a:cubicBezTo>
                    <a:pt x="465" y="3423"/>
                    <a:pt x="349" y="3345"/>
                    <a:pt x="233" y="3345"/>
                  </a:cubicBezTo>
                  <a:cubicBezTo>
                    <a:pt x="117" y="3345"/>
                    <a:pt x="0" y="3423"/>
                    <a:pt x="14" y="3579"/>
                  </a:cubicBezTo>
                  <a:cubicBezTo>
                    <a:pt x="14" y="4322"/>
                    <a:pt x="715" y="4925"/>
                    <a:pt x="1575" y="4925"/>
                  </a:cubicBezTo>
                  <a:cubicBezTo>
                    <a:pt x="2442" y="4925"/>
                    <a:pt x="3136" y="4322"/>
                    <a:pt x="3136" y="3579"/>
                  </a:cubicBezTo>
                  <a:cubicBezTo>
                    <a:pt x="3136" y="2844"/>
                    <a:pt x="2442" y="2241"/>
                    <a:pt x="1575" y="2241"/>
                  </a:cubicBezTo>
                  <a:cubicBezTo>
                    <a:pt x="958" y="2241"/>
                    <a:pt x="451" y="1838"/>
                    <a:pt x="451" y="1339"/>
                  </a:cubicBezTo>
                  <a:cubicBezTo>
                    <a:pt x="451" y="840"/>
                    <a:pt x="958" y="437"/>
                    <a:pt x="1575" y="437"/>
                  </a:cubicBezTo>
                  <a:cubicBezTo>
                    <a:pt x="2199" y="437"/>
                    <a:pt x="2705" y="840"/>
                    <a:pt x="2705" y="1339"/>
                  </a:cubicBezTo>
                  <a:cubicBezTo>
                    <a:pt x="2692" y="1499"/>
                    <a:pt x="2806" y="1578"/>
                    <a:pt x="2921" y="1578"/>
                  </a:cubicBezTo>
                  <a:cubicBezTo>
                    <a:pt x="3035" y="1578"/>
                    <a:pt x="3149" y="1499"/>
                    <a:pt x="3136" y="1339"/>
                  </a:cubicBezTo>
                  <a:cubicBezTo>
                    <a:pt x="3136" y="604"/>
                    <a:pt x="2435" y="0"/>
                    <a:pt x="1575" y="0"/>
                  </a:cubicBezTo>
                  <a:close/>
                </a:path>
              </a:pathLst>
            </a:custGeom>
            <a:solidFill>
              <a:srgbClr val="68819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199" name="Google Shape;15199;p74"/>
            <p:cNvSpPr/>
            <p:nvPr/>
          </p:nvSpPr>
          <p:spPr>
            <a:xfrm>
              <a:off x="7563622" y="3825798"/>
              <a:ext cx="12164" cy="153353"/>
            </a:xfrm>
            <a:custGeom>
              <a:avLst/>
              <a:gdLst/>
              <a:ahLst/>
              <a:cxnLst/>
              <a:rect l="l" t="t" r="r" b="b"/>
              <a:pathLst>
                <a:path w="463" h="5837" extrusionOk="0">
                  <a:moveTo>
                    <a:pt x="232" y="0"/>
                  </a:moveTo>
                  <a:cubicBezTo>
                    <a:pt x="117" y="0"/>
                    <a:pt x="1" y="80"/>
                    <a:pt x="15" y="239"/>
                  </a:cubicBezTo>
                  <a:lnTo>
                    <a:pt x="15" y="5622"/>
                  </a:lnTo>
                  <a:cubicBezTo>
                    <a:pt x="15" y="5740"/>
                    <a:pt x="112" y="5837"/>
                    <a:pt x="230" y="5837"/>
                  </a:cubicBezTo>
                  <a:cubicBezTo>
                    <a:pt x="355" y="5837"/>
                    <a:pt x="452" y="5740"/>
                    <a:pt x="445" y="5622"/>
                  </a:cubicBezTo>
                  <a:lnTo>
                    <a:pt x="445" y="239"/>
                  </a:lnTo>
                  <a:cubicBezTo>
                    <a:pt x="462" y="80"/>
                    <a:pt x="348" y="0"/>
                    <a:pt x="232" y="0"/>
                  </a:cubicBezTo>
                  <a:close/>
                </a:path>
              </a:pathLst>
            </a:custGeom>
            <a:solidFill>
              <a:srgbClr val="68819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200" name="Google Shape;15200;p74"/>
          <p:cNvGrpSpPr/>
          <p:nvPr/>
        </p:nvGrpSpPr>
        <p:grpSpPr>
          <a:xfrm>
            <a:off x="10614273" y="4981647"/>
            <a:ext cx="505203" cy="352087"/>
            <a:chOff x="7960705" y="3736235"/>
            <a:chExt cx="378902" cy="264065"/>
          </a:xfrm>
        </p:grpSpPr>
        <p:sp>
          <p:nvSpPr>
            <p:cNvPr id="15201" name="Google Shape;15201;p74"/>
            <p:cNvSpPr/>
            <p:nvPr/>
          </p:nvSpPr>
          <p:spPr>
            <a:xfrm>
              <a:off x="7960705" y="3736235"/>
              <a:ext cx="378902" cy="235638"/>
            </a:xfrm>
            <a:custGeom>
              <a:avLst/>
              <a:gdLst/>
              <a:ahLst/>
              <a:cxnLst/>
              <a:rect l="l" t="t" r="r" b="b"/>
              <a:pathLst>
                <a:path w="14422" h="8969" extrusionOk="0">
                  <a:moveTo>
                    <a:pt x="7319" y="0"/>
                  </a:moveTo>
                  <a:cubicBezTo>
                    <a:pt x="6514" y="0"/>
                    <a:pt x="6112" y="964"/>
                    <a:pt x="6674" y="1533"/>
                  </a:cubicBezTo>
                  <a:lnTo>
                    <a:pt x="3691" y="4821"/>
                  </a:lnTo>
                  <a:lnTo>
                    <a:pt x="1888" y="3274"/>
                  </a:lnTo>
                  <a:cubicBezTo>
                    <a:pt x="1888" y="3232"/>
                    <a:pt x="1895" y="3198"/>
                    <a:pt x="1895" y="3163"/>
                  </a:cubicBezTo>
                  <a:cubicBezTo>
                    <a:pt x="1895" y="2670"/>
                    <a:pt x="1489" y="2334"/>
                    <a:pt x="1059" y="2334"/>
                  </a:cubicBezTo>
                  <a:cubicBezTo>
                    <a:pt x="879" y="2334"/>
                    <a:pt x="695" y="2394"/>
                    <a:pt x="535" y="2525"/>
                  </a:cubicBezTo>
                  <a:cubicBezTo>
                    <a:pt x="1" y="2976"/>
                    <a:pt x="223" y="3850"/>
                    <a:pt x="917" y="3974"/>
                  </a:cubicBezTo>
                  <a:lnTo>
                    <a:pt x="917" y="8760"/>
                  </a:lnTo>
                  <a:cubicBezTo>
                    <a:pt x="917" y="8871"/>
                    <a:pt x="1007" y="8969"/>
                    <a:pt x="1125" y="8969"/>
                  </a:cubicBezTo>
                  <a:lnTo>
                    <a:pt x="13506" y="8969"/>
                  </a:lnTo>
                  <a:cubicBezTo>
                    <a:pt x="13624" y="8969"/>
                    <a:pt x="13714" y="8871"/>
                    <a:pt x="13714" y="8760"/>
                  </a:cubicBezTo>
                  <a:lnTo>
                    <a:pt x="13714" y="3974"/>
                  </a:lnTo>
                  <a:cubicBezTo>
                    <a:pt x="14130" y="3891"/>
                    <a:pt x="14421" y="3510"/>
                    <a:pt x="14380" y="3087"/>
                  </a:cubicBezTo>
                  <a:cubicBezTo>
                    <a:pt x="14345" y="2664"/>
                    <a:pt x="13991" y="2338"/>
                    <a:pt x="13561" y="2338"/>
                  </a:cubicBezTo>
                  <a:cubicBezTo>
                    <a:pt x="13062" y="2338"/>
                    <a:pt x="12680" y="2775"/>
                    <a:pt x="12743" y="3274"/>
                  </a:cubicBezTo>
                  <a:lnTo>
                    <a:pt x="10939" y="4821"/>
                  </a:lnTo>
                  <a:lnTo>
                    <a:pt x="7957" y="1533"/>
                  </a:lnTo>
                  <a:cubicBezTo>
                    <a:pt x="8519" y="964"/>
                    <a:pt x="8116" y="0"/>
                    <a:pt x="7319" y="0"/>
                  </a:cubicBezTo>
                  <a:close/>
                </a:path>
              </a:pathLst>
            </a:custGeom>
            <a:solidFill>
              <a:srgbClr val="B8C4D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02" name="Google Shape;15202;p74"/>
            <p:cNvSpPr/>
            <p:nvPr/>
          </p:nvSpPr>
          <p:spPr>
            <a:xfrm>
              <a:off x="8295653" y="3797450"/>
              <a:ext cx="43034" cy="174423"/>
            </a:xfrm>
            <a:custGeom>
              <a:avLst/>
              <a:gdLst/>
              <a:ahLst/>
              <a:cxnLst/>
              <a:rect l="l" t="t" r="r" b="b"/>
              <a:pathLst>
                <a:path w="1638" h="6639" extrusionOk="0">
                  <a:moveTo>
                    <a:pt x="812" y="0"/>
                  </a:moveTo>
                  <a:cubicBezTo>
                    <a:pt x="414" y="0"/>
                    <a:pt x="68" y="287"/>
                    <a:pt x="1" y="687"/>
                  </a:cubicBezTo>
                  <a:lnTo>
                    <a:pt x="1" y="6639"/>
                  </a:lnTo>
                  <a:lnTo>
                    <a:pt x="757" y="6639"/>
                  </a:lnTo>
                  <a:cubicBezTo>
                    <a:pt x="868" y="6632"/>
                    <a:pt x="965" y="6541"/>
                    <a:pt x="965" y="6430"/>
                  </a:cubicBezTo>
                  <a:lnTo>
                    <a:pt x="965" y="1644"/>
                  </a:lnTo>
                  <a:cubicBezTo>
                    <a:pt x="1325" y="1575"/>
                    <a:pt x="1596" y="1284"/>
                    <a:pt x="1631" y="923"/>
                  </a:cubicBezTo>
                  <a:lnTo>
                    <a:pt x="1638" y="743"/>
                  </a:lnTo>
                  <a:cubicBezTo>
                    <a:pt x="1589" y="334"/>
                    <a:pt x="1256" y="14"/>
                    <a:pt x="840" y="1"/>
                  </a:cubicBezTo>
                  <a:cubicBezTo>
                    <a:pt x="831" y="0"/>
                    <a:pt x="821" y="0"/>
                    <a:pt x="812" y="0"/>
                  </a:cubicBezTo>
                  <a:close/>
                </a:path>
              </a:pathLst>
            </a:custGeom>
            <a:solidFill>
              <a:srgbClr val="92A4B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03" name="Google Shape;15203;p74"/>
            <p:cNvSpPr/>
            <p:nvPr/>
          </p:nvSpPr>
          <p:spPr>
            <a:xfrm>
              <a:off x="8109407" y="3875821"/>
              <a:ext cx="76033" cy="64972"/>
            </a:xfrm>
            <a:custGeom>
              <a:avLst/>
              <a:gdLst/>
              <a:ahLst/>
              <a:cxnLst/>
              <a:rect l="l" t="t" r="r" b="b"/>
              <a:pathLst>
                <a:path w="2894" h="2473" extrusionOk="0">
                  <a:moveTo>
                    <a:pt x="1659" y="0"/>
                  </a:moveTo>
                  <a:cubicBezTo>
                    <a:pt x="556" y="0"/>
                    <a:pt x="1" y="1332"/>
                    <a:pt x="785" y="2109"/>
                  </a:cubicBezTo>
                  <a:cubicBezTo>
                    <a:pt x="1036" y="2360"/>
                    <a:pt x="1346" y="2473"/>
                    <a:pt x="1649" y="2473"/>
                  </a:cubicBezTo>
                  <a:cubicBezTo>
                    <a:pt x="2284" y="2473"/>
                    <a:pt x="2893" y="1981"/>
                    <a:pt x="2893" y="1235"/>
                  </a:cubicBezTo>
                  <a:cubicBezTo>
                    <a:pt x="2893" y="555"/>
                    <a:pt x="2338" y="0"/>
                    <a:pt x="1659" y="0"/>
                  </a:cubicBezTo>
                  <a:close/>
                </a:path>
              </a:pathLst>
            </a:custGeom>
            <a:solidFill>
              <a:srgbClr val="7B8E9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04" name="Google Shape;15204;p74"/>
            <p:cNvSpPr/>
            <p:nvPr/>
          </p:nvSpPr>
          <p:spPr>
            <a:xfrm>
              <a:off x="7961624" y="3897495"/>
              <a:ext cx="50496" cy="43245"/>
            </a:xfrm>
            <a:custGeom>
              <a:avLst/>
              <a:gdLst/>
              <a:ahLst/>
              <a:cxnLst/>
              <a:rect l="l" t="t" r="r" b="b"/>
              <a:pathLst>
                <a:path w="1922" h="1646" extrusionOk="0">
                  <a:moveTo>
                    <a:pt x="1103" y="1"/>
                  </a:moveTo>
                  <a:cubicBezTo>
                    <a:pt x="368" y="1"/>
                    <a:pt x="1" y="881"/>
                    <a:pt x="521" y="1402"/>
                  </a:cubicBezTo>
                  <a:cubicBezTo>
                    <a:pt x="689" y="1570"/>
                    <a:pt x="895" y="1645"/>
                    <a:pt x="1097" y="1645"/>
                  </a:cubicBezTo>
                  <a:cubicBezTo>
                    <a:pt x="1519" y="1645"/>
                    <a:pt x="1922" y="1316"/>
                    <a:pt x="1922" y="819"/>
                  </a:cubicBezTo>
                  <a:cubicBezTo>
                    <a:pt x="1922" y="368"/>
                    <a:pt x="1554" y="1"/>
                    <a:pt x="1103" y="1"/>
                  </a:cubicBezTo>
                  <a:close/>
                </a:path>
              </a:pathLst>
            </a:custGeom>
            <a:solidFill>
              <a:srgbClr val="7B8E9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05" name="Google Shape;15205;p74"/>
            <p:cNvSpPr/>
            <p:nvPr/>
          </p:nvSpPr>
          <p:spPr>
            <a:xfrm>
              <a:off x="8037447" y="3897495"/>
              <a:ext cx="50496" cy="43245"/>
            </a:xfrm>
            <a:custGeom>
              <a:avLst/>
              <a:gdLst/>
              <a:ahLst/>
              <a:cxnLst/>
              <a:rect l="l" t="t" r="r" b="b"/>
              <a:pathLst>
                <a:path w="1922" h="1646" extrusionOk="0">
                  <a:moveTo>
                    <a:pt x="1103" y="1"/>
                  </a:moveTo>
                  <a:cubicBezTo>
                    <a:pt x="368" y="1"/>
                    <a:pt x="0" y="881"/>
                    <a:pt x="520" y="1402"/>
                  </a:cubicBezTo>
                  <a:cubicBezTo>
                    <a:pt x="686" y="1570"/>
                    <a:pt x="892" y="1645"/>
                    <a:pt x="1094" y="1645"/>
                  </a:cubicBezTo>
                  <a:cubicBezTo>
                    <a:pt x="1515" y="1645"/>
                    <a:pt x="1921" y="1316"/>
                    <a:pt x="1921" y="819"/>
                  </a:cubicBezTo>
                  <a:cubicBezTo>
                    <a:pt x="1921" y="368"/>
                    <a:pt x="1554" y="1"/>
                    <a:pt x="1103" y="1"/>
                  </a:cubicBezTo>
                  <a:close/>
                </a:path>
              </a:pathLst>
            </a:custGeom>
            <a:solidFill>
              <a:srgbClr val="7B8E9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06" name="Google Shape;15206;p74"/>
            <p:cNvSpPr/>
            <p:nvPr/>
          </p:nvSpPr>
          <p:spPr>
            <a:xfrm>
              <a:off x="8286352" y="3897495"/>
              <a:ext cx="50522" cy="43245"/>
            </a:xfrm>
            <a:custGeom>
              <a:avLst/>
              <a:gdLst/>
              <a:ahLst/>
              <a:cxnLst/>
              <a:rect l="l" t="t" r="r" b="b"/>
              <a:pathLst>
                <a:path w="1923" h="1646" extrusionOk="0">
                  <a:moveTo>
                    <a:pt x="1104" y="1"/>
                  </a:moveTo>
                  <a:cubicBezTo>
                    <a:pt x="369" y="1"/>
                    <a:pt x="1" y="881"/>
                    <a:pt x="521" y="1402"/>
                  </a:cubicBezTo>
                  <a:cubicBezTo>
                    <a:pt x="687" y="1570"/>
                    <a:pt x="893" y="1645"/>
                    <a:pt x="1094" y="1645"/>
                  </a:cubicBezTo>
                  <a:cubicBezTo>
                    <a:pt x="1516" y="1645"/>
                    <a:pt x="1922" y="1316"/>
                    <a:pt x="1922" y="819"/>
                  </a:cubicBezTo>
                  <a:cubicBezTo>
                    <a:pt x="1922" y="368"/>
                    <a:pt x="1555" y="1"/>
                    <a:pt x="1104" y="1"/>
                  </a:cubicBezTo>
                  <a:close/>
                </a:path>
              </a:pathLst>
            </a:custGeom>
            <a:solidFill>
              <a:srgbClr val="7B8E9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07" name="Google Shape;15207;p74"/>
            <p:cNvSpPr/>
            <p:nvPr/>
          </p:nvSpPr>
          <p:spPr>
            <a:xfrm>
              <a:off x="8210556" y="3897495"/>
              <a:ext cx="50496" cy="43245"/>
            </a:xfrm>
            <a:custGeom>
              <a:avLst/>
              <a:gdLst/>
              <a:ahLst/>
              <a:cxnLst/>
              <a:rect l="l" t="t" r="r" b="b"/>
              <a:pathLst>
                <a:path w="1922" h="1646" extrusionOk="0">
                  <a:moveTo>
                    <a:pt x="1103" y="1"/>
                  </a:moveTo>
                  <a:cubicBezTo>
                    <a:pt x="368" y="1"/>
                    <a:pt x="0" y="881"/>
                    <a:pt x="521" y="1402"/>
                  </a:cubicBezTo>
                  <a:cubicBezTo>
                    <a:pt x="689" y="1570"/>
                    <a:pt x="895" y="1645"/>
                    <a:pt x="1097" y="1645"/>
                  </a:cubicBezTo>
                  <a:cubicBezTo>
                    <a:pt x="1519" y="1645"/>
                    <a:pt x="1922" y="1316"/>
                    <a:pt x="1922" y="819"/>
                  </a:cubicBezTo>
                  <a:cubicBezTo>
                    <a:pt x="1922" y="368"/>
                    <a:pt x="1554" y="1"/>
                    <a:pt x="1103" y="1"/>
                  </a:cubicBezTo>
                  <a:close/>
                </a:path>
              </a:pathLst>
            </a:custGeom>
            <a:solidFill>
              <a:srgbClr val="7B8E9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08" name="Google Shape;15208;p74"/>
            <p:cNvSpPr/>
            <p:nvPr/>
          </p:nvSpPr>
          <p:spPr>
            <a:xfrm>
              <a:off x="8143666" y="3875821"/>
              <a:ext cx="44138" cy="64919"/>
            </a:xfrm>
            <a:custGeom>
              <a:avLst/>
              <a:gdLst/>
              <a:ahLst/>
              <a:cxnLst/>
              <a:rect l="l" t="t" r="r" b="b"/>
              <a:pathLst>
                <a:path w="1680" h="2471" extrusionOk="0">
                  <a:moveTo>
                    <a:pt x="355" y="0"/>
                  </a:moveTo>
                  <a:cubicBezTo>
                    <a:pt x="230" y="0"/>
                    <a:pt x="112" y="14"/>
                    <a:pt x="1" y="49"/>
                  </a:cubicBezTo>
                  <a:cubicBezTo>
                    <a:pt x="1173" y="402"/>
                    <a:pt x="1173" y="2067"/>
                    <a:pt x="1" y="2421"/>
                  </a:cubicBezTo>
                  <a:cubicBezTo>
                    <a:pt x="117" y="2454"/>
                    <a:pt x="233" y="2470"/>
                    <a:pt x="348" y="2470"/>
                  </a:cubicBezTo>
                  <a:cubicBezTo>
                    <a:pt x="944" y="2470"/>
                    <a:pt x="1481" y="2038"/>
                    <a:pt x="1568" y="1415"/>
                  </a:cubicBezTo>
                  <a:cubicBezTo>
                    <a:pt x="1679" y="666"/>
                    <a:pt x="1104" y="0"/>
                    <a:pt x="355" y="0"/>
                  </a:cubicBezTo>
                  <a:close/>
                </a:path>
              </a:pathLst>
            </a:custGeom>
            <a:solidFill>
              <a:srgbClr val="6C819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09" name="Google Shape;15209;p74"/>
            <p:cNvSpPr/>
            <p:nvPr/>
          </p:nvSpPr>
          <p:spPr>
            <a:xfrm>
              <a:off x="7981302" y="3897495"/>
              <a:ext cx="33392" cy="43192"/>
            </a:xfrm>
            <a:custGeom>
              <a:avLst/>
              <a:gdLst/>
              <a:ahLst/>
              <a:cxnLst/>
              <a:rect l="l" t="t" r="r" b="b"/>
              <a:pathLst>
                <a:path w="1271" h="1644" extrusionOk="0">
                  <a:moveTo>
                    <a:pt x="354" y="1"/>
                  </a:moveTo>
                  <a:cubicBezTo>
                    <a:pt x="230" y="1"/>
                    <a:pt x="112" y="28"/>
                    <a:pt x="1" y="77"/>
                  </a:cubicBezTo>
                  <a:cubicBezTo>
                    <a:pt x="625" y="375"/>
                    <a:pt x="625" y="1263"/>
                    <a:pt x="1" y="1561"/>
                  </a:cubicBezTo>
                  <a:cubicBezTo>
                    <a:pt x="116" y="1617"/>
                    <a:pt x="237" y="1643"/>
                    <a:pt x="355" y="1643"/>
                  </a:cubicBezTo>
                  <a:cubicBezTo>
                    <a:pt x="723" y="1643"/>
                    <a:pt x="1068" y="1393"/>
                    <a:pt x="1152" y="999"/>
                  </a:cubicBezTo>
                  <a:cubicBezTo>
                    <a:pt x="1270" y="486"/>
                    <a:pt x="882" y="1"/>
                    <a:pt x="354" y="1"/>
                  </a:cubicBezTo>
                  <a:close/>
                </a:path>
              </a:pathLst>
            </a:custGeom>
            <a:solidFill>
              <a:srgbClr val="6C819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10" name="Google Shape;15210;p74"/>
            <p:cNvSpPr/>
            <p:nvPr/>
          </p:nvSpPr>
          <p:spPr>
            <a:xfrm>
              <a:off x="8057125" y="3897495"/>
              <a:ext cx="33366" cy="43192"/>
            </a:xfrm>
            <a:custGeom>
              <a:avLst/>
              <a:gdLst/>
              <a:ahLst/>
              <a:cxnLst/>
              <a:rect l="l" t="t" r="r" b="b"/>
              <a:pathLst>
                <a:path w="1270" h="1644" extrusionOk="0">
                  <a:moveTo>
                    <a:pt x="354" y="1"/>
                  </a:moveTo>
                  <a:cubicBezTo>
                    <a:pt x="229" y="1"/>
                    <a:pt x="104" y="28"/>
                    <a:pt x="0" y="77"/>
                  </a:cubicBezTo>
                  <a:cubicBezTo>
                    <a:pt x="624" y="375"/>
                    <a:pt x="624" y="1263"/>
                    <a:pt x="0" y="1561"/>
                  </a:cubicBezTo>
                  <a:cubicBezTo>
                    <a:pt x="115" y="1617"/>
                    <a:pt x="236" y="1643"/>
                    <a:pt x="354" y="1643"/>
                  </a:cubicBezTo>
                  <a:cubicBezTo>
                    <a:pt x="720" y="1643"/>
                    <a:pt x="1062" y="1393"/>
                    <a:pt x="1152" y="999"/>
                  </a:cubicBezTo>
                  <a:cubicBezTo>
                    <a:pt x="1270" y="486"/>
                    <a:pt x="881" y="1"/>
                    <a:pt x="354" y="1"/>
                  </a:cubicBezTo>
                  <a:close/>
                </a:path>
              </a:pathLst>
            </a:custGeom>
            <a:solidFill>
              <a:srgbClr val="6C819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11" name="Google Shape;15211;p74"/>
            <p:cNvSpPr/>
            <p:nvPr/>
          </p:nvSpPr>
          <p:spPr>
            <a:xfrm>
              <a:off x="8306057" y="3897495"/>
              <a:ext cx="33366" cy="43192"/>
            </a:xfrm>
            <a:custGeom>
              <a:avLst/>
              <a:gdLst/>
              <a:ahLst/>
              <a:cxnLst/>
              <a:rect l="l" t="t" r="r" b="b"/>
              <a:pathLst>
                <a:path w="1270" h="1644" extrusionOk="0">
                  <a:moveTo>
                    <a:pt x="354" y="1"/>
                  </a:moveTo>
                  <a:cubicBezTo>
                    <a:pt x="229" y="1"/>
                    <a:pt x="104" y="28"/>
                    <a:pt x="0" y="77"/>
                  </a:cubicBezTo>
                  <a:cubicBezTo>
                    <a:pt x="624" y="375"/>
                    <a:pt x="624" y="1263"/>
                    <a:pt x="0" y="1561"/>
                  </a:cubicBezTo>
                  <a:cubicBezTo>
                    <a:pt x="115" y="1617"/>
                    <a:pt x="236" y="1643"/>
                    <a:pt x="354" y="1643"/>
                  </a:cubicBezTo>
                  <a:cubicBezTo>
                    <a:pt x="719" y="1643"/>
                    <a:pt x="1062" y="1393"/>
                    <a:pt x="1151" y="999"/>
                  </a:cubicBezTo>
                  <a:cubicBezTo>
                    <a:pt x="1269" y="486"/>
                    <a:pt x="881" y="1"/>
                    <a:pt x="354" y="1"/>
                  </a:cubicBezTo>
                  <a:close/>
                </a:path>
              </a:pathLst>
            </a:custGeom>
            <a:solidFill>
              <a:srgbClr val="6C819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12" name="Google Shape;15212;p74"/>
            <p:cNvSpPr/>
            <p:nvPr/>
          </p:nvSpPr>
          <p:spPr>
            <a:xfrm>
              <a:off x="8230234" y="3897495"/>
              <a:ext cx="33366" cy="43192"/>
            </a:xfrm>
            <a:custGeom>
              <a:avLst/>
              <a:gdLst/>
              <a:ahLst/>
              <a:cxnLst/>
              <a:rect l="l" t="t" r="r" b="b"/>
              <a:pathLst>
                <a:path w="1270" h="1644" extrusionOk="0">
                  <a:moveTo>
                    <a:pt x="354" y="1"/>
                  </a:moveTo>
                  <a:cubicBezTo>
                    <a:pt x="229" y="1"/>
                    <a:pt x="112" y="28"/>
                    <a:pt x="1" y="77"/>
                  </a:cubicBezTo>
                  <a:cubicBezTo>
                    <a:pt x="625" y="375"/>
                    <a:pt x="625" y="1263"/>
                    <a:pt x="1" y="1561"/>
                  </a:cubicBezTo>
                  <a:cubicBezTo>
                    <a:pt x="116" y="1617"/>
                    <a:pt x="237" y="1643"/>
                    <a:pt x="355" y="1643"/>
                  </a:cubicBezTo>
                  <a:cubicBezTo>
                    <a:pt x="723" y="1643"/>
                    <a:pt x="1068" y="1393"/>
                    <a:pt x="1152" y="999"/>
                  </a:cubicBezTo>
                  <a:cubicBezTo>
                    <a:pt x="1270" y="486"/>
                    <a:pt x="881" y="1"/>
                    <a:pt x="354" y="1"/>
                  </a:cubicBezTo>
                  <a:close/>
                </a:path>
              </a:pathLst>
            </a:custGeom>
            <a:solidFill>
              <a:srgbClr val="6C819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13" name="Google Shape;15213;p74"/>
            <p:cNvSpPr/>
            <p:nvPr/>
          </p:nvSpPr>
          <p:spPr>
            <a:xfrm>
              <a:off x="7970373" y="3960733"/>
              <a:ext cx="365030" cy="39566"/>
            </a:xfrm>
            <a:custGeom>
              <a:avLst/>
              <a:gdLst/>
              <a:ahLst/>
              <a:cxnLst/>
              <a:rect l="l" t="t" r="r" b="b"/>
              <a:pathLst>
                <a:path w="13894" h="1506" extrusionOk="0">
                  <a:moveTo>
                    <a:pt x="757" y="0"/>
                  </a:moveTo>
                  <a:cubicBezTo>
                    <a:pt x="340" y="0"/>
                    <a:pt x="1" y="340"/>
                    <a:pt x="1" y="756"/>
                  </a:cubicBezTo>
                  <a:cubicBezTo>
                    <a:pt x="1" y="1173"/>
                    <a:pt x="340" y="1506"/>
                    <a:pt x="757" y="1506"/>
                  </a:cubicBezTo>
                  <a:lnTo>
                    <a:pt x="13138" y="1506"/>
                  </a:lnTo>
                  <a:cubicBezTo>
                    <a:pt x="13554" y="1506"/>
                    <a:pt x="13894" y="1173"/>
                    <a:pt x="13894" y="756"/>
                  </a:cubicBezTo>
                  <a:cubicBezTo>
                    <a:pt x="13894" y="340"/>
                    <a:pt x="13554" y="0"/>
                    <a:pt x="13138" y="0"/>
                  </a:cubicBezTo>
                  <a:close/>
                </a:path>
              </a:pathLst>
            </a:custGeom>
            <a:solidFill>
              <a:srgbClr val="5A6C7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14" name="Google Shape;15214;p74"/>
            <p:cNvSpPr/>
            <p:nvPr/>
          </p:nvSpPr>
          <p:spPr>
            <a:xfrm>
              <a:off x="8291108" y="3960733"/>
              <a:ext cx="44295" cy="39566"/>
            </a:xfrm>
            <a:custGeom>
              <a:avLst/>
              <a:gdLst/>
              <a:ahLst/>
              <a:cxnLst/>
              <a:rect l="l" t="t" r="r" b="b"/>
              <a:pathLst>
                <a:path w="1686" h="1506" extrusionOk="0">
                  <a:moveTo>
                    <a:pt x="0" y="0"/>
                  </a:moveTo>
                  <a:cubicBezTo>
                    <a:pt x="416" y="0"/>
                    <a:pt x="749" y="340"/>
                    <a:pt x="749" y="756"/>
                  </a:cubicBezTo>
                  <a:cubicBezTo>
                    <a:pt x="749" y="1173"/>
                    <a:pt x="416" y="1506"/>
                    <a:pt x="0" y="1506"/>
                  </a:cubicBezTo>
                  <a:lnTo>
                    <a:pt x="930" y="1506"/>
                  </a:lnTo>
                  <a:cubicBezTo>
                    <a:pt x="1346" y="1506"/>
                    <a:pt x="1686" y="1173"/>
                    <a:pt x="1686" y="756"/>
                  </a:cubicBezTo>
                  <a:cubicBezTo>
                    <a:pt x="1686" y="340"/>
                    <a:pt x="1346" y="0"/>
                    <a:pt x="930" y="0"/>
                  </a:cubicBezTo>
                  <a:close/>
                </a:path>
              </a:pathLst>
            </a:custGeom>
            <a:solidFill>
              <a:srgbClr val="828F9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215" name="Google Shape;15215;p74"/>
          <p:cNvGrpSpPr/>
          <p:nvPr/>
        </p:nvGrpSpPr>
        <p:grpSpPr>
          <a:xfrm>
            <a:off x="8534437" y="5549694"/>
            <a:ext cx="221600" cy="517359"/>
            <a:chOff x="6400828" y="4162270"/>
            <a:chExt cx="166200" cy="388019"/>
          </a:xfrm>
        </p:grpSpPr>
        <p:sp>
          <p:nvSpPr>
            <p:cNvPr id="15216" name="Google Shape;15216;p74"/>
            <p:cNvSpPr/>
            <p:nvPr/>
          </p:nvSpPr>
          <p:spPr>
            <a:xfrm>
              <a:off x="6433432" y="4162270"/>
              <a:ext cx="88407" cy="75717"/>
            </a:xfrm>
            <a:custGeom>
              <a:avLst/>
              <a:gdLst/>
              <a:ahLst/>
              <a:cxnLst/>
              <a:rect l="l" t="t" r="r" b="b"/>
              <a:pathLst>
                <a:path w="3365" h="2882" extrusionOk="0">
                  <a:moveTo>
                    <a:pt x="1922" y="1"/>
                  </a:moveTo>
                  <a:cubicBezTo>
                    <a:pt x="646" y="1"/>
                    <a:pt x="1" y="1548"/>
                    <a:pt x="909" y="2456"/>
                  </a:cubicBezTo>
                  <a:cubicBezTo>
                    <a:pt x="1201" y="2750"/>
                    <a:pt x="1560" y="2881"/>
                    <a:pt x="1914" y="2881"/>
                  </a:cubicBezTo>
                  <a:cubicBezTo>
                    <a:pt x="2653" y="2881"/>
                    <a:pt x="3365" y="2305"/>
                    <a:pt x="3365" y="1437"/>
                  </a:cubicBezTo>
                  <a:cubicBezTo>
                    <a:pt x="3365" y="646"/>
                    <a:pt x="2720" y="1"/>
                    <a:pt x="1922" y="1"/>
                  </a:cubicBezTo>
                  <a:close/>
                </a:path>
              </a:pathLst>
            </a:custGeom>
            <a:solidFill>
              <a:srgbClr val="879AA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17" name="Google Shape;15217;p74"/>
            <p:cNvSpPr/>
            <p:nvPr/>
          </p:nvSpPr>
          <p:spPr>
            <a:xfrm>
              <a:off x="6475888" y="4162270"/>
              <a:ext cx="48157" cy="75612"/>
            </a:xfrm>
            <a:custGeom>
              <a:avLst/>
              <a:gdLst/>
              <a:ahLst/>
              <a:cxnLst/>
              <a:rect l="l" t="t" r="r" b="b"/>
              <a:pathLst>
                <a:path w="1833" h="2878" extrusionOk="0">
                  <a:moveTo>
                    <a:pt x="306" y="1"/>
                  </a:moveTo>
                  <a:cubicBezTo>
                    <a:pt x="209" y="1"/>
                    <a:pt x="105" y="15"/>
                    <a:pt x="1" y="36"/>
                  </a:cubicBezTo>
                  <a:cubicBezTo>
                    <a:pt x="667" y="181"/>
                    <a:pt x="1132" y="764"/>
                    <a:pt x="1132" y="1437"/>
                  </a:cubicBezTo>
                  <a:cubicBezTo>
                    <a:pt x="1132" y="2116"/>
                    <a:pt x="667" y="2699"/>
                    <a:pt x="1" y="2845"/>
                  </a:cubicBezTo>
                  <a:cubicBezTo>
                    <a:pt x="104" y="2867"/>
                    <a:pt x="207" y="2878"/>
                    <a:pt x="308" y="2878"/>
                  </a:cubicBezTo>
                  <a:cubicBezTo>
                    <a:pt x="1028" y="2878"/>
                    <a:pt x="1657" y="2338"/>
                    <a:pt x="1742" y="1596"/>
                  </a:cubicBezTo>
                  <a:cubicBezTo>
                    <a:pt x="1832" y="743"/>
                    <a:pt x="1166" y="1"/>
                    <a:pt x="306" y="1"/>
                  </a:cubicBezTo>
                  <a:close/>
                </a:path>
              </a:pathLst>
            </a:custGeom>
            <a:solidFill>
              <a:srgbClr val="707F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18" name="Google Shape;15218;p74"/>
            <p:cNvSpPr/>
            <p:nvPr/>
          </p:nvSpPr>
          <p:spPr>
            <a:xfrm>
              <a:off x="6400828" y="4244292"/>
              <a:ext cx="166042" cy="305996"/>
            </a:xfrm>
            <a:custGeom>
              <a:avLst/>
              <a:gdLst/>
              <a:ahLst/>
              <a:cxnLst/>
              <a:rect l="l" t="t" r="r" b="b"/>
              <a:pathLst>
                <a:path w="6320" h="11647" extrusionOk="0">
                  <a:moveTo>
                    <a:pt x="1700" y="0"/>
                  </a:moveTo>
                  <a:cubicBezTo>
                    <a:pt x="763" y="0"/>
                    <a:pt x="0" y="756"/>
                    <a:pt x="7" y="1693"/>
                  </a:cubicBezTo>
                  <a:lnTo>
                    <a:pt x="7" y="5313"/>
                  </a:lnTo>
                  <a:cubicBezTo>
                    <a:pt x="0" y="5611"/>
                    <a:pt x="229" y="5854"/>
                    <a:pt x="527" y="5875"/>
                  </a:cubicBezTo>
                  <a:cubicBezTo>
                    <a:pt x="532" y="5875"/>
                    <a:pt x="536" y="5875"/>
                    <a:pt x="540" y="5875"/>
                  </a:cubicBezTo>
                  <a:cubicBezTo>
                    <a:pt x="840" y="5875"/>
                    <a:pt x="1089" y="5635"/>
                    <a:pt x="1089" y="5327"/>
                  </a:cubicBezTo>
                  <a:lnTo>
                    <a:pt x="1089" y="1991"/>
                  </a:lnTo>
                  <a:cubicBezTo>
                    <a:pt x="1079" y="1783"/>
                    <a:pt x="1233" y="1679"/>
                    <a:pt x="1387" y="1679"/>
                  </a:cubicBezTo>
                  <a:cubicBezTo>
                    <a:pt x="1540" y="1679"/>
                    <a:pt x="1693" y="1783"/>
                    <a:pt x="1679" y="1991"/>
                  </a:cubicBezTo>
                  <a:lnTo>
                    <a:pt x="1679" y="11084"/>
                  </a:lnTo>
                  <a:cubicBezTo>
                    <a:pt x="1679" y="11382"/>
                    <a:pt x="1908" y="11625"/>
                    <a:pt x="2199" y="11646"/>
                  </a:cubicBezTo>
                  <a:cubicBezTo>
                    <a:pt x="2203" y="11646"/>
                    <a:pt x="2208" y="11646"/>
                    <a:pt x="2212" y="11646"/>
                  </a:cubicBezTo>
                  <a:cubicBezTo>
                    <a:pt x="2518" y="11646"/>
                    <a:pt x="2768" y="11406"/>
                    <a:pt x="2768" y="11098"/>
                  </a:cubicBezTo>
                  <a:lnTo>
                    <a:pt x="2768" y="7158"/>
                  </a:lnTo>
                  <a:cubicBezTo>
                    <a:pt x="2789" y="6919"/>
                    <a:pt x="2972" y="6799"/>
                    <a:pt x="3156" y="6799"/>
                  </a:cubicBezTo>
                  <a:cubicBezTo>
                    <a:pt x="3340" y="6799"/>
                    <a:pt x="3524" y="6919"/>
                    <a:pt x="3545" y="7158"/>
                  </a:cubicBezTo>
                  <a:lnTo>
                    <a:pt x="3545" y="11098"/>
                  </a:lnTo>
                  <a:cubicBezTo>
                    <a:pt x="3545" y="11396"/>
                    <a:pt x="3787" y="11639"/>
                    <a:pt x="4093" y="11639"/>
                  </a:cubicBezTo>
                  <a:cubicBezTo>
                    <a:pt x="4391" y="11639"/>
                    <a:pt x="4634" y="11396"/>
                    <a:pt x="4634" y="11098"/>
                  </a:cubicBezTo>
                  <a:lnTo>
                    <a:pt x="4634" y="1991"/>
                  </a:lnTo>
                  <a:cubicBezTo>
                    <a:pt x="4623" y="1783"/>
                    <a:pt x="4777" y="1679"/>
                    <a:pt x="4932" y="1679"/>
                  </a:cubicBezTo>
                  <a:cubicBezTo>
                    <a:pt x="5086" y="1679"/>
                    <a:pt x="5240" y="1783"/>
                    <a:pt x="5230" y="1991"/>
                  </a:cubicBezTo>
                  <a:lnTo>
                    <a:pt x="5230" y="5327"/>
                  </a:lnTo>
                  <a:cubicBezTo>
                    <a:pt x="5230" y="5632"/>
                    <a:pt x="5473" y="5875"/>
                    <a:pt x="5771" y="5875"/>
                  </a:cubicBezTo>
                  <a:cubicBezTo>
                    <a:pt x="6069" y="5875"/>
                    <a:pt x="6312" y="5632"/>
                    <a:pt x="6319" y="5327"/>
                  </a:cubicBezTo>
                  <a:lnTo>
                    <a:pt x="6319" y="1693"/>
                  </a:lnTo>
                  <a:cubicBezTo>
                    <a:pt x="6319" y="763"/>
                    <a:pt x="5563" y="7"/>
                    <a:pt x="4634" y="0"/>
                  </a:cubicBezTo>
                  <a:close/>
                </a:path>
              </a:pathLst>
            </a:custGeom>
            <a:solidFill>
              <a:srgbClr val="879AA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19" name="Google Shape;15219;p74"/>
            <p:cNvSpPr/>
            <p:nvPr/>
          </p:nvSpPr>
          <p:spPr>
            <a:xfrm>
              <a:off x="6452400" y="4421947"/>
              <a:ext cx="31553" cy="127973"/>
            </a:xfrm>
            <a:custGeom>
              <a:avLst/>
              <a:gdLst/>
              <a:ahLst/>
              <a:cxnLst/>
              <a:rect l="l" t="t" r="r" b="b"/>
              <a:pathLst>
                <a:path w="1201" h="4871" extrusionOk="0">
                  <a:moveTo>
                    <a:pt x="721" y="1"/>
                  </a:moveTo>
                  <a:cubicBezTo>
                    <a:pt x="472" y="1"/>
                    <a:pt x="271" y="202"/>
                    <a:pt x="271" y="452"/>
                  </a:cubicBezTo>
                  <a:lnTo>
                    <a:pt x="271" y="4336"/>
                  </a:lnTo>
                  <a:cubicBezTo>
                    <a:pt x="271" y="4530"/>
                    <a:pt x="167" y="4711"/>
                    <a:pt x="0" y="4808"/>
                  </a:cubicBezTo>
                  <a:lnTo>
                    <a:pt x="35" y="4828"/>
                  </a:lnTo>
                  <a:lnTo>
                    <a:pt x="49" y="4835"/>
                  </a:lnTo>
                  <a:lnTo>
                    <a:pt x="83" y="4849"/>
                  </a:lnTo>
                  <a:lnTo>
                    <a:pt x="97" y="4849"/>
                  </a:lnTo>
                  <a:lnTo>
                    <a:pt x="132" y="4863"/>
                  </a:lnTo>
                  <a:lnTo>
                    <a:pt x="146" y="4863"/>
                  </a:lnTo>
                  <a:lnTo>
                    <a:pt x="187" y="4870"/>
                  </a:lnTo>
                  <a:lnTo>
                    <a:pt x="250" y="4870"/>
                  </a:lnTo>
                  <a:cubicBezTo>
                    <a:pt x="258" y="4870"/>
                    <a:pt x="266" y="4871"/>
                    <a:pt x="274" y="4871"/>
                  </a:cubicBezTo>
                  <a:cubicBezTo>
                    <a:pt x="568" y="4871"/>
                    <a:pt x="812" y="4626"/>
                    <a:pt x="812" y="4329"/>
                  </a:cubicBezTo>
                  <a:lnTo>
                    <a:pt x="812" y="396"/>
                  </a:lnTo>
                  <a:cubicBezTo>
                    <a:pt x="812" y="174"/>
                    <a:pt x="985" y="1"/>
                    <a:pt x="1200" y="1"/>
                  </a:cubicBezTo>
                  <a:close/>
                </a:path>
              </a:pathLst>
            </a:custGeom>
            <a:solidFill>
              <a:srgbClr val="707F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20" name="Google Shape;15220;p74"/>
            <p:cNvSpPr/>
            <p:nvPr/>
          </p:nvSpPr>
          <p:spPr>
            <a:xfrm>
              <a:off x="6501583" y="4288745"/>
              <a:ext cx="29005" cy="261359"/>
            </a:xfrm>
            <a:custGeom>
              <a:avLst/>
              <a:gdLst/>
              <a:ahLst/>
              <a:cxnLst/>
              <a:rect l="l" t="t" r="r" b="b"/>
              <a:pathLst>
                <a:path w="1104" h="9948" extrusionOk="0">
                  <a:moveTo>
                    <a:pt x="715" y="1"/>
                  </a:moveTo>
                  <a:cubicBezTo>
                    <a:pt x="473" y="1"/>
                    <a:pt x="271" y="202"/>
                    <a:pt x="271" y="451"/>
                  </a:cubicBezTo>
                  <a:lnTo>
                    <a:pt x="271" y="9406"/>
                  </a:lnTo>
                  <a:cubicBezTo>
                    <a:pt x="271" y="9600"/>
                    <a:pt x="167" y="9781"/>
                    <a:pt x="1" y="9878"/>
                  </a:cubicBezTo>
                  <a:lnTo>
                    <a:pt x="22" y="9892"/>
                  </a:lnTo>
                  <a:lnTo>
                    <a:pt x="36" y="9898"/>
                  </a:lnTo>
                  <a:lnTo>
                    <a:pt x="77" y="9919"/>
                  </a:lnTo>
                  <a:lnTo>
                    <a:pt x="98" y="9926"/>
                  </a:lnTo>
                  <a:lnTo>
                    <a:pt x="119" y="9933"/>
                  </a:lnTo>
                  <a:lnTo>
                    <a:pt x="147" y="9940"/>
                  </a:lnTo>
                  <a:lnTo>
                    <a:pt x="160" y="9940"/>
                  </a:lnTo>
                  <a:lnTo>
                    <a:pt x="202" y="9947"/>
                  </a:lnTo>
                  <a:lnTo>
                    <a:pt x="264" y="9947"/>
                  </a:lnTo>
                  <a:cubicBezTo>
                    <a:pt x="466" y="9947"/>
                    <a:pt x="653" y="9836"/>
                    <a:pt x="743" y="9663"/>
                  </a:cubicBezTo>
                  <a:cubicBezTo>
                    <a:pt x="750" y="9642"/>
                    <a:pt x="764" y="9628"/>
                    <a:pt x="771" y="9614"/>
                  </a:cubicBezTo>
                  <a:cubicBezTo>
                    <a:pt x="792" y="9559"/>
                    <a:pt x="806" y="9510"/>
                    <a:pt x="806" y="9455"/>
                  </a:cubicBezTo>
                  <a:lnTo>
                    <a:pt x="806" y="9399"/>
                  </a:lnTo>
                  <a:lnTo>
                    <a:pt x="806" y="299"/>
                  </a:lnTo>
                  <a:cubicBezTo>
                    <a:pt x="806" y="132"/>
                    <a:pt x="944" y="1"/>
                    <a:pt x="1104" y="1"/>
                  </a:cubicBezTo>
                  <a:close/>
                </a:path>
              </a:pathLst>
            </a:custGeom>
            <a:solidFill>
              <a:srgbClr val="707F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21" name="Google Shape;15221;p74"/>
            <p:cNvSpPr/>
            <p:nvPr/>
          </p:nvSpPr>
          <p:spPr>
            <a:xfrm>
              <a:off x="6408105" y="4288745"/>
              <a:ext cx="29189" cy="109924"/>
            </a:xfrm>
            <a:custGeom>
              <a:avLst/>
              <a:gdLst/>
              <a:ahLst/>
              <a:cxnLst/>
              <a:rect l="l" t="t" r="r" b="b"/>
              <a:pathLst>
                <a:path w="1111" h="4184" extrusionOk="0">
                  <a:moveTo>
                    <a:pt x="722" y="1"/>
                  </a:moveTo>
                  <a:cubicBezTo>
                    <a:pt x="479" y="1"/>
                    <a:pt x="278" y="202"/>
                    <a:pt x="278" y="451"/>
                  </a:cubicBezTo>
                  <a:lnTo>
                    <a:pt x="278" y="3649"/>
                  </a:lnTo>
                  <a:cubicBezTo>
                    <a:pt x="278" y="3843"/>
                    <a:pt x="167" y="4024"/>
                    <a:pt x="1" y="4121"/>
                  </a:cubicBezTo>
                  <a:lnTo>
                    <a:pt x="35" y="4141"/>
                  </a:lnTo>
                  <a:lnTo>
                    <a:pt x="49" y="4148"/>
                  </a:lnTo>
                  <a:lnTo>
                    <a:pt x="91" y="4162"/>
                  </a:lnTo>
                  <a:lnTo>
                    <a:pt x="98" y="4162"/>
                  </a:lnTo>
                  <a:lnTo>
                    <a:pt x="139" y="4169"/>
                  </a:lnTo>
                  <a:lnTo>
                    <a:pt x="146" y="4169"/>
                  </a:lnTo>
                  <a:lnTo>
                    <a:pt x="195" y="4183"/>
                  </a:lnTo>
                  <a:lnTo>
                    <a:pt x="250" y="4183"/>
                  </a:lnTo>
                  <a:cubicBezTo>
                    <a:pt x="255" y="4183"/>
                    <a:pt x="259" y="4183"/>
                    <a:pt x="263" y="4183"/>
                  </a:cubicBezTo>
                  <a:cubicBezTo>
                    <a:pt x="569" y="4183"/>
                    <a:pt x="812" y="3943"/>
                    <a:pt x="819" y="3635"/>
                  </a:cubicBezTo>
                  <a:lnTo>
                    <a:pt x="819" y="299"/>
                  </a:lnTo>
                  <a:cubicBezTo>
                    <a:pt x="819" y="132"/>
                    <a:pt x="951" y="1"/>
                    <a:pt x="1110" y="1"/>
                  </a:cubicBezTo>
                  <a:close/>
                </a:path>
              </a:pathLst>
            </a:custGeom>
            <a:solidFill>
              <a:srgbClr val="707F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22" name="Google Shape;15222;p74"/>
            <p:cNvSpPr/>
            <p:nvPr/>
          </p:nvSpPr>
          <p:spPr>
            <a:xfrm>
              <a:off x="6508519" y="4244292"/>
              <a:ext cx="58509" cy="154298"/>
            </a:xfrm>
            <a:custGeom>
              <a:avLst/>
              <a:gdLst/>
              <a:ahLst/>
              <a:cxnLst/>
              <a:rect l="l" t="t" r="r" b="b"/>
              <a:pathLst>
                <a:path w="2227" h="5873" extrusionOk="0">
                  <a:moveTo>
                    <a:pt x="0" y="0"/>
                  </a:moveTo>
                  <a:cubicBezTo>
                    <a:pt x="930" y="0"/>
                    <a:pt x="1686" y="756"/>
                    <a:pt x="1686" y="1693"/>
                  </a:cubicBezTo>
                  <a:lnTo>
                    <a:pt x="1686" y="5327"/>
                  </a:lnTo>
                  <a:cubicBezTo>
                    <a:pt x="1686" y="5521"/>
                    <a:pt x="1582" y="5702"/>
                    <a:pt x="1415" y="5799"/>
                  </a:cubicBezTo>
                  <a:cubicBezTo>
                    <a:pt x="1503" y="5849"/>
                    <a:pt x="1596" y="5872"/>
                    <a:pt x="1686" y="5872"/>
                  </a:cubicBezTo>
                  <a:cubicBezTo>
                    <a:pt x="1968" y="5872"/>
                    <a:pt x="2227" y="5647"/>
                    <a:pt x="2227" y="5327"/>
                  </a:cubicBezTo>
                  <a:lnTo>
                    <a:pt x="2227" y="1693"/>
                  </a:lnTo>
                  <a:cubicBezTo>
                    <a:pt x="2227" y="756"/>
                    <a:pt x="1471" y="0"/>
                    <a:pt x="535" y="0"/>
                  </a:cubicBezTo>
                  <a:close/>
                </a:path>
              </a:pathLst>
            </a:custGeom>
            <a:solidFill>
              <a:srgbClr val="707F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223" name="Google Shape;15223;p74"/>
          <p:cNvGrpSpPr/>
          <p:nvPr/>
        </p:nvGrpSpPr>
        <p:grpSpPr>
          <a:xfrm>
            <a:off x="9226420" y="5549694"/>
            <a:ext cx="300347" cy="517359"/>
            <a:chOff x="6919815" y="4162270"/>
            <a:chExt cx="225260" cy="388019"/>
          </a:xfrm>
        </p:grpSpPr>
        <p:sp>
          <p:nvSpPr>
            <p:cNvPr id="15224" name="Google Shape;15224;p74"/>
            <p:cNvSpPr/>
            <p:nvPr/>
          </p:nvSpPr>
          <p:spPr>
            <a:xfrm>
              <a:off x="6919815" y="4244634"/>
              <a:ext cx="224157" cy="305654"/>
            </a:xfrm>
            <a:custGeom>
              <a:avLst/>
              <a:gdLst/>
              <a:ahLst/>
              <a:cxnLst/>
              <a:rect l="l" t="t" r="r" b="b"/>
              <a:pathLst>
                <a:path w="8532" h="11634" extrusionOk="0">
                  <a:moveTo>
                    <a:pt x="2810" y="1"/>
                  </a:moveTo>
                  <a:cubicBezTo>
                    <a:pt x="2060" y="1"/>
                    <a:pt x="1402" y="493"/>
                    <a:pt x="1187" y="1208"/>
                  </a:cubicBezTo>
                  <a:lnTo>
                    <a:pt x="84" y="5175"/>
                  </a:lnTo>
                  <a:cubicBezTo>
                    <a:pt x="0" y="5467"/>
                    <a:pt x="167" y="5772"/>
                    <a:pt x="458" y="5855"/>
                  </a:cubicBezTo>
                  <a:cubicBezTo>
                    <a:pt x="508" y="5869"/>
                    <a:pt x="557" y="5876"/>
                    <a:pt x="606" y="5876"/>
                  </a:cubicBezTo>
                  <a:cubicBezTo>
                    <a:pt x="846" y="5876"/>
                    <a:pt x="1068" y="5714"/>
                    <a:pt x="1131" y="5467"/>
                  </a:cubicBezTo>
                  <a:lnTo>
                    <a:pt x="2123" y="1915"/>
                  </a:lnTo>
                  <a:cubicBezTo>
                    <a:pt x="2165" y="1758"/>
                    <a:pt x="2285" y="1689"/>
                    <a:pt x="2405" y="1689"/>
                  </a:cubicBezTo>
                  <a:cubicBezTo>
                    <a:pt x="2582" y="1689"/>
                    <a:pt x="2760" y="1837"/>
                    <a:pt x="2699" y="2068"/>
                  </a:cubicBezTo>
                  <a:lnTo>
                    <a:pt x="1637" y="6188"/>
                  </a:lnTo>
                  <a:lnTo>
                    <a:pt x="1464" y="6847"/>
                  </a:lnTo>
                  <a:cubicBezTo>
                    <a:pt x="1443" y="6937"/>
                    <a:pt x="1513" y="7027"/>
                    <a:pt x="1603" y="7027"/>
                  </a:cubicBezTo>
                  <a:lnTo>
                    <a:pt x="2796" y="7027"/>
                  </a:lnTo>
                  <a:lnTo>
                    <a:pt x="2796" y="11071"/>
                  </a:lnTo>
                  <a:cubicBezTo>
                    <a:pt x="2789" y="11369"/>
                    <a:pt x="3018" y="11612"/>
                    <a:pt x="3316" y="11633"/>
                  </a:cubicBezTo>
                  <a:cubicBezTo>
                    <a:pt x="3320" y="11633"/>
                    <a:pt x="3324" y="11633"/>
                    <a:pt x="3329" y="11633"/>
                  </a:cubicBezTo>
                  <a:cubicBezTo>
                    <a:pt x="3628" y="11633"/>
                    <a:pt x="3878" y="11393"/>
                    <a:pt x="3878" y="11085"/>
                  </a:cubicBezTo>
                  <a:lnTo>
                    <a:pt x="3878" y="7027"/>
                  </a:lnTo>
                  <a:lnTo>
                    <a:pt x="4655" y="7027"/>
                  </a:lnTo>
                  <a:lnTo>
                    <a:pt x="4655" y="11085"/>
                  </a:lnTo>
                  <a:cubicBezTo>
                    <a:pt x="4655" y="11383"/>
                    <a:pt x="4897" y="11626"/>
                    <a:pt x="5203" y="11626"/>
                  </a:cubicBezTo>
                  <a:cubicBezTo>
                    <a:pt x="5501" y="11626"/>
                    <a:pt x="5744" y="11383"/>
                    <a:pt x="5744" y="11085"/>
                  </a:cubicBezTo>
                  <a:lnTo>
                    <a:pt x="5744" y="7027"/>
                  </a:lnTo>
                  <a:lnTo>
                    <a:pt x="6930" y="7027"/>
                  </a:lnTo>
                  <a:cubicBezTo>
                    <a:pt x="7027" y="7027"/>
                    <a:pt x="7096" y="6937"/>
                    <a:pt x="7068" y="6847"/>
                  </a:cubicBezTo>
                  <a:lnTo>
                    <a:pt x="6895" y="6188"/>
                  </a:lnTo>
                  <a:lnTo>
                    <a:pt x="5834" y="2068"/>
                  </a:lnTo>
                  <a:cubicBezTo>
                    <a:pt x="5772" y="1836"/>
                    <a:pt x="5955" y="1688"/>
                    <a:pt x="6134" y="1688"/>
                  </a:cubicBezTo>
                  <a:cubicBezTo>
                    <a:pt x="6255" y="1688"/>
                    <a:pt x="6375" y="1755"/>
                    <a:pt x="6416" y="1908"/>
                  </a:cubicBezTo>
                  <a:lnTo>
                    <a:pt x="7408" y="5467"/>
                  </a:lnTo>
                  <a:cubicBezTo>
                    <a:pt x="7477" y="5701"/>
                    <a:pt x="7692" y="5856"/>
                    <a:pt x="7925" y="5856"/>
                  </a:cubicBezTo>
                  <a:cubicBezTo>
                    <a:pt x="7974" y="5856"/>
                    <a:pt x="8024" y="5849"/>
                    <a:pt x="8074" y="5834"/>
                  </a:cubicBezTo>
                  <a:cubicBezTo>
                    <a:pt x="8359" y="5758"/>
                    <a:pt x="8532" y="5460"/>
                    <a:pt x="8456" y="5175"/>
                  </a:cubicBezTo>
                  <a:lnTo>
                    <a:pt x="8470" y="5175"/>
                  </a:lnTo>
                  <a:lnTo>
                    <a:pt x="7367" y="1208"/>
                  </a:lnTo>
                  <a:cubicBezTo>
                    <a:pt x="7152" y="493"/>
                    <a:pt x="6493" y="1"/>
                    <a:pt x="5744" y="1"/>
                  </a:cubicBezTo>
                  <a:close/>
                </a:path>
              </a:pathLst>
            </a:custGeom>
            <a:solidFill>
              <a:srgbClr val="879AA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25" name="Google Shape;15225;p74"/>
            <p:cNvSpPr/>
            <p:nvPr/>
          </p:nvSpPr>
          <p:spPr>
            <a:xfrm>
              <a:off x="6981581" y="4162270"/>
              <a:ext cx="88407" cy="75717"/>
            </a:xfrm>
            <a:custGeom>
              <a:avLst/>
              <a:gdLst/>
              <a:ahLst/>
              <a:cxnLst/>
              <a:rect l="l" t="t" r="r" b="b"/>
              <a:pathLst>
                <a:path w="3365" h="2882" extrusionOk="0">
                  <a:moveTo>
                    <a:pt x="1922" y="1"/>
                  </a:moveTo>
                  <a:cubicBezTo>
                    <a:pt x="639" y="1"/>
                    <a:pt x="1" y="1555"/>
                    <a:pt x="909" y="2456"/>
                  </a:cubicBezTo>
                  <a:cubicBezTo>
                    <a:pt x="1201" y="2750"/>
                    <a:pt x="1561" y="2882"/>
                    <a:pt x="1915" y="2882"/>
                  </a:cubicBezTo>
                  <a:cubicBezTo>
                    <a:pt x="2654" y="2882"/>
                    <a:pt x="3365" y="2307"/>
                    <a:pt x="3365" y="1444"/>
                  </a:cubicBezTo>
                  <a:cubicBezTo>
                    <a:pt x="3365" y="646"/>
                    <a:pt x="2720" y="1"/>
                    <a:pt x="1922" y="1"/>
                  </a:cubicBezTo>
                  <a:close/>
                </a:path>
              </a:pathLst>
            </a:custGeom>
            <a:solidFill>
              <a:srgbClr val="879AA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26" name="Google Shape;15226;p74"/>
            <p:cNvSpPr/>
            <p:nvPr/>
          </p:nvSpPr>
          <p:spPr>
            <a:xfrm>
              <a:off x="7024038" y="4162270"/>
              <a:ext cx="48157" cy="75612"/>
            </a:xfrm>
            <a:custGeom>
              <a:avLst/>
              <a:gdLst/>
              <a:ahLst/>
              <a:cxnLst/>
              <a:rect l="l" t="t" r="r" b="b"/>
              <a:pathLst>
                <a:path w="1833" h="2878" extrusionOk="0">
                  <a:moveTo>
                    <a:pt x="306" y="1"/>
                  </a:moveTo>
                  <a:cubicBezTo>
                    <a:pt x="209" y="1"/>
                    <a:pt x="105" y="15"/>
                    <a:pt x="1" y="36"/>
                  </a:cubicBezTo>
                  <a:cubicBezTo>
                    <a:pt x="667" y="181"/>
                    <a:pt x="1138" y="764"/>
                    <a:pt x="1138" y="1444"/>
                  </a:cubicBezTo>
                  <a:cubicBezTo>
                    <a:pt x="1138" y="2116"/>
                    <a:pt x="667" y="2699"/>
                    <a:pt x="1" y="2845"/>
                  </a:cubicBezTo>
                  <a:cubicBezTo>
                    <a:pt x="104" y="2867"/>
                    <a:pt x="207" y="2878"/>
                    <a:pt x="308" y="2878"/>
                  </a:cubicBezTo>
                  <a:cubicBezTo>
                    <a:pt x="1029" y="2878"/>
                    <a:pt x="1663" y="2338"/>
                    <a:pt x="1742" y="1596"/>
                  </a:cubicBezTo>
                  <a:cubicBezTo>
                    <a:pt x="1832" y="743"/>
                    <a:pt x="1166" y="1"/>
                    <a:pt x="306" y="1"/>
                  </a:cubicBezTo>
                  <a:close/>
                </a:path>
              </a:pathLst>
            </a:custGeom>
            <a:solidFill>
              <a:srgbClr val="707F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27" name="Google Shape;15227;p74"/>
            <p:cNvSpPr/>
            <p:nvPr/>
          </p:nvSpPr>
          <p:spPr>
            <a:xfrm>
              <a:off x="6928563" y="4289113"/>
              <a:ext cx="54515" cy="109556"/>
            </a:xfrm>
            <a:custGeom>
              <a:avLst/>
              <a:gdLst/>
              <a:ahLst/>
              <a:cxnLst/>
              <a:rect l="l" t="t" r="r" b="b"/>
              <a:pathLst>
                <a:path w="2075" h="4170" extrusionOk="0">
                  <a:moveTo>
                    <a:pt x="1533" y="0"/>
                  </a:moveTo>
                  <a:cubicBezTo>
                    <a:pt x="1401" y="0"/>
                    <a:pt x="1284" y="91"/>
                    <a:pt x="1249" y="215"/>
                  </a:cubicBezTo>
                  <a:lnTo>
                    <a:pt x="257" y="3774"/>
                  </a:lnTo>
                  <a:cubicBezTo>
                    <a:pt x="215" y="3912"/>
                    <a:pt x="125" y="4030"/>
                    <a:pt x="0" y="4100"/>
                  </a:cubicBezTo>
                  <a:cubicBezTo>
                    <a:pt x="42" y="4121"/>
                    <a:pt x="84" y="4141"/>
                    <a:pt x="125" y="4148"/>
                  </a:cubicBezTo>
                  <a:cubicBezTo>
                    <a:pt x="176" y="4163"/>
                    <a:pt x="227" y="4170"/>
                    <a:pt x="277" y="4170"/>
                  </a:cubicBezTo>
                  <a:cubicBezTo>
                    <a:pt x="514" y="4170"/>
                    <a:pt x="729" y="4014"/>
                    <a:pt x="798" y="3774"/>
                  </a:cubicBezTo>
                  <a:lnTo>
                    <a:pt x="1790" y="215"/>
                  </a:lnTo>
                  <a:cubicBezTo>
                    <a:pt x="1825" y="91"/>
                    <a:pt x="1943" y="0"/>
                    <a:pt x="2074" y="0"/>
                  </a:cubicBezTo>
                  <a:close/>
                </a:path>
              </a:pathLst>
            </a:custGeom>
            <a:solidFill>
              <a:srgbClr val="707F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28" name="Google Shape;15228;p74"/>
            <p:cNvSpPr/>
            <p:nvPr/>
          </p:nvSpPr>
          <p:spPr>
            <a:xfrm>
              <a:off x="7056484" y="4244634"/>
              <a:ext cx="88591" cy="154167"/>
            </a:xfrm>
            <a:custGeom>
              <a:avLst/>
              <a:gdLst/>
              <a:ahLst/>
              <a:cxnLst/>
              <a:rect l="l" t="t" r="r" b="b"/>
              <a:pathLst>
                <a:path w="3372" h="5868" extrusionOk="0">
                  <a:moveTo>
                    <a:pt x="1" y="1"/>
                  </a:moveTo>
                  <a:cubicBezTo>
                    <a:pt x="750" y="1"/>
                    <a:pt x="1409" y="493"/>
                    <a:pt x="1624" y="1208"/>
                  </a:cubicBezTo>
                  <a:lnTo>
                    <a:pt x="2727" y="5175"/>
                  </a:lnTo>
                  <a:cubicBezTo>
                    <a:pt x="2796" y="5418"/>
                    <a:pt x="2692" y="5668"/>
                    <a:pt x="2477" y="5793"/>
                  </a:cubicBezTo>
                  <a:cubicBezTo>
                    <a:pt x="2565" y="5844"/>
                    <a:pt x="2657" y="5867"/>
                    <a:pt x="2746" y="5867"/>
                  </a:cubicBezTo>
                  <a:cubicBezTo>
                    <a:pt x="3079" y="5867"/>
                    <a:pt x="3371" y="5547"/>
                    <a:pt x="3268" y="5175"/>
                  </a:cubicBezTo>
                  <a:lnTo>
                    <a:pt x="2165" y="1208"/>
                  </a:lnTo>
                  <a:cubicBezTo>
                    <a:pt x="1950" y="493"/>
                    <a:pt x="1291" y="1"/>
                    <a:pt x="542" y="1"/>
                  </a:cubicBezTo>
                  <a:close/>
                </a:path>
              </a:pathLst>
            </a:custGeom>
            <a:solidFill>
              <a:srgbClr val="707F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29" name="Google Shape;15229;p74"/>
            <p:cNvSpPr/>
            <p:nvPr/>
          </p:nvSpPr>
          <p:spPr>
            <a:xfrm>
              <a:off x="7000550" y="4429251"/>
              <a:ext cx="21333" cy="121037"/>
            </a:xfrm>
            <a:custGeom>
              <a:avLst/>
              <a:gdLst/>
              <a:ahLst/>
              <a:cxnLst/>
              <a:rect l="l" t="t" r="r" b="b"/>
              <a:pathLst>
                <a:path w="812" h="4607" extrusionOk="0">
                  <a:moveTo>
                    <a:pt x="416" y="0"/>
                  </a:moveTo>
                  <a:cubicBezTo>
                    <a:pt x="340" y="0"/>
                    <a:pt x="271" y="70"/>
                    <a:pt x="271" y="153"/>
                  </a:cubicBezTo>
                  <a:lnTo>
                    <a:pt x="271" y="4058"/>
                  </a:lnTo>
                  <a:cubicBezTo>
                    <a:pt x="271" y="4252"/>
                    <a:pt x="167" y="4433"/>
                    <a:pt x="0" y="4530"/>
                  </a:cubicBezTo>
                  <a:cubicBezTo>
                    <a:pt x="76" y="4571"/>
                    <a:pt x="160" y="4599"/>
                    <a:pt x="243" y="4606"/>
                  </a:cubicBezTo>
                  <a:cubicBezTo>
                    <a:pt x="247" y="4606"/>
                    <a:pt x="252" y="4606"/>
                    <a:pt x="256" y="4606"/>
                  </a:cubicBezTo>
                  <a:cubicBezTo>
                    <a:pt x="562" y="4606"/>
                    <a:pt x="812" y="4366"/>
                    <a:pt x="812" y="4058"/>
                  </a:cubicBezTo>
                  <a:lnTo>
                    <a:pt x="812" y="0"/>
                  </a:lnTo>
                  <a:close/>
                </a:path>
              </a:pathLst>
            </a:custGeom>
            <a:solidFill>
              <a:srgbClr val="707F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30" name="Google Shape;15230;p74"/>
            <p:cNvSpPr/>
            <p:nvPr/>
          </p:nvSpPr>
          <p:spPr>
            <a:xfrm>
              <a:off x="7049574" y="4429251"/>
              <a:ext cx="21517" cy="120932"/>
            </a:xfrm>
            <a:custGeom>
              <a:avLst/>
              <a:gdLst/>
              <a:ahLst/>
              <a:cxnLst/>
              <a:rect l="l" t="t" r="r" b="b"/>
              <a:pathLst>
                <a:path w="819" h="4603" extrusionOk="0">
                  <a:moveTo>
                    <a:pt x="423" y="0"/>
                  </a:moveTo>
                  <a:cubicBezTo>
                    <a:pt x="340" y="0"/>
                    <a:pt x="271" y="70"/>
                    <a:pt x="271" y="153"/>
                  </a:cubicBezTo>
                  <a:lnTo>
                    <a:pt x="277" y="4058"/>
                  </a:lnTo>
                  <a:cubicBezTo>
                    <a:pt x="277" y="4252"/>
                    <a:pt x="173" y="4433"/>
                    <a:pt x="0" y="4530"/>
                  </a:cubicBezTo>
                  <a:cubicBezTo>
                    <a:pt x="87" y="4580"/>
                    <a:pt x="179" y="4602"/>
                    <a:pt x="269" y="4602"/>
                  </a:cubicBezTo>
                  <a:cubicBezTo>
                    <a:pt x="554" y="4602"/>
                    <a:pt x="818" y="4374"/>
                    <a:pt x="818" y="4058"/>
                  </a:cubicBezTo>
                  <a:lnTo>
                    <a:pt x="818" y="0"/>
                  </a:lnTo>
                  <a:close/>
                </a:path>
              </a:pathLst>
            </a:custGeom>
            <a:solidFill>
              <a:srgbClr val="707F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31" name="Google Shape;15231;p74"/>
            <p:cNvSpPr/>
            <p:nvPr/>
          </p:nvSpPr>
          <p:spPr>
            <a:xfrm>
              <a:off x="7058139" y="4289113"/>
              <a:ext cx="48315" cy="140164"/>
            </a:xfrm>
            <a:custGeom>
              <a:avLst/>
              <a:gdLst/>
              <a:ahLst/>
              <a:cxnLst/>
              <a:rect l="l" t="t" r="r" b="b"/>
              <a:pathLst>
                <a:path w="1839" h="5335" extrusionOk="0">
                  <a:moveTo>
                    <a:pt x="340" y="0"/>
                  </a:moveTo>
                  <a:cubicBezTo>
                    <a:pt x="139" y="0"/>
                    <a:pt x="0" y="181"/>
                    <a:pt x="49" y="375"/>
                  </a:cubicBezTo>
                  <a:lnTo>
                    <a:pt x="1325" y="5334"/>
                  </a:lnTo>
                  <a:lnTo>
                    <a:pt x="1679" y="5334"/>
                  </a:lnTo>
                  <a:cubicBezTo>
                    <a:pt x="1769" y="5334"/>
                    <a:pt x="1838" y="5244"/>
                    <a:pt x="1817" y="5154"/>
                  </a:cubicBezTo>
                  <a:lnTo>
                    <a:pt x="590" y="375"/>
                  </a:lnTo>
                  <a:cubicBezTo>
                    <a:pt x="534" y="181"/>
                    <a:pt x="680" y="0"/>
                    <a:pt x="874" y="0"/>
                  </a:cubicBezTo>
                  <a:close/>
                </a:path>
              </a:pathLst>
            </a:custGeom>
            <a:solidFill>
              <a:srgbClr val="707F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232" name="Google Shape;15232;p74"/>
          <p:cNvGrpSpPr/>
          <p:nvPr/>
        </p:nvGrpSpPr>
        <p:grpSpPr>
          <a:xfrm>
            <a:off x="9847467" y="5569381"/>
            <a:ext cx="518304" cy="477844"/>
            <a:chOff x="7385600" y="4177035"/>
            <a:chExt cx="388728" cy="358383"/>
          </a:xfrm>
        </p:grpSpPr>
        <p:sp>
          <p:nvSpPr>
            <p:cNvPr id="15233" name="Google Shape;15233;p74"/>
            <p:cNvSpPr/>
            <p:nvPr/>
          </p:nvSpPr>
          <p:spPr>
            <a:xfrm>
              <a:off x="7385600" y="4314808"/>
              <a:ext cx="230541" cy="220610"/>
            </a:xfrm>
            <a:custGeom>
              <a:avLst/>
              <a:gdLst/>
              <a:ahLst/>
              <a:cxnLst/>
              <a:rect l="l" t="t" r="r" b="b"/>
              <a:pathLst>
                <a:path w="8775" h="8397" extrusionOk="0">
                  <a:moveTo>
                    <a:pt x="6790" y="0"/>
                  </a:moveTo>
                  <a:cubicBezTo>
                    <a:pt x="6786" y="0"/>
                    <a:pt x="6781" y="0"/>
                    <a:pt x="6777" y="0"/>
                  </a:cubicBezTo>
                  <a:lnTo>
                    <a:pt x="1942" y="35"/>
                  </a:lnTo>
                  <a:cubicBezTo>
                    <a:pt x="867" y="49"/>
                    <a:pt x="0" y="923"/>
                    <a:pt x="7" y="1998"/>
                  </a:cubicBezTo>
                  <a:lnTo>
                    <a:pt x="35" y="4939"/>
                  </a:lnTo>
                  <a:cubicBezTo>
                    <a:pt x="42" y="6017"/>
                    <a:pt x="916" y="6874"/>
                    <a:pt x="1985" y="6874"/>
                  </a:cubicBezTo>
                  <a:cubicBezTo>
                    <a:pt x="1989" y="6874"/>
                    <a:pt x="1994" y="6874"/>
                    <a:pt x="1998" y="6874"/>
                  </a:cubicBezTo>
                  <a:lnTo>
                    <a:pt x="4474" y="6860"/>
                  </a:lnTo>
                  <a:cubicBezTo>
                    <a:pt x="4478" y="6860"/>
                    <a:pt x="4481" y="6859"/>
                    <a:pt x="4485" y="6859"/>
                  </a:cubicBezTo>
                  <a:cubicBezTo>
                    <a:pt x="4522" y="6859"/>
                    <a:pt x="4551" y="6892"/>
                    <a:pt x="4557" y="6930"/>
                  </a:cubicBezTo>
                  <a:cubicBezTo>
                    <a:pt x="4613" y="7172"/>
                    <a:pt x="4738" y="8005"/>
                    <a:pt x="3982" y="8248"/>
                  </a:cubicBezTo>
                  <a:cubicBezTo>
                    <a:pt x="3919" y="8261"/>
                    <a:pt x="3919" y="8352"/>
                    <a:pt x="3989" y="8359"/>
                  </a:cubicBezTo>
                  <a:cubicBezTo>
                    <a:pt x="4102" y="8379"/>
                    <a:pt x="4244" y="8397"/>
                    <a:pt x="4399" y="8397"/>
                  </a:cubicBezTo>
                  <a:cubicBezTo>
                    <a:pt x="4974" y="8397"/>
                    <a:pt x="5715" y="8155"/>
                    <a:pt x="5737" y="6937"/>
                  </a:cubicBezTo>
                  <a:cubicBezTo>
                    <a:pt x="5737" y="6888"/>
                    <a:pt x="5771" y="6846"/>
                    <a:pt x="5820" y="6846"/>
                  </a:cubicBezTo>
                  <a:lnTo>
                    <a:pt x="6832" y="6839"/>
                  </a:lnTo>
                  <a:cubicBezTo>
                    <a:pt x="7908" y="6826"/>
                    <a:pt x="8775" y="5952"/>
                    <a:pt x="8768" y="4877"/>
                  </a:cubicBezTo>
                  <a:lnTo>
                    <a:pt x="8747" y="1936"/>
                  </a:lnTo>
                  <a:cubicBezTo>
                    <a:pt x="8733" y="858"/>
                    <a:pt x="7859" y="0"/>
                    <a:pt x="6790" y="0"/>
                  </a:cubicBezTo>
                  <a:close/>
                </a:path>
              </a:pathLst>
            </a:custGeom>
            <a:solidFill>
              <a:srgbClr val="9FAEB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34" name="Google Shape;15234;p74"/>
            <p:cNvSpPr/>
            <p:nvPr/>
          </p:nvSpPr>
          <p:spPr>
            <a:xfrm>
              <a:off x="7541212" y="4315176"/>
              <a:ext cx="74561" cy="179704"/>
            </a:xfrm>
            <a:custGeom>
              <a:avLst/>
              <a:gdLst/>
              <a:ahLst/>
              <a:cxnLst/>
              <a:rect l="l" t="t" r="r" b="b"/>
              <a:pathLst>
                <a:path w="2838" h="6840" extrusionOk="0">
                  <a:moveTo>
                    <a:pt x="1" y="0"/>
                  </a:moveTo>
                  <a:cubicBezTo>
                    <a:pt x="1076" y="7"/>
                    <a:pt x="1943" y="881"/>
                    <a:pt x="1950" y="1956"/>
                  </a:cubicBezTo>
                  <a:lnTo>
                    <a:pt x="1950" y="4890"/>
                  </a:lnTo>
                  <a:cubicBezTo>
                    <a:pt x="1943" y="5965"/>
                    <a:pt x="1076" y="6839"/>
                    <a:pt x="1" y="6839"/>
                  </a:cubicBezTo>
                  <a:lnTo>
                    <a:pt x="889" y="6839"/>
                  </a:lnTo>
                  <a:cubicBezTo>
                    <a:pt x="1964" y="6839"/>
                    <a:pt x="2838" y="5965"/>
                    <a:pt x="2838" y="4890"/>
                  </a:cubicBezTo>
                  <a:lnTo>
                    <a:pt x="2838" y="1956"/>
                  </a:lnTo>
                  <a:cubicBezTo>
                    <a:pt x="2838" y="881"/>
                    <a:pt x="1964" y="7"/>
                    <a:pt x="889" y="0"/>
                  </a:cubicBezTo>
                  <a:close/>
                </a:path>
              </a:pathLst>
            </a:custGeom>
            <a:solidFill>
              <a:srgbClr val="7F91A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35" name="Google Shape;15235;p74"/>
            <p:cNvSpPr/>
            <p:nvPr/>
          </p:nvSpPr>
          <p:spPr>
            <a:xfrm>
              <a:off x="7435334" y="4177035"/>
              <a:ext cx="338994" cy="281011"/>
            </a:xfrm>
            <a:custGeom>
              <a:avLst/>
              <a:gdLst/>
              <a:ahLst/>
              <a:cxnLst/>
              <a:rect l="l" t="t" r="r" b="b"/>
              <a:pathLst>
                <a:path w="12903" h="10696" extrusionOk="0">
                  <a:moveTo>
                    <a:pt x="1908" y="1"/>
                  </a:moveTo>
                  <a:cubicBezTo>
                    <a:pt x="854" y="1"/>
                    <a:pt x="1" y="854"/>
                    <a:pt x="1" y="1908"/>
                  </a:cubicBezTo>
                  <a:lnTo>
                    <a:pt x="1" y="6285"/>
                  </a:lnTo>
                  <a:cubicBezTo>
                    <a:pt x="1" y="7339"/>
                    <a:pt x="854" y="8192"/>
                    <a:pt x="1908" y="8192"/>
                  </a:cubicBezTo>
                  <a:lnTo>
                    <a:pt x="7797" y="8192"/>
                  </a:lnTo>
                  <a:cubicBezTo>
                    <a:pt x="7922" y="8192"/>
                    <a:pt x="8019" y="8303"/>
                    <a:pt x="8005" y="8428"/>
                  </a:cubicBezTo>
                  <a:cubicBezTo>
                    <a:pt x="7926" y="9062"/>
                    <a:pt x="7891" y="10695"/>
                    <a:pt x="9647" y="10695"/>
                  </a:cubicBezTo>
                  <a:cubicBezTo>
                    <a:pt x="9735" y="10695"/>
                    <a:pt x="9829" y="10691"/>
                    <a:pt x="9927" y="10682"/>
                  </a:cubicBezTo>
                  <a:cubicBezTo>
                    <a:pt x="9996" y="10675"/>
                    <a:pt x="10017" y="10585"/>
                    <a:pt x="9961" y="10551"/>
                  </a:cubicBezTo>
                  <a:cubicBezTo>
                    <a:pt x="9559" y="10322"/>
                    <a:pt x="8796" y="9684"/>
                    <a:pt x="9344" y="8331"/>
                  </a:cubicBezTo>
                  <a:cubicBezTo>
                    <a:pt x="9379" y="8255"/>
                    <a:pt x="9455" y="8206"/>
                    <a:pt x="9538" y="8206"/>
                  </a:cubicBezTo>
                  <a:lnTo>
                    <a:pt x="10995" y="8206"/>
                  </a:lnTo>
                  <a:cubicBezTo>
                    <a:pt x="12049" y="8206"/>
                    <a:pt x="12902" y="7353"/>
                    <a:pt x="12902" y="6299"/>
                  </a:cubicBezTo>
                  <a:lnTo>
                    <a:pt x="12902" y="1908"/>
                  </a:lnTo>
                  <a:cubicBezTo>
                    <a:pt x="12902" y="854"/>
                    <a:pt x="12049" y="1"/>
                    <a:pt x="10995" y="1"/>
                  </a:cubicBezTo>
                  <a:close/>
                </a:path>
              </a:pathLst>
            </a:custGeom>
            <a:solidFill>
              <a:srgbClr val="F1F4F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36" name="Google Shape;15236;p74"/>
            <p:cNvSpPr/>
            <p:nvPr/>
          </p:nvSpPr>
          <p:spPr>
            <a:xfrm>
              <a:off x="7700843" y="4177035"/>
              <a:ext cx="73484" cy="215618"/>
            </a:xfrm>
            <a:custGeom>
              <a:avLst/>
              <a:gdLst/>
              <a:ahLst/>
              <a:cxnLst/>
              <a:rect l="l" t="t" r="r" b="b"/>
              <a:pathLst>
                <a:path w="2797" h="8207" extrusionOk="0">
                  <a:moveTo>
                    <a:pt x="889" y="1"/>
                  </a:moveTo>
                  <a:lnTo>
                    <a:pt x="889" y="8"/>
                  </a:lnTo>
                  <a:lnTo>
                    <a:pt x="1" y="8"/>
                  </a:lnTo>
                  <a:cubicBezTo>
                    <a:pt x="1048" y="8"/>
                    <a:pt x="1908" y="861"/>
                    <a:pt x="1908" y="1915"/>
                  </a:cubicBezTo>
                  <a:lnTo>
                    <a:pt x="1908" y="6299"/>
                  </a:lnTo>
                  <a:cubicBezTo>
                    <a:pt x="1908" y="7353"/>
                    <a:pt x="1048" y="8206"/>
                    <a:pt x="1" y="8206"/>
                  </a:cubicBezTo>
                  <a:lnTo>
                    <a:pt x="889" y="8206"/>
                  </a:lnTo>
                  <a:cubicBezTo>
                    <a:pt x="1943" y="8206"/>
                    <a:pt x="2796" y="7353"/>
                    <a:pt x="2796" y="6299"/>
                  </a:cubicBezTo>
                  <a:lnTo>
                    <a:pt x="2796" y="1908"/>
                  </a:lnTo>
                  <a:cubicBezTo>
                    <a:pt x="2796" y="854"/>
                    <a:pt x="1943" y="1"/>
                    <a:pt x="889" y="1"/>
                  </a:cubicBezTo>
                  <a:close/>
                </a:path>
              </a:pathLst>
            </a:custGeom>
            <a:solidFill>
              <a:srgbClr val="C0CDD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37" name="Google Shape;15237;p74"/>
            <p:cNvSpPr/>
            <p:nvPr/>
          </p:nvSpPr>
          <p:spPr>
            <a:xfrm>
              <a:off x="7516069" y="4261764"/>
              <a:ext cx="28085" cy="28112"/>
            </a:xfrm>
            <a:custGeom>
              <a:avLst/>
              <a:gdLst/>
              <a:ahLst/>
              <a:cxnLst/>
              <a:rect l="l" t="t" r="r" b="b"/>
              <a:pathLst>
                <a:path w="1069" h="1070" extrusionOk="0">
                  <a:moveTo>
                    <a:pt x="535" y="1"/>
                  </a:moveTo>
                  <a:cubicBezTo>
                    <a:pt x="236" y="1"/>
                    <a:pt x="1" y="244"/>
                    <a:pt x="1" y="535"/>
                  </a:cubicBezTo>
                  <a:cubicBezTo>
                    <a:pt x="1" y="833"/>
                    <a:pt x="236" y="1069"/>
                    <a:pt x="535" y="1069"/>
                  </a:cubicBezTo>
                  <a:cubicBezTo>
                    <a:pt x="826" y="1069"/>
                    <a:pt x="1069" y="833"/>
                    <a:pt x="1069" y="535"/>
                  </a:cubicBezTo>
                  <a:cubicBezTo>
                    <a:pt x="1069" y="244"/>
                    <a:pt x="826" y="1"/>
                    <a:pt x="535" y="1"/>
                  </a:cubicBezTo>
                  <a:close/>
                </a:path>
              </a:pathLst>
            </a:custGeom>
            <a:solidFill>
              <a:srgbClr val="57697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38" name="Google Shape;15238;p74"/>
            <p:cNvSpPr/>
            <p:nvPr/>
          </p:nvSpPr>
          <p:spPr>
            <a:xfrm>
              <a:off x="7586059" y="4261764"/>
              <a:ext cx="28085" cy="28112"/>
            </a:xfrm>
            <a:custGeom>
              <a:avLst/>
              <a:gdLst/>
              <a:ahLst/>
              <a:cxnLst/>
              <a:rect l="l" t="t" r="r" b="b"/>
              <a:pathLst>
                <a:path w="1069" h="1070" extrusionOk="0">
                  <a:moveTo>
                    <a:pt x="534" y="1"/>
                  </a:moveTo>
                  <a:cubicBezTo>
                    <a:pt x="236" y="1"/>
                    <a:pt x="0" y="244"/>
                    <a:pt x="0" y="535"/>
                  </a:cubicBezTo>
                  <a:cubicBezTo>
                    <a:pt x="0" y="833"/>
                    <a:pt x="236" y="1069"/>
                    <a:pt x="534" y="1069"/>
                  </a:cubicBezTo>
                  <a:cubicBezTo>
                    <a:pt x="826" y="1069"/>
                    <a:pt x="1068" y="833"/>
                    <a:pt x="1068" y="535"/>
                  </a:cubicBezTo>
                  <a:cubicBezTo>
                    <a:pt x="1068" y="244"/>
                    <a:pt x="826" y="1"/>
                    <a:pt x="534" y="1"/>
                  </a:cubicBezTo>
                  <a:close/>
                </a:path>
              </a:pathLst>
            </a:custGeom>
            <a:solidFill>
              <a:srgbClr val="57697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39" name="Google Shape;15239;p74"/>
            <p:cNvSpPr/>
            <p:nvPr/>
          </p:nvSpPr>
          <p:spPr>
            <a:xfrm>
              <a:off x="7655839" y="4261764"/>
              <a:ext cx="28269" cy="28112"/>
            </a:xfrm>
            <a:custGeom>
              <a:avLst/>
              <a:gdLst/>
              <a:ahLst/>
              <a:cxnLst/>
              <a:rect l="l" t="t" r="r" b="b"/>
              <a:pathLst>
                <a:path w="1076" h="1070" extrusionOk="0">
                  <a:moveTo>
                    <a:pt x="535" y="1"/>
                  </a:moveTo>
                  <a:cubicBezTo>
                    <a:pt x="243" y="1"/>
                    <a:pt x="1" y="244"/>
                    <a:pt x="1" y="535"/>
                  </a:cubicBezTo>
                  <a:cubicBezTo>
                    <a:pt x="1" y="833"/>
                    <a:pt x="243" y="1069"/>
                    <a:pt x="535" y="1069"/>
                  </a:cubicBezTo>
                  <a:cubicBezTo>
                    <a:pt x="833" y="1069"/>
                    <a:pt x="1076" y="833"/>
                    <a:pt x="1076" y="535"/>
                  </a:cubicBezTo>
                  <a:cubicBezTo>
                    <a:pt x="1076" y="244"/>
                    <a:pt x="833" y="1"/>
                    <a:pt x="535" y="1"/>
                  </a:cubicBezTo>
                  <a:close/>
                </a:path>
              </a:pathLst>
            </a:custGeom>
            <a:solidFill>
              <a:srgbClr val="57697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240" name="Google Shape;15240;p74"/>
          <p:cNvGrpSpPr/>
          <p:nvPr/>
        </p:nvGrpSpPr>
        <p:grpSpPr>
          <a:xfrm>
            <a:off x="4833447" y="4346484"/>
            <a:ext cx="492276" cy="344345"/>
            <a:chOff x="3625085" y="3259862"/>
            <a:chExt cx="369207" cy="258259"/>
          </a:xfrm>
        </p:grpSpPr>
        <p:sp>
          <p:nvSpPr>
            <p:cNvPr id="15241" name="Google Shape;15241;p74"/>
            <p:cNvSpPr/>
            <p:nvPr/>
          </p:nvSpPr>
          <p:spPr>
            <a:xfrm>
              <a:off x="3779069" y="3268978"/>
              <a:ext cx="109372" cy="40670"/>
            </a:xfrm>
            <a:custGeom>
              <a:avLst/>
              <a:gdLst/>
              <a:ahLst/>
              <a:cxnLst/>
              <a:rect l="l" t="t" r="r" b="b"/>
              <a:pathLst>
                <a:path w="4163" h="1548" extrusionOk="0">
                  <a:moveTo>
                    <a:pt x="1207" y="1"/>
                  </a:moveTo>
                  <a:cubicBezTo>
                    <a:pt x="909" y="1"/>
                    <a:pt x="638" y="174"/>
                    <a:pt x="514" y="445"/>
                  </a:cubicBezTo>
                  <a:lnTo>
                    <a:pt x="0" y="1547"/>
                  </a:lnTo>
                  <a:lnTo>
                    <a:pt x="4162" y="1547"/>
                  </a:lnTo>
                  <a:lnTo>
                    <a:pt x="3649" y="445"/>
                  </a:lnTo>
                  <a:cubicBezTo>
                    <a:pt x="3524" y="174"/>
                    <a:pt x="3253" y="1"/>
                    <a:pt x="2955" y="1"/>
                  </a:cubicBezTo>
                  <a:close/>
                </a:path>
              </a:pathLst>
            </a:custGeom>
            <a:solidFill>
              <a:srgbClr val="435D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42" name="Google Shape;15242;p74"/>
            <p:cNvSpPr/>
            <p:nvPr/>
          </p:nvSpPr>
          <p:spPr>
            <a:xfrm>
              <a:off x="3913374" y="3283192"/>
              <a:ext cx="57432" cy="31369"/>
            </a:xfrm>
            <a:custGeom>
              <a:avLst/>
              <a:gdLst/>
              <a:ahLst/>
              <a:cxnLst/>
              <a:rect l="l" t="t" r="r" b="b"/>
              <a:pathLst>
                <a:path w="2186" h="1194" extrusionOk="0">
                  <a:moveTo>
                    <a:pt x="347" y="1"/>
                  </a:moveTo>
                  <a:cubicBezTo>
                    <a:pt x="153" y="1"/>
                    <a:pt x="0" y="160"/>
                    <a:pt x="0" y="348"/>
                  </a:cubicBezTo>
                  <a:lnTo>
                    <a:pt x="0" y="1194"/>
                  </a:lnTo>
                  <a:lnTo>
                    <a:pt x="2185" y="1194"/>
                  </a:lnTo>
                  <a:lnTo>
                    <a:pt x="2185" y="348"/>
                  </a:lnTo>
                  <a:cubicBezTo>
                    <a:pt x="2185" y="160"/>
                    <a:pt x="2026" y="1"/>
                    <a:pt x="1838" y="1"/>
                  </a:cubicBezTo>
                  <a:close/>
                </a:path>
              </a:pathLst>
            </a:custGeom>
            <a:solidFill>
              <a:srgbClr val="435D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43" name="Google Shape;15243;p74"/>
            <p:cNvSpPr/>
            <p:nvPr/>
          </p:nvSpPr>
          <p:spPr>
            <a:xfrm>
              <a:off x="3625085" y="3309070"/>
              <a:ext cx="369207" cy="209050"/>
            </a:xfrm>
            <a:custGeom>
              <a:avLst/>
              <a:gdLst/>
              <a:ahLst/>
              <a:cxnLst/>
              <a:rect l="l" t="t" r="r" b="b"/>
              <a:pathLst>
                <a:path w="14053" h="7957" extrusionOk="0">
                  <a:moveTo>
                    <a:pt x="860" y="1"/>
                  </a:moveTo>
                  <a:cubicBezTo>
                    <a:pt x="389" y="1"/>
                    <a:pt x="0" y="382"/>
                    <a:pt x="0" y="854"/>
                  </a:cubicBezTo>
                  <a:lnTo>
                    <a:pt x="0" y="7096"/>
                  </a:lnTo>
                  <a:cubicBezTo>
                    <a:pt x="0" y="7575"/>
                    <a:pt x="389" y="7956"/>
                    <a:pt x="860" y="7956"/>
                  </a:cubicBezTo>
                  <a:lnTo>
                    <a:pt x="13193" y="7956"/>
                  </a:lnTo>
                  <a:cubicBezTo>
                    <a:pt x="13665" y="7956"/>
                    <a:pt x="14053" y="7575"/>
                    <a:pt x="14053" y="7096"/>
                  </a:cubicBezTo>
                  <a:lnTo>
                    <a:pt x="14053" y="861"/>
                  </a:lnTo>
                  <a:cubicBezTo>
                    <a:pt x="14053" y="382"/>
                    <a:pt x="13665" y="1"/>
                    <a:pt x="13193" y="1"/>
                  </a:cubicBezTo>
                  <a:close/>
                </a:path>
              </a:pathLst>
            </a:custGeom>
            <a:solidFill>
              <a:srgbClr val="697D9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44" name="Google Shape;15244;p74"/>
            <p:cNvSpPr/>
            <p:nvPr/>
          </p:nvSpPr>
          <p:spPr>
            <a:xfrm>
              <a:off x="3941616" y="3344065"/>
              <a:ext cx="52676" cy="145996"/>
            </a:xfrm>
            <a:custGeom>
              <a:avLst/>
              <a:gdLst/>
              <a:ahLst/>
              <a:cxnLst/>
              <a:rect l="l" t="t" r="r" b="b"/>
              <a:pathLst>
                <a:path w="2005" h="5557" extrusionOk="0">
                  <a:moveTo>
                    <a:pt x="2005" y="0"/>
                  </a:moveTo>
                  <a:lnTo>
                    <a:pt x="798" y="7"/>
                  </a:lnTo>
                  <a:lnTo>
                    <a:pt x="749" y="7"/>
                  </a:lnTo>
                  <a:cubicBezTo>
                    <a:pt x="326" y="28"/>
                    <a:pt x="0" y="382"/>
                    <a:pt x="0" y="805"/>
                  </a:cubicBezTo>
                  <a:lnTo>
                    <a:pt x="0" y="4759"/>
                  </a:lnTo>
                  <a:cubicBezTo>
                    <a:pt x="0" y="5196"/>
                    <a:pt x="354" y="5556"/>
                    <a:pt x="798" y="5556"/>
                  </a:cubicBezTo>
                  <a:lnTo>
                    <a:pt x="2005" y="5556"/>
                  </a:lnTo>
                  <a:lnTo>
                    <a:pt x="2005" y="0"/>
                  </a:lnTo>
                  <a:close/>
                </a:path>
              </a:pathLst>
            </a:custGeom>
            <a:solidFill>
              <a:srgbClr val="526A7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45" name="Google Shape;15245;p74"/>
            <p:cNvSpPr/>
            <p:nvPr/>
          </p:nvSpPr>
          <p:spPr>
            <a:xfrm>
              <a:off x="3739161" y="3324203"/>
              <a:ext cx="187349" cy="179783"/>
            </a:xfrm>
            <a:custGeom>
              <a:avLst/>
              <a:gdLst/>
              <a:ahLst/>
              <a:cxnLst/>
              <a:rect l="l" t="t" r="r" b="b"/>
              <a:pathLst>
                <a:path w="7131" h="6843" extrusionOk="0">
                  <a:moveTo>
                    <a:pt x="3723" y="0"/>
                  </a:moveTo>
                  <a:cubicBezTo>
                    <a:pt x="3714" y="0"/>
                    <a:pt x="3706" y="0"/>
                    <a:pt x="3697" y="0"/>
                  </a:cubicBezTo>
                  <a:cubicBezTo>
                    <a:pt x="2310" y="0"/>
                    <a:pt x="1062" y="833"/>
                    <a:pt x="534" y="2109"/>
                  </a:cubicBezTo>
                  <a:cubicBezTo>
                    <a:pt x="0" y="3392"/>
                    <a:pt x="299" y="4863"/>
                    <a:pt x="1277" y="5841"/>
                  </a:cubicBezTo>
                  <a:cubicBezTo>
                    <a:pt x="1931" y="6495"/>
                    <a:pt x="2806" y="6842"/>
                    <a:pt x="3698" y="6842"/>
                  </a:cubicBezTo>
                  <a:cubicBezTo>
                    <a:pt x="4139" y="6842"/>
                    <a:pt x="4584" y="6757"/>
                    <a:pt x="5008" y="6583"/>
                  </a:cubicBezTo>
                  <a:cubicBezTo>
                    <a:pt x="6284" y="6056"/>
                    <a:pt x="7117" y="4807"/>
                    <a:pt x="7117" y="3420"/>
                  </a:cubicBezTo>
                  <a:cubicBezTo>
                    <a:pt x="7131" y="1535"/>
                    <a:pt x="5605" y="0"/>
                    <a:pt x="3723" y="0"/>
                  </a:cubicBezTo>
                  <a:close/>
                </a:path>
              </a:pathLst>
            </a:custGeom>
            <a:solidFill>
              <a:srgbClr val="435D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46" name="Google Shape;15246;p74"/>
            <p:cNvSpPr/>
            <p:nvPr/>
          </p:nvSpPr>
          <p:spPr>
            <a:xfrm>
              <a:off x="3755739" y="3339494"/>
              <a:ext cx="155297" cy="149096"/>
            </a:xfrm>
            <a:custGeom>
              <a:avLst/>
              <a:gdLst/>
              <a:ahLst/>
              <a:cxnLst/>
              <a:rect l="l" t="t" r="r" b="b"/>
              <a:pathLst>
                <a:path w="5911" h="5675" extrusionOk="0">
                  <a:moveTo>
                    <a:pt x="3079" y="1"/>
                  </a:moveTo>
                  <a:cubicBezTo>
                    <a:pt x="3075" y="1"/>
                    <a:pt x="3071" y="1"/>
                    <a:pt x="3066" y="1"/>
                  </a:cubicBezTo>
                  <a:cubicBezTo>
                    <a:pt x="1915" y="1"/>
                    <a:pt x="881" y="695"/>
                    <a:pt x="444" y="1749"/>
                  </a:cubicBezTo>
                  <a:cubicBezTo>
                    <a:pt x="0" y="2810"/>
                    <a:pt x="243" y="4031"/>
                    <a:pt x="1055" y="4842"/>
                  </a:cubicBezTo>
                  <a:cubicBezTo>
                    <a:pt x="1598" y="5386"/>
                    <a:pt x="2325" y="5674"/>
                    <a:pt x="3065" y="5674"/>
                  </a:cubicBezTo>
                  <a:cubicBezTo>
                    <a:pt x="3430" y="5674"/>
                    <a:pt x="3798" y="5604"/>
                    <a:pt x="4148" y="5460"/>
                  </a:cubicBezTo>
                  <a:cubicBezTo>
                    <a:pt x="5210" y="5023"/>
                    <a:pt x="5903" y="3982"/>
                    <a:pt x="5903" y="2838"/>
                  </a:cubicBezTo>
                  <a:cubicBezTo>
                    <a:pt x="5910" y="1275"/>
                    <a:pt x="4641" y="1"/>
                    <a:pt x="3079" y="1"/>
                  </a:cubicBezTo>
                  <a:close/>
                </a:path>
              </a:pathLst>
            </a:custGeom>
            <a:solidFill>
              <a:srgbClr val="213B5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47" name="Google Shape;15247;p74"/>
            <p:cNvSpPr/>
            <p:nvPr/>
          </p:nvSpPr>
          <p:spPr>
            <a:xfrm>
              <a:off x="3775049" y="3359172"/>
              <a:ext cx="122298" cy="108479"/>
            </a:xfrm>
            <a:custGeom>
              <a:avLst/>
              <a:gdLst/>
              <a:ahLst/>
              <a:cxnLst/>
              <a:rect l="l" t="t" r="r" b="b"/>
              <a:pathLst>
                <a:path w="4655" h="4129" extrusionOk="0">
                  <a:moveTo>
                    <a:pt x="2326" y="0"/>
                  </a:moveTo>
                  <a:cubicBezTo>
                    <a:pt x="1712" y="0"/>
                    <a:pt x="1103" y="276"/>
                    <a:pt x="694" y="799"/>
                  </a:cubicBezTo>
                  <a:cubicBezTo>
                    <a:pt x="1" y="1680"/>
                    <a:pt x="146" y="2956"/>
                    <a:pt x="1013" y="3663"/>
                  </a:cubicBezTo>
                  <a:cubicBezTo>
                    <a:pt x="1396" y="3976"/>
                    <a:pt x="1858" y="4128"/>
                    <a:pt x="2318" y="4128"/>
                  </a:cubicBezTo>
                  <a:cubicBezTo>
                    <a:pt x="2900" y="4128"/>
                    <a:pt x="3478" y="3883"/>
                    <a:pt x="3885" y="3407"/>
                  </a:cubicBezTo>
                  <a:lnTo>
                    <a:pt x="3892" y="3400"/>
                  </a:lnTo>
                  <a:cubicBezTo>
                    <a:pt x="3934" y="3351"/>
                    <a:pt x="3968" y="3310"/>
                    <a:pt x="4003" y="3261"/>
                  </a:cubicBezTo>
                  <a:cubicBezTo>
                    <a:pt x="4655" y="2346"/>
                    <a:pt x="4454" y="1083"/>
                    <a:pt x="3552" y="410"/>
                  </a:cubicBezTo>
                  <a:cubicBezTo>
                    <a:pt x="3185" y="134"/>
                    <a:pt x="2754" y="0"/>
                    <a:pt x="2326" y="0"/>
                  </a:cubicBezTo>
                  <a:close/>
                </a:path>
              </a:pathLst>
            </a:custGeom>
            <a:solidFill>
              <a:srgbClr val="C5D0D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48" name="Google Shape;15248;p74"/>
            <p:cNvSpPr/>
            <p:nvPr/>
          </p:nvSpPr>
          <p:spPr>
            <a:xfrm>
              <a:off x="3798563" y="3359093"/>
              <a:ext cx="98075" cy="90982"/>
            </a:xfrm>
            <a:custGeom>
              <a:avLst/>
              <a:gdLst/>
              <a:ahLst/>
              <a:cxnLst/>
              <a:rect l="l" t="t" r="r" b="b"/>
              <a:pathLst>
                <a:path w="3733" h="3463" extrusionOk="0">
                  <a:moveTo>
                    <a:pt x="1423" y="1"/>
                  </a:moveTo>
                  <a:cubicBezTo>
                    <a:pt x="1124" y="1"/>
                    <a:pt x="823" y="65"/>
                    <a:pt x="541" y="198"/>
                  </a:cubicBezTo>
                  <a:cubicBezTo>
                    <a:pt x="0" y="968"/>
                    <a:pt x="42" y="2002"/>
                    <a:pt x="646" y="2723"/>
                  </a:cubicBezTo>
                  <a:cubicBezTo>
                    <a:pt x="1043" y="3204"/>
                    <a:pt x="1629" y="3463"/>
                    <a:pt x="2226" y="3463"/>
                  </a:cubicBezTo>
                  <a:cubicBezTo>
                    <a:pt x="2524" y="3463"/>
                    <a:pt x="2826" y="3398"/>
                    <a:pt x="3108" y="3264"/>
                  </a:cubicBezTo>
                  <a:cubicBezTo>
                    <a:pt x="3732" y="2390"/>
                    <a:pt x="3580" y="1183"/>
                    <a:pt x="2761" y="490"/>
                  </a:cubicBezTo>
                  <a:cubicBezTo>
                    <a:pt x="2380" y="169"/>
                    <a:pt x="1904" y="1"/>
                    <a:pt x="1423" y="1"/>
                  </a:cubicBezTo>
                  <a:close/>
                </a:path>
              </a:pathLst>
            </a:custGeom>
            <a:solidFill>
              <a:srgbClr val="D1DAE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49" name="Google Shape;15249;p74"/>
            <p:cNvSpPr/>
            <p:nvPr/>
          </p:nvSpPr>
          <p:spPr>
            <a:xfrm>
              <a:off x="3828461" y="3387441"/>
              <a:ext cx="34286" cy="34286"/>
            </a:xfrm>
            <a:custGeom>
              <a:avLst/>
              <a:gdLst/>
              <a:ahLst/>
              <a:cxnLst/>
              <a:rect l="l" t="t" r="r" b="b"/>
              <a:pathLst>
                <a:path w="1305" h="1305" extrusionOk="0">
                  <a:moveTo>
                    <a:pt x="652" y="0"/>
                  </a:moveTo>
                  <a:cubicBezTo>
                    <a:pt x="291" y="0"/>
                    <a:pt x="0" y="292"/>
                    <a:pt x="0" y="652"/>
                  </a:cubicBezTo>
                  <a:cubicBezTo>
                    <a:pt x="0" y="1013"/>
                    <a:pt x="291" y="1304"/>
                    <a:pt x="652" y="1304"/>
                  </a:cubicBezTo>
                  <a:cubicBezTo>
                    <a:pt x="1013" y="1304"/>
                    <a:pt x="1304" y="1013"/>
                    <a:pt x="1304" y="652"/>
                  </a:cubicBezTo>
                  <a:cubicBezTo>
                    <a:pt x="1304" y="292"/>
                    <a:pt x="1013" y="0"/>
                    <a:pt x="652" y="0"/>
                  </a:cubicBezTo>
                  <a:close/>
                </a:path>
              </a:pathLst>
            </a:custGeom>
            <a:solidFill>
              <a:srgbClr val="ECEFF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50" name="Google Shape;15250;p74"/>
            <p:cNvSpPr/>
            <p:nvPr/>
          </p:nvSpPr>
          <p:spPr>
            <a:xfrm>
              <a:off x="3658057" y="3259862"/>
              <a:ext cx="35573" cy="31028"/>
            </a:xfrm>
            <a:custGeom>
              <a:avLst/>
              <a:gdLst/>
              <a:ahLst/>
              <a:cxnLst/>
              <a:rect l="l" t="t" r="r" b="b"/>
              <a:pathLst>
                <a:path w="1354" h="1181" extrusionOk="0">
                  <a:moveTo>
                    <a:pt x="347" y="1"/>
                  </a:moveTo>
                  <a:cubicBezTo>
                    <a:pt x="153" y="1"/>
                    <a:pt x="1" y="153"/>
                    <a:pt x="1" y="348"/>
                  </a:cubicBezTo>
                  <a:lnTo>
                    <a:pt x="1" y="833"/>
                  </a:lnTo>
                  <a:cubicBezTo>
                    <a:pt x="1" y="1021"/>
                    <a:pt x="153" y="1180"/>
                    <a:pt x="347" y="1180"/>
                  </a:cubicBezTo>
                  <a:lnTo>
                    <a:pt x="1006" y="1180"/>
                  </a:lnTo>
                  <a:cubicBezTo>
                    <a:pt x="1194" y="1180"/>
                    <a:pt x="1353" y="1021"/>
                    <a:pt x="1353" y="833"/>
                  </a:cubicBezTo>
                  <a:lnTo>
                    <a:pt x="1353" y="348"/>
                  </a:lnTo>
                  <a:cubicBezTo>
                    <a:pt x="1353" y="153"/>
                    <a:pt x="1194" y="1"/>
                    <a:pt x="1006" y="1"/>
                  </a:cubicBezTo>
                  <a:close/>
                </a:path>
              </a:pathLst>
            </a:custGeom>
            <a:solidFill>
              <a:srgbClr val="435D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51" name="Google Shape;15251;p74"/>
            <p:cNvSpPr/>
            <p:nvPr/>
          </p:nvSpPr>
          <p:spPr>
            <a:xfrm>
              <a:off x="3625085" y="3281931"/>
              <a:ext cx="101517" cy="236190"/>
            </a:xfrm>
            <a:custGeom>
              <a:avLst/>
              <a:gdLst/>
              <a:ahLst/>
              <a:cxnLst/>
              <a:rect l="l" t="t" r="r" b="b"/>
              <a:pathLst>
                <a:path w="3864" h="8990" extrusionOk="0">
                  <a:moveTo>
                    <a:pt x="860" y="0"/>
                  </a:moveTo>
                  <a:cubicBezTo>
                    <a:pt x="389" y="7"/>
                    <a:pt x="7" y="389"/>
                    <a:pt x="0" y="860"/>
                  </a:cubicBezTo>
                  <a:lnTo>
                    <a:pt x="0" y="8129"/>
                  </a:lnTo>
                  <a:cubicBezTo>
                    <a:pt x="7" y="8601"/>
                    <a:pt x="389" y="8989"/>
                    <a:pt x="860" y="8989"/>
                  </a:cubicBezTo>
                  <a:lnTo>
                    <a:pt x="3004" y="8989"/>
                  </a:lnTo>
                  <a:cubicBezTo>
                    <a:pt x="3475" y="8989"/>
                    <a:pt x="3857" y="8601"/>
                    <a:pt x="3864" y="8129"/>
                  </a:cubicBezTo>
                  <a:lnTo>
                    <a:pt x="3864" y="860"/>
                  </a:lnTo>
                  <a:cubicBezTo>
                    <a:pt x="3864" y="396"/>
                    <a:pt x="3496" y="14"/>
                    <a:pt x="3031" y="0"/>
                  </a:cubicBezTo>
                  <a:close/>
                </a:path>
              </a:pathLst>
            </a:custGeom>
            <a:solidFill>
              <a:srgbClr val="435D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52" name="Google Shape;15252;p74"/>
            <p:cNvSpPr/>
            <p:nvPr/>
          </p:nvSpPr>
          <p:spPr>
            <a:xfrm>
              <a:off x="3625269" y="3281931"/>
              <a:ext cx="79474" cy="209944"/>
            </a:xfrm>
            <a:custGeom>
              <a:avLst/>
              <a:gdLst/>
              <a:ahLst/>
              <a:cxnLst/>
              <a:rect l="l" t="t" r="r" b="b"/>
              <a:pathLst>
                <a:path w="3025" h="7991" extrusionOk="0">
                  <a:moveTo>
                    <a:pt x="860" y="0"/>
                  </a:moveTo>
                  <a:cubicBezTo>
                    <a:pt x="382" y="7"/>
                    <a:pt x="0" y="389"/>
                    <a:pt x="0" y="860"/>
                  </a:cubicBezTo>
                  <a:lnTo>
                    <a:pt x="0" y="7991"/>
                  </a:lnTo>
                  <a:lnTo>
                    <a:pt x="2164" y="7991"/>
                  </a:lnTo>
                  <a:cubicBezTo>
                    <a:pt x="2636" y="7984"/>
                    <a:pt x="3017" y="7602"/>
                    <a:pt x="3024" y="7131"/>
                  </a:cubicBezTo>
                  <a:lnTo>
                    <a:pt x="3024" y="0"/>
                  </a:lnTo>
                  <a:close/>
                </a:path>
              </a:pathLst>
            </a:custGeom>
            <a:solidFill>
              <a:srgbClr val="526A7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53" name="Google Shape;15253;p74"/>
            <p:cNvSpPr/>
            <p:nvPr/>
          </p:nvSpPr>
          <p:spPr>
            <a:xfrm>
              <a:off x="3912822" y="3327671"/>
              <a:ext cx="22621" cy="22621"/>
            </a:xfrm>
            <a:custGeom>
              <a:avLst/>
              <a:gdLst/>
              <a:ahLst/>
              <a:cxnLst/>
              <a:rect l="l" t="t" r="r" b="b"/>
              <a:pathLst>
                <a:path w="861" h="861" extrusionOk="0">
                  <a:moveTo>
                    <a:pt x="431" y="0"/>
                  </a:moveTo>
                  <a:cubicBezTo>
                    <a:pt x="195" y="0"/>
                    <a:pt x="0" y="194"/>
                    <a:pt x="0" y="430"/>
                  </a:cubicBezTo>
                  <a:cubicBezTo>
                    <a:pt x="0" y="666"/>
                    <a:pt x="195" y="860"/>
                    <a:pt x="431" y="860"/>
                  </a:cubicBezTo>
                  <a:cubicBezTo>
                    <a:pt x="673" y="860"/>
                    <a:pt x="861" y="666"/>
                    <a:pt x="861" y="430"/>
                  </a:cubicBezTo>
                  <a:cubicBezTo>
                    <a:pt x="861" y="194"/>
                    <a:pt x="673" y="0"/>
                    <a:pt x="431" y="0"/>
                  </a:cubicBezTo>
                  <a:close/>
                </a:path>
              </a:pathLst>
            </a:custGeom>
            <a:solidFill>
              <a:srgbClr val="B8C2C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254" name="Google Shape;15254;p74"/>
          <p:cNvGrpSpPr/>
          <p:nvPr/>
        </p:nvGrpSpPr>
        <p:grpSpPr>
          <a:xfrm>
            <a:off x="8423148" y="4369078"/>
            <a:ext cx="484289" cy="331453"/>
            <a:chOff x="6317360" y="3276808"/>
            <a:chExt cx="363217" cy="248590"/>
          </a:xfrm>
        </p:grpSpPr>
        <p:sp>
          <p:nvSpPr>
            <p:cNvPr id="15255" name="Google Shape;15255;p74"/>
            <p:cNvSpPr/>
            <p:nvPr/>
          </p:nvSpPr>
          <p:spPr>
            <a:xfrm>
              <a:off x="6568840" y="3420045"/>
              <a:ext cx="77110" cy="49051"/>
            </a:xfrm>
            <a:custGeom>
              <a:avLst/>
              <a:gdLst/>
              <a:ahLst/>
              <a:cxnLst/>
              <a:rect l="l" t="t" r="r" b="b"/>
              <a:pathLst>
                <a:path w="2935" h="1867" extrusionOk="0">
                  <a:moveTo>
                    <a:pt x="0" y="1"/>
                  </a:moveTo>
                  <a:lnTo>
                    <a:pt x="0" y="1867"/>
                  </a:lnTo>
                  <a:lnTo>
                    <a:pt x="2934" y="1867"/>
                  </a:lnTo>
                  <a:lnTo>
                    <a:pt x="2934" y="1"/>
                  </a:lnTo>
                  <a:close/>
                </a:path>
              </a:pathLst>
            </a:custGeom>
            <a:solidFill>
              <a:srgbClr val="A9BBC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56" name="Google Shape;15256;p74"/>
            <p:cNvSpPr/>
            <p:nvPr/>
          </p:nvSpPr>
          <p:spPr>
            <a:xfrm>
              <a:off x="6568840" y="3444663"/>
              <a:ext cx="77110" cy="24433"/>
            </a:xfrm>
            <a:custGeom>
              <a:avLst/>
              <a:gdLst/>
              <a:ahLst/>
              <a:cxnLst/>
              <a:rect l="l" t="t" r="r" b="b"/>
              <a:pathLst>
                <a:path w="2935" h="930" extrusionOk="0">
                  <a:moveTo>
                    <a:pt x="0" y="0"/>
                  </a:moveTo>
                  <a:lnTo>
                    <a:pt x="0" y="930"/>
                  </a:lnTo>
                  <a:lnTo>
                    <a:pt x="2934" y="930"/>
                  </a:lnTo>
                  <a:lnTo>
                    <a:pt x="2934" y="0"/>
                  </a:lnTo>
                  <a:close/>
                </a:path>
              </a:pathLst>
            </a:custGeom>
            <a:solidFill>
              <a:srgbClr val="9BAFB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57" name="Google Shape;15257;p74"/>
            <p:cNvSpPr/>
            <p:nvPr/>
          </p:nvSpPr>
          <p:spPr>
            <a:xfrm>
              <a:off x="6626797" y="3387178"/>
              <a:ext cx="53780" cy="114890"/>
            </a:xfrm>
            <a:custGeom>
              <a:avLst/>
              <a:gdLst/>
              <a:ahLst/>
              <a:cxnLst/>
              <a:rect l="l" t="t" r="r" b="b"/>
              <a:pathLst>
                <a:path w="2047" h="4373" extrusionOk="0">
                  <a:moveTo>
                    <a:pt x="1827" y="1"/>
                  </a:moveTo>
                  <a:cubicBezTo>
                    <a:pt x="1806" y="1"/>
                    <a:pt x="1784" y="4"/>
                    <a:pt x="1762" y="10"/>
                  </a:cubicBezTo>
                  <a:lnTo>
                    <a:pt x="167" y="447"/>
                  </a:lnTo>
                  <a:cubicBezTo>
                    <a:pt x="69" y="475"/>
                    <a:pt x="0" y="558"/>
                    <a:pt x="0" y="662"/>
                  </a:cubicBezTo>
                  <a:lnTo>
                    <a:pt x="0" y="3707"/>
                  </a:lnTo>
                  <a:cubicBezTo>
                    <a:pt x="0" y="3811"/>
                    <a:pt x="69" y="3901"/>
                    <a:pt x="167" y="3922"/>
                  </a:cubicBezTo>
                  <a:lnTo>
                    <a:pt x="1762" y="4366"/>
                  </a:lnTo>
                  <a:cubicBezTo>
                    <a:pt x="1781" y="4371"/>
                    <a:pt x="1800" y="4373"/>
                    <a:pt x="1818" y="4373"/>
                  </a:cubicBezTo>
                  <a:cubicBezTo>
                    <a:pt x="1941" y="4373"/>
                    <a:pt x="2046" y="4277"/>
                    <a:pt x="2046" y="4144"/>
                  </a:cubicBezTo>
                  <a:lnTo>
                    <a:pt x="2046" y="225"/>
                  </a:lnTo>
                  <a:cubicBezTo>
                    <a:pt x="2046" y="96"/>
                    <a:pt x="1946" y="1"/>
                    <a:pt x="1827" y="1"/>
                  </a:cubicBezTo>
                  <a:close/>
                </a:path>
              </a:pathLst>
            </a:custGeom>
            <a:solidFill>
              <a:srgbClr val="CDD8D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58" name="Google Shape;15258;p74"/>
            <p:cNvSpPr/>
            <p:nvPr/>
          </p:nvSpPr>
          <p:spPr>
            <a:xfrm>
              <a:off x="6345051" y="3363743"/>
              <a:ext cx="247855" cy="161655"/>
            </a:xfrm>
            <a:custGeom>
              <a:avLst/>
              <a:gdLst/>
              <a:ahLst/>
              <a:cxnLst/>
              <a:rect l="l" t="t" r="r" b="b"/>
              <a:pathLst>
                <a:path w="9434" h="6153" extrusionOk="0">
                  <a:moveTo>
                    <a:pt x="320" y="1"/>
                  </a:moveTo>
                  <a:cubicBezTo>
                    <a:pt x="146" y="1"/>
                    <a:pt x="1" y="146"/>
                    <a:pt x="1" y="320"/>
                  </a:cubicBezTo>
                  <a:lnTo>
                    <a:pt x="1" y="5834"/>
                  </a:lnTo>
                  <a:cubicBezTo>
                    <a:pt x="1" y="6014"/>
                    <a:pt x="146" y="6153"/>
                    <a:pt x="320" y="6153"/>
                  </a:cubicBezTo>
                  <a:lnTo>
                    <a:pt x="9115" y="6153"/>
                  </a:lnTo>
                  <a:cubicBezTo>
                    <a:pt x="9288" y="6153"/>
                    <a:pt x="9434" y="6014"/>
                    <a:pt x="9434" y="5834"/>
                  </a:cubicBezTo>
                  <a:lnTo>
                    <a:pt x="9434" y="320"/>
                  </a:lnTo>
                  <a:cubicBezTo>
                    <a:pt x="9434" y="146"/>
                    <a:pt x="9288" y="1"/>
                    <a:pt x="9115" y="1"/>
                  </a:cubicBezTo>
                  <a:close/>
                </a:path>
              </a:pathLst>
            </a:custGeom>
            <a:solidFill>
              <a:srgbClr val="41586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59" name="Google Shape;15259;p74"/>
            <p:cNvSpPr/>
            <p:nvPr/>
          </p:nvSpPr>
          <p:spPr>
            <a:xfrm>
              <a:off x="6345051" y="3363743"/>
              <a:ext cx="247671" cy="161655"/>
            </a:xfrm>
            <a:custGeom>
              <a:avLst/>
              <a:gdLst/>
              <a:ahLst/>
              <a:cxnLst/>
              <a:rect l="l" t="t" r="r" b="b"/>
              <a:pathLst>
                <a:path w="9427" h="6153" extrusionOk="0">
                  <a:moveTo>
                    <a:pt x="7658" y="1"/>
                  </a:moveTo>
                  <a:cubicBezTo>
                    <a:pt x="7832" y="1"/>
                    <a:pt x="7970" y="146"/>
                    <a:pt x="7970" y="320"/>
                  </a:cubicBezTo>
                  <a:lnTo>
                    <a:pt x="7970" y="5314"/>
                  </a:lnTo>
                  <a:cubicBezTo>
                    <a:pt x="7970" y="5549"/>
                    <a:pt x="7783" y="5744"/>
                    <a:pt x="7547" y="5744"/>
                  </a:cubicBezTo>
                  <a:lnTo>
                    <a:pt x="313" y="5744"/>
                  </a:lnTo>
                  <a:cubicBezTo>
                    <a:pt x="160" y="5744"/>
                    <a:pt x="28" y="5633"/>
                    <a:pt x="1" y="5480"/>
                  </a:cubicBezTo>
                  <a:lnTo>
                    <a:pt x="1" y="5841"/>
                  </a:lnTo>
                  <a:cubicBezTo>
                    <a:pt x="1" y="6014"/>
                    <a:pt x="146" y="6153"/>
                    <a:pt x="320" y="6153"/>
                  </a:cubicBezTo>
                  <a:lnTo>
                    <a:pt x="9115" y="6153"/>
                  </a:lnTo>
                  <a:cubicBezTo>
                    <a:pt x="9288" y="6153"/>
                    <a:pt x="9427" y="6014"/>
                    <a:pt x="9427" y="5841"/>
                  </a:cubicBezTo>
                  <a:lnTo>
                    <a:pt x="9427" y="320"/>
                  </a:lnTo>
                  <a:cubicBezTo>
                    <a:pt x="9427" y="313"/>
                    <a:pt x="9427" y="299"/>
                    <a:pt x="9427" y="292"/>
                  </a:cubicBezTo>
                  <a:cubicBezTo>
                    <a:pt x="9413" y="125"/>
                    <a:pt x="9274" y="1"/>
                    <a:pt x="9115" y="1"/>
                  </a:cubicBezTo>
                  <a:close/>
                </a:path>
              </a:pathLst>
            </a:custGeom>
            <a:solidFill>
              <a:srgbClr val="324B6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60" name="Google Shape;15260;p74"/>
            <p:cNvSpPr/>
            <p:nvPr/>
          </p:nvSpPr>
          <p:spPr>
            <a:xfrm>
              <a:off x="6317360" y="3276808"/>
              <a:ext cx="147993" cy="147835"/>
            </a:xfrm>
            <a:custGeom>
              <a:avLst/>
              <a:gdLst/>
              <a:ahLst/>
              <a:cxnLst/>
              <a:rect l="l" t="t" r="r" b="b"/>
              <a:pathLst>
                <a:path w="5633" h="5627" extrusionOk="0">
                  <a:moveTo>
                    <a:pt x="2817" y="1"/>
                  </a:moveTo>
                  <a:cubicBezTo>
                    <a:pt x="1263" y="1"/>
                    <a:pt x="0" y="1256"/>
                    <a:pt x="0" y="2810"/>
                  </a:cubicBezTo>
                  <a:cubicBezTo>
                    <a:pt x="0" y="4371"/>
                    <a:pt x="1263" y="5626"/>
                    <a:pt x="2817" y="5626"/>
                  </a:cubicBezTo>
                  <a:cubicBezTo>
                    <a:pt x="4370" y="5626"/>
                    <a:pt x="5633" y="4371"/>
                    <a:pt x="5633" y="2810"/>
                  </a:cubicBezTo>
                  <a:cubicBezTo>
                    <a:pt x="5633" y="1256"/>
                    <a:pt x="4370" y="1"/>
                    <a:pt x="2817" y="1"/>
                  </a:cubicBezTo>
                  <a:close/>
                </a:path>
              </a:pathLst>
            </a:custGeom>
            <a:solidFill>
              <a:srgbClr val="39516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61" name="Google Shape;15261;p74"/>
            <p:cNvSpPr/>
            <p:nvPr/>
          </p:nvSpPr>
          <p:spPr>
            <a:xfrm>
              <a:off x="6339035" y="3298325"/>
              <a:ext cx="133622" cy="126344"/>
            </a:xfrm>
            <a:custGeom>
              <a:avLst/>
              <a:gdLst/>
              <a:ahLst/>
              <a:cxnLst/>
              <a:rect l="l" t="t" r="r" b="b"/>
              <a:pathLst>
                <a:path w="5086" h="4809" extrusionOk="0">
                  <a:moveTo>
                    <a:pt x="3982" y="0"/>
                  </a:moveTo>
                  <a:lnTo>
                    <a:pt x="1" y="3982"/>
                  </a:lnTo>
                  <a:cubicBezTo>
                    <a:pt x="552" y="4533"/>
                    <a:pt x="1274" y="4809"/>
                    <a:pt x="1994" y="4809"/>
                  </a:cubicBezTo>
                  <a:cubicBezTo>
                    <a:pt x="2715" y="4809"/>
                    <a:pt x="3434" y="4533"/>
                    <a:pt x="3982" y="3982"/>
                  </a:cubicBezTo>
                  <a:cubicBezTo>
                    <a:pt x="5085" y="2886"/>
                    <a:pt x="5085" y="1103"/>
                    <a:pt x="3982" y="0"/>
                  </a:cubicBezTo>
                  <a:close/>
                </a:path>
              </a:pathLst>
            </a:custGeom>
            <a:solidFill>
              <a:srgbClr val="27415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62" name="Google Shape;15262;p74"/>
            <p:cNvSpPr/>
            <p:nvPr/>
          </p:nvSpPr>
          <p:spPr>
            <a:xfrm>
              <a:off x="6505051" y="3446659"/>
              <a:ext cx="54148" cy="54148"/>
            </a:xfrm>
            <a:custGeom>
              <a:avLst/>
              <a:gdLst/>
              <a:ahLst/>
              <a:cxnLst/>
              <a:rect l="l" t="t" r="r" b="b"/>
              <a:pathLst>
                <a:path w="2061" h="2061" extrusionOk="0">
                  <a:moveTo>
                    <a:pt x="98" y="0"/>
                  </a:moveTo>
                  <a:cubicBezTo>
                    <a:pt x="42" y="0"/>
                    <a:pt x="1" y="42"/>
                    <a:pt x="1" y="98"/>
                  </a:cubicBezTo>
                  <a:lnTo>
                    <a:pt x="1" y="1970"/>
                  </a:lnTo>
                  <a:cubicBezTo>
                    <a:pt x="1" y="2019"/>
                    <a:pt x="42" y="2061"/>
                    <a:pt x="98" y="2061"/>
                  </a:cubicBezTo>
                  <a:lnTo>
                    <a:pt x="1971" y="2061"/>
                  </a:lnTo>
                  <a:cubicBezTo>
                    <a:pt x="2019" y="2061"/>
                    <a:pt x="2061" y="2019"/>
                    <a:pt x="2061" y="1970"/>
                  </a:cubicBezTo>
                  <a:lnTo>
                    <a:pt x="2061" y="98"/>
                  </a:lnTo>
                  <a:cubicBezTo>
                    <a:pt x="2061" y="42"/>
                    <a:pt x="2019" y="0"/>
                    <a:pt x="1971" y="0"/>
                  </a:cubicBezTo>
                  <a:close/>
                </a:path>
              </a:pathLst>
            </a:custGeom>
            <a:solidFill>
              <a:srgbClr val="A9BBC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63" name="Google Shape;15263;p74"/>
            <p:cNvSpPr/>
            <p:nvPr/>
          </p:nvSpPr>
          <p:spPr>
            <a:xfrm>
              <a:off x="6358371" y="3325885"/>
              <a:ext cx="57773" cy="49550"/>
            </a:xfrm>
            <a:custGeom>
              <a:avLst/>
              <a:gdLst/>
              <a:ahLst/>
              <a:cxnLst/>
              <a:rect l="l" t="t" r="r" b="b"/>
              <a:pathLst>
                <a:path w="2199" h="1886" extrusionOk="0">
                  <a:moveTo>
                    <a:pt x="1251" y="0"/>
                  </a:moveTo>
                  <a:cubicBezTo>
                    <a:pt x="1019" y="0"/>
                    <a:pt x="783" y="86"/>
                    <a:pt x="590" y="276"/>
                  </a:cubicBezTo>
                  <a:cubicBezTo>
                    <a:pt x="0" y="873"/>
                    <a:pt x="416" y="1885"/>
                    <a:pt x="1256" y="1885"/>
                  </a:cubicBezTo>
                  <a:cubicBezTo>
                    <a:pt x="1776" y="1885"/>
                    <a:pt x="2199" y="1462"/>
                    <a:pt x="2199" y="942"/>
                  </a:cubicBezTo>
                  <a:cubicBezTo>
                    <a:pt x="2199" y="374"/>
                    <a:pt x="1735" y="0"/>
                    <a:pt x="1251" y="0"/>
                  </a:cubicBezTo>
                  <a:close/>
                </a:path>
              </a:pathLst>
            </a:custGeom>
            <a:solidFill>
              <a:srgbClr val="CDD8D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64" name="Google Shape;15264;p74"/>
            <p:cNvSpPr/>
            <p:nvPr/>
          </p:nvSpPr>
          <p:spPr>
            <a:xfrm>
              <a:off x="6484821" y="3293937"/>
              <a:ext cx="113734" cy="113576"/>
            </a:xfrm>
            <a:custGeom>
              <a:avLst/>
              <a:gdLst/>
              <a:ahLst/>
              <a:cxnLst/>
              <a:rect l="l" t="t" r="r" b="b"/>
              <a:pathLst>
                <a:path w="4329" h="4323" extrusionOk="0">
                  <a:moveTo>
                    <a:pt x="2165" y="1"/>
                  </a:moveTo>
                  <a:cubicBezTo>
                    <a:pt x="972" y="1"/>
                    <a:pt x="1" y="965"/>
                    <a:pt x="1" y="2158"/>
                  </a:cubicBezTo>
                  <a:cubicBezTo>
                    <a:pt x="1" y="3351"/>
                    <a:pt x="972" y="4322"/>
                    <a:pt x="2165" y="4322"/>
                  </a:cubicBezTo>
                  <a:cubicBezTo>
                    <a:pt x="3358" y="4322"/>
                    <a:pt x="4329" y="3351"/>
                    <a:pt x="4329" y="2158"/>
                  </a:cubicBezTo>
                  <a:cubicBezTo>
                    <a:pt x="4329" y="965"/>
                    <a:pt x="3358" y="1"/>
                    <a:pt x="2165" y="1"/>
                  </a:cubicBezTo>
                  <a:close/>
                </a:path>
              </a:pathLst>
            </a:custGeom>
            <a:solidFill>
              <a:srgbClr val="39516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65" name="Google Shape;15265;p74"/>
            <p:cNvSpPr/>
            <p:nvPr/>
          </p:nvSpPr>
          <p:spPr>
            <a:xfrm>
              <a:off x="6501583" y="3310541"/>
              <a:ext cx="102463" cy="96919"/>
            </a:xfrm>
            <a:custGeom>
              <a:avLst/>
              <a:gdLst/>
              <a:ahLst/>
              <a:cxnLst/>
              <a:rect l="l" t="t" r="r" b="b"/>
              <a:pathLst>
                <a:path w="3900" h="3689" extrusionOk="0">
                  <a:moveTo>
                    <a:pt x="3053" y="0"/>
                  </a:moveTo>
                  <a:lnTo>
                    <a:pt x="1" y="3059"/>
                  </a:lnTo>
                  <a:cubicBezTo>
                    <a:pt x="421" y="3479"/>
                    <a:pt x="974" y="3688"/>
                    <a:pt x="1527" y="3688"/>
                  </a:cubicBezTo>
                  <a:cubicBezTo>
                    <a:pt x="2080" y="3688"/>
                    <a:pt x="2633" y="3479"/>
                    <a:pt x="3053" y="3059"/>
                  </a:cubicBezTo>
                  <a:cubicBezTo>
                    <a:pt x="3899" y="2213"/>
                    <a:pt x="3899" y="846"/>
                    <a:pt x="3053" y="0"/>
                  </a:cubicBezTo>
                  <a:close/>
                </a:path>
              </a:pathLst>
            </a:custGeom>
            <a:solidFill>
              <a:srgbClr val="27415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66" name="Google Shape;15266;p74"/>
            <p:cNvSpPr/>
            <p:nvPr/>
          </p:nvSpPr>
          <p:spPr>
            <a:xfrm>
              <a:off x="6521445" y="3335448"/>
              <a:ext cx="35389" cy="30502"/>
            </a:xfrm>
            <a:custGeom>
              <a:avLst/>
              <a:gdLst/>
              <a:ahLst/>
              <a:cxnLst/>
              <a:rect l="l" t="t" r="r" b="b"/>
              <a:pathLst>
                <a:path w="1347" h="1161" extrusionOk="0">
                  <a:moveTo>
                    <a:pt x="766" y="0"/>
                  </a:moveTo>
                  <a:cubicBezTo>
                    <a:pt x="625" y="0"/>
                    <a:pt x="480" y="53"/>
                    <a:pt x="362" y="169"/>
                  </a:cubicBezTo>
                  <a:cubicBezTo>
                    <a:pt x="1" y="536"/>
                    <a:pt x="258" y="1161"/>
                    <a:pt x="771" y="1161"/>
                  </a:cubicBezTo>
                  <a:cubicBezTo>
                    <a:pt x="1090" y="1161"/>
                    <a:pt x="1347" y="897"/>
                    <a:pt x="1347" y="578"/>
                  </a:cubicBezTo>
                  <a:cubicBezTo>
                    <a:pt x="1347" y="230"/>
                    <a:pt x="1063" y="0"/>
                    <a:pt x="766" y="0"/>
                  </a:cubicBezTo>
                  <a:close/>
                </a:path>
              </a:pathLst>
            </a:custGeom>
            <a:solidFill>
              <a:srgbClr val="CDD8D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67" name="Google Shape;15267;p74"/>
            <p:cNvSpPr/>
            <p:nvPr/>
          </p:nvSpPr>
          <p:spPr>
            <a:xfrm>
              <a:off x="6413071" y="3305234"/>
              <a:ext cx="25800" cy="21806"/>
            </a:xfrm>
            <a:custGeom>
              <a:avLst/>
              <a:gdLst/>
              <a:ahLst/>
              <a:cxnLst/>
              <a:rect l="l" t="t" r="r" b="b"/>
              <a:pathLst>
                <a:path w="982" h="830" extrusionOk="0">
                  <a:moveTo>
                    <a:pt x="693" y="1"/>
                  </a:moveTo>
                  <a:cubicBezTo>
                    <a:pt x="647" y="1"/>
                    <a:pt x="599" y="17"/>
                    <a:pt x="554" y="56"/>
                  </a:cubicBezTo>
                  <a:lnTo>
                    <a:pt x="131" y="480"/>
                  </a:lnTo>
                  <a:cubicBezTo>
                    <a:pt x="1" y="631"/>
                    <a:pt x="133" y="830"/>
                    <a:pt x="293" y="830"/>
                  </a:cubicBezTo>
                  <a:cubicBezTo>
                    <a:pt x="338" y="830"/>
                    <a:pt x="385" y="814"/>
                    <a:pt x="429" y="778"/>
                  </a:cubicBezTo>
                  <a:lnTo>
                    <a:pt x="852" y="348"/>
                  </a:lnTo>
                  <a:cubicBezTo>
                    <a:pt x="981" y="197"/>
                    <a:pt x="852" y="1"/>
                    <a:pt x="693" y="1"/>
                  </a:cubicBezTo>
                  <a:close/>
                </a:path>
              </a:pathLst>
            </a:custGeom>
            <a:solidFill>
              <a:srgbClr val="203B5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68" name="Google Shape;15268;p74"/>
            <p:cNvSpPr/>
            <p:nvPr/>
          </p:nvSpPr>
          <p:spPr>
            <a:xfrm>
              <a:off x="6343869" y="3373779"/>
              <a:ext cx="26956" cy="22358"/>
            </a:xfrm>
            <a:custGeom>
              <a:avLst/>
              <a:gdLst/>
              <a:ahLst/>
              <a:cxnLst/>
              <a:rect l="l" t="t" r="r" b="b"/>
              <a:pathLst>
                <a:path w="1026" h="851" extrusionOk="0">
                  <a:moveTo>
                    <a:pt x="712" y="1"/>
                  </a:moveTo>
                  <a:cubicBezTo>
                    <a:pt x="660" y="1"/>
                    <a:pt x="606" y="23"/>
                    <a:pt x="559" y="76"/>
                  </a:cubicBezTo>
                  <a:lnTo>
                    <a:pt x="136" y="499"/>
                  </a:lnTo>
                  <a:cubicBezTo>
                    <a:pt x="1" y="656"/>
                    <a:pt x="135" y="850"/>
                    <a:pt x="292" y="850"/>
                  </a:cubicBezTo>
                  <a:cubicBezTo>
                    <a:pt x="337" y="850"/>
                    <a:pt x="384" y="835"/>
                    <a:pt x="427" y="798"/>
                  </a:cubicBezTo>
                  <a:lnTo>
                    <a:pt x="857" y="375"/>
                  </a:lnTo>
                  <a:cubicBezTo>
                    <a:pt x="1026" y="222"/>
                    <a:pt x="878" y="1"/>
                    <a:pt x="712" y="1"/>
                  </a:cubicBezTo>
                  <a:close/>
                </a:path>
              </a:pathLst>
            </a:custGeom>
            <a:solidFill>
              <a:srgbClr val="203B5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69" name="Google Shape;15269;p74"/>
            <p:cNvSpPr/>
            <p:nvPr/>
          </p:nvSpPr>
          <p:spPr>
            <a:xfrm>
              <a:off x="6412072" y="3373779"/>
              <a:ext cx="27823" cy="22962"/>
            </a:xfrm>
            <a:custGeom>
              <a:avLst/>
              <a:gdLst/>
              <a:ahLst/>
              <a:cxnLst/>
              <a:rect l="l" t="t" r="r" b="b"/>
              <a:pathLst>
                <a:path w="1059" h="874" extrusionOk="0">
                  <a:moveTo>
                    <a:pt x="311" y="1"/>
                  </a:moveTo>
                  <a:cubicBezTo>
                    <a:pt x="144" y="1"/>
                    <a:pt x="0" y="222"/>
                    <a:pt x="169" y="375"/>
                  </a:cubicBezTo>
                  <a:lnTo>
                    <a:pt x="592" y="798"/>
                  </a:lnTo>
                  <a:cubicBezTo>
                    <a:pt x="640" y="851"/>
                    <a:pt x="695" y="873"/>
                    <a:pt x="748" y="873"/>
                  </a:cubicBezTo>
                  <a:cubicBezTo>
                    <a:pt x="915" y="873"/>
                    <a:pt x="1059" y="652"/>
                    <a:pt x="890" y="499"/>
                  </a:cubicBezTo>
                  <a:lnTo>
                    <a:pt x="467" y="76"/>
                  </a:lnTo>
                  <a:cubicBezTo>
                    <a:pt x="419" y="23"/>
                    <a:pt x="363" y="1"/>
                    <a:pt x="311" y="1"/>
                  </a:cubicBezTo>
                  <a:close/>
                </a:path>
              </a:pathLst>
            </a:custGeom>
            <a:solidFill>
              <a:srgbClr val="203B5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70" name="Google Shape;15270;p74"/>
            <p:cNvSpPr/>
            <p:nvPr/>
          </p:nvSpPr>
          <p:spPr>
            <a:xfrm>
              <a:off x="6342870" y="3304656"/>
              <a:ext cx="27980" cy="22988"/>
            </a:xfrm>
            <a:custGeom>
              <a:avLst/>
              <a:gdLst/>
              <a:ahLst/>
              <a:cxnLst/>
              <a:rect l="l" t="t" r="r" b="b"/>
              <a:pathLst>
                <a:path w="1065" h="875" extrusionOk="0">
                  <a:moveTo>
                    <a:pt x="310" y="0"/>
                  </a:moveTo>
                  <a:cubicBezTo>
                    <a:pt x="145" y="0"/>
                    <a:pt x="1" y="223"/>
                    <a:pt x="174" y="370"/>
                  </a:cubicBezTo>
                  <a:lnTo>
                    <a:pt x="597" y="800"/>
                  </a:lnTo>
                  <a:cubicBezTo>
                    <a:pt x="643" y="853"/>
                    <a:pt x="697" y="874"/>
                    <a:pt x="749" y="874"/>
                  </a:cubicBezTo>
                  <a:cubicBezTo>
                    <a:pt x="915" y="874"/>
                    <a:pt x="1064" y="650"/>
                    <a:pt x="895" y="502"/>
                  </a:cubicBezTo>
                  <a:lnTo>
                    <a:pt x="465" y="78"/>
                  </a:lnTo>
                  <a:cubicBezTo>
                    <a:pt x="418" y="23"/>
                    <a:pt x="363" y="0"/>
                    <a:pt x="310" y="0"/>
                  </a:cubicBezTo>
                  <a:close/>
                </a:path>
              </a:pathLst>
            </a:custGeom>
            <a:solidFill>
              <a:srgbClr val="203B5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71" name="Google Shape;15271;p74"/>
            <p:cNvSpPr/>
            <p:nvPr/>
          </p:nvSpPr>
          <p:spPr>
            <a:xfrm>
              <a:off x="6557727" y="3315402"/>
              <a:ext cx="21754" cy="17392"/>
            </a:xfrm>
            <a:custGeom>
              <a:avLst/>
              <a:gdLst/>
              <a:ahLst/>
              <a:cxnLst/>
              <a:rect l="l" t="t" r="r" b="b"/>
              <a:pathLst>
                <a:path w="828" h="662" extrusionOk="0">
                  <a:moveTo>
                    <a:pt x="516" y="0"/>
                  </a:moveTo>
                  <a:cubicBezTo>
                    <a:pt x="463" y="0"/>
                    <a:pt x="408" y="23"/>
                    <a:pt x="361" y="79"/>
                  </a:cubicBezTo>
                  <a:lnTo>
                    <a:pt x="132" y="308"/>
                  </a:lnTo>
                  <a:cubicBezTo>
                    <a:pt x="0" y="439"/>
                    <a:pt x="90" y="661"/>
                    <a:pt x="278" y="661"/>
                  </a:cubicBezTo>
                  <a:cubicBezTo>
                    <a:pt x="333" y="661"/>
                    <a:pt x="389" y="641"/>
                    <a:pt x="430" y="599"/>
                  </a:cubicBezTo>
                  <a:lnTo>
                    <a:pt x="659" y="370"/>
                  </a:lnTo>
                  <a:cubicBezTo>
                    <a:pt x="827" y="223"/>
                    <a:pt x="681" y="0"/>
                    <a:pt x="516" y="0"/>
                  </a:cubicBezTo>
                  <a:close/>
                </a:path>
              </a:pathLst>
            </a:custGeom>
            <a:solidFill>
              <a:srgbClr val="203B5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72" name="Google Shape;15272;p74"/>
            <p:cNvSpPr/>
            <p:nvPr/>
          </p:nvSpPr>
          <p:spPr>
            <a:xfrm>
              <a:off x="6504945" y="3368761"/>
              <a:ext cx="20676" cy="16683"/>
            </a:xfrm>
            <a:custGeom>
              <a:avLst/>
              <a:gdLst/>
              <a:ahLst/>
              <a:cxnLst/>
              <a:rect l="l" t="t" r="r" b="b"/>
              <a:pathLst>
                <a:path w="787" h="635" extrusionOk="0">
                  <a:moveTo>
                    <a:pt x="494" y="0"/>
                  </a:moveTo>
                  <a:cubicBezTo>
                    <a:pt x="449" y="0"/>
                    <a:pt x="402" y="16"/>
                    <a:pt x="358" y="52"/>
                  </a:cubicBezTo>
                  <a:lnTo>
                    <a:pt x="130" y="288"/>
                  </a:lnTo>
                  <a:cubicBezTo>
                    <a:pt x="1" y="439"/>
                    <a:pt x="130" y="635"/>
                    <a:pt x="288" y="635"/>
                  </a:cubicBezTo>
                  <a:cubicBezTo>
                    <a:pt x="334" y="635"/>
                    <a:pt x="383" y="618"/>
                    <a:pt x="428" y="579"/>
                  </a:cubicBezTo>
                  <a:lnTo>
                    <a:pt x="657" y="351"/>
                  </a:lnTo>
                  <a:cubicBezTo>
                    <a:pt x="787" y="199"/>
                    <a:pt x="654" y="0"/>
                    <a:pt x="494" y="0"/>
                  </a:cubicBezTo>
                  <a:close/>
                </a:path>
              </a:pathLst>
            </a:custGeom>
            <a:solidFill>
              <a:srgbClr val="203B5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73" name="Google Shape;15273;p74"/>
            <p:cNvSpPr/>
            <p:nvPr/>
          </p:nvSpPr>
          <p:spPr>
            <a:xfrm>
              <a:off x="6557753" y="3368761"/>
              <a:ext cx="20703" cy="16683"/>
            </a:xfrm>
            <a:custGeom>
              <a:avLst/>
              <a:gdLst/>
              <a:ahLst/>
              <a:cxnLst/>
              <a:rect l="l" t="t" r="r" b="b"/>
              <a:pathLst>
                <a:path w="788" h="635" extrusionOk="0">
                  <a:moveTo>
                    <a:pt x="294" y="0"/>
                  </a:moveTo>
                  <a:cubicBezTo>
                    <a:pt x="133" y="0"/>
                    <a:pt x="1" y="199"/>
                    <a:pt x="131" y="351"/>
                  </a:cubicBezTo>
                  <a:lnTo>
                    <a:pt x="360" y="579"/>
                  </a:lnTo>
                  <a:cubicBezTo>
                    <a:pt x="405" y="618"/>
                    <a:pt x="454" y="635"/>
                    <a:pt x="500" y="635"/>
                  </a:cubicBezTo>
                  <a:cubicBezTo>
                    <a:pt x="658" y="635"/>
                    <a:pt x="787" y="439"/>
                    <a:pt x="658" y="288"/>
                  </a:cubicBezTo>
                  <a:lnTo>
                    <a:pt x="429" y="52"/>
                  </a:lnTo>
                  <a:cubicBezTo>
                    <a:pt x="385" y="16"/>
                    <a:pt x="338" y="0"/>
                    <a:pt x="294" y="0"/>
                  </a:cubicBezTo>
                  <a:close/>
                </a:path>
              </a:pathLst>
            </a:custGeom>
            <a:solidFill>
              <a:srgbClr val="203B5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74" name="Google Shape;15274;p74"/>
            <p:cNvSpPr/>
            <p:nvPr/>
          </p:nvSpPr>
          <p:spPr>
            <a:xfrm>
              <a:off x="6504945" y="3316006"/>
              <a:ext cx="20808" cy="16604"/>
            </a:xfrm>
            <a:custGeom>
              <a:avLst/>
              <a:gdLst/>
              <a:ahLst/>
              <a:cxnLst/>
              <a:rect l="l" t="t" r="r" b="b"/>
              <a:pathLst>
                <a:path w="792" h="632" extrusionOk="0">
                  <a:moveTo>
                    <a:pt x="291" y="0"/>
                  </a:moveTo>
                  <a:cubicBezTo>
                    <a:pt x="134" y="0"/>
                    <a:pt x="1" y="197"/>
                    <a:pt x="130" y="347"/>
                  </a:cubicBezTo>
                  <a:lnTo>
                    <a:pt x="358" y="576"/>
                  </a:lnTo>
                  <a:cubicBezTo>
                    <a:pt x="404" y="615"/>
                    <a:pt x="452" y="631"/>
                    <a:pt x="499" y="631"/>
                  </a:cubicBezTo>
                  <a:cubicBezTo>
                    <a:pt x="659" y="631"/>
                    <a:pt x="791" y="435"/>
                    <a:pt x="657" y="285"/>
                  </a:cubicBezTo>
                  <a:lnTo>
                    <a:pt x="428" y="56"/>
                  </a:lnTo>
                  <a:cubicBezTo>
                    <a:pt x="384" y="17"/>
                    <a:pt x="337" y="0"/>
                    <a:pt x="291" y="0"/>
                  </a:cubicBezTo>
                  <a:close/>
                </a:path>
              </a:pathLst>
            </a:custGeom>
            <a:solidFill>
              <a:srgbClr val="203B5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75" name="Google Shape;15275;p74"/>
            <p:cNvSpPr/>
            <p:nvPr/>
          </p:nvSpPr>
          <p:spPr>
            <a:xfrm>
              <a:off x="6367094" y="3441168"/>
              <a:ext cx="105931" cy="11008"/>
            </a:xfrm>
            <a:custGeom>
              <a:avLst/>
              <a:gdLst/>
              <a:ahLst/>
              <a:cxnLst/>
              <a:rect l="l" t="t" r="r" b="b"/>
              <a:pathLst>
                <a:path w="4032" h="419" extrusionOk="0">
                  <a:moveTo>
                    <a:pt x="273" y="1"/>
                  </a:moveTo>
                  <a:cubicBezTo>
                    <a:pt x="1" y="1"/>
                    <a:pt x="1" y="418"/>
                    <a:pt x="273" y="418"/>
                  </a:cubicBezTo>
                  <a:cubicBezTo>
                    <a:pt x="279" y="418"/>
                    <a:pt x="286" y="418"/>
                    <a:pt x="292" y="418"/>
                  </a:cubicBezTo>
                  <a:lnTo>
                    <a:pt x="3740" y="418"/>
                  </a:lnTo>
                  <a:cubicBezTo>
                    <a:pt x="3746" y="418"/>
                    <a:pt x="3753" y="418"/>
                    <a:pt x="3759" y="418"/>
                  </a:cubicBezTo>
                  <a:cubicBezTo>
                    <a:pt x="4031" y="418"/>
                    <a:pt x="4031" y="1"/>
                    <a:pt x="3759" y="1"/>
                  </a:cubicBezTo>
                  <a:cubicBezTo>
                    <a:pt x="3753" y="1"/>
                    <a:pt x="3746" y="1"/>
                    <a:pt x="3740" y="1"/>
                  </a:cubicBezTo>
                  <a:lnTo>
                    <a:pt x="292" y="1"/>
                  </a:lnTo>
                  <a:cubicBezTo>
                    <a:pt x="286" y="1"/>
                    <a:pt x="279" y="1"/>
                    <a:pt x="273"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76" name="Google Shape;15276;p74"/>
            <p:cNvSpPr/>
            <p:nvPr/>
          </p:nvSpPr>
          <p:spPr>
            <a:xfrm>
              <a:off x="6368013" y="3495290"/>
              <a:ext cx="105011" cy="11008"/>
            </a:xfrm>
            <a:custGeom>
              <a:avLst/>
              <a:gdLst/>
              <a:ahLst/>
              <a:cxnLst/>
              <a:rect l="l" t="t" r="r" b="b"/>
              <a:pathLst>
                <a:path w="3997" h="419" extrusionOk="0">
                  <a:moveTo>
                    <a:pt x="3724" y="1"/>
                  </a:moveTo>
                  <a:cubicBezTo>
                    <a:pt x="3718" y="1"/>
                    <a:pt x="3711" y="1"/>
                    <a:pt x="3705" y="1"/>
                  </a:cubicBezTo>
                  <a:lnTo>
                    <a:pt x="257" y="1"/>
                  </a:lnTo>
                  <a:cubicBezTo>
                    <a:pt x="1" y="22"/>
                    <a:pt x="1" y="404"/>
                    <a:pt x="257" y="418"/>
                  </a:cubicBezTo>
                  <a:lnTo>
                    <a:pt x="3705" y="418"/>
                  </a:lnTo>
                  <a:cubicBezTo>
                    <a:pt x="3711" y="418"/>
                    <a:pt x="3718" y="418"/>
                    <a:pt x="3724" y="418"/>
                  </a:cubicBezTo>
                  <a:cubicBezTo>
                    <a:pt x="3996" y="418"/>
                    <a:pt x="3996" y="1"/>
                    <a:pt x="3724"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77" name="Google Shape;15277;p74"/>
            <p:cNvSpPr/>
            <p:nvPr/>
          </p:nvSpPr>
          <p:spPr>
            <a:xfrm>
              <a:off x="6367094" y="3468334"/>
              <a:ext cx="105931" cy="10982"/>
            </a:xfrm>
            <a:custGeom>
              <a:avLst/>
              <a:gdLst/>
              <a:ahLst/>
              <a:cxnLst/>
              <a:rect l="l" t="t" r="r" b="b"/>
              <a:pathLst>
                <a:path w="4032" h="418" extrusionOk="0">
                  <a:moveTo>
                    <a:pt x="273" y="0"/>
                  </a:moveTo>
                  <a:cubicBezTo>
                    <a:pt x="1" y="0"/>
                    <a:pt x="1" y="418"/>
                    <a:pt x="273" y="418"/>
                  </a:cubicBezTo>
                  <a:cubicBezTo>
                    <a:pt x="279" y="418"/>
                    <a:pt x="286" y="418"/>
                    <a:pt x="292" y="417"/>
                  </a:cubicBezTo>
                  <a:lnTo>
                    <a:pt x="3740" y="417"/>
                  </a:lnTo>
                  <a:cubicBezTo>
                    <a:pt x="3746" y="418"/>
                    <a:pt x="3753" y="418"/>
                    <a:pt x="3759" y="418"/>
                  </a:cubicBezTo>
                  <a:cubicBezTo>
                    <a:pt x="4031" y="418"/>
                    <a:pt x="4031" y="0"/>
                    <a:pt x="3759" y="0"/>
                  </a:cubicBezTo>
                  <a:cubicBezTo>
                    <a:pt x="3753" y="0"/>
                    <a:pt x="3746" y="0"/>
                    <a:pt x="3740" y="1"/>
                  </a:cubicBezTo>
                  <a:lnTo>
                    <a:pt x="292" y="1"/>
                  </a:lnTo>
                  <a:cubicBezTo>
                    <a:pt x="286" y="0"/>
                    <a:pt x="279" y="0"/>
                    <a:pt x="273"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78" name="Google Shape;15278;p74"/>
            <p:cNvSpPr/>
            <p:nvPr/>
          </p:nvSpPr>
          <p:spPr>
            <a:xfrm>
              <a:off x="6532216" y="3446659"/>
              <a:ext cx="27166" cy="54148"/>
            </a:xfrm>
            <a:custGeom>
              <a:avLst/>
              <a:gdLst/>
              <a:ahLst/>
              <a:cxnLst/>
              <a:rect l="l" t="t" r="r" b="b"/>
              <a:pathLst>
                <a:path w="1034" h="2061" extrusionOk="0">
                  <a:moveTo>
                    <a:pt x="0" y="0"/>
                  </a:moveTo>
                  <a:lnTo>
                    <a:pt x="0" y="2061"/>
                  </a:lnTo>
                  <a:lnTo>
                    <a:pt x="937" y="2061"/>
                  </a:lnTo>
                  <a:cubicBezTo>
                    <a:pt x="985" y="2061"/>
                    <a:pt x="1034" y="2019"/>
                    <a:pt x="1034" y="1970"/>
                  </a:cubicBezTo>
                  <a:lnTo>
                    <a:pt x="1034" y="98"/>
                  </a:lnTo>
                  <a:cubicBezTo>
                    <a:pt x="1034" y="42"/>
                    <a:pt x="985" y="0"/>
                    <a:pt x="937" y="0"/>
                  </a:cubicBezTo>
                  <a:close/>
                </a:path>
              </a:pathLst>
            </a:custGeom>
            <a:solidFill>
              <a:srgbClr val="9BAFB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79" name="Google Shape;15279;p74"/>
            <p:cNvSpPr/>
            <p:nvPr/>
          </p:nvSpPr>
          <p:spPr>
            <a:xfrm>
              <a:off x="6626797" y="3444663"/>
              <a:ext cx="53780" cy="57458"/>
            </a:xfrm>
            <a:custGeom>
              <a:avLst/>
              <a:gdLst/>
              <a:ahLst/>
              <a:cxnLst/>
              <a:rect l="l" t="t" r="r" b="b"/>
              <a:pathLst>
                <a:path w="2047" h="2187" extrusionOk="0">
                  <a:moveTo>
                    <a:pt x="0" y="0"/>
                  </a:moveTo>
                  <a:lnTo>
                    <a:pt x="0" y="1526"/>
                  </a:lnTo>
                  <a:cubicBezTo>
                    <a:pt x="0" y="1623"/>
                    <a:pt x="69" y="1713"/>
                    <a:pt x="167" y="1741"/>
                  </a:cubicBezTo>
                  <a:lnTo>
                    <a:pt x="1762" y="2178"/>
                  </a:lnTo>
                  <a:cubicBezTo>
                    <a:pt x="1783" y="2184"/>
                    <a:pt x="1804" y="2187"/>
                    <a:pt x="1824" y="2187"/>
                  </a:cubicBezTo>
                  <a:cubicBezTo>
                    <a:pt x="1945" y="2187"/>
                    <a:pt x="2046" y="2088"/>
                    <a:pt x="2046" y="1963"/>
                  </a:cubicBezTo>
                  <a:lnTo>
                    <a:pt x="2046" y="0"/>
                  </a:lnTo>
                  <a:close/>
                </a:path>
              </a:pathLst>
            </a:custGeom>
            <a:solidFill>
              <a:srgbClr val="BFCCD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80" name="Google Shape;15280;p74"/>
            <p:cNvSpPr/>
            <p:nvPr/>
          </p:nvSpPr>
          <p:spPr>
            <a:xfrm>
              <a:off x="6391343" y="3325832"/>
              <a:ext cx="24801" cy="49602"/>
            </a:xfrm>
            <a:custGeom>
              <a:avLst/>
              <a:gdLst/>
              <a:ahLst/>
              <a:cxnLst/>
              <a:rect l="l" t="t" r="r" b="b"/>
              <a:pathLst>
                <a:path w="944" h="1888" extrusionOk="0">
                  <a:moveTo>
                    <a:pt x="1" y="1"/>
                  </a:moveTo>
                  <a:lnTo>
                    <a:pt x="1" y="1887"/>
                  </a:lnTo>
                  <a:cubicBezTo>
                    <a:pt x="521" y="1887"/>
                    <a:pt x="944" y="1464"/>
                    <a:pt x="944" y="944"/>
                  </a:cubicBezTo>
                  <a:cubicBezTo>
                    <a:pt x="944" y="424"/>
                    <a:pt x="521" y="1"/>
                    <a:pt x="1" y="1"/>
                  </a:cubicBezTo>
                  <a:close/>
                </a:path>
              </a:pathLst>
            </a:custGeom>
            <a:solidFill>
              <a:srgbClr val="BFCCD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81" name="Google Shape;15281;p74"/>
            <p:cNvSpPr/>
            <p:nvPr/>
          </p:nvSpPr>
          <p:spPr>
            <a:xfrm>
              <a:off x="6541674" y="3335500"/>
              <a:ext cx="14608" cy="30450"/>
            </a:xfrm>
            <a:custGeom>
              <a:avLst/>
              <a:gdLst/>
              <a:ahLst/>
              <a:cxnLst/>
              <a:rect l="l" t="t" r="r" b="b"/>
              <a:pathLst>
                <a:path w="556" h="1159" extrusionOk="0">
                  <a:moveTo>
                    <a:pt x="1" y="0"/>
                  </a:moveTo>
                  <a:lnTo>
                    <a:pt x="1" y="1159"/>
                  </a:lnTo>
                  <a:cubicBezTo>
                    <a:pt x="313" y="1145"/>
                    <a:pt x="556" y="888"/>
                    <a:pt x="556" y="576"/>
                  </a:cubicBezTo>
                  <a:cubicBezTo>
                    <a:pt x="556" y="271"/>
                    <a:pt x="313" y="14"/>
                    <a:pt x="1" y="0"/>
                  </a:cubicBezTo>
                  <a:close/>
                </a:path>
              </a:pathLst>
            </a:custGeom>
            <a:solidFill>
              <a:srgbClr val="BFCCD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282" name="Google Shape;15282;p74"/>
          <p:cNvGrpSpPr/>
          <p:nvPr/>
        </p:nvGrpSpPr>
        <p:grpSpPr>
          <a:xfrm>
            <a:off x="6779188" y="5578243"/>
            <a:ext cx="672085" cy="434127"/>
            <a:chOff x="5084391" y="4183682"/>
            <a:chExt cx="504064" cy="325595"/>
          </a:xfrm>
        </p:grpSpPr>
        <p:sp>
          <p:nvSpPr>
            <p:cNvPr id="15283" name="Google Shape;15283;p74"/>
            <p:cNvSpPr/>
            <p:nvPr/>
          </p:nvSpPr>
          <p:spPr>
            <a:xfrm>
              <a:off x="5209948" y="4186887"/>
              <a:ext cx="186981" cy="137957"/>
            </a:xfrm>
            <a:custGeom>
              <a:avLst/>
              <a:gdLst/>
              <a:ahLst/>
              <a:cxnLst/>
              <a:rect l="l" t="t" r="r" b="b"/>
              <a:pathLst>
                <a:path w="7117" h="5251" extrusionOk="0">
                  <a:moveTo>
                    <a:pt x="250" y="0"/>
                  </a:moveTo>
                  <a:cubicBezTo>
                    <a:pt x="90" y="0"/>
                    <a:pt x="0" y="188"/>
                    <a:pt x="97" y="312"/>
                  </a:cubicBezTo>
                  <a:lnTo>
                    <a:pt x="3954" y="5251"/>
                  </a:lnTo>
                  <a:lnTo>
                    <a:pt x="7117" y="5251"/>
                  </a:lnTo>
                  <a:lnTo>
                    <a:pt x="2275" y="631"/>
                  </a:lnTo>
                  <a:cubicBezTo>
                    <a:pt x="1845" y="229"/>
                    <a:pt x="1276" y="0"/>
                    <a:pt x="687" y="0"/>
                  </a:cubicBezTo>
                  <a:close/>
                </a:path>
              </a:pathLst>
            </a:custGeom>
            <a:solidFill>
              <a:srgbClr val="9BABB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84" name="Google Shape;15284;p74"/>
            <p:cNvSpPr/>
            <p:nvPr/>
          </p:nvSpPr>
          <p:spPr>
            <a:xfrm>
              <a:off x="5212680" y="4186887"/>
              <a:ext cx="184249" cy="137957"/>
            </a:xfrm>
            <a:custGeom>
              <a:avLst/>
              <a:gdLst/>
              <a:ahLst/>
              <a:cxnLst/>
              <a:rect l="l" t="t" r="r" b="b"/>
              <a:pathLst>
                <a:path w="7013" h="5251" extrusionOk="0">
                  <a:moveTo>
                    <a:pt x="153" y="0"/>
                  </a:moveTo>
                  <a:cubicBezTo>
                    <a:pt x="90" y="0"/>
                    <a:pt x="35" y="28"/>
                    <a:pt x="0" y="77"/>
                  </a:cubicBezTo>
                  <a:cubicBezTo>
                    <a:pt x="382" y="174"/>
                    <a:pt x="729" y="361"/>
                    <a:pt x="1020" y="631"/>
                  </a:cubicBezTo>
                  <a:lnTo>
                    <a:pt x="5861" y="5251"/>
                  </a:lnTo>
                  <a:lnTo>
                    <a:pt x="7013" y="5251"/>
                  </a:lnTo>
                  <a:lnTo>
                    <a:pt x="2178" y="631"/>
                  </a:lnTo>
                  <a:cubicBezTo>
                    <a:pt x="1748" y="229"/>
                    <a:pt x="1179" y="0"/>
                    <a:pt x="583" y="0"/>
                  </a:cubicBezTo>
                  <a:close/>
                </a:path>
              </a:pathLst>
            </a:custGeom>
            <a:solidFill>
              <a:srgbClr val="748B9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85" name="Google Shape;15285;p74"/>
            <p:cNvSpPr/>
            <p:nvPr/>
          </p:nvSpPr>
          <p:spPr>
            <a:xfrm>
              <a:off x="5084391" y="4236069"/>
              <a:ext cx="504064" cy="145103"/>
            </a:xfrm>
            <a:custGeom>
              <a:avLst/>
              <a:gdLst/>
              <a:ahLst/>
              <a:cxnLst/>
              <a:rect l="l" t="t" r="r" b="b"/>
              <a:pathLst>
                <a:path w="19186" h="5523" extrusionOk="0">
                  <a:moveTo>
                    <a:pt x="1060" y="1"/>
                  </a:moveTo>
                  <a:cubicBezTo>
                    <a:pt x="1053" y="1"/>
                    <a:pt x="1047" y="1"/>
                    <a:pt x="1041" y="1"/>
                  </a:cubicBezTo>
                  <a:lnTo>
                    <a:pt x="194" y="1"/>
                  </a:lnTo>
                  <a:cubicBezTo>
                    <a:pt x="90" y="1"/>
                    <a:pt x="0" y="84"/>
                    <a:pt x="0" y="195"/>
                  </a:cubicBezTo>
                  <a:lnTo>
                    <a:pt x="0" y="4731"/>
                  </a:lnTo>
                  <a:cubicBezTo>
                    <a:pt x="0" y="5162"/>
                    <a:pt x="354" y="5515"/>
                    <a:pt x="791" y="5522"/>
                  </a:cubicBezTo>
                  <a:lnTo>
                    <a:pt x="19026" y="5522"/>
                  </a:lnTo>
                  <a:cubicBezTo>
                    <a:pt x="19116" y="5522"/>
                    <a:pt x="19186" y="5453"/>
                    <a:pt x="19186" y="5363"/>
                  </a:cubicBezTo>
                  <a:lnTo>
                    <a:pt x="19186" y="5356"/>
                  </a:lnTo>
                  <a:cubicBezTo>
                    <a:pt x="19186" y="5155"/>
                    <a:pt x="19109" y="4953"/>
                    <a:pt x="18964" y="4815"/>
                  </a:cubicBezTo>
                  <a:lnTo>
                    <a:pt x="18520" y="4364"/>
                  </a:lnTo>
                  <a:lnTo>
                    <a:pt x="17847" y="3691"/>
                  </a:lnTo>
                  <a:cubicBezTo>
                    <a:pt x="17417" y="3254"/>
                    <a:pt x="16827" y="3011"/>
                    <a:pt x="16217" y="3011"/>
                  </a:cubicBezTo>
                  <a:lnTo>
                    <a:pt x="3669" y="3011"/>
                  </a:lnTo>
                  <a:cubicBezTo>
                    <a:pt x="3392" y="3011"/>
                    <a:pt x="3142" y="2866"/>
                    <a:pt x="3004" y="2623"/>
                  </a:cubicBezTo>
                  <a:lnTo>
                    <a:pt x="1713" y="382"/>
                  </a:lnTo>
                  <a:cubicBezTo>
                    <a:pt x="1578" y="145"/>
                    <a:pt x="1330" y="1"/>
                    <a:pt x="1060" y="1"/>
                  </a:cubicBezTo>
                  <a:close/>
                </a:path>
              </a:pathLst>
            </a:custGeom>
            <a:solidFill>
              <a:srgbClr val="C1CFD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86" name="Google Shape;15286;p74"/>
            <p:cNvSpPr/>
            <p:nvPr/>
          </p:nvSpPr>
          <p:spPr>
            <a:xfrm>
              <a:off x="5209948" y="4348148"/>
              <a:ext cx="209050" cy="161129"/>
            </a:xfrm>
            <a:custGeom>
              <a:avLst/>
              <a:gdLst/>
              <a:ahLst/>
              <a:cxnLst/>
              <a:rect l="l" t="t" r="r" b="b"/>
              <a:pathLst>
                <a:path w="7957" h="6133" extrusionOk="0">
                  <a:moveTo>
                    <a:pt x="4738" y="1"/>
                  </a:moveTo>
                  <a:cubicBezTo>
                    <a:pt x="4675" y="1"/>
                    <a:pt x="4620" y="28"/>
                    <a:pt x="4585" y="70"/>
                  </a:cubicBezTo>
                  <a:lnTo>
                    <a:pt x="104" y="5820"/>
                  </a:lnTo>
                  <a:cubicBezTo>
                    <a:pt x="0" y="5952"/>
                    <a:pt x="90" y="6132"/>
                    <a:pt x="257" y="6132"/>
                  </a:cubicBezTo>
                  <a:lnTo>
                    <a:pt x="687" y="6132"/>
                  </a:lnTo>
                  <a:cubicBezTo>
                    <a:pt x="1276" y="6132"/>
                    <a:pt x="1845" y="5910"/>
                    <a:pt x="2275" y="5501"/>
                  </a:cubicBezTo>
                  <a:lnTo>
                    <a:pt x="7880" y="195"/>
                  </a:lnTo>
                  <a:cubicBezTo>
                    <a:pt x="7956" y="126"/>
                    <a:pt x="7907" y="1"/>
                    <a:pt x="7803" y="1"/>
                  </a:cubicBezTo>
                  <a:close/>
                </a:path>
              </a:pathLst>
            </a:custGeom>
            <a:solidFill>
              <a:srgbClr val="9BABB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87" name="Google Shape;15287;p74"/>
            <p:cNvSpPr/>
            <p:nvPr/>
          </p:nvSpPr>
          <p:spPr>
            <a:xfrm>
              <a:off x="5382322" y="4183682"/>
              <a:ext cx="203218" cy="76663"/>
            </a:xfrm>
            <a:custGeom>
              <a:avLst/>
              <a:gdLst/>
              <a:ahLst/>
              <a:cxnLst/>
              <a:rect l="l" t="t" r="r" b="b"/>
              <a:pathLst>
                <a:path w="7735" h="2918" extrusionOk="0">
                  <a:moveTo>
                    <a:pt x="3807" y="1"/>
                  </a:moveTo>
                  <a:cubicBezTo>
                    <a:pt x="3769" y="1"/>
                    <a:pt x="3730" y="2"/>
                    <a:pt x="3691" y="4"/>
                  </a:cubicBezTo>
                  <a:cubicBezTo>
                    <a:pt x="2768" y="67"/>
                    <a:pt x="2026" y="767"/>
                    <a:pt x="1908" y="1683"/>
                  </a:cubicBezTo>
                  <a:cubicBezTo>
                    <a:pt x="1723" y="1598"/>
                    <a:pt x="1532" y="1559"/>
                    <a:pt x="1346" y="1559"/>
                  </a:cubicBezTo>
                  <a:cubicBezTo>
                    <a:pt x="637" y="1559"/>
                    <a:pt x="1" y="2130"/>
                    <a:pt x="1" y="2911"/>
                  </a:cubicBezTo>
                  <a:lnTo>
                    <a:pt x="7735" y="2918"/>
                  </a:lnTo>
                  <a:cubicBezTo>
                    <a:pt x="7735" y="2023"/>
                    <a:pt x="7005" y="1354"/>
                    <a:pt x="6177" y="1354"/>
                  </a:cubicBezTo>
                  <a:cubicBezTo>
                    <a:pt x="6009" y="1354"/>
                    <a:pt x="5838" y="1382"/>
                    <a:pt x="5668" y="1440"/>
                  </a:cubicBezTo>
                  <a:cubicBezTo>
                    <a:pt x="5449" y="590"/>
                    <a:pt x="4676" y="1"/>
                    <a:pt x="3807" y="1"/>
                  </a:cubicBezTo>
                  <a:close/>
                </a:path>
              </a:pathLst>
            </a:custGeom>
            <a:solidFill>
              <a:srgbClr val="9BA9B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88" name="Google Shape;15288;p74"/>
            <p:cNvSpPr/>
            <p:nvPr/>
          </p:nvSpPr>
          <p:spPr>
            <a:xfrm>
              <a:off x="5274263" y="4337901"/>
              <a:ext cx="23724" cy="20309"/>
            </a:xfrm>
            <a:custGeom>
              <a:avLst/>
              <a:gdLst/>
              <a:ahLst/>
              <a:cxnLst/>
              <a:rect l="l" t="t" r="r" b="b"/>
              <a:pathLst>
                <a:path w="903" h="773" extrusionOk="0">
                  <a:moveTo>
                    <a:pt x="512" y="0"/>
                  </a:moveTo>
                  <a:cubicBezTo>
                    <a:pt x="418" y="0"/>
                    <a:pt x="322" y="35"/>
                    <a:pt x="243" y="113"/>
                  </a:cubicBezTo>
                  <a:cubicBezTo>
                    <a:pt x="1" y="356"/>
                    <a:pt x="167" y="772"/>
                    <a:pt x="514" y="772"/>
                  </a:cubicBezTo>
                  <a:cubicBezTo>
                    <a:pt x="729" y="772"/>
                    <a:pt x="895" y="599"/>
                    <a:pt x="902" y="391"/>
                  </a:cubicBezTo>
                  <a:cubicBezTo>
                    <a:pt x="902" y="156"/>
                    <a:pt x="711" y="0"/>
                    <a:pt x="512" y="0"/>
                  </a:cubicBezTo>
                  <a:close/>
                </a:path>
              </a:pathLst>
            </a:custGeom>
            <a:solidFill>
              <a:srgbClr val="465C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89" name="Google Shape;15289;p74"/>
            <p:cNvSpPr/>
            <p:nvPr/>
          </p:nvSpPr>
          <p:spPr>
            <a:xfrm>
              <a:off x="5233619" y="4337901"/>
              <a:ext cx="23724" cy="20309"/>
            </a:xfrm>
            <a:custGeom>
              <a:avLst/>
              <a:gdLst/>
              <a:ahLst/>
              <a:cxnLst/>
              <a:rect l="l" t="t" r="r" b="b"/>
              <a:pathLst>
                <a:path w="903" h="773" extrusionOk="0">
                  <a:moveTo>
                    <a:pt x="512" y="0"/>
                  </a:moveTo>
                  <a:cubicBezTo>
                    <a:pt x="418" y="0"/>
                    <a:pt x="322" y="35"/>
                    <a:pt x="244" y="113"/>
                  </a:cubicBezTo>
                  <a:cubicBezTo>
                    <a:pt x="1" y="356"/>
                    <a:pt x="174" y="772"/>
                    <a:pt x="514" y="772"/>
                  </a:cubicBezTo>
                  <a:cubicBezTo>
                    <a:pt x="729" y="772"/>
                    <a:pt x="903" y="599"/>
                    <a:pt x="903" y="391"/>
                  </a:cubicBezTo>
                  <a:cubicBezTo>
                    <a:pt x="903" y="156"/>
                    <a:pt x="711" y="0"/>
                    <a:pt x="512" y="0"/>
                  </a:cubicBezTo>
                  <a:close/>
                </a:path>
              </a:pathLst>
            </a:custGeom>
            <a:solidFill>
              <a:srgbClr val="465C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90" name="Google Shape;15290;p74"/>
            <p:cNvSpPr/>
            <p:nvPr/>
          </p:nvSpPr>
          <p:spPr>
            <a:xfrm>
              <a:off x="5193002" y="4337901"/>
              <a:ext cx="23698" cy="20309"/>
            </a:xfrm>
            <a:custGeom>
              <a:avLst/>
              <a:gdLst/>
              <a:ahLst/>
              <a:cxnLst/>
              <a:rect l="l" t="t" r="r" b="b"/>
              <a:pathLst>
                <a:path w="902" h="773" extrusionOk="0">
                  <a:moveTo>
                    <a:pt x="512" y="0"/>
                  </a:moveTo>
                  <a:cubicBezTo>
                    <a:pt x="417" y="0"/>
                    <a:pt x="321" y="35"/>
                    <a:pt x="243" y="113"/>
                  </a:cubicBezTo>
                  <a:cubicBezTo>
                    <a:pt x="0" y="356"/>
                    <a:pt x="174" y="772"/>
                    <a:pt x="520" y="772"/>
                  </a:cubicBezTo>
                  <a:cubicBezTo>
                    <a:pt x="728" y="772"/>
                    <a:pt x="902" y="599"/>
                    <a:pt x="902" y="391"/>
                  </a:cubicBezTo>
                  <a:cubicBezTo>
                    <a:pt x="902" y="156"/>
                    <a:pt x="710" y="0"/>
                    <a:pt x="512" y="0"/>
                  </a:cubicBezTo>
                  <a:close/>
                </a:path>
              </a:pathLst>
            </a:custGeom>
            <a:solidFill>
              <a:srgbClr val="465C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91" name="Google Shape;15291;p74"/>
            <p:cNvSpPr/>
            <p:nvPr/>
          </p:nvSpPr>
          <p:spPr>
            <a:xfrm>
              <a:off x="5152542" y="4337901"/>
              <a:ext cx="23724" cy="20309"/>
            </a:xfrm>
            <a:custGeom>
              <a:avLst/>
              <a:gdLst/>
              <a:ahLst/>
              <a:cxnLst/>
              <a:rect l="l" t="t" r="r" b="b"/>
              <a:pathLst>
                <a:path w="903" h="773" extrusionOk="0">
                  <a:moveTo>
                    <a:pt x="512" y="0"/>
                  </a:moveTo>
                  <a:cubicBezTo>
                    <a:pt x="417" y="0"/>
                    <a:pt x="321" y="35"/>
                    <a:pt x="243" y="113"/>
                  </a:cubicBezTo>
                  <a:cubicBezTo>
                    <a:pt x="0" y="356"/>
                    <a:pt x="174" y="772"/>
                    <a:pt x="514" y="772"/>
                  </a:cubicBezTo>
                  <a:cubicBezTo>
                    <a:pt x="729" y="772"/>
                    <a:pt x="902" y="599"/>
                    <a:pt x="902" y="391"/>
                  </a:cubicBezTo>
                  <a:cubicBezTo>
                    <a:pt x="902" y="156"/>
                    <a:pt x="711" y="0"/>
                    <a:pt x="512" y="0"/>
                  </a:cubicBezTo>
                  <a:close/>
                </a:path>
              </a:pathLst>
            </a:custGeom>
            <a:solidFill>
              <a:srgbClr val="465C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92" name="Google Shape;15292;p74"/>
            <p:cNvSpPr/>
            <p:nvPr/>
          </p:nvSpPr>
          <p:spPr>
            <a:xfrm>
              <a:off x="5446479" y="4337901"/>
              <a:ext cx="23724" cy="20309"/>
            </a:xfrm>
            <a:custGeom>
              <a:avLst/>
              <a:gdLst/>
              <a:ahLst/>
              <a:cxnLst/>
              <a:rect l="l" t="t" r="r" b="b"/>
              <a:pathLst>
                <a:path w="903" h="773" extrusionOk="0">
                  <a:moveTo>
                    <a:pt x="512" y="0"/>
                  </a:moveTo>
                  <a:cubicBezTo>
                    <a:pt x="417" y="0"/>
                    <a:pt x="321" y="35"/>
                    <a:pt x="243" y="113"/>
                  </a:cubicBezTo>
                  <a:cubicBezTo>
                    <a:pt x="0" y="356"/>
                    <a:pt x="174" y="772"/>
                    <a:pt x="521" y="772"/>
                  </a:cubicBezTo>
                  <a:cubicBezTo>
                    <a:pt x="729" y="772"/>
                    <a:pt x="902" y="599"/>
                    <a:pt x="902" y="391"/>
                  </a:cubicBezTo>
                  <a:cubicBezTo>
                    <a:pt x="902" y="156"/>
                    <a:pt x="711" y="0"/>
                    <a:pt x="512" y="0"/>
                  </a:cubicBezTo>
                  <a:close/>
                </a:path>
              </a:pathLst>
            </a:custGeom>
            <a:solidFill>
              <a:srgbClr val="465C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93" name="Google Shape;15293;p74"/>
            <p:cNvSpPr/>
            <p:nvPr/>
          </p:nvSpPr>
          <p:spPr>
            <a:xfrm>
              <a:off x="5467261" y="4183944"/>
              <a:ext cx="118279" cy="76400"/>
            </a:xfrm>
            <a:custGeom>
              <a:avLst/>
              <a:gdLst/>
              <a:ahLst/>
              <a:cxnLst/>
              <a:rect l="l" t="t" r="r" b="b"/>
              <a:pathLst>
                <a:path w="4502" h="2908" extrusionOk="0">
                  <a:moveTo>
                    <a:pt x="583" y="0"/>
                  </a:moveTo>
                  <a:cubicBezTo>
                    <a:pt x="390" y="0"/>
                    <a:pt x="194" y="30"/>
                    <a:pt x="0" y="91"/>
                  </a:cubicBezTo>
                  <a:cubicBezTo>
                    <a:pt x="624" y="286"/>
                    <a:pt x="1103" y="792"/>
                    <a:pt x="1269" y="1430"/>
                  </a:cubicBezTo>
                  <a:cubicBezTo>
                    <a:pt x="1440" y="1372"/>
                    <a:pt x="1611" y="1344"/>
                    <a:pt x="1779" y="1344"/>
                  </a:cubicBezTo>
                  <a:cubicBezTo>
                    <a:pt x="2607" y="1344"/>
                    <a:pt x="3338" y="2013"/>
                    <a:pt x="3343" y="2908"/>
                  </a:cubicBezTo>
                  <a:lnTo>
                    <a:pt x="4502" y="2908"/>
                  </a:lnTo>
                  <a:cubicBezTo>
                    <a:pt x="4502" y="2019"/>
                    <a:pt x="3772" y="1351"/>
                    <a:pt x="2944" y="1351"/>
                  </a:cubicBezTo>
                  <a:cubicBezTo>
                    <a:pt x="2777" y="1351"/>
                    <a:pt x="2605" y="1379"/>
                    <a:pt x="2435" y="1437"/>
                  </a:cubicBezTo>
                  <a:cubicBezTo>
                    <a:pt x="2209" y="567"/>
                    <a:pt x="1430" y="0"/>
                    <a:pt x="583" y="0"/>
                  </a:cubicBezTo>
                  <a:close/>
                </a:path>
              </a:pathLst>
            </a:custGeom>
            <a:solidFill>
              <a:srgbClr val="657A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94" name="Google Shape;15294;p74"/>
            <p:cNvSpPr/>
            <p:nvPr/>
          </p:nvSpPr>
          <p:spPr>
            <a:xfrm>
              <a:off x="5212680" y="4348148"/>
              <a:ext cx="206265" cy="161129"/>
            </a:xfrm>
            <a:custGeom>
              <a:avLst/>
              <a:gdLst/>
              <a:ahLst/>
              <a:cxnLst/>
              <a:rect l="l" t="t" r="r" b="b"/>
              <a:pathLst>
                <a:path w="7851" h="6133" extrusionOk="0">
                  <a:moveTo>
                    <a:pt x="7701" y="0"/>
                  </a:moveTo>
                  <a:cubicBezTo>
                    <a:pt x="7698" y="0"/>
                    <a:pt x="7695" y="1"/>
                    <a:pt x="7692" y="1"/>
                  </a:cubicBezTo>
                  <a:lnTo>
                    <a:pt x="6541" y="1"/>
                  </a:lnTo>
                  <a:cubicBezTo>
                    <a:pt x="6645" y="1"/>
                    <a:pt x="6694" y="126"/>
                    <a:pt x="6617" y="195"/>
                  </a:cubicBezTo>
                  <a:lnTo>
                    <a:pt x="1013" y="5501"/>
                  </a:lnTo>
                  <a:cubicBezTo>
                    <a:pt x="729" y="5772"/>
                    <a:pt x="382" y="5966"/>
                    <a:pt x="0" y="6063"/>
                  </a:cubicBezTo>
                  <a:cubicBezTo>
                    <a:pt x="35" y="6112"/>
                    <a:pt x="90" y="6132"/>
                    <a:pt x="153" y="6132"/>
                  </a:cubicBezTo>
                  <a:lnTo>
                    <a:pt x="583" y="6132"/>
                  </a:lnTo>
                  <a:cubicBezTo>
                    <a:pt x="1172" y="6132"/>
                    <a:pt x="1741" y="5910"/>
                    <a:pt x="2178" y="5501"/>
                  </a:cubicBezTo>
                  <a:lnTo>
                    <a:pt x="7776" y="202"/>
                  </a:lnTo>
                  <a:cubicBezTo>
                    <a:pt x="7850" y="128"/>
                    <a:pt x="7806" y="0"/>
                    <a:pt x="7701" y="0"/>
                  </a:cubicBezTo>
                  <a:close/>
                </a:path>
              </a:pathLst>
            </a:custGeom>
            <a:solidFill>
              <a:srgbClr val="748B9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95" name="Google Shape;15295;p74"/>
            <p:cNvSpPr/>
            <p:nvPr/>
          </p:nvSpPr>
          <p:spPr>
            <a:xfrm>
              <a:off x="5479819" y="4315176"/>
              <a:ext cx="27376" cy="6410"/>
            </a:xfrm>
            <a:custGeom>
              <a:avLst/>
              <a:gdLst/>
              <a:ahLst/>
              <a:cxnLst/>
              <a:rect l="l" t="t" r="r" b="b"/>
              <a:pathLst>
                <a:path w="1042" h="244" extrusionOk="0">
                  <a:moveTo>
                    <a:pt x="1" y="0"/>
                  </a:moveTo>
                  <a:cubicBezTo>
                    <a:pt x="361" y="0"/>
                    <a:pt x="715" y="84"/>
                    <a:pt x="1041" y="243"/>
                  </a:cubicBezTo>
                  <a:lnTo>
                    <a:pt x="1041" y="0"/>
                  </a:lnTo>
                  <a:close/>
                </a:path>
              </a:pathLst>
            </a:custGeom>
            <a:solidFill>
              <a:srgbClr val="8C9EA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96" name="Google Shape;15296;p74"/>
            <p:cNvSpPr/>
            <p:nvPr/>
          </p:nvSpPr>
          <p:spPr>
            <a:xfrm>
              <a:off x="5540508" y="4350696"/>
              <a:ext cx="47947" cy="30476"/>
            </a:xfrm>
            <a:custGeom>
              <a:avLst/>
              <a:gdLst/>
              <a:ahLst/>
              <a:cxnLst/>
              <a:rect l="l" t="t" r="r" b="b"/>
              <a:pathLst>
                <a:path w="1825" h="1160" extrusionOk="0">
                  <a:moveTo>
                    <a:pt x="0" y="1"/>
                  </a:moveTo>
                  <a:lnTo>
                    <a:pt x="451" y="452"/>
                  </a:lnTo>
                  <a:cubicBezTo>
                    <a:pt x="590" y="590"/>
                    <a:pt x="666" y="792"/>
                    <a:pt x="666" y="993"/>
                  </a:cubicBezTo>
                  <a:lnTo>
                    <a:pt x="666" y="1000"/>
                  </a:lnTo>
                  <a:cubicBezTo>
                    <a:pt x="666" y="1090"/>
                    <a:pt x="597" y="1159"/>
                    <a:pt x="514" y="1159"/>
                  </a:cubicBezTo>
                  <a:lnTo>
                    <a:pt x="1665" y="1159"/>
                  </a:lnTo>
                  <a:cubicBezTo>
                    <a:pt x="1755" y="1159"/>
                    <a:pt x="1825" y="1090"/>
                    <a:pt x="1825" y="1000"/>
                  </a:cubicBezTo>
                  <a:lnTo>
                    <a:pt x="1825" y="993"/>
                  </a:lnTo>
                  <a:cubicBezTo>
                    <a:pt x="1825" y="792"/>
                    <a:pt x="1748" y="597"/>
                    <a:pt x="1610" y="452"/>
                  </a:cubicBezTo>
                  <a:lnTo>
                    <a:pt x="1159" y="1"/>
                  </a:lnTo>
                  <a:close/>
                </a:path>
              </a:pathLst>
            </a:custGeom>
            <a:solidFill>
              <a:srgbClr val="8C9EA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97" name="Google Shape;15297;p74"/>
            <p:cNvSpPr/>
            <p:nvPr/>
          </p:nvSpPr>
          <p:spPr>
            <a:xfrm>
              <a:off x="5507352" y="4315176"/>
              <a:ext cx="63606" cy="35547"/>
            </a:xfrm>
            <a:custGeom>
              <a:avLst/>
              <a:gdLst/>
              <a:ahLst/>
              <a:cxnLst/>
              <a:rect l="l" t="t" r="r" b="b"/>
              <a:pathLst>
                <a:path w="2421" h="1353" extrusionOk="0">
                  <a:moveTo>
                    <a:pt x="0" y="0"/>
                  </a:moveTo>
                  <a:lnTo>
                    <a:pt x="0" y="770"/>
                  </a:lnTo>
                  <a:cubicBezTo>
                    <a:pt x="0" y="1089"/>
                    <a:pt x="257" y="1353"/>
                    <a:pt x="576" y="1353"/>
                  </a:cubicBezTo>
                  <a:lnTo>
                    <a:pt x="2421" y="1353"/>
                  </a:lnTo>
                  <a:lnTo>
                    <a:pt x="1748" y="680"/>
                  </a:lnTo>
                  <a:cubicBezTo>
                    <a:pt x="1318" y="243"/>
                    <a:pt x="728" y="0"/>
                    <a:pt x="118" y="0"/>
                  </a:cubicBezTo>
                  <a:close/>
                </a:path>
              </a:pathLst>
            </a:custGeom>
            <a:solidFill>
              <a:srgbClr val="99A8B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98" name="Google Shape;15298;p74"/>
            <p:cNvSpPr/>
            <p:nvPr/>
          </p:nvSpPr>
          <p:spPr>
            <a:xfrm>
              <a:off x="5507352" y="4315176"/>
              <a:ext cx="63606" cy="35547"/>
            </a:xfrm>
            <a:custGeom>
              <a:avLst/>
              <a:gdLst/>
              <a:ahLst/>
              <a:cxnLst/>
              <a:rect l="l" t="t" r="r" b="b"/>
              <a:pathLst>
                <a:path w="2421" h="1353" extrusionOk="0">
                  <a:moveTo>
                    <a:pt x="0" y="0"/>
                  </a:moveTo>
                  <a:lnTo>
                    <a:pt x="0" y="243"/>
                  </a:lnTo>
                  <a:cubicBezTo>
                    <a:pt x="215" y="354"/>
                    <a:pt x="416" y="500"/>
                    <a:pt x="597" y="680"/>
                  </a:cubicBezTo>
                  <a:lnTo>
                    <a:pt x="1262" y="1353"/>
                  </a:lnTo>
                  <a:lnTo>
                    <a:pt x="2421" y="1353"/>
                  </a:lnTo>
                  <a:lnTo>
                    <a:pt x="1755" y="673"/>
                  </a:lnTo>
                  <a:cubicBezTo>
                    <a:pt x="1318" y="243"/>
                    <a:pt x="728" y="0"/>
                    <a:pt x="118" y="0"/>
                  </a:cubicBezTo>
                  <a:close/>
                </a:path>
              </a:pathLst>
            </a:custGeom>
            <a:solidFill>
              <a:srgbClr val="74879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299" name="Google Shape;15299;p74"/>
          <p:cNvGrpSpPr/>
          <p:nvPr/>
        </p:nvGrpSpPr>
        <p:grpSpPr>
          <a:xfrm>
            <a:off x="10596794" y="3130662"/>
            <a:ext cx="506393" cy="356220"/>
            <a:chOff x="7947595" y="2347996"/>
            <a:chExt cx="379795" cy="267165"/>
          </a:xfrm>
        </p:grpSpPr>
        <p:sp>
          <p:nvSpPr>
            <p:cNvPr id="15300" name="Google Shape;15300;p74"/>
            <p:cNvSpPr/>
            <p:nvPr/>
          </p:nvSpPr>
          <p:spPr>
            <a:xfrm>
              <a:off x="7947779" y="2386432"/>
              <a:ext cx="379611" cy="228728"/>
            </a:xfrm>
            <a:custGeom>
              <a:avLst/>
              <a:gdLst/>
              <a:ahLst/>
              <a:cxnLst/>
              <a:rect l="l" t="t" r="r" b="b"/>
              <a:pathLst>
                <a:path w="14449" h="8706" extrusionOk="0">
                  <a:moveTo>
                    <a:pt x="7221" y="1"/>
                  </a:moveTo>
                  <a:cubicBezTo>
                    <a:pt x="6361" y="1"/>
                    <a:pt x="5071" y="549"/>
                    <a:pt x="3392" y="1645"/>
                  </a:cubicBezTo>
                  <a:cubicBezTo>
                    <a:pt x="2303" y="2352"/>
                    <a:pt x="1263" y="3122"/>
                    <a:pt x="257" y="3941"/>
                  </a:cubicBezTo>
                  <a:cubicBezTo>
                    <a:pt x="0" y="4156"/>
                    <a:pt x="0" y="4551"/>
                    <a:pt x="257" y="4759"/>
                  </a:cubicBezTo>
                  <a:cubicBezTo>
                    <a:pt x="1263" y="5584"/>
                    <a:pt x="2303" y="6347"/>
                    <a:pt x="3392" y="7062"/>
                  </a:cubicBezTo>
                  <a:cubicBezTo>
                    <a:pt x="5071" y="8151"/>
                    <a:pt x="6361" y="8706"/>
                    <a:pt x="7221" y="8706"/>
                  </a:cubicBezTo>
                  <a:cubicBezTo>
                    <a:pt x="8081" y="8706"/>
                    <a:pt x="9371" y="8151"/>
                    <a:pt x="11057" y="7062"/>
                  </a:cubicBezTo>
                  <a:cubicBezTo>
                    <a:pt x="12139" y="6347"/>
                    <a:pt x="13186" y="5584"/>
                    <a:pt x="14192" y="4759"/>
                  </a:cubicBezTo>
                  <a:cubicBezTo>
                    <a:pt x="14449" y="4551"/>
                    <a:pt x="14449" y="4156"/>
                    <a:pt x="14192" y="3941"/>
                  </a:cubicBezTo>
                  <a:cubicBezTo>
                    <a:pt x="13186" y="3122"/>
                    <a:pt x="12139" y="2352"/>
                    <a:pt x="11057" y="1645"/>
                  </a:cubicBezTo>
                  <a:cubicBezTo>
                    <a:pt x="9371" y="549"/>
                    <a:pt x="8081" y="1"/>
                    <a:pt x="7221" y="1"/>
                  </a:cubicBezTo>
                  <a:close/>
                </a:path>
              </a:pathLst>
            </a:custGeom>
            <a:solidFill>
              <a:srgbClr val="E2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01" name="Google Shape;15301;p74"/>
            <p:cNvSpPr/>
            <p:nvPr/>
          </p:nvSpPr>
          <p:spPr>
            <a:xfrm>
              <a:off x="7947595" y="2386432"/>
              <a:ext cx="208866" cy="228728"/>
            </a:xfrm>
            <a:custGeom>
              <a:avLst/>
              <a:gdLst/>
              <a:ahLst/>
              <a:cxnLst/>
              <a:rect l="l" t="t" r="r" b="b"/>
              <a:pathLst>
                <a:path w="7950" h="8706" extrusionOk="0">
                  <a:moveTo>
                    <a:pt x="7228" y="1"/>
                  </a:moveTo>
                  <a:cubicBezTo>
                    <a:pt x="6368" y="1"/>
                    <a:pt x="5078" y="549"/>
                    <a:pt x="3399" y="1645"/>
                  </a:cubicBezTo>
                  <a:cubicBezTo>
                    <a:pt x="2310" y="2352"/>
                    <a:pt x="1263" y="3122"/>
                    <a:pt x="264" y="3941"/>
                  </a:cubicBezTo>
                  <a:cubicBezTo>
                    <a:pt x="1" y="4156"/>
                    <a:pt x="1" y="4551"/>
                    <a:pt x="264" y="4759"/>
                  </a:cubicBezTo>
                  <a:cubicBezTo>
                    <a:pt x="1263" y="5584"/>
                    <a:pt x="2310" y="6347"/>
                    <a:pt x="3392" y="7062"/>
                  </a:cubicBezTo>
                  <a:cubicBezTo>
                    <a:pt x="5078" y="8151"/>
                    <a:pt x="6368" y="8706"/>
                    <a:pt x="7228" y="8706"/>
                  </a:cubicBezTo>
                  <a:cubicBezTo>
                    <a:pt x="7471" y="8699"/>
                    <a:pt x="7714" y="8664"/>
                    <a:pt x="7949" y="8602"/>
                  </a:cubicBezTo>
                  <a:cubicBezTo>
                    <a:pt x="7145" y="8394"/>
                    <a:pt x="6104" y="7880"/>
                    <a:pt x="4835" y="7062"/>
                  </a:cubicBezTo>
                  <a:cubicBezTo>
                    <a:pt x="3753" y="6347"/>
                    <a:pt x="2706" y="5584"/>
                    <a:pt x="1707" y="4759"/>
                  </a:cubicBezTo>
                  <a:cubicBezTo>
                    <a:pt x="1443" y="4551"/>
                    <a:pt x="1443" y="4156"/>
                    <a:pt x="1707" y="3941"/>
                  </a:cubicBezTo>
                  <a:cubicBezTo>
                    <a:pt x="2706" y="3122"/>
                    <a:pt x="3753" y="2352"/>
                    <a:pt x="4835" y="1645"/>
                  </a:cubicBezTo>
                  <a:cubicBezTo>
                    <a:pt x="6104" y="826"/>
                    <a:pt x="7145" y="306"/>
                    <a:pt x="7949" y="105"/>
                  </a:cubicBezTo>
                  <a:cubicBezTo>
                    <a:pt x="7714" y="35"/>
                    <a:pt x="7471" y="1"/>
                    <a:pt x="7228" y="1"/>
                  </a:cubicBezTo>
                  <a:close/>
                </a:path>
              </a:pathLst>
            </a:custGeom>
            <a:solidFill>
              <a:srgbClr val="E2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02" name="Google Shape;15302;p74"/>
            <p:cNvSpPr/>
            <p:nvPr/>
          </p:nvSpPr>
          <p:spPr>
            <a:xfrm>
              <a:off x="8049269" y="2419063"/>
              <a:ext cx="170062" cy="163678"/>
            </a:xfrm>
            <a:custGeom>
              <a:avLst/>
              <a:gdLst/>
              <a:ahLst/>
              <a:cxnLst/>
              <a:rect l="l" t="t" r="r" b="b"/>
              <a:pathLst>
                <a:path w="6473" h="6230" extrusionOk="0">
                  <a:moveTo>
                    <a:pt x="3359" y="1"/>
                  </a:moveTo>
                  <a:cubicBezTo>
                    <a:pt x="2549" y="1"/>
                    <a:pt x="1753" y="315"/>
                    <a:pt x="1159" y="909"/>
                  </a:cubicBezTo>
                  <a:cubicBezTo>
                    <a:pt x="271" y="1804"/>
                    <a:pt x="1" y="3142"/>
                    <a:pt x="486" y="4301"/>
                  </a:cubicBezTo>
                  <a:cubicBezTo>
                    <a:pt x="965" y="5466"/>
                    <a:pt x="2103" y="6229"/>
                    <a:pt x="3358" y="6229"/>
                  </a:cubicBezTo>
                  <a:cubicBezTo>
                    <a:pt x="5078" y="6222"/>
                    <a:pt x="6472" y="4828"/>
                    <a:pt x="6472" y="3115"/>
                  </a:cubicBezTo>
                  <a:cubicBezTo>
                    <a:pt x="6472" y="1852"/>
                    <a:pt x="5716" y="722"/>
                    <a:pt x="4551" y="236"/>
                  </a:cubicBezTo>
                  <a:cubicBezTo>
                    <a:pt x="4165" y="78"/>
                    <a:pt x="3760" y="1"/>
                    <a:pt x="3359" y="1"/>
                  </a:cubicBezTo>
                  <a:close/>
                </a:path>
              </a:pathLst>
            </a:custGeom>
            <a:solidFill>
              <a:srgbClr val="6A7F9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03" name="Google Shape;15303;p74"/>
            <p:cNvSpPr/>
            <p:nvPr/>
          </p:nvSpPr>
          <p:spPr>
            <a:xfrm>
              <a:off x="8055837" y="2418984"/>
              <a:ext cx="97340" cy="163599"/>
            </a:xfrm>
            <a:custGeom>
              <a:avLst/>
              <a:gdLst/>
              <a:ahLst/>
              <a:cxnLst/>
              <a:rect l="l" t="t" r="r" b="b"/>
              <a:pathLst>
                <a:path w="3705" h="6227" extrusionOk="0">
                  <a:moveTo>
                    <a:pt x="3102" y="0"/>
                  </a:moveTo>
                  <a:cubicBezTo>
                    <a:pt x="1427" y="0"/>
                    <a:pt x="1" y="1361"/>
                    <a:pt x="1" y="3111"/>
                  </a:cubicBezTo>
                  <a:cubicBezTo>
                    <a:pt x="1" y="4863"/>
                    <a:pt x="1432" y="6226"/>
                    <a:pt x="3112" y="6226"/>
                  </a:cubicBezTo>
                  <a:cubicBezTo>
                    <a:pt x="3307" y="6226"/>
                    <a:pt x="3505" y="6208"/>
                    <a:pt x="3705" y="6170"/>
                  </a:cubicBezTo>
                  <a:cubicBezTo>
                    <a:pt x="2241" y="5885"/>
                    <a:pt x="1187" y="4602"/>
                    <a:pt x="1180" y="3111"/>
                  </a:cubicBezTo>
                  <a:cubicBezTo>
                    <a:pt x="1187" y="1619"/>
                    <a:pt x="2241" y="343"/>
                    <a:pt x="3705" y="59"/>
                  </a:cubicBezTo>
                  <a:cubicBezTo>
                    <a:pt x="3502" y="19"/>
                    <a:pt x="3300" y="0"/>
                    <a:pt x="3102" y="0"/>
                  </a:cubicBezTo>
                  <a:close/>
                </a:path>
              </a:pathLst>
            </a:custGeom>
            <a:solidFill>
              <a:srgbClr val="50687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04" name="Google Shape;15304;p74"/>
            <p:cNvSpPr/>
            <p:nvPr/>
          </p:nvSpPr>
          <p:spPr>
            <a:xfrm>
              <a:off x="8082451" y="2459444"/>
              <a:ext cx="96420" cy="82653"/>
            </a:xfrm>
            <a:custGeom>
              <a:avLst/>
              <a:gdLst/>
              <a:ahLst/>
              <a:cxnLst/>
              <a:rect l="l" t="t" r="r" b="b"/>
              <a:pathLst>
                <a:path w="3670" h="3146" extrusionOk="0">
                  <a:moveTo>
                    <a:pt x="2084" y="1"/>
                  </a:moveTo>
                  <a:cubicBezTo>
                    <a:pt x="1699" y="1"/>
                    <a:pt x="1305" y="143"/>
                    <a:pt x="985" y="461"/>
                  </a:cubicBezTo>
                  <a:cubicBezTo>
                    <a:pt x="0" y="1453"/>
                    <a:pt x="701" y="3145"/>
                    <a:pt x="2095" y="3145"/>
                  </a:cubicBezTo>
                  <a:cubicBezTo>
                    <a:pt x="2962" y="3138"/>
                    <a:pt x="3663" y="2438"/>
                    <a:pt x="3670" y="1571"/>
                  </a:cubicBezTo>
                  <a:cubicBezTo>
                    <a:pt x="3670" y="627"/>
                    <a:pt x="2894" y="1"/>
                    <a:pt x="2084" y="1"/>
                  </a:cubicBezTo>
                  <a:close/>
                </a:path>
              </a:pathLst>
            </a:custGeom>
            <a:solidFill>
              <a:srgbClr val="455F7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05" name="Google Shape;15305;p74"/>
            <p:cNvSpPr/>
            <p:nvPr/>
          </p:nvSpPr>
          <p:spPr>
            <a:xfrm>
              <a:off x="8096113" y="2459496"/>
              <a:ext cx="57432" cy="82601"/>
            </a:xfrm>
            <a:custGeom>
              <a:avLst/>
              <a:gdLst/>
              <a:ahLst/>
              <a:cxnLst/>
              <a:rect l="l" t="t" r="r" b="b"/>
              <a:pathLst>
                <a:path w="2186" h="3144" extrusionOk="0">
                  <a:moveTo>
                    <a:pt x="1572" y="0"/>
                  </a:moveTo>
                  <a:cubicBezTo>
                    <a:pt x="744" y="0"/>
                    <a:pt x="1" y="666"/>
                    <a:pt x="1" y="1569"/>
                  </a:cubicBezTo>
                  <a:cubicBezTo>
                    <a:pt x="1" y="2473"/>
                    <a:pt x="746" y="3143"/>
                    <a:pt x="1575" y="3143"/>
                  </a:cubicBezTo>
                  <a:cubicBezTo>
                    <a:pt x="1777" y="3143"/>
                    <a:pt x="1983" y="3104"/>
                    <a:pt x="2185" y="3018"/>
                  </a:cubicBezTo>
                  <a:cubicBezTo>
                    <a:pt x="1610" y="2769"/>
                    <a:pt x="1235" y="2200"/>
                    <a:pt x="1235" y="1569"/>
                  </a:cubicBezTo>
                  <a:cubicBezTo>
                    <a:pt x="1235" y="938"/>
                    <a:pt x="1610" y="369"/>
                    <a:pt x="2185" y="126"/>
                  </a:cubicBezTo>
                  <a:cubicBezTo>
                    <a:pt x="1982" y="40"/>
                    <a:pt x="1775" y="0"/>
                    <a:pt x="1572" y="0"/>
                  </a:cubicBezTo>
                  <a:close/>
                </a:path>
              </a:pathLst>
            </a:custGeom>
            <a:solidFill>
              <a:srgbClr val="465C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06" name="Google Shape;15306;p74"/>
            <p:cNvSpPr/>
            <p:nvPr/>
          </p:nvSpPr>
          <p:spPr>
            <a:xfrm>
              <a:off x="8254563" y="2401513"/>
              <a:ext cx="38174" cy="26325"/>
            </a:xfrm>
            <a:custGeom>
              <a:avLst/>
              <a:gdLst/>
              <a:ahLst/>
              <a:cxnLst/>
              <a:rect l="l" t="t" r="r" b="b"/>
              <a:pathLst>
                <a:path w="1453" h="1002" extrusionOk="0">
                  <a:moveTo>
                    <a:pt x="343" y="1"/>
                  </a:moveTo>
                  <a:cubicBezTo>
                    <a:pt x="142" y="1"/>
                    <a:pt x="1" y="290"/>
                    <a:pt x="212" y="433"/>
                  </a:cubicBezTo>
                  <a:lnTo>
                    <a:pt x="219" y="433"/>
                  </a:lnTo>
                  <a:cubicBezTo>
                    <a:pt x="469" y="599"/>
                    <a:pt x="725" y="772"/>
                    <a:pt x="989" y="960"/>
                  </a:cubicBezTo>
                  <a:cubicBezTo>
                    <a:pt x="1033" y="989"/>
                    <a:pt x="1078" y="1002"/>
                    <a:pt x="1119" y="1002"/>
                  </a:cubicBezTo>
                  <a:cubicBezTo>
                    <a:pt x="1314" y="1002"/>
                    <a:pt x="1452" y="727"/>
                    <a:pt x="1253" y="578"/>
                  </a:cubicBezTo>
                  <a:cubicBezTo>
                    <a:pt x="996" y="391"/>
                    <a:pt x="732" y="211"/>
                    <a:pt x="476" y="44"/>
                  </a:cubicBezTo>
                  <a:cubicBezTo>
                    <a:pt x="431" y="14"/>
                    <a:pt x="385" y="1"/>
                    <a:pt x="343" y="1"/>
                  </a:cubicBezTo>
                  <a:close/>
                </a:path>
              </a:pathLst>
            </a:custGeom>
            <a:solidFill>
              <a:srgbClr val="E2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07" name="Google Shape;15307;p74"/>
            <p:cNvSpPr/>
            <p:nvPr/>
          </p:nvSpPr>
          <p:spPr>
            <a:xfrm>
              <a:off x="8013933" y="2347996"/>
              <a:ext cx="230331" cy="58693"/>
            </a:xfrm>
            <a:custGeom>
              <a:avLst/>
              <a:gdLst/>
              <a:ahLst/>
              <a:cxnLst/>
              <a:rect l="l" t="t" r="r" b="b"/>
              <a:pathLst>
                <a:path w="8767" h="2234" extrusionOk="0">
                  <a:moveTo>
                    <a:pt x="4710" y="0"/>
                  </a:moveTo>
                  <a:cubicBezTo>
                    <a:pt x="3566" y="0"/>
                    <a:pt x="2095" y="590"/>
                    <a:pt x="201" y="1804"/>
                  </a:cubicBezTo>
                  <a:cubicBezTo>
                    <a:pt x="0" y="1929"/>
                    <a:pt x="90" y="2227"/>
                    <a:pt x="326" y="2227"/>
                  </a:cubicBezTo>
                  <a:lnTo>
                    <a:pt x="319" y="2234"/>
                  </a:lnTo>
                  <a:cubicBezTo>
                    <a:pt x="368" y="2234"/>
                    <a:pt x="410" y="2220"/>
                    <a:pt x="444" y="2199"/>
                  </a:cubicBezTo>
                  <a:cubicBezTo>
                    <a:pt x="2268" y="1034"/>
                    <a:pt x="3656" y="472"/>
                    <a:pt x="4703" y="472"/>
                  </a:cubicBezTo>
                  <a:cubicBezTo>
                    <a:pt x="5626" y="472"/>
                    <a:pt x="6798" y="909"/>
                    <a:pt x="8303" y="1790"/>
                  </a:cubicBezTo>
                  <a:cubicBezTo>
                    <a:pt x="8346" y="1815"/>
                    <a:pt x="8389" y="1827"/>
                    <a:pt x="8428" y="1827"/>
                  </a:cubicBezTo>
                  <a:cubicBezTo>
                    <a:pt x="8636" y="1827"/>
                    <a:pt x="8767" y="1521"/>
                    <a:pt x="8546" y="1387"/>
                  </a:cubicBezTo>
                  <a:cubicBezTo>
                    <a:pt x="6964" y="458"/>
                    <a:pt x="5709" y="0"/>
                    <a:pt x="4710" y="0"/>
                  </a:cubicBezTo>
                  <a:close/>
                </a:path>
              </a:pathLst>
            </a:custGeom>
            <a:solidFill>
              <a:srgbClr val="E2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08" name="Google Shape;15308;p74"/>
            <p:cNvSpPr/>
            <p:nvPr/>
          </p:nvSpPr>
          <p:spPr>
            <a:xfrm>
              <a:off x="8147686" y="2462097"/>
              <a:ext cx="33366" cy="28427"/>
            </a:xfrm>
            <a:custGeom>
              <a:avLst/>
              <a:gdLst/>
              <a:ahLst/>
              <a:cxnLst/>
              <a:rect l="l" t="t" r="r" b="b"/>
              <a:pathLst>
                <a:path w="1270" h="1082" extrusionOk="0">
                  <a:moveTo>
                    <a:pt x="546" y="0"/>
                  </a:moveTo>
                  <a:cubicBezTo>
                    <a:pt x="268" y="0"/>
                    <a:pt x="0" y="216"/>
                    <a:pt x="0" y="540"/>
                  </a:cubicBezTo>
                  <a:cubicBezTo>
                    <a:pt x="0" y="839"/>
                    <a:pt x="243" y="1081"/>
                    <a:pt x="541" y="1081"/>
                  </a:cubicBezTo>
                  <a:cubicBezTo>
                    <a:pt x="1027" y="1081"/>
                    <a:pt x="1270" y="499"/>
                    <a:pt x="923" y="159"/>
                  </a:cubicBezTo>
                  <a:cubicBezTo>
                    <a:pt x="813" y="49"/>
                    <a:pt x="678" y="0"/>
                    <a:pt x="546" y="0"/>
                  </a:cubicBezTo>
                  <a:close/>
                </a:path>
              </a:pathLst>
            </a:custGeom>
            <a:solidFill>
              <a:srgbClr val="E2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309" name="Google Shape;15309;p74"/>
          <p:cNvGrpSpPr/>
          <p:nvPr/>
        </p:nvGrpSpPr>
        <p:grpSpPr>
          <a:xfrm>
            <a:off x="8534192" y="3080359"/>
            <a:ext cx="367149" cy="451712"/>
            <a:chOff x="6400644" y="2310269"/>
            <a:chExt cx="275362" cy="338784"/>
          </a:xfrm>
        </p:grpSpPr>
        <p:sp>
          <p:nvSpPr>
            <p:cNvPr id="15310" name="Google Shape;15310;p74"/>
            <p:cNvSpPr/>
            <p:nvPr/>
          </p:nvSpPr>
          <p:spPr>
            <a:xfrm>
              <a:off x="6503789" y="2310269"/>
              <a:ext cx="69070" cy="45399"/>
            </a:xfrm>
            <a:custGeom>
              <a:avLst/>
              <a:gdLst/>
              <a:ahLst/>
              <a:cxnLst/>
              <a:rect l="l" t="t" r="r" b="b"/>
              <a:pathLst>
                <a:path w="2629" h="1728" extrusionOk="0">
                  <a:moveTo>
                    <a:pt x="1242" y="0"/>
                  </a:moveTo>
                  <a:cubicBezTo>
                    <a:pt x="555" y="0"/>
                    <a:pt x="0" y="555"/>
                    <a:pt x="0" y="1242"/>
                  </a:cubicBezTo>
                  <a:lnTo>
                    <a:pt x="0" y="1728"/>
                  </a:lnTo>
                  <a:lnTo>
                    <a:pt x="382" y="1728"/>
                  </a:lnTo>
                  <a:lnTo>
                    <a:pt x="382" y="1242"/>
                  </a:lnTo>
                  <a:cubicBezTo>
                    <a:pt x="382" y="763"/>
                    <a:pt x="770" y="382"/>
                    <a:pt x="1242" y="382"/>
                  </a:cubicBezTo>
                  <a:lnTo>
                    <a:pt x="1380" y="382"/>
                  </a:lnTo>
                  <a:cubicBezTo>
                    <a:pt x="1859" y="382"/>
                    <a:pt x="2241" y="763"/>
                    <a:pt x="2241" y="1242"/>
                  </a:cubicBezTo>
                  <a:lnTo>
                    <a:pt x="2241" y="1728"/>
                  </a:lnTo>
                  <a:lnTo>
                    <a:pt x="2629" y="1728"/>
                  </a:lnTo>
                  <a:lnTo>
                    <a:pt x="2629" y="1242"/>
                  </a:lnTo>
                  <a:cubicBezTo>
                    <a:pt x="2622" y="555"/>
                    <a:pt x="2067" y="0"/>
                    <a:pt x="1380" y="0"/>
                  </a:cubicBezTo>
                  <a:close/>
                </a:path>
              </a:pathLst>
            </a:cu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11" name="Google Shape;15311;p74"/>
            <p:cNvSpPr/>
            <p:nvPr/>
          </p:nvSpPr>
          <p:spPr>
            <a:xfrm>
              <a:off x="6434351" y="2389533"/>
              <a:ext cx="207763" cy="259520"/>
            </a:xfrm>
            <a:custGeom>
              <a:avLst/>
              <a:gdLst/>
              <a:ahLst/>
              <a:cxnLst/>
              <a:rect l="l" t="t" r="r" b="b"/>
              <a:pathLst>
                <a:path w="7908" h="9878" extrusionOk="0">
                  <a:moveTo>
                    <a:pt x="0" y="1"/>
                  </a:moveTo>
                  <a:lnTo>
                    <a:pt x="500" y="9226"/>
                  </a:lnTo>
                  <a:cubicBezTo>
                    <a:pt x="521" y="9593"/>
                    <a:pt x="826" y="9878"/>
                    <a:pt x="1193" y="9878"/>
                  </a:cubicBezTo>
                  <a:lnTo>
                    <a:pt x="6694" y="9878"/>
                  </a:lnTo>
                  <a:cubicBezTo>
                    <a:pt x="7055" y="9871"/>
                    <a:pt x="7360" y="9587"/>
                    <a:pt x="7381" y="9226"/>
                  </a:cubicBezTo>
                  <a:lnTo>
                    <a:pt x="7908" y="1"/>
                  </a:lnTo>
                  <a:close/>
                </a:path>
              </a:pathLst>
            </a:cu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12" name="Google Shape;15312;p74"/>
            <p:cNvSpPr/>
            <p:nvPr/>
          </p:nvSpPr>
          <p:spPr>
            <a:xfrm>
              <a:off x="6447645" y="2389533"/>
              <a:ext cx="194653" cy="259520"/>
            </a:xfrm>
            <a:custGeom>
              <a:avLst/>
              <a:gdLst/>
              <a:ahLst/>
              <a:cxnLst/>
              <a:rect l="l" t="t" r="r" b="b"/>
              <a:pathLst>
                <a:path w="7409" h="9878" extrusionOk="0">
                  <a:moveTo>
                    <a:pt x="5113" y="1"/>
                  </a:moveTo>
                  <a:lnTo>
                    <a:pt x="4877" y="8595"/>
                  </a:lnTo>
                  <a:cubicBezTo>
                    <a:pt x="4863" y="8969"/>
                    <a:pt x="4558" y="9261"/>
                    <a:pt x="4190" y="9267"/>
                  </a:cubicBezTo>
                  <a:lnTo>
                    <a:pt x="1" y="9267"/>
                  </a:lnTo>
                  <a:cubicBezTo>
                    <a:pt x="42" y="9614"/>
                    <a:pt x="341" y="9878"/>
                    <a:pt x="687" y="9878"/>
                  </a:cubicBezTo>
                  <a:lnTo>
                    <a:pt x="6188" y="9878"/>
                  </a:lnTo>
                  <a:cubicBezTo>
                    <a:pt x="6555" y="9878"/>
                    <a:pt x="6861" y="9593"/>
                    <a:pt x="6881" y="9226"/>
                  </a:cubicBezTo>
                  <a:lnTo>
                    <a:pt x="7409" y="8"/>
                  </a:lnTo>
                  <a:lnTo>
                    <a:pt x="5113" y="1"/>
                  </a:ln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13" name="Google Shape;15313;p74"/>
            <p:cNvSpPr/>
            <p:nvPr/>
          </p:nvSpPr>
          <p:spPr>
            <a:xfrm>
              <a:off x="6434351" y="2343424"/>
              <a:ext cx="207211" cy="42850"/>
            </a:xfrm>
            <a:custGeom>
              <a:avLst/>
              <a:gdLst/>
              <a:ahLst/>
              <a:cxnLst/>
              <a:rect l="l" t="t" r="r" b="b"/>
              <a:pathLst>
                <a:path w="7887" h="1631" extrusionOk="0">
                  <a:moveTo>
                    <a:pt x="1589" y="1"/>
                  </a:moveTo>
                  <a:cubicBezTo>
                    <a:pt x="708" y="1"/>
                    <a:pt x="0" y="708"/>
                    <a:pt x="0" y="1589"/>
                  </a:cubicBezTo>
                  <a:lnTo>
                    <a:pt x="0" y="1631"/>
                  </a:lnTo>
                  <a:lnTo>
                    <a:pt x="7887" y="1631"/>
                  </a:lnTo>
                  <a:lnTo>
                    <a:pt x="7887" y="1589"/>
                  </a:lnTo>
                  <a:cubicBezTo>
                    <a:pt x="7887" y="715"/>
                    <a:pt x="7179" y="8"/>
                    <a:pt x="6305"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14" name="Google Shape;15314;p74"/>
            <p:cNvSpPr/>
            <p:nvPr/>
          </p:nvSpPr>
          <p:spPr>
            <a:xfrm>
              <a:off x="6555178" y="2343424"/>
              <a:ext cx="86568" cy="42850"/>
            </a:xfrm>
            <a:custGeom>
              <a:avLst/>
              <a:gdLst/>
              <a:ahLst/>
              <a:cxnLst/>
              <a:rect l="l" t="t" r="r" b="b"/>
              <a:pathLst>
                <a:path w="3295" h="1631" extrusionOk="0">
                  <a:moveTo>
                    <a:pt x="0" y="1"/>
                  </a:moveTo>
                  <a:cubicBezTo>
                    <a:pt x="888" y="1"/>
                    <a:pt x="1609" y="722"/>
                    <a:pt x="1609" y="1610"/>
                  </a:cubicBezTo>
                  <a:lnTo>
                    <a:pt x="1609" y="1631"/>
                  </a:lnTo>
                  <a:lnTo>
                    <a:pt x="3295" y="1631"/>
                  </a:lnTo>
                  <a:lnTo>
                    <a:pt x="3295" y="1610"/>
                  </a:lnTo>
                  <a:cubicBezTo>
                    <a:pt x="3295" y="722"/>
                    <a:pt x="2573" y="1"/>
                    <a:pt x="1686" y="1"/>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15" name="Google Shape;15315;p74"/>
            <p:cNvSpPr/>
            <p:nvPr/>
          </p:nvSpPr>
          <p:spPr>
            <a:xfrm>
              <a:off x="6400644" y="2368751"/>
              <a:ext cx="275362" cy="30844"/>
            </a:xfrm>
            <a:custGeom>
              <a:avLst/>
              <a:gdLst/>
              <a:ahLst/>
              <a:cxnLst/>
              <a:rect l="l" t="t" r="r" b="b"/>
              <a:pathLst>
                <a:path w="10481" h="1174" extrusionOk="0">
                  <a:moveTo>
                    <a:pt x="583" y="1"/>
                  </a:moveTo>
                  <a:cubicBezTo>
                    <a:pt x="257" y="1"/>
                    <a:pt x="0" y="265"/>
                    <a:pt x="0" y="584"/>
                  </a:cubicBezTo>
                  <a:lnTo>
                    <a:pt x="0" y="597"/>
                  </a:lnTo>
                  <a:cubicBezTo>
                    <a:pt x="0" y="917"/>
                    <a:pt x="257" y="1173"/>
                    <a:pt x="583" y="1173"/>
                  </a:cubicBezTo>
                  <a:lnTo>
                    <a:pt x="9898" y="1173"/>
                  </a:lnTo>
                  <a:cubicBezTo>
                    <a:pt x="10217" y="1173"/>
                    <a:pt x="10481" y="917"/>
                    <a:pt x="10481" y="597"/>
                  </a:cubicBezTo>
                  <a:lnTo>
                    <a:pt x="10481" y="584"/>
                  </a:lnTo>
                  <a:cubicBezTo>
                    <a:pt x="10474" y="265"/>
                    <a:pt x="10217" y="1"/>
                    <a:pt x="9898" y="1"/>
                  </a:cubicBezTo>
                  <a:close/>
                </a:path>
              </a:pathLst>
            </a:cu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16" name="Google Shape;15316;p74"/>
            <p:cNvSpPr/>
            <p:nvPr/>
          </p:nvSpPr>
          <p:spPr>
            <a:xfrm>
              <a:off x="6400644" y="2368751"/>
              <a:ext cx="275362" cy="31028"/>
            </a:xfrm>
            <a:custGeom>
              <a:avLst/>
              <a:gdLst/>
              <a:ahLst/>
              <a:cxnLst/>
              <a:rect l="l" t="t" r="r" b="b"/>
              <a:pathLst>
                <a:path w="10481" h="1181" extrusionOk="0">
                  <a:moveTo>
                    <a:pt x="8677" y="1"/>
                  </a:moveTo>
                  <a:cubicBezTo>
                    <a:pt x="8677" y="327"/>
                    <a:pt x="8414" y="591"/>
                    <a:pt x="8088" y="591"/>
                  </a:cubicBezTo>
                  <a:lnTo>
                    <a:pt x="0" y="591"/>
                  </a:lnTo>
                  <a:cubicBezTo>
                    <a:pt x="0" y="917"/>
                    <a:pt x="264" y="1180"/>
                    <a:pt x="590" y="1180"/>
                  </a:cubicBezTo>
                  <a:lnTo>
                    <a:pt x="9891" y="1180"/>
                  </a:lnTo>
                  <a:cubicBezTo>
                    <a:pt x="10217" y="1180"/>
                    <a:pt x="10481" y="917"/>
                    <a:pt x="10481" y="591"/>
                  </a:cubicBezTo>
                  <a:cubicBezTo>
                    <a:pt x="10481" y="265"/>
                    <a:pt x="10217" y="1"/>
                    <a:pt x="9891" y="1"/>
                  </a:cubicBezTo>
                  <a:close/>
                </a:path>
              </a:pathLst>
            </a:custGeom>
            <a:solidFill>
              <a:srgbClr val="A5B7C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17" name="Google Shape;15317;p74"/>
            <p:cNvSpPr/>
            <p:nvPr/>
          </p:nvSpPr>
          <p:spPr>
            <a:xfrm>
              <a:off x="6528748" y="2430912"/>
              <a:ext cx="19153" cy="165858"/>
            </a:xfrm>
            <a:custGeom>
              <a:avLst/>
              <a:gdLst/>
              <a:ahLst/>
              <a:cxnLst/>
              <a:rect l="l" t="t" r="r" b="b"/>
              <a:pathLst>
                <a:path w="729" h="6313" extrusionOk="0">
                  <a:moveTo>
                    <a:pt x="349" y="0"/>
                  </a:moveTo>
                  <a:cubicBezTo>
                    <a:pt x="154" y="0"/>
                    <a:pt x="0" y="164"/>
                    <a:pt x="0" y="354"/>
                  </a:cubicBezTo>
                  <a:lnTo>
                    <a:pt x="0" y="5951"/>
                  </a:lnTo>
                  <a:cubicBezTo>
                    <a:pt x="0" y="6153"/>
                    <a:pt x="160" y="6312"/>
                    <a:pt x="361" y="6312"/>
                  </a:cubicBezTo>
                  <a:lnTo>
                    <a:pt x="368" y="6312"/>
                  </a:lnTo>
                  <a:cubicBezTo>
                    <a:pt x="562" y="6312"/>
                    <a:pt x="729" y="6153"/>
                    <a:pt x="729" y="5951"/>
                  </a:cubicBezTo>
                  <a:lnTo>
                    <a:pt x="729" y="354"/>
                  </a:lnTo>
                  <a:cubicBezTo>
                    <a:pt x="729" y="160"/>
                    <a:pt x="562" y="0"/>
                    <a:pt x="368" y="0"/>
                  </a:cubicBezTo>
                  <a:lnTo>
                    <a:pt x="361" y="0"/>
                  </a:lnTo>
                  <a:cubicBezTo>
                    <a:pt x="357" y="0"/>
                    <a:pt x="353" y="0"/>
                    <a:pt x="349" y="0"/>
                  </a:cubicBez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18" name="Google Shape;15318;p74"/>
            <p:cNvSpPr/>
            <p:nvPr/>
          </p:nvSpPr>
          <p:spPr>
            <a:xfrm>
              <a:off x="6582870" y="2430912"/>
              <a:ext cx="23356" cy="165438"/>
            </a:xfrm>
            <a:custGeom>
              <a:avLst/>
              <a:gdLst/>
              <a:ahLst/>
              <a:cxnLst/>
              <a:rect l="l" t="t" r="r" b="b"/>
              <a:pathLst>
                <a:path w="889" h="6297" extrusionOk="0">
                  <a:moveTo>
                    <a:pt x="508" y="0"/>
                  </a:moveTo>
                  <a:cubicBezTo>
                    <a:pt x="320" y="0"/>
                    <a:pt x="167" y="157"/>
                    <a:pt x="160" y="347"/>
                  </a:cubicBezTo>
                  <a:lnTo>
                    <a:pt x="0" y="5938"/>
                  </a:lnTo>
                  <a:cubicBezTo>
                    <a:pt x="4" y="6175"/>
                    <a:pt x="185" y="6297"/>
                    <a:pt x="365" y="6297"/>
                  </a:cubicBezTo>
                  <a:cubicBezTo>
                    <a:pt x="537" y="6297"/>
                    <a:pt x="708" y="6186"/>
                    <a:pt x="722" y="5958"/>
                  </a:cubicBezTo>
                  <a:lnTo>
                    <a:pt x="881" y="368"/>
                  </a:lnTo>
                  <a:cubicBezTo>
                    <a:pt x="888" y="167"/>
                    <a:pt x="722" y="0"/>
                    <a:pt x="521" y="0"/>
                  </a:cubicBezTo>
                  <a:cubicBezTo>
                    <a:pt x="517" y="0"/>
                    <a:pt x="513" y="0"/>
                    <a:pt x="508" y="0"/>
                  </a:cubicBez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19" name="Google Shape;15319;p74"/>
            <p:cNvSpPr/>
            <p:nvPr/>
          </p:nvSpPr>
          <p:spPr>
            <a:xfrm>
              <a:off x="6470423" y="2430912"/>
              <a:ext cx="23356" cy="165438"/>
            </a:xfrm>
            <a:custGeom>
              <a:avLst/>
              <a:gdLst/>
              <a:ahLst/>
              <a:cxnLst/>
              <a:rect l="l" t="t" r="r" b="b"/>
              <a:pathLst>
                <a:path w="889" h="6297" extrusionOk="0">
                  <a:moveTo>
                    <a:pt x="381" y="0"/>
                  </a:moveTo>
                  <a:cubicBezTo>
                    <a:pt x="377" y="0"/>
                    <a:pt x="373" y="0"/>
                    <a:pt x="368" y="0"/>
                  </a:cubicBezTo>
                  <a:cubicBezTo>
                    <a:pt x="160" y="0"/>
                    <a:pt x="1" y="167"/>
                    <a:pt x="8" y="368"/>
                  </a:cubicBezTo>
                  <a:lnTo>
                    <a:pt x="160" y="5958"/>
                  </a:lnTo>
                  <a:cubicBezTo>
                    <a:pt x="177" y="6186"/>
                    <a:pt x="350" y="6297"/>
                    <a:pt x="523" y="6297"/>
                  </a:cubicBezTo>
                  <a:cubicBezTo>
                    <a:pt x="704" y="6297"/>
                    <a:pt x="885" y="6175"/>
                    <a:pt x="889" y="5938"/>
                  </a:cubicBezTo>
                  <a:lnTo>
                    <a:pt x="729" y="347"/>
                  </a:lnTo>
                  <a:cubicBezTo>
                    <a:pt x="722" y="157"/>
                    <a:pt x="569" y="0"/>
                    <a:pt x="381" y="0"/>
                  </a:cubicBezTo>
                  <a:close/>
                </a:path>
              </a:pathLst>
            </a:cu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20" name="Google Shape;15320;p74"/>
            <p:cNvSpPr/>
            <p:nvPr/>
          </p:nvSpPr>
          <p:spPr>
            <a:xfrm>
              <a:off x="6529668" y="2430912"/>
              <a:ext cx="18233" cy="165858"/>
            </a:xfrm>
            <a:custGeom>
              <a:avLst/>
              <a:gdLst/>
              <a:ahLst/>
              <a:cxnLst/>
              <a:rect l="l" t="t" r="r" b="b"/>
              <a:pathLst>
                <a:path w="694" h="6313" extrusionOk="0">
                  <a:moveTo>
                    <a:pt x="338" y="0"/>
                  </a:moveTo>
                  <a:cubicBezTo>
                    <a:pt x="334" y="0"/>
                    <a:pt x="330" y="0"/>
                    <a:pt x="326" y="0"/>
                  </a:cubicBezTo>
                  <a:lnTo>
                    <a:pt x="319" y="0"/>
                  </a:lnTo>
                  <a:cubicBezTo>
                    <a:pt x="333" y="42"/>
                    <a:pt x="347" y="90"/>
                    <a:pt x="347" y="139"/>
                  </a:cubicBezTo>
                  <a:lnTo>
                    <a:pt x="347" y="5730"/>
                  </a:lnTo>
                  <a:cubicBezTo>
                    <a:pt x="347" y="5924"/>
                    <a:pt x="194" y="6083"/>
                    <a:pt x="0" y="6090"/>
                  </a:cubicBezTo>
                  <a:cubicBezTo>
                    <a:pt x="56" y="6222"/>
                    <a:pt x="187" y="6312"/>
                    <a:pt x="333" y="6312"/>
                  </a:cubicBezTo>
                  <a:cubicBezTo>
                    <a:pt x="527" y="6312"/>
                    <a:pt x="694" y="6146"/>
                    <a:pt x="694" y="5951"/>
                  </a:cubicBezTo>
                  <a:lnTo>
                    <a:pt x="694" y="361"/>
                  </a:lnTo>
                  <a:cubicBezTo>
                    <a:pt x="694" y="164"/>
                    <a:pt x="534" y="0"/>
                    <a:pt x="338" y="0"/>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21" name="Google Shape;15321;p74"/>
            <p:cNvSpPr/>
            <p:nvPr/>
          </p:nvSpPr>
          <p:spPr>
            <a:xfrm>
              <a:off x="6583789" y="2430912"/>
              <a:ext cx="22437" cy="165858"/>
            </a:xfrm>
            <a:custGeom>
              <a:avLst/>
              <a:gdLst/>
              <a:ahLst/>
              <a:cxnLst/>
              <a:rect l="l" t="t" r="r" b="b"/>
              <a:pathLst>
                <a:path w="854" h="6313" extrusionOk="0">
                  <a:moveTo>
                    <a:pt x="498" y="0"/>
                  </a:moveTo>
                  <a:cubicBezTo>
                    <a:pt x="494" y="0"/>
                    <a:pt x="490" y="0"/>
                    <a:pt x="486" y="0"/>
                  </a:cubicBezTo>
                  <a:lnTo>
                    <a:pt x="472" y="0"/>
                  </a:lnTo>
                  <a:cubicBezTo>
                    <a:pt x="493" y="42"/>
                    <a:pt x="506" y="97"/>
                    <a:pt x="500" y="153"/>
                  </a:cubicBezTo>
                  <a:lnTo>
                    <a:pt x="347" y="5743"/>
                  </a:lnTo>
                  <a:cubicBezTo>
                    <a:pt x="340" y="5931"/>
                    <a:pt x="187" y="6083"/>
                    <a:pt x="0" y="6090"/>
                  </a:cubicBezTo>
                  <a:cubicBezTo>
                    <a:pt x="62" y="6243"/>
                    <a:pt x="194" y="6312"/>
                    <a:pt x="327" y="6312"/>
                  </a:cubicBezTo>
                  <a:cubicBezTo>
                    <a:pt x="508" y="6312"/>
                    <a:pt x="690" y="6183"/>
                    <a:pt x="694" y="5958"/>
                  </a:cubicBezTo>
                  <a:lnTo>
                    <a:pt x="846" y="368"/>
                  </a:lnTo>
                  <a:cubicBezTo>
                    <a:pt x="853" y="164"/>
                    <a:pt x="693" y="0"/>
                    <a:pt x="498" y="0"/>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22" name="Google Shape;15322;p74"/>
            <p:cNvSpPr/>
            <p:nvPr/>
          </p:nvSpPr>
          <p:spPr>
            <a:xfrm>
              <a:off x="6475547" y="2430912"/>
              <a:ext cx="18338" cy="165963"/>
            </a:xfrm>
            <a:custGeom>
              <a:avLst/>
              <a:gdLst/>
              <a:ahLst/>
              <a:cxnLst/>
              <a:rect l="l" t="t" r="r" b="b"/>
              <a:pathLst>
                <a:path w="698" h="6317" extrusionOk="0">
                  <a:moveTo>
                    <a:pt x="160" y="0"/>
                  </a:moveTo>
                  <a:cubicBezTo>
                    <a:pt x="173" y="42"/>
                    <a:pt x="187" y="90"/>
                    <a:pt x="187" y="132"/>
                  </a:cubicBezTo>
                  <a:lnTo>
                    <a:pt x="347" y="5723"/>
                  </a:lnTo>
                  <a:cubicBezTo>
                    <a:pt x="347" y="5924"/>
                    <a:pt x="194" y="6090"/>
                    <a:pt x="0" y="6097"/>
                  </a:cubicBezTo>
                  <a:cubicBezTo>
                    <a:pt x="63" y="6248"/>
                    <a:pt x="192" y="6316"/>
                    <a:pt x="323" y="6316"/>
                  </a:cubicBezTo>
                  <a:cubicBezTo>
                    <a:pt x="510" y="6316"/>
                    <a:pt x="698" y="6177"/>
                    <a:pt x="694" y="5945"/>
                  </a:cubicBezTo>
                  <a:lnTo>
                    <a:pt x="534" y="347"/>
                  </a:lnTo>
                  <a:cubicBezTo>
                    <a:pt x="520" y="153"/>
                    <a:pt x="368" y="0"/>
                    <a:pt x="173" y="0"/>
                  </a:cubicBez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323" name="Google Shape;15323;p74"/>
          <p:cNvGrpSpPr/>
          <p:nvPr/>
        </p:nvGrpSpPr>
        <p:grpSpPr>
          <a:xfrm>
            <a:off x="1789691" y="5548012"/>
            <a:ext cx="479420" cy="477459"/>
            <a:chOff x="1342268" y="4161009"/>
            <a:chExt cx="359565" cy="358094"/>
          </a:xfrm>
        </p:grpSpPr>
        <p:sp>
          <p:nvSpPr>
            <p:cNvPr id="15324" name="Google Shape;15324;p74"/>
            <p:cNvSpPr/>
            <p:nvPr/>
          </p:nvSpPr>
          <p:spPr>
            <a:xfrm>
              <a:off x="1342268" y="4371845"/>
              <a:ext cx="65077" cy="147257"/>
            </a:xfrm>
            <a:custGeom>
              <a:avLst/>
              <a:gdLst/>
              <a:ahLst/>
              <a:cxnLst/>
              <a:rect l="l" t="t" r="r" b="b"/>
              <a:pathLst>
                <a:path w="2477" h="5605" extrusionOk="0">
                  <a:moveTo>
                    <a:pt x="354" y="0"/>
                  </a:moveTo>
                  <a:cubicBezTo>
                    <a:pt x="160" y="0"/>
                    <a:pt x="1" y="160"/>
                    <a:pt x="1" y="354"/>
                  </a:cubicBezTo>
                  <a:lnTo>
                    <a:pt x="1" y="5605"/>
                  </a:lnTo>
                  <a:lnTo>
                    <a:pt x="2477" y="5605"/>
                  </a:lnTo>
                  <a:lnTo>
                    <a:pt x="2477" y="354"/>
                  </a:lnTo>
                  <a:cubicBezTo>
                    <a:pt x="2477" y="160"/>
                    <a:pt x="2310" y="0"/>
                    <a:pt x="2116" y="0"/>
                  </a:cubicBezTo>
                  <a:close/>
                </a:path>
              </a:pathLst>
            </a:custGeom>
            <a:solidFill>
              <a:srgbClr val="94A3B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25" name="Google Shape;15325;p74"/>
            <p:cNvSpPr/>
            <p:nvPr/>
          </p:nvSpPr>
          <p:spPr>
            <a:xfrm>
              <a:off x="1342268" y="4371845"/>
              <a:ext cx="31002" cy="147257"/>
            </a:xfrm>
            <a:custGeom>
              <a:avLst/>
              <a:gdLst/>
              <a:ahLst/>
              <a:cxnLst/>
              <a:rect l="l" t="t" r="r" b="b"/>
              <a:pathLst>
                <a:path w="1180" h="5605" extrusionOk="0">
                  <a:moveTo>
                    <a:pt x="354" y="0"/>
                  </a:moveTo>
                  <a:cubicBezTo>
                    <a:pt x="160" y="0"/>
                    <a:pt x="1" y="160"/>
                    <a:pt x="1" y="354"/>
                  </a:cubicBezTo>
                  <a:lnTo>
                    <a:pt x="1" y="5605"/>
                  </a:lnTo>
                  <a:lnTo>
                    <a:pt x="826" y="5605"/>
                  </a:lnTo>
                  <a:lnTo>
                    <a:pt x="826" y="354"/>
                  </a:lnTo>
                  <a:cubicBezTo>
                    <a:pt x="826" y="160"/>
                    <a:pt x="986" y="0"/>
                    <a:pt x="1180" y="0"/>
                  </a:cubicBezTo>
                  <a:close/>
                </a:path>
              </a:pathLst>
            </a:custGeom>
            <a:solidFill>
              <a:srgbClr val="657A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26" name="Google Shape;15326;p74"/>
            <p:cNvSpPr/>
            <p:nvPr/>
          </p:nvSpPr>
          <p:spPr>
            <a:xfrm>
              <a:off x="1440501" y="4335589"/>
              <a:ext cx="65077" cy="183513"/>
            </a:xfrm>
            <a:custGeom>
              <a:avLst/>
              <a:gdLst/>
              <a:ahLst/>
              <a:cxnLst/>
              <a:rect l="l" t="t" r="r" b="b"/>
              <a:pathLst>
                <a:path w="2477" h="6985" extrusionOk="0">
                  <a:moveTo>
                    <a:pt x="354" y="0"/>
                  </a:moveTo>
                  <a:cubicBezTo>
                    <a:pt x="160" y="0"/>
                    <a:pt x="0" y="153"/>
                    <a:pt x="0" y="354"/>
                  </a:cubicBezTo>
                  <a:lnTo>
                    <a:pt x="0" y="6985"/>
                  </a:lnTo>
                  <a:lnTo>
                    <a:pt x="2476" y="6985"/>
                  </a:lnTo>
                  <a:lnTo>
                    <a:pt x="2476" y="354"/>
                  </a:lnTo>
                  <a:cubicBezTo>
                    <a:pt x="2476" y="153"/>
                    <a:pt x="2317" y="0"/>
                    <a:pt x="2116" y="0"/>
                  </a:cubicBezTo>
                  <a:close/>
                </a:path>
              </a:pathLst>
            </a:custGeom>
            <a:solidFill>
              <a:srgbClr val="4E677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27" name="Google Shape;15327;p74"/>
            <p:cNvSpPr/>
            <p:nvPr/>
          </p:nvSpPr>
          <p:spPr>
            <a:xfrm>
              <a:off x="1440501" y="4335589"/>
              <a:ext cx="31002" cy="183513"/>
            </a:xfrm>
            <a:custGeom>
              <a:avLst/>
              <a:gdLst/>
              <a:ahLst/>
              <a:cxnLst/>
              <a:rect l="l" t="t" r="r" b="b"/>
              <a:pathLst>
                <a:path w="1180" h="6985" extrusionOk="0">
                  <a:moveTo>
                    <a:pt x="354" y="0"/>
                  </a:moveTo>
                  <a:cubicBezTo>
                    <a:pt x="160" y="0"/>
                    <a:pt x="0" y="153"/>
                    <a:pt x="0" y="354"/>
                  </a:cubicBezTo>
                  <a:lnTo>
                    <a:pt x="0" y="6985"/>
                  </a:lnTo>
                  <a:lnTo>
                    <a:pt x="826" y="6985"/>
                  </a:lnTo>
                  <a:lnTo>
                    <a:pt x="826" y="354"/>
                  </a:lnTo>
                  <a:cubicBezTo>
                    <a:pt x="826" y="153"/>
                    <a:pt x="985" y="0"/>
                    <a:pt x="1179" y="0"/>
                  </a:cubicBezTo>
                  <a:close/>
                </a:path>
              </a:pathLst>
            </a:custGeom>
            <a:solidFill>
              <a:srgbClr val="657A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28" name="Google Shape;15328;p74"/>
            <p:cNvSpPr/>
            <p:nvPr/>
          </p:nvSpPr>
          <p:spPr>
            <a:xfrm>
              <a:off x="1538707" y="4299123"/>
              <a:ext cx="64919" cy="219980"/>
            </a:xfrm>
            <a:custGeom>
              <a:avLst/>
              <a:gdLst/>
              <a:ahLst/>
              <a:cxnLst/>
              <a:rect l="l" t="t" r="r" b="b"/>
              <a:pathLst>
                <a:path w="2471" h="8373" extrusionOk="0">
                  <a:moveTo>
                    <a:pt x="355" y="1"/>
                  </a:moveTo>
                  <a:cubicBezTo>
                    <a:pt x="153" y="1"/>
                    <a:pt x="1" y="160"/>
                    <a:pt x="1" y="355"/>
                  </a:cubicBezTo>
                  <a:lnTo>
                    <a:pt x="1" y="8373"/>
                  </a:lnTo>
                  <a:lnTo>
                    <a:pt x="2470" y="8373"/>
                  </a:lnTo>
                  <a:lnTo>
                    <a:pt x="2470" y="355"/>
                  </a:lnTo>
                  <a:cubicBezTo>
                    <a:pt x="2470" y="160"/>
                    <a:pt x="2311" y="1"/>
                    <a:pt x="2116" y="1"/>
                  </a:cubicBezTo>
                  <a:close/>
                </a:path>
              </a:pathLst>
            </a:custGeom>
            <a:solidFill>
              <a:srgbClr val="C0CAD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29" name="Google Shape;15329;p74"/>
            <p:cNvSpPr/>
            <p:nvPr/>
          </p:nvSpPr>
          <p:spPr>
            <a:xfrm>
              <a:off x="1538707" y="4299123"/>
              <a:ext cx="31002" cy="219980"/>
            </a:xfrm>
            <a:custGeom>
              <a:avLst/>
              <a:gdLst/>
              <a:ahLst/>
              <a:cxnLst/>
              <a:rect l="l" t="t" r="r" b="b"/>
              <a:pathLst>
                <a:path w="1180" h="8373" extrusionOk="0">
                  <a:moveTo>
                    <a:pt x="355" y="1"/>
                  </a:moveTo>
                  <a:cubicBezTo>
                    <a:pt x="153" y="1"/>
                    <a:pt x="1" y="160"/>
                    <a:pt x="1" y="355"/>
                  </a:cubicBezTo>
                  <a:lnTo>
                    <a:pt x="1" y="8373"/>
                  </a:lnTo>
                  <a:lnTo>
                    <a:pt x="826" y="8373"/>
                  </a:lnTo>
                  <a:lnTo>
                    <a:pt x="826" y="355"/>
                  </a:lnTo>
                  <a:cubicBezTo>
                    <a:pt x="826" y="160"/>
                    <a:pt x="986" y="1"/>
                    <a:pt x="1180" y="1"/>
                  </a:cubicBezTo>
                  <a:close/>
                </a:path>
              </a:pathLst>
            </a:custGeom>
            <a:solidFill>
              <a:srgbClr val="A9B7C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30" name="Google Shape;15330;p74"/>
            <p:cNvSpPr/>
            <p:nvPr/>
          </p:nvSpPr>
          <p:spPr>
            <a:xfrm>
              <a:off x="1636940" y="4262683"/>
              <a:ext cx="64893" cy="256420"/>
            </a:xfrm>
            <a:custGeom>
              <a:avLst/>
              <a:gdLst/>
              <a:ahLst/>
              <a:cxnLst/>
              <a:rect l="l" t="t" r="r" b="b"/>
              <a:pathLst>
                <a:path w="2470" h="9760" extrusionOk="0">
                  <a:moveTo>
                    <a:pt x="354" y="1"/>
                  </a:moveTo>
                  <a:cubicBezTo>
                    <a:pt x="153" y="1"/>
                    <a:pt x="0" y="160"/>
                    <a:pt x="0" y="354"/>
                  </a:cubicBezTo>
                  <a:lnTo>
                    <a:pt x="0" y="9760"/>
                  </a:lnTo>
                  <a:lnTo>
                    <a:pt x="2470" y="9760"/>
                  </a:lnTo>
                  <a:lnTo>
                    <a:pt x="2470" y="354"/>
                  </a:lnTo>
                  <a:cubicBezTo>
                    <a:pt x="2470" y="160"/>
                    <a:pt x="2310" y="1"/>
                    <a:pt x="2116" y="1"/>
                  </a:cubicBezTo>
                  <a:close/>
                </a:path>
              </a:pathLst>
            </a:custGeom>
            <a:solidFill>
              <a:srgbClr val="657A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31" name="Google Shape;15331;p74"/>
            <p:cNvSpPr/>
            <p:nvPr/>
          </p:nvSpPr>
          <p:spPr>
            <a:xfrm>
              <a:off x="1636940" y="4262683"/>
              <a:ext cx="31002" cy="256420"/>
            </a:xfrm>
            <a:custGeom>
              <a:avLst/>
              <a:gdLst/>
              <a:ahLst/>
              <a:cxnLst/>
              <a:rect l="l" t="t" r="r" b="b"/>
              <a:pathLst>
                <a:path w="1180" h="9760" extrusionOk="0">
                  <a:moveTo>
                    <a:pt x="354" y="1"/>
                  </a:moveTo>
                  <a:cubicBezTo>
                    <a:pt x="153" y="1"/>
                    <a:pt x="0" y="160"/>
                    <a:pt x="0" y="354"/>
                  </a:cubicBezTo>
                  <a:lnTo>
                    <a:pt x="0" y="9760"/>
                  </a:lnTo>
                  <a:lnTo>
                    <a:pt x="826" y="9760"/>
                  </a:lnTo>
                  <a:lnTo>
                    <a:pt x="826" y="354"/>
                  </a:lnTo>
                  <a:cubicBezTo>
                    <a:pt x="826" y="160"/>
                    <a:pt x="978" y="1"/>
                    <a:pt x="1180" y="1"/>
                  </a:cubicBezTo>
                  <a:close/>
                </a:path>
              </a:pathLst>
            </a:custGeom>
            <a:solidFill>
              <a:srgbClr val="4E677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32" name="Google Shape;15332;p74"/>
            <p:cNvSpPr/>
            <p:nvPr/>
          </p:nvSpPr>
          <p:spPr>
            <a:xfrm>
              <a:off x="1357953" y="4161009"/>
              <a:ext cx="333687" cy="134699"/>
            </a:xfrm>
            <a:custGeom>
              <a:avLst/>
              <a:gdLst/>
              <a:ahLst/>
              <a:cxnLst/>
              <a:rect l="l" t="t" r="r" b="b"/>
              <a:pathLst>
                <a:path w="12701" h="5127" extrusionOk="0">
                  <a:moveTo>
                    <a:pt x="10208" y="0"/>
                  </a:moveTo>
                  <a:cubicBezTo>
                    <a:pt x="10033" y="0"/>
                    <a:pt x="9921" y="204"/>
                    <a:pt x="10030" y="354"/>
                  </a:cubicBezTo>
                  <a:lnTo>
                    <a:pt x="10391" y="874"/>
                  </a:lnTo>
                  <a:cubicBezTo>
                    <a:pt x="9177" y="1603"/>
                    <a:pt x="5292" y="3649"/>
                    <a:pt x="0" y="3649"/>
                  </a:cubicBezTo>
                  <a:lnTo>
                    <a:pt x="0" y="5126"/>
                  </a:lnTo>
                  <a:cubicBezTo>
                    <a:pt x="2879" y="5112"/>
                    <a:pt x="5729" y="4557"/>
                    <a:pt x="8400" y="3489"/>
                  </a:cubicBezTo>
                  <a:cubicBezTo>
                    <a:pt x="9378" y="3101"/>
                    <a:pt x="10328" y="2636"/>
                    <a:pt x="11237" y="2088"/>
                  </a:cubicBezTo>
                  <a:lnTo>
                    <a:pt x="11556" y="2553"/>
                  </a:lnTo>
                  <a:cubicBezTo>
                    <a:pt x="11601" y="2616"/>
                    <a:pt x="11670" y="2646"/>
                    <a:pt x="11739" y="2646"/>
                  </a:cubicBezTo>
                  <a:cubicBezTo>
                    <a:pt x="11830" y="2646"/>
                    <a:pt x="11920" y="2593"/>
                    <a:pt x="11951" y="2490"/>
                  </a:cubicBezTo>
                  <a:lnTo>
                    <a:pt x="12659" y="375"/>
                  </a:lnTo>
                  <a:cubicBezTo>
                    <a:pt x="12700" y="229"/>
                    <a:pt x="12603" y="84"/>
                    <a:pt x="12451" y="84"/>
                  </a:cubicBezTo>
                  <a:lnTo>
                    <a:pt x="10217" y="0"/>
                  </a:lnTo>
                  <a:cubicBezTo>
                    <a:pt x="10214" y="0"/>
                    <a:pt x="10211" y="0"/>
                    <a:pt x="10208" y="0"/>
                  </a:cubicBezTo>
                  <a:close/>
                </a:path>
              </a:pathLst>
            </a:custGeom>
            <a:solidFill>
              <a:srgbClr val="657A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333" name="Google Shape;15333;p74"/>
          <p:cNvGrpSpPr/>
          <p:nvPr/>
        </p:nvGrpSpPr>
        <p:grpSpPr>
          <a:xfrm>
            <a:off x="2550684" y="3686587"/>
            <a:ext cx="556697" cy="499003"/>
            <a:chOff x="1913012" y="2764940"/>
            <a:chExt cx="417523" cy="374252"/>
          </a:xfrm>
        </p:grpSpPr>
        <p:sp>
          <p:nvSpPr>
            <p:cNvPr id="15334" name="Google Shape;15334;p74"/>
            <p:cNvSpPr/>
            <p:nvPr/>
          </p:nvSpPr>
          <p:spPr>
            <a:xfrm>
              <a:off x="2010693" y="2813676"/>
              <a:ext cx="285214" cy="163494"/>
            </a:xfrm>
            <a:custGeom>
              <a:avLst/>
              <a:gdLst/>
              <a:ahLst/>
              <a:cxnLst/>
              <a:rect l="l" t="t" r="r" b="b"/>
              <a:pathLst>
                <a:path w="10856" h="6223" extrusionOk="0">
                  <a:moveTo>
                    <a:pt x="3594" y="2591"/>
                  </a:moveTo>
                  <a:lnTo>
                    <a:pt x="3594" y="4034"/>
                  </a:lnTo>
                  <a:lnTo>
                    <a:pt x="2151" y="4034"/>
                  </a:lnTo>
                  <a:lnTo>
                    <a:pt x="2151" y="2591"/>
                  </a:lnTo>
                  <a:close/>
                  <a:moveTo>
                    <a:pt x="5508" y="2591"/>
                  </a:moveTo>
                  <a:lnTo>
                    <a:pt x="5508" y="4034"/>
                  </a:lnTo>
                  <a:lnTo>
                    <a:pt x="4072" y="4034"/>
                  </a:lnTo>
                  <a:lnTo>
                    <a:pt x="4072" y="2591"/>
                  </a:lnTo>
                  <a:close/>
                  <a:moveTo>
                    <a:pt x="7422" y="2591"/>
                  </a:moveTo>
                  <a:lnTo>
                    <a:pt x="7422" y="4034"/>
                  </a:lnTo>
                  <a:lnTo>
                    <a:pt x="5986" y="4034"/>
                  </a:lnTo>
                  <a:lnTo>
                    <a:pt x="5986" y="2591"/>
                  </a:lnTo>
                  <a:close/>
                  <a:moveTo>
                    <a:pt x="9337" y="2591"/>
                  </a:moveTo>
                  <a:lnTo>
                    <a:pt x="9344" y="4034"/>
                  </a:lnTo>
                  <a:lnTo>
                    <a:pt x="7901" y="4034"/>
                  </a:lnTo>
                  <a:lnTo>
                    <a:pt x="7901" y="2591"/>
                  </a:lnTo>
                  <a:close/>
                  <a:moveTo>
                    <a:pt x="1915" y="1"/>
                  </a:moveTo>
                  <a:cubicBezTo>
                    <a:pt x="1797" y="1"/>
                    <a:pt x="1679" y="80"/>
                    <a:pt x="1679" y="240"/>
                  </a:cubicBezTo>
                  <a:lnTo>
                    <a:pt x="1679" y="2113"/>
                  </a:lnTo>
                  <a:lnTo>
                    <a:pt x="320" y="2113"/>
                  </a:lnTo>
                  <a:cubicBezTo>
                    <a:pt x="1" y="2113"/>
                    <a:pt x="1" y="2591"/>
                    <a:pt x="320" y="2591"/>
                  </a:cubicBezTo>
                  <a:lnTo>
                    <a:pt x="1679" y="2591"/>
                  </a:lnTo>
                  <a:lnTo>
                    <a:pt x="1679" y="4027"/>
                  </a:lnTo>
                  <a:lnTo>
                    <a:pt x="916" y="4027"/>
                  </a:lnTo>
                  <a:cubicBezTo>
                    <a:pt x="597" y="4027"/>
                    <a:pt x="597" y="4506"/>
                    <a:pt x="916" y="4506"/>
                  </a:cubicBezTo>
                  <a:lnTo>
                    <a:pt x="1679" y="4506"/>
                  </a:lnTo>
                  <a:lnTo>
                    <a:pt x="1679" y="5865"/>
                  </a:lnTo>
                  <a:cubicBezTo>
                    <a:pt x="1679" y="6025"/>
                    <a:pt x="1797" y="6104"/>
                    <a:pt x="1915" y="6104"/>
                  </a:cubicBezTo>
                  <a:cubicBezTo>
                    <a:pt x="2033" y="6104"/>
                    <a:pt x="2151" y="6025"/>
                    <a:pt x="2151" y="5865"/>
                  </a:cubicBezTo>
                  <a:lnTo>
                    <a:pt x="2151" y="4506"/>
                  </a:lnTo>
                  <a:lnTo>
                    <a:pt x="3594" y="4506"/>
                  </a:lnTo>
                  <a:lnTo>
                    <a:pt x="3594" y="5983"/>
                  </a:lnTo>
                  <a:cubicBezTo>
                    <a:pt x="3594" y="6143"/>
                    <a:pt x="3711" y="6222"/>
                    <a:pt x="3830" y="6222"/>
                  </a:cubicBezTo>
                  <a:cubicBezTo>
                    <a:pt x="3949" y="6222"/>
                    <a:pt x="4069" y="6143"/>
                    <a:pt x="4072" y="5983"/>
                  </a:cubicBezTo>
                  <a:lnTo>
                    <a:pt x="4072" y="4506"/>
                  </a:lnTo>
                  <a:lnTo>
                    <a:pt x="5508" y="4506"/>
                  </a:lnTo>
                  <a:lnTo>
                    <a:pt x="5508" y="5983"/>
                  </a:lnTo>
                  <a:cubicBezTo>
                    <a:pt x="5508" y="6143"/>
                    <a:pt x="5628" y="6222"/>
                    <a:pt x="5747" y="6222"/>
                  </a:cubicBezTo>
                  <a:cubicBezTo>
                    <a:pt x="5867" y="6222"/>
                    <a:pt x="5986" y="6143"/>
                    <a:pt x="5986" y="5983"/>
                  </a:cubicBezTo>
                  <a:lnTo>
                    <a:pt x="5986" y="4506"/>
                  </a:lnTo>
                  <a:lnTo>
                    <a:pt x="7422" y="4506"/>
                  </a:lnTo>
                  <a:lnTo>
                    <a:pt x="7422" y="5983"/>
                  </a:lnTo>
                  <a:cubicBezTo>
                    <a:pt x="7422" y="6143"/>
                    <a:pt x="7542" y="6222"/>
                    <a:pt x="7662" y="6222"/>
                  </a:cubicBezTo>
                  <a:cubicBezTo>
                    <a:pt x="7781" y="6222"/>
                    <a:pt x="7901" y="6143"/>
                    <a:pt x="7901" y="5983"/>
                  </a:cubicBezTo>
                  <a:lnTo>
                    <a:pt x="7901" y="4506"/>
                  </a:lnTo>
                  <a:lnTo>
                    <a:pt x="9344" y="4506"/>
                  </a:lnTo>
                  <a:lnTo>
                    <a:pt x="9344" y="5983"/>
                  </a:lnTo>
                  <a:cubicBezTo>
                    <a:pt x="9344" y="6143"/>
                    <a:pt x="9462" y="6222"/>
                    <a:pt x="9579" y="6222"/>
                  </a:cubicBezTo>
                  <a:cubicBezTo>
                    <a:pt x="9697" y="6222"/>
                    <a:pt x="9815" y="6143"/>
                    <a:pt x="9815" y="5983"/>
                  </a:cubicBezTo>
                  <a:lnTo>
                    <a:pt x="9815" y="4506"/>
                  </a:lnTo>
                  <a:lnTo>
                    <a:pt x="10016" y="4506"/>
                  </a:lnTo>
                  <a:cubicBezTo>
                    <a:pt x="10329" y="4506"/>
                    <a:pt x="10329" y="4027"/>
                    <a:pt x="10016" y="4027"/>
                  </a:cubicBezTo>
                  <a:lnTo>
                    <a:pt x="9815" y="4027"/>
                  </a:lnTo>
                  <a:lnTo>
                    <a:pt x="9815" y="2591"/>
                  </a:lnTo>
                  <a:lnTo>
                    <a:pt x="10544" y="2591"/>
                  </a:lnTo>
                  <a:cubicBezTo>
                    <a:pt x="10856" y="2591"/>
                    <a:pt x="10856" y="2113"/>
                    <a:pt x="10544" y="2113"/>
                  </a:cubicBezTo>
                  <a:lnTo>
                    <a:pt x="9815" y="2113"/>
                  </a:lnTo>
                  <a:lnTo>
                    <a:pt x="9815" y="240"/>
                  </a:lnTo>
                  <a:cubicBezTo>
                    <a:pt x="9815" y="80"/>
                    <a:pt x="9696" y="1"/>
                    <a:pt x="9576" y="1"/>
                  </a:cubicBezTo>
                  <a:cubicBezTo>
                    <a:pt x="9456" y="1"/>
                    <a:pt x="9337" y="80"/>
                    <a:pt x="9337" y="240"/>
                  </a:cubicBezTo>
                  <a:lnTo>
                    <a:pt x="9337" y="2113"/>
                  </a:lnTo>
                  <a:lnTo>
                    <a:pt x="7901" y="2113"/>
                  </a:lnTo>
                  <a:lnTo>
                    <a:pt x="7901" y="240"/>
                  </a:lnTo>
                  <a:cubicBezTo>
                    <a:pt x="7901" y="80"/>
                    <a:pt x="7781" y="1"/>
                    <a:pt x="7662" y="1"/>
                  </a:cubicBezTo>
                  <a:cubicBezTo>
                    <a:pt x="7542" y="1"/>
                    <a:pt x="7422" y="80"/>
                    <a:pt x="7422" y="240"/>
                  </a:cubicBezTo>
                  <a:lnTo>
                    <a:pt x="7422" y="2113"/>
                  </a:lnTo>
                  <a:lnTo>
                    <a:pt x="5980" y="2113"/>
                  </a:lnTo>
                  <a:lnTo>
                    <a:pt x="5980" y="240"/>
                  </a:lnTo>
                  <a:cubicBezTo>
                    <a:pt x="5980" y="80"/>
                    <a:pt x="5862" y="1"/>
                    <a:pt x="5744" y="1"/>
                  </a:cubicBezTo>
                  <a:cubicBezTo>
                    <a:pt x="5626" y="1"/>
                    <a:pt x="5508" y="80"/>
                    <a:pt x="5508" y="240"/>
                  </a:cubicBezTo>
                  <a:lnTo>
                    <a:pt x="5508" y="2113"/>
                  </a:lnTo>
                  <a:lnTo>
                    <a:pt x="4072" y="2113"/>
                  </a:lnTo>
                  <a:lnTo>
                    <a:pt x="4072" y="240"/>
                  </a:lnTo>
                  <a:cubicBezTo>
                    <a:pt x="4072" y="80"/>
                    <a:pt x="3954" y="1"/>
                    <a:pt x="3836" y="1"/>
                  </a:cubicBezTo>
                  <a:cubicBezTo>
                    <a:pt x="3718" y="1"/>
                    <a:pt x="3600" y="80"/>
                    <a:pt x="3600" y="240"/>
                  </a:cubicBezTo>
                  <a:lnTo>
                    <a:pt x="3600" y="2113"/>
                  </a:lnTo>
                  <a:lnTo>
                    <a:pt x="2151" y="2113"/>
                  </a:lnTo>
                  <a:lnTo>
                    <a:pt x="2151" y="240"/>
                  </a:lnTo>
                  <a:cubicBezTo>
                    <a:pt x="2151" y="80"/>
                    <a:pt x="2033" y="1"/>
                    <a:pt x="1915" y="1"/>
                  </a:cubicBezTo>
                  <a:close/>
                </a:path>
              </a:pathLst>
            </a:custGeom>
            <a:solidFill>
              <a:srgbClr val="D1D8D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35" name="Google Shape;15335;p74"/>
            <p:cNvSpPr/>
            <p:nvPr/>
          </p:nvSpPr>
          <p:spPr>
            <a:xfrm>
              <a:off x="2022174" y="3062529"/>
              <a:ext cx="89694" cy="76663"/>
            </a:xfrm>
            <a:custGeom>
              <a:avLst/>
              <a:gdLst/>
              <a:ahLst/>
              <a:cxnLst/>
              <a:rect l="l" t="t" r="r" b="b"/>
              <a:pathLst>
                <a:path w="3414" h="2918" extrusionOk="0">
                  <a:moveTo>
                    <a:pt x="1957" y="0"/>
                  </a:moveTo>
                  <a:cubicBezTo>
                    <a:pt x="653" y="0"/>
                    <a:pt x="1" y="1568"/>
                    <a:pt x="923" y="2490"/>
                  </a:cubicBezTo>
                  <a:cubicBezTo>
                    <a:pt x="1218" y="2786"/>
                    <a:pt x="1583" y="2918"/>
                    <a:pt x="1940" y="2918"/>
                  </a:cubicBezTo>
                  <a:cubicBezTo>
                    <a:pt x="2691" y="2918"/>
                    <a:pt x="3413" y="2335"/>
                    <a:pt x="3413" y="1457"/>
                  </a:cubicBezTo>
                  <a:cubicBezTo>
                    <a:pt x="3413" y="652"/>
                    <a:pt x="2761" y="0"/>
                    <a:pt x="1957" y="0"/>
                  </a:cubicBezTo>
                  <a:close/>
                </a:path>
              </a:pathLst>
            </a:custGeom>
            <a:solidFill>
              <a:srgbClr val="203B5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36" name="Google Shape;15336;p74"/>
            <p:cNvSpPr/>
            <p:nvPr/>
          </p:nvSpPr>
          <p:spPr>
            <a:xfrm>
              <a:off x="2050233" y="3083284"/>
              <a:ext cx="40670" cy="34969"/>
            </a:xfrm>
            <a:custGeom>
              <a:avLst/>
              <a:gdLst/>
              <a:ahLst/>
              <a:cxnLst/>
              <a:rect l="l" t="t" r="r" b="b"/>
              <a:pathLst>
                <a:path w="1548" h="1331" extrusionOk="0">
                  <a:moveTo>
                    <a:pt x="889" y="1"/>
                  </a:moveTo>
                  <a:cubicBezTo>
                    <a:pt x="299" y="1"/>
                    <a:pt x="1" y="715"/>
                    <a:pt x="417" y="1131"/>
                  </a:cubicBezTo>
                  <a:cubicBezTo>
                    <a:pt x="552" y="1269"/>
                    <a:pt x="719" y="1330"/>
                    <a:pt x="882" y="1330"/>
                  </a:cubicBezTo>
                  <a:cubicBezTo>
                    <a:pt x="1222" y="1330"/>
                    <a:pt x="1547" y="1065"/>
                    <a:pt x="1547" y="667"/>
                  </a:cubicBezTo>
                  <a:cubicBezTo>
                    <a:pt x="1547" y="299"/>
                    <a:pt x="1249" y="1"/>
                    <a:pt x="889" y="1"/>
                  </a:cubicBezTo>
                  <a:close/>
                </a:path>
              </a:pathLst>
            </a:custGeom>
            <a:solidFill>
              <a:srgbClr val="435D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37" name="Google Shape;15337;p74"/>
            <p:cNvSpPr/>
            <p:nvPr/>
          </p:nvSpPr>
          <p:spPr>
            <a:xfrm>
              <a:off x="2174344" y="3062529"/>
              <a:ext cx="89668" cy="76663"/>
            </a:xfrm>
            <a:custGeom>
              <a:avLst/>
              <a:gdLst/>
              <a:ahLst/>
              <a:cxnLst/>
              <a:rect l="l" t="t" r="r" b="b"/>
              <a:pathLst>
                <a:path w="3413" h="2918" extrusionOk="0">
                  <a:moveTo>
                    <a:pt x="1956" y="0"/>
                  </a:moveTo>
                  <a:cubicBezTo>
                    <a:pt x="652" y="0"/>
                    <a:pt x="0" y="1568"/>
                    <a:pt x="923" y="2490"/>
                  </a:cubicBezTo>
                  <a:cubicBezTo>
                    <a:pt x="1218" y="2786"/>
                    <a:pt x="1582" y="2918"/>
                    <a:pt x="1940" y="2918"/>
                  </a:cubicBezTo>
                  <a:cubicBezTo>
                    <a:pt x="2691" y="2918"/>
                    <a:pt x="3413" y="2335"/>
                    <a:pt x="3413" y="1457"/>
                  </a:cubicBezTo>
                  <a:cubicBezTo>
                    <a:pt x="3413" y="652"/>
                    <a:pt x="2761" y="0"/>
                    <a:pt x="1956" y="0"/>
                  </a:cubicBezTo>
                  <a:close/>
                </a:path>
              </a:pathLst>
            </a:custGeom>
            <a:solidFill>
              <a:srgbClr val="203B5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38" name="Google Shape;15338;p74"/>
            <p:cNvSpPr/>
            <p:nvPr/>
          </p:nvSpPr>
          <p:spPr>
            <a:xfrm>
              <a:off x="2202219" y="3083284"/>
              <a:ext cx="40854" cy="34969"/>
            </a:xfrm>
            <a:custGeom>
              <a:avLst/>
              <a:gdLst/>
              <a:ahLst/>
              <a:cxnLst/>
              <a:rect l="l" t="t" r="r" b="b"/>
              <a:pathLst>
                <a:path w="1555" h="1331" extrusionOk="0">
                  <a:moveTo>
                    <a:pt x="888" y="1"/>
                  </a:moveTo>
                  <a:cubicBezTo>
                    <a:pt x="299" y="1"/>
                    <a:pt x="0" y="715"/>
                    <a:pt x="417" y="1131"/>
                  </a:cubicBezTo>
                  <a:cubicBezTo>
                    <a:pt x="554" y="1269"/>
                    <a:pt x="722" y="1330"/>
                    <a:pt x="887" y="1330"/>
                  </a:cubicBezTo>
                  <a:cubicBezTo>
                    <a:pt x="1228" y="1330"/>
                    <a:pt x="1554" y="1065"/>
                    <a:pt x="1554" y="667"/>
                  </a:cubicBezTo>
                  <a:cubicBezTo>
                    <a:pt x="1554" y="299"/>
                    <a:pt x="1256" y="1"/>
                    <a:pt x="888" y="1"/>
                  </a:cubicBezTo>
                  <a:close/>
                </a:path>
              </a:pathLst>
            </a:custGeom>
            <a:solidFill>
              <a:srgbClr val="435D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39" name="Google Shape;15339;p74"/>
            <p:cNvSpPr/>
            <p:nvPr/>
          </p:nvSpPr>
          <p:spPr>
            <a:xfrm>
              <a:off x="1995376" y="2792632"/>
              <a:ext cx="335158" cy="174975"/>
            </a:xfrm>
            <a:custGeom>
              <a:avLst/>
              <a:gdLst/>
              <a:ahLst/>
              <a:cxnLst/>
              <a:rect l="l" t="t" r="r" b="b"/>
              <a:pathLst>
                <a:path w="12757" h="6660" extrusionOk="0">
                  <a:moveTo>
                    <a:pt x="1" y="1"/>
                  </a:moveTo>
                  <a:lnTo>
                    <a:pt x="445" y="1263"/>
                  </a:lnTo>
                  <a:lnTo>
                    <a:pt x="11335" y="1263"/>
                  </a:lnTo>
                  <a:lnTo>
                    <a:pt x="10086" y="6659"/>
                  </a:lnTo>
                  <a:lnTo>
                    <a:pt x="11390" y="6659"/>
                  </a:lnTo>
                  <a:lnTo>
                    <a:pt x="12576" y="1506"/>
                  </a:lnTo>
                  <a:cubicBezTo>
                    <a:pt x="12757" y="736"/>
                    <a:pt x="12167" y="1"/>
                    <a:pt x="11376" y="1"/>
                  </a:cubicBezTo>
                  <a:close/>
                </a:path>
              </a:pathLst>
            </a:custGeom>
            <a:solidFill>
              <a:srgbClr val="96A7B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40" name="Google Shape;15340;p74"/>
            <p:cNvSpPr/>
            <p:nvPr/>
          </p:nvSpPr>
          <p:spPr>
            <a:xfrm>
              <a:off x="2273654" y="2792632"/>
              <a:ext cx="56696" cy="174975"/>
            </a:xfrm>
            <a:custGeom>
              <a:avLst/>
              <a:gdLst/>
              <a:ahLst/>
              <a:cxnLst/>
              <a:rect l="l" t="t" r="r" b="b"/>
              <a:pathLst>
                <a:path w="2158" h="6660" extrusionOk="0">
                  <a:moveTo>
                    <a:pt x="0" y="1"/>
                  </a:moveTo>
                  <a:cubicBezTo>
                    <a:pt x="791" y="1"/>
                    <a:pt x="1374" y="736"/>
                    <a:pt x="1200" y="1506"/>
                  </a:cubicBezTo>
                  <a:lnTo>
                    <a:pt x="14" y="6659"/>
                  </a:lnTo>
                  <a:lnTo>
                    <a:pt x="791" y="6659"/>
                  </a:lnTo>
                  <a:lnTo>
                    <a:pt x="1977" y="1506"/>
                  </a:lnTo>
                  <a:cubicBezTo>
                    <a:pt x="2158" y="736"/>
                    <a:pt x="1575" y="1"/>
                    <a:pt x="784" y="1"/>
                  </a:cubicBezTo>
                  <a:close/>
                </a:path>
              </a:pathLst>
            </a:custGeom>
            <a:solidFill>
              <a:srgbClr val="49627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41" name="Google Shape;15341;p74"/>
            <p:cNvSpPr/>
            <p:nvPr/>
          </p:nvSpPr>
          <p:spPr>
            <a:xfrm>
              <a:off x="1913012" y="2764940"/>
              <a:ext cx="412610" cy="236006"/>
            </a:xfrm>
            <a:custGeom>
              <a:avLst/>
              <a:gdLst/>
              <a:ahLst/>
              <a:cxnLst/>
              <a:rect l="l" t="t" r="r" b="b"/>
              <a:pathLst>
                <a:path w="15705" h="8983" extrusionOk="0">
                  <a:moveTo>
                    <a:pt x="632" y="0"/>
                  </a:moveTo>
                  <a:cubicBezTo>
                    <a:pt x="278" y="0"/>
                    <a:pt x="1" y="285"/>
                    <a:pt x="1" y="631"/>
                  </a:cubicBezTo>
                  <a:cubicBezTo>
                    <a:pt x="1" y="978"/>
                    <a:pt x="278" y="1263"/>
                    <a:pt x="632" y="1263"/>
                  </a:cubicBezTo>
                  <a:lnTo>
                    <a:pt x="1769" y="1263"/>
                  </a:lnTo>
                  <a:cubicBezTo>
                    <a:pt x="1825" y="1263"/>
                    <a:pt x="1880" y="1297"/>
                    <a:pt x="1901" y="1353"/>
                  </a:cubicBezTo>
                  <a:lnTo>
                    <a:pt x="4045" y="7408"/>
                  </a:lnTo>
                  <a:cubicBezTo>
                    <a:pt x="4447" y="8358"/>
                    <a:pt x="5383" y="8983"/>
                    <a:pt x="6417" y="8983"/>
                  </a:cubicBezTo>
                  <a:lnTo>
                    <a:pt x="15073" y="8983"/>
                  </a:lnTo>
                  <a:cubicBezTo>
                    <a:pt x="15420" y="8983"/>
                    <a:pt x="15704" y="8698"/>
                    <a:pt x="15704" y="8344"/>
                  </a:cubicBezTo>
                  <a:cubicBezTo>
                    <a:pt x="15704" y="7998"/>
                    <a:pt x="15420" y="7713"/>
                    <a:pt x="15073" y="7713"/>
                  </a:cubicBezTo>
                  <a:lnTo>
                    <a:pt x="6417" y="7713"/>
                  </a:lnTo>
                  <a:cubicBezTo>
                    <a:pt x="5890" y="7713"/>
                    <a:pt x="5411" y="7401"/>
                    <a:pt x="5203" y="6909"/>
                  </a:cubicBezTo>
                  <a:lnTo>
                    <a:pt x="3060" y="853"/>
                  </a:lnTo>
                  <a:cubicBezTo>
                    <a:pt x="2845" y="340"/>
                    <a:pt x="2331" y="0"/>
                    <a:pt x="1769" y="0"/>
                  </a:cubicBezTo>
                  <a:close/>
                </a:path>
              </a:pathLst>
            </a:custGeom>
            <a:solidFill>
              <a:srgbClr val="96A7B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42" name="Google Shape;15342;p74"/>
            <p:cNvSpPr/>
            <p:nvPr/>
          </p:nvSpPr>
          <p:spPr>
            <a:xfrm>
              <a:off x="2026903" y="2967580"/>
              <a:ext cx="299270" cy="33182"/>
            </a:xfrm>
            <a:custGeom>
              <a:avLst/>
              <a:gdLst/>
              <a:ahLst/>
              <a:cxnLst/>
              <a:rect l="l" t="t" r="r" b="b"/>
              <a:pathLst>
                <a:path w="11391" h="1263" extrusionOk="0">
                  <a:moveTo>
                    <a:pt x="10801" y="0"/>
                  </a:moveTo>
                  <a:cubicBezTo>
                    <a:pt x="10807" y="21"/>
                    <a:pt x="10807" y="42"/>
                    <a:pt x="10801" y="63"/>
                  </a:cubicBezTo>
                  <a:cubicBezTo>
                    <a:pt x="10801" y="409"/>
                    <a:pt x="10523" y="694"/>
                    <a:pt x="10169" y="694"/>
                  </a:cubicBezTo>
                  <a:lnTo>
                    <a:pt x="1513" y="694"/>
                  </a:lnTo>
                  <a:cubicBezTo>
                    <a:pt x="972" y="694"/>
                    <a:pt x="438" y="520"/>
                    <a:pt x="1" y="201"/>
                  </a:cubicBezTo>
                  <a:lnTo>
                    <a:pt x="1" y="201"/>
                  </a:lnTo>
                  <a:cubicBezTo>
                    <a:pt x="479" y="867"/>
                    <a:pt x="1256" y="1263"/>
                    <a:pt x="2082" y="1263"/>
                  </a:cubicBezTo>
                  <a:lnTo>
                    <a:pt x="10738" y="1263"/>
                  </a:lnTo>
                  <a:cubicBezTo>
                    <a:pt x="11078" y="1263"/>
                    <a:pt x="11355" y="999"/>
                    <a:pt x="11376" y="659"/>
                  </a:cubicBezTo>
                  <a:cubicBezTo>
                    <a:pt x="11390" y="319"/>
                    <a:pt x="11140" y="28"/>
                    <a:pt x="10801" y="0"/>
                  </a:cubicBezTo>
                  <a:close/>
                </a:path>
              </a:pathLst>
            </a:custGeom>
            <a:solidFill>
              <a:srgbClr val="49627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43" name="Google Shape;15343;p74"/>
            <p:cNvSpPr/>
            <p:nvPr/>
          </p:nvSpPr>
          <p:spPr>
            <a:xfrm>
              <a:off x="1994483" y="2978326"/>
              <a:ext cx="287027" cy="92427"/>
            </a:xfrm>
            <a:custGeom>
              <a:avLst/>
              <a:gdLst/>
              <a:ahLst/>
              <a:cxnLst/>
              <a:rect l="l" t="t" r="r" b="b"/>
              <a:pathLst>
                <a:path w="10925" h="3518" extrusionOk="0">
                  <a:moveTo>
                    <a:pt x="1401" y="0"/>
                  </a:moveTo>
                  <a:lnTo>
                    <a:pt x="763" y="923"/>
                  </a:lnTo>
                  <a:cubicBezTo>
                    <a:pt x="0" y="2019"/>
                    <a:pt x="784" y="3517"/>
                    <a:pt x="2123" y="3517"/>
                  </a:cubicBezTo>
                  <a:lnTo>
                    <a:pt x="10287" y="3517"/>
                  </a:lnTo>
                  <a:cubicBezTo>
                    <a:pt x="10640" y="3517"/>
                    <a:pt x="10925" y="3233"/>
                    <a:pt x="10925" y="2886"/>
                  </a:cubicBezTo>
                  <a:cubicBezTo>
                    <a:pt x="10925" y="2539"/>
                    <a:pt x="10640" y="2255"/>
                    <a:pt x="10287" y="2255"/>
                  </a:cubicBezTo>
                  <a:lnTo>
                    <a:pt x="2123" y="2255"/>
                  </a:lnTo>
                  <a:cubicBezTo>
                    <a:pt x="1804" y="2255"/>
                    <a:pt x="1623" y="1901"/>
                    <a:pt x="1797" y="1644"/>
                  </a:cubicBezTo>
                  <a:lnTo>
                    <a:pt x="2449" y="701"/>
                  </a:lnTo>
                  <a:cubicBezTo>
                    <a:pt x="2046" y="562"/>
                    <a:pt x="1686" y="320"/>
                    <a:pt x="1401" y="0"/>
                  </a:cubicBezTo>
                  <a:close/>
                </a:path>
              </a:pathLst>
            </a:custGeom>
            <a:solidFill>
              <a:srgbClr val="96A7B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44" name="Google Shape;15344;p74"/>
            <p:cNvSpPr/>
            <p:nvPr/>
          </p:nvSpPr>
          <p:spPr>
            <a:xfrm>
              <a:off x="2003757" y="3021518"/>
              <a:ext cx="277569" cy="49235"/>
            </a:xfrm>
            <a:custGeom>
              <a:avLst/>
              <a:gdLst/>
              <a:ahLst/>
              <a:cxnLst/>
              <a:rect l="l" t="t" r="r" b="b"/>
              <a:pathLst>
                <a:path w="10565" h="1874" extrusionOk="0">
                  <a:moveTo>
                    <a:pt x="126" y="0"/>
                  </a:moveTo>
                  <a:cubicBezTo>
                    <a:pt x="1" y="951"/>
                    <a:pt x="708" y="1811"/>
                    <a:pt x="1666" y="1873"/>
                  </a:cubicBezTo>
                  <a:lnTo>
                    <a:pt x="9455" y="1873"/>
                  </a:lnTo>
                  <a:cubicBezTo>
                    <a:pt x="9892" y="1873"/>
                    <a:pt x="10058" y="1859"/>
                    <a:pt x="10142" y="1838"/>
                  </a:cubicBezTo>
                  <a:cubicBezTo>
                    <a:pt x="10169" y="1825"/>
                    <a:pt x="10204" y="1811"/>
                    <a:pt x="10232" y="1797"/>
                  </a:cubicBezTo>
                  <a:lnTo>
                    <a:pt x="10253" y="1783"/>
                  </a:lnTo>
                  <a:cubicBezTo>
                    <a:pt x="10273" y="1776"/>
                    <a:pt x="10294" y="1755"/>
                    <a:pt x="10315" y="1741"/>
                  </a:cubicBezTo>
                  <a:lnTo>
                    <a:pt x="10322" y="1741"/>
                  </a:lnTo>
                  <a:lnTo>
                    <a:pt x="10350" y="1714"/>
                  </a:lnTo>
                  <a:lnTo>
                    <a:pt x="10357" y="1707"/>
                  </a:lnTo>
                  <a:cubicBezTo>
                    <a:pt x="10371" y="1693"/>
                    <a:pt x="10384" y="1679"/>
                    <a:pt x="10398" y="1665"/>
                  </a:cubicBezTo>
                  <a:lnTo>
                    <a:pt x="10412" y="1651"/>
                  </a:lnTo>
                  <a:lnTo>
                    <a:pt x="10433" y="1630"/>
                  </a:lnTo>
                  <a:lnTo>
                    <a:pt x="10447" y="1610"/>
                  </a:lnTo>
                  <a:lnTo>
                    <a:pt x="10468" y="1575"/>
                  </a:lnTo>
                  <a:lnTo>
                    <a:pt x="10482" y="1547"/>
                  </a:lnTo>
                  <a:lnTo>
                    <a:pt x="10495" y="1526"/>
                  </a:lnTo>
                  <a:lnTo>
                    <a:pt x="10509" y="1499"/>
                  </a:lnTo>
                  <a:lnTo>
                    <a:pt x="10523" y="1471"/>
                  </a:lnTo>
                  <a:cubicBezTo>
                    <a:pt x="10523" y="1464"/>
                    <a:pt x="10530" y="1450"/>
                    <a:pt x="10537" y="1436"/>
                  </a:cubicBezTo>
                  <a:lnTo>
                    <a:pt x="10544" y="1415"/>
                  </a:lnTo>
                  <a:cubicBezTo>
                    <a:pt x="10544" y="1401"/>
                    <a:pt x="10551" y="1388"/>
                    <a:pt x="10551" y="1374"/>
                  </a:cubicBezTo>
                  <a:lnTo>
                    <a:pt x="10551" y="1360"/>
                  </a:lnTo>
                  <a:cubicBezTo>
                    <a:pt x="10551" y="1346"/>
                    <a:pt x="10558" y="1325"/>
                    <a:pt x="10558" y="1311"/>
                  </a:cubicBezTo>
                  <a:lnTo>
                    <a:pt x="10558" y="1297"/>
                  </a:lnTo>
                  <a:lnTo>
                    <a:pt x="10558" y="1235"/>
                  </a:lnTo>
                  <a:cubicBezTo>
                    <a:pt x="10565" y="1221"/>
                    <a:pt x="10565" y="1200"/>
                    <a:pt x="10565" y="1180"/>
                  </a:cubicBezTo>
                  <a:cubicBezTo>
                    <a:pt x="10565" y="1159"/>
                    <a:pt x="10558" y="1145"/>
                    <a:pt x="10558" y="1124"/>
                  </a:cubicBezTo>
                  <a:lnTo>
                    <a:pt x="10558" y="1117"/>
                  </a:lnTo>
                  <a:cubicBezTo>
                    <a:pt x="10551" y="1075"/>
                    <a:pt x="10537" y="1034"/>
                    <a:pt x="10523" y="999"/>
                  </a:cubicBezTo>
                  <a:cubicBezTo>
                    <a:pt x="10384" y="1186"/>
                    <a:pt x="10169" y="1304"/>
                    <a:pt x="9941" y="1325"/>
                  </a:cubicBezTo>
                  <a:lnTo>
                    <a:pt x="1770" y="1325"/>
                  </a:lnTo>
                  <a:cubicBezTo>
                    <a:pt x="979" y="1311"/>
                    <a:pt x="306" y="763"/>
                    <a:pt x="126" y="0"/>
                  </a:cubicBezTo>
                  <a:close/>
                </a:path>
              </a:pathLst>
            </a:custGeom>
            <a:solidFill>
              <a:srgbClr val="49627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45" name="Google Shape;15345;p74"/>
            <p:cNvSpPr/>
            <p:nvPr/>
          </p:nvSpPr>
          <p:spPr>
            <a:xfrm>
              <a:off x="2020361" y="2978326"/>
              <a:ext cx="38463" cy="32841"/>
            </a:xfrm>
            <a:custGeom>
              <a:avLst/>
              <a:gdLst/>
              <a:ahLst/>
              <a:cxnLst/>
              <a:rect l="l" t="t" r="r" b="b"/>
              <a:pathLst>
                <a:path w="1464" h="1250" extrusionOk="0">
                  <a:moveTo>
                    <a:pt x="416" y="0"/>
                  </a:moveTo>
                  <a:lnTo>
                    <a:pt x="0" y="604"/>
                  </a:lnTo>
                  <a:cubicBezTo>
                    <a:pt x="305" y="902"/>
                    <a:pt x="673" y="1124"/>
                    <a:pt x="1089" y="1249"/>
                  </a:cubicBezTo>
                  <a:lnTo>
                    <a:pt x="1464" y="701"/>
                  </a:lnTo>
                  <a:cubicBezTo>
                    <a:pt x="1061" y="562"/>
                    <a:pt x="701" y="320"/>
                    <a:pt x="416" y="0"/>
                  </a:cubicBezTo>
                  <a:close/>
                </a:path>
              </a:pathLst>
            </a:custGeom>
            <a:solidFill>
              <a:srgbClr val="49627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346" name="Google Shape;15346;p74"/>
          <p:cNvGrpSpPr/>
          <p:nvPr/>
        </p:nvGrpSpPr>
        <p:grpSpPr>
          <a:xfrm>
            <a:off x="1107656" y="3684802"/>
            <a:ext cx="512979" cy="508741"/>
            <a:chOff x="830742" y="2763601"/>
            <a:chExt cx="384734" cy="381556"/>
          </a:xfrm>
        </p:grpSpPr>
        <p:sp>
          <p:nvSpPr>
            <p:cNvPr id="15347" name="Google Shape;15347;p74"/>
            <p:cNvSpPr/>
            <p:nvPr/>
          </p:nvSpPr>
          <p:spPr>
            <a:xfrm>
              <a:off x="830742" y="2881012"/>
              <a:ext cx="174423" cy="83678"/>
            </a:xfrm>
            <a:custGeom>
              <a:avLst/>
              <a:gdLst/>
              <a:ahLst/>
              <a:cxnLst/>
              <a:rect l="l" t="t" r="r" b="b"/>
              <a:pathLst>
                <a:path w="6639" h="3185" extrusionOk="0">
                  <a:moveTo>
                    <a:pt x="6639" y="1"/>
                  </a:moveTo>
                  <a:lnTo>
                    <a:pt x="5189" y="125"/>
                  </a:lnTo>
                  <a:cubicBezTo>
                    <a:pt x="3289" y="285"/>
                    <a:pt x="1506" y="1110"/>
                    <a:pt x="160" y="2456"/>
                  </a:cubicBezTo>
                  <a:cubicBezTo>
                    <a:pt x="1" y="2616"/>
                    <a:pt x="105" y="2886"/>
                    <a:pt x="327" y="2907"/>
                  </a:cubicBezTo>
                  <a:lnTo>
                    <a:pt x="3462" y="3184"/>
                  </a:lnTo>
                  <a:lnTo>
                    <a:pt x="6639" y="1"/>
                  </a:lnTo>
                  <a:close/>
                </a:path>
              </a:pathLst>
            </a:custGeom>
            <a:solidFill>
              <a:srgbClr val="C0CAD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48" name="Google Shape;15348;p74"/>
            <p:cNvSpPr/>
            <p:nvPr/>
          </p:nvSpPr>
          <p:spPr>
            <a:xfrm>
              <a:off x="1013520" y="2973045"/>
              <a:ext cx="83494" cy="172111"/>
            </a:xfrm>
            <a:custGeom>
              <a:avLst/>
              <a:gdLst/>
              <a:ahLst/>
              <a:cxnLst/>
              <a:rect l="l" t="t" r="r" b="b"/>
              <a:pathLst>
                <a:path w="3178" h="6551" extrusionOk="0">
                  <a:moveTo>
                    <a:pt x="3178" y="0"/>
                  </a:moveTo>
                  <a:lnTo>
                    <a:pt x="1" y="3177"/>
                  </a:lnTo>
                  <a:lnTo>
                    <a:pt x="278" y="6305"/>
                  </a:lnTo>
                  <a:cubicBezTo>
                    <a:pt x="292" y="6457"/>
                    <a:pt x="415" y="6550"/>
                    <a:pt x="543" y="6550"/>
                  </a:cubicBezTo>
                  <a:cubicBezTo>
                    <a:pt x="608" y="6550"/>
                    <a:pt x="675" y="6526"/>
                    <a:pt x="729" y="6472"/>
                  </a:cubicBezTo>
                  <a:cubicBezTo>
                    <a:pt x="2075" y="5126"/>
                    <a:pt x="2900" y="3344"/>
                    <a:pt x="3053" y="1443"/>
                  </a:cubicBezTo>
                  <a:lnTo>
                    <a:pt x="3178" y="0"/>
                  </a:lnTo>
                  <a:close/>
                </a:path>
              </a:pathLst>
            </a:custGeom>
            <a:solidFill>
              <a:srgbClr val="C0CAD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49" name="Google Shape;15349;p74"/>
            <p:cNvSpPr/>
            <p:nvPr/>
          </p:nvSpPr>
          <p:spPr>
            <a:xfrm>
              <a:off x="830742" y="2885557"/>
              <a:ext cx="125583" cy="72932"/>
            </a:xfrm>
            <a:custGeom>
              <a:avLst/>
              <a:gdLst/>
              <a:ahLst/>
              <a:cxnLst/>
              <a:rect l="l" t="t" r="r" b="b"/>
              <a:pathLst>
                <a:path w="4780" h="2776" extrusionOk="0">
                  <a:moveTo>
                    <a:pt x="4780" y="1"/>
                  </a:moveTo>
                  <a:lnTo>
                    <a:pt x="4780" y="1"/>
                  </a:lnTo>
                  <a:cubicBezTo>
                    <a:pt x="3032" y="237"/>
                    <a:pt x="1409" y="1034"/>
                    <a:pt x="160" y="2283"/>
                  </a:cubicBezTo>
                  <a:cubicBezTo>
                    <a:pt x="1" y="2443"/>
                    <a:pt x="105" y="2713"/>
                    <a:pt x="327" y="2734"/>
                  </a:cubicBezTo>
                  <a:lnTo>
                    <a:pt x="791" y="2775"/>
                  </a:lnTo>
                  <a:cubicBezTo>
                    <a:pt x="646" y="2664"/>
                    <a:pt x="625" y="2449"/>
                    <a:pt x="750" y="2318"/>
                  </a:cubicBezTo>
                  <a:cubicBezTo>
                    <a:pt x="1867" y="1201"/>
                    <a:pt x="3261" y="403"/>
                    <a:pt x="4780" y="1"/>
                  </a:cubicBezTo>
                  <a:close/>
                </a:path>
              </a:pathLst>
            </a:custGeom>
            <a:solidFill>
              <a:srgbClr val="AAB8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50" name="Google Shape;15350;p74"/>
            <p:cNvSpPr/>
            <p:nvPr/>
          </p:nvSpPr>
          <p:spPr>
            <a:xfrm>
              <a:off x="1013520" y="3041012"/>
              <a:ext cx="24460" cy="104144"/>
            </a:xfrm>
            <a:custGeom>
              <a:avLst/>
              <a:gdLst/>
              <a:ahLst/>
              <a:cxnLst/>
              <a:rect l="l" t="t" r="r" b="b"/>
              <a:pathLst>
                <a:path w="931" h="3964" extrusionOk="0">
                  <a:moveTo>
                    <a:pt x="583" y="1"/>
                  </a:moveTo>
                  <a:lnTo>
                    <a:pt x="1" y="590"/>
                  </a:lnTo>
                  <a:lnTo>
                    <a:pt x="278" y="3718"/>
                  </a:lnTo>
                  <a:cubicBezTo>
                    <a:pt x="292" y="3870"/>
                    <a:pt x="415" y="3963"/>
                    <a:pt x="543" y="3963"/>
                  </a:cubicBezTo>
                  <a:cubicBezTo>
                    <a:pt x="608" y="3963"/>
                    <a:pt x="675" y="3939"/>
                    <a:pt x="729" y="3885"/>
                  </a:cubicBezTo>
                  <a:cubicBezTo>
                    <a:pt x="798" y="3815"/>
                    <a:pt x="861" y="3746"/>
                    <a:pt x="930" y="3677"/>
                  </a:cubicBezTo>
                  <a:cubicBezTo>
                    <a:pt x="909" y="3642"/>
                    <a:pt x="902" y="3607"/>
                    <a:pt x="902" y="3573"/>
                  </a:cubicBezTo>
                  <a:lnTo>
                    <a:pt x="583" y="1"/>
                  </a:lnTo>
                  <a:close/>
                </a:path>
              </a:pathLst>
            </a:custGeom>
            <a:solidFill>
              <a:srgbClr val="AAB8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51" name="Google Shape;15351;p74"/>
            <p:cNvSpPr/>
            <p:nvPr/>
          </p:nvSpPr>
          <p:spPr>
            <a:xfrm>
              <a:off x="903281" y="2763601"/>
              <a:ext cx="312038" cy="310383"/>
            </a:xfrm>
            <a:custGeom>
              <a:avLst/>
              <a:gdLst/>
              <a:ahLst/>
              <a:cxnLst/>
              <a:rect l="l" t="t" r="r" b="b"/>
              <a:pathLst>
                <a:path w="11877" h="11814" extrusionOk="0">
                  <a:moveTo>
                    <a:pt x="11644" y="0"/>
                  </a:moveTo>
                  <a:cubicBezTo>
                    <a:pt x="11624" y="0"/>
                    <a:pt x="11604" y="3"/>
                    <a:pt x="11584" y="10"/>
                  </a:cubicBezTo>
                  <a:lnTo>
                    <a:pt x="9080" y="745"/>
                  </a:lnTo>
                  <a:lnTo>
                    <a:pt x="7228" y="1286"/>
                  </a:lnTo>
                  <a:cubicBezTo>
                    <a:pt x="7075" y="1327"/>
                    <a:pt x="6937" y="1411"/>
                    <a:pt x="6826" y="1522"/>
                  </a:cubicBezTo>
                  <a:lnTo>
                    <a:pt x="91" y="8257"/>
                  </a:lnTo>
                  <a:cubicBezTo>
                    <a:pt x="0" y="8340"/>
                    <a:pt x="0" y="8479"/>
                    <a:pt x="91" y="8569"/>
                  </a:cubicBezTo>
                  <a:lnTo>
                    <a:pt x="1436" y="9914"/>
                  </a:lnTo>
                  <a:lnTo>
                    <a:pt x="1929" y="10414"/>
                  </a:lnTo>
                  <a:lnTo>
                    <a:pt x="3267" y="11746"/>
                  </a:lnTo>
                  <a:cubicBezTo>
                    <a:pt x="3312" y="11791"/>
                    <a:pt x="3373" y="11813"/>
                    <a:pt x="3435" y="11813"/>
                  </a:cubicBezTo>
                  <a:cubicBezTo>
                    <a:pt x="3496" y="11813"/>
                    <a:pt x="3559" y="11791"/>
                    <a:pt x="3607" y="11746"/>
                  </a:cubicBezTo>
                  <a:lnTo>
                    <a:pt x="7374" y="7965"/>
                  </a:lnTo>
                  <a:lnTo>
                    <a:pt x="10308" y="5038"/>
                  </a:lnTo>
                  <a:cubicBezTo>
                    <a:pt x="10432" y="4913"/>
                    <a:pt x="10523" y="4761"/>
                    <a:pt x="10571" y="4594"/>
                  </a:cubicBezTo>
                  <a:lnTo>
                    <a:pt x="11840" y="259"/>
                  </a:lnTo>
                  <a:cubicBezTo>
                    <a:pt x="11876" y="127"/>
                    <a:pt x="11772" y="0"/>
                    <a:pt x="11644" y="0"/>
                  </a:cubicBezTo>
                  <a:close/>
                </a:path>
              </a:pathLst>
            </a:custGeom>
            <a:solidFill>
              <a:srgbClr val="E5EBE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52" name="Google Shape;15352;p74"/>
            <p:cNvSpPr/>
            <p:nvPr/>
          </p:nvSpPr>
          <p:spPr>
            <a:xfrm>
              <a:off x="903281" y="2763601"/>
              <a:ext cx="312012" cy="232065"/>
            </a:xfrm>
            <a:custGeom>
              <a:avLst/>
              <a:gdLst/>
              <a:ahLst/>
              <a:cxnLst/>
              <a:rect l="l" t="t" r="r" b="b"/>
              <a:pathLst>
                <a:path w="11876" h="8833" extrusionOk="0">
                  <a:moveTo>
                    <a:pt x="11637" y="0"/>
                  </a:moveTo>
                  <a:cubicBezTo>
                    <a:pt x="11618" y="0"/>
                    <a:pt x="11597" y="3"/>
                    <a:pt x="11577" y="10"/>
                  </a:cubicBezTo>
                  <a:lnTo>
                    <a:pt x="7207" y="1286"/>
                  </a:lnTo>
                  <a:cubicBezTo>
                    <a:pt x="7068" y="1327"/>
                    <a:pt x="6943" y="1404"/>
                    <a:pt x="6839" y="1501"/>
                  </a:cubicBezTo>
                  <a:lnTo>
                    <a:pt x="91" y="8257"/>
                  </a:lnTo>
                  <a:cubicBezTo>
                    <a:pt x="0" y="8340"/>
                    <a:pt x="0" y="8479"/>
                    <a:pt x="91" y="8569"/>
                  </a:cubicBezTo>
                  <a:lnTo>
                    <a:pt x="361" y="8832"/>
                  </a:lnTo>
                  <a:lnTo>
                    <a:pt x="1117" y="8069"/>
                  </a:lnTo>
                  <a:lnTo>
                    <a:pt x="7179" y="2007"/>
                  </a:lnTo>
                  <a:cubicBezTo>
                    <a:pt x="7269" y="1917"/>
                    <a:pt x="7387" y="1848"/>
                    <a:pt x="7512" y="1813"/>
                  </a:cubicBezTo>
                  <a:lnTo>
                    <a:pt x="11750" y="571"/>
                  </a:lnTo>
                  <a:lnTo>
                    <a:pt x="11833" y="266"/>
                  </a:lnTo>
                  <a:cubicBezTo>
                    <a:pt x="11876" y="128"/>
                    <a:pt x="11767" y="0"/>
                    <a:pt x="11637" y="0"/>
                  </a:cubicBezTo>
                  <a:close/>
                </a:path>
              </a:pathLst>
            </a:custGeom>
            <a:solidFill>
              <a:srgbClr val="E2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53" name="Google Shape;15353;p74"/>
            <p:cNvSpPr/>
            <p:nvPr/>
          </p:nvSpPr>
          <p:spPr>
            <a:xfrm>
              <a:off x="1060732" y="2852218"/>
              <a:ext cx="65261" cy="65261"/>
            </a:xfrm>
            <a:custGeom>
              <a:avLst/>
              <a:gdLst/>
              <a:ahLst/>
              <a:cxnLst/>
              <a:rect l="l" t="t" r="r" b="b"/>
              <a:pathLst>
                <a:path w="2484" h="2484" extrusionOk="0">
                  <a:moveTo>
                    <a:pt x="1242" y="1"/>
                  </a:moveTo>
                  <a:cubicBezTo>
                    <a:pt x="555" y="1"/>
                    <a:pt x="0" y="556"/>
                    <a:pt x="0" y="1242"/>
                  </a:cubicBezTo>
                  <a:cubicBezTo>
                    <a:pt x="0" y="1929"/>
                    <a:pt x="555" y="2484"/>
                    <a:pt x="1242" y="2484"/>
                  </a:cubicBezTo>
                  <a:cubicBezTo>
                    <a:pt x="1922" y="2484"/>
                    <a:pt x="2483" y="1929"/>
                    <a:pt x="2483" y="1242"/>
                  </a:cubicBezTo>
                  <a:cubicBezTo>
                    <a:pt x="2483" y="556"/>
                    <a:pt x="1922" y="1"/>
                    <a:pt x="1242" y="1"/>
                  </a:cubicBezTo>
                  <a:close/>
                </a:path>
              </a:pathLst>
            </a:custGeom>
            <a:solidFill>
              <a:srgbClr val="61778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54" name="Google Shape;15354;p74"/>
            <p:cNvSpPr/>
            <p:nvPr/>
          </p:nvSpPr>
          <p:spPr>
            <a:xfrm>
              <a:off x="1060732" y="2852218"/>
              <a:ext cx="40302" cy="65287"/>
            </a:xfrm>
            <a:custGeom>
              <a:avLst/>
              <a:gdLst/>
              <a:ahLst/>
              <a:cxnLst/>
              <a:rect l="l" t="t" r="r" b="b"/>
              <a:pathLst>
                <a:path w="1534" h="2485" extrusionOk="0">
                  <a:moveTo>
                    <a:pt x="1239" y="0"/>
                  </a:moveTo>
                  <a:cubicBezTo>
                    <a:pt x="572" y="0"/>
                    <a:pt x="0" y="539"/>
                    <a:pt x="0" y="1242"/>
                  </a:cubicBezTo>
                  <a:cubicBezTo>
                    <a:pt x="0" y="1945"/>
                    <a:pt x="572" y="2484"/>
                    <a:pt x="1239" y="2484"/>
                  </a:cubicBezTo>
                  <a:cubicBezTo>
                    <a:pt x="1336" y="2484"/>
                    <a:pt x="1434" y="2473"/>
                    <a:pt x="1533" y="2449"/>
                  </a:cubicBezTo>
                  <a:cubicBezTo>
                    <a:pt x="590" y="2220"/>
                    <a:pt x="264" y="1048"/>
                    <a:pt x="944" y="361"/>
                  </a:cubicBezTo>
                  <a:cubicBezTo>
                    <a:pt x="1110" y="202"/>
                    <a:pt x="1311" y="91"/>
                    <a:pt x="1533" y="35"/>
                  </a:cubicBezTo>
                  <a:cubicBezTo>
                    <a:pt x="1434" y="12"/>
                    <a:pt x="1336" y="0"/>
                    <a:pt x="1239" y="0"/>
                  </a:cubicBezTo>
                  <a:close/>
                </a:path>
              </a:pathLst>
            </a:custGeom>
            <a:solidFill>
              <a:srgbClr val="47607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55" name="Google Shape;15355;p74"/>
            <p:cNvSpPr/>
            <p:nvPr/>
          </p:nvSpPr>
          <p:spPr>
            <a:xfrm>
              <a:off x="895084" y="2998739"/>
              <a:ext cx="84387" cy="83520"/>
            </a:xfrm>
            <a:custGeom>
              <a:avLst/>
              <a:gdLst/>
              <a:ahLst/>
              <a:cxnLst/>
              <a:rect l="l" t="t" r="r" b="b"/>
              <a:pathLst>
                <a:path w="3212" h="3179" extrusionOk="0">
                  <a:moveTo>
                    <a:pt x="833" y="0"/>
                  </a:moveTo>
                  <a:lnTo>
                    <a:pt x="125" y="701"/>
                  </a:lnTo>
                  <a:cubicBezTo>
                    <a:pt x="0" y="826"/>
                    <a:pt x="0" y="1034"/>
                    <a:pt x="125" y="1166"/>
                  </a:cubicBezTo>
                  <a:lnTo>
                    <a:pt x="1082" y="2123"/>
                  </a:lnTo>
                  <a:lnTo>
                    <a:pt x="2046" y="3080"/>
                  </a:lnTo>
                  <a:cubicBezTo>
                    <a:pt x="2109" y="3146"/>
                    <a:pt x="2192" y="3179"/>
                    <a:pt x="2276" y="3179"/>
                  </a:cubicBezTo>
                  <a:cubicBezTo>
                    <a:pt x="2360" y="3179"/>
                    <a:pt x="2445" y="3146"/>
                    <a:pt x="2511" y="3080"/>
                  </a:cubicBezTo>
                  <a:lnTo>
                    <a:pt x="3212" y="2379"/>
                  </a:lnTo>
                  <a:lnTo>
                    <a:pt x="2275" y="1436"/>
                  </a:lnTo>
                  <a:lnTo>
                    <a:pt x="1769" y="937"/>
                  </a:lnTo>
                  <a:lnTo>
                    <a:pt x="833" y="0"/>
                  </a:lnTo>
                  <a:close/>
                </a:path>
              </a:pathLst>
            </a:custGeom>
            <a:solidFill>
              <a:srgbClr val="61778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56" name="Google Shape;15356;p74"/>
            <p:cNvSpPr/>
            <p:nvPr/>
          </p:nvSpPr>
          <p:spPr>
            <a:xfrm>
              <a:off x="895084" y="2998555"/>
              <a:ext cx="32814" cy="36650"/>
            </a:xfrm>
            <a:custGeom>
              <a:avLst/>
              <a:gdLst/>
              <a:ahLst/>
              <a:cxnLst/>
              <a:rect l="l" t="t" r="r" b="b"/>
              <a:pathLst>
                <a:path w="1249" h="1395" extrusionOk="0">
                  <a:moveTo>
                    <a:pt x="833" y="0"/>
                  </a:moveTo>
                  <a:lnTo>
                    <a:pt x="125" y="708"/>
                  </a:lnTo>
                  <a:cubicBezTo>
                    <a:pt x="0" y="833"/>
                    <a:pt x="0" y="1041"/>
                    <a:pt x="125" y="1173"/>
                  </a:cubicBezTo>
                  <a:lnTo>
                    <a:pt x="347" y="1395"/>
                  </a:lnTo>
                  <a:cubicBezTo>
                    <a:pt x="361" y="1325"/>
                    <a:pt x="396" y="1270"/>
                    <a:pt x="444" y="1221"/>
                  </a:cubicBezTo>
                  <a:lnTo>
                    <a:pt x="1249" y="417"/>
                  </a:lnTo>
                  <a:lnTo>
                    <a:pt x="833" y="0"/>
                  </a:lnTo>
                  <a:close/>
                </a:path>
              </a:pathLst>
            </a:custGeom>
            <a:solidFill>
              <a:srgbClr val="47607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57" name="Google Shape;15357;p74"/>
            <p:cNvSpPr/>
            <p:nvPr/>
          </p:nvSpPr>
          <p:spPr>
            <a:xfrm>
              <a:off x="903281" y="2964480"/>
              <a:ext cx="110266" cy="109504"/>
            </a:xfrm>
            <a:custGeom>
              <a:avLst/>
              <a:gdLst/>
              <a:ahLst/>
              <a:cxnLst/>
              <a:rect l="l" t="t" r="r" b="b"/>
              <a:pathLst>
                <a:path w="4197" h="4168" extrusionOk="0">
                  <a:moveTo>
                    <a:pt x="694" y="0"/>
                  </a:moveTo>
                  <a:lnTo>
                    <a:pt x="91" y="611"/>
                  </a:lnTo>
                  <a:cubicBezTo>
                    <a:pt x="0" y="694"/>
                    <a:pt x="0" y="833"/>
                    <a:pt x="91" y="916"/>
                  </a:cubicBezTo>
                  <a:lnTo>
                    <a:pt x="1436" y="2268"/>
                  </a:lnTo>
                  <a:lnTo>
                    <a:pt x="1936" y="2761"/>
                  </a:lnTo>
                  <a:lnTo>
                    <a:pt x="3267" y="4100"/>
                  </a:lnTo>
                  <a:cubicBezTo>
                    <a:pt x="3312" y="4145"/>
                    <a:pt x="3373" y="4167"/>
                    <a:pt x="3435" y="4167"/>
                  </a:cubicBezTo>
                  <a:cubicBezTo>
                    <a:pt x="3496" y="4167"/>
                    <a:pt x="3559" y="4145"/>
                    <a:pt x="3607" y="4100"/>
                  </a:cubicBezTo>
                  <a:lnTo>
                    <a:pt x="4197" y="3503"/>
                  </a:lnTo>
                  <a:lnTo>
                    <a:pt x="2699" y="2005"/>
                  </a:lnTo>
                  <a:lnTo>
                    <a:pt x="2199" y="1505"/>
                  </a:lnTo>
                  <a:lnTo>
                    <a:pt x="694" y="0"/>
                  </a:lnTo>
                  <a:close/>
                </a:path>
              </a:pathLst>
            </a:custGeom>
            <a:solidFill>
              <a:srgbClr val="BBC6C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58" name="Google Shape;15358;p74"/>
            <p:cNvSpPr/>
            <p:nvPr/>
          </p:nvSpPr>
          <p:spPr>
            <a:xfrm>
              <a:off x="903281" y="2964480"/>
              <a:ext cx="29557" cy="31185"/>
            </a:xfrm>
            <a:custGeom>
              <a:avLst/>
              <a:gdLst/>
              <a:ahLst/>
              <a:cxnLst/>
              <a:rect l="l" t="t" r="r" b="b"/>
              <a:pathLst>
                <a:path w="1125" h="1187" extrusionOk="0">
                  <a:moveTo>
                    <a:pt x="701" y="0"/>
                  </a:moveTo>
                  <a:lnTo>
                    <a:pt x="91" y="611"/>
                  </a:lnTo>
                  <a:cubicBezTo>
                    <a:pt x="0" y="694"/>
                    <a:pt x="0" y="833"/>
                    <a:pt x="91" y="923"/>
                  </a:cubicBezTo>
                  <a:lnTo>
                    <a:pt x="361" y="1186"/>
                  </a:lnTo>
                  <a:lnTo>
                    <a:pt x="1124" y="423"/>
                  </a:lnTo>
                  <a:lnTo>
                    <a:pt x="701" y="0"/>
                  </a:lnTo>
                  <a:close/>
                </a:path>
              </a:pathLst>
            </a:custGeom>
            <a:solidFill>
              <a:srgbClr val="E2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59" name="Google Shape;15359;p74"/>
            <p:cNvSpPr/>
            <p:nvPr/>
          </p:nvSpPr>
          <p:spPr>
            <a:xfrm>
              <a:off x="854992" y="3038831"/>
              <a:ext cx="34154" cy="31185"/>
            </a:xfrm>
            <a:custGeom>
              <a:avLst/>
              <a:gdLst/>
              <a:ahLst/>
              <a:cxnLst/>
              <a:rect l="l" t="t" r="r" b="b"/>
              <a:pathLst>
                <a:path w="1300" h="1187" extrusionOk="0">
                  <a:moveTo>
                    <a:pt x="986" y="1"/>
                  </a:moveTo>
                  <a:cubicBezTo>
                    <a:pt x="935" y="1"/>
                    <a:pt x="881" y="21"/>
                    <a:pt x="833" y="70"/>
                  </a:cubicBezTo>
                  <a:lnTo>
                    <a:pt x="84" y="812"/>
                  </a:lnTo>
                  <a:cubicBezTo>
                    <a:pt x="0" y="895"/>
                    <a:pt x="0" y="1041"/>
                    <a:pt x="84" y="1124"/>
                  </a:cubicBezTo>
                  <a:cubicBezTo>
                    <a:pt x="129" y="1166"/>
                    <a:pt x="186" y="1186"/>
                    <a:pt x="242" y="1186"/>
                  </a:cubicBezTo>
                  <a:cubicBezTo>
                    <a:pt x="299" y="1186"/>
                    <a:pt x="354" y="1166"/>
                    <a:pt x="396" y="1124"/>
                  </a:cubicBezTo>
                  <a:lnTo>
                    <a:pt x="1145" y="375"/>
                  </a:lnTo>
                  <a:cubicBezTo>
                    <a:pt x="1299" y="221"/>
                    <a:pt x="1155" y="1"/>
                    <a:pt x="986" y="1"/>
                  </a:cubicBezTo>
                  <a:close/>
                </a:path>
              </a:pathLst>
            </a:custGeom>
            <a:solidFill>
              <a:srgbClr val="E5EBE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60" name="Google Shape;15360;p74"/>
            <p:cNvSpPr/>
            <p:nvPr/>
          </p:nvSpPr>
          <p:spPr>
            <a:xfrm>
              <a:off x="873934" y="3057800"/>
              <a:ext cx="34286" cy="31343"/>
            </a:xfrm>
            <a:custGeom>
              <a:avLst/>
              <a:gdLst/>
              <a:ahLst/>
              <a:cxnLst/>
              <a:rect l="l" t="t" r="r" b="b"/>
              <a:pathLst>
                <a:path w="1305" h="1193" extrusionOk="0">
                  <a:moveTo>
                    <a:pt x="987" y="0"/>
                  </a:moveTo>
                  <a:cubicBezTo>
                    <a:pt x="935" y="0"/>
                    <a:pt x="881" y="21"/>
                    <a:pt x="833" y="69"/>
                  </a:cubicBezTo>
                  <a:lnTo>
                    <a:pt x="91" y="818"/>
                  </a:lnTo>
                  <a:cubicBezTo>
                    <a:pt x="1" y="901"/>
                    <a:pt x="1" y="1040"/>
                    <a:pt x="91" y="1130"/>
                  </a:cubicBezTo>
                  <a:cubicBezTo>
                    <a:pt x="132" y="1172"/>
                    <a:pt x="188" y="1193"/>
                    <a:pt x="244" y="1193"/>
                  </a:cubicBezTo>
                  <a:cubicBezTo>
                    <a:pt x="301" y="1193"/>
                    <a:pt x="358" y="1172"/>
                    <a:pt x="403" y="1130"/>
                  </a:cubicBezTo>
                  <a:lnTo>
                    <a:pt x="1145" y="381"/>
                  </a:lnTo>
                  <a:cubicBezTo>
                    <a:pt x="1305" y="221"/>
                    <a:pt x="1158" y="0"/>
                    <a:pt x="987" y="0"/>
                  </a:cubicBezTo>
                  <a:close/>
                </a:path>
              </a:pathLst>
            </a:custGeom>
            <a:solidFill>
              <a:srgbClr val="E5EBE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61" name="Google Shape;15361;p74"/>
            <p:cNvSpPr/>
            <p:nvPr/>
          </p:nvSpPr>
          <p:spPr>
            <a:xfrm>
              <a:off x="912213" y="3095895"/>
              <a:ext cx="34102" cy="31343"/>
            </a:xfrm>
            <a:custGeom>
              <a:avLst/>
              <a:gdLst/>
              <a:ahLst/>
              <a:cxnLst/>
              <a:rect l="l" t="t" r="r" b="b"/>
              <a:pathLst>
                <a:path w="1298" h="1193" extrusionOk="0">
                  <a:moveTo>
                    <a:pt x="983" y="0"/>
                  </a:moveTo>
                  <a:cubicBezTo>
                    <a:pt x="932" y="0"/>
                    <a:pt x="879" y="20"/>
                    <a:pt x="833" y="69"/>
                  </a:cubicBezTo>
                  <a:lnTo>
                    <a:pt x="83" y="818"/>
                  </a:lnTo>
                  <a:cubicBezTo>
                    <a:pt x="0" y="901"/>
                    <a:pt x="0" y="1040"/>
                    <a:pt x="83" y="1130"/>
                  </a:cubicBezTo>
                  <a:cubicBezTo>
                    <a:pt x="125" y="1172"/>
                    <a:pt x="181" y="1192"/>
                    <a:pt x="237" y="1192"/>
                  </a:cubicBezTo>
                  <a:cubicBezTo>
                    <a:pt x="293" y="1192"/>
                    <a:pt x="351" y="1172"/>
                    <a:pt x="396" y="1130"/>
                  </a:cubicBezTo>
                  <a:lnTo>
                    <a:pt x="1138" y="381"/>
                  </a:lnTo>
                  <a:cubicBezTo>
                    <a:pt x="1297" y="221"/>
                    <a:pt x="1151" y="0"/>
                    <a:pt x="983" y="0"/>
                  </a:cubicBezTo>
                  <a:close/>
                </a:path>
              </a:pathLst>
            </a:custGeom>
            <a:solidFill>
              <a:srgbClr val="E5EBE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62" name="Google Shape;15362;p74"/>
            <p:cNvSpPr/>
            <p:nvPr/>
          </p:nvSpPr>
          <p:spPr>
            <a:xfrm>
              <a:off x="893061" y="3076926"/>
              <a:ext cx="34312" cy="31343"/>
            </a:xfrm>
            <a:custGeom>
              <a:avLst/>
              <a:gdLst/>
              <a:ahLst/>
              <a:cxnLst/>
              <a:rect l="l" t="t" r="r" b="b"/>
              <a:pathLst>
                <a:path w="1306" h="1193" extrusionOk="0">
                  <a:moveTo>
                    <a:pt x="987" y="1"/>
                  </a:moveTo>
                  <a:cubicBezTo>
                    <a:pt x="936" y="1"/>
                    <a:pt x="882" y="21"/>
                    <a:pt x="833" y="69"/>
                  </a:cubicBezTo>
                  <a:lnTo>
                    <a:pt x="91" y="818"/>
                  </a:lnTo>
                  <a:cubicBezTo>
                    <a:pt x="1" y="902"/>
                    <a:pt x="1" y="1040"/>
                    <a:pt x="91" y="1131"/>
                  </a:cubicBezTo>
                  <a:cubicBezTo>
                    <a:pt x="133" y="1172"/>
                    <a:pt x="188" y="1193"/>
                    <a:pt x="245" y="1193"/>
                  </a:cubicBezTo>
                  <a:cubicBezTo>
                    <a:pt x="301" y="1193"/>
                    <a:pt x="358" y="1172"/>
                    <a:pt x="403" y="1131"/>
                  </a:cubicBezTo>
                  <a:lnTo>
                    <a:pt x="1145" y="381"/>
                  </a:lnTo>
                  <a:cubicBezTo>
                    <a:pt x="1305" y="222"/>
                    <a:pt x="1158" y="1"/>
                    <a:pt x="987" y="1"/>
                  </a:cubicBezTo>
                  <a:close/>
                </a:path>
              </a:pathLst>
            </a:custGeom>
            <a:solidFill>
              <a:srgbClr val="E5EBE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63" name="Google Shape;15363;p74"/>
            <p:cNvSpPr/>
            <p:nvPr/>
          </p:nvSpPr>
          <p:spPr>
            <a:xfrm>
              <a:off x="1141809" y="2763601"/>
              <a:ext cx="73668" cy="72801"/>
            </a:xfrm>
            <a:custGeom>
              <a:avLst/>
              <a:gdLst/>
              <a:ahLst/>
              <a:cxnLst/>
              <a:rect l="l" t="t" r="r" b="b"/>
              <a:pathLst>
                <a:path w="2804" h="2771" extrusionOk="0">
                  <a:moveTo>
                    <a:pt x="2567" y="0"/>
                  </a:moveTo>
                  <a:cubicBezTo>
                    <a:pt x="2547" y="0"/>
                    <a:pt x="2526" y="3"/>
                    <a:pt x="2505" y="10"/>
                  </a:cubicBezTo>
                  <a:lnTo>
                    <a:pt x="1" y="745"/>
                  </a:lnTo>
                  <a:lnTo>
                    <a:pt x="2033" y="2770"/>
                  </a:lnTo>
                  <a:lnTo>
                    <a:pt x="2761" y="266"/>
                  </a:lnTo>
                  <a:cubicBezTo>
                    <a:pt x="2804" y="128"/>
                    <a:pt x="2700" y="0"/>
                    <a:pt x="2567" y="0"/>
                  </a:cubicBezTo>
                  <a:close/>
                </a:path>
              </a:pathLst>
            </a:custGeom>
            <a:solidFill>
              <a:srgbClr val="657A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64" name="Google Shape;15364;p74"/>
            <p:cNvSpPr/>
            <p:nvPr/>
          </p:nvSpPr>
          <p:spPr>
            <a:xfrm>
              <a:off x="1141809" y="2763601"/>
              <a:ext cx="73484" cy="31974"/>
            </a:xfrm>
            <a:custGeom>
              <a:avLst/>
              <a:gdLst/>
              <a:ahLst/>
              <a:cxnLst/>
              <a:rect l="l" t="t" r="r" b="b"/>
              <a:pathLst>
                <a:path w="2797" h="1217" extrusionOk="0">
                  <a:moveTo>
                    <a:pt x="2563" y="0"/>
                  </a:moveTo>
                  <a:cubicBezTo>
                    <a:pt x="2544" y="0"/>
                    <a:pt x="2524" y="3"/>
                    <a:pt x="2505" y="10"/>
                  </a:cubicBezTo>
                  <a:lnTo>
                    <a:pt x="1686" y="245"/>
                  </a:lnTo>
                  <a:lnTo>
                    <a:pt x="1" y="745"/>
                  </a:lnTo>
                  <a:lnTo>
                    <a:pt x="472" y="1217"/>
                  </a:lnTo>
                  <a:lnTo>
                    <a:pt x="2671" y="578"/>
                  </a:lnTo>
                  <a:lnTo>
                    <a:pt x="2754" y="266"/>
                  </a:lnTo>
                  <a:cubicBezTo>
                    <a:pt x="2797" y="133"/>
                    <a:pt x="2692" y="0"/>
                    <a:pt x="2563" y="0"/>
                  </a:cubicBezTo>
                  <a:close/>
                </a:path>
              </a:pathLst>
            </a:custGeom>
            <a:solidFill>
              <a:srgbClr val="657A8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65" name="Google Shape;15365;p74"/>
            <p:cNvSpPr/>
            <p:nvPr/>
          </p:nvSpPr>
          <p:spPr>
            <a:xfrm>
              <a:off x="919491" y="2924099"/>
              <a:ext cx="135435" cy="133780"/>
            </a:xfrm>
            <a:custGeom>
              <a:avLst/>
              <a:gdLst/>
              <a:ahLst/>
              <a:cxnLst/>
              <a:rect l="l" t="t" r="r" b="b"/>
              <a:pathLst>
                <a:path w="5155" h="5092" extrusionOk="0">
                  <a:moveTo>
                    <a:pt x="4759" y="1"/>
                  </a:moveTo>
                  <a:cubicBezTo>
                    <a:pt x="4676" y="1"/>
                    <a:pt x="4592" y="32"/>
                    <a:pt x="4530" y="95"/>
                  </a:cubicBezTo>
                  <a:lnTo>
                    <a:pt x="126" y="4499"/>
                  </a:lnTo>
                  <a:cubicBezTo>
                    <a:pt x="1" y="4624"/>
                    <a:pt x="1" y="4832"/>
                    <a:pt x="126" y="4957"/>
                  </a:cubicBezTo>
                  <a:lnTo>
                    <a:pt x="160" y="4999"/>
                  </a:lnTo>
                  <a:cubicBezTo>
                    <a:pt x="222" y="5060"/>
                    <a:pt x="304" y="5091"/>
                    <a:pt x="386" y="5091"/>
                  </a:cubicBezTo>
                  <a:cubicBezTo>
                    <a:pt x="470" y="5091"/>
                    <a:pt x="555" y="5058"/>
                    <a:pt x="618" y="4992"/>
                  </a:cubicBezTo>
                  <a:lnTo>
                    <a:pt x="5022" y="587"/>
                  </a:lnTo>
                  <a:cubicBezTo>
                    <a:pt x="5154" y="462"/>
                    <a:pt x="5154" y="254"/>
                    <a:pt x="5022" y="129"/>
                  </a:cubicBezTo>
                  <a:lnTo>
                    <a:pt x="4988" y="95"/>
                  </a:lnTo>
                  <a:cubicBezTo>
                    <a:pt x="4925" y="32"/>
                    <a:pt x="4842" y="1"/>
                    <a:pt x="4759" y="1"/>
                  </a:cubicBezTo>
                  <a:close/>
                </a:path>
              </a:pathLst>
            </a:custGeom>
            <a:solidFill>
              <a:srgbClr val="C0CAD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66" name="Google Shape;15366;p74"/>
            <p:cNvSpPr/>
            <p:nvPr/>
          </p:nvSpPr>
          <p:spPr>
            <a:xfrm>
              <a:off x="919491" y="2924099"/>
              <a:ext cx="135435" cy="133780"/>
            </a:xfrm>
            <a:custGeom>
              <a:avLst/>
              <a:gdLst/>
              <a:ahLst/>
              <a:cxnLst/>
              <a:rect l="l" t="t" r="r" b="b"/>
              <a:pathLst>
                <a:path w="5155" h="5092" extrusionOk="0">
                  <a:moveTo>
                    <a:pt x="4759" y="1"/>
                  </a:moveTo>
                  <a:cubicBezTo>
                    <a:pt x="4676" y="1"/>
                    <a:pt x="4592" y="32"/>
                    <a:pt x="4530" y="95"/>
                  </a:cubicBezTo>
                  <a:lnTo>
                    <a:pt x="126" y="4499"/>
                  </a:lnTo>
                  <a:cubicBezTo>
                    <a:pt x="1" y="4624"/>
                    <a:pt x="1" y="4832"/>
                    <a:pt x="126" y="4957"/>
                  </a:cubicBezTo>
                  <a:lnTo>
                    <a:pt x="160" y="4999"/>
                  </a:lnTo>
                  <a:cubicBezTo>
                    <a:pt x="222" y="5060"/>
                    <a:pt x="304" y="5091"/>
                    <a:pt x="386" y="5091"/>
                  </a:cubicBezTo>
                  <a:cubicBezTo>
                    <a:pt x="470" y="5091"/>
                    <a:pt x="555" y="5058"/>
                    <a:pt x="618" y="4992"/>
                  </a:cubicBezTo>
                  <a:lnTo>
                    <a:pt x="5022" y="587"/>
                  </a:lnTo>
                  <a:cubicBezTo>
                    <a:pt x="5154" y="462"/>
                    <a:pt x="5154" y="254"/>
                    <a:pt x="5022" y="129"/>
                  </a:cubicBezTo>
                  <a:lnTo>
                    <a:pt x="4988" y="95"/>
                  </a:lnTo>
                  <a:cubicBezTo>
                    <a:pt x="4925" y="32"/>
                    <a:pt x="4842" y="1"/>
                    <a:pt x="4759" y="1"/>
                  </a:cubicBezTo>
                  <a:close/>
                </a:path>
              </a:pathLst>
            </a:custGeom>
            <a:solidFill>
              <a:srgbClr val="C0CAD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67" name="Google Shape;15367;p74"/>
            <p:cNvSpPr/>
            <p:nvPr/>
          </p:nvSpPr>
          <p:spPr>
            <a:xfrm>
              <a:off x="919491" y="2924152"/>
              <a:ext cx="133254" cy="133648"/>
            </a:xfrm>
            <a:custGeom>
              <a:avLst/>
              <a:gdLst/>
              <a:ahLst/>
              <a:cxnLst/>
              <a:rect l="l" t="t" r="r" b="b"/>
              <a:pathLst>
                <a:path w="5072" h="5087" extrusionOk="0">
                  <a:moveTo>
                    <a:pt x="4762" y="1"/>
                  </a:moveTo>
                  <a:cubicBezTo>
                    <a:pt x="4676" y="1"/>
                    <a:pt x="4589" y="34"/>
                    <a:pt x="4523" y="100"/>
                  </a:cubicBezTo>
                  <a:lnTo>
                    <a:pt x="132" y="4490"/>
                  </a:lnTo>
                  <a:cubicBezTo>
                    <a:pt x="1" y="4622"/>
                    <a:pt x="1" y="4837"/>
                    <a:pt x="132" y="4962"/>
                  </a:cubicBezTo>
                  <a:lnTo>
                    <a:pt x="153" y="4990"/>
                  </a:lnTo>
                  <a:cubicBezTo>
                    <a:pt x="216" y="5045"/>
                    <a:pt x="299" y="5080"/>
                    <a:pt x="382" y="5087"/>
                  </a:cubicBezTo>
                  <a:cubicBezTo>
                    <a:pt x="306" y="4955"/>
                    <a:pt x="327" y="4781"/>
                    <a:pt x="438" y="4671"/>
                  </a:cubicBezTo>
                  <a:lnTo>
                    <a:pt x="4828" y="280"/>
                  </a:lnTo>
                  <a:cubicBezTo>
                    <a:pt x="4891" y="217"/>
                    <a:pt x="4974" y="183"/>
                    <a:pt x="5071" y="183"/>
                  </a:cubicBezTo>
                  <a:cubicBezTo>
                    <a:pt x="5057" y="162"/>
                    <a:pt x="5036" y="141"/>
                    <a:pt x="5022" y="120"/>
                  </a:cubicBezTo>
                  <a:lnTo>
                    <a:pt x="5002" y="100"/>
                  </a:lnTo>
                  <a:cubicBezTo>
                    <a:pt x="4936" y="34"/>
                    <a:pt x="4849" y="1"/>
                    <a:pt x="4762" y="1"/>
                  </a:cubicBezTo>
                  <a:close/>
                </a:path>
              </a:pathLst>
            </a:custGeom>
            <a:solidFill>
              <a:srgbClr val="AAB8C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368" name="Google Shape;15368;p74"/>
          <p:cNvGrpSpPr/>
          <p:nvPr/>
        </p:nvGrpSpPr>
        <p:grpSpPr>
          <a:xfrm>
            <a:off x="4009997" y="5577893"/>
            <a:ext cx="500579" cy="439556"/>
            <a:chOff x="3007498" y="4183419"/>
            <a:chExt cx="375434" cy="329667"/>
          </a:xfrm>
        </p:grpSpPr>
        <p:sp>
          <p:nvSpPr>
            <p:cNvPr id="15369" name="Google Shape;15369;p74"/>
            <p:cNvSpPr/>
            <p:nvPr/>
          </p:nvSpPr>
          <p:spPr>
            <a:xfrm>
              <a:off x="3046302" y="4196792"/>
              <a:ext cx="53622" cy="53465"/>
            </a:xfrm>
            <a:custGeom>
              <a:avLst/>
              <a:gdLst/>
              <a:ahLst/>
              <a:cxnLst/>
              <a:rect l="l" t="t" r="r" b="b"/>
              <a:pathLst>
                <a:path w="2041" h="2035" extrusionOk="0">
                  <a:moveTo>
                    <a:pt x="874" y="1"/>
                  </a:moveTo>
                  <a:cubicBezTo>
                    <a:pt x="738" y="1"/>
                    <a:pt x="605" y="36"/>
                    <a:pt x="486" y="109"/>
                  </a:cubicBezTo>
                  <a:cubicBezTo>
                    <a:pt x="105" y="338"/>
                    <a:pt x="1" y="844"/>
                    <a:pt x="299" y="1323"/>
                  </a:cubicBezTo>
                  <a:cubicBezTo>
                    <a:pt x="543" y="1705"/>
                    <a:pt x="1026" y="2034"/>
                    <a:pt x="1402" y="2034"/>
                  </a:cubicBezTo>
                  <a:cubicBezTo>
                    <a:pt x="1496" y="2034"/>
                    <a:pt x="1583" y="2014"/>
                    <a:pt x="1659" y="1968"/>
                  </a:cubicBezTo>
                  <a:cubicBezTo>
                    <a:pt x="2040" y="1739"/>
                    <a:pt x="1978" y="969"/>
                    <a:pt x="1679" y="490"/>
                  </a:cubicBezTo>
                  <a:cubicBezTo>
                    <a:pt x="1475" y="168"/>
                    <a:pt x="1168" y="1"/>
                    <a:pt x="874" y="1"/>
                  </a:cubicBezTo>
                  <a:close/>
                </a:path>
              </a:pathLst>
            </a:custGeom>
            <a:solidFill>
              <a:srgbClr val="697D9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70" name="Google Shape;15370;p74"/>
            <p:cNvSpPr/>
            <p:nvPr/>
          </p:nvSpPr>
          <p:spPr>
            <a:xfrm>
              <a:off x="3007498" y="4244292"/>
              <a:ext cx="50680" cy="42483"/>
            </a:xfrm>
            <a:custGeom>
              <a:avLst/>
              <a:gdLst/>
              <a:ahLst/>
              <a:cxnLst/>
              <a:rect l="l" t="t" r="r" b="b"/>
              <a:pathLst>
                <a:path w="1929" h="1617" extrusionOk="0">
                  <a:moveTo>
                    <a:pt x="730" y="0"/>
                  </a:moveTo>
                  <a:cubicBezTo>
                    <a:pt x="545" y="0"/>
                    <a:pt x="374" y="75"/>
                    <a:pt x="250" y="215"/>
                  </a:cubicBezTo>
                  <a:cubicBezTo>
                    <a:pt x="0" y="500"/>
                    <a:pt x="49" y="943"/>
                    <a:pt x="417" y="1263"/>
                  </a:cubicBezTo>
                  <a:cubicBezTo>
                    <a:pt x="653" y="1472"/>
                    <a:pt x="1008" y="1616"/>
                    <a:pt x="1295" y="1616"/>
                  </a:cubicBezTo>
                  <a:cubicBezTo>
                    <a:pt x="1454" y="1616"/>
                    <a:pt x="1593" y="1572"/>
                    <a:pt x="1679" y="1471"/>
                  </a:cubicBezTo>
                  <a:cubicBezTo>
                    <a:pt x="1929" y="1186"/>
                    <a:pt x="1679" y="562"/>
                    <a:pt x="1311" y="243"/>
                  </a:cubicBezTo>
                  <a:cubicBezTo>
                    <a:pt x="1126" y="78"/>
                    <a:pt x="920" y="0"/>
                    <a:pt x="730" y="0"/>
                  </a:cubicBezTo>
                  <a:close/>
                </a:path>
              </a:pathLst>
            </a:custGeom>
            <a:solidFill>
              <a:srgbClr val="697D9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71" name="Google Shape;15371;p74"/>
            <p:cNvSpPr/>
            <p:nvPr/>
          </p:nvSpPr>
          <p:spPr>
            <a:xfrm>
              <a:off x="3169126" y="4210112"/>
              <a:ext cx="43218" cy="47763"/>
            </a:xfrm>
            <a:custGeom>
              <a:avLst/>
              <a:gdLst/>
              <a:ahLst/>
              <a:cxnLst/>
              <a:rect l="l" t="t" r="r" b="b"/>
              <a:pathLst>
                <a:path w="1645" h="1818" extrusionOk="0">
                  <a:moveTo>
                    <a:pt x="911" y="0"/>
                  </a:moveTo>
                  <a:cubicBezTo>
                    <a:pt x="642" y="0"/>
                    <a:pt x="365" y="176"/>
                    <a:pt x="209" y="503"/>
                  </a:cubicBezTo>
                  <a:cubicBezTo>
                    <a:pt x="1" y="947"/>
                    <a:pt x="15" y="1620"/>
                    <a:pt x="355" y="1780"/>
                  </a:cubicBezTo>
                  <a:cubicBezTo>
                    <a:pt x="407" y="1805"/>
                    <a:pt x="464" y="1817"/>
                    <a:pt x="524" y="1817"/>
                  </a:cubicBezTo>
                  <a:cubicBezTo>
                    <a:pt x="852" y="1817"/>
                    <a:pt x="1261" y="1463"/>
                    <a:pt x="1437" y="1093"/>
                  </a:cubicBezTo>
                  <a:cubicBezTo>
                    <a:pt x="1645" y="649"/>
                    <a:pt x="1513" y="226"/>
                    <a:pt x="1173" y="60"/>
                  </a:cubicBezTo>
                  <a:cubicBezTo>
                    <a:pt x="1090" y="20"/>
                    <a:pt x="1001" y="0"/>
                    <a:pt x="911" y="0"/>
                  </a:cubicBezTo>
                  <a:close/>
                </a:path>
              </a:pathLst>
            </a:custGeom>
            <a:solidFill>
              <a:srgbClr val="697D9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72" name="Google Shape;15372;p74"/>
            <p:cNvSpPr/>
            <p:nvPr/>
          </p:nvSpPr>
          <p:spPr>
            <a:xfrm>
              <a:off x="3056338" y="4262263"/>
              <a:ext cx="135592" cy="89195"/>
            </a:xfrm>
            <a:custGeom>
              <a:avLst/>
              <a:gdLst/>
              <a:ahLst/>
              <a:cxnLst/>
              <a:rect l="l" t="t" r="r" b="b"/>
              <a:pathLst>
                <a:path w="5161" h="3395" extrusionOk="0">
                  <a:moveTo>
                    <a:pt x="2705" y="1"/>
                  </a:moveTo>
                  <a:cubicBezTo>
                    <a:pt x="2531" y="1"/>
                    <a:pt x="2357" y="18"/>
                    <a:pt x="2185" y="51"/>
                  </a:cubicBezTo>
                  <a:cubicBezTo>
                    <a:pt x="867" y="322"/>
                    <a:pt x="0" y="1543"/>
                    <a:pt x="202" y="2535"/>
                  </a:cubicBezTo>
                  <a:cubicBezTo>
                    <a:pt x="336" y="3177"/>
                    <a:pt x="850" y="3395"/>
                    <a:pt x="1553" y="3395"/>
                  </a:cubicBezTo>
                  <a:cubicBezTo>
                    <a:pt x="1935" y="3395"/>
                    <a:pt x="2373" y="3330"/>
                    <a:pt x="2837" y="3235"/>
                  </a:cubicBezTo>
                  <a:cubicBezTo>
                    <a:pt x="4155" y="2965"/>
                    <a:pt x="5161" y="2493"/>
                    <a:pt x="4904" y="1522"/>
                  </a:cubicBezTo>
                  <a:cubicBezTo>
                    <a:pt x="4641" y="516"/>
                    <a:pt x="3815" y="204"/>
                    <a:pt x="3462" y="107"/>
                  </a:cubicBezTo>
                  <a:cubicBezTo>
                    <a:pt x="3214" y="37"/>
                    <a:pt x="2959" y="1"/>
                    <a:pt x="2705" y="1"/>
                  </a:cubicBezTo>
                  <a:close/>
                </a:path>
              </a:pathLst>
            </a:custGeom>
            <a:solidFill>
              <a:srgbClr val="697D9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73" name="Google Shape;15373;p74"/>
            <p:cNvSpPr/>
            <p:nvPr/>
          </p:nvSpPr>
          <p:spPr>
            <a:xfrm>
              <a:off x="3111563" y="4183419"/>
              <a:ext cx="46292" cy="57589"/>
            </a:xfrm>
            <a:custGeom>
              <a:avLst/>
              <a:gdLst/>
              <a:ahLst/>
              <a:cxnLst/>
              <a:rect l="l" t="t" r="r" b="b"/>
              <a:pathLst>
                <a:path w="1762" h="2192" extrusionOk="0">
                  <a:moveTo>
                    <a:pt x="892" y="1"/>
                  </a:moveTo>
                  <a:cubicBezTo>
                    <a:pt x="510" y="1"/>
                    <a:pt x="171" y="298"/>
                    <a:pt x="90" y="798"/>
                  </a:cubicBezTo>
                  <a:cubicBezTo>
                    <a:pt x="0" y="1353"/>
                    <a:pt x="243" y="2102"/>
                    <a:pt x="680" y="2185"/>
                  </a:cubicBezTo>
                  <a:cubicBezTo>
                    <a:pt x="705" y="2190"/>
                    <a:pt x="729" y="2192"/>
                    <a:pt x="754" y="2192"/>
                  </a:cubicBezTo>
                  <a:cubicBezTo>
                    <a:pt x="1168" y="2192"/>
                    <a:pt x="1587" y="1613"/>
                    <a:pt x="1672" y="1089"/>
                  </a:cubicBezTo>
                  <a:cubicBezTo>
                    <a:pt x="1762" y="535"/>
                    <a:pt x="1471" y="104"/>
                    <a:pt x="1034" y="14"/>
                  </a:cubicBezTo>
                  <a:cubicBezTo>
                    <a:pt x="986" y="5"/>
                    <a:pt x="938" y="1"/>
                    <a:pt x="892" y="1"/>
                  </a:cubicBezTo>
                  <a:close/>
                </a:path>
              </a:pathLst>
            </a:custGeom>
            <a:solidFill>
              <a:srgbClr val="697D9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74" name="Google Shape;15374;p74"/>
            <p:cNvSpPr/>
            <p:nvPr/>
          </p:nvSpPr>
          <p:spPr>
            <a:xfrm>
              <a:off x="3056706" y="4265415"/>
              <a:ext cx="50496" cy="86069"/>
            </a:xfrm>
            <a:custGeom>
              <a:avLst/>
              <a:gdLst/>
              <a:ahLst/>
              <a:cxnLst/>
              <a:rect l="l" t="t" r="r" b="b"/>
              <a:pathLst>
                <a:path w="1922" h="3276" extrusionOk="0">
                  <a:moveTo>
                    <a:pt x="1922" y="1"/>
                  </a:moveTo>
                  <a:cubicBezTo>
                    <a:pt x="742" y="361"/>
                    <a:pt x="0" y="1485"/>
                    <a:pt x="188" y="2415"/>
                  </a:cubicBezTo>
                  <a:cubicBezTo>
                    <a:pt x="320" y="3057"/>
                    <a:pt x="833" y="3276"/>
                    <a:pt x="1538" y="3276"/>
                  </a:cubicBezTo>
                  <a:cubicBezTo>
                    <a:pt x="1570" y="3276"/>
                    <a:pt x="1604" y="3276"/>
                    <a:pt x="1637" y="3275"/>
                  </a:cubicBezTo>
                  <a:cubicBezTo>
                    <a:pt x="1464" y="3101"/>
                    <a:pt x="1339" y="2879"/>
                    <a:pt x="1283" y="2643"/>
                  </a:cubicBezTo>
                  <a:cubicBezTo>
                    <a:pt x="1034" y="1783"/>
                    <a:pt x="1297" y="722"/>
                    <a:pt x="1922" y="1"/>
                  </a:cubicBezTo>
                  <a:close/>
                </a:path>
              </a:pathLst>
            </a:custGeom>
            <a:solidFill>
              <a:srgbClr val="4F64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75" name="Google Shape;15375;p74"/>
            <p:cNvSpPr/>
            <p:nvPr/>
          </p:nvSpPr>
          <p:spPr>
            <a:xfrm>
              <a:off x="3007498" y="4248286"/>
              <a:ext cx="46502" cy="38489"/>
            </a:xfrm>
            <a:custGeom>
              <a:avLst/>
              <a:gdLst/>
              <a:ahLst/>
              <a:cxnLst/>
              <a:rect l="l" t="t" r="r" b="b"/>
              <a:pathLst>
                <a:path w="1770" h="1465" extrusionOk="0">
                  <a:moveTo>
                    <a:pt x="320" y="1"/>
                  </a:moveTo>
                  <a:cubicBezTo>
                    <a:pt x="292" y="15"/>
                    <a:pt x="271" y="42"/>
                    <a:pt x="250" y="63"/>
                  </a:cubicBezTo>
                  <a:cubicBezTo>
                    <a:pt x="0" y="348"/>
                    <a:pt x="49" y="791"/>
                    <a:pt x="417" y="1111"/>
                  </a:cubicBezTo>
                  <a:cubicBezTo>
                    <a:pt x="649" y="1320"/>
                    <a:pt x="1004" y="1464"/>
                    <a:pt x="1293" y="1464"/>
                  </a:cubicBezTo>
                  <a:cubicBezTo>
                    <a:pt x="1453" y="1464"/>
                    <a:pt x="1593" y="1420"/>
                    <a:pt x="1679" y="1319"/>
                  </a:cubicBezTo>
                  <a:cubicBezTo>
                    <a:pt x="1735" y="1249"/>
                    <a:pt x="1762" y="1173"/>
                    <a:pt x="1769" y="1090"/>
                  </a:cubicBezTo>
                  <a:lnTo>
                    <a:pt x="1769" y="1090"/>
                  </a:lnTo>
                  <a:cubicBezTo>
                    <a:pt x="1764" y="1090"/>
                    <a:pt x="1758" y="1090"/>
                    <a:pt x="1753" y="1090"/>
                  </a:cubicBezTo>
                  <a:cubicBezTo>
                    <a:pt x="1435" y="1090"/>
                    <a:pt x="1001" y="898"/>
                    <a:pt x="708" y="639"/>
                  </a:cubicBezTo>
                  <a:cubicBezTo>
                    <a:pt x="507" y="479"/>
                    <a:pt x="368" y="250"/>
                    <a:pt x="320" y="1"/>
                  </a:cubicBezTo>
                  <a:close/>
                </a:path>
              </a:pathLst>
            </a:custGeom>
            <a:solidFill>
              <a:srgbClr val="4F64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76" name="Google Shape;15376;p74"/>
            <p:cNvSpPr/>
            <p:nvPr/>
          </p:nvSpPr>
          <p:spPr>
            <a:xfrm>
              <a:off x="3046302" y="4197448"/>
              <a:ext cx="44506" cy="52887"/>
            </a:xfrm>
            <a:custGeom>
              <a:avLst/>
              <a:gdLst/>
              <a:ahLst/>
              <a:cxnLst/>
              <a:rect l="l" t="t" r="r" b="b"/>
              <a:pathLst>
                <a:path w="1694" h="2013" extrusionOk="0">
                  <a:moveTo>
                    <a:pt x="715" y="1"/>
                  </a:moveTo>
                  <a:lnTo>
                    <a:pt x="715" y="1"/>
                  </a:lnTo>
                  <a:cubicBezTo>
                    <a:pt x="632" y="14"/>
                    <a:pt x="556" y="49"/>
                    <a:pt x="486" y="91"/>
                  </a:cubicBezTo>
                  <a:cubicBezTo>
                    <a:pt x="105" y="320"/>
                    <a:pt x="1" y="826"/>
                    <a:pt x="299" y="1305"/>
                  </a:cubicBezTo>
                  <a:cubicBezTo>
                    <a:pt x="542" y="1685"/>
                    <a:pt x="1021" y="2013"/>
                    <a:pt x="1396" y="2013"/>
                  </a:cubicBezTo>
                  <a:cubicBezTo>
                    <a:pt x="1492" y="2013"/>
                    <a:pt x="1582" y="1991"/>
                    <a:pt x="1659" y="1943"/>
                  </a:cubicBezTo>
                  <a:cubicBezTo>
                    <a:pt x="1673" y="1936"/>
                    <a:pt x="1686" y="1929"/>
                    <a:pt x="1693" y="1915"/>
                  </a:cubicBezTo>
                  <a:cubicBezTo>
                    <a:pt x="1319" y="1714"/>
                    <a:pt x="1007" y="1409"/>
                    <a:pt x="806" y="1034"/>
                  </a:cubicBezTo>
                  <a:cubicBezTo>
                    <a:pt x="597" y="639"/>
                    <a:pt x="584" y="264"/>
                    <a:pt x="715" y="1"/>
                  </a:cubicBezTo>
                  <a:close/>
                </a:path>
              </a:pathLst>
            </a:custGeom>
            <a:solidFill>
              <a:srgbClr val="4F64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77" name="Google Shape;15377;p74"/>
            <p:cNvSpPr/>
            <p:nvPr/>
          </p:nvSpPr>
          <p:spPr>
            <a:xfrm>
              <a:off x="3111905" y="4183419"/>
              <a:ext cx="34837" cy="55593"/>
            </a:xfrm>
            <a:custGeom>
              <a:avLst/>
              <a:gdLst/>
              <a:ahLst/>
              <a:cxnLst/>
              <a:rect l="l" t="t" r="r" b="b"/>
              <a:pathLst>
                <a:path w="1326" h="2116" extrusionOk="0">
                  <a:moveTo>
                    <a:pt x="883" y="1"/>
                  </a:moveTo>
                  <a:cubicBezTo>
                    <a:pt x="503" y="1"/>
                    <a:pt x="158" y="303"/>
                    <a:pt x="77" y="798"/>
                  </a:cubicBezTo>
                  <a:cubicBezTo>
                    <a:pt x="1" y="1277"/>
                    <a:pt x="174" y="1908"/>
                    <a:pt x="514" y="2116"/>
                  </a:cubicBezTo>
                  <a:cubicBezTo>
                    <a:pt x="424" y="1728"/>
                    <a:pt x="438" y="1318"/>
                    <a:pt x="570" y="937"/>
                  </a:cubicBezTo>
                  <a:cubicBezTo>
                    <a:pt x="715" y="514"/>
                    <a:pt x="1000" y="243"/>
                    <a:pt x="1326" y="146"/>
                  </a:cubicBezTo>
                  <a:cubicBezTo>
                    <a:pt x="1236" y="77"/>
                    <a:pt x="1132" y="35"/>
                    <a:pt x="1021" y="14"/>
                  </a:cubicBezTo>
                  <a:cubicBezTo>
                    <a:pt x="974" y="5"/>
                    <a:pt x="928" y="1"/>
                    <a:pt x="883" y="1"/>
                  </a:cubicBezTo>
                  <a:close/>
                </a:path>
              </a:pathLst>
            </a:custGeom>
            <a:solidFill>
              <a:srgbClr val="4F64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78" name="Google Shape;15378;p74"/>
            <p:cNvSpPr/>
            <p:nvPr/>
          </p:nvSpPr>
          <p:spPr>
            <a:xfrm>
              <a:off x="3169678" y="4210086"/>
              <a:ext cx="37937" cy="42982"/>
            </a:xfrm>
            <a:custGeom>
              <a:avLst/>
              <a:gdLst/>
              <a:ahLst/>
              <a:cxnLst/>
              <a:rect l="l" t="t" r="r" b="b"/>
              <a:pathLst>
                <a:path w="1444" h="1636" extrusionOk="0">
                  <a:moveTo>
                    <a:pt x="884" y="0"/>
                  </a:moveTo>
                  <a:cubicBezTo>
                    <a:pt x="615" y="0"/>
                    <a:pt x="343" y="173"/>
                    <a:pt x="188" y="504"/>
                  </a:cubicBezTo>
                  <a:cubicBezTo>
                    <a:pt x="15" y="865"/>
                    <a:pt x="1" y="1365"/>
                    <a:pt x="174" y="1635"/>
                  </a:cubicBezTo>
                  <a:cubicBezTo>
                    <a:pt x="237" y="1295"/>
                    <a:pt x="396" y="976"/>
                    <a:pt x="625" y="719"/>
                  </a:cubicBezTo>
                  <a:cubicBezTo>
                    <a:pt x="828" y="490"/>
                    <a:pt x="1116" y="359"/>
                    <a:pt x="1420" y="359"/>
                  </a:cubicBezTo>
                  <a:cubicBezTo>
                    <a:pt x="1428" y="359"/>
                    <a:pt x="1436" y="359"/>
                    <a:pt x="1443" y="359"/>
                  </a:cubicBezTo>
                  <a:cubicBezTo>
                    <a:pt x="1388" y="227"/>
                    <a:pt x="1284" y="123"/>
                    <a:pt x="1152" y="61"/>
                  </a:cubicBezTo>
                  <a:cubicBezTo>
                    <a:pt x="1066" y="20"/>
                    <a:pt x="975" y="0"/>
                    <a:pt x="884" y="0"/>
                  </a:cubicBezTo>
                  <a:close/>
                </a:path>
              </a:pathLst>
            </a:custGeom>
            <a:solidFill>
              <a:srgbClr val="4F64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79" name="Google Shape;15379;p74"/>
            <p:cNvSpPr/>
            <p:nvPr/>
          </p:nvSpPr>
          <p:spPr>
            <a:xfrm>
              <a:off x="3245316" y="4339740"/>
              <a:ext cx="43034" cy="57826"/>
            </a:xfrm>
            <a:custGeom>
              <a:avLst/>
              <a:gdLst/>
              <a:ahLst/>
              <a:cxnLst/>
              <a:rect l="l" t="t" r="r" b="b"/>
              <a:pathLst>
                <a:path w="1638" h="2201" extrusionOk="0">
                  <a:moveTo>
                    <a:pt x="810" y="1"/>
                  </a:moveTo>
                  <a:cubicBezTo>
                    <a:pt x="383" y="1"/>
                    <a:pt x="34" y="357"/>
                    <a:pt x="14" y="910"/>
                  </a:cubicBezTo>
                  <a:cubicBezTo>
                    <a:pt x="0" y="1472"/>
                    <a:pt x="347" y="2180"/>
                    <a:pt x="791" y="2200"/>
                  </a:cubicBezTo>
                  <a:cubicBezTo>
                    <a:pt x="798" y="2201"/>
                    <a:pt x="804" y="2201"/>
                    <a:pt x="811" y="2201"/>
                  </a:cubicBezTo>
                  <a:cubicBezTo>
                    <a:pt x="1246" y="2201"/>
                    <a:pt x="1610" y="1533"/>
                    <a:pt x="1623" y="980"/>
                  </a:cubicBezTo>
                  <a:cubicBezTo>
                    <a:pt x="1637" y="418"/>
                    <a:pt x="1290" y="22"/>
                    <a:pt x="846" y="2"/>
                  </a:cubicBezTo>
                  <a:cubicBezTo>
                    <a:pt x="834" y="1"/>
                    <a:pt x="822" y="1"/>
                    <a:pt x="810" y="1"/>
                  </a:cubicBezTo>
                  <a:close/>
                </a:path>
              </a:pathLst>
            </a:custGeom>
            <a:solidFill>
              <a:srgbClr val="697D9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80" name="Google Shape;15380;p74"/>
            <p:cNvSpPr/>
            <p:nvPr/>
          </p:nvSpPr>
          <p:spPr>
            <a:xfrm>
              <a:off x="3187175" y="4355793"/>
              <a:ext cx="41038" cy="49366"/>
            </a:xfrm>
            <a:custGeom>
              <a:avLst/>
              <a:gdLst/>
              <a:ahLst/>
              <a:cxnLst/>
              <a:rect l="l" t="t" r="r" b="b"/>
              <a:pathLst>
                <a:path w="1562" h="1879" extrusionOk="0">
                  <a:moveTo>
                    <a:pt x="728" y="1"/>
                  </a:moveTo>
                  <a:cubicBezTo>
                    <a:pt x="675" y="1"/>
                    <a:pt x="622" y="8"/>
                    <a:pt x="569" y="22"/>
                  </a:cubicBezTo>
                  <a:cubicBezTo>
                    <a:pt x="209" y="119"/>
                    <a:pt x="1" y="514"/>
                    <a:pt x="125" y="986"/>
                  </a:cubicBezTo>
                  <a:cubicBezTo>
                    <a:pt x="240" y="1418"/>
                    <a:pt x="628" y="1879"/>
                    <a:pt x="969" y="1879"/>
                  </a:cubicBezTo>
                  <a:cubicBezTo>
                    <a:pt x="1000" y="1879"/>
                    <a:pt x="1031" y="1875"/>
                    <a:pt x="1062" y="1867"/>
                  </a:cubicBezTo>
                  <a:cubicBezTo>
                    <a:pt x="1422" y="1763"/>
                    <a:pt x="1561" y="1111"/>
                    <a:pt x="1436" y="639"/>
                  </a:cubicBezTo>
                  <a:cubicBezTo>
                    <a:pt x="1330" y="237"/>
                    <a:pt x="1036" y="1"/>
                    <a:pt x="728" y="1"/>
                  </a:cubicBezTo>
                  <a:close/>
                </a:path>
              </a:pathLst>
            </a:custGeom>
            <a:solidFill>
              <a:srgbClr val="697D9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81" name="Google Shape;15381;p74"/>
            <p:cNvSpPr/>
            <p:nvPr/>
          </p:nvSpPr>
          <p:spPr>
            <a:xfrm>
              <a:off x="3329861" y="4419977"/>
              <a:ext cx="53070" cy="39671"/>
            </a:xfrm>
            <a:custGeom>
              <a:avLst/>
              <a:gdLst/>
              <a:ahLst/>
              <a:cxnLst/>
              <a:rect l="l" t="t" r="r" b="b"/>
              <a:pathLst>
                <a:path w="2020" h="1510" extrusionOk="0">
                  <a:moveTo>
                    <a:pt x="1259" y="0"/>
                  </a:moveTo>
                  <a:cubicBezTo>
                    <a:pt x="1106" y="0"/>
                    <a:pt x="941" y="45"/>
                    <a:pt x="777" y="138"/>
                  </a:cubicBezTo>
                  <a:cubicBezTo>
                    <a:pt x="361" y="388"/>
                    <a:pt x="1" y="957"/>
                    <a:pt x="188" y="1283"/>
                  </a:cubicBezTo>
                  <a:cubicBezTo>
                    <a:pt x="284" y="1440"/>
                    <a:pt x="496" y="1510"/>
                    <a:pt x="737" y="1510"/>
                  </a:cubicBezTo>
                  <a:cubicBezTo>
                    <a:pt x="984" y="1510"/>
                    <a:pt x="1260" y="1437"/>
                    <a:pt x="1471" y="1311"/>
                  </a:cubicBezTo>
                  <a:cubicBezTo>
                    <a:pt x="1887" y="1061"/>
                    <a:pt x="2019" y="631"/>
                    <a:pt x="1832" y="312"/>
                  </a:cubicBezTo>
                  <a:cubicBezTo>
                    <a:pt x="1713" y="112"/>
                    <a:pt x="1502" y="0"/>
                    <a:pt x="1259" y="0"/>
                  </a:cubicBezTo>
                  <a:close/>
                </a:path>
              </a:pathLst>
            </a:custGeom>
            <a:solidFill>
              <a:srgbClr val="697D9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82" name="Google Shape;15382;p74"/>
            <p:cNvSpPr/>
            <p:nvPr/>
          </p:nvSpPr>
          <p:spPr>
            <a:xfrm>
              <a:off x="3187911" y="4418111"/>
              <a:ext cx="136328" cy="94975"/>
            </a:xfrm>
            <a:custGeom>
              <a:avLst/>
              <a:gdLst/>
              <a:ahLst/>
              <a:cxnLst/>
              <a:rect l="l" t="t" r="r" b="b"/>
              <a:pathLst>
                <a:path w="5189" h="3615" extrusionOk="0">
                  <a:moveTo>
                    <a:pt x="2405" y="0"/>
                  </a:moveTo>
                  <a:cubicBezTo>
                    <a:pt x="1490" y="0"/>
                    <a:pt x="662" y="471"/>
                    <a:pt x="382" y="1160"/>
                  </a:cubicBezTo>
                  <a:cubicBezTo>
                    <a:pt x="0" y="2089"/>
                    <a:pt x="930" y="2699"/>
                    <a:pt x="2178" y="3206"/>
                  </a:cubicBezTo>
                  <a:cubicBezTo>
                    <a:pt x="2779" y="3449"/>
                    <a:pt x="3343" y="3614"/>
                    <a:pt x="3805" y="3614"/>
                  </a:cubicBezTo>
                  <a:cubicBezTo>
                    <a:pt x="4303" y="3614"/>
                    <a:pt x="4679" y="3422"/>
                    <a:pt x="4849" y="2928"/>
                  </a:cubicBezTo>
                  <a:cubicBezTo>
                    <a:pt x="5189" y="1950"/>
                    <a:pt x="4675" y="1236"/>
                    <a:pt x="4439" y="951"/>
                  </a:cubicBezTo>
                  <a:cubicBezTo>
                    <a:pt x="4162" y="619"/>
                    <a:pt x="3808" y="362"/>
                    <a:pt x="3406" y="195"/>
                  </a:cubicBezTo>
                  <a:cubicBezTo>
                    <a:pt x="3075" y="61"/>
                    <a:pt x="2734" y="0"/>
                    <a:pt x="2405" y="0"/>
                  </a:cubicBezTo>
                  <a:close/>
                </a:path>
              </a:pathLst>
            </a:custGeom>
            <a:solidFill>
              <a:srgbClr val="697D9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83" name="Google Shape;15383;p74"/>
            <p:cNvSpPr/>
            <p:nvPr/>
          </p:nvSpPr>
          <p:spPr>
            <a:xfrm>
              <a:off x="3294682" y="4365277"/>
              <a:ext cx="56171" cy="51336"/>
            </a:xfrm>
            <a:custGeom>
              <a:avLst/>
              <a:gdLst/>
              <a:ahLst/>
              <a:cxnLst/>
              <a:rect l="l" t="t" r="r" b="b"/>
              <a:pathLst>
                <a:path w="2138" h="1954" extrusionOk="0">
                  <a:moveTo>
                    <a:pt x="1305" y="1"/>
                  </a:moveTo>
                  <a:cubicBezTo>
                    <a:pt x="1067" y="1"/>
                    <a:pt x="815" y="108"/>
                    <a:pt x="604" y="334"/>
                  </a:cubicBezTo>
                  <a:cubicBezTo>
                    <a:pt x="216" y="750"/>
                    <a:pt x="1" y="1506"/>
                    <a:pt x="320" y="1818"/>
                  </a:cubicBezTo>
                  <a:cubicBezTo>
                    <a:pt x="418" y="1912"/>
                    <a:pt x="556" y="1953"/>
                    <a:pt x="710" y="1953"/>
                  </a:cubicBezTo>
                  <a:cubicBezTo>
                    <a:pt x="1056" y="1953"/>
                    <a:pt x="1487" y="1745"/>
                    <a:pt x="1756" y="1457"/>
                  </a:cubicBezTo>
                  <a:cubicBezTo>
                    <a:pt x="2137" y="1048"/>
                    <a:pt x="2137" y="514"/>
                    <a:pt x="1825" y="209"/>
                  </a:cubicBezTo>
                  <a:cubicBezTo>
                    <a:pt x="1682" y="72"/>
                    <a:pt x="1498" y="1"/>
                    <a:pt x="1305" y="1"/>
                  </a:cubicBezTo>
                  <a:close/>
                </a:path>
              </a:pathLst>
            </a:custGeom>
            <a:solidFill>
              <a:srgbClr val="697D9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84" name="Google Shape;15384;p74"/>
            <p:cNvSpPr/>
            <p:nvPr/>
          </p:nvSpPr>
          <p:spPr>
            <a:xfrm>
              <a:off x="3191011" y="4418111"/>
              <a:ext cx="80026" cy="70384"/>
            </a:xfrm>
            <a:custGeom>
              <a:avLst/>
              <a:gdLst/>
              <a:ahLst/>
              <a:cxnLst/>
              <a:rect l="l" t="t" r="r" b="b"/>
              <a:pathLst>
                <a:path w="3046" h="2679" extrusionOk="0">
                  <a:moveTo>
                    <a:pt x="2285" y="1"/>
                  </a:moveTo>
                  <a:cubicBezTo>
                    <a:pt x="1371" y="1"/>
                    <a:pt x="542" y="472"/>
                    <a:pt x="264" y="1153"/>
                  </a:cubicBezTo>
                  <a:cubicBezTo>
                    <a:pt x="0" y="1791"/>
                    <a:pt x="347" y="2276"/>
                    <a:pt x="992" y="2679"/>
                  </a:cubicBezTo>
                  <a:cubicBezTo>
                    <a:pt x="944" y="2436"/>
                    <a:pt x="957" y="2186"/>
                    <a:pt x="1041" y="1950"/>
                  </a:cubicBezTo>
                  <a:cubicBezTo>
                    <a:pt x="1311" y="1104"/>
                    <a:pt x="2123" y="369"/>
                    <a:pt x="3045" y="112"/>
                  </a:cubicBezTo>
                  <a:cubicBezTo>
                    <a:pt x="2792" y="36"/>
                    <a:pt x="2535" y="1"/>
                    <a:pt x="2285" y="1"/>
                  </a:cubicBezTo>
                  <a:close/>
                </a:path>
              </a:pathLst>
            </a:custGeom>
            <a:solidFill>
              <a:srgbClr val="4F64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85" name="Google Shape;15385;p74"/>
            <p:cNvSpPr/>
            <p:nvPr/>
          </p:nvSpPr>
          <p:spPr>
            <a:xfrm>
              <a:off x="3187175" y="4355977"/>
              <a:ext cx="33182" cy="49182"/>
            </a:xfrm>
            <a:custGeom>
              <a:avLst/>
              <a:gdLst/>
              <a:ahLst/>
              <a:cxnLst/>
              <a:rect l="l" t="t" r="r" b="b"/>
              <a:pathLst>
                <a:path w="1263" h="1872" extrusionOk="0">
                  <a:moveTo>
                    <a:pt x="666" y="1"/>
                  </a:moveTo>
                  <a:cubicBezTo>
                    <a:pt x="632" y="1"/>
                    <a:pt x="604" y="8"/>
                    <a:pt x="569" y="15"/>
                  </a:cubicBezTo>
                  <a:cubicBezTo>
                    <a:pt x="209" y="112"/>
                    <a:pt x="1" y="507"/>
                    <a:pt x="125" y="979"/>
                  </a:cubicBezTo>
                  <a:cubicBezTo>
                    <a:pt x="240" y="1411"/>
                    <a:pt x="628" y="1872"/>
                    <a:pt x="969" y="1872"/>
                  </a:cubicBezTo>
                  <a:cubicBezTo>
                    <a:pt x="1000" y="1872"/>
                    <a:pt x="1031" y="1868"/>
                    <a:pt x="1062" y="1860"/>
                  </a:cubicBezTo>
                  <a:cubicBezTo>
                    <a:pt x="1145" y="1832"/>
                    <a:pt x="1214" y="1784"/>
                    <a:pt x="1263" y="1721"/>
                  </a:cubicBezTo>
                  <a:cubicBezTo>
                    <a:pt x="992" y="1541"/>
                    <a:pt x="729" y="1139"/>
                    <a:pt x="632" y="750"/>
                  </a:cubicBezTo>
                  <a:cubicBezTo>
                    <a:pt x="555" y="507"/>
                    <a:pt x="569" y="237"/>
                    <a:pt x="666" y="1"/>
                  </a:cubicBezTo>
                  <a:close/>
                </a:path>
              </a:pathLst>
            </a:custGeom>
            <a:solidFill>
              <a:srgbClr val="4F64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86" name="Google Shape;15386;p74"/>
            <p:cNvSpPr/>
            <p:nvPr/>
          </p:nvSpPr>
          <p:spPr>
            <a:xfrm>
              <a:off x="3245316" y="4339740"/>
              <a:ext cx="28453" cy="57826"/>
            </a:xfrm>
            <a:custGeom>
              <a:avLst/>
              <a:gdLst/>
              <a:ahLst/>
              <a:cxnLst/>
              <a:rect l="l" t="t" r="r" b="b"/>
              <a:pathLst>
                <a:path w="1083" h="2201" extrusionOk="0">
                  <a:moveTo>
                    <a:pt x="810" y="1"/>
                  </a:moveTo>
                  <a:cubicBezTo>
                    <a:pt x="383" y="1"/>
                    <a:pt x="35" y="357"/>
                    <a:pt x="21" y="910"/>
                  </a:cubicBezTo>
                  <a:cubicBezTo>
                    <a:pt x="0" y="1472"/>
                    <a:pt x="347" y="2180"/>
                    <a:pt x="791" y="2200"/>
                  </a:cubicBezTo>
                  <a:cubicBezTo>
                    <a:pt x="805" y="2200"/>
                    <a:pt x="819" y="2194"/>
                    <a:pt x="833" y="2194"/>
                  </a:cubicBezTo>
                  <a:cubicBezTo>
                    <a:pt x="631" y="1819"/>
                    <a:pt x="541" y="1389"/>
                    <a:pt x="583" y="959"/>
                  </a:cubicBezTo>
                  <a:cubicBezTo>
                    <a:pt x="624" y="522"/>
                    <a:pt x="826" y="203"/>
                    <a:pt x="1082" y="57"/>
                  </a:cubicBezTo>
                  <a:cubicBezTo>
                    <a:pt x="1006" y="22"/>
                    <a:pt x="930" y="9"/>
                    <a:pt x="846" y="2"/>
                  </a:cubicBezTo>
                  <a:cubicBezTo>
                    <a:pt x="834" y="1"/>
                    <a:pt x="822" y="1"/>
                    <a:pt x="810" y="1"/>
                  </a:cubicBezTo>
                  <a:close/>
                </a:path>
              </a:pathLst>
            </a:custGeom>
            <a:solidFill>
              <a:srgbClr val="4F64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87" name="Google Shape;15387;p74"/>
            <p:cNvSpPr/>
            <p:nvPr/>
          </p:nvSpPr>
          <p:spPr>
            <a:xfrm>
              <a:off x="3296338" y="4365198"/>
              <a:ext cx="51047" cy="44033"/>
            </a:xfrm>
            <a:custGeom>
              <a:avLst/>
              <a:gdLst/>
              <a:ahLst/>
              <a:cxnLst/>
              <a:rect l="l" t="t" r="r" b="b"/>
              <a:pathLst>
                <a:path w="1943" h="1676" extrusionOk="0">
                  <a:moveTo>
                    <a:pt x="1244" y="1"/>
                  </a:moveTo>
                  <a:cubicBezTo>
                    <a:pt x="1006" y="1"/>
                    <a:pt x="752" y="110"/>
                    <a:pt x="541" y="337"/>
                  </a:cubicBezTo>
                  <a:cubicBezTo>
                    <a:pt x="201" y="697"/>
                    <a:pt x="0" y="1322"/>
                    <a:pt x="160" y="1675"/>
                  </a:cubicBezTo>
                  <a:cubicBezTo>
                    <a:pt x="306" y="1301"/>
                    <a:pt x="548" y="968"/>
                    <a:pt x="867" y="725"/>
                  </a:cubicBezTo>
                  <a:cubicBezTo>
                    <a:pt x="1123" y="533"/>
                    <a:pt x="1392" y="446"/>
                    <a:pt x="1644" y="446"/>
                  </a:cubicBezTo>
                  <a:cubicBezTo>
                    <a:pt x="1747" y="446"/>
                    <a:pt x="1847" y="461"/>
                    <a:pt x="1942" y="489"/>
                  </a:cubicBezTo>
                  <a:cubicBezTo>
                    <a:pt x="1901" y="385"/>
                    <a:pt x="1838" y="288"/>
                    <a:pt x="1762" y="212"/>
                  </a:cubicBezTo>
                  <a:cubicBezTo>
                    <a:pt x="1620" y="72"/>
                    <a:pt x="1437" y="1"/>
                    <a:pt x="1244" y="1"/>
                  </a:cubicBezTo>
                  <a:close/>
                </a:path>
              </a:pathLst>
            </a:custGeom>
            <a:solidFill>
              <a:srgbClr val="4F64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88" name="Google Shape;15388;p74"/>
            <p:cNvSpPr/>
            <p:nvPr/>
          </p:nvSpPr>
          <p:spPr>
            <a:xfrm>
              <a:off x="3333697" y="4419898"/>
              <a:ext cx="46844" cy="28138"/>
            </a:xfrm>
            <a:custGeom>
              <a:avLst/>
              <a:gdLst/>
              <a:ahLst/>
              <a:cxnLst/>
              <a:rect l="l" t="t" r="r" b="b"/>
              <a:pathLst>
                <a:path w="1783" h="1071" extrusionOk="0">
                  <a:moveTo>
                    <a:pt x="1114" y="0"/>
                  </a:moveTo>
                  <a:cubicBezTo>
                    <a:pt x="962" y="0"/>
                    <a:pt x="799" y="45"/>
                    <a:pt x="638" y="141"/>
                  </a:cubicBezTo>
                  <a:cubicBezTo>
                    <a:pt x="299" y="342"/>
                    <a:pt x="0" y="745"/>
                    <a:pt x="0" y="1071"/>
                  </a:cubicBezTo>
                  <a:cubicBezTo>
                    <a:pt x="236" y="821"/>
                    <a:pt x="548" y="648"/>
                    <a:pt x="881" y="564"/>
                  </a:cubicBezTo>
                  <a:cubicBezTo>
                    <a:pt x="974" y="539"/>
                    <a:pt x="1068" y="527"/>
                    <a:pt x="1162" y="527"/>
                  </a:cubicBezTo>
                  <a:cubicBezTo>
                    <a:pt x="1375" y="527"/>
                    <a:pt x="1584" y="592"/>
                    <a:pt x="1762" y="717"/>
                  </a:cubicBezTo>
                  <a:cubicBezTo>
                    <a:pt x="1783" y="578"/>
                    <a:pt x="1755" y="433"/>
                    <a:pt x="1686" y="315"/>
                  </a:cubicBezTo>
                  <a:cubicBezTo>
                    <a:pt x="1566" y="114"/>
                    <a:pt x="1355" y="0"/>
                    <a:pt x="1114" y="0"/>
                  </a:cubicBezTo>
                  <a:close/>
                </a:path>
              </a:pathLst>
            </a:custGeom>
            <a:solidFill>
              <a:srgbClr val="4F647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389" name="Google Shape;15389;p74"/>
          <p:cNvGrpSpPr/>
          <p:nvPr/>
        </p:nvGrpSpPr>
        <p:grpSpPr>
          <a:xfrm>
            <a:off x="9225701" y="3689320"/>
            <a:ext cx="366067" cy="472971"/>
            <a:chOff x="7606826" y="2419290"/>
            <a:chExt cx="274550" cy="354728"/>
          </a:xfrm>
        </p:grpSpPr>
        <p:sp>
          <p:nvSpPr>
            <p:cNvPr id="15390" name="Google Shape;15390;p74"/>
            <p:cNvSpPr/>
            <p:nvPr/>
          </p:nvSpPr>
          <p:spPr>
            <a:xfrm>
              <a:off x="7606826" y="2619370"/>
              <a:ext cx="274550" cy="154649"/>
            </a:xfrm>
            <a:custGeom>
              <a:avLst/>
              <a:gdLst/>
              <a:ahLst/>
              <a:cxnLst/>
              <a:rect l="l" t="t" r="r" b="b"/>
              <a:pathLst>
                <a:path w="10485" h="5906" extrusionOk="0">
                  <a:moveTo>
                    <a:pt x="3711" y="1"/>
                  </a:moveTo>
                  <a:lnTo>
                    <a:pt x="3711" y="1041"/>
                  </a:lnTo>
                  <a:cubicBezTo>
                    <a:pt x="3711" y="1336"/>
                    <a:pt x="3520" y="1584"/>
                    <a:pt x="3244" y="1670"/>
                  </a:cubicBezTo>
                  <a:lnTo>
                    <a:pt x="935" y="2348"/>
                  </a:lnTo>
                  <a:cubicBezTo>
                    <a:pt x="382" y="2510"/>
                    <a:pt x="0" y="3025"/>
                    <a:pt x="0" y="3607"/>
                  </a:cubicBezTo>
                  <a:lnTo>
                    <a:pt x="0" y="5248"/>
                  </a:lnTo>
                  <a:cubicBezTo>
                    <a:pt x="0" y="5610"/>
                    <a:pt x="286" y="5906"/>
                    <a:pt x="649" y="5906"/>
                  </a:cubicBezTo>
                  <a:lnTo>
                    <a:pt x="9826" y="5906"/>
                  </a:lnTo>
                  <a:cubicBezTo>
                    <a:pt x="10189" y="5906"/>
                    <a:pt x="10485" y="5610"/>
                    <a:pt x="10485" y="5248"/>
                  </a:cubicBezTo>
                  <a:lnTo>
                    <a:pt x="10485" y="3607"/>
                  </a:lnTo>
                  <a:cubicBezTo>
                    <a:pt x="10485" y="3025"/>
                    <a:pt x="10093" y="2510"/>
                    <a:pt x="9540" y="2348"/>
                  </a:cubicBezTo>
                  <a:lnTo>
                    <a:pt x="7241" y="1670"/>
                  </a:lnTo>
                  <a:cubicBezTo>
                    <a:pt x="6955" y="1584"/>
                    <a:pt x="6764" y="1336"/>
                    <a:pt x="6764" y="1041"/>
                  </a:cubicBezTo>
                  <a:lnTo>
                    <a:pt x="6764" y="1"/>
                  </a:lnTo>
                  <a:close/>
                </a:path>
              </a:pathLst>
            </a:custGeom>
            <a:solidFill>
              <a:srgbClr val="E7ECF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91" name="Google Shape;15391;p74"/>
            <p:cNvSpPr/>
            <p:nvPr/>
          </p:nvSpPr>
          <p:spPr>
            <a:xfrm>
              <a:off x="7606826" y="2667576"/>
              <a:ext cx="274550" cy="106442"/>
            </a:xfrm>
            <a:custGeom>
              <a:avLst/>
              <a:gdLst/>
              <a:ahLst/>
              <a:cxnLst/>
              <a:rect l="l" t="t" r="r" b="b"/>
              <a:pathLst>
                <a:path w="10485" h="4065" extrusionOk="0">
                  <a:moveTo>
                    <a:pt x="2671" y="1"/>
                  </a:moveTo>
                  <a:lnTo>
                    <a:pt x="935" y="507"/>
                  </a:lnTo>
                  <a:cubicBezTo>
                    <a:pt x="382" y="669"/>
                    <a:pt x="0" y="1184"/>
                    <a:pt x="0" y="1766"/>
                  </a:cubicBezTo>
                  <a:lnTo>
                    <a:pt x="0" y="3407"/>
                  </a:lnTo>
                  <a:cubicBezTo>
                    <a:pt x="0" y="3769"/>
                    <a:pt x="286" y="4065"/>
                    <a:pt x="649" y="4065"/>
                  </a:cubicBezTo>
                  <a:lnTo>
                    <a:pt x="9826" y="4065"/>
                  </a:lnTo>
                  <a:cubicBezTo>
                    <a:pt x="10189" y="4065"/>
                    <a:pt x="10485" y="3769"/>
                    <a:pt x="10485" y="3407"/>
                  </a:cubicBezTo>
                  <a:lnTo>
                    <a:pt x="10485" y="1766"/>
                  </a:lnTo>
                  <a:cubicBezTo>
                    <a:pt x="10485" y="1184"/>
                    <a:pt x="10093" y="669"/>
                    <a:pt x="9540" y="507"/>
                  </a:cubicBezTo>
                  <a:lnTo>
                    <a:pt x="7804" y="1"/>
                  </a:lnTo>
                  <a:cubicBezTo>
                    <a:pt x="7556" y="1213"/>
                    <a:pt x="6478" y="2090"/>
                    <a:pt x="5238" y="2090"/>
                  </a:cubicBezTo>
                  <a:cubicBezTo>
                    <a:pt x="3997" y="2090"/>
                    <a:pt x="2919" y="1213"/>
                    <a:pt x="2671" y="1"/>
                  </a:cubicBezTo>
                  <a:close/>
                </a:path>
              </a:pathLst>
            </a:custGeom>
            <a:solidFill>
              <a:srgbClr val="869FB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92" name="Google Shape;15392;p74"/>
            <p:cNvSpPr/>
            <p:nvPr/>
          </p:nvSpPr>
          <p:spPr>
            <a:xfrm>
              <a:off x="7703998" y="2619370"/>
              <a:ext cx="79943" cy="22886"/>
            </a:xfrm>
            <a:custGeom>
              <a:avLst/>
              <a:gdLst/>
              <a:ahLst/>
              <a:cxnLst/>
              <a:rect l="l" t="t" r="r" b="b"/>
              <a:pathLst>
                <a:path w="3053" h="874" extrusionOk="0">
                  <a:moveTo>
                    <a:pt x="0" y="1"/>
                  </a:moveTo>
                  <a:lnTo>
                    <a:pt x="0" y="487"/>
                  </a:lnTo>
                  <a:cubicBezTo>
                    <a:pt x="477" y="745"/>
                    <a:pt x="1002" y="874"/>
                    <a:pt x="1527" y="874"/>
                  </a:cubicBezTo>
                  <a:cubicBezTo>
                    <a:pt x="2051" y="874"/>
                    <a:pt x="2576" y="745"/>
                    <a:pt x="3053" y="487"/>
                  </a:cubicBezTo>
                  <a:lnTo>
                    <a:pt x="3053" y="1"/>
                  </a:lnTo>
                  <a:close/>
                </a:path>
              </a:pathLst>
            </a:cu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93" name="Google Shape;15393;p74"/>
            <p:cNvSpPr/>
            <p:nvPr/>
          </p:nvSpPr>
          <p:spPr>
            <a:xfrm>
              <a:off x="7647543" y="2470744"/>
              <a:ext cx="192617" cy="160147"/>
            </a:xfrm>
            <a:custGeom>
              <a:avLst/>
              <a:gdLst/>
              <a:ahLst/>
              <a:cxnLst/>
              <a:rect l="l" t="t" r="r" b="b"/>
              <a:pathLst>
                <a:path w="7356" h="6116" extrusionOk="0">
                  <a:moveTo>
                    <a:pt x="840" y="1"/>
                  </a:moveTo>
                  <a:lnTo>
                    <a:pt x="840" y="2405"/>
                  </a:lnTo>
                  <a:lnTo>
                    <a:pt x="735" y="2405"/>
                  </a:lnTo>
                  <a:cubicBezTo>
                    <a:pt x="0" y="2405"/>
                    <a:pt x="0" y="3492"/>
                    <a:pt x="735" y="3492"/>
                  </a:cubicBezTo>
                  <a:lnTo>
                    <a:pt x="849" y="3492"/>
                  </a:lnTo>
                  <a:cubicBezTo>
                    <a:pt x="964" y="4971"/>
                    <a:pt x="2194" y="6116"/>
                    <a:pt x="3683" y="6116"/>
                  </a:cubicBezTo>
                  <a:cubicBezTo>
                    <a:pt x="5161" y="6116"/>
                    <a:pt x="6392" y="4971"/>
                    <a:pt x="6506" y="3492"/>
                  </a:cubicBezTo>
                  <a:lnTo>
                    <a:pt x="6630" y="3492"/>
                  </a:lnTo>
                  <a:cubicBezTo>
                    <a:pt x="7355" y="3492"/>
                    <a:pt x="7355" y="2405"/>
                    <a:pt x="6630" y="2405"/>
                  </a:cubicBezTo>
                  <a:lnTo>
                    <a:pt x="6525" y="2405"/>
                  </a:lnTo>
                  <a:lnTo>
                    <a:pt x="6525" y="1"/>
                  </a:lnTo>
                  <a:close/>
                </a:path>
              </a:pathLst>
            </a:custGeom>
            <a:solidFill>
              <a:srgbClr val="ECF0F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94" name="Google Shape;15394;p74"/>
            <p:cNvSpPr/>
            <p:nvPr/>
          </p:nvSpPr>
          <p:spPr>
            <a:xfrm>
              <a:off x="7651785" y="2470744"/>
              <a:ext cx="166379" cy="160121"/>
            </a:xfrm>
            <a:custGeom>
              <a:avLst/>
              <a:gdLst/>
              <a:ahLst/>
              <a:cxnLst/>
              <a:rect l="l" t="t" r="r" b="b"/>
              <a:pathLst>
                <a:path w="6354" h="6115" extrusionOk="0">
                  <a:moveTo>
                    <a:pt x="678" y="1"/>
                  </a:moveTo>
                  <a:lnTo>
                    <a:pt x="678" y="2405"/>
                  </a:lnTo>
                  <a:lnTo>
                    <a:pt x="601" y="2405"/>
                  </a:lnTo>
                  <a:cubicBezTo>
                    <a:pt x="595" y="2404"/>
                    <a:pt x="589" y="2404"/>
                    <a:pt x="583" y="2404"/>
                  </a:cubicBezTo>
                  <a:cubicBezTo>
                    <a:pt x="304" y="2404"/>
                    <a:pt x="66" y="2611"/>
                    <a:pt x="29" y="2891"/>
                  </a:cubicBezTo>
                  <a:cubicBezTo>
                    <a:pt x="0" y="3215"/>
                    <a:pt x="248" y="3492"/>
                    <a:pt x="573" y="3492"/>
                  </a:cubicBezTo>
                  <a:lnTo>
                    <a:pt x="687" y="3492"/>
                  </a:lnTo>
                  <a:cubicBezTo>
                    <a:pt x="800" y="4995"/>
                    <a:pt x="2046" y="6115"/>
                    <a:pt x="3499" y="6115"/>
                  </a:cubicBezTo>
                  <a:cubicBezTo>
                    <a:pt x="3650" y="6115"/>
                    <a:pt x="3804" y="6103"/>
                    <a:pt x="3959" y="6077"/>
                  </a:cubicBezTo>
                  <a:cubicBezTo>
                    <a:pt x="2576" y="5868"/>
                    <a:pt x="1555" y="4675"/>
                    <a:pt x="1555" y="3282"/>
                  </a:cubicBezTo>
                  <a:lnTo>
                    <a:pt x="1555" y="1527"/>
                  </a:lnTo>
                  <a:cubicBezTo>
                    <a:pt x="1555" y="1050"/>
                    <a:pt x="1946" y="659"/>
                    <a:pt x="2433" y="659"/>
                  </a:cubicBezTo>
                  <a:lnTo>
                    <a:pt x="3740" y="659"/>
                  </a:lnTo>
                  <a:cubicBezTo>
                    <a:pt x="3932" y="802"/>
                    <a:pt x="4163" y="875"/>
                    <a:pt x="4392" y="875"/>
                  </a:cubicBezTo>
                  <a:cubicBezTo>
                    <a:pt x="4562" y="875"/>
                    <a:pt x="4731" y="835"/>
                    <a:pt x="4885" y="754"/>
                  </a:cubicBezTo>
                  <a:cubicBezTo>
                    <a:pt x="5184" y="972"/>
                    <a:pt x="5547" y="1088"/>
                    <a:pt x="5914" y="1088"/>
                  </a:cubicBezTo>
                  <a:cubicBezTo>
                    <a:pt x="6061" y="1088"/>
                    <a:pt x="6209" y="1069"/>
                    <a:pt x="6354" y="1031"/>
                  </a:cubicBezTo>
                  <a:lnTo>
                    <a:pt x="6354" y="1"/>
                  </a:lnTo>
                  <a:close/>
                </a:path>
              </a:pathLst>
            </a:custGeom>
            <a:solidFill>
              <a:srgbClr val="E7ECF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95" name="Google Shape;15395;p74"/>
            <p:cNvSpPr/>
            <p:nvPr/>
          </p:nvSpPr>
          <p:spPr>
            <a:xfrm>
              <a:off x="7654770" y="2419290"/>
              <a:ext cx="174156" cy="114428"/>
            </a:xfrm>
            <a:custGeom>
              <a:avLst/>
              <a:gdLst/>
              <a:ahLst/>
              <a:cxnLst/>
              <a:rect l="l" t="t" r="r" b="b"/>
              <a:pathLst>
                <a:path w="6651" h="4370" extrusionOk="0">
                  <a:moveTo>
                    <a:pt x="1842" y="0"/>
                  </a:moveTo>
                  <a:cubicBezTo>
                    <a:pt x="812" y="0"/>
                    <a:pt x="1" y="897"/>
                    <a:pt x="106" y="1918"/>
                  </a:cubicBezTo>
                  <a:lnTo>
                    <a:pt x="344" y="4370"/>
                  </a:lnTo>
                  <a:lnTo>
                    <a:pt x="564" y="4370"/>
                  </a:lnTo>
                  <a:cubicBezTo>
                    <a:pt x="812" y="4370"/>
                    <a:pt x="1003" y="4169"/>
                    <a:pt x="1003" y="3931"/>
                  </a:cubicBezTo>
                  <a:lnTo>
                    <a:pt x="1003" y="2967"/>
                  </a:lnTo>
                  <a:cubicBezTo>
                    <a:pt x="1003" y="2481"/>
                    <a:pt x="1394" y="2090"/>
                    <a:pt x="1880" y="2090"/>
                  </a:cubicBezTo>
                  <a:lnTo>
                    <a:pt x="5811" y="2090"/>
                  </a:lnTo>
                  <a:lnTo>
                    <a:pt x="5811" y="3931"/>
                  </a:lnTo>
                  <a:cubicBezTo>
                    <a:pt x="5811" y="4169"/>
                    <a:pt x="6011" y="4370"/>
                    <a:pt x="6249" y="4370"/>
                  </a:cubicBezTo>
                  <a:lnTo>
                    <a:pt x="6469" y="4370"/>
                  </a:lnTo>
                  <a:lnTo>
                    <a:pt x="6650" y="2004"/>
                  </a:lnTo>
                  <a:lnTo>
                    <a:pt x="6631" y="2004"/>
                  </a:lnTo>
                  <a:lnTo>
                    <a:pt x="5811" y="0"/>
                  </a:lnTo>
                  <a:close/>
                </a:path>
              </a:pathLst>
            </a:custGeom>
            <a:solidFill>
              <a:srgbClr val="D4DDE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96" name="Google Shape;15396;p74"/>
            <p:cNvSpPr/>
            <p:nvPr/>
          </p:nvSpPr>
          <p:spPr>
            <a:xfrm>
              <a:off x="7654770" y="2419290"/>
              <a:ext cx="71983" cy="114428"/>
            </a:xfrm>
            <a:custGeom>
              <a:avLst/>
              <a:gdLst/>
              <a:ahLst/>
              <a:cxnLst/>
              <a:rect l="l" t="t" r="r" b="b"/>
              <a:pathLst>
                <a:path w="2749" h="4370" extrusionOk="0">
                  <a:moveTo>
                    <a:pt x="1842" y="0"/>
                  </a:moveTo>
                  <a:cubicBezTo>
                    <a:pt x="812" y="0"/>
                    <a:pt x="1" y="888"/>
                    <a:pt x="106" y="1918"/>
                  </a:cubicBezTo>
                  <a:lnTo>
                    <a:pt x="344" y="4370"/>
                  </a:lnTo>
                  <a:lnTo>
                    <a:pt x="564" y="4370"/>
                  </a:lnTo>
                  <a:cubicBezTo>
                    <a:pt x="812" y="4370"/>
                    <a:pt x="1003" y="4169"/>
                    <a:pt x="1003" y="3931"/>
                  </a:cubicBezTo>
                  <a:lnTo>
                    <a:pt x="1003" y="1756"/>
                  </a:lnTo>
                  <a:cubicBezTo>
                    <a:pt x="1003" y="783"/>
                    <a:pt x="1785" y="0"/>
                    <a:pt x="2748" y="0"/>
                  </a:cubicBezTo>
                  <a:close/>
                </a:path>
              </a:pathLst>
            </a:custGeom>
            <a:solidFill>
              <a:srgbClr val="CFD9E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97" name="Google Shape;15397;p74"/>
            <p:cNvSpPr/>
            <p:nvPr/>
          </p:nvSpPr>
          <p:spPr>
            <a:xfrm>
              <a:off x="7703998" y="2533640"/>
              <a:ext cx="11495" cy="17308"/>
            </a:xfrm>
            <a:custGeom>
              <a:avLst/>
              <a:gdLst/>
              <a:ahLst/>
              <a:cxnLst/>
              <a:rect l="l" t="t" r="r" b="b"/>
              <a:pathLst>
                <a:path w="439" h="661" extrusionOk="0">
                  <a:moveTo>
                    <a:pt x="220" y="0"/>
                  </a:moveTo>
                  <a:cubicBezTo>
                    <a:pt x="110" y="0"/>
                    <a:pt x="0" y="74"/>
                    <a:pt x="0" y="222"/>
                  </a:cubicBezTo>
                  <a:lnTo>
                    <a:pt x="0" y="441"/>
                  </a:lnTo>
                  <a:cubicBezTo>
                    <a:pt x="0" y="556"/>
                    <a:pt x="96" y="661"/>
                    <a:pt x="220" y="661"/>
                  </a:cubicBezTo>
                  <a:cubicBezTo>
                    <a:pt x="334" y="661"/>
                    <a:pt x="439" y="556"/>
                    <a:pt x="439" y="441"/>
                  </a:cubicBezTo>
                  <a:lnTo>
                    <a:pt x="439" y="222"/>
                  </a:lnTo>
                  <a:cubicBezTo>
                    <a:pt x="439" y="74"/>
                    <a:pt x="329" y="0"/>
                    <a:pt x="220" y="0"/>
                  </a:cubicBezTo>
                  <a:close/>
                </a:path>
              </a:pathLst>
            </a:custGeom>
            <a:solidFill>
              <a:srgbClr val="213B5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98" name="Google Shape;15398;p74"/>
            <p:cNvSpPr/>
            <p:nvPr/>
          </p:nvSpPr>
          <p:spPr>
            <a:xfrm>
              <a:off x="7772681" y="2533640"/>
              <a:ext cx="11260" cy="17308"/>
            </a:xfrm>
            <a:custGeom>
              <a:avLst/>
              <a:gdLst/>
              <a:ahLst/>
              <a:cxnLst/>
              <a:rect l="l" t="t" r="r" b="b"/>
              <a:pathLst>
                <a:path w="430" h="661" extrusionOk="0">
                  <a:moveTo>
                    <a:pt x="215" y="0"/>
                  </a:moveTo>
                  <a:cubicBezTo>
                    <a:pt x="108" y="0"/>
                    <a:pt x="1" y="74"/>
                    <a:pt x="1" y="222"/>
                  </a:cubicBezTo>
                  <a:lnTo>
                    <a:pt x="1" y="441"/>
                  </a:lnTo>
                  <a:cubicBezTo>
                    <a:pt x="1" y="556"/>
                    <a:pt x="96" y="661"/>
                    <a:pt x="220" y="661"/>
                  </a:cubicBezTo>
                  <a:cubicBezTo>
                    <a:pt x="335" y="661"/>
                    <a:pt x="430" y="556"/>
                    <a:pt x="430" y="441"/>
                  </a:cubicBezTo>
                  <a:lnTo>
                    <a:pt x="430" y="222"/>
                  </a:lnTo>
                  <a:cubicBezTo>
                    <a:pt x="430" y="74"/>
                    <a:pt x="323" y="0"/>
                    <a:pt x="215" y="0"/>
                  </a:cubicBezTo>
                  <a:close/>
                </a:path>
              </a:pathLst>
            </a:custGeom>
            <a:solidFill>
              <a:srgbClr val="213B5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99" name="Google Shape;15399;p74"/>
            <p:cNvSpPr/>
            <p:nvPr/>
          </p:nvSpPr>
          <p:spPr>
            <a:xfrm>
              <a:off x="7718714" y="2573598"/>
              <a:ext cx="50720" cy="17334"/>
            </a:xfrm>
            <a:custGeom>
              <a:avLst/>
              <a:gdLst/>
              <a:ahLst/>
              <a:cxnLst/>
              <a:rect l="l" t="t" r="r" b="b"/>
              <a:pathLst>
                <a:path w="1937" h="662" extrusionOk="0">
                  <a:moveTo>
                    <a:pt x="314" y="0"/>
                  </a:moveTo>
                  <a:cubicBezTo>
                    <a:pt x="144" y="0"/>
                    <a:pt x="0" y="221"/>
                    <a:pt x="154" y="375"/>
                  </a:cubicBezTo>
                  <a:cubicBezTo>
                    <a:pt x="372" y="566"/>
                    <a:pt x="643" y="662"/>
                    <a:pt x="924" y="662"/>
                  </a:cubicBezTo>
                  <a:cubicBezTo>
                    <a:pt x="938" y="662"/>
                    <a:pt x="951" y="662"/>
                    <a:pt x="965" y="661"/>
                  </a:cubicBezTo>
                  <a:cubicBezTo>
                    <a:pt x="978" y="662"/>
                    <a:pt x="991" y="662"/>
                    <a:pt x="1005" y="662"/>
                  </a:cubicBezTo>
                  <a:cubicBezTo>
                    <a:pt x="1286" y="662"/>
                    <a:pt x="1557" y="566"/>
                    <a:pt x="1775" y="375"/>
                  </a:cubicBezTo>
                  <a:cubicBezTo>
                    <a:pt x="1936" y="221"/>
                    <a:pt x="1789" y="0"/>
                    <a:pt x="1621" y="0"/>
                  </a:cubicBezTo>
                  <a:cubicBezTo>
                    <a:pt x="1570" y="0"/>
                    <a:pt x="1517" y="21"/>
                    <a:pt x="1470" y="70"/>
                  </a:cubicBezTo>
                  <a:cubicBezTo>
                    <a:pt x="1318" y="170"/>
                    <a:pt x="1141" y="220"/>
                    <a:pt x="966" y="220"/>
                  </a:cubicBezTo>
                  <a:cubicBezTo>
                    <a:pt x="790" y="220"/>
                    <a:pt x="616" y="170"/>
                    <a:pt x="469" y="70"/>
                  </a:cubicBezTo>
                  <a:cubicBezTo>
                    <a:pt x="420" y="21"/>
                    <a:pt x="365" y="0"/>
                    <a:pt x="314" y="0"/>
                  </a:cubicBezTo>
                  <a:close/>
                </a:path>
              </a:pathLst>
            </a:custGeom>
            <a:solidFill>
              <a:srgbClr val="DAE2E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00" name="Google Shape;15400;p74"/>
            <p:cNvSpPr/>
            <p:nvPr/>
          </p:nvSpPr>
          <p:spPr>
            <a:xfrm>
              <a:off x="7696483" y="2516463"/>
              <a:ext cx="26525" cy="11521"/>
            </a:xfrm>
            <a:custGeom>
              <a:avLst/>
              <a:gdLst/>
              <a:ahLst/>
              <a:cxnLst/>
              <a:rect l="l" t="t" r="r" b="b"/>
              <a:pathLst>
                <a:path w="1013" h="440" extrusionOk="0">
                  <a:moveTo>
                    <a:pt x="287" y="0"/>
                  </a:moveTo>
                  <a:cubicBezTo>
                    <a:pt x="1" y="0"/>
                    <a:pt x="1" y="439"/>
                    <a:pt x="287" y="439"/>
                  </a:cubicBezTo>
                  <a:lnTo>
                    <a:pt x="726" y="439"/>
                  </a:lnTo>
                  <a:cubicBezTo>
                    <a:pt x="1012" y="439"/>
                    <a:pt x="1012" y="0"/>
                    <a:pt x="726" y="0"/>
                  </a:cubicBezTo>
                  <a:close/>
                </a:path>
              </a:pathLst>
            </a:custGeom>
            <a:solidFill>
              <a:srgbClr val="D4DDE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01" name="Google Shape;15401;p74"/>
            <p:cNvSpPr/>
            <p:nvPr/>
          </p:nvSpPr>
          <p:spPr>
            <a:xfrm>
              <a:off x="7764931" y="2516463"/>
              <a:ext cx="26761" cy="11521"/>
            </a:xfrm>
            <a:custGeom>
              <a:avLst/>
              <a:gdLst/>
              <a:ahLst/>
              <a:cxnLst/>
              <a:rect l="l" t="t" r="r" b="b"/>
              <a:pathLst>
                <a:path w="1022" h="440" extrusionOk="0">
                  <a:moveTo>
                    <a:pt x="297" y="0"/>
                  </a:moveTo>
                  <a:cubicBezTo>
                    <a:pt x="1" y="0"/>
                    <a:pt x="1" y="439"/>
                    <a:pt x="297" y="439"/>
                  </a:cubicBezTo>
                  <a:lnTo>
                    <a:pt x="726" y="439"/>
                  </a:lnTo>
                  <a:cubicBezTo>
                    <a:pt x="1022" y="439"/>
                    <a:pt x="1022" y="0"/>
                    <a:pt x="726" y="0"/>
                  </a:cubicBezTo>
                  <a:close/>
                </a:path>
              </a:pathLst>
            </a:custGeom>
            <a:solidFill>
              <a:srgbClr val="D4DDE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02" name="Google Shape;15402;p74"/>
            <p:cNvSpPr/>
            <p:nvPr/>
          </p:nvSpPr>
          <p:spPr>
            <a:xfrm>
              <a:off x="7772681" y="2419290"/>
              <a:ext cx="68474" cy="68709"/>
            </a:xfrm>
            <a:custGeom>
              <a:avLst/>
              <a:gdLst/>
              <a:ahLst/>
              <a:cxnLst/>
              <a:rect l="l" t="t" r="r" b="b"/>
              <a:pathLst>
                <a:path w="2615" h="2624" extrusionOk="0">
                  <a:moveTo>
                    <a:pt x="1308" y="0"/>
                  </a:moveTo>
                  <a:cubicBezTo>
                    <a:pt x="583" y="0"/>
                    <a:pt x="1" y="582"/>
                    <a:pt x="1" y="1307"/>
                  </a:cubicBezTo>
                  <a:cubicBezTo>
                    <a:pt x="1" y="2032"/>
                    <a:pt x="583" y="2624"/>
                    <a:pt x="1308" y="2624"/>
                  </a:cubicBezTo>
                  <a:cubicBezTo>
                    <a:pt x="2033" y="2624"/>
                    <a:pt x="2615" y="2032"/>
                    <a:pt x="2615" y="1307"/>
                  </a:cubicBezTo>
                  <a:cubicBezTo>
                    <a:pt x="2615" y="582"/>
                    <a:pt x="2033" y="0"/>
                    <a:pt x="1308" y="0"/>
                  </a:cubicBezTo>
                  <a:close/>
                </a:path>
              </a:pathLst>
            </a:custGeom>
            <a:solidFill>
              <a:srgbClr val="D4DDE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03" name="Google Shape;15403;p74"/>
            <p:cNvSpPr/>
            <p:nvPr/>
          </p:nvSpPr>
          <p:spPr>
            <a:xfrm>
              <a:off x="7749717" y="2447753"/>
              <a:ext cx="34224" cy="34512"/>
            </a:xfrm>
            <a:custGeom>
              <a:avLst/>
              <a:gdLst/>
              <a:ahLst/>
              <a:cxnLst/>
              <a:rect l="l" t="t" r="r" b="b"/>
              <a:pathLst>
                <a:path w="1307" h="1318" extrusionOk="0">
                  <a:moveTo>
                    <a:pt x="658" y="1"/>
                  </a:moveTo>
                  <a:cubicBezTo>
                    <a:pt x="296" y="1"/>
                    <a:pt x="0" y="297"/>
                    <a:pt x="0" y="659"/>
                  </a:cubicBezTo>
                  <a:cubicBezTo>
                    <a:pt x="0" y="1022"/>
                    <a:pt x="296" y="1317"/>
                    <a:pt x="658" y="1317"/>
                  </a:cubicBezTo>
                  <a:cubicBezTo>
                    <a:pt x="1021" y="1317"/>
                    <a:pt x="1307" y="1022"/>
                    <a:pt x="1307" y="659"/>
                  </a:cubicBezTo>
                  <a:cubicBezTo>
                    <a:pt x="1307" y="297"/>
                    <a:pt x="1021" y="1"/>
                    <a:pt x="658" y="1"/>
                  </a:cubicBezTo>
                  <a:close/>
                </a:path>
              </a:pathLst>
            </a:custGeom>
            <a:solidFill>
              <a:srgbClr val="D4DDE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04" name="Google Shape;15404;p74"/>
            <p:cNvSpPr/>
            <p:nvPr/>
          </p:nvSpPr>
          <p:spPr>
            <a:xfrm>
              <a:off x="7654770" y="2667576"/>
              <a:ext cx="178398" cy="77717"/>
            </a:xfrm>
            <a:custGeom>
              <a:avLst/>
              <a:gdLst/>
              <a:ahLst/>
              <a:cxnLst/>
              <a:rect l="l" t="t" r="r" b="b"/>
              <a:pathLst>
                <a:path w="6813" h="2968" extrusionOk="0">
                  <a:moveTo>
                    <a:pt x="840" y="1"/>
                  </a:moveTo>
                  <a:lnTo>
                    <a:pt x="1" y="249"/>
                  </a:lnTo>
                  <a:cubicBezTo>
                    <a:pt x="363" y="1833"/>
                    <a:pt x="1775" y="2968"/>
                    <a:pt x="3407" y="2968"/>
                  </a:cubicBezTo>
                  <a:cubicBezTo>
                    <a:pt x="5038" y="2968"/>
                    <a:pt x="6459" y="1833"/>
                    <a:pt x="6812" y="249"/>
                  </a:cubicBezTo>
                  <a:lnTo>
                    <a:pt x="5982" y="1"/>
                  </a:lnTo>
                  <a:cubicBezTo>
                    <a:pt x="5725" y="1213"/>
                    <a:pt x="4656" y="2090"/>
                    <a:pt x="3416" y="2090"/>
                  </a:cubicBezTo>
                  <a:cubicBezTo>
                    <a:pt x="2166" y="2090"/>
                    <a:pt x="1098" y="1213"/>
                    <a:pt x="840" y="1"/>
                  </a:cubicBezTo>
                  <a:close/>
                </a:path>
              </a:pathLst>
            </a:custGeom>
            <a:solidFill>
              <a:srgbClr val="DAE2E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15405" name="Google Shape;15405;p74"/>
          <p:cNvGrpSpPr/>
          <p:nvPr/>
        </p:nvGrpSpPr>
        <p:grpSpPr>
          <a:xfrm>
            <a:off x="10066891" y="3702671"/>
            <a:ext cx="351088" cy="472971"/>
            <a:chOff x="8062968" y="2419290"/>
            <a:chExt cx="263316" cy="354728"/>
          </a:xfrm>
        </p:grpSpPr>
        <p:sp>
          <p:nvSpPr>
            <p:cNvPr id="15406" name="Google Shape;15406;p74"/>
            <p:cNvSpPr/>
            <p:nvPr/>
          </p:nvSpPr>
          <p:spPr>
            <a:xfrm>
              <a:off x="8080198" y="2436520"/>
              <a:ext cx="97434" cy="257320"/>
            </a:xfrm>
            <a:custGeom>
              <a:avLst/>
              <a:gdLst/>
              <a:ahLst/>
              <a:cxnLst/>
              <a:rect l="l" t="t" r="r" b="b"/>
              <a:pathLst>
                <a:path w="3721" h="9827" extrusionOk="0">
                  <a:moveTo>
                    <a:pt x="2404" y="1"/>
                  </a:moveTo>
                  <a:cubicBezTo>
                    <a:pt x="878" y="869"/>
                    <a:pt x="0" y="2338"/>
                    <a:pt x="0" y="3988"/>
                  </a:cubicBezTo>
                  <a:cubicBezTo>
                    <a:pt x="0" y="6946"/>
                    <a:pt x="1527" y="9827"/>
                    <a:pt x="1527" y="9827"/>
                  </a:cubicBezTo>
                  <a:lnTo>
                    <a:pt x="3721" y="9827"/>
                  </a:lnTo>
                  <a:lnTo>
                    <a:pt x="3721" y="1"/>
                  </a:lnTo>
                  <a:close/>
                </a:path>
              </a:pathLst>
            </a:custGeom>
            <a:solidFill>
              <a:srgbClr val="445D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07" name="Google Shape;15407;p74"/>
            <p:cNvSpPr/>
            <p:nvPr/>
          </p:nvSpPr>
          <p:spPr>
            <a:xfrm>
              <a:off x="8131652" y="2419290"/>
              <a:ext cx="183138" cy="268815"/>
            </a:xfrm>
            <a:custGeom>
              <a:avLst/>
              <a:gdLst/>
              <a:ahLst/>
              <a:cxnLst/>
              <a:rect l="l" t="t" r="r" b="b"/>
              <a:pathLst>
                <a:path w="6994" h="10266" extrusionOk="0">
                  <a:moveTo>
                    <a:pt x="1966" y="0"/>
                  </a:moveTo>
                  <a:cubicBezTo>
                    <a:pt x="878" y="0"/>
                    <a:pt x="1" y="687"/>
                    <a:pt x="1" y="1527"/>
                  </a:cubicBezTo>
                  <a:cubicBezTo>
                    <a:pt x="1" y="2013"/>
                    <a:pt x="392" y="2404"/>
                    <a:pt x="878" y="2404"/>
                  </a:cubicBezTo>
                  <a:lnTo>
                    <a:pt x="1756" y="2404"/>
                  </a:lnTo>
                  <a:lnTo>
                    <a:pt x="1756" y="10265"/>
                  </a:lnTo>
                  <a:lnTo>
                    <a:pt x="5248" y="10265"/>
                  </a:lnTo>
                  <a:cubicBezTo>
                    <a:pt x="5248" y="10265"/>
                    <a:pt x="6993" y="7432"/>
                    <a:pt x="6993" y="4589"/>
                  </a:cubicBezTo>
                  <a:cubicBezTo>
                    <a:pt x="6993" y="2051"/>
                    <a:pt x="4942" y="0"/>
                    <a:pt x="2405" y="0"/>
                  </a:cubicBezTo>
                  <a:close/>
                </a:path>
              </a:pathLst>
            </a:custGeom>
            <a:solidFill>
              <a:srgbClr val="576D8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08" name="Google Shape;15408;p74"/>
            <p:cNvSpPr/>
            <p:nvPr/>
          </p:nvSpPr>
          <p:spPr>
            <a:xfrm>
              <a:off x="8103188" y="2562182"/>
              <a:ext cx="22755" cy="45928"/>
            </a:xfrm>
            <a:custGeom>
              <a:avLst/>
              <a:gdLst/>
              <a:ahLst/>
              <a:cxnLst/>
              <a:rect l="l" t="t" r="r" b="b"/>
              <a:pathLst>
                <a:path w="869" h="1754" extrusionOk="0">
                  <a:moveTo>
                    <a:pt x="429" y="0"/>
                  </a:moveTo>
                  <a:cubicBezTo>
                    <a:pt x="429" y="0"/>
                    <a:pt x="0" y="878"/>
                    <a:pt x="0" y="1317"/>
                  </a:cubicBezTo>
                  <a:cubicBezTo>
                    <a:pt x="0" y="1608"/>
                    <a:pt x="217" y="1753"/>
                    <a:pt x="434" y="1753"/>
                  </a:cubicBezTo>
                  <a:cubicBezTo>
                    <a:pt x="651" y="1753"/>
                    <a:pt x="868" y="1608"/>
                    <a:pt x="868" y="1317"/>
                  </a:cubicBezTo>
                  <a:cubicBezTo>
                    <a:pt x="868" y="878"/>
                    <a:pt x="429" y="0"/>
                    <a:pt x="429" y="0"/>
                  </a:cubicBezTo>
                  <a:close/>
                </a:path>
              </a:pathLst>
            </a:custGeom>
            <a:solidFill>
              <a:srgbClr val="F4F7F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09" name="Google Shape;15409;p74"/>
            <p:cNvSpPr/>
            <p:nvPr/>
          </p:nvSpPr>
          <p:spPr>
            <a:xfrm>
              <a:off x="8103188" y="2562182"/>
              <a:ext cx="11495" cy="45981"/>
            </a:xfrm>
            <a:custGeom>
              <a:avLst/>
              <a:gdLst/>
              <a:ahLst/>
              <a:cxnLst/>
              <a:rect l="l" t="t" r="r" b="b"/>
              <a:pathLst>
                <a:path w="439" h="1756" extrusionOk="0">
                  <a:moveTo>
                    <a:pt x="439" y="0"/>
                  </a:moveTo>
                  <a:cubicBezTo>
                    <a:pt x="439" y="0"/>
                    <a:pt x="0" y="878"/>
                    <a:pt x="0" y="1317"/>
                  </a:cubicBezTo>
                  <a:cubicBezTo>
                    <a:pt x="0" y="1555"/>
                    <a:pt x="191" y="1755"/>
                    <a:pt x="439" y="1755"/>
                  </a:cubicBezTo>
                  <a:lnTo>
                    <a:pt x="439" y="0"/>
                  </a:lnTo>
                  <a:close/>
                </a:path>
              </a:pathLst>
            </a:custGeom>
            <a:solidFill>
              <a:srgbClr val="F1F4F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10" name="Google Shape;15410;p74"/>
            <p:cNvSpPr/>
            <p:nvPr/>
          </p:nvSpPr>
          <p:spPr>
            <a:xfrm>
              <a:off x="8263310" y="2562182"/>
              <a:ext cx="22755" cy="45928"/>
            </a:xfrm>
            <a:custGeom>
              <a:avLst/>
              <a:gdLst/>
              <a:ahLst/>
              <a:cxnLst/>
              <a:rect l="l" t="t" r="r" b="b"/>
              <a:pathLst>
                <a:path w="869" h="1754" extrusionOk="0">
                  <a:moveTo>
                    <a:pt x="439" y="0"/>
                  </a:moveTo>
                  <a:cubicBezTo>
                    <a:pt x="439" y="0"/>
                    <a:pt x="0" y="878"/>
                    <a:pt x="0" y="1317"/>
                  </a:cubicBezTo>
                  <a:cubicBezTo>
                    <a:pt x="0" y="1608"/>
                    <a:pt x="217" y="1753"/>
                    <a:pt x="434" y="1753"/>
                  </a:cubicBezTo>
                  <a:cubicBezTo>
                    <a:pt x="651" y="1753"/>
                    <a:pt x="868" y="1608"/>
                    <a:pt x="868" y="1317"/>
                  </a:cubicBezTo>
                  <a:cubicBezTo>
                    <a:pt x="868" y="878"/>
                    <a:pt x="439" y="0"/>
                    <a:pt x="439" y="0"/>
                  </a:cubicBezTo>
                  <a:close/>
                </a:path>
              </a:pathLst>
            </a:custGeom>
            <a:solidFill>
              <a:srgbClr val="F4F7F8"/>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11" name="Google Shape;15411;p74"/>
            <p:cNvSpPr/>
            <p:nvPr/>
          </p:nvSpPr>
          <p:spPr>
            <a:xfrm>
              <a:off x="8263310" y="2562182"/>
              <a:ext cx="11495" cy="45981"/>
            </a:xfrm>
            <a:custGeom>
              <a:avLst/>
              <a:gdLst/>
              <a:ahLst/>
              <a:cxnLst/>
              <a:rect l="l" t="t" r="r" b="b"/>
              <a:pathLst>
                <a:path w="439" h="1756" extrusionOk="0">
                  <a:moveTo>
                    <a:pt x="439" y="0"/>
                  </a:moveTo>
                  <a:cubicBezTo>
                    <a:pt x="439" y="0"/>
                    <a:pt x="0" y="878"/>
                    <a:pt x="0" y="1317"/>
                  </a:cubicBezTo>
                  <a:cubicBezTo>
                    <a:pt x="0" y="1555"/>
                    <a:pt x="191" y="1755"/>
                    <a:pt x="439" y="1755"/>
                  </a:cubicBezTo>
                  <a:lnTo>
                    <a:pt x="439" y="0"/>
                  </a:lnTo>
                  <a:close/>
                </a:path>
              </a:pathLst>
            </a:custGeom>
            <a:solidFill>
              <a:srgbClr val="F1F4F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12" name="Google Shape;15412;p74"/>
            <p:cNvSpPr/>
            <p:nvPr/>
          </p:nvSpPr>
          <p:spPr>
            <a:xfrm>
              <a:off x="8062968" y="2625131"/>
              <a:ext cx="263316" cy="148888"/>
            </a:xfrm>
            <a:custGeom>
              <a:avLst/>
              <a:gdLst/>
              <a:ahLst/>
              <a:cxnLst/>
              <a:rect l="l" t="t" r="r" b="b"/>
              <a:pathLst>
                <a:path w="10056" h="5686" extrusionOk="0">
                  <a:moveTo>
                    <a:pt x="3711" y="0"/>
                  </a:moveTo>
                  <a:lnTo>
                    <a:pt x="3711" y="1135"/>
                  </a:lnTo>
                  <a:cubicBezTo>
                    <a:pt x="3711" y="1498"/>
                    <a:pt x="3482" y="1832"/>
                    <a:pt x="3129" y="1956"/>
                  </a:cubicBezTo>
                  <a:lnTo>
                    <a:pt x="878" y="2748"/>
                  </a:lnTo>
                  <a:cubicBezTo>
                    <a:pt x="353" y="2938"/>
                    <a:pt x="0" y="3435"/>
                    <a:pt x="0" y="3988"/>
                  </a:cubicBezTo>
                  <a:lnTo>
                    <a:pt x="0" y="5028"/>
                  </a:lnTo>
                  <a:cubicBezTo>
                    <a:pt x="0" y="5390"/>
                    <a:pt x="296" y="5686"/>
                    <a:pt x="658" y="5686"/>
                  </a:cubicBezTo>
                  <a:lnTo>
                    <a:pt x="9397" y="5686"/>
                  </a:lnTo>
                  <a:cubicBezTo>
                    <a:pt x="9759" y="5686"/>
                    <a:pt x="10055" y="5390"/>
                    <a:pt x="10055" y="5028"/>
                  </a:cubicBezTo>
                  <a:lnTo>
                    <a:pt x="10055" y="3988"/>
                  </a:lnTo>
                  <a:cubicBezTo>
                    <a:pt x="10046" y="3435"/>
                    <a:pt x="9702" y="2938"/>
                    <a:pt x="9178" y="2748"/>
                  </a:cubicBezTo>
                  <a:lnTo>
                    <a:pt x="6917" y="1956"/>
                  </a:lnTo>
                  <a:cubicBezTo>
                    <a:pt x="6573" y="1832"/>
                    <a:pt x="6335" y="1498"/>
                    <a:pt x="6335" y="1135"/>
                  </a:cubicBezTo>
                  <a:lnTo>
                    <a:pt x="6335" y="0"/>
                  </a:lnTo>
                  <a:close/>
                </a:path>
              </a:pathLst>
            </a:custGeom>
            <a:solidFill>
              <a:srgbClr val="E7ECF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13" name="Google Shape;15413;p74"/>
            <p:cNvSpPr/>
            <p:nvPr/>
          </p:nvSpPr>
          <p:spPr>
            <a:xfrm>
              <a:off x="8160376" y="2625131"/>
              <a:ext cx="68736" cy="22990"/>
            </a:xfrm>
            <a:custGeom>
              <a:avLst/>
              <a:gdLst/>
              <a:ahLst/>
              <a:cxnLst/>
              <a:rect l="l" t="t" r="r" b="b"/>
              <a:pathLst>
                <a:path w="2625" h="878" extrusionOk="0">
                  <a:moveTo>
                    <a:pt x="1" y="0"/>
                  </a:moveTo>
                  <a:lnTo>
                    <a:pt x="1" y="601"/>
                  </a:lnTo>
                  <a:cubicBezTo>
                    <a:pt x="411" y="782"/>
                    <a:pt x="859" y="878"/>
                    <a:pt x="1308" y="878"/>
                  </a:cubicBezTo>
                  <a:cubicBezTo>
                    <a:pt x="1756" y="878"/>
                    <a:pt x="2204" y="782"/>
                    <a:pt x="2624" y="601"/>
                  </a:cubicBezTo>
                  <a:lnTo>
                    <a:pt x="2624" y="0"/>
                  </a:lnTo>
                  <a:close/>
                </a:path>
              </a:pathLst>
            </a:cu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14" name="Google Shape;15414;p74"/>
            <p:cNvSpPr/>
            <p:nvPr/>
          </p:nvSpPr>
          <p:spPr>
            <a:xfrm>
              <a:off x="8098187" y="2482239"/>
              <a:ext cx="192617" cy="154387"/>
            </a:xfrm>
            <a:custGeom>
              <a:avLst/>
              <a:gdLst/>
              <a:ahLst/>
              <a:cxnLst/>
              <a:rect l="l" t="t" r="r" b="b"/>
              <a:pathLst>
                <a:path w="7356" h="5896" extrusionOk="0">
                  <a:moveTo>
                    <a:pt x="2156" y="0"/>
                  </a:moveTo>
                  <a:cubicBezTo>
                    <a:pt x="1431" y="0"/>
                    <a:pt x="840" y="582"/>
                    <a:pt x="840" y="1307"/>
                  </a:cubicBezTo>
                  <a:lnTo>
                    <a:pt x="840" y="2185"/>
                  </a:lnTo>
                  <a:lnTo>
                    <a:pt x="735" y="2185"/>
                  </a:lnTo>
                  <a:cubicBezTo>
                    <a:pt x="0" y="2185"/>
                    <a:pt x="0" y="3273"/>
                    <a:pt x="735" y="3273"/>
                  </a:cubicBezTo>
                  <a:lnTo>
                    <a:pt x="849" y="3273"/>
                  </a:lnTo>
                  <a:cubicBezTo>
                    <a:pt x="964" y="4751"/>
                    <a:pt x="2194" y="5896"/>
                    <a:pt x="3683" y="5896"/>
                  </a:cubicBezTo>
                  <a:cubicBezTo>
                    <a:pt x="5161" y="5896"/>
                    <a:pt x="6392" y="4751"/>
                    <a:pt x="6506" y="3273"/>
                  </a:cubicBezTo>
                  <a:lnTo>
                    <a:pt x="6630" y="3273"/>
                  </a:lnTo>
                  <a:cubicBezTo>
                    <a:pt x="7356" y="3273"/>
                    <a:pt x="7356" y="2185"/>
                    <a:pt x="6630" y="2185"/>
                  </a:cubicBezTo>
                  <a:lnTo>
                    <a:pt x="6526" y="2185"/>
                  </a:lnTo>
                  <a:lnTo>
                    <a:pt x="6526" y="1307"/>
                  </a:lnTo>
                  <a:cubicBezTo>
                    <a:pt x="6526" y="582"/>
                    <a:pt x="5934" y="0"/>
                    <a:pt x="5209" y="0"/>
                  </a:cubicBezTo>
                  <a:close/>
                </a:path>
              </a:pathLst>
            </a:custGeom>
            <a:solidFill>
              <a:srgbClr val="ECF0F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15" name="Google Shape;15415;p74"/>
            <p:cNvSpPr/>
            <p:nvPr/>
          </p:nvSpPr>
          <p:spPr>
            <a:xfrm>
              <a:off x="8154642" y="2539872"/>
              <a:ext cx="11521" cy="17334"/>
            </a:xfrm>
            <a:custGeom>
              <a:avLst/>
              <a:gdLst/>
              <a:ahLst/>
              <a:cxnLst/>
              <a:rect l="l" t="t" r="r" b="b"/>
              <a:pathLst>
                <a:path w="440" h="662" extrusionOk="0">
                  <a:moveTo>
                    <a:pt x="220" y="1"/>
                  </a:moveTo>
                  <a:cubicBezTo>
                    <a:pt x="110" y="1"/>
                    <a:pt x="0" y="75"/>
                    <a:pt x="0" y="222"/>
                  </a:cubicBezTo>
                  <a:lnTo>
                    <a:pt x="0" y="442"/>
                  </a:lnTo>
                  <a:cubicBezTo>
                    <a:pt x="0" y="556"/>
                    <a:pt x="96" y="661"/>
                    <a:pt x="220" y="661"/>
                  </a:cubicBezTo>
                  <a:cubicBezTo>
                    <a:pt x="334" y="652"/>
                    <a:pt x="439" y="556"/>
                    <a:pt x="439" y="442"/>
                  </a:cubicBezTo>
                  <a:lnTo>
                    <a:pt x="439" y="222"/>
                  </a:lnTo>
                  <a:cubicBezTo>
                    <a:pt x="439" y="75"/>
                    <a:pt x="329" y="1"/>
                    <a:pt x="220" y="1"/>
                  </a:cubicBezTo>
                  <a:close/>
                </a:path>
              </a:pathLst>
            </a:custGeom>
            <a:solidFill>
              <a:srgbClr val="213B5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16" name="Google Shape;15416;p74"/>
            <p:cNvSpPr/>
            <p:nvPr/>
          </p:nvSpPr>
          <p:spPr>
            <a:xfrm>
              <a:off x="8223325" y="2539872"/>
              <a:ext cx="11286" cy="17334"/>
            </a:xfrm>
            <a:custGeom>
              <a:avLst/>
              <a:gdLst/>
              <a:ahLst/>
              <a:cxnLst/>
              <a:rect l="l" t="t" r="r" b="b"/>
              <a:pathLst>
                <a:path w="431" h="662" extrusionOk="0">
                  <a:moveTo>
                    <a:pt x="215" y="1"/>
                  </a:moveTo>
                  <a:cubicBezTo>
                    <a:pt x="108" y="1"/>
                    <a:pt x="1" y="75"/>
                    <a:pt x="1" y="222"/>
                  </a:cubicBezTo>
                  <a:lnTo>
                    <a:pt x="1" y="442"/>
                  </a:lnTo>
                  <a:cubicBezTo>
                    <a:pt x="1" y="556"/>
                    <a:pt x="96" y="661"/>
                    <a:pt x="220" y="661"/>
                  </a:cubicBezTo>
                  <a:cubicBezTo>
                    <a:pt x="335" y="652"/>
                    <a:pt x="430" y="556"/>
                    <a:pt x="430" y="442"/>
                  </a:cubicBezTo>
                  <a:lnTo>
                    <a:pt x="430" y="222"/>
                  </a:lnTo>
                  <a:cubicBezTo>
                    <a:pt x="430" y="75"/>
                    <a:pt x="323" y="1"/>
                    <a:pt x="215" y="1"/>
                  </a:cubicBezTo>
                  <a:close/>
                </a:path>
              </a:pathLst>
            </a:custGeom>
            <a:solidFill>
              <a:srgbClr val="213B5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17" name="Google Shape;15417;p74"/>
            <p:cNvSpPr/>
            <p:nvPr/>
          </p:nvSpPr>
          <p:spPr>
            <a:xfrm>
              <a:off x="8169358" y="2585094"/>
              <a:ext cx="50720" cy="17334"/>
            </a:xfrm>
            <a:custGeom>
              <a:avLst/>
              <a:gdLst/>
              <a:ahLst/>
              <a:cxnLst/>
              <a:rect l="l" t="t" r="r" b="b"/>
              <a:pathLst>
                <a:path w="1937" h="662" extrusionOk="0">
                  <a:moveTo>
                    <a:pt x="310" y="0"/>
                  </a:moveTo>
                  <a:cubicBezTo>
                    <a:pt x="144" y="0"/>
                    <a:pt x="0" y="221"/>
                    <a:pt x="154" y="375"/>
                  </a:cubicBezTo>
                  <a:cubicBezTo>
                    <a:pt x="373" y="558"/>
                    <a:pt x="645" y="662"/>
                    <a:pt x="928" y="662"/>
                  </a:cubicBezTo>
                  <a:cubicBezTo>
                    <a:pt x="940" y="662"/>
                    <a:pt x="952" y="661"/>
                    <a:pt x="965" y="661"/>
                  </a:cubicBezTo>
                  <a:cubicBezTo>
                    <a:pt x="977" y="661"/>
                    <a:pt x="989" y="662"/>
                    <a:pt x="1002" y="662"/>
                  </a:cubicBezTo>
                  <a:cubicBezTo>
                    <a:pt x="1284" y="662"/>
                    <a:pt x="1556" y="558"/>
                    <a:pt x="1776" y="375"/>
                  </a:cubicBezTo>
                  <a:cubicBezTo>
                    <a:pt x="1936" y="221"/>
                    <a:pt x="1789" y="0"/>
                    <a:pt x="1621" y="0"/>
                  </a:cubicBezTo>
                  <a:cubicBezTo>
                    <a:pt x="1570" y="0"/>
                    <a:pt x="1517" y="21"/>
                    <a:pt x="1470" y="70"/>
                  </a:cubicBezTo>
                  <a:cubicBezTo>
                    <a:pt x="1318" y="170"/>
                    <a:pt x="1141" y="220"/>
                    <a:pt x="965" y="220"/>
                  </a:cubicBezTo>
                  <a:cubicBezTo>
                    <a:pt x="788" y="220"/>
                    <a:pt x="612" y="170"/>
                    <a:pt x="459" y="70"/>
                  </a:cubicBezTo>
                  <a:cubicBezTo>
                    <a:pt x="412" y="21"/>
                    <a:pt x="360" y="0"/>
                    <a:pt x="310" y="0"/>
                  </a:cubicBezTo>
                  <a:close/>
                </a:path>
              </a:pathLst>
            </a:custGeom>
            <a:solidFill>
              <a:srgbClr val="DAE2E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18" name="Google Shape;15418;p74"/>
            <p:cNvSpPr/>
            <p:nvPr/>
          </p:nvSpPr>
          <p:spPr>
            <a:xfrm>
              <a:off x="8146734" y="2519317"/>
              <a:ext cx="23017" cy="14664"/>
            </a:xfrm>
            <a:custGeom>
              <a:avLst/>
              <a:gdLst/>
              <a:ahLst/>
              <a:cxnLst/>
              <a:rect l="l" t="t" r="r" b="b"/>
              <a:pathLst>
                <a:path w="879" h="560" extrusionOk="0">
                  <a:moveTo>
                    <a:pt x="566" y="1"/>
                  </a:moveTo>
                  <a:cubicBezTo>
                    <a:pt x="534" y="1"/>
                    <a:pt x="500" y="8"/>
                    <a:pt x="464" y="25"/>
                  </a:cubicBezTo>
                  <a:lnTo>
                    <a:pt x="207" y="149"/>
                  </a:lnTo>
                  <a:cubicBezTo>
                    <a:pt x="0" y="243"/>
                    <a:pt x="62" y="559"/>
                    <a:pt x="292" y="559"/>
                  </a:cubicBezTo>
                  <a:cubicBezTo>
                    <a:pt x="295" y="559"/>
                    <a:pt x="299" y="559"/>
                    <a:pt x="302" y="559"/>
                  </a:cubicBezTo>
                  <a:cubicBezTo>
                    <a:pt x="331" y="559"/>
                    <a:pt x="369" y="550"/>
                    <a:pt x="398" y="540"/>
                  </a:cubicBezTo>
                  <a:lnTo>
                    <a:pt x="655" y="426"/>
                  </a:lnTo>
                  <a:cubicBezTo>
                    <a:pt x="878" y="310"/>
                    <a:pt x="772" y="1"/>
                    <a:pt x="566" y="1"/>
                  </a:cubicBezTo>
                  <a:close/>
                </a:path>
              </a:pathLst>
            </a:custGeom>
            <a:solidFill>
              <a:srgbClr val="D4DDE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19" name="Google Shape;15419;p74"/>
            <p:cNvSpPr/>
            <p:nvPr/>
          </p:nvSpPr>
          <p:spPr>
            <a:xfrm>
              <a:off x="8219476" y="2519317"/>
              <a:ext cx="23278" cy="14664"/>
            </a:xfrm>
            <a:custGeom>
              <a:avLst/>
              <a:gdLst/>
              <a:ahLst/>
              <a:cxnLst/>
              <a:rect l="l" t="t" r="r" b="b"/>
              <a:pathLst>
                <a:path w="889" h="560" extrusionOk="0">
                  <a:moveTo>
                    <a:pt x="313" y="1"/>
                  </a:moveTo>
                  <a:cubicBezTo>
                    <a:pt x="107" y="1"/>
                    <a:pt x="1" y="310"/>
                    <a:pt x="224" y="426"/>
                  </a:cubicBezTo>
                  <a:lnTo>
                    <a:pt x="491" y="540"/>
                  </a:lnTo>
                  <a:cubicBezTo>
                    <a:pt x="520" y="550"/>
                    <a:pt x="548" y="559"/>
                    <a:pt x="577" y="559"/>
                  </a:cubicBezTo>
                  <a:cubicBezTo>
                    <a:pt x="580" y="559"/>
                    <a:pt x="584" y="559"/>
                    <a:pt x="587" y="559"/>
                  </a:cubicBezTo>
                  <a:cubicBezTo>
                    <a:pt x="818" y="559"/>
                    <a:pt x="889" y="243"/>
                    <a:pt x="672" y="149"/>
                  </a:cubicBezTo>
                  <a:lnTo>
                    <a:pt x="415" y="25"/>
                  </a:lnTo>
                  <a:cubicBezTo>
                    <a:pt x="379" y="8"/>
                    <a:pt x="345" y="1"/>
                    <a:pt x="313" y="1"/>
                  </a:cubicBezTo>
                  <a:close/>
                </a:path>
              </a:pathLst>
            </a:custGeom>
            <a:solidFill>
              <a:srgbClr val="D4DDE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20" name="Google Shape;15420;p74"/>
            <p:cNvSpPr/>
            <p:nvPr/>
          </p:nvSpPr>
          <p:spPr>
            <a:xfrm>
              <a:off x="8062968" y="2692321"/>
              <a:ext cx="263316" cy="81697"/>
            </a:xfrm>
            <a:custGeom>
              <a:avLst/>
              <a:gdLst/>
              <a:ahLst/>
              <a:cxnLst/>
              <a:rect l="l" t="t" r="r" b="b"/>
              <a:pathLst>
                <a:path w="10056" h="3120" extrusionOk="0">
                  <a:moveTo>
                    <a:pt x="1393" y="0"/>
                  </a:moveTo>
                  <a:lnTo>
                    <a:pt x="878" y="182"/>
                  </a:lnTo>
                  <a:cubicBezTo>
                    <a:pt x="353" y="372"/>
                    <a:pt x="0" y="869"/>
                    <a:pt x="0" y="1422"/>
                  </a:cubicBezTo>
                  <a:lnTo>
                    <a:pt x="0" y="2462"/>
                  </a:lnTo>
                  <a:cubicBezTo>
                    <a:pt x="0" y="2824"/>
                    <a:pt x="296" y="3120"/>
                    <a:pt x="658" y="3120"/>
                  </a:cubicBezTo>
                  <a:lnTo>
                    <a:pt x="9397" y="3120"/>
                  </a:lnTo>
                  <a:cubicBezTo>
                    <a:pt x="9759" y="3120"/>
                    <a:pt x="10055" y="2824"/>
                    <a:pt x="10055" y="2462"/>
                  </a:cubicBezTo>
                  <a:lnTo>
                    <a:pt x="10055" y="1422"/>
                  </a:lnTo>
                  <a:cubicBezTo>
                    <a:pt x="10055" y="869"/>
                    <a:pt x="9702" y="372"/>
                    <a:pt x="9178" y="182"/>
                  </a:cubicBezTo>
                  <a:lnTo>
                    <a:pt x="8662" y="0"/>
                  </a:lnTo>
                  <a:cubicBezTo>
                    <a:pt x="7747" y="1202"/>
                    <a:pt x="6387" y="1803"/>
                    <a:pt x="5028" y="1803"/>
                  </a:cubicBezTo>
                  <a:cubicBezTo>
                    <a:pt x="3668" y="1803"/>
                    <a:pt x="2309" y="1202"/>
                    <a:pt x="1393" y="0"/>
                  </a:cubicBezTo>
                  <a:close/>
                </a:path>
              </a:pathLst>
            </a:custGeom>
            <a:solidFill>
              <a:srgbClr val="E1E7E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21" name="Google Shape;15421;p74"/>
            <p:cNvSpPr/>
            <p:nvPr/>
          </p:nvSpPr>
          <p:spPr>
            <a:xfrm>
              <a:off x="8087949" y="2692557"/>
              <a:ext cx="213355" cy="58550"/>
            </a:xfrm>
            <a:custGeom>
              <a:avLst/>
              <a:gdLst/>
              <a:ahLst/>
              <a:cxnLst/>
              <a:rect l="l" t="t" r="r" b="b"/>
              <a:pathLst>
                <a:path w="8148" h="2236" extrusionOk="0">
                  <a:moveTo>
                    <a:pt x="439" y="1"/>
                  </a:moveTo>
                  <a:lnTo>
                    <a:pt x="0" y="154"/>
                  </a:lnTo>
                  <a:cubicBezTo>
                    <a:pt x="1002" y="1542"/>
                    <a:pt x="2538" y="2236"/>
                    <a:pt x="4074" y="2236"/>
                  </a:cubicBezTo>
                  <a:cubicBezTo>
                    <a:pt x="5610" y="2236"/>
                    <a:pt x="7146" y="1542"/>
                    <a:pt x="8147" y="154"/>
                  </a:cubicBezTo>
                  <a:lnTo>
                    <a:pt x="7708" y="1"/>
                  </a:lnTo>
                  <a:cubicBezTo>
                    <a:pt x="6850" y="1127"/>
                    <a:pt x="5505" y="1794"/>
                    <a:pt x="4074" y="1794"/>
                  </a:cubicBezTo>
                  <a:cubicBezTo>
                    <a:pt x="2652" y="1794"/>
                    <a:pt x="1307" y="1127"/>
                    <a:pt x="439" y="1"/>
                  </a:cubicBezTo>
                  <a:close/>
                </a:path>
              </a:pathLst>
            </a:custGeom>
            <a:solidFill>
              <a:srgbClr val="DBE2E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22" name="Google Shape;15422;p74"/>
            <p:cNvSpPr/>
            <p:nvPr/>
          </p:nvSpPr>
          <p:spPr>
            <a:xfrm>
              <a:off x="8102429" y="2482239"/>
              <a:ext cx="138152" cy="154387"/>
            </a:xfrm>
            <a:custGeom>
              <a:avLst/>
              <a:gdLst/>
              <a:ahLst/>
              <a:cxnLst/>
              <a:rect l="l" t="t" r="r" b="b"/>
              <a:pathLst>
                <a:path w="5276" h="5896" extrusionOk="0">
                  <a:moveTo>
                    <a:pt x="1994" y="0"/>
                  </a:moveTo>
                  <a:cubicBezTo>
                    <a:pt x="1269" y="0"/>
                    <a:pt x="678" y="582"/>
                    <a:pt x="678" y="1307"/>
                  </a:cubicBezTo>
                  <a:lnTo>
                    <a:pt x="678" y="2185"/>
                  </a:lnTo>
                  <a:lnTo>
                    <a:pt x="611" y="2185"/>
                  </a:lnTo>
                  <a:cubicBezTo>
                    <a:pt x="604" y="2185"/>
                    <a:pt x="598" y="2185"/>
                    <a:pt x="592" y="2185"/>
                  </a:cubicBezTo>
                  <a:cubicBezTo>
                    <a:pt x="304" y="2185"/>
                    <a:pt x="66" y="2392"/>
                    <a:pt x="29" y="2672"/>
                  </a:cubicBezTo>
                  <a:cubicBezTo>
                    <a:pt x="0" y="2996"/>
                    <a:pt x="248" y="3273"/>
                    <a:pt x="573" y="3273"/>
                  </a:cubicBezTo>
                  <a:lnTo>
                    <a:pt x="697" y="3273"/>
                  </a:lnTo>
                  <a:cubicBezTo>
                    <a:pt x="800" y="4776"/>
                    <a:pt x="2054" y="5895"/>
                    <a:pt x="3501" y="5895"/>
                  </a:cubicBezTo>
                  <a:cubicBezTo>
                    <a:pt x="3652" y="5895"/>
                    <a:pt x="3805" y="5883"/>
                    <a:pt x="3959" y="5858"/>
                  </a:cubicBezTo>
                  <a:cubicBezTo>
                    <a:pt x="2576" y="5648"/>
                    <a:pt x="1555" y="4455"/>
                    <a:pt x="1555" y="3053"/>
                  </a:cubicBezTo>
                  <a:lnTo>
                    <a:pt x="1555" y="1307"/>
                  </a:lnTo>
                  <a:cubicBezTo>
                    <a:pt x="1555" y="830"/>
                    <a:pt x="1947" y="439"/>
                    <a:pt x="2433" y="439"/>
                  </a:cubicBezTo>
                  <a:lnTo>
                    <a:pt x="4837" y="439"/>
                  </a:lnTo>
                  <a:cubicBezTo>
                    <a:pt x="5076" y="439"/>
                    <a:pt x="5276" y="239"/>
                    <a:pt x="5276" y="0"/>
                  </a:cubicBezTo>
                  <a:close/>
                </a:path>
              </a:pathLst>
            </a:custGeom>
            <a:solidFill>
              <a:srgbClr val="E7ECF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2" name="Google Shape;2630;p63">
            <a:extLst>
              <a:ext uri="{FF2B5EF4-FFF2-40B4-BE49-F238E27FC236}">
                <a16:creationId xmlns:a16="http://schemas.microsoft.com/office/drawing/2014/main" id="{8465F946-5DC3-35D8-E60E-22C43EB0A399}"/>
              </a:ext>
            </a:extLst>
          </p:cNvPr>
          <p:cNvSpPr txBox="1">
            <a:spLocks/>
          </p:cNvSpPr>
          <p:nvPr/>
        </p:nvSpPr>
        <p:spPr>
          <a:xfrm>
            <a:off x="1204375" y="597232"/>
            <a:ext cx="9396400" cy="6432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dk1"/>
              </a:buClr>
              <a:buSzPts val="1100"/>
            </a:pPr>
            <a:r>
              <a:rPr lang="en-US" dirty="0">
                <a:solidFill>
                  <a:schemeClr val="lt1"/>
                </a:solidFill>
                <a:latin typeface="Arial" panose="020B0604020202020204"/>
                <a:ea typeface="Arial" panose="020B0604020202020204"/>
                <a:cs typeface="Arial" panose="020B0604020202020204"/>
                <a:sym typeface="Arial" panose="020B0604020202020204"/>
              </a:rPr>
              <a:t>Use our editable graphic resources...</a:t>
            </a:r>
          </a:p>
          <a:p>
            <a:pPr>
              <a:buClr>
                <a:srgbClr val="000000"/>
              </a:buClr>
              <a:buSzPts val="1100"/>
            </a:pPr>
            <a:endParaRPr lang="en-US" dirty="0">
              <a:latin typeface="Arial" panose="020B0604020202020204"/>
              <a:ea typeface="Arial" panose="020B0604020202020204"/>
              <a:cs typeface="Arial" panose="020B0604020202020204"/>
              <a:sym typeface="Arial" panose="020B0604020202020204"/>
            </a:endParaRPr>
          </a:p>
        </p:txBody>
      </p:sp>
      <p:sp>
        <p:nvSpPr>
          <p:cNvPr id="3" name="Google Shape;2298;p63">
            <a:extLst>
              <a:ext uri="{FF2B5EF4-FFF2-40B4-BE49-F238E27FC236}">
                <a16:creationId xmlns:a16="http://schemas.microsoft.com/office/drawing/2014/main" id="{D5523542-1656-407F-7DA8-EE99FB82D7E9}"/>
              </a:ext>
            </a:extLst>
          </p:cNvPr>
          <p:cNvSpPr txBox="1"/>
          <p:nvPr/>
        </p:nvSpPr>
        <p:spPr>
          <a:xfrm>
            <a:off x="1173502" y="1690174"/>
            <a:ext cx="9396400" cy="762965"/>
          </a:xfrm>
          <a:prstGeom prst="rect">
            <a:avLst/>
          </a:prstGeom>
          <a:noFill/>
          <a:ln>
            <a:noFill/>
          </a:ln>
        </p:spPr>
        <p:txBody>
          <a:bodyPr spcFirstLastPara="1" wrap="square" lIns="121900" tIns="121900" rIns="121900" bIns="121900" anchor="ctr" anchorCtr="0">
            <a:noAutofit/>
          </a:bodyPr>
          <a:lstStyle/>
          <a:p>
            <a:pPr algn="ctr" defTabSz="1219200">
              <a:lnSpc>
                <a:spcPct val="115000"/>
              </a:lnSpc>
              <a:buClr>
                <a:srgbClr val="000000"/>
              </a:buClr>
            </a:pPr>
            <a:r>
              <a:rPr lang="en-GB" sz="1465" kern="0" dirty="0">
                <a:solidFill>
                  <a:srgbClr val="FFFFFF"/>
                </a:solidFill>
                <a:latin typeface="Arial" panose="020B0604020202020204"/>
                <a:cs typeface="Arial" panose="020B0604020202020204"/>
                <a:sym typeface="Arial" panose="020B0604020202020204"/>
              </a:rPr>
              <a:t>You can easily</a:t>
            </a:r>
            <a:r>
              <a:rPr lang="en-GB" sz="1465" kern="0" dirty="0">
                <a:solidFill>
                  <a:srgbClr val="435D74"/>
                </a:solidFill>
                <a:latin typeface="Arial" panose="020B0604020202020204"/>
                <a:cs typeface="Arial" panose="020B0604020202020204"/>
                <a:sym typeface="Arial" panose="020B0604020202020204"/>
              </a:rPr>
              <a:t> </a:t>
            </a:r>
            <a:r>
              <a:rPr lang="en-GB" sz="1465" kern="0" dirty="0">
                <a:solidFill>
                  <a:srgbClr val="869FB2"/>
                </a:solidFill>
                <a:latin typeface="Arial" panose="020B0604020202020204"/>
                <a:cs typeface="Arial" panose="020B0604020202020204"/>
                <a:sym typeface="Arial" panose="020B0604020202020204"/>
              </a:rPr>
              <a:t>resize</a:t>
            </a:r>
            <a:r>
              <a:rPr lang="en-GB" sz="1465" kern="0" dirty="0">
                <a:solidFill>
                  <a:srgbClr val="435D74"/>
                </a:solidFill>
                <a:latin typeface="Arial" panose="020B0604020202020204"/>
                <a:cs typeface="Arial" panose="020B0604020202020204"/>
                <a:sym typeface="Arial" panose="020B0604020202020204"/>
              </a:rPr>
              <a:t> </a:t>
            </a:r>
            <a:r>
              <a:rPr lang="en-GB" sz="1465" kern="0" dirty="0">
                <a:solidFill>
                  <a:srgbClr val="FFFFFF"/>
                </a:solidFill>
                <a:latin typeface="Arial" panose="020B0604020202020204"/>
                <a:cs typeface="Arial" panose="020B0604020202020204"/>
                <a:sym typeface="Arial" panose="020B0604020202020204"/>
              </a:rPr>
              <a:t>these resources without losing quality. To</a:t>
            </a:r>
            <a:r>
              <a:rPr lang="en-GB" sz="1465" kern="0" dirty="0">
                <a:solidFill>
                  <a:srgbClr val="435D74"/>
                </a:solidFill>
                <a:latin typeface="Arial" panose="020B0604020202020204"/>
                <a:cs typeface="Arial" panose="020B0604020202020204"/>
                <a:sym typeface="Arial" panose="020B0604020202020204"/>
              </a:rPr>
              <a:t> </a:t>
            </a:r>
            <a:r>
              <a:rPr lang="en-GB" sz="1465" kern="0" dirty="0">
                <a:solidFill>
                  <a:srgbClr val="869FB2"/>
                </a:solidFill>
                <a:latin typeface="Arial" panose="020B0604020202020204"/>
                <a:cs typeface="Arial" panose="020B0604020202020204"/>
                <a:sym typeface="Arial" panose="020B0604020202020204"/>
              </a:rPr>
              <a:t>change the color</a:t>
            </a:r>
            <a:r>
              <a:rPr lang="en-GB" sz="1465" kern="0" dirty="0">
                <a:solidFill>
                  <a:srgbClr val="FFFFFF"/>
                </a:solidFill>
                <a:latin typeface="Arial" panose="020B0604020202020204"/>
                <a:cs typeface="Arial" panose="020B0604020202020204"/>
                <a:sym typeface="Arial" panose="020B0604020202020204"/>
              </a:rPr>
              <a:t>, just ungroup the resource and click on the object you want to change. Then, click on the paint bucket and select the color you want. Group the resource again when you’re done. You can also look for more </a:t>
            </a:r>
            <a:r>
              <a:rPr lang="en-GB" sz="1465" kern="0" dirty="0">
                <a:solidFill>
                  <a:srgbClr val="869FB2"/>
                </a:solidFill>
                <a:uFill>
                  <a:noFill/>
                </a:uFill>
                <a:latin typeface="Arial" panose="020B0604020202020204"/>
                <a:cs typeface="Arial" panose="020B0604020202020204"/>
                <a:sym typeface="Arial" panose="020B0604020202020204"/>
                <a:hlinkClick r:id="rId3"/>
              </a:rPr>
              <a:t>infographics</a:t>
            </a:r>
            <a:r>
              <a:rPr lang="en-GB" sz="1465" kern="0" dirty="0">
                <a:solidFill>
                  <a:srgbClr val="FFFFFF"/>
                </a:solidFill>
                <a:latin typeface="Arial" panose="020B0604020202020204"/>
                <a:cs typeface="Arial" panose="020B0604020202020204"/>
                <a:sym typeface="Arial" panose="020B0604020202020204"/>
              </a:rPr>
              <a:t> on </a:t>
            </a:r>
            <a:r>
              <a:rPr lang="en-US" altLang="zh-CN" sz="1465" kern="0" dirty="0">
                <a:solidFill>
                  <a:srgbClr val="FFFFFF"/>
                </a:solidFill>
                <a:latin typeface="Arial" panose="020B0604020202020204"/>
                <a:cs typeface="Arial" panose="020B0604020202020204"/>
                <a:sym typeface="Arial" panose="020B0604020202020204"/>
              </a:rPr>
              <a:t>freeppt7</a:t>
            </a:r>
            <a:r>
              <a:rPr lang="en-GB" sz="1465" kern="0" dirty="0">
                <a:solidFill>
                  <a:srgbClr val="FFFFFF"/>
                </a:solidFill>
                <a:latin typeface="Arial" panose="020B0604020202020204"/>
                <a:cs typeface="Arial" panose="020B0604020202020204"/>
                <a:sym typeface="Arial" panose="020B0604020202020204"/>
              </a:rPr>
              <a:t>.COM.</a:t>
            </a:r>
            <a:endParaRPr sz="1465" kern="0" dirty="0">
              <a:solidFill>
                <a:srgbClr val="FFFFFF"/>
              </a:solidFill>
              <a:latin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1miz-E818107-6D594D61"/>
          <p:cNvPicPr>
            <a:picLocks noChangeAspect="1"/>
          </p:cNvPicPr>
          <p:nvPr>
            <p:custDataLst>
              <p:tags r:id="rId1"/>
            </p:custDataLst>
          </p:nvPr>
        </p:nvPicPr>
        <p:blipFill>
          <a:blip r:embed="rId5"/>
          <a:stretch>
            <a:fillRect/>
          </a:stretch>
        </p:blipFill>
        <p:spPr>
          <a:xfrm rot="9540000">
            <a:off x="-5520055" y="-907415"/>
            <a:ext cx="8521700" cy="8901430"/>
          </a:xfrm>
          <a:prstGeom prst="rect">
            <a:avLst/>
          </a:prstGeom>
        </p:spPr>
      </p:pic>
      <p:pic>
        <p:nvPicPr>
          <p:cNvPr id="3" name="图片 2" descr="51miz-E818107-6D594D61"/>
          <p:cNvPicPr>
            <a:picLocks noChangeAspect="1"/>
          </p:cNvPicPr>
          <p:nvPr>
            <p:custDataLst>
              <p:tags r:id="rId2"/>
            </p:custDataLst>
          </p:nvPr>
        </p:nvPicPr>
        <p:blipFill>
          <a:blip r:embed="rId5"/>
          <a:stretch>
            <a:fillRect/>
          </a:stretch>
        </p:blipFill>
        <p:spPr>
          <a:xfrm rot="12060000" flipH="1">
            <a:off x="8670925" y="-1021715"/>
            <a:ext cx="8521700" cy="8901430"/>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3291" y="1625156"/>
            <a:ext cx="1605418" cy="1554147"/>
          </a:xfrm>
          <a:prstGeom prst="rect">
            <a:avLst/>
          </a:prstGeom>
          <a:effectLst>
            <a:outerShdw blurRad="101600" dist="38100" dir="2700000" algn="tl" rotWithShape="0">
              <a:schemeClr val="bg1">
                <a:lumMod val="50000"/>
                <a:alpha val="37000"/>
              </a:schemeClr>
            </a:outerShdw>
          </a:effectLst>
        </p:spPr>
      </p:pic>
      <p:sp>
        <p:nvSpPr>
          <p:cNvPr id="7" name="文本框 9"/>
          <p:cNvSpPr txBox="1"/>
          <p:nvPr/>
        </p:nvSpPr>
        <p:spPr>
          <a:xfrm>
            <a:off x="3256597" y="2642235"/>
            <a:ext cx="5678805" cy="791307"/>
          </a:xfrm>
          <a:prstGeom prst="rect">
            <a:avLst/>
          </a:prstGeom>
          <a:noFill/>
        </p:spPr>
        <p:txBody>
          <a:bodyPr wrap="square" lIns="91440" tIns="45720" rIns="91440" bIns="45720" rtlCol="0">
            <a:spAutoFit/>
          </a:bodyPr>
          <a:lstStyle/>
          <a:p>
            <a:pPr marL="0" lvl="1" algn="ctr">
              <a:lnSpc>
                <a:spcPts val="6000"/>
              </a:lnSpc>
            </a:pPr>
            <a:r>
              <a:rPr lang="en-US" altLang="zh-CN" sz="3600" b="1" dirty="0">
                <a:solidFill>
                  <a:schemeClr val="bg1"/>
                </a:solidFill>
                <a:cs typeface="+mn-ea"/>
                <a:sym typeface="+mn-lt"/>
              </a:rPr>
              <a:t>PART 1 Add title text</a:t>
            </a:r>
            <a:endParaRPr lang="zh-CN" altLang="en-US" sz="3600" b="1" dirty="0">
              <a:solidFill>
                <a:schemeClr val="bg1"/>
              </a:solidFill>
              <a:cs typeface="+mn-ea"/>
              <a:sym typeface="+mn-lt"/>
            </a:endParaRPr>
          </a:p>
        </p:txBody>
      </p:sp>
      <p:sp>
        <p:nvSpPr>
          <p:cNvPr id="9" name="标题 1"/>
          <p:cNvSpPr txBox="1"/>
          <p:nvPr/>
        </p:nvSpPr>
        <p:spPr>
          <a:xfrm>
            <a:off x="3425161" y="3543300"/>
            <a:ext cx="5510241" cy="3642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2200"/>
              </a:lnSpc>
              <a:defRPr/>
            </a:pPr>
            <a:r>
              <a:rPr lang="en-US" altLang="zh-CN" sz="1800" noProof="1">
                <a:solidFill>
                  <a:schemeClr val="bg1"/>
                </a:solidFill>
                <a:latin typeface="+mn-lt"/>
                <a:ea typeface="+mn-ea"/>
                <a:cs typeface="+mn-ea"/>
                <a:sym typeface="+mn-lt"/>
              </a:rPr>
              <a:t>Click here to add content, content to match the title. </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99999-6D594D61"/>
          <p:cNvPicPr>
            <a:picLocks noChangeAspect="1"/>
          </p:cNvPicPr>
          <p:nvPr/>
        </p:nvPicPr>
        <p:blipFill>
          <a:blip r:embed="rId3"/>
          <a:srcRect l="29545" r="15530"/>
          <a:stretch>
            <a:fillRect/>
          </a:stretch>
        </p:blipFill>
        <p:spPr>
          <a:xfrm>
            <a:off x="6648450" y="3682365"/>
            <a:ext cx="5524500" cy="3224530"/>
          </a:xfrm>
          <a:prstGeom prst="rect">
            <a:avLst/>
          </a:prstGeom>
        </p:spPr>
      </p:pic>
      <p:sp>
        <p:nvSpPr>
          <p:cNvPr id="7" name="文本框 9"/>
          <p:cNvSpPr txBox="1"/>
          <p:nvPr/>
        </p:nvSpPr>
        <p:spPr>
          <a:xfrm>
            <a:off x="639706" y="0"/>
            <a:ext cx="4046594" cy="778996"/>
          </a:xfrm>
          <a:prstGeom prst="rect">
            <a:avLst/>
          </a:prstGeom>
          <a:noFill/>
        </p:spPr>
        <p:txBody>
          <a:bodyPr wrap="square" lIns="91440" tIns="45720" rIns="91440" bIns="45720" rtlCol="0">
            <a:spAutoFit/>
          </a:bodyPr>
          <a:lstStyle/>
          <a:p>
            <a:pPr marL="0" lvl="1" algn="ctr">
              <a:lnSpc>
                <a:spcPts val="6000"/>
              </a:lnSpc>
            </a:pPr>
            <a:r>
              <a:rPr lang="en-US" altLang="zh-CN" sz="3200" b="1" dirty="0">
                <a:solidFill>
                  <a:schemeClr val="bg1"/>
                </a:solidFill>
                <a:cs typeface="+mn-ea"/>
                <a:sym typeface="+mn-lt"/>
              </a:rPr>
              <a:t>PART 1 Add title text</a:t>
            </a:r>
            <a:endParaRPr lang="zh-CN" altLang="en-US" sz="3200" b="1" dirty="0">
              <a:solidFill>
                <a:schemeClr val="bg1"/>
              </a:solidFill>
              <a:cs typeface="+mn-ea"/>
              <a:sym typeface="+mn-lt"/>
            </a:endParaRPr>
          </a:p>
        </p:txBody>
      </p:sp>
      <p:grpSp>
        <p:nvGrpSpPr>
          <p:cNvPr id="269" name="组合 268"/>
          <p:cNvGrpSpPr/>
          <p:nvPr/>
        </p:nvGrpSpPr>
        <p:grpSpPr>
          <a:xfrm>
            <a:off x="639445" y="1998558"/>
            <a:ext cx="10632543" cy="4434243"/>
            <a:chOff x="1225" y="3409"/>
            <a:chExt cx="14405" cy="6008"/>
          </a:xfrm>
        </p:grpSpPr>
        <p:sp>
          <p:nvSpPr>
            <p:cNvPr id="4108" name="Freeform 12"/>
            <p:cNvSpPr/>
            <p:nvPr/>
          </p:nvSpPr>
          <p:spPr bwMode="auto">
            <a:xfrm>
              <a:off x="1225" y="5778"/>
              <a:ext cx="14405" cy="2022"/>
            </a:xfrm>
            <a:custGeom>
              <a:avLst/>
              <a:gdLst/>
              <a:ahLst/>
              <a:cxnLst>
                <a:cxn ang="0">
                  <a:pos x="3253" y="18"/>
                </a:cxn>
                <a:cxn ang="0">
                  <a:pos x="3253" y="114"/>
                </a:cxn>
                <a:cxn ang="0">
                  <a:pos x="2903" y="107"/>
                </a:cxn>
                <a:cxn ang="0">
                  <a:pos x="2536" y="189"/>
                </a:cxn>
                <a:cxn ang="0">
                  <a:pos x="2158" y="373"/>
                </a:cxn>
                <a:cxn ang="0">
                  <a:pos x="1828" y="407"/>
                </a:cxn>
                <a:cxn ang="0">
                  <a:pos x="1823" y="408"/>
                </a:cxn>
                <a:cxn ang="0">
                  <a:pos x="1692" y="423"/>
                </a:cxn>
                <a:cxn ang="0">
                  <a:pos x="1624" y="431"/>
                </a:cxn>
                <a:cxn ang="0">
                  <a:pos x="1411" y="460"/>
                </a:cxn>
                <a:cxn ang="0">
                  <a:pos x="1190" y="456"/>
                </a:cxn>
                <a:cxn ang="0">
                  <a:pos x="909" y="473"/>
                </a:cxn>
                <a:cxn ang="0">
                  <a:pos x="525" y="555"/>
                </a:cxn>
                <a:cxn ang="0">
                  <a:pos x="162" y="661"/>
                </a:cxn>
                <a:cxn ang="0">
                  <a:pos x="0" y="707"/>
                </a:cxn>
                <a:cxn ang="0">
                  <a:pos x="0" y="617"/>
                </a:cxn>
                <a:cxn ang="0">
                  <a:pos x="416" y="469"/>
                </a:cxn>
                <a:cxn ang="0">
                  <a:pos x="864" y="387"/>
                </a:cxn>
                <a:cxn ang="0">
                  <a:pos x="1033" y="408"/>
                </a:cxn>
                <a:cxn ang="0">
                  <a:pos x="1316" y="391"/>
                </a:cxn>
                <a:cxn ang="0">
                  <a:pos x="1630" y="304"/>
                </a:cxn>
                <a:cxn ang="0">
                  <a:pos x="1690" y="309"/>
                </a:cxn>
                <a:cxn ang="0">
                  <a:pos x="1731" y="314"/>
                </a:cxn>
                <a:cxn ang="0">
                  <a:pos x="1828" y="312"/>
                </a:cxn>
                <a:cxn ang="0">
                  <a:pos x="2075" y="294"/>
                </a:cxn>
                <a:cxn ang="0">
                  <a:pos x="2536" y="94"/>
                </a:cxn>
                <a:cxn ang="0">
                  <a:pos x="3002" y="4"/>
                </a:cxn>
                <a:cxn ang="0">
                  <a:pos x="3253" y="18"/>
                </a:cxn>
              </a:cxnLst>
              <a:rect l="0" t="0" r="r" b="b"/>
              <a:pathLst>
                <a:path w="3253" h="707">
                  <a:moveTo>
                    <a:pt x="3253" y="18"/>
                  </a:moveTo>
                  <a:cubicBezTo>
                    <a:pt x="3253" y="114"/>
                    <a:pt x="3253" y="114"/>
                    <a:pt x="3253" y="114"/>
                  </a:cubicBezTo>
                  <a:cubicBezTo>
                    <a:pt x="3136" y="106"/>
                    <a:pt x="3020" y="104"/>
                    <a:pt x="2903" y="107"/>
                  </a:cubicBezTo>
                  <a:cubicBezTo>
                    <a:pt x="2775" y="110"/>
                    <a:pt x="2652" y="137"/>
                    <a:pt x="2536" y="189"/>
                  </a:cubicBezTo>
                  <a:cubicBezTo>
                    <a:pt x="2415" y="243"/>
                    <a:pt x="2290" y="363"/>
                    <a:pt x="2158" y="373"/>
                  </a:cubicBezTo>
                  <a:cubicBezTo>
                    <a:pt x="2048" y="382"/>
                    <a:pt x="1938" y="393"/>
                    <a:pt x="1828" y="407"/>
                  </a:cubicBezTo>
                  <a:cubicBezTo>
                    <a:pt x="1827" y="407"/>
                    <a:pt x="1825" y="408"/>
                    <a:pt x="1823" y="408"/>
                  </a:cubicBezTo>
                  <a:cubicBezTo>
                    <a:pt x="1779" y="413"/>
                    <a:pt x="1736" y="418"/>
                    <a:pt x="1692" y="423"/>
                  </a:cubicBezTo>
                  <a:cubicBezTo>
                    <a:pt x="1670" y="426"/>
                    <a:pt x="1647" y="429"/>
                    <a:pt x="1624" y="431"/>
                  </a:cubicBezTo>
                  <a:cubicBezTo>
                    <a:pt x="1567" y="438"/>
                    <a:pt x="1496" y="448"/>
                    <a:pt x="1411" y="460"/>
                  </a:cubicBezTo>
                  <a:cubicBezTo>
                    <a:pt x="1327" y="473"/>
                    <a:pt x="1253" y="437"/>
                    <a:pt x="1190" y="456"/>
                  </a:cubicBezTo>
                  <a:cubicBezTo>
                    <a:pt x="1126" y="475"/>
                    <a:pt x="1033" y="502"/>
                    <a:pt x="909" y="473"/>
                  </a:cubicBezTo>
                  <a:cubicBezTo>
                    <a:pt x="782" y="477"/>
                    <a:pt x="651" y="538"/>
                    <a:pt x="525" y="555"/>
                  </a:cubicBezTo>
                  <a:cubicBezTo>
                    <a:pt x="404" y="572"/>
                    <a:pt x="283" y="642"/>
                    <a:pt x="162" y="661"/>
                  </a:cubicBezTo>
                  <a:cubicBezTo>
                    <a:pt x="107" y="670"/>
                    <a:pt x="53" y="690"/>
                    <a:pt x="0" y="707"/>
                  </a:cubicBezTo>
                  <a:cubicBezTo>
                    <a:pt x="0" y="617"/>
                    <a:pt x="0" y="617"/>
                    <a:pt x="0" y="617"/>
                  </a:cubicBezTo>
                  <a:cubicBezTo>
                    <a:pt x="137" y="581"/>
                    <a:pt x="276" y="489"/>
                    <a:pt x="416" y="469"/>
                  </a:cubicBezTo>
                  <a:cubicBezTo>
                    <a:pt x="556" y="448"/>
                    <a:pt x="708" y="387"/>
                    <a:pt x="864" y="387"/>
                  </a:cubicBezTo>
                  <a:cubicBezTo>
                    <a:pt x="903" y="398"/>
                    <a:pt x="960" y="397"/>
                    <a:pt x="1033" y="408"/>
                  </a:cubicBezTo>
                  <a:cubicBezTo>
                    <a:pt x="1106" y="418"/>
                    <a:pt x="1200" y="426"/>
                    <a:pt x="1316" y="391"/>
                  </a:cubicBezTo>
                  <a:cubicBezTo>
                    <a:pt x="1431" y="356"/>
                    <a:pt x="1536" y="335"/>
                    <a:pt x="1630" y="304"/>
                  </a:cubicBezTo>
                  <a:cubicBezTo>
                    <a:pt x="1662" y="307"/>
                    <a:pt x="1682" y="308"/>
                    <a:pt x="1690" y="309"/>
                  </a:cubicBezTo>
                  <a:cubicBezTo>
                    <a:pt x="1697" y="310"/>
                    <a:pt x="1711" y="311"/>
                    <a:pt x="1731" y="314"/>
                  </a:cubicBezTo>
                  <a:cubicBezTo>
                    <a:pt x="1750" y="317"/>
                    <a:pt x="1783" y="316"/>
                    <a:pt x="1828" y="312"/>
                  </a:cubicBezTo>
                  <a:cubicBezTo>
                    <a:pt x="1911" y="305"/>
                    <a:pt x="1993" y="298"/>
                    <a:pt x="2075" y="294"/>
                  </a:cubicBezTo>
                  <a:cubicBezTo>
                    <a:pt x="2235" y="283"/>
                    <a:pt x="2389" y="157"/>
                    <a:pt x="2536" y="94"/>
                  </a:cubicBezTo>
                  <a:cubicBezTo>
                    <a:pt x="2684" y="29"/>
                    <a:pt x="2839" y="0"/>
                    <a:pt x="3002" y="4"/>
                  </a:cubicBezTo>
                  <a:cubicBezTo>
                    <a:pt x="3086" y="8"/>
                    <a:pt x="3169" y="12"/>
                    <a:pt x="3253" y="18"/>
                  </a:cubicBezTo>
                  <a:close/>
                </a:path>
              </a:pathLst>
            </a:custGeom>
            <a:solidFill>
              <a:schemeClr val="accent5"/>
            </a:solidFill>
            <a:ln w="9525">
              <a:solidFill>
                <a:schemeClr val="bg1"/>
              </a:solidFill>
              <a:round/>
            </a:ln>
          </p:spPr>
          <p:txBody>
            <a:bodyPr vert="horz" wrap="square" lIns="91440" tIns="45720" rIns="91440" bIns="45720" numCol="1" anchor="t" anchorCtr="0" compatLnSpc="1"/>
            <a:lstStyle/>
            <a:p>
              <a:endParaRPr lang="en-US">
                <a:cs typeface="+mn-ea"/>
                <a:sym typeface="+mn-lt"/>
              </a:endParaRPr>
            </a:p>
          </p:txBody>
        </p:sp>
        <p:sp>
          <p:nvSpPr>
            <p:cNvPr id="4109" name="Freeform 13"/>
            <p:cNvSpPr/>
            <p:nvPr/>
          </p:nvSpPr>
          <p:spPr bwMode="auto">
            <a:xfrm>
              <a:off x="1225" y="6304"/>
              <a:ext cx="14405" cy="2001"/>
            </a:xfrm>
            <a:custGeom>
              <a:avLst/>
              <a:gdLst/>
              <a:ahLst/>
              <a:cxnLst>
                <a:cxn ang="0">
                  <a:pos x="3253" y="257"/>
                </a:cxn>
                <a:cxn ang="0">
                  <a:pos x="3106" y="255"/>
                </a:cxn>
                <a:cxn ang="0">
                  <a:pos x="2880" y="225"/>
                </a:cxn>
                <a:cxn ang="0">
                  <a:pos x="2812" y="221"/>
                </a:cxn>
                <a:cxn ang="0">
                  <a:pos x="2808" y="220"/>
                </a:cxn>
                <a:cxn ang="0">
                  <a:pos x="2582" y="255"/>
                </a:cxn>
                <a:cxn ang="0">
                  <a:pos x="2393" y="307"/>
                </a:cxn>
                <a:cxn ang="0">
                  <a:pos x="2200" y="431"/>
                </a:cxn>
                <a:cxn ang="0">
                  <a:pos x="2020" y="452"/>
                </a:cxn>
                <a:cxn ang="0">
                  <a:pos x="1969" y="456"/>
                </a:cxn>
                <a:cxn ang="0">
                  <a:pos x="1845" y="462"/>
                </a:cxn>
                <a:cxn ang="0">
                  <a:pos x="1744" y="461"/>
                </a:cxn>
                <a:cxn ang="0">
                  <a:pos x="1692" y="461"/>
                </a:cxn>
                <a:cxn ang="0">
                  <a:pos x="1644" y="462"/>
                </a:cxn>
                <a:cxn ang="0">
                  <a:pos x="1595" y="463"/>
                </a:cxn>
                <a:cxn ang="0">
                  <a:pos x="1468" y="465"/>
                </a:cxn>
                <a:cxn ang="0">
                  <a:pos x="1350" y="475"/>
                </a:cxn>
                <a:cxn ang="0">
                  <a:pos x="1315" y="480"/>
                </a:cxn>
                <a:cxn ang="0">
                  <a:pos x="1147" y="481"/>
                </a:cxn>
                <a:cxn ang="0">
                  <a:pos x="957" y="505"/>
                </a:cxn>
                <a:cxn ang="0">
                  <a:pos x="805" y="492"/>
                </a:cxn>
                <a:cxn ang="0">
                  <a:pos x="598" y="548"/>
                </a:cxn>
                <a:cxn ang="0">
                  <a:pos x="428" y="567"/>
                </a:cxn>
                <a:cxn ang="0">
                  <a:pos x="278" y="666"/>
                </a:cxn>
                <a:cxn ang="0">
                  <a:pos x="125" y="677"/>
                </a:cxn>
                <a:cxn ang="0">
                  <a:pos x="0" y="700"/>
                </a:cxn>
                <a:cxn ang="0">
                  <a:pos x="0" y="541"/>
                </a:cxn>
                <a:cxn ang="0">
                  <a:pos x="46" y="532"/>
                </a:cxn>
                <a:cxn ang="0">
                  <a:pos x="415" y="460"/>
                </a:cxn>
                <a:cxn ang="0">
                  <a:pos x="946" y="413"/>
                </a:cxn>
                <a:cxn ang="0">
                  <a:pos x="1100" y="400"/>
                </a:cxn>
                <a:cxn ang="0">
                  <a:pos x="1350" y="367"/>
                </a:cxn>
                <a:cxn ang="0">
                  <a:pos x="1621" y="328"/>
                </a:cxn>
                <a:cxn ang="0">
                  <a:pos x="1745" y="308"/>
                </a:cxn>
                <a:cxn ang="0">
                  <a:pos x="1865" y="272"/>
                </a:cxn>
                <a:cxn ang="0">
                  <a:pos x="2088" y="283"/>
                </a:cxn>
                <a:cxn ang="0">
                  <a:pos x="2613" y="56"/>
                </a:cxn>
                <a:cxn ang="0">
                  <a:pos x="2847" y="17"/>
                </a:cxn>
                <a:cxn ang="0">
                  <a:pos x="3253" y="10"/>
                </a:cxn>
                <a:cxn ang="0">
                  <a:pos x="3253" y="257"/>
                </a:cxn>
              </a:cxnLst>
              <a:rect l="0" t="0" r="r" b="b"/>
              <a:pathLst>
                <a:path w="3253" h="700">
                  <a:moveTo>
                    <a:pt x="3253" y="257"/>
                  </a:moveTo>
                  <a:cubicBezTo>
                    <a:pt x="3204" y="256"/>
                    <a:pt x="3155" y="256"/>
                    <a:pt x="3106" y="255"/>
                  </a:cubicBezTo>
                  <a:cubicBezTo>
                    <a:pt x="3030" y="251"/>
                    <a:pt x="2955" y="241"/>
                    <a:pt x="2880" y="225"/>
                  </a:cubicBezTo>
                  <a:cubicBezTo>
                    <a:pt x="2857" y="220"/>
                    <a:pt x="2835" y="219"/>
                    <a:pt x="2812" y="221"/>
                  </a:cubicBezTo>
                  <a:cubicBezTo>
                    <a:pt x="2808" y="220"/>
                    <a:pt x="2808" y="220"/>
                    <a:pt x="2808" y="220"/>
                  </a:cubicBezTo>
                  <a:cubicBezTo>
                    <a:pt x="2731" y="219"/>
                    <a:pt x="2656" y="230"/>
                    <a:pt x="2582" y="255"/>
                  </a:cubicBezTo>
                  <a:cubicBezTo>
                    <a:pt x="2520" y="275"/>
                    <a:pt x="2457" y="292"/>
                    <a:pt x="2393" y="307"/>
                  </a:cubicBezTo>
                  <a:cubicBezTo>
                    <a:pt x="2329" y="321"/>
                    <a:pt x="2264" y="421"/>
                    <a:pt x="2200" y="431"/>
                  </a:cubicBezTo>
                  <a:cubicBezTo>
                    <a:pt x="2140" y="439"/>
                    <a:pt x="2081" y="446"/>
                    <a:pt x="2020" y="452"/>
                  </a:cubicBezTo>
                  <a:cubicBezTo>
                    <a:pt x="2003" y="453"/>
                    <a:pt x="1986" y="455"/>
                    <a:pt x="1969" y="456"/>
                  </a:cubicBezTo>
                  <a:cubicBezTo>
                    <a:pt x="1928" y="459"/>
                    <a:pt x="1886" y="462"/>
                    <a:pt x="1845" y="462"/>
                  </a:cubicBezTo>
                  <a:cubicBezTo>
                    <a:pt x="1801" y="461"/>
                    <a:pt x="1767" y="461"/>
                    <a:pt x="1744" y="461"/>
                  </a:cubicBezTo>
                  <a:cubicBezTo>
                    <a:pt x="1727" y="461"/>
                    <a:pt x="1710" y="461"/>
                    <a:pt x="1692" y="461"/>
                  </a:cubicBezTo>
                  <a:cubicBezTo>
                    <a:pt x="1676" y="462"/>
                    <a:pt x="1660" y="462"/>
                    <a:pt x="1644" y="462"/>
                  </a:cubicBezTo>
                  <a:cubicBezTo>
                    <a:pt x="1628" y="462"/>
                    <a:pt x="1611" y="463"/>
                    <a:pt x="1595" y="463"/>
                  </a:cubicBezTo>
                  <a:cubicBezTo>
                    <a:pt x="1552" y="465"/>
                    <a:pt x="1510" y="466"/>
                    <a:pt x="1468" y="465"/>
                  </a:cubicBezTo>
                  <a:cubicBezTo>
                    <a:pt x="1428" y="467"/>
                    <a:pt x="1389" y="470"/>
                    <a:pt x="1350" y="475"/>
                  </a:cubicBezTo>
                  <a:cubicBezTo>
                    <a:pt x="1338" y="476"/>
                    <a:pt x="1327" y="478"/>
                    <a:pt x="1315" y="480"/>
                  </a:cubicBezTo>
                  <a:cubicBezTo>
                    <a:pt x="1259" y="490"/>
                    <a:pt x="1204" y="471"/>
                    <a:pt x="1147" y="481"/>
                  </a:cubicBezTo>
                  <a:cubicBezTo>
                    <a:pt x="1084" y="492"/>
                    <a:pt x="1021" y="505"/>
                    <a:pt x="957" y="505"/>
                  </a:cubicBezTo>
                  <a:cubicBezTo>
                    <a:pt x="895" y="504"/>
                    <a:pt x="845" y="500"/>
                    <a:pt x="805" y="492"/>
                  </a:cubicBezTo>
                  <a:cubicBezTo>
                    <a:pt x="765" y="484"/>
                    <a:pt x="694" y="537"/>
                    <a:pt x="598" y="548"/>
                  </a:cubicBezTo>
                  <a:cubicBezTo>
                    <a:pt x="534" y="547"/>
                    <a:pt x="478" y="553"/>
                    <a:pt x="428" y="567"/>
                  </a:cubicBezTo>
                  <a:cubicBezTo>
                    <a:pt x="378" y="580"/>
                    <a:pt x="328" y="659"/>
                    <a:pt x="278" y="666"/>
                  </a:cubicBezTo>
                  <a:cubicBezTo>
                    <a:pt x="227" y="673"/>
                    <a:pt x="176" y="682"/>
                    <a:pt x="125" y="677"/>
                  </a:cubicBezTo>
                  <a:cubicBezTo>
                    <a:pt x="89" y="672"/>
                    <a:pt x="47" y="688"/>
                    <a:pt x="0" y="700"/>
                  </a:cubicBezTo>
                  <a:cubicBezTo>
                    <a:pt x="0" y="541"/>
                    <a:pt x="0" y="541"/>
                    <a:pt x="0" y="541"/>
                  </a:cubicBezTo>
                  <a:cubicBezTo>
                    <a:pt x="15" y="537"/>
                    <a:pt x="31" y="534"/>
                    <a:pt x="46" y="532"/>
                  </a:cubicBezTo>
                  <a:cubicBezTo>
                    <a:pt x="172" y="516"/>
                    <a:pt x="295" y="492"/>
                    <a:pt x="415" y="460"/>
                  </a:cubicBezTo>
                  <a:cubicBezTo>
                    <a:pt x="549" y="425"/>
                    <a:pt x="728" y="375"/>
                    <a:pt x="946" y="413"/>
                  </a:cubicBezTo>
                  <a:cubicBezTo>
                    <a:pt x="1014" y="420"/>
                    <a:pt x="1066" y="415"/>
                    <a:pt x="1100" y="400"/>
                  </a:cubicBezTo>
                  <a:cubicBezTo>
                    <a:pt x="1135" y="384"/>
                    <a:pt x="1218" y="386"/>
                    <a:pt x="1350" y="367"/>
                  </a:cubicBezTo>
                  <a:cubicBezTo>
                    <a:pt x="1456" y="352"/>
                    <a:pt x="1546" y="339"/>
                    <a:pt x="1621" y="328"/>
                  </a:cubicBezTo>
                  <a:cubicBezTo>
                    <a:pt x="1695" y="317"/>
                    <a:pt x="1736" y="311"/>
                    <a:pt x="1745" y="308"/>
                  </a:cubicBezTo>
                  <a:cubicBezTo>
                    <a:pt x="1753" y="305"/>
                    <a:pt x="1793" y="293"/>
                    <a:pt x="1865" y="272"/>
                  </a:cubicBezTo>
                  <a:cubicBezTo>
                    <a:pt x="1922" y="280"/>
                    <a:pt x="1996" y="283"/>
                    <a:pt x="2088" y="283"/>
                  </a:cubicBezTo>
                  <a:cubicBezTo>
                    <a:pt x="2231" y="281"/>
                    <a:pt x="2406" y="147"/>
                    <a:pt x="2613" y="56"/>
                  </a:cubicBezTo>
                  <a:cubicBezTo>
                    <a:pt x="2683" y="26"/>
                    <a:pt x="2762" y="13"/>
                    <a:pt x="2847" y="17"/>
                  </a:cubicBezTo>
                  <a:cubicBezTo>
                    <a:pt x="2982" y="3"/>
                    <a:pt x="3117" y="0"/>
                    <a:pt x="3253" y="10"/>
                  </a:cubicBezTo>
                  <a:lnTo>
                    <a:pt x="3253" y="257"/>
                  </a:lnTo>
                  <a:close/>
                </a:path>
              </a:pathLst>
            </a:custGeom>
            <a:solidFill>
              <a:schemeClr val="accent3"/>
            </a:solidFill>
            <a:ln w="9525">
              <a:solidFill>
                <a:schemeClr val="bg1"/>
              </a:solidFill>
              <a:round/>
            </a:ln>
          </p:spPr>
          <p:txBody>
            <a:bodyPr vert="horz" wrap="square" lIns="91440" tIns="45720" rIns="91440" bIns="45720" numCol="1" anchor="t" anchorCtr="0" compatLnSpc="1"/>
            <a:lstStyle/>
            <a:p>
              <a:endParaRPr lang="en-US">
                <a:cs typeface="+mn-ea"/>
                <a:sym typeface="+mn-lt"/>
              </a:endParaRPr>
            </a:p>
          </p:txBody>
        </p:sp>
        <p:sp>
          <p:nvSpPr>
            <p:cNvPr id="4111" name="Freeform 15"/>
            <p:cNvSpPr/>
            <p:nvPr/>
          </p:nvSpPr>
          <p:spPr bwMode="auto">
            <a:xfrm>
              <a:off x="1225" y="6929"/>
              <a:ext cx="14405" cy="1535"/>
            </a:xfrm>
            <a:custGeom>
              <a:avLst/>
              <a:gdLst/>
              <a:ahLst/>
              <a:cxnLst>
                <a:cxn ang="0">
                  <a:pos x="3253" y="38"/>
                </a:cxn>
                <a:cxn ang="0">
                  <a:pos x="3253" y="262"/>
                </a:cxn>
                <a:cxn ang="0">
                  <a:pos x="2987" y="229"/>
                </a:cxn>
                <a:cxn ang="0">
                  <a:pos x="2807" y="232"/>
                </a:cxn>
                <a:cxn ang="0">
                  <a:pos x="2590" y="267"/>
                </a:cxn>
                <a:cxn ang="0">
                  <a:pos x="2429" y="297"/>
                </a:cxn>
                <a:cxn ang="0">
                  <a:pos x="2168" y="432"/>
                </a:cxn>
                <a:cxn ang="0">
                  <a:pos x="1935" y="424"/>
                </a:cxn>
                <a:cxn ang="0">
                  <a:pos x="1692" y="405"/>
                </a:cxn>
                <a:cxn ang="0">
                  <a:pos x="1611" y="408"/>
                </a:cxn>
                <a:cxn ang="0">
                  <a:pos x="1153" y="351"/>
                </a:cxn>
                <a:cxn ang="0">
                  <a:pos x="815" y="454"/>
                </a:cxn>
                <a:cxn ang="0">
                  <a:pos x="697" y="503"/>
                </a:cxn>
                <a:cxn ang="0">
                  <a:pos x="489" y="506"/>
                </a:cxn>
                <a:cxn ang="0">
                  <a:pos x="277" y="521"/>
                </a:cxn>
                <a:cxn ang="0">
                  <a:pos x="156" y="530"/>
                </a:cxn>
                <a:cxn ang="0">
                  <a:pos x="0" y="537"/>
                </a:cxn>
                <a:cxn ang="0">
                  <a:pos x="0" y="473"/>
                </a:cxn>
                <a:cxn ang="0">
                  <a:pos x="125" y="450"/>
                </a:cxn>
                <a:cxn ang="0">
                  <a:pos x="278" y="427"/>
                </a:cxn>
                <a:cxn ang="0">
                  <a:pos x="428" y="348"/>
                </a:cxn>
                <a:cxn ang="0">
                  <a:pos x="598" y="329"/>
                </a:cxn>
                <a:cxn ang="0">
                  <a:pos x="805" y="273"/>
                </a:cxn>
                <a:cxn ang="0">
                  <a:pos x="957" y="286"/>
                </a:cxn>
                <a:cxn ang="0">
                  <a:pos x="1147" y="254"/>
                </a:cxn>
                <a:cxn ang="0">
                  <a:pos x="1315" y="261"/>
                </a:cxn>
                <a:cxn ang="0">
                  <a:pos x="1350" y="256"/>
                </a:cxn>
                <a:cxn ang="0">
                  <a:pos x="1468" y="246"/>
                </a:cxn>
                <a:cxn ang="0">
                  <a:pos x="1595" y="244"/>
                </a:cxn>
                <a:cxn ang="0">
                  <a:pos x="1644" y="243"/>
                </a:cxn>
                <a:cxn ang="0">
                  <a:pos x="1692" y="242"/>
                </a:cxn>
                <a:cxn ang="0">
                  <a:pos x="1744" y="242"/>
                </a:cxn>
                <a:cxn ang="0">
                  <a:pos x="1845" y="243"/>
                </a:cxn>
                <a:cxn ang="0">
                  <a:pos x="1969" y="237"/>
                </a:cxn>
                <a:cxn ang="0">
                  <a:pos x="2020" y="233"/>
                </a:cxn>
                <a:cxn ang="0">
                  <a:pos x="2200" y="212"/>
                </a:cxn>
                <a:cxn ang="0">
                  <a:pos x="2393" y="88"/>
                </a:cxn>
                <a:cxn ang="0">
                  <a:pos x="2582" y="36"/>
                </a:cxn>
                <a:cxn ang="0">
                  <a:pos x="2808" y="1"/>
                </a:cxn>
                <a:cxn ang="0">
                  <a:pos x="2812" y="2"/>
                </a:cxn>
                <a:cxn ang="0">
                  <a:pos x="2812" y="2"/>
                </a:cxn>
                <a:cxn ang="0">
                  <a:pos x="2880" y="6"/>
                </a:cxn>
                <a:cxn ang="0">
                  <a:pos x="3106" y="36"/>
                </a:cxn>
                <a:cxn ang="0">
                  <a:pos x="3253" y="38"/>
                </a:cxn>
              </a:cxnLst>
              <a:rect l="0" t="0" r="r" b="b"/>
              <a:pathLst>
                <a:path w="3253" h="537">
                  <a:moveTo>
                    <a:pt x="3253" y="38"/>
                  </a:moveTo>
                  <a:cubicBezTo>
                    <a:pt x="3253" y="262"/>
                    <a:pt x="3253" y="262"/>
                    <a:pt x="3253" y="262"/>
                  </a:cubicBezTo>
                  <a:cubicBezTo>
                    <a:pt x="3159" y="252"/>
                    <a:pt x="3071" y="240"/>
                    <a:pt x="2987" y="229"/>
                  </a:cubicBezTo>
                  <a:cubicBezTo>
                    <a:pt x="2927" y="220"/>
                    <a:pt x="2867" y="221"/>
                    <a:pt x="2807" y="232"/>
                  </a:cubicBezTo>
                  <a:cubicBezTo>
                    <a:pt x="2735" y="246"/>
                    <a:pt x="2663" y="257"/>
                    <a:pt x="2590" y="267"/>
                  </a:cubicBezTo>
                  <a:cubicBezTo>
                    <a:pt x="2536" y="273"/>
                    <a:pt x="2482" y="283"/>
                    <a:pt x="2429" y="297"/>
                  </a:cubicBezTo>
                  <a:cubicBezTo>
                    <a:pt x="2343" y="320"/>
                    <a:pt x="2256" y="424"/>
                    <a:pt x="2168" y="432"/>
                  </a:cubicBezTo>
                  <a:cubicBezTo>
                    <a:pt x="2090" y="440"/>
                    <a:pt x="2012" y="437"/>
                    <a:pt x="1935" y="424"/>
                  </a:cubicBezTo>
                  <a:cubicBezTo>
                    <a:pt x="1854" y="411"/>
                    <a:pt x="1774" y="405"/>
                    <a:pt x="1692" y="405"/>
                  </a:cubicBezTo>
                  <a:cubicBezTo>
                    <a:pt x="1665" y="406"/>
                    <a:pt x="1638" y="407"/>
                    <a:pt x="1611" y="408"/>
                  </a:cubicBezTo>
                  <a:cubicBezTo>
                    <a:pt x="1458" y="418"/>
                    <a:pt x="1305" y="340"/>
                    <a:pt x="1153" y="351"/>
                  </a:cubicBezTo>
                  <a:cubicBezTo>
                    <a:pt x="1040" y="360"/>
                    <a:pt x="928" y="440"/>
                    <a:pt x="815" y="454"/>
                  </a:cubicBezTo>
                  <a:cubicBezTo>
                    <a:pt x="778" y="459"/>
                    <a:pt x="736" y="504"/>
                    <a:pt x="697" y="503"/>
                  </a:cubicBezTo>
                  <a:cubicBezTo>
                    <a:pt x="628" y="500"/>
                    <a:pt x="559" y="507"/>
                    <a:pt x="489" y="506"/>
                  </a:cubicBezTo>
                  <a:cubicBezTo>
                    <a:pt x="418" y="506"/>
                    <a:pt x="347" y="511"/>
                    <a:pt x="277" y="521"/>
                  </a:cubicBezTo>
                  <a:cubicBezTo>
                    <a:pt x="237" y="527"/>
                    <a:pt x="196" y="530"/>
                    <a:pt x="156" y="530"/>
                  </a:cubicBezTo>
                  <a:cubicBezTo>
                    <a:pt x="104" y="530"/>
                    <a:pt x="52" y="532"/>
                    <a:pt x="0" y="537"/>
                  </a:cubicBezTo>
                  <a:cubicBezTo>
                    <a:pt x="0" y="473"/>
                    <a:pt x="0" y="473"/>
                    <a:pt x="0" y="473"/>
                  </a:cubicBezTo>
                  <a:cubicBezTo>
                    <a:pt x="47" y="461"/>
                    <a:pt x="89" y="445"/>
                    <a:pt x="125" y="450"/>
                  </a:cubicBezTo>
                  <a:cubicBezTo>
                    <a:pt x="176" y="455"/>
                    <a:pt x="227" y="434"/>
                    <a:pt x="278" y="427"/>
                  </a:cubicBezTo>
                  <a:cubicBezTo>
                    <a:pt x="328" y="420"/>
                    <a:pt x="378" y="361"/>
                    <a:pt x="428" y="348"/>
                  </a:cubicBezTo>
                  <a:cubicBezTo>
                    <a:pt x="478" y="334"/>
                    <a:pt x="534" y="328"/>
                    <a:pt x="598" y="329"/>
                  </a:cubicBezTo>
                  <a:cubicBezTo>
                    <a:pt x="694" y="318"/>
                    <a:pt x="765" y="265"/>
                    <a:pt x="805" y="273"/>
                  </a:cubicBezTo>
                  <a:cubicBezTo>
                    <a:pt x="845" y="281"/>
                    <a:pt x="895" y="285"/>
                    <a:pt x="957" y="286"/>
                  </a:cubicBezTo>
                  <a:cubicBezTo>
                    <a:pt x="1021" y="286"/>
                    <a:pt x="1084" y="265"/>
                    <a:pt x="1147" y="254"/>
                  </a:cubicBezTo>
                  <a:cubicBezTo>
                    <a:pt x="1204" y="244"/>
                    <a:pt x="1259" y="271"/>
                    <a:pt x="1315" y="261"/>
                  </a:cubicBezTo>
                  <a:cubicBezTo>
                    <a:pt x="1327" y="259"/>
                    <a:pt x="1338" y="257"/>
                    <a:pt x="1350" y="256"/>
                  </a:cubicBezTo>
                  <a:cubicBezTo>
                    <a:pt x="1389" y="251"/>
                    <a:pt x="1428" y="248"/>
                    <a:pt x="1468" y="246"/>
                  </a:cubicBezTo>
                  <a:cubicBezTo>
                    <a:pt x="1510" y="247"/>
                    <a:pt x="1552" y="246"/>
                    <a:pt x="1595" y="244"/>
                  </a:cubicBezTo>
                  <a:cubicBezTo>
                    <a:pt x="1611" y="244"/>
                    <a:pt x="1628" y="243"/>
                    <a:pt x="1644" y="243"/>
                  </a:cubicBezTo>
                  <a:cubicBezTo>
                    <a:pt x="1660" y="243"/>
                    <a:pt x="1676" y="243"/>
                    <a:pt x="1692" y="242"/>
                  </a:cubicBezTo>
                  <a:cubicBezTo>
                    <a:pt x="1710" y="242"/>
                    <a:pt x="1727" y="242"/>
                    <a:pt x="1744" y="242"/>
                  </a:cubicBezTo>
                  <a:cubicBezTo>
                    <a:pt x="1767" y="242"/>
                    <a:pt x="1801" y="242"/>
                    <a:pt x="1845" y="243"/>
                  </a:cubicBezTo>
                  <a:cubicBezTo>
                    <a:pt x="1886" y="243"/>
                    <a:pt x="1928" y="240"/>
                    <a:pt x="1969" y="237"/>
                  </a:cubicBezTo>
                  <a:cubicBezTo>
                    <a:pt x="1986" y="236"/>
                    <a:pt x="2003" y="234"/>
                    <a:pt x="2020" y="233"/>
                  </a:cubicBezTo>
                  <a:cubicBezTo>
                    <a:pt x="2081" y="227"/>
                    <a:pt x="2140" y="220"/>
                    <a:pt x="2200" y="212"/>
                  </a:cubicBezTo>
                  <a:cubicBezTo>
                    <a:pt x="2264" y="202"/>
                    <a:pt x="2329" y="102"/>
                    <a:pt x="2393" y="88"/>
                  </a:cubicBezTo>
                  <a:cubicBezTo>
                    <a:pt x="2457" y="73"/>
                    <a:pt x="2520" y="56"/>
                    <a:pt x="2582" y="36"/>
                  </a:cubicBezTo>
                  <a:cubicBezTo>
                    <a:pt x="2656" y="11"/>
                    <a:pt x="2731" y="0"/>
                    <a:pt x="2808" y="1"/>
                  </a:cubicBezTo>
                  <a:cubicBezTo>
                    <a:pt x="2812" y="2"/>
                    <a:pt x="2812" y="2"/>
                    <a:pt x="2812" y="2"/>
                  </a:cubicBezTo>
                  <a:cubicBezTo>
                    <a:pt x="2812" y="2"/>
                    <a:pt x="2812" y="2"/>
                    <a:pt x="2812" y="2"/>
                  </a:cubicBezTo>
                  <a:cubicBezTo>
                    <a:pt x="2835" y="0"/>
                    <a:pt x="2857" y="1"/>
                    <a:pt x="2880" y="6"/>
                  </a:cubicBezTo>
                  <a:cubicBezTo>
                    <a:pt x="2955" y="22"/>
                    <a:pt x="3030" y="32"/>
                    <a:pt x="3106" y="36"/>
                  </a:cubicBezTo>
                  <a:cubicBezTo>
                    <a:pt x="3155" y="37"/>
                    <a:pt x="3204" y="37"/>
                    <a:pt x="3253" y="38"/>
                  </a:cubicBezTo>
                  <a:close/>
                </a:path>
              </a:pathLst>
            </a:custGeom>
            <a:solidFill>
              <a:schemeClr val="accent2"/>
            </a:solidFill>
            <a:ln w="9525">
              <a:solidFill>
                <a:schemeClr val="bg1"/>
              </a:solidFill>
              <a:round/>
            </a:ln>
          </p:spPr>
          <p:txBody>
            <a:bodyPr vert="horz" wrap="square" lIns="91440" tIns="45720" rIns="91440" bIns="45720" numCol="1" anchor="t" anchorCtr="0" compatLnSpc="1"/>
            <a:lstStyle/>
            <a:p>
              <a:endParaRPr lang="en-US">
                <a:cs typeface="+mn-ea"/>
                <a:sym typeface="+mn-lt"/>
              </a:endParaRPr>
            </a:p>
          </p:txBody>
        </p:sp>
        <p:sp>
          <p:nvSpPr>
            <p:cNvPr id="4112" name="Freeform 16"/>
            <p:cNvSpPr/>
            <p:nvPr/>
          </p:nvSpPr>
          <p:spPr bwMode="auto">
            <a:xfrm>
              <a:off x="1225" y="5059"/>
              <a:ext cx="14405" cy="2493"/>
            </a:xfrm>
            <a:custGeom>
              <a:avLst/>
              <a:gdLst/>
              <a:ahLst/>
              <a:cxnLst>
                <a:cxn ang="0">
                  <a:pos x="3253" y="269"/>
                </a:cxn>
                <a:cxn ang="0">
                  <a:pos x="3002" y="255"/>
                </a:cxn>
                <a:cxn ang="0">
                  <a:pos x="2536" y="345"/>
                </a:cxn>
                <a:cxn ang="0">
                  <a:pos x="2075" y="545"/>
                </a:cxn>
                <a:cxn ang="0">
                  <a:pos x="1828" y="563"/>
                </a:cxn>
                <a:cxn ang="0">
                  <a:pos x="1731" y="565"/>
                </a:cxn>
                <a:cxn ang="0">
                  <a:pos x="1690" y="560"/>
                </a:cxn>
                <a:cxn ang="0">
                  <a:pos x="1630" y="555"/>
                </a:cxn>
                <a:cxn ang="0">
                  <a:pos x="1316" y="642"/>
                </a:cxn>
                <a:cxn ang="0">
                  <a:pos x="1033" y="659"/>
                </a:cxn>
                <a:cxn ang="0">
                  <a:pos x="864" y="638"/>
                </a:cxn>
                <a:cxn ang="0">
                  <a:pos x="416" y="720"/>
                </a:cxn>
                <a:cxn ang="0">
                  <a:pos x="0" y="872"/>
                </a:cxn>
                <a:cxn ang="0">
                  <a:pos x="0" y="751"/>
                </a:cxn>
                <a:cxn ang="0">
                  <a:pos x="306" y="610"/>
                </a:cxn>
                <a:cxn ang="0">
                  <a:pos x="493" y="601"/>
                </a:cxn>
                <a:cxn ang="0">
                  <a:pos x="682" y="561"/>
                </a:cxn>
                <a:cxn ang="0">
                  <a:pos x="889" y="561"/>
                </a:cxn>
                <a:cxn ang="0">
                  <a:pos x="1359" y="527"/>
                </a:cxn>
                <a:cxn ang="0">
                  <a:pos x="1584" y="480"/>
                </a:cxn>
                <a:cxn ang="0">
                  <a:pos x="1718" y="435"/>
                </a:cxn>
                <a:cxn ang="0">
                  <a:pos x="1834" y="433"/>
                </a:cxn>
                <a:cxn ang="0">
                  <a:pos x="2075" y="445"/>
                </a:cxn>
                <a:cxn ang="0">
                  <a:pos x="2536" y="245"/>
                </a:cxn>
                <a:cxn ang="0">
                  <a:pos x="2971" y="135"/>
                </a:cxn>
                <a:cxn ang="0">
                  <a:pos x="3253" y="0"/>
                </a:cxn>
                <a:cxn ang="0">
                  <a:pos x="3253" y="269"/>
                </a:cxn>
              </a:cxnLst>
              <a:rect l="0" t="0" r="r" b="b"/>
              <a:pathLst>
                <a:path w="3253" h="872">
                  <a:moveTo>
                    <a:pt x="3253" y="269"/>
                  </a:moveTo>
                  <a:cubicBezTo>
                    <a:pt x="3169" y="263"/>
                    <a:pt x="3086" y="259"/>
                    <a:pt x="3002" y="255"/>
                  </a:cubicBezTo>
                  <a:cubicBezTo>
                    <a:pt x="2839" y="251"/>
                    <a:pt x="2684" y="280"/>
                    <a:pt x="2536" y="345"/>
                  </a:cubicBezTo>
                  <a:cubicBezTo>
                    <a:pt x="2389" y="408"/>
                    <a:pt x="2235" y="534"/>
                    <a:pt x="2075" y="545"/>
                  </a:cubicBezTo>
                  <a:cubicBezTo>
                    <a:pt x="1993" y="549"/>
                    <a:pt x="1911" y="556"/>
                    <a:pt x="1828" y="563"/>
                  </a:cubicBezTo>
                  <a:cubicBezTo>
                    <a:pt x="1783" y="567"/>
                    <a:pt x="1750" y="568"/>
                    <a:pt x="1731" y="565"/>
                  </a:cubicBezTo>
                  <a:cubicBezTo>
                    <a:pt x="1711" y="562"/>
                    <a:pt x="1697" y="561"/>
                    <a:pt x="1690" y="560"/>
                  </a:cubicBezTo>
                  <a:cubicBezTo>
                    <a:pt x="1682" y="559"/>
                    <a:pt x="1662" y="558"/>
                    <a:pt x="1630" y="555"/>
                  </a:cubicBezTo>
                  <a:cubicBezTo>
                    <a:pt x="1536" y="586"/>
                    <a:pt x="1431" y="607"/>
                    <a:pt x="1316" y="642"/>
                  </a:cubicBezTo>
                  <a:cubicBezTo>
                    <a:pt x="1200" y="677"/>
                    <a:pt x="1106" y="669"/>
                    <a:pt x="1033" y="659"/>
                  </a:cubicBezTo>
                  <a:cubicBezTo>
                    <a:pt x="960" y="648"/>
                    <a:pt x="903" y="649"/>
                    <a:pt x="864" y="638"/>
                  </a:cubicBezTo>
                  <a:cubicBezTo>
                    <a:pt x="708" y="638"/>
                    <a:pt x="556" y="699"/>
                    <a:pt x="416" y="720"/>
                  </a:cubicBezTo>
                  <a:cubicBezTo>
                    <a:pt x="276" y="740"/>
                    <a:pt x="137" y="836"/>
                    <a:pt x="0" y="872"/>
                  </a:cubicBezTo>
                  <a:cubicBezTo>
                    <a:pt x="0" y="751"/>
                    <a:pt x="0" y="751"/>
                    <a:pt x="0" y="751"/>
                  </a:cubicBezTo>
                  <a:cubicBezTo>
                    <a:pt x="113" y="720"/>
                    <a:pt x="215" y="641"/>
                    <a:pt x="306" y="610"/>
                  </a:cubicBezTo>
                  <a:cubicBezTo>
                    <a:pt x="386" y="607"/>
                    <a:pt x="448" y="604"/>
                    <a:pt x="493" y="601"/>
                  </a:cubicBezTo>
                  <a:cubicBezTo>
                    <a:pt x="538" y="597"/>
                    <a:pt x="601" y="579"/>
                    <a:pt x="682" y="561"/>
                  </a:cubicBezTo>
                  <a:cubicBezTo>
                    <a:pt x="751" y="583"/>
                    <a:pt x="822" y="553"/>
                    <a:pt x="889" y="561"/>
                  </a:cubicBezTo>
                  <a:cubicBezTo>
                    <a:pt x="1046" y="579"/>
                    <a:pt x="1203" y="573"/>
                    <a:pt x="1359" y="527"/>
                  </a:cubicBezTo>
                  <a:cubicBezTo>
                    <a:pt x="1449" y="501"/>
                    <a:pt x="1524" y="493"/>
                    <a:pt x="1584" y="480"/>
                  </a:cubicBezTo>
                  <a:cubicBezTo>
                    <a:pt x="1626" y="471"/>
                    <a:pt x="1670" y="456"/>
                    <a:pt x="1718" y="435"/>
                  </a:cubicBezTo>
                  <a:cubicBezTo>
                    <a:pt x="1753" y="436"/>
                    <a:pt x="1792" y="435"/>
                    <a:pt x="1834" y="433"/>
                  </a:cubicBezTo>
                  <a:cubicBezTo>
                    <a:pt x="1877" y="431"/>
                    <a:pt x="1957" y="435"/>
                    <a:pt x="2075" y="445"/>
                  </a:cubicBezTo>
                  <a:cubicBezTo>
                    <a:pt x="2235" y="434"/>
                    <a:pt x="2389" y="308"/>
                    <a:pt x="2536" y="245"/>
                  </a:cubicBezTo>
                  <a:cubicBezTo>
                    <a:pt x="2684" y="180"/>
                    <a:pt x="2829" y="144"/>
                    <a:pt x="2971" y="135"/>
                  </a:cubicBezTo>
                  <a:cubicBezTo>
                    <a:pt x="3051" y="129"/>
                    <a:pt x="3145" y="84"/>
                    <a:pt x="3253" y="0"/>
                  </a:cubicBezTo>
                  <a:lnTo>
                    <a:pt x="3253" y="269"/>
                  </a:lnTo>
                  <a:close/>
                </a:path>
              </a:pathLst>
            </a:custGeom>
            <a:solidFill>
              <a:schemeClr val="accent6"/>
            </a:solidFill>
            <a:ln w="9525">
              <a:solidFill>
                <a:schemeClr val="bg1"/>
              </a:solidFill>
              <a:round/>
            </a:ln>
          </p:spPr>
          <p:txBody>
            <a:bodyPr vert="horz" wrap="square" lIns="91440" tIns="45720" rIns="91440" bIns="45720" numCol="1" anchor="t" anchorCtr="0" compatLnSpc="1"/>
            <a:lstStyle/>
            <a:p>
              <a:endParaRPr lang="en-US">
                <a:cs typeface="+mn-ea"/>
                <a:sym typeface="+mn-lt"/>
              </a:endParaRPr>
            </a:p>
          </p:txBody>
        </p:sp>
        <p:sp>
          <p:nvSpPr>
            <p:cNvPr id="4113" name="Freeform 17"/>
            <p:cNvSpPr/>
            <p:nvPr/>
          </p:nvSpPr>
          <p:spPr bwMode="auto">
            <a:xfrm>
              <a:off x="1225" y="6075"/>
              <a:ext cx="14405" cy="1774"/>
            </a:xfrm>
            <a:custGeom>
              <a:avLst/>
              <a:gdLst/>
              <a:ahLst/>
              <a:cxnLst>
                <a:cxn ang="0">
                  <a:pos x="3253" y="90"/>
                </a:cxn>
                <a:cxn ang="0">
                  <a:pos x="2847" y="97"/>
                </a:cxn>
                <a:cxn ang="0">
                  <a:pos x="2613" y="136"/>
                </a:cxn>
                <a:cxn ang="0">
                  <a:pos x="2088" y="363"/>
                </a:cxn>
                <a:cxn ang="0">
                  <a:pos x="1865" y="352"/>
                </a:cxn>
                <a:cxn ang="0">
                  <a:pos x="1745" y="388"/>
                </a:cxn>
                <a:cxn ang="0">
                  <a:pos x="1621" y="408"/>
                </a:cxn>
                <a:cxn ang="0">
                  <a:pos x="1350" y="447"/>
                </a:cxn>
                <a:cxn ang="0">
                  <a:pos x="1100" y="480"/>
                </a:cxn>
                <a:cxn ang="0">
                  <a:pos x="946" y="493"/>
                </a:cxn>
                <a:cxn ang="0">
                  <a:pos x="415" y="540"/>
                </a:cxn>
                <a:cxn ang="0">
                  <a:pos x="46" y="612"/>
                </a:cxn>
                <a:cxn ang="0">
                  <a:pos x="0" y="621"/>
                </a:cxn>
                <a:cxn ang="0">
                  <a:pos x="0" y="595"/>
                </a:cxn>
                <a:cxn ang="0">
                  <a:pos x="162" y="549"/>
                </a:cxn>
                <a:cxn ang="0">
                  <a:pos x="525" y="451"/>
                </a:cxn>
                <a:cxn ang="0">
                  <a:pos x="909" y="369"/>
                </a:cxn>
                <a:cxn ang="0">
                  <a:pos x="1190" y="344"/>
                </a:cxn>
                <a:cxn ang="0">
                  <a:pos x="1411" y="356"/>
                </a:cxn>
                <a:cxn ang="0">
                  <a:pos x="1624" y="327"/>
                </a:cxn>
                <a:cxn ang="0">
                  <a:pos x="1692" y="319"/>
                </a:cxn>
                <a:cxn ang="0">
                  <a:pos x="1823" y="304"/>
                </a:cxn>
                <a:cxn ang="0">
                  <a:pos x="1828" y="303"/>
                </a:cxn>
                <a:cxn ang="0">
                  <a:pos x="2158" y="269"/>
                </a:cxn>
                <a:cxn ang="0">
                  <a:pos x="2536" y="85"/>
                </a:cxn>
                <a:cxn ang="0">
                  <a:pos x="2903" y="3"/>
                </a:cxn>
                <a:cxn ang="0">
                  <a:pos x="3253" y="10"/>
                </a:cxn>
                <a:cxn ang="0">
                  <a:pos x="3253" y="90"/>
                </a:cxn>
              </a:cxnLst>
              <a:rect l="0" t="0" r="r" b="b"/>
              <a:pathLst>
                <a:path w="3253" h="621">
                  <a:moveTo>
                    <a:pt x="3253" y="90"/>
                  </a:moveTo>
                  <a:cubicBezTo>
                    <a:pt x="3117" y="80"/>
                    <a:pt x="2982" y="83"/>
                    <a:pt x="2847" y="97"/>
                  </a:cubicBezTo>
                  <a:cubicBezTo>
                    <a:pt x="2762" y="93"/>
                    <a:pt x="2683" y="106"/>
                    <a:pt x="2613" y="136"/>
                  </a:cubicBezTo>
                  <a:cubicBezTo>
                    <a:pt x="2406" y="227"/>
                    <a:pt x="2231" y="361"/>
                    <a:pt x="2088" y="363"/>
                  </a:cubicBezTo>
                  <a:cubicBezTo>
                    <a:pt x="1996" y="363"/>
                    <a:pt x="1922" y="360"/>
                    <a:pt x="1865" y="352"/>
                  </a:cubicBezTo>
                  <a:cubicBezTo>
                    <a:pt x="1793" y="373"/>
                    <a:pt x="1753" y="385"/>
                    <a:pt x="1745" y="388"/>
                  </a:cubicBezTo>
                  <a:cubicBezTo>
                    <a:pt x="1736" y="391"/>
                    <a:pt x="1695" y="397"/>
                    <a:pt x="1621" y="408"/>
                  </a:cubicBezTo>
                  <a:cubicBezTo>
                    <a:pt x="1546" y="419"/>
                    <a:pt x="1456" y="432"/>
                    <a:pt x="1350" y="447"/>
                  </a:cubicBezTo>
                  <a:cubicBezTo>
                    <a:pt x="1218" y="466"/>
                    <a:pt x="1135" y="464"/>
                    <a:pt x="1100" y="480"/>
                  </a:cubicBezTo>
                  <a:cubicBezTo>
                    <a:pt x="1066" y="495"/>
                    <a:pt x="1014" y="500"/>
                    <a:pt x="946" y="493"/>
                  </a:cubicBezTo>
                  <a:cubicBezTo>
                    <a:pt x="728" y="455"/>
                    <a:pt x="549" y="505"/>
                    <a:pt x="415" y="540"/>
                  </a:cubicBezTo>
                  <a:cubicBezTo>
                    <a:pt x="295" y="572"/>
                    <a:pt x="172" y="596"/>
                    <a:pt x="46" y="612"/>
                  </a:cubicBezTo>
                  <a:cubicBezTo>
                    <a:pt x="31" y="614"/>
                    <a:pt x="15" y="617"/>
                    <a:pt x="0" y="621"/>
                  </a:cubicBezTo>
                  <a:cubicBezTo>
                    <a:pt x="0" y="595"/>
                    <a:pt x="0" y="595"/>
                    <a:pt x="0" y="595"/>
                  </a:cubicBezTo>
                  <a:cubicBezTo>
                    <a:pt x="53" y="578"/>
                    <a:pt x="107" y="558"/>
                    <a:pt x="162" y="549"/>
                  </a:cubicBezTo>
                  <a:cubicBezTo>
                    <a:pt x="283" y="530"/>
                    <a:pt x="404" y="468"/>
                    <a:pt x="525" y="451"/>
                  </a:cubicBezTo>
                  <a:cubicBezTo>
                    <a:pt x="651" y="434"/>
                    <a:pt x="782" y="373"/>
                    <a:pt x="909" y="369"/>
                  </a:cubicBezTo>
                  <a:cubicBezTo>
                    <a:pt x="1033" y="398"/>
                    <a:pt x="1126" y="363"/>
                    <a:pt x="1190" y="344"/>
                  </a:cubicBezTo>
                  <a:cubicBezTo>
                    <a:pt x="1253" y="325"/>
                    <a:pt x="1327" y="369"/>
                    <a:pt x="1411" y="356"/>
                  </a:cubicBezTo>
                  <a:cubicBezTo>
                    <a:pt x="1496" y="344"/>
                    <a:pt x="1567" y="334"/>
                    <a:pt x="1624" y="327"/>
                  </a:cubicBezTo>
                  <a:cubicBezTo>
                    <a:pt x="1647" y="325"/>
                    <a:pt x="1670" y="322"/>
                    <a:pt x="1692" y="319"/>
                  </a:cubicBezTo>
                  <a:cubicBezTo>
                    <a:pt x="1736" y="314"/>
                    <a:pt x="1779" y="309"/>
                    <a:pt x="1823" y="304"/>
                  </a:cubicBezTo>
                  <a:cubicBezTo>
                    <a:pt x="1825" y="304"/>
                    <a:pt x="1827" y="303"/>
                    <a:pt x="1828" y="303"/>
                  </a:cubicBezTo>
                  <a:cubicBezTo>
                    <a:pt x="1938" y="289"/>
                    <a:pt x="2048" y="278"/>
                    <a:pt x="2158" y="269"/>
                  </a:cubicBezTo>
                  <a:cubicBezTo>
                    <a:pt x="2290" y="259"/>
                    <a:pt x="2415" y="139"/>
                    <a:pt x="2536" y="85"/>
                  </a:cubicBezTo>
                  <a:cubicBezTo>
                    <a:pt x="2652" y="33"/>
                    <a:pt x="2775" y="6"/>
                    <a:pt x="2903" y="3"/>
                  </a:cubicBezTo>
                  <a:cubicBezTo>
                    <a:pt x="3020" y="0"/>
                    <a:pt x="3136" y="2"/>
                    <a:pt x="3253" y="10"/>
                  </a:cubicBezTo>
                  <a:lnTo>
                    <a:pt x="3253" y="90"/>
                  </a:lnTo>
                  <a:close/>
                </a:path>
              </a:pathLst>
            </a:custGeom>
            <a:solidFill>
              <a:schemeClr val="accent4"/>
            </a:solidFill>
            <a:ln w="9525">
              <a:solidFill>
                <a:schemeClr val="bg1"/>
              </a:solidFill>
              <a:round/>
            </a:ln>
          </p:spPr>
          <p:txBody>
            <a:bodyPr vert="horz" wrap="square" lIns="91440" tIns="45720" rIns="91440" bIns="45720" numCol="1" anchor="t" anchorCtr="0" compatLnSpc="1"/>
            <a:lstStyle/>
            <a:p>
              <a:endParaRPr lang="en-US">
                <a:cs typeface="+mn-ea"/>
                <a:sym typeface="+mn-lt"/>
              </a:endParaRPr>
            </a:p>
          </p:txBody>
        </p:sp>
        <p:sp>
          <p:nvSpPr>
            <p:cNvPr id="4110" name="Freeform 14"/>
            <p:cNvSpPr/>
            <p:nvPr/>
          </p:nvSpPr>
          <p:spPr bwMode="auto">
            <a:xfrm>
              <a:off x="1225" y="7559"/>
              <a:ext cx="14405" cy="1446"/>
            </a:xfrm>
            <a:custGeom>
              <a:avLst/>
              <a:gdLst/>
              <a:ahLst/>
              <a:cxnLst>
                <a:cxn ang="0">
                  <a:pos x="0" y="317"/>
                </a:cxn>
                <a:cxn ang="0">
                  <a:pos x="156" y="310"/>
                </a:cxn>
                <a:cxn ang="0">
                  <a:pos x="277" y="301"/>
                </a:cxn>
                <a:cxn ang="0">
                  <a:pos x="489" y="286"/>
                </a:cxn>
                <a:cxn ang="0">
                  <a:pos x="697" y="283"/>
                </a:cxn>
                <a:cxn ang="0">
                  <a:pos x="815" y="234"/>
                </a:cxn>
                <a:cxn ang="0">
                  <a:pos x="1153" y="131"/>
                </a:cxn>
                <a:cxn ang="0">
                  <a:pos x="1611" y="188"/>
                </a:cxn>
                <a:cxn ang="0">
                  <a:pos x="1692" y="185"/>
                </a:cxn>
                <a:cxn ang="0">
                  <a:pos x="1935" y="204"/>
                </a:cxn>
                <a:cxn ang="0">
                  <a:pos x="2168" y="212"/>
                </a:cxn>
                <a:cxn ang="0">
                  <a:pos x="2429" y="77"/>
                </a:cxn>
                <a:cxn ang="0">
                  <a:pos x="2590" y="47"/>
                </a:cxn>
                <a:cxn ang="0">
                  <a:pos x="2807" y="12"/>
                </a:cxn>
                <a:cxn ang="0">
                  <a:pos x="2987" y="9"/>
                </a:cxn>
                <a:cxn ang="0">
                  <a:pos x="3253" y="42"/>
                </a:cxn>
                <a:cxn ang="0">
                  <a:pos x="3253" y="498"/>
                </a:cxn>
                <a:cxn ang="0">
                  <a:pos x="4" y="506"/>
                </a:cxn>
                <a:cxn ang="0">
                  <a:pos x="0" y="317"/>
                </a:cxn>
              </a:cxnLst>
              <a:rect l="0" t="0" r="r" b="b"/>
              <a:pathLst>
                <a:path w="3253" h="506">
                  <a:moveTo>
                    <a:pt x="0" y="317"/>
                  </a:moveTo>
                  <a:cubicBezTo>
                    <a:pt x="52" y="312"/>
                    <a:pt x="104" y="310"/>
                    <a:pt x="156" y="310"/>
                  </a:cubicBezTo>
                  <a:cubicBezTo>
                    <a:pt x="196" y="310"/>
                    <a:pt x="237" y="307"/>
                    <a:pt x="277" y="301"/>
                  </a:cubicBezTo>
                  <a:cubicBezTo>
                    <a:pt x="347" y="291"/>
                    <a:pt x="418" y="286"/>
                    <a:pt x="489" y="286"/>
                  </a:cubicBezTo>
                  <a:cubicBezTo>
                    <a:pt x="559" y="287"/>
                    <a:pt x="628" y="280"/>
                    <a:pt x="697" y="283"/>
                  </a:cubicBezTo>
                  <a:cubicBezTo>
                    <a:pt x="736" y="284"/>
                    <a:pt x="778" y="239"/>
                    <a:pt x="815" y="234"/>
                  </a:cubicBezTo>
                  <a:cubicBezTo>
                    <a:pt x="928" y="220"/>
                    <a:pt x="1040" y="140"/>
                    <a:pt x="1153" y="131"/>
                  </a:cubicBezTo>
                  <a:cubicBezTo>
                    <a:pt x="1305" y="120"/>
                    <a:pt x="1458" y="198"/>
                    <a:pt x="1611" y="188"/>
                  </a:cubicBezTo>
                  <a:cubicBezTo>
                    <a:pt x="1638" y="187"/>
                    <a:pt x="1665" y="186"/>
                    <a:pt x="1692" y="185"/>
                  </a:cubicBezTo>
                  <a:cubicBezTo>
                    <a:pt x="1774" y="185"/>
                    <a:pt x="1854" y="191"/>
                    <a:pt x="1935" y="204"/>
                  </a:cubicBezTo>
                  <a:cubicBezTo>
                    <a:pt x="2012" y="217"/>
                    <a:pt x="2090" y="220"/>
                    <a:pt x="2168" y="212"/>
                  </a:cubicBezTo>
                  <a:cubicBezTo>
                    <a:pt x="2256" y="204"/>
                    <a:pt x="2343" y="100"/>
                    <a:pt x="2429" y="77"/>
                  </a:cubicBezTo>
                  <a:cubicBezTo>
                    <a:pt x="2482" y="63"/>
                    <a:pt x="2536" y="53"/>
                    <a:pt x="2590" y="47"/>
                  </a:cubicBezTo>
                  <a:cubicBezTo>
                    <a:pt x="2663" y="37"/>
                    <a:pt x="2735" y="26"/>
                    <a:pt x="2807" y="12"/>
                  </a:cubicBezTo>
                  <a:cubicBezTo>
                    <a:pt x="2867" y="1"/>
                    <a:pt x="2927" y="0"/>
                    <a:pt x="2987" y="9"/>
                  </a:cubicBezTo>
                  <a:cubicBezTo>
                    <a:pt x="3071" y="20"/>
                    <a:pt x="3159" y="32"/>
                    <a:pt x="3253" y="42"/>
                  </a:cubicBezTo>
                  <a:cubicBezTo>
                    <a:pt x="3253" y="498"/>
                    <a:pt x="3253" y="498"/>
                    <a:pt x="3253" y="498"/>
                  </a:cubicBezTo>
                  <a:cubicBezTo>
                    <a:pt x="4" y="506"/>
                    <a:pt x="4" y="506"/>
                    <a:pt x="4" y="506"/>
                  </a:cubicBezTo>
                  <a:lnTo>
                    <a:pt x="0" y="317"/>
                  </a:lnTo>
                  <a:close/>
                </a:path>
              </a:pathLst>
            </a:custGeom>
            <a:solidFill>
              <a:schemeClr val="accent1"/>
            </a:solidFill>
            <a:ln w="9525">
              <a:solidFill>
                <a:schemeClr val="bg1"/>
              </a:solidFill>
              <a:round/>
            </a:ln>
          </p:spPr>
          <p:txBody>
            <a:bodyPr vert="horz" wrap="square" lIns="91440" tIns="45720" rIns="91440" bIns="45720" numCol="1" anchor="t" anchorCtr="0" compatLnSpc="1"/>
            <a:lstStyle/>
            <a:p>
              <a:endParaRPr lang="en-US">
                <a:cs typeface="+mn-ea"/>
                <a:sym typeface="+mn-lt"/>
              </a:endParaRPr>
            </a:p>
          </p:txBody>
        </p:sp>
        <p:grpSp>
          <p:nvGrpSpPr>
            <p:cNvPr id="107" name="Group 160"/>
            <p:cNvGrpSpPr/>
            <p:nvPr/>
          </p:nvGrpSpPr>
          <p:grpSpPr>
            <a:xfrm>
              <a:off x="2220" y="9167"/>
              <a:ext cx="12410" cy="249"/>
              <a:chOff x="545315" y="4806578"/>
              <a:chExt cx="7880549" cy="158427"/>
            </a:xfrm>
          </p:grpSpPr>
          <p:sp>
            <p:nvSpPr>
              <p:cNvPr id="108" name="TextBox 114"/>
              <p:cNvSpPr txBox="1"/>
              <p:nvPr/>
            </p:nvSpPr>
            <p:spPr>
              <a:xfrm>
                <a:off x="545315" y="4806578"/>
                <a:ext cx="339837" cy="158427"/>
              </a:xfrm>
              <a:prstGeom prst="rect">
                <a:avLst/>
              </a:prstGeom>
              <a:noFill/>
            </p:spPr>
            <p:txBody>
              <a:bodyPr wrap="square" lIns="0" tIns="0" rIns="0" bIns="0" rtlCol="0">
                <a:spAutoFit/>
              </a:bodyPr>
              <a:lstStyle/>
              <a:p>
                <a:pPr algn="ctr"/>
                <a:r>
                  <a:rPr lang="en-US" sz="1200" b="1" dirty="0">
                    <a:solidFill>
                      <a:schemeClr val="tx1">
                        <a:lumMod val="50000"/>
                        <a:lumOff val="50000"/>
                      </a:schemeClr>
                    </a:solidFill>
                    <a:cs typeface="+mn-ea"/>
                    <a:sym typeface="+mn-lt"/>
                  </a:rPr>
                  <a:t>1975</a:t>
                </a:r>
              </a:p>
            </p:txBody>
          </p:sp>
          <p:sp>
            <p:nvSpPr>
              <p:cNvPr id="109" name="TextBox 115"/>
              <p:cNvSpPr txBox="1"/>
              <p:nvPr/>
            </p:nvSpPr>
            <p:spPr>
              <a:xfrm>
                <a:off x="1299386" y="4806578"/>
                <a:ext cx="339837" cy="158427"/>
              </a:xfrm>
              <a:prstGeom prst="rect">
                <a:avLst/>
              </a:prstGeom>
              <a:noFill/>
            </p:spPr>
            <p:txBody>
              <a:bodyPr wrap="square" lIns="0" tIns="0" rIns="0" bIns="0" rtlCol="0">
                <a:spAutoFit/>
              </a:bodyPr>
              <a:lstStyle/>
              <a:p>
                <a:pPr algn="ctr"/>
                <a:r>
                  <a:rPr lang="en-US" sz="1200" b="1" dirty="0">
                    <a:solidFill>
                      <a:schemeClr val="tx1">
                        <a:lumMod val="50000"/>
                        <a:lumOff val="50000"/>
                      </a:schemeClr>
                    </a:solidFill>
                    <a:cs typeface="+mn-ea"/>
                    <a:sym typeface="+mn-lt"/>
                  </a:rPr>
                  <a:t>1979</a:t>
                </a:r>
              </a:p>
            </p:txBody>
          </p:sp>
          <p:sp>
            <p:nvSpPr>
              <p:cNvPr id="110" name="TextBox 116"/>
              <p:cNvSpPr txBox="1"/>
              <p:nvPr/>
            </p:nvSpPr>
            <p:spPr>
              <a:xfrm>
                <a:off x="2053457" y="4806578"/>
                <a:ext cx="339837" cy="158427"/>
              </a:xfrm>
              <a:prstGeom prst="rect">
                <a:avLst/>
              </a:prstGeom>
              <a:noFill/>
            </p:spPr>
            <p:txBody>
              <a:bodyPr wrap="square" lIns="0" tIns="0" rIns="0" bIns="0" rtlCol="0">
                <a:spAutoFit/>
              </a:bodyPr>
              <a:lstStyle/>
              <a:p>
                <a:pPr algn="ctr"/>
                <a:r>
                  <a:rPr lang="en-US" sz="1200" b="1" dirty="0">
                    <a:solidFill>
                      <a:schemeClr val="tx1">
                        <a:lumMod val="50000"/>
                        <a:lumOff val="50000"/>
                      </a:schemeClr>
                    </a:solidFill>
                    <a:cs typeface="+mn-ea"/>
                    <a:sym typeface="+mn-lt"/>
                  </a:rPr>
                  <a:t>1981</a:t>
                </a:r>
              </a:p>
            </p:txBody>
          </p:sp>
          <p:sp>
            <p:nvSpPr>
              <p:cNvPr id="111" name="TextBox 117"/>
              <p:cNvSpPr txBox="1"/>
              <p:nvPr/>
            </p:nvSpPr>
            <p:spPr>
              <a:xfrm>
                <a:off x="2807528" y="4806578"/>
                <a:ext cx="339837" cy="158427"/>
              </a:xfrm>
              <a:prstGeom prst="rect">
                <a:avLst/>
              </a:prstGeom>
              <a:noFill/>
            </p:spPr>
            <p:txBody>
              <a:bodyPr wrap="square" lIns="0" tIns="0" rIns="0" bIns="0" rtlCol="0">
                <a:spAutoFit/>
              </a:bodyPr>
              <a:lstStyle/>
              <a:p>
                <a:pPr algn="ctr"/>
                <a:r>
                  <a:rPr lang="en-US" sz="1200" b="1" dirty="0">
                    <a:solidFill>
                      <a:schemeClr val="tx1">
                        <a:lumMod val="50000"/>
                        <a:lumOff val="50000"/>
                      </a:schemeClr>
                    </a:solidFill>
                    <a:cs typeface="+mn-ea"/>
                    <a:sym typeface="+mn-lt"/>
                  </a:rPr>
                  <a:t>1985</a:t>
                </a:r>
              </a:p>
            </p:txBody>
          </p:sp>
          <p:sp>
            <p:nvSpPr>
              <p:cNvPr id="112" name="TextBox 118"/>
              <p:cNvSpPr txBox="1"/>
              <p:nvPr/>
            </p:nvSpPr>
            <p:spPr>
              <a:xfrm>
                <a:off x="3561599" y="4806578"/>
                <a:ext cx="339837" cy="158427"/>
              </a:xfrm>
              <a:prstGeom prst="rect">
                <a:avLst/>
              </a:prstGeom>
              <a:noFill/>
            </p:spPr>
            <p:txBody>
              <a:bodyPr wrap="square" lIns="0" tIns="0" rIns="0" bIns="0" rtlCol="0">
                <a:spAutoFit/>
              </a:bodyPr>
              <a:lstStyle/>
              <a:p>
                <a:pPr algn="ctr"/>
                <a:r>
                  <a:rPr lang="en-US" sz="1200" b="1" dirty="0">
                    <a:solidFill>
                      <a:schemeClr val="tx1">
                        <a:lumMod val="50000"/>
                        <a:lumOff val="50000"/>
                      </a:schemeClr>
                    </a:solidFill>
                    <a:cs typeface="+mn-ea"/>
                    <a:sym typeface="+mn-lt"/>
                  </a:rPr>
                  <a:t>1990</a:t>
                </a:r>
              </a:p>
            </p:txBody>
          </p:sp>
          <p:sp>
            <p:nvSpPr>
              <p:cNvPr id="113" name="TextBox 119"/>
              <p:cNvSpPr txBox="1"/>
              <p:nvPr/>
            </p:nvSpPr>
            <p:spPr>
              <a:xfrm>
                <a:off x="4315670" y="4806578"/>
                <a:ext cx="339837" cy="158427"/>
              </a:xfrm>
              <a:prstGeom prst="rect">
                <a:avLst/>
              </a:prstGeom>
              <a:noFill/>
            </p:spPr>
            <p:txBody>
              <a:bodyPr wrap="square" lIns="0" tIns="0" rIns="0" bIns="0" rtlCol="0">
                <a:spAutoFit/>
              </a:bodyPr>
              <a:lstStyle/>
              <a:p>
                <a:pPr algn="ctr"/>
                <a:r>
                  <a:rPr lang="en-US" sz="1200" b="1" dirty="0">
                    <a:solidFill>
                      <a:schemeClr val="tx1">
                        <a:lumMod val="50000"/>
                        <a:lumOff val="50000"/>
                      </a:schemeClr>
                    </a:solidFill>
                    <a:cs typeface="+mn-ea"/>
                    <a:sym typeface="+mn-lt"/>
                  </a:rPr>
                  <a:t>1999</a:t>
                </a:r>
              </a:p>
            </p:txBody>
          </p:sp>
          <p:sp>
            <p:nvSpPr>
              <p:cNvPr id="114" name="TextBox 120"/>
              <p:cNvSpPr txBox="1"/>
              <p:nvPr/>
            </p:nvSpPr>
            <p:spPr>
              <a:xfrm>
                <a:off x="5069741" y="4806578"/>
                <a:ext cx="339837" cy="158427"/>
              </a:xfrm>
              <a:prstGeom prst="rect">
                <a:avLst/>
              </a:prstGeom>
              <a:noFill/>
            </p:spPr>
            <p:txBody>
              <a:bodyPr wrap="square" lIns="0" tIns="0" rIns="0" bIns="0" rtlCol="0">
                <a:spAutoFit/>
              </a:bodyPr>
              <a:lstStyle/>
              <a:p>
                <a:pPr algn="ctr"/>
                <a:r>
                  <a:rPr lang="en-US" sz="1200" b="1" dirty="0">
                    <a:solidFill>
                      <a:schemeClr val="tx1">
                        <a:lumMod val="50000"/>
                        <a:lumOff val="50000"/>
                      </a:schemeClr>
                    </a:solidFill>
                    <a:cs typeface="+mn-ea"/>
                    <a:sym typeface="+mn-lt"/>
                  </a:rPr>
                  <a:t>2002</a:t>
                </a:r>
              </a:p>
            </p:txBody>
          </p:sp>
          <p:sp>
            <p:nvSpPr>
              <p:cNvPr id="154" name="TextBox 121"/>
              <p:cNvSpPr txBox="1"/>
              <p:nvPr/>
            </p:nvSpPr>
            <p:spPr>
              <a:xfrm>
                <a:off x="5823812" y="4806578"/>
                <a:ext cx="339837" cy="158427"/>
              </a:xfrm>
              <a:prstGeom prst="rect">
                <a:avLst/>
              </a:prstGeom>
              <a:noFill/>
            </p:spPr>
            <p:txBody>
              <a:bodyPr wrap="square" lIns="0" tIns="0" rIns="0" bIns="0" rtlCol="0">
                <a:spAutoFit/>
              </a:bodyPr>
              <a:lstStyle/>
              <a:p>
                <a:pPr algn="ctr"/>
                <a:r>
                  <a:rPr lang="en-US" sz="1200" b="1" dirty="0">
                    <a:solidFill>
                      <a:schemeClr val="tx1">
                        <a:lumMod val="50000"/>
                        <a:lumOff val="50000"/>
                      </a:schemeClr>
                    </a:solidFill>
                    <a:cs typeface="+mn-ea"/>
                    <a:sym typeface="+mn-lt"/>
                  </a:rPr>
                  <a:t>2008</a:t>
                </a:r>
              </a:p>
            </p:txBody>
          </p:sp>
          <p:sp>
            <p:nvSpPr>
              <p:cNvPr id="155" name="TextBox 122"/>
              <p:cNvSpPr txBox="1"/>
              <p:nvPr/>
            </p:nvSpPr>
            <p:spPr>
              <a:xfrm>
                <a:off x="6577883" y="4806578"/>
                <a:ext cx="339837" cy="158427"/>
              </a:xfrm>
              <a:prstGeom prst="rect">
                <a:avLst/>
              </a:prstGeom>
              <a:noFill/>
            </p:spPr>
            <p:txBody>
              <a:bodyPr wrap="square" lIns="0" tIns="0" rIns="0" bIns="0" rtlCol="0">
                <a:spAutoFit/>
              </a:bodyPr>
              <a:lstStyle/>
              <a:p>
                <a:pPr algn="ctr"/>
                <a:r>
                  <a:rPr lang="en-US" sz="1200" b="1" dirty="0">
                    <a:solidFill>
                      <a:schemeClr val="tx1">
                        <a:lumMod val="50000"/>
                        <a:lumOff val="50000"/>
                      </a:schemeClr>
                    </a:solidFill>
                    <a:cs typeface="+mn-ea"/>
                    <a:sym typeface="+mn-lt"/>
                  </a:rPr>
                  <a:t>2020</a:t>
                </a:r>
              </a:p>
            </p:txBody>
          </p:sp>
          <p:sp>
            <p:nvSpPr>
              <p:cNvPr id="156" name="TextBox 123"/>
              <p:cNvSpPr txBox="1"/>
              <p:nvPr/>
            </p:nvSpPr>
            <p:spPr>
              <a:xfrm>
                <a:off x="7331954" y="4806578"/>
                <a:ext cx="339837" cy="158427"/>
              </a:xfrm>
              <a:prstGeom prst="rect">
                <a:avLst/>
              </a:prstGeom>
              <a:noFill/>
            </p:spPr>
            <p:txBody>
              <a:bodyPr wrap="square" lIns="0" tIns="0" rIns="0" bIns="0" rtlCol="0">
                <a:spAutoFit/>
              </a:bodyPr>
              <a:lstStyle/>
              <a:p>
                <a:pPr algn="ctr"/>
                <a:r>
                  <a:rPr lang="en-US" sz="1200" b="1" dirty="0">
                    <a:solidFill>
                      <a:schemeClr val="tx1">
                        <a:lumMod val="50000"/>
                        <a:lumOff val="50000"/>
                      </a:schemeClr>
                    </a:solidFill>
                    <a:cs typeface="+mn-ea"/>
                    <a:sym typeface="+mn-lt"/>
                  </a:rPr>
                  <a:t>2024</a:t>
                </a:r>
              </a:p>
            </p:txBody>
          </p:sp>
          <p:sp>
            <p:nvSpPr>
              <p:cNvPr id="158" name="TextBox 125"/>
              <p:cNvSpPr txBox="1"/>
              <p:nvPr/>
            </p:nvSpPr>
            <p:spPr>
              <a:xfrm>
                <a:off x="8086027" y="4806578"/>
                <a:ext cx="339837" cy="158427"/>
              </a:xfrm>
              <a:prstGeom prst="rect">
                <a:avLst/>
              </a:prstGeom>
              <a:noFill/>
            </p:spPr>
            <p:txBody>
              <a:bodyPr wrap="square" lIns="0" tIns="0" rIns="0" bIns="0" rtlCol="0">
                <a:spAutoFit/>
              </a:bodyPr>
              <a:lstStyle/>
              <a:p>
                <a:pPr algn="ctr"/>
                <a:r>
                  <a:rPr lang="en-US" sz="1200" b="1" dirty="0">
                    <a:solidFill>
                      <a:schemeClr val="tx1">
                        <a:lumMod val="50000"/>
                        <a:lumOff val="50000"/>
                      </a:schemeClr>
                    </a:solidFill>
                    <a:cs typeface="+mn-ea"/>
                    <a:sym typeface="+mn-lt"/>
                  </a:rPr>
                  <a:t>2025</a:t>
                </a:r>
              </a:p>
            </p:txBody>
          </p:sp>
        </p:grpSp>
        <p:grpSp>
          <p:nvGrpSpPr>
            <p:cNvPr id="160" name="Group 137"/>
            <p:cNvGrpSpPr/>
            <p:nvPr/>
          </p:nvGrpSpPr>
          <p:grpSpPr>
            <a:xfrm>
              <a:off x="3151" y="3409"/>
              <a:ext cx="1373" cy="1373"/>
              <a:chOff x="1518829" y="1388788"/>
              <a:chExt cx="872118" cy="872118"/>
            </a:xfrm>
          </p:grpSpPr>
          <p:sp>
            <p:nvSpPr>
              <p:cNvPr id="162" name="Oval 126"/>
              <p:cNvSpPr/>
              <p:nvPr/>
            </p:nvSpPr>
            <p:spPr>
              <a:xfrm>
                <a:off x="1518829" y="1388788"/>
                <a:ext cx="872118" cy="8721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163" name="Group 57"/>
              <p:cNvGrpSpPr/>
              <p:nvPr/>
            </p:nvGrpSpPr>
            <p:grpSpPr>
              <a:xfrm>
                <a:off x="1684961" y="1524189"/>
                <a:ext cx="522800" cy="529098"/>
                <a:chOff x="1817688" y="3025776"/>
                <a:chExt cx="658813" cy="666750"/>
              </a:xfrm>
              <a:solidFill>
                <a:schemeClr val="accent1"/>
              </a:solidFill>
            </p:grpSpPr>
            <p:sp>
              <p:nvSpPr>
                <p:cNvPr id="164" name="Freeform 101"/>
                <p:cNvSpPr/>
                <p:nvPr/>
              </p:nvSpPr>
              <p:spPr bwMode="auto">
                <a:xfrm>
                  <a:off x="1833563" y="3025776"/>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65"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66" name="Line 103"/>
                <p:cNvSpPr>
                  <a:spLocks noChangeShapeType="1"/>
                </p:cNvSpPr>
                <p:nvPr/>
              </p:nvSpPr>
              <p:spPr bwMode="auto">
                <a:xfrm>
                  <a:off x="2384425" y="3405189"/>
                  <a:ext cx="1588" cy="250825"/>
                </a:xfrm>
                <a:prstGeom prst="line">
                  <a:avLst/>
                </a:pr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67"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168"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69"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70"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171"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72"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73"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74"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75" name="Rectangle 112"/>
                <p:cNvSpPr>
                  <a:spLocks noChangeArrowheads="1"/>
                </p:cNvSpPr>
                <p:nvPr/>
              </p:nvSpPr>
              <p:spPr bwMode="auto">
                <a:xfrm>
                  <a:off x="1817688" y="3651251"/>
                  <a:ext cx="619125" cy="41275"/>
                </a:xfrm>
                <a:prstGeom prst="rect">
                  <a:avLst/>
                </a:prstGeom>
                <a:grp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176"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91440" tIns="45720" rIns="91440" bIns="45720" numCol="1" anchor="t" anchorCtr="0" compatLnSpc="1"/>
                <a:lstStyle/>
                <a:p>
                  <a:endParaRPr lang="en-US">
                    <a:cs typeface="+mn-ea"/>
                    <a:sym typeface="+mn-lt"/>
                  </a:endParaRPr>
                </a:p>
              </p:txBody>
            </p:sp>
          </p:grpSp>
        </p:grpSp>
        <p:grpSp>
          <p:nvGrpSpPr>
            <p:cNvPr id="177" name="Group 136"/>
            <p:cNvGrpSpPr/>
            <p:nvPr/>
          </p:nvGrpSpPr>
          <p:grpSpPr>
            <a:xfrm>
              <a:off x="4943" y="3409"/>
              <a:ext cx="1373" cy="1373"/>
              <a:chOff x="2437335" y="1372545"/>
              <a:chExt cx="872118" cy="872118"/>
            </a:xfrm>
          </p:grpSpPr>
          <p:grpSp>
            <p:nvGrpSpPr>
              <p:cNvPr id="178" name="Group 45"/>
              <p:cNvGrpSpPr/>
              <p:nvPr/>
            </p:nvGrpSpPr>
            <p:grpSpPr>
              <a:xfrm>
                <a:off x="2670216" y="1466943"/>
                <a:ext cx="508942" cy="575709"/>
                <a:chOff x="2684463" y="3948114"/>
                <a:chExt cx="641350" cy="725487"/>
              </a:xfrm>
            </p:grpSpPr>
            <p:sp>
              <p:nvSpPr>
                <p:cNvPr id="179" name="Freeform 90"/>
                <p:cNvSpPr/>
                <p:nvPr/>
              </p:nvSpPr>
              <p:spPr bwMode="auto">
                <a:xfrm>
                  <a:off x="2684463" y="4194176"/>
                  <a:ext cx="520700" cy="479425"/>
                </a:xfrm>
                <a:custGeom>
                  <a:avLst/>
                  <a:gdLst/>
                  <a:ahLst/>
                  <a:cxnLst>
                    <a:cxn ang="0">
                      <a:pos x="309" y="281"/>
                    </a:cxn>
                    <a:cxn ang="0">
                      <a:pos x="309" y="125"/>
                    </a:cxn>
                    <a:cxn ang="0">
                      <a:pos x="172" y="125"/>
                    </a:cxn>
                    <a:cxn ang="0">
                      <a:pos x="172" y="22"/>
                    </a:cxn>
                    <a:cxn ang="0">
                      <a:pos x="117" y="22"/>
                    </a:cxn>
                    <a:cxn ang="0">
                      <a:pos x="117" y="125"/>
                    </a:cxn>
                    <a:cxn ang="0">
                      <a:pos x="87" y="125"/>
                    </a:cxn>
                    <a:cxn ang="0">
                      <a:pos x="87" y="0"/>
                    </a:cxn>
                    <a:cxn ang="0">
                      <a:pos x="32" y="0"/>
                    </a:cxn>
                    <a:cxn ang="0">
                      <a:pos x="32" y="125"/>
                    </a:cxn>
                    <a:cxn ang="0">
                      <a:pos x="21" y="125"/>
                    </a:cxn>
                    <a:cxn ang="0">
                      <a:pos x="21" y="281"/>
                    </a:cxn>
                    <a:cxn ang="0">
                      <a:pos x="0" y="281"/>
                    </a:cxn>
                    <a:cxn ang="0">
                      <a:pos x="0" y="302"/>
                    </a:cxn>
                    <a:cxn ang="0">
                      <a:pos x="328" y="302"/>
                    </a:cxn>
                    <a:cxn ang="0">
                      <a:pos x="328" y="281"/>
                    </a:cxn>
                    <a:cxn ang="0">
                      <a:pos x="309" y="281"/>
                    </a:cxn>
                  </a:cxnLst>
                  <a:rect l="0" t="0" r="r" b="b"/>
                  <a:pathLst>
                    <a:path w="328" h="302">
                      <a:moveTo>
                        <a:pt x="309" y="281"/>
                      </a:moveTo>
                      <a:lnTo>
                        <a:pt x="309" y="125"/>
                      </a:lnTo>
                      <a:lnTo>
                        <a:pt x="172" y="125"/>
                      </a:lnTo>
                      <a:lnTo>
                        <a:pt x="172" y="22"/>
                      </a:lnTo>
                      <a:lnTo>
                        <a:pt x="117" y="22"/>
                      </a:lnTo>
                      <a:lnTo>
                        <a:pt x="117" y="125"/>
                      </a:lnTo>
                      <a:lnTo>
                        <a:pt x="87" y="125"/>
                      </a:lnTo>
                      <a:lnTo>
                        <a:pt x="87" y="0"/>
                      </a:lnTo>
                      <a:lnTo>
                        <a:pt x="32" y="0"/>
                      </a:lnTo>
                      <a:lnTo>
                        <a:pt x="32" y="125"/>
                      </a:lnTo>
                      <a:lnTo>
                        <a:pt x="21" y="125"/>
                      </a:lnTo>
                      <a:lnTo>
                        <a:pt x="21" y="281"/>
                      </a:lnTo>
                      <a:lnTo>
                        <a:pt x="0" y="281"/>
                      </a:lnTo>
                      <a:lnTo>
                        <a:pt x="0" y="302"/>
                      </a:lnTo>
                      <a:lnTo>
                        <a:pt x="328" y="302"/>
                      </a:lnTo>
                      <a:lnTo>
                        <a:pt x="328" y="281"/>
                      </a:lnTo>
                      <a:lnTo>
                        <a:pt x="309" y="281"/>
                      </a:lnTo>
                      <a:close/>
                    </a:path>
                  </a:pathLst>
                </a:custGeom>
                <a:solidFill>
                  <a:schemeClr val="accent2"/>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80" name="Rectangle 91"/>
                <p:cNvSpPr>
                  <a:spLocks noChangeArrowheads="1"/>
                </p:cNvSpPr>
                <p:nvPr/>
              </p:nvSpPr>
              <p:spPr bwMode="auto">
                <a:xfrm>
                  <a:off x="2752725" y="4435476"/>
                  <a:ext cx="58738" cy="60325"/>
                </a:xfrm>
                <a:prstGeom prst="rect">
                  <a:avLst/>
                </a:prstGeom>
                <a:solidFill>
                  <a:srgbClr val="FFFFFF"/>
                </a:solid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181" name="Rectangle 92"/>
                <p:cNvSpPr>
                  <a:spLocks noChangeArrowheads="1"/>
                </p:cNvSpPr>
                <p:nvPr/>
              </p:nvSpPr>
              <p:spPr bwMode="auto">
                <a:xfrm>
                  <a:off x="2865438" y="4435476"/>
                  <a:ext cx="60325" cy="60325"/>
                </a:xfrm>
                <a:prstGeom prst="rect">
                  <a:avLst/>
                </a:prstGeom>
                <a:solidFill>
                  <a:srgbClr val="FFFFFF"/>
                </a:solid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182" name="Rectangle 93"/>
                <p:cNvSpPr>
                  <a:spLocks noChangeArrowheads="1"/>
                </p:cNvSpPr>
                <p:nvPr/>
              </p:nvSpPr>
              <p:spPr bwMode="auto">
                <a:xfrm>
                  <a:off x="2978150" y="4435476"/>
                  <a:ext cx="60325" cy="60325"/>
                </a:xfrm>
                <a:prstGeom prst="rect">
                  <a:avLst/>
                </a:prstGeom>
                <a:solidFill>
                  <a:srgbClr val="FFFFFF"/>
                </a:solid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183" name="Rectangle 94"/>
                <p:cNvSpPr>
                  <a:spLocks noChangeArrowheads="1"/>
                </p:cNvSpPr>
                <p:nvPr/>
              </p:nvSpPr>
              <p:spPr bwMode="auto">
                <a:xfrm>
                  <a:off x="3090863" y="4435476"/>
                  <a:ext cx="58738" cy="60325"/>
                </a:xfrm>
                <a:prstGeom prst="rect">
                  <a:avLst/>
                </a:prstGeom>
                <a:solidFill>
                  <a:srgbClr val="FFFFFF"/>
                </a:solid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184" name="Rectangle 95"/>
                <p:cNvSpPr>
                  <a:spLocks noChangeArrowheads="1"/>
                </p:cNvSpPr>
                <p:nvPr/>
              </p:nvSpPr>
              <p:spPr bwMode="auto">
                <a:xfrm>
                  <a:off x="2752725" y="4545014"/>
                  <a:ext cx="58738" cy="60325"/>
                </a:xfrm>
                <a:prstGeom prst="rect">
                  <a:avLst/>
                </a:prstGeom>
                <a:solidFill>
                  <a:srgbClr val="FFFFFF"/>
                </a:solid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185" name="Rectangle 96"/>
                <p:cNvSpPr>
                  <a:spLocks noChangeArrowheads="1"/>
                </p:cNvSpPr>
                <p:nvPr/>
              </p:nvSpPr>
              <p:spPr bwMode="auto">
                <a:xfrm>
                  <a:off x="2865438" y="4545014"/>
                  <a:ext cx="60325" cy="60325"/>
                </a:xfrm>
                <a:prstGeom prst="rect">
                  <a:avLst/>
                </a:prstGeom>
                <a:solidFill>
                  <a:srgbClr val="FFFFFF"/>
                </a:solid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186" name="Rectangle 97"/>
                <p:cNvSpPr>
                  <a:spLocks noChangeArrowheads="1"/>
                </p:cNvSpPr>
                <p:nvPr/>
              </p:nvSpPr>
              <p:spPr bwMode="auto">
                <a:xfrm>
                  <a:off x="2978150" y="4545014"/>
                  <a:ext cx="60325" cy="60325"/>
                </a:xfrm>
                <a:prstGeom prst="rect">
                  <a:avLst/>
                </a:prstGeom>
                <a:solidFill>
                  <a:srgbClr val="FFFFFF"/>
                </a:solid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187" name="Rectangle 98"/>
                <p:cNvSpPr>
                  <a:spLocks noChangeArrowheads="1"/>
                </p:cNvSpPr>
                <p:nvPr/>
              </p:nvSpPr>
              <p:spPr bwMode="auto">
                <a:xfrm>
                  <a:off x="3090863" y="4545014"/>
                  <a:ext cx="58738" cy="60325"/>
                </a:xfrm>
                <a:prstGeom prst="rect">
                  <a:avLst/>
                </a:prstGeom>
                <a:solidFill>
                  <a:srgbClr val="FFFFFF"/>
                </a:solid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188" name="Freeform 99"/>
                <p:cNvSpPr/>
                <p:nvPr/>
              </p:nvSpPr>
              <p:spPr bwMode="auto">
                <a:xfrm>
                  <a:off x="2838450" y="3976689"/>
                  <a:ext cx="487363" cy="223838"/>
                </a:xfrm>
                <a:custGeom>
                  <a:avLst/>
                  <a:gdLst/>
                  <a:ahLst/>
                  <a:cxnLst>
                    <a:cxn ang="0">
                      <a:pos x="6" y="109"/>
                    </a:cxn>
                    <a:cxn ang="0">
                      <a:pos x="27" y="86"/>
                    </a:cxn>
                    <a:cxn ang="0">
                      <a:pos x="47" y="72"/>
                    </a:cxn>
                    <a:cxn ang="0">
                      <a:pos x="52" y="62"/>
                    </a:cxn>
                    <a:cxn ang="0">
                      <a:pos x="68" y="61"/>
                    </a:cxn>
                    <a:cxn ang="0">
                      <a:pos x="74" y="27"/>
                    </a:cxn>
                    <a:cxn ang="0">
                      <a:pos x="99" y="11"/>
                    </a:cxn>
                    <a:cxn ang="0">
                      <a:pos x="117" y="15"/>
                    </a:cxn>
                    <a:cxn ang="0">
                      <a:pos x="143" y="1"/>
                    </a:cxn>
                    <a:cxn ang="0">
                      <a:pos x="171" y="18"/>
                    </a:cxn>
                    <a:cxn ang="0">
                      <a:pos x="218" y="30"/>
                    </a:cxn>
                    <a:cxn ang="0">
                      <a:pos x="258" y="34"/>
                    </a:cxn>
                    <a:cxn ang="0">
                      <a:pos x="274" y="48"/>
                    </a:cxn>
                    <a:cxn ang="0">
                      <a:pos x="272" y="67"/>
                    </a:cxn>
                    <a:cxn ang="0">
                      <a:pos x="287" y="113"/>
                    </a:cxn>
                    <a:cxn ang="0">
                      <a:pos x="275" y="124"/>
                    </a:cxn>
                    <a:cxn ang="0">
                      <a:pos x="228" y="111"/>
                    </a:cxn>
                    <a:cxn ang="0">
                      <a:pos x="215" y="130"/>
                    </a:cxn>
                    <a:cxn ang="0">
                      <a:pos x="194" y="120"/>
                    </a:cxn>
                    <a:cxn ang="0">
                      <a:pos x="153" y="103"/>
                    </a:cxn>
                    <a:cxn ang="0">
                      <a:pos x="139" y="124"/>
                    </a:cxn>
                    <a:cxn ang="0">
                      <a:pos x="118" y="117"/>
                    </a:cxn>
                    <a:cxn ang="0">
                      <a:pos x="109" y="124"/>
                    </a:cxn>
                    <a:cxn ang="0">
                      <a:pos x="83" y="134"/>
                    </a:cxn>
                    <a:cxn ang="0">
                      <a:pos x="72" y="125"/>
                    </a:cxn>
                    <a:cxn ang="0">
                      <a:pos x="92" y="123"/>
                    </a:cxn>
                    <a:cxn ang="0">
                      <a:pos x="107" y="121"/>
                    </a:cxn>
                    <a:cxn ang="0">
                      <a:pos x="116" y="108"/>
                    </a:cxn>
                    <a:cxn ang="0">
                      <a:pos x="135" y="119"/>
                    </a:cxn>
                    <a:cxn ang="0">
                      <a:pos x="157" y="98"/>
                    </a:cxn>
                    <a:cxn ang="0">
                      <a:pos x="172" y="116"/>
                    </a:cxn>
                    <a:cxn ang="0">
                      <a:pos x="196" y="114"/>
                    </a:cxn>
                    <a:cxn ang="0">
                      <a:pos x="223" y="117"/>
                    </a:cxn>
                    <a:cxn ang="0">
                      <a:pos x="254" y="119"/>
                    </a:cxn>
                    <a:cxn ang="0">
                      <a:pos x="278" y="112"/>
                    </a:cxn>
                    <a:cxn ang="0">
                      <a:pos x="283" y="92"/>
                    </a:cxn>
                    <a:cxn ang="0">
                      <a:pos x="267" y="68"/>
                    </a:cxn>
                    <a:cxn ang="0">
                      <a:pos x="267" y="46"/>
                    </a:cxn>
                    <a:cxn ang="0">
                      <a:pos x="237" y="35"/>
                    </a:cxn>
                    <a:cxn ang="0">
                      <a:pos x="216" y="38"/>
                    </a:cxn>
                    <a:cxn ang="0">
                      <a:pos x="172" y="20"/>
                    </a:cxn>
                    <a:cxn ang="0">
                      <a:pos x="168" y="11"/>
                    </a:cxn>
                    <a:cxn ang="0">
                      <a:pos x="118" y="26"/>
                    </a:cxn>
                    <a:cxn ang="0">
                      <a:pos x="107" y="20"/>
                    </a:cxn>
                    <a:cxn ang="0">
                      <a:pos x="80" y="30"/>
                    </a:cxn>
                    <a:cxn ang="0">
                      <a:pos x="69" y="65"/>
                    </a:cxn>
                    <a:cxn ang="0">
                      <a:pos x="59" y="64"/>
                    </a:cxn>
                    <a:cxn ang="0">
                      <a:pos x="53" y="77"/>
                    </a:cxn>
                    <a:cxn ang="0">
                      <a:pos x="38" y="79"/>
                    </a:cxn>
                    <a:cxn ang="0">
                      <a:pos x="25" y="115"/>
                    </a:cxn>
                    <a:cxn ang="0">
                      <a:pos x="2" y="118"/>
                    </a:cxn>
                  </a:cxnLst>
                  <a:rect l="0" t="0" r="r" b="b"/>
                  <a:pathLst>
                    <a:path w="292" h="134">
                      <a:moveTo>
                        <a:pt x="2" y="127"/>
                      </a:moveTo>
                      <a:cubicBezTo>
                        <a:pt x="1" y="125"/>
                        <a:pt x="0" y="121"/>
                        <a:pt x="0" y="118"/>
                      </a:cubicBezTo>
                      <a:cubicBezTo>
                        <a:pt x="0" y="116"/>
                        <a:pt x="1" y="114"/>
                        <a:pt x="2" y="113"/>
                      </a:cubicBezTo>
                      <a:cubicBezTo>
                        <a:pt x="3" y="111"/>
                        <a:pt x="4" y="110"/>
                        <a:pt x="6" y="109"/>
                      </a:cubicBezTo>
                      <a:cubicBezTo>
                        <a:pt x="9" y="108"/>
                        <a:pt x="13" y="108"/>
                        <a:pt x="16" y="108"/>
                      </a:cubicBezTo>
                      <a:cubicBezTo>
                        <a:pt x="20" y="109"/>
                        <a:pt x="23" y="110"/>
                        <a:pt x="26" y="112"/>
                      </a:cubicBezTo>
                      <a:cubicBezTo>
                        <a:pt x="23" y="113"/>
                        <a:pt x="23" y="113"/>
                        <a:pt x="23" y="113"/>
                      </a:cubicBezTo>
                      <a:cubicBezTo>
                        <a:pt x="23" y="104"/>
                        <a:pt x="24" y="95"/>
                        <a:pt x="27" y="86"/>
                      </a:cubicBezTo>
                      <a:cubicBezTo>
                        <a:pt x="29" y="82"/>
                        <a:pt x="31" y="77"/>
                        <a:pt x="35" y="74"/>
                      </a:cubicBezTo>
                      <a:cubicBezTo>
                        <a:pt x="37" y="73"/>
                        <a:pt x="38" y="73"/>
                        <a:pt x="39" y="72"/>
                      </a:cubicBezTo>
                      <a:cubicBezTo>
                        <a:pt x="41" y="72"/>
                        <a:pt x="42" y="72"/>
                        <a:pt x="43" y="72"/>
                      </a:cubicBezTo>
                      <a:cubicBezTo>
                        <a:pt x="45" y="72"/>
                        <a:pt x="46" y="72"/>
                        <a:pt x="47" y="72"/>
                      </a:cubicBezTo>
                      <a:cubicBezTo>
                        <a:pt x="49" y="73"/>
                        <a:pt x="50" y="73"/>
                        <a:pt x="51" y="74"/>
                      </a:cubicBezTo>
                      <a:cubicBezTo>
                        <a:pt x="47" y="75"/>
                        <a:pt x="47" y="75"/>
                        <a:pt x="47" y="75"/>
                      </a:cubicBezTo>
                      <a:cubicBezTo>
                        <a:pt x="47" y="73"/>
                        <a:pt x="48" y="71"/>
                        <a:pt x="49" y="69"/>
                      </a:cubicBezTo>
                      <a:cubicBezTo>
                        <a:pt x="49" y="67"/>
                        <a:pt x="50" y="65"/>
                        <a:pt x="52" y="62"/>
                      </a:cubicBezTo>
                      <a:cubicBezTo>
                        <a:pt x="53" y="61"/>
                        <a:pt x="53" y="60"/>
                        <a:pt x="55" y="59"/>
                      </a:cubicBezTo>
                      <a:cubicBezTo>
                        <a:pt x="56" y="58"/>
                        <a:pt x="58" y="57"/>
                        <a:pt x="60" y="57"/>
                      </a:cubicBezTo>
                      <a:cubicBezTo>
                        <a:pt x="62" y="58"/>
                        <a:pt x="63" y="58"/>
                        <a:pt x="65" y="59"/>
                      </a:cubicBezTo>
                      <a:cubicBezTo>
                        <a:pt x="66" y="60"/>
                        <a:pt x="67" y="61"/>
                        <a:pt x="68" y="61"/>
                      </a:cubicBezTo>
                      <a:cubicBezTo>
                        <a:pt x="62" y="63"/>
                        <a:pt x="62" y="63"/>
                        <a:pt x="62" y="63"/>
                      </a:cubicBezTo>
                      <a:cubicBezTo>
                        <a:pt x="64" y="56"/>
                        <a:pt x="65" y="49"/>
                        <a:pt x="67" y="42"/>
                      </a:cubicBezTo>
                      <a:cubicBezTo>
                        <a:pt x="68" y="38"/>
                        <a:pt x="70" y="35"/>
                        <a:pt x="71" y="31"/>
                      </a:cubicBezTo>
                      <a:cubicBezTo>
                        <a:pt x="72" y="30"/>
                        <a:pt x="73" y="28"/>
                        <a:pt x="74" y="27"/>
                      </a:cubicBezTo>
                      <a:cubicBezTo>
                        <a:pt x="76" y="24"/>
                        <a:pt x="76" y="24"/>
                        <a:pt x="76" y="24"/>
                      </a:cubicBezTo>
                      <a:cubicBezTo>
                        <a:pt x="76" y="23"/>
                        <a:pt x="77" y="23"/>
                        <a:pt x="78" y="22"/>
                      </a:cubicBezTo>
                      <a:cubicBezTo>
                        <a:pt x="80" y="19"/>
                        <a:pt x="83" y="16"/>
                        <a:pt x="87" y="14"/>
                      </a:cubicBezTo>
                      <a:cubicBezTo>
                        <a:pt x="90" y="12"/>
                        <a:pt x="94" y="11"/>
                        <a:pt x="99" y="11"/>
                      </a:cubicBezTo>
                      <a:cubicBezTo>
                        <a:pt x="103" y="11"/>
                        <a:pt x="107" y="12"/>
                        <a:pt x="111" y="15"/>
                      </a:cubicBezTo>
                      <a:cubicBezTo>
                        <a:pt x="114" y="17"/>
                        <a:pt x="116" y="21"/>
                        <a:pt x="118" y="24"/>
                      </a:cubicBezTo>
                      <a:cubicBezTo>
                        <a:pt x="113" y="25"/>
                        <a:pt x="113" y="25"/>
                        <a:pt x="113" y="25"/>
                      </a:cubicBezTo>
                      <a:cubicBezTo>
                        <a:pt x="114" y="21"/>
                        <a:pt x="115" y="18"/>
                        <a:pt x="117" y="15"/>
                      </a:cubicBezTo>
                      <a:cubicBezTo>
                        <a:pt x="119" y="12"/>
                        <a:pt x="121" y="10"/>
                        <a:pt x="124" y="8"/>
                      </a:cubicBezTo>
                      <a:cubicBezTo>
                        <a:pt x="125" y="6"/>
                        <a:pt x="126" y="5"/>
                        <a:pt x="128" y="5"/>
                      </a:cubicBezTo>
                      <a:cubicBezTo>
                        <a:pt x="130" y="4"/>
                        <a:pt x="131" y="3"/>
                        <a:pt x="133" y="3"/>
                      </a:cubicBezTo>
                      <a:cubicBezTo>
                        <a:pt x="136" y="2"/>
                        <a:pt x="139" y="1"/>
                        <a:pt x="143" y="1"/>
                      </a:cubicBezTo>
                      <a:cubicBezTo>
                        <a:pt x="149" y="0"/>
                        <a:pt x="156" y="1"/>
                        <a:pt x="162" y="3"/>
                      </a:cubicBezTo>
                      <a:cubicBezTo>
                        <a:pt x="165" y="4"/>
                        <a:pt x="168" y="6"/>
                        <a:pt x="170" y="9"/>
                      </a:cubicBezTo>
                      <a:cubicBezTo>
                        <a:pt x="172" y="12"/>
                        <a:pt x="173" y="16"/>
                        <a:pt x="173" y="19"/>
                      </a:cubicBezTo>
                      <a:cubicBezTo>
                        <a:pt x="171" y="18"/>
                        <a:pt x="171" y="18"/>
                        <a:pt x="171" y="18"/>
                      </a:cubicBezTo>
                      <a:cubicBezTo>
                        <a:pt x="175" y="15"/>
                        <a:pt x="180" y="13"/>
                        <a:pt x="185" y="12"/>
                      </a:cubicBezTo>
                      <a:cubicBezTo>
                        <a:pt x="191" y="11"/>
                        <a:pt x="196" y="11"/>
                        <a:pt x="201" y="13"/>
                      </a:cubicBezTo>
                      <a:cubicBezTo>
                        <a:pt x="207" y="15"/>
                        <a:pt x="211" y="18"/>
                        <a:pt x="215" y="22"/>
                      </a:cubicBezTo>
                      <a:cubicBezTo>
                        <a:pt x="216" y="24"/>
                        <a:pt x="217" y="27"/>
                        <a:pt x="218" y="30"/>
                      </a:cubicBezTo>
                      <a:cubicBezTo>
                        <a:pt x="219" y="32"/>
                        <a:pt x="219" y="35"/>
                        <a:pt x="219" y="38"/>
                      </a:cubicBezTo>
                      <a:cubicBezTo>
                        <a:pt x="217" y="36"/>
                        <a:pt x="217" y="36"/>
                        <a:pt x="217" y="36"/>
                      </a:cubicBezTo>
                      <a:cubicBezTo>
                        <a:pt x="223" y="33"/>
                        <a:pt x="230" y="32"/>
                        <a:pt x="237" y="31"/>
                      </a:cubicBezTo>
                      <a:cubicBezTo>
                        <a:pt x="244" y="31"/>
                        <a:pt x="251" y="32"/>
                        <a:pt x="258" y="34"/>
                      </a:cubicBezTo>
                      <a:cubicBezTo>
                        <a:pt x="260" y="35"/>
                        <a:pt x="261" y="35"/>
                        <a:pt x="263" y="36"/>
                      </a:cubicBezTo>
                      <a:cubicBezTo>
                        <a:pt x="265" y="37"/>
                        <a:pt x="266" y="38"/>
                        <a:pt x="268" y="39"/>
                      </a:cubicBezTo>
                      <a:cubicBezTo>
                        <a:pt x="269" y="40"/>
                        <a:pt x="270" y="42"/>
                        <a:pt x="272" y="43"/>
                      </a:cubicBezTo>
                      <a:cubicBezTo>
                        <a:pt x="273" y="45"/>
                        <a:pt x="274" y="47"/>
                        <a:pt x="274" y="48"/>
                      </a:cubicBezTo>
                      <a:cubicBezTo>
                        <a:pt x="276" y="52"/>
                        <a:pt x="276" y="56"/>
                        <a:pt x="276" y="60"/>
                      </a:cubicBezTo>
                      <a:cubicBezTo>
                        <a:pt x="275" y="62"/>
                        <a:pt x="275" y="63"/>
                        <a:pt x="275" y="65"/>
                      </a:cubicBezTo>
                      <a:cubicBezTo>
                        <a:pt x="274" y="67"/>
                        <a:pt x="273" y="69"/>
                        <a:pt x="273" y="70"/>
                      </a:cubicBezTo>
                      <a:cubicBezTo>
                        <a:pt x="272" y="67"/>
                        <a:pt x="272" y="67"/>
                        <a:pt x="272" y="67"/>
                      </a:cubicBezTo>
                      <a:cubicBezTo>
                        <a:pt x="276" y="70"/>
                        <a:pt x="279" y="73"/>
                        <a:pt x="282" y="77"/>
                      </a:cubicBezTo>
                      <a:cubicBezTo>
                        <a:pt x="285" y="81"/>
                        <a:pt x="288" y="85"/>
                        <a:pt x="290" y="90"/>
                      </a:cubicBezTo>
                      <a:cubicBezTo>
                        <a:pt x="292" y="95"/>
                        <a:pt x="292" y="101"/>
                        <a:pt x="290" y="106"/>
                      </a:cubicBezTo>
                      <a:cubicBezTo>
                        <a:pt x="290" y="109"/>
                        <a:pt x="288" y="111"/>
                        <a:pt x="287" y="113"/>
                      </a:cubicBezTo>
                      <a:cubicBezTo>
                        <a:pt x="286" y="114"/>
                        <a:pt x="285" y="115"/>
                        <a:pt x="284" y="116"/>
                      </a:cubicBezTo>
                      <a:cubicBezTo>
                        <a:pt x="284" y="117"/>
                        <a:pt x="283" y="117"/>
                        <a:pt x="283" y="118"/>
                      </a:cubicBezTo>
                      <a:cubicBezTo>
                        <a:pt x="282" y="119"/>
                        <a:pt x="282" y="119"/>
                        <a:pt x="282" y="119"/>
                      </a:cubicBezTo>
                      <a:cubicBezTo>
                        <a:pt x="280" y="121"/>
                        <a:pt x="278" y="122"/>
                        <a:pt x="275" y="124"/>
                      </a:cubicBezTo>
                      <a:cubicBezTo>
                        <a:pt x="273" y="125"/>
                        <a:pt x="271" y="126"/>
                        <a:pt x="268" y="127"/>
                      </a:cubicBezTo>
                      <a:cubicBezTo>
                        <a:pt x="263" y="128"/>
                        <a:pt x="258" y="129"/>
                        <a:pt x="252" y="127"/>
                      </a:cubicBezTo>
                      <a:cubicBezTo>
                        <a:pt x="247" y="126"/>
                        <a:pt x="242" y="124"/>
                        <a:pt x="238" y="121"/>
                      </a:cubicBezTo>
                      <a:cubicBezTo>
                        <a:pt x="234" y="118"/>
                        <a:pt x="231" y="114"/>
                        <a:pt x="228" y="111"/>
                      </a:cubicBezTo>
                      <a:cubicBezTo>
                        <a:pt x="235" y="108"/>
                        <a:pt x="235" y="108"/>
                        <a:pt x="235" y="108"/>
                      </a:cubicBezTo>
                      <a:cubicBezTo>
                        <a:pt x="235" y="111"/>
                        <a:pt x="234" y="113"/>
                        <a:pt x="233" y="116"/>
                      </a:cubicBezTo>
                      <a:cubicBezTo>
                        <a:pt x="232" y="118"/>
                        <a:pt x="231" y="121"/>
                        <a:pt x="229" y="123"/>
                      </a:cubicBezTo>
                      <a:cubicBezTo>
                        <a:pt x="225" y="127"/>
                        <a:pt x="220" y="129"/>
                        <a:pt x="215" y="130"/>
                      </a:cubicBezTo>
                      <a:cubicBezTo>
                        <a:pt x="210" y="131"/>
                        <a:pt x="205" y="131"/>
                        <a:pt x="200" y="129"/>
                      </a:cubicBezTo>
                      <a:cubicBezTo>
                        <a:pt x="198" y="128"/>
                        <a:pt x="195" y="126"/>
                        <a:pt x="193" y="124"/>
                      </a:cubicBezTo>
                      <a:cubicBezTo>
                        <a:pt x="191" y="123"/>
                        <a:pt x="190" y="121"/>
                        <a:pt x="189" y="118"/>
                      </a:cubicBezTo>
                      <a:cubicBezTo>
                        <a:pt x="194" y="120"/>
                        <a:pt x="194" y="120"/>
                        <a:pt x="194" y="120"/>
                      </a:cubicBezTo>
                      <a:cubicBezTo>
                        <a:pt x="191" y="122"/>
                        <a:pt x="187" y="124"/>
                        <a:pt x="182" y="125"/>
                      </a:cubicBezTo>
                      <a:cubicBezTo>
                        <a:pt x="178" y="126"/>
                        <a:pt x="173" y="125"/>
                        <a:pt x="169" y="123"/>
                      </a:cubicBezTo>
                      <a:cubicBezTo>
                        <a:pt x="164" y="121"/>
                        <a:pt x="161" y="117"/>
                        <a:pt x="159" y="114"/>
                      </a:cubicBezTo>
                      <a:cubicBezTo>
                        <a:pt x="157" y="110"/>
                        <a:pt x="155" y="107"/>
                        <a:pt x="153" y="103"/>
                      </a:cubicBezTo>
                      <a:cubicBezTo>
                        <a:pt x="160" y="102"/>
                        <a:pt x="160" y="102"/>
                        <a:pt x="160" y="102"/>
                      </a:cubicBezTo>
                      <a:cubicBezTo>
                        <a:pt x="159" y="107"/>
                        <a:pt x="157" y="113"/>
                        <a:pt x="154" y="117"/>
                      </a:cubicBezTo>
                      <a:cubicBezTo>
                        <a:pt x="152" y="119"/>
                        <a:pt x="149" y="121"/>
                        <a:pt x="147" y="122"/>
                      </a:cubicBezTo>
                      <a:cubicBezTo>
                        <a:pt x="145" y="123"/>
                        <a:pt x="142" y="124"/>
                        <a:pt x="139" y="124"/>
                      </a:cubicBezTo>
                      <a:cubicBezTo>
                        <a:pt x="138" y="125"/>
                        <a:pt x="137" y="125"/>
                        <a:pt x="136" y="125"/>
                      </a:cubicBezTo>
                      <a:cubicBezTo>
                        <a:pt x="134" y="125"/>
                        <a:pt x="133" y="125"/>
                        <a:pt x="132" y="125"/>
                      </a:cubicBezTo>
                      <a:cubicBezTo>
                        <a:pt x="129" y="124"/>
                        <a:pt x="126" y="123"/>
                        <a:pt x="124" y="122"/>
                      </a:cubicBezTo>
                      <a:cubicBezTo>
                        <a:pt x="121" y="120"/>
                        <a:pt x="120" y="118"/>
                        <a:pt x="118" y="117"/>
                      </a:cubicBezTo>
                      <a:cubicBezTo>
                        <a:pt x="116" y="115"/>
                        <a:pt x="115" y="113"/>
                        <a:pt x="113" y="112"/>
                      </a:cubicBezTo>
                      <a:cubicBezTo>
                        <a:pt x="117" y="110"/>
                        <a:pt x="117" y="110"/>
                        <a:pt x="117" y="110"/>
                      </a:cubicBezTo>
                      <a:cubicBezTo>
                        <a:pt x="117" y="113"/>
                        <a:pt x="117" y="116"/>
                        <a:pt x="115" y="118"/>
                      </a:cubicBezTo>
                      <a:cubicBezTo>
                        <a:pt x="114" y="121"/>
                        <a:pt x="111" y="123"/>
                        <a:pt x="109" y="124"/>
                      </a:cubicBezTo>
                      <a:cubicBezTo>
                        <a:pt x="104" y="126"/>
                        <a:pt x="98" y="127"/>
                        <a:pt x="93" y="125"/>
                      </a:cubicBezTo>
                      <a:cubicBezTo>
                        <a:pt x="95" y="124"/>
                        <a:pt x="95" y="124"/>
                        <a:pt x="95" y="124"/>
                      </a:cubicBezTo>
                      <a:cubicBezTo>
                        <a:pt x="94" y="127"/>
                        <a:pt x="92" y="129"/>
                        <a:pt x="90" y="131"/>
                      </a:cubicBezTo>
                      <a:cubicBezTo>
                        <a:pt x="88" y="132"/>
                        <a:pt x="86" y="133"/>
                        <a:pt x="83" y="134"/>
                      </a:cubicBezTo>
                      <a:cubicBezTo>
                        <a:pt x="80" y="134"/>
                        <a:pt x="78" y="133"/>
                        <a:pt x="76" y="131"/>
                      </a:cubicBezTo>
                      <a:cubicBezTo>
                        <a:pt x="73" y="130"/>
                        <a:pt x="72" y="127"/>
                        <a:pt x="72" y="125"/>
                      </a:cubicBezTo>
                      <a:cubicBezTo>
                        <a:pt x="72" y="124"/>
                        <a:pt x="72" y="124"/>
                        <a:pt x="72" y="124"/>
                      </a:cubicBezTo>
                      <a:cubicBezTo>
                        <a:pt x="72" y="125"/>
                        <a:pt x="72" y="125"/>
                        <a:pt x="72" y="125"/>
                      </a:cubicBezTo>
                      <a:cubicBezTo>
                        <a:pt x="73" y="127"/>
                        <a:pt x="74" y="129"/>
                        <a:pt x="76" y="130"/>
                      </a:cubicBezTo>
                      <a:cubicBezTo>
                        <a:pt x="78" y="131"/>
                        <a:pt x="81" y="132"/>
                        <a:pt x="83" y="132"/>
                      </a:cubicBezTo>
                      <a:cubicBezTo>
                        <a:pt x="85" y="131"/>
                        <a:pt x="87" y="130"/>
                        <a:pt x="89" y="129"/>
                      </a:cubicBezTo>
                      <a:cubicBezTo>
                        <a:pt x="90" y="127"/>
                        <a:pt x="91" y="125"/>
                        <a:pt x="92" y="123"/>
                      </a:cubicBezTo>
                      <a:cubicBezTo>
                        <a:pt x="92" y="123"/>
                        <a:pt x="93" y="122"/>
                        <a:pt x="94" y="122"/>
                      </a:cubicBezTo>
                      <a:cubicBezTo>
                        <a:pt x="94" y="122"/>
                        <a:pt x="94" y="122"/>
                        <a:pt x="94" y="122"/>
                      </a:cubicBezTo>
                      <a:cubicBezTo>
                        <a:pt x="94" y="122"/>
                        <a:pt x="94" y="122"/>
                        <a:pt x="94" y="122"/>
                      </a:cubicBezTo>
                      <a:cubicBezTo>
                        <a:pt x="98" y="123"/>
                        <a:pt x="103" y="123"/>
                        <a:pt x="107" y="121"/>
                      </a:cubicBezTo>
                      <a:cubicBezTo>
                        <a:pt x="109" y="120"/>
                        <a:pt x="111" y="118"/>
                        <a:pt x="111" y="116"/>
                      </a:cubicBezTo>
                      <a:cubicBezTo>
                        <a:pt x="112" y="115"/>
                        <a:pt x="113" y="112"/>
                        <a:pt x="112" y="110"/>
                      </a:cubicBezTo>
                      <a:cubicBezTo>
                        <a:pt x="112" y="109"/>
                        <a:pt x="113" y="108"/>
                        <a:pt x="114" y="108"/>
                      </a:cubicBezTo>
                      <a:cubicBezTo>
                        <a:pt x="115" y="108"/>
                        <a:pt x="115" y="108"/>
                        <a:pt x="116" y="108"/>
                      </a:cubicBezTo>
                      <a:cubicBezTo>
                        <a:pt x="116" y="108"/>
                        <a:pt x="116" y="108"/>
                        <a:pt x="116" y="108"/>
                      </a:cubicBezTo>
                      <a:cubicBezTo>
                        <a:pt x="120" y="111"/>
                        <a:pt x="123" y="115"/>
                        <a:pt x="127" y="117"/>
                      </a:cubicBezTo>
                      <a:cubicBezTo>
                        <a:pt x="128" y="118"/>
                        <a:pt x="130" y="119"/>
                        <a:pt x="132" y="119"/>
                      </a:cubicBezTo>
                      <a:cubicBezTo>
                        <a:pt x="133" y="119"/>
                        <a:pt x="134" y="119"/>
                        <a:pt x="135" y="119"/>
                      </a:cubicBezTo>
                      <a:cubicBezTo>
                        <a:pt x="136" y="119"/>
                        <a:pt x="138" y="118"/>
                        <a:pt x="138" y="118"/>
                      </a:cubicBezTo>
                      <a:cubicBezTo>
                        <a:pt x="142" y="117"/>
                        <a:pt x="146" y="116"/>
                        <a:pt x="149" y="112"/>
                      </a:cubicBezTo>
                      <a:cubicBezTo>
                        <a:pt x="151" y="109"/>
                        <a:pt x="152" y="105"/>
                        <a:pt x="153" y="101"/>
                      </a:cubicBezTo>
                      <a:cubicBezTo>
                        <a:pt x="153" y="99"/>
                        <a:pt x="155" y="98"/>
                        <a:pt x="157" y="98"/>
                      </a:cubicBezTo>
                      <a:cubicBezTo>
                        <a:pt x="158" y="98"/>
                        <a:pt x="159" y="99"/>
                        <a:pt x="160" y="100"/>
                      </a:cubicBezTo>
                      <a:cubicBezTo>
                        <a:pt x="160" y="100"/>
                        <a:pt x="160" y="100"/>
                        <a:pt x="160" y="100"/>
                      </a:cubicBezTo>
                      <a:cubicBezTo>
                        <a:pt x="161" y="104"/>
                        <a:pt x="163" y="107"/>
                        <a:pt x="165" y="110"/>
                      </a:cubicBezTo>
                      <a:cubicBezTo>
                        <a:pt x="167" y="113"/>
                        <a:pt x="169" y="115"/>
                        <a:pt x="172" y="116"/>
                      </a:cubicBezTo>
                      <a:cubicBezTo>
                        <a:pt x="175" y="118"/>
                        <a:pt x="178" y="118"/>
                        <a:pt x="181" y="117"/>
                      </a:cubicBezTo>
                      <a:cubicBezTo>
                        <a:pt x="184" y="116"/>
                        <a:pt x="187" y="115"/>
                        <a:pt x="190" y="113"/>
                      </a:cubicBezTo>
                      <a:cubicBezTo>
                        <a:pt x="192" y="112"/>
                        <a:pt x="194" y="112"/>
                        <a:pt x="196" y="114"/>
                      </a:cubicBezTo>
                      <a:cubicBezTo>
                        <a:pt x="196" y="114"/>
                        <a:pt x="196" y="114"/>
                        <a:pt x="196" y="114"/>
                      </a:cubicBezTo>
                      <a:cubicBezTo>
                        <a:pt x="196" y="114"/>
                        <a:pt x="196" y="114"/>
                        <a:pt x="196" y="114"/>
                      </a:cubicBezTo>
                      <a:cubicBezTo>
                        <a:pt x="197" y="117"/>
                        <a:pt x="200" y="120"/>
                        <a:pt x="203" y="121"/>
                      </a:cubicBezTo>
                      <a:cubicBezTo>
                        <a:pt x="207" y="122"/>
                        <a:pt x="210" y="122"/>
                        <a:pt x="214" y="122"/>
                      </a:cubicBezTo>
                      <a:cubicBezTo>
                        <a:pt x="217" y="121"/>
                        <a:pt x="220" y="119"/>
                        <a:pt x="223" y="117"/>
                      </a:cubicBezTo>
                      <a:cubicBezTo>
                        <a:pt x="225" y="114"/>
                        <a:pt x="226" y="111"/>
                        <a:pt x="227" y="108"/>
                      </a:cubicBezTo>
                      <a:cubicBezTo>
                        <a:pt x="227" y="105"/>
                        <a:pt x="229" y="104"/>
                        <a:pt x="231" y="104"/>
                      </a:cubicBezTo>
                      <a:cubicBezTo>
                        <a:pt x="232" y="104"/>
                        <a:pt x="233" y="104"/>
                        <a:pt x="234" y="105"/>
                      </a:cubicBezTo>
                      <a:cubicBezTo>
                        <a:pt x="240" y="112"/>
                        <a:pt x="246" y="118"/>
                        <a:pt x="254" y="119"/>
                      </a:cubicBezTo>
                      <a:cubicBezTo>
                        <a:pt x="258" y="120"/>
                        <a:pt x="262" y="120"/>
                        <a:pt x="266" y="119"/>
                      </a:cubicBezTo>
                      <a:cubicBezTo>
                        <a:pt x="268" y="119"/>
                        <a:pt x="270" y="118"/>
                        <a:pt x="271" y="117"/>
                      </a:cubicBezTo>
                      <a:cubicBezTo>
                        <a:pt x="273" y="116"/>
                        <a:pt x="275" y="115"/>
                        <a:pt x="276" y="113"/>
                      </a:cubicBezTo>
                      <a:cubicBezTo>
                        <a:pt x="278" y="112"/>
                        <a:pt x="278" y="112"/>
                        <a:pt x="278" y="112"/>
                      </a:cubicBezTo>
                      <a:cubicBezTo>
                        <a:pt x="279" y="111"/>
                        <a:pt x="279" y="111"/>
                        <a:pt x="279" y="111"/>
                      </a:cubicBezTo>
                      <a:cubicBezTo>
                        <a:pt x="279" y="110"/>
                        <a:pt x="280" y="110"/>
                        <a:pt x="281" y="109"/>
                      </a:cubicBezTo>
                      <a:cubicBezTo>
                        <a:pt x="282" y="107"/>
                        <a:pt x="283" y="105"/>
                        <a:pt x="283" y="104"/>
                      </a:cubicBezTo>
                      <a:cubicBezTo>
                        <a:pt x="284" y="100"/>
                        <a:pt x="284" y="96"/>
                        <a:pt x="283" y="92"/>
                      </a:cubicBezTo>
                      <a:cubicBezTo>
                        <a:pt x="282" y="88"/>
                        <a:pt x="280" y="85"/>
                        <a:pt x="277" y="81"/>
                      </a:cubicBezTo>
                      <a:cubicBezTo>
                        <a:pt x="274" y="78"/>
                        <a:pt x="271" y="74"/>
                        <a:pt x="268" y="71"/>
                      </a:cubicBezTo>
                      <a:cubicBezTo>
                        <a:pt x="267" y="71"/>
                        <a:pt x="266" y="69"/>
                        <a:pt x="267" y="68"/>
                      </a:cubicBezTo>
                      <a:cubicBezTo>
                        <a:pt x="267" y="68"/>
                        <a:pt x="267" y="68"/>
                        <a:pt x="267" y="68"/>
                      </a:cubicBezTo>
                      <a:cubicBezTo>
                        <a:pt x="268" y="66"/>
                        <a:pt x="268" y="65"/>
                        <a:pt x="269" y="63"/>
                      </a:cubicBezTo>
                      <a:cubicBezTo>
                        <a:pt x="269" y="62"/>
                        <a:pt x="269" y="60"/>
                        <a:pt x="270" y="59"/>
                      </a:cubicBezTo>
                      <a:cubicBezTo>
                        <a:pt x="270" y="56"/>
                        <a:pt x="270" y="53"/>
                        <a:pt x="269" y="50"/>
                      </a:cubicBezTo>
                      <a:cubicBezTo>
                        <a:pt x="269" y="49"/>
                        <a:pt x="268" y="48"/>
                        <a:pt x="267" y="46"/>
                      </a:cubicBezTo>
                      <a:cubicBezTo>
                        <a:pt x="266" y="45"/>
                        <a:pt x="265" y="44"/>
                        <a:pt x="264" y="43"/>
                      </a:cubicBezTo>
                      <a:cubicBezTo>
                        <a:pt x="263" y="42"/>
                        <a:pt x="262" y="41"/>
                        <a:pt x="261" y="40"/>
                      </a:cubicBezTo>
                      <a:cubicBezTo>
                        <a:pt x="259" y="40"/>
                        <a:pt x="258" y="39"/>
                        <a:pt x="256" y="38"/>
                      </a:cubicBezTo>
                      <a:cubicBezTo>
                        <a:pt x="250" y="36"/>
                        <a:pt x="244" y="35"/>
                        <a:pt x="237" y="35"/>
                      </a:cubicBezTo>
                      <a:cubicBezTo>
                        <a:pt x="231" y="35"/>
                        <a:pt x="224" y="37"/>
                        <a:pt x="218" y="39"/>
                      </a:cubicBezTo>
                      <a:cubicBezTo>
                        <a:pt x="218" y="39"/>
                        <a:pt x="218" y="39"/>
                        <a:pt x="218" y="39"/>
                      </a:cubicBezTo>
                      <a:cubicBezTo>
                        <a:pt x="217" y="40"/>
                        <a:pt x="216" y="39"/>
                        <a:pt x="216" y="38"/>
                      </a:cubicBezTo>
                      <a:cubicBezTo>
                        <a:pt x="216" y="38"/>
                        <a:pt x="216" y="38"/>
                        <a:pt x="216" y="38"/>
                      </a:cubicBezTo>
                      <a:cubicBezTo>
                        <a:pt x="216" y="35"/>
                        <a:pt x="216" y="33"/>
                        <a:pt x="215" y="30"/>
                      </a:cubicBezTo>
                      <a:cubicBezTo>
                        <a:pt x="215" y="28"/>
                        <a:pt x="214" y="26"/>
                        <a:pt x="212" y="24"/>
                      </a:cubicBezTo>
                      <a:cubicBezTo>
                        <a:pt x="210" y="20"/>
                        <a:pt x="205" y="17"/>
                        <a:pt x="201" y="15"/>
                      </a:cubicBezTo>
                      <a:cubicBezTo>
                        <a:pt x="191" y="12"/>
                        <a:pt x="180" y="14"/>
                        <a:pt x="172" y="20"/>
                      </a:cubicBezTo>
                      <a:cubicBezTo>
                        <a:pt x="172" y="21"/>
                        <a:pt x="171" y="21"/>
                        <a:pt x="171" y="20"/>
                      </a:cubicBezTo>
                      <a:cubicBezTo>
                        <a:pt x="170" y="19"/>
                        <a:pt x="170" y="19"/>
                        <a:pt x="170" y="19"/>
                      </a:cubicBezTo>
                      <a:cubicBezTo>
                        <a:pt x="170" y="19"/>
                        <a:pt x="170" y="19"/>
                        <a:pt x="170" y="19"/>
                      </a:cubicBezTo>
                      <a:cubicBezTo>
                        <a:pt x="170" y="16"/>
                        <a:pt x="169" y="13"/>
                        <a:pt x="168" y="11"/>
                      </a:cubicBezTo>
                      <a:cubicBezTo>
                        <a:pt x="166" y="9"/>
                        <a:pt x="164" y="7"/>
                        <a:pt x="161" y="6"/>
                      </a:cubicBezTo>
                      <a:cubicBezTo>
                        <a:pt x="155" y="4"/>
                        <a:pt x="149" y="4"/>
                        <a:pt x="143" y="5"/>
                      </a:cubicBezTo>
                      <a:cubicBezTo>
                        <a:pt x="137" y="6"/>
                        <a:pt x="131" y="8"/>
                        <a:pt x="127" y="11"/>
                      </a:cubicBezTo>
                      <a:cubicBezTo>
                        <a:pt x="123" y="15"/>
                        <a:pt x="120" y="21"/>
                        <a:pt x="118" y="26"/>
                      </a:cubicBezTo>
                      <a:cubicBezTo>
                        <a:pt x="118" y="28"/>
                        <a:pt x="116" y="29"/>
                        <a:pt x="115" y="28"/>
                      </a:cubicBezTo>
                      <a:cubicBezTo>
                        <a:pt x="114" y="28"/>
                        <a:pt x="113" y="28"/>
                        <a:pt x="113" y="27"/>
                      </a:cubicBezTo>
                      <a:cubicBezTo>
                        <a:pt x="113" y="27"/>
                        <a:pt x="113" y="27"/>
                        <a:pt x="113" y="27"/>
                      </a:cubicBezTo>
                      <a:cubicBezTo>
                        <a:pt x="111" y="24"/>
                        <a:pt x="109" y="21"/>
                        <a:pt x="107" y="20"/>
                      </a:cubicBezTo>
                      <a:cubicBezTo>
                        <a:pt x="105" y="18"/>
                        <a:pt x="102" y="17"/>
                        <a:pt x="99" y="18"/>
                      </a:cubicBezTo>
                      <a:cubicBezTo>
                        <a:pt x="93" y="18"/>
                        <a:pt x="87" y="22"/>
                        <a:pt x="83" y="27"/>
                      </a:cubicBezTo>
                      <a:cubicBezTo>
                        <a:pt x="83" y="27"/>
                        <a:pt x="82" y="28"/>
                        <a:pt x="82" y="28"/>
                      </a:cubicBezTo>
                      <a:cubicBezTo>
                        <a:pt x="80" y="30"/>
                        <a:pt x="80" y="30"/>
                        <a:pt x="80" y="30"/>
                      </a:cubicBezTo>
                      <a:cubicBezTo>
                        <a:pt x="79" y="32"/>
                        <a:pt x="78" y="33"/>
                        <a:pt x="78" y="35"/>
                      </a:cubicBezTo>
                      <a:cubicBezTo>
                        <a:pt x="76" y="38"/>
                        <a:pt x="75" y="41"/>
                        <a:pt x="74" y="44"/>
                      </a:cubicBezTo>
                      <a:cubicBezTo>
                        <a:pt x="72" y="51"/>
                        <a:pt x="71" y="58"/>
                        <a:pt x="69" y="65"/>
                      </a:cubicBezTo>
                      <a:cubicBezTo>
                        <a:pt x="69" y="65"/>
                        <a:pt x="69" y="65"/>
                        <a:pt x="69" y="65"/>
                      </a:cubicBezTo>
                      <a:cubicBezTo>
                        <a:pt x="68" y="67"/>
                        <a:pt x="67" y="68"/>
                        <a:pt x="65" y="67"/>
                      </a:cubicBezTo>
                      <a:cubicBezTo>
                        <a:pt x="64" y="67"/>
                        <a:pt x="64" y="67"/>
                        <a:pt x="63" y="66"/>
                      </a:cubicBezTo>
                      <a:cubicBezTo>
                        <a:pt x="62" y="65"/>
                        <a:pt x="60" y="64"/>
                        <a:pt x="60" y="64"/>
                      </a:cubicBezTo>
                      <a:cubicBezTo>
                        <a:pt x="59" y="64"/>
                        <a:pt x="59" y="64"/>
                        <a:pt x="59" y="64"/>
                      </a:cubicBezTo>
                      <a:cubicBezTo>
                        <a:pt x="58" y="65"/>
                        <a:pt x="58" y="65"/>
                        <a:pt x="57" y="66"/>
                      </a:cubicBezTo>
                      <a:cubicBezTo>
                        <a:pt x="56" y="67"/>
                        <a:pt x="55" y="69"/>
                        <a:pt x="55" y="71"/>
                      </a:cubicBezTo>
                      <a:cubicBezTo>
                        <a:pt x="54" y="73"/>
                        <a:pt x="53" y="75"/>
                        <a:pt x="53" y="77"/>
                      </a:cubicBezTo>
                      <a:cubicBezTo>
                        <a:pt x="53" y="77"/>
                        <a:pt x="53" y="77"/>
                        <a:pt x="53" y="77"/>
                      </a:cubicBezTo>
                      <a:cubicBezTo>
                        <a:pt x="52" y="79"/>
                        <a:pt x="50" y="80"/>
                        <a:pt x="49" y="79"/>
                      </a:cubicBezTo>
                      <a:cubicBezTo>
                        <a:pt x="49" y="79"/>
                        <a:pt x="49" y="79"/>
                        <a:pt x="49" y="79"/>
                      </a:cubicBezTo>
                      <a:cubicBezTo>
                        <a:pt x="47" y="78"/>
                        <a:pt x="45" y="78"/>
                        <a:pt x="43" y="78"/>
                      </a:cubicBezTo>
                      <a:cubicBezTo>
                        <a:pt x="42" y="78"/>
                        <a:pt x="40" y="78"/>
                        <a:pt x="38" y="79"/>
                      </a:cubicBezTo>
                      <a:cubicBezTo>
                        <a:pt x="35" y="81"/>
                        <a:pt x="33" y="84"/>
                        <a:pt x="32" y="88"/>
                      </a:cubicBezTo>
                      <a:cubicBezTo>
                        <a:pt x="28" y="96"/>
                        <a:pt x="27" y="105"/>
                        <a:pt x="27" y="114"/>
                      </a:cubicBezTo>
                      <a:cubicBezTo>
                        <a:pt x="27" y="114"/>
                        <a:pt x="27" y="114"/>
                        <a:pt x="27" y="114"/>
                      </a:cubicBezTo>
                      <a:cubicBezTo>
                        <a:pt x="26" y="115"/>
                        <a:pt x="26" y="116"/>
                        <a:pt x="25" y="115"/>
                      </a:cubicBezTo>
                      <a:cubicBezTo>
                        <a:pt x="24" y="115"/>
                        <a:pt x="24" y="115"/>
                        <a:pt x="24" y="115"/>
                      </a:cubicBezTo>
                      <a:cubicBezTo>
                        <a:pt x="21" y="113"/>
                        <a:pt x="19" y="112"/>
                        <a:pt x="16" y="111"/>
                      </a:cubicBezTo>
                      <a:cubicBezTo>
                        <a:pt x="13" y="110"/>
                        <a:pt x="10" y="111"/>
                        <a:pt x="7" y="112"/>
                      </a:cubicBezTo>
                      <a:cubicBezTo>
                        <a:pt x="4" y="113"/>
                        <a:pt x="2" y="115"/>
                        <a:pt x="2" y="118"/>
                      </a:cubicBezTo>
                      <a:cubicBezTo>
                        <a:pt x="1" y="121"/>
                        <a:pt x="2" y="124"/>
                        <a:pt x="3" y="127"/>
                      </a:cubicBezTo>
                      <a:cubicBezTo>
                        <a:pt x="3" y="128"/>
                        <a:pt x="3" y="128"/>
                        <a:pt x="3" y="128"/>
                      </a:cubicBezTo>
                      <a:cubicBezTo>
                        <a:pt x="2" y="127"/>
                        <a:pt x="2" y="127"/>
                        <a:pt x="2" y="127"/>
                      </a:cubicBezTo>
                    </a:path>
                  </a:pathLst>
                </a:custGeom>
                <a:solidFill>
                  <a:schemeClr val="accent2"/>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89" name="Freeform 100"/>
                <p:cNvSpPr/>
                <p:nvPr/>
              </p:nvSpPr>
              <p:spPr bwMode="auto">
                <a:xfrm>
                  <a:off x="2724150" y="3948114"/>
                  <a:ext cx="276225" cy="231775"/>
                </a:xfrm>
                <a:custGeom>
                  <a:avLst/>
                  <a:gdLst/>
                  <a:ahLst/>
                  <a:cxnLst>
                    <a:cxn ang="0">
                      <a:pos x="1" y="127"/>
                    </a:cxn>
                    <a:cxn ang="0">
                      <a:pos x="4" y="102"/>
                    </a:cxn>
                    <a:cxn ang="0">
                      <a:pos x="21" y="97"/>
                    </a:cxn>
                    <a:cxn ang="0">
                      <a:pos x="22" y="102"/>
                    </a:cxn>
                    <a:cxn ang="0">
                      <a:pos x="21" y="92"/>
                    </a:cxn>
                    <a:cxn ang="0">
                      <a:pos x="29" y="82"/>
                    </a:cxn>
                    <a:cxn ang="0">
                      <a:pos x="40" y="84"/>
                    </a:cxn>
                    <a:cxn ang="0">
                      <a:pos x="34" y="80"/>
                    </a:cxn>
                    <a:cxn ang="0">
                      <a:pos x="48" y="47"/>
                    </a:cxn>
                    <a:cxn ang="0">
                      <a:pos x="66" y="50"/>
                    </a:cxn>
                    <a:cxn ang="0">
                      <a:pos x="68" y="55"/>
                    </a:cxn>
                    <a:cxn ang="0">
                      <a:pos x="79" y="40"/>
                    </a:cxn>
                    <a:cxn ang="0">
                      <a:pos x="89" y="45"/>
                    </a:cxn>
                    <a:cxn ang="0">
                      <a:pos x="83" y="28"/>
                    </a:cxn>
                    <a:cxn ang="0">
                      <a:pos x="90" y="11"/>
                    </a:cxn>
                    <a:cxn ang="0">
                      <a:pos x="95" y="6"/>
                    </a:cxn>
                    <a:cxn ang="0">
                      <a:pos x="111" y="0"/>
                    </a:cxn>
                    <a:cxn ang="0">
                      <a:pos x="125" y="17"/>
                    </a:cxn>
                    <a:cxn ang="0">
                      <a:pos x="126" y="8"/>
                    </a:cxn>
                    <a:cxn ang="0">
                      <a:pos x="138" y="5"/>
                    </a:cxn>
                    <a:cxn ang="0">
                      <a:pos x="146" y="14"/>
                    </a:cxn>
                    <a:cxn ang="0">
                      <a:pos x="145" y="16"/>
                    </a:cxn>
                    <a:cxn ang="0">
                      <a:pos x="155" y="12"/>
                    </a:cxn>
                    <a:cxn ang="0">
                      <a:pos x="164" y="19"/>
                    </a:cxn>
                    <a:cxn ang="0">
                      <a:pos x="166" y="30"/>
                    </a:cxn>
                    <a:cxn ang="0">
                      <a:pos x="165" y="28"/>
                    </a:cxn>
                    <a:cxn ang="0">
                      <a:pos x="160" y="19"/>
                    </a:cxn>
                    <a:cxn ang="0">
                      <a:pos x="152" y="16"/>
                    </a:cxn>
                    <a:cxn ang="0">
                      <a:pos x="148" y="20"/>
                    </a:cxn>
                    <a:cxn ang="0">
                      <a:pos x="142" y="22"/>
                    </a:cxn>
                    <a:cxn ang="0">
                      <a:pos x="138" y="12"/>
                    </a:cxn>
                    <a:cxn ang="0">
                      <a:pos x="129" y="14"/>
                    </a:cxn>
                    <a:cxn ang="0">
                      <a:pos x="119" y="19"/>
                    </a:cxn>
                    <a:cxn ang="0">
                      <a:pos x="116" y="10"/>
                    </a:cxn>
                    <a:cxn ang="0">
                      <a:pos x="104" y="11"/>
                    </a:cxn>
                    <a:cxn ang="0">
                      <a:pos x="99" y="14"/>
                    </a:cxn>
                    <a:cxn ang="0">
                      <a:pos x="93" y="21"/>
                    </a:cxn>
                    <a:cxn ang="0">
                      <a:pos x="90" y="38"/>
                    </a:cxn>
                    <a:cxn ang="0">
                      <a:pos x="84" y="49"/>
                    </a:cxn>
                    <a:cxn ang="0">
                      <a:pos x="80" y="46"/>
                    </a:cxn>
                    <a:cxn ang="0">
                      <a:pos x="72" y="55"/>
                    </a:cxn>
                    <a:cxn ang="0">
                      <a:pos x="68" y="59"/>
                    </a:cxn>
                    <a:cxn ang="0">
                      <a:pos x="57" y="48"/>
                    </a:cxn>
                    <a:cxn ang="0">
                      <a:pos x="37" y="71"/>
                    </a:cxn>
                    <a:cxn ang="0">
                      <a:pos x="41" y="90"/>
                    </a:cxn>
                    <a:cxn ang="0">
                      <a:pos x="35" y="88"/>
                    </a:cxn>
                    <a:cxn ang="0">
                      <a:pos x="30" y="89"/>
                    </a:cxn>
                    <a:cxn ang="0">
                      <a:pos x="28" y="95"/>
                    </a:cxn>
                    <a:cxn ang="0">
                      <a:pos x="29" y="100"/>
                    </a:cxn>
                    <a:cxn ang="0">
                      <a:pos x="26" y="106"/>
                    </a:cxn>
                    <a:cxn ang="0">
                      <a:pos x="11" y="104"/>
                    </a:cxn>
                    <a:cxn ang="0">
                      <a:pos x="5" y="126"/>
                    </a:cxn>
                    <a:cxn ang="0">
                      <a:pos x="12" y="138"/>
                    </a:cxn>
                  </a:cxnLst>
                  <a:rect l="0" t="0" r="r" b="b"/>
                  <a:pathLst>
                    <a:path w="166" h="139">
                      <a:moveTo>
                        <a:pt x="12" y="139"/>
                      </a:moveTo>
                      <a:cubicBezTo>
                        <a:pt x="11" y="139"/>
                        <a:pt x="9" y="139"/>
                        <a:pt x="8" y="138"/>
                      </a:cubicBezTo>
                      <a:cubicBezTo>
                        <a:pt x="6" y="137"/>
                        <a:pt x="6" y="136"/>
                        <a:pt x="5" y="135"/>
                      </a:cubicBezTo>
                      <a:cubicBezTo>
                        <a:pt x="3" y="132"/>
                        <a:pt x="2" y="130"/>
                        <a:pt x="1" y="127"/>
                      </a:cubicBezTo>
                      <a:cubicBezTo>
                        <a:pt x="1" y="125"/>
                        <a:pt x="0" y="122"/>
                        <a:pt x="0" y="119"/>
                      </a:cubicBezTo>
                      <a:cubicBezTo>
                        <a:pt x="0" y="116"/>
                        <a:pt x="0" y="113"/>
                        <a:pt x="1" y="111"/>
                      </a:cubicBezTo>
                      <a:cubicBezTo>
                        <a:pt x="1" y="109"/>
                        <a:pt x="1" y="108"/>
                        <a:pt x="2" y="106"/>
                      </a:cubicBezTo>
                      <a:cubicBezTo>
                        <a:pt x="2" y="105"/>
                        <a:pt x="3" y="104"/>
                        <a:pt x="4" y="102"/>
                      </a:cubicBezTo>
                      <a:cubicBezTo>
                        <a:pt x="5" y="101"/>
                        <a:pt x="6" y="100"/>
                        <a:pt x="7" y="99"/>
                      </a:cubicBezTo>
                      <a:cubicBezTo>
                        <a:pt x="9" y="98"/>
                        <a:pt x="10" y="97"/>
                        <a:pt x="12" y="97"/>
                      </a:cubicBezTo>
                      <a:cubicBezTo>
                        <a:pt x="14" y="96"/>
                        <a:pt x="15" y="96"/>
                        <a:pt x="17" y="96"/>
                      </a:cubicBezTo>
                      <a:cubicBezTo>
                        <a:pt x="18" y="96"/>
                        <a:pt x="20" y="96"/>
                        <a:pt x="21" y="97"/>
                      </a:cubicBezTo>
                      <a:cubicBezTo>
                        <a:pt x="24" y="98"/>
                        <a:pt x="27" y="99"/>
                        <a:pt x="29" y="100"/>
                      </a:cubicBezTo>
                      <a:cubicBezTo>
                        <a:pt x="25" y="106"/>
                        <a:pt x="25" y="106"/>
                        <a:pt x="25" y="106"/>
                      </a:cubicBezTo>
                      <a:cubicBezTo>
                        <a:pt x="23" y="104"/>
                        <a:pt x="23" y="104"/>
                        <a:pt x="23" y="104"/>
                      </a:cubicBezTo>
                      <a:cubicBezTo>
                        <a:pt x="23" y="103"/>
                        <a:pt x="22" y="103"/>
                        <a:pt x="22" y="102"/>
                      </a:cubicBezTo>
                      <a:cubicBezTo>
                        <a:pt x="22" y="101"/>
                        <a:pt x="21" y="100"/>
                        <a:pt x="21" y="99"/>
                      </a:cubicBezTo>
                      <a:cubicBezTo>
                        <a:pt x="21" y="99"/>
                        <a:pt x="21" y="98"/>
                        <a:pt x="21" y="97"/>
                      </a:cubicBezTo>
                      <a:cubicBezTo>
                        <a:pt x="20" y="96"/>
                        <a:pt x="20" y="95"/>
                        <a:pt x="20" y="94"/>
                      </a:cubicBezTo>
                      <a:cubicBezTo>
                        <a:pt x="20" y="93"/>
                        <a:pt x="21" y="93"/>
                        <a:pt x="21" y="92"/>
                      </a:cubicBezTo>
                      <a:cubicBezTo>
                        <a:pt x="21" y="91"/>
                        <a:pt x="21" y="90"/>
                        <a:pt x="22" y="89"/>
                      </a:cubicBezTo>
                      <a:cubicBezTo>
                        <a:pt x="22" y="88"/>
                        <a:pt x="22" y="88"/>
                        <a:pt x="23" y="87"/>
                      </a:cubicBezTo>
                      <a:cubicBezTo>
                        <a:pt x="24" y="85"/>
                        <a:pt x="25" y="84"/>
                        <a:pt x="27" y="83"/>
                      </a:cubicBezTo>
                      <a:cubicBezTo>
                        <a:pt x="28" y="83"/>
                        <a:pt x="28" y="82"/>
                        <a:pt x="29" y="82"/>
                      </a:cubicBezTo>
                      <a:cubicBezTo>
                        <a:pt x="30" y="82"/>
                        <a:pt x="31" y="81"/>
                        <a:pt x="32" y="81"/>
                      </a:cubicBezTo>
                      <a:cubicBezTo>
                        <a:pt x="33" y="81"/>
                        <a:pt x="34" y="81"/>
                        <a:pt x="35" y="82"/>
                      </a:cubicBezTo>
                      <a:cubicBezTo>
                        <a:pt x="36" y="82"/>
                        <a:pt x="37" y="82"/>
                        <a:pt x="38" y="83"/>
                      </a:cubicBezTo>
                      <a:cubicBezTo>
                        <a:pt x="38" y="83"/>
                        <a:pt x="39" y="84"/>
                        <a:pt x="40" y="84"/>
                      </a:cubicBezTo>
                      <a:cubicBezTo>
                        <a:pt x="41" y="86"/>
                        <a:pt x="41" y="86"/>
                        <a:pt x="41" y="86"/>
                      </a:cubicBezTo>
                      <a:cubicBezTo>
                        <a:pt x="37" y="90"/>
                        <a:pt x="37" y="90"/>
                        <a:pt x="37" y="90"/>
                      </a:cubicBezTo>
                      <a:cubicBezTo>
                        <a:pt x="36" y="88"/>
                        <a:pt x="35" y="87"/>
                        <a:pt x="35" y="85"/>
                      </a:cubicBezTo>
                      <a:cubicBezTo>
                        <a:pt x="34" y="83"/>
                        <a:pt x="34" y="82"/>
                        <a:pt x="34" y="80"/>
                      </a:cubicBezTo>
                      <a:cubicBezTo>
                        <a:pt x="33" y="77"/>
                        <a:pt x="33" y="74"/>
                        <a:pt x="33" y="71"/>
                      </a:cubicBezTo>
                      <a:cubicBezTo>
                        <a:pt x="34" y="64"/>
                        <a:pt x="36" y="58"/>
                        <a:pt x="40" y="53"/>
                      </a:cubicBezTo>
                      <a:cubicBezTo>
                        <a:pt x="41" y="52"/>
                        <a:pt x="43" y="51"/>
                        <a:pt x="44" y="50"/>
                      </a:cubicBezTo>
                      <a:cubicBezTo>
                        <a:pt x="45" y="49"/>
                        <a:pt x="46" y="48"/>
                        <a:pt x="48" y="47"/>
                      </a:cubicBezTo>
                      <a:cubicBezTo>
                        <a:pt x="49" y="46"/>
                        <a:pt x="51" y="46"/>
                        <a:pt x="52" y="45"/>
                      </a:cubicBezTo>
                      <a:cubicBezTo>
                        <a:pt x="54" y="45"/>
                        <a:pt x="56" y="45"/>
                        <a:pt x="57" y="45"/>
                      </a:cubicBezTo>
                      <a:cubicBezTo>
                        <a:pt x="59" y="46"/>
                        <a:pt x="61" y="46"/>
                        <a:pt x="62" y="47"/>
                      </a:cubicBezTo>
                      <a:cubicBezTo>
                        <a:pt x="64" y="48"/>
                        <a:pt x="65" y="49"/>
                        <a:pt x="66" y="50"/>
                      </a:cubicBezTo>
                      <a:cubicBezTo>
                        <a:pt x="67" y="51"/>
                        <a:pt x="69" y="52"/>
                        <a:pt x="69" y="53"/>
                      </a:cubicBezTo>
                      <a:cubicBezTo>
                        <a:pt x="71" y="55"/>
                        <a:pt x="71" y="56"/>
                        <a:pt x="72" y="57"/>
                      </a:cubicBezTo>
                      <a:cubicBezTo>
                        <a:pt x="68" y="59"/>
                        <a:pt x="68" y="59"/>
                        <a:pt x="68" y="59"/>
                      </a:cubicBezTo>
                      <a:cubicBezTo>
                        <a:pt x="68" y="57"/>
                        <a:pt x="68" y="56"/>
                        <a:pt x="68" y="55"/>
                      </a:cubicBezTo>
                      <a:cubicBezTo>
                        <a:pt x="68" y="53"/>
                        <a:pt x="68" y="52"/>
                        <a:pt x="69" y="51"/>
                      </a:cubicBezTo>
                      <a:cubicBezTo>
                        <a:pt x="69" y="48"/>
                        <a:pt x="71" y="46"/>
                        <a:pt x="73" y="44"/>
                      </a:cubicBezTo>
                      <a:cubicBezTo>
                        <a:pt x="74" y="42"/>
                        <a:pt x="75" y="42"/>
                        <a:pt x="76" y="41"/>
                      </a:cubicBezTo>
                      <a:cubicBezTo>
                        <a:pt x="77" y="41"/>
                        <a:pt x="78" y="40"/>
                        <a:pt x="79" y="40"/>
                      </a:cubicBezTo>
                      <a:cubicBezTo>
                        <a:pt x="80" y="40"/>
                        <a:pt x="81" y="40"/>
                        <a:pt x="81" y="40"/>
                      </a:cubicBezTo>
                      <a:cubicBezTo>
                        <a:pt x="83" y="40"/>
                        <a:pt x="85" y="41"/>
                        <a:pt x="86" y="42"/>
                      </a:cubicBezTo>
                      <a:cubicBezTo>
                        <a:pt x="87" y="42"/>
                        <a:pt x="87" y="43"/>
                        <a:pt x="88" y="43"/>
                      </a:cubicBezTo>
                      <a:cubicBezTo>
                        <a:pt x="89" y="45"/>
                        <a:pt x="89" y="45"/>
                        <a:pt x="89" y="45"/>
                      </a:cubicBezTo>
                      <a:cubicBezTo>
                        <a:pt x="83" y="47"/>
                        <a:pt x="83" y="47"/>
                        <a:pt x="83" y="47"/>
                      </a:cubicBezTo>
                      <a:cubicBezTo>
                        <a:pt x="83" y="38"/>
                        <a:pt x="83" y="38"/>
                        <a:pt x="83" y="38"/>
                      </a:cubicBezTo>
                      <a:cubicBezTo>
                        <a:pt x="83" y="36"/>
                        <a:pt x="83" y="35"/>
                        <a:pt x="83" y="33"/>
                      </a:cubicBezTo>
                      <a:cubicBezTo>
                        <a:pt x="83" y="31"/>
                        <a:pt x="83" y="30"/>
                        <a:pt x="83" y="28"/>
                      </a:cubicBezTo>
                      <a:cubicBezTo>
                        <a:pt x="83" y="26"/>
                        <a:pt x="83" y="25"/>
                        <a:pt x="84" y="23"/>
                      </a:cubicBezTo>
                      <a:cubicBezTo>
                        <a:pt x="84" y="21"/>
                        <a:pt x="85" y="20"/>
                        <a:pt x="85" y="18"/>
                      </a:cubicBezTo>
                      <a:cubicBezTo>
                        <a:pt x="86" y="16"/>
                        <a:pt x="87" y="15"/>
                        <a:pt x="88" y="13"/>
                      </a:cubicBezTo>
                      <a:cubicBezTo>
                        <a:pt x="89" y="13"/>
                        <a:pt x="89" y="12"/>
                        <a:pt x="90" y="11"/>
                      </a:cubicBezTo>
                      <a:cubicBezTo>
                        <a:pt x="92" y="9"/>
                        <a:pt x="92" y="9"/>
                        <a:pt x="92" y="9"/>
                      </a:cubicBezTo>
                      <a:cubicBezTo>
                        <a:pt x="93" y="7"/>
                        <a:pt x="93" y="7"/>
                        <a:pt x="93" y="7"/>
                      </a:cubicBezTo>
                      <a:cubicBezTo>
                        <a:pt x="94" y="7"/>
                        <a:pt x="94" y="7"/>
                        <a:pt x="94" y="7"/>
                      </a:cubicBezTo>
                      <a:cubicBezTo>
                        <a:pt x="95" y="6"/>
                        <a:pt x="95" y="6"/>
                        <a:pt x="95" y="6"/>
                      </a:cubicBezTo>
                      <a:cubicBezTo>
                        <a:pt x="95" y="6"/>
                        <a:pt x="95" y="6"/>
                        <a:pt x="95" y="6"/>
                      </a:cubicBezTo>
                      <a:cubicBezTo>
                        <a:pt x="97" y="5"/>
                        <a:pt x="99" y="4"/>
                        <a:pt x="100" y="3"/>
                      </a:cubicBezTo>
                      <a:cubicBezTo>
                        <a:pt x="102" y="2"/>
                        <a:pt x="103" y="2"/>
                        <a:pt x="105" y="1"/>
                      </a:cubicBezTo>
                      <a:cubicBezTo>
                        <a:pt x="107" y="1"/>
                        <a:pt x="109" y="0"/>
                        <a:pt x="111" y="0"/>
                      </a:cubicBezTo>
                      <a:cubicBezTo>
                        <a:pt x="113" y="0"/>
                        <a:pt x="115" y="0"/>
                        <a:pt x="117" y="1"/>
                      </a:cubicBezTo>
                      <a:cubicBezTo>
                        <a:pt x="119" y="2"/>
                        <a:pt x="121" y="3"/>
                        <a:pt x="122" y="5"/>
                      </a:cubicBezTo>
                      <a:cubicBezTo>
                        <a:pt x="124" y="7"/>
                        <a:pt x="125" y="9"/>
                        <a:pt x="125" y="11"/>
                      </a:cubicBezTo>
                      <a:cubicBezTo>
                        <a:pt x="126" y="13"/>
                        <a:pt x="125" y="15"/>
                        <a:pt x="125" y="17"/>
                      </a:cubicBezTo>
                      <a:cubicBezTo>
                        <a:pt x="118" y="14"/>
                        <a:pt x="118" y="14"/>
                        <a:pt x="118" y="14"/>
                      </a:cubicBezTo>
                      <a:cubicBezTo>
                        <a:pt x="120" y="12"/>
                        <a:pt x="120" y="12"/>
                        <a:pt x="120" y="12"/>
                      </a:cubicBezTo>
                      <a:cubicBezTo>
                        <a:pt x="121" y="11"/>
                        <a:pt x="122" y="10"/>
                        <a:pt x="123" y="10"/>
                      </a:cubicBezTo>
                      <a:cubicBezTo>
                        <a:pt x="124" y="9"/>
                        <a:pt x="125" y="8"/>
                        <a:pt x="126" y="8"/>
                      </a:cubicBezTo>
                      <a:cubicBezTo>
                        <a:pt x="127" y="7"/>
                        <a:pt x="128" y="7"/>
                        <a:pt x="129" y="6"/>
                      </a:cubicBezTo>
                      <a:cubicBezTo>
                        <a:pt x="130" y="6"/>
                        <a:pt x="131" y="6"/>
                        <a:pt x="132" y="6"/>
                      </a:cubicBezTo>
                      <a:cubicBezTo>
                        <a:pt x="133" y="6"/>
                        <a:pt x="134" y="5"/>
                        <a:pt x="135" y="5"/>
                      </a:cubicBezTo>
                      <a:cubicBezTo>
                        <a:pt x="136" y="5"/>
                        <a:pt x="137" y="5"/>
                        <a:pt x="138" y="5"/>
                      </a:cubicBezTo>
                      <a:cubicBezTo>
                        <a:pt x="141" y="6"/>
                        <a:pt x="141" y="6"/>
                        <a:pt x="141" y="6"/>
                      </a:cubicBezTo>
                      <a:cubicBezTo>
                        <a:pt x="142" y="6"/>
                        <a:pt x="142" y="6"/>
                        <a:pt x="142" y="6"/>
                      </a:cubicBezTo>
                      <a:cubicBezTo>
                        <a:pt x="143" y="6"/>
                        <a:pt x="144" y="7"/>
                        <a:pt x="144" y="8"/>
                      </a:cubicBezTo>
                      <a:cubicBezTo>
                        <a:pt x="146" y="14"/>
                        <a:pt x="146" y="14"/>
                        <a:pt x="146" y="14"/>
                      </a:cubicBezTo>
                      <a:cubicBezTo>
                        <a:pt x="147" y="16"/>
                        <a:pt x="147" y="18"/>
                        <a:pt x="148" y="20"/>
                      </a:cubicBezTo>
                      <a:cubicBezTo>
                        <a:pt x="142" y="20"/>
                        <a:pt x="142" y="20"/>
                        <a:pt x="142" y="20"/>
                      </a:cubicBezTo>
                      <a:cubicBezTo>
                        <a:pt x="143" y="18"/>
                        <a:pt x="143" y="18"/>
                        <a:pt x="143" y="18"/>
                      </a:cubicBezTo>
                      <a:cubicBezTo>
                        <a:pt x="144" y="17"/>
                        <a:pt x="144" y="16"/>
                        <a:pt x="145" y="16"/>
                      </a:cubicBezTo>
                      <a:cubicBezTo>
                        <a:pt x="145" y="15"/>
                        <a:pt x="146" y="14"/>
                        <a:pt x="147" y="14"/>
                      </a:cubicBezTo>
                      <a:cubicBezTo>
                        <a:pt x="147" y="13"/>
                        <a:pt x="148" y="13"/>
                        <a:pt x="149" y="12"/>
                      </a:cubicBezTo>
                      <a:cubicBezTo>
                        <a:pt x="150" y="12"/>
                        <a:pt x="151" y="12"/>
                        <a:pt x="152" y="11"/>
                      </a:cubicBezTo>
                      <a:cubicBezTo>
                        <a:pt x="153" y="11"/>
                        <a:pt x="154" y="11"/>
                        <a:pt x="155" y="12"/>
                      </a:cubicBezTo>
                      <a:cubicBezTo>
                        <a:pt x="155" y="12"/>
                        <a:pt x="156" y="12"/>
                        <a:pt x="157" y="13"/>
                      </a:cubicBezTo>
                      <a:cubicBezTo>
                        <a:pt x="158" y="13"/>
                        <a:pt x="159" y="13"/>
                        <a:pt x="159" y="14"/>
                      </a:cubicBezTo>
                      <a:cubicBezTo>
                        <a:pt x="160" y="15"/>
                        <a:pt x="162" y="16"/>
                        <a:pt x="163" y="17"/>
                      </a:cubicBezTo>
                      <a:cubicBezTo>
                        <a:pt x="163" y="18"/>
                        <a:pt x="163" y="18"/>
                        <a:pt x="164" y="19"/>
                      </a:cubicBezTo>
                      <a:cubicBezTo>
                        <a:pt x="164" y="20"/>
                        <a:pt x="165" y="20"/>
                        <a:pt x="165" y="21"/>
                      </a:cubicBezTo>
                      <a:cubicBezTo>
                        <a:pt x="166" y="23"/>
                        <a:pt x="166" y="24"/>
                        <a:pt x="166" y="26"/>
                      </a:cubicBezTo>
                      <a:cubicBezTo>
                        <a:pt x="166" y="26"/>
                        <a:pt x="166" y="27"/>
                        <a:pt x="166" y="28"/>
                      </a:cubicBezTo>
                      <a:cubicBezTo>
                        <a:pt x="166" y="30"/>
                        <a:pt x="166" y="30"/>
                        <a:pt x="166" y="30"/>
                      </a:cubicBezTo>
                      <a:cubicBezTo>
                        <a:pt x="166" y="31"/>
                        <a:pt x="166" y="31"/>
                        <a:pt x="166" y="31"/>
                      </a:cubicBezTo>
                      <a:cubicBezTo>
                        <a:pt x="165" y="30"/>
                        <a:pt x="165" y="30"/>
                        <a:pt x="165" y="30"/>
                      </a:cubicBezTo>
                      <a:cubicBezTo>
                        <a:pt x="165" y="30"/>
                        <a:pt x="165" y="30"/>
                        <a:pt x="165" y="30"/>
                      </a:cubicBezTo>
                      <a:cubicBezTo>
                        <a:pt x="165" y="28"/>
                        <a:pt x="165" y="28"/>
                        <a:pt x="165" y="28"/>
                      </a:cubicBezTo>
                      <a:cubicBezTo>
                        <a:pt x="165" y="27"/>
                        <a:pt x="165" y="27"/>
                        <a:pt x="165" y="26"/>
                      </a:cubicBezTo>
                      <a:cubicBezTo>
                        <a:pt x="164" y="25"/>
                        <a:pt x="164" y="23"/>
                        <a:pt x="163" y="22"/>
                      </a:cubicBezTo>
                      <a:cubicBezTo>
                        <a:pt x="163" y="22"/>
                        <a:pt x="162" y="21"/>
                        <a:pt x="162" y="21"/>
                      </a:cubicBezTo>
                      <a:cubicBezTo>
                        <a:pt x="161" y="20"/>
                        <a:pt x="161" y="20"/>
                        <a:pt x="160" y="19"/>
                      </a:cubicBezTo>
                      <a:cubicBezTo>
                        <a:pt x="159" y="18"/>
                        <a:pt x="158" y="17"/>
                        <a:pt x="157" y="17"/>
                      </a:cubicBezTo>
                      <a:cubicBezTo>
                        <a:pt x="157" y="16"/>
                        <a:pt x="156" y="16"/>
                        <a:pt x="155" y="16"/>
                      </a:cubicBezTo>
                      <a:cubicBezTo>
                        <a:pt x="155" y="16"/>
                        <a:pt x="154" y="16"/>
                        <a:pt x="154" y="16"/>
                      </a:cubicBezTo>
                      <a:cubicBezTo>
                        <a:pt x="153" y="16"/>
                        <a:pt x="153" y="16"/>
                        <a:pt x="152" y="16"/>
                      </a:cubicBezTo>
                      <a:cubicBezTo>
                        <a:pt x="152" y="16"/>
                        <a:pt x="151" y="16"/>
                        <a:pt x="151" y="16"/>
                      </a:cubicBezTo>
                      <a:cubicBezTo>
                        <a:pt x="151" y="17"/>
                        <a:pt x="150" y="17"/>
                        <a:pt x="150" y="17"/>
                      </a:cubicBezTo>
                      <a:cubicBezTo>
                        <a:pt x="149" y="18"/>
                        <a:pt x="149" y="18"/>
                        <a:pt x="149" y="18"/>
                      </a:cubicBezTo>
                      <a:cubicBezTo>
                        <a:pt x="149" y="19"/>
                        <a:pt x="148" y="19"/>
                        <a:pt x="148" y="20"/>
                      </a:cubicBezTo>
                      <a:cubicBezTo>
                        <a:pt x="148" y="22"/>
                        <a:pt x="148" y="22"/>
                        <a:pt x="148" y="22"/>
                      </a:cubicBezTo>
                      <a:cubicBezTo>
                        <a:pt x="147" y="23"/>
                        <a:pt x="146" y="24"/>
                        <a:pt x="144" y="24"/>
                      </a:cubicBezTo>
                      <a:cubicBezTo>
                        <a:pt x="143" y="23"/>
                        <a:pt x="143" y="23"/>
                        <a:pt x="142" y="22"/>
                      </a:cubicBezTo>
                      <a:cubicBezTo>
                        <a:pt x="142" y="22"/>
                        <a:pt x="142" y="22"/>
                        <a:pt x="142" y="22"/>
                      </a:cubicBezTo>
                      <a:cubicBezTo>
                        <a:pt x="140" y="16"/>
                        <a:pt x="140" y="16"/>
                        <a:pt x="140" y="16"/>
                      </a:cubicBezTo>
                      <a:cubicBezTo>
                        <a:pt x="138" y="11"/>
                        <a:pt x="138" y="11"/>
                        <a:pt x="138" y="11"/>
                      </a:cubicBezTo>
                      <a:cubicBezTo>
                        <a:pt x="140" y="13"/>
                        <a:pt x="140" y="13"/>
                        <a:pt x="140" y="13"/>
                      </a:cubicBezTo>
                      <a:cubicBezTo>
                        <a:pt x="138" y="12"/>
                        <a:pt x="138" y="12"/>
                        <a:pt x="138" y="12"/>
                      </a:cubicBezTo>
                      <a:cubicBezTo>
                        <a:pt x="137" y="12"/>
                        <a:pt x="136" y="12"/>
                        <a:pt x="136" y="12"/>
                      </a:cubicBezTo>
                      <a:cubicBezTo>
                        <a:pt x="135" y="12"/>
                        <a:pt x="134" y="13"/>
                        <a:pt x="133" y="13"/>
                      </a:cubicBezTo>
                      <a:cubicBezTo>
                        <a:pt x="133" y="13"/>
                        <a:pt x="132" y="13"/>
                        <a:pt x="131" y="13"/>
                      </a:cubicBezTo>
                      <a:cubicBezTo>
                        <a:pt x="131" y="14"/>
                        <a:pt x="130" y="14"/>
                        <a:pt x="129" y="14"/>
                      </a:cubicBezTo>
                      <a:cubicBezTo>
                        <a:pt x="128" y="16"/>
                        <a:pt x="128" y="16"/>
                        <a:pt x="128" y="16"/>
                      </a:cubicBezTo>
                      <a:cubicBezTo>
                        <a:pt x="126" y="17"/>
                        <a:pt x="126" y="17"/>
                        <a:pt x="126" y="17"/>
                      </a:cubicBezTo>
                      <a:cubicBezTo>
                        <a:pt x="124" y="19"/>
                        <a:pt x="124" y="19"/>
                        <a:pt x="124" y="19"/>
                      </a:cubicBezTo>
                      <a:cubicBezTo>
                        <a:pt x="123" y="21"/>
                        <a:pt x="120" y="21"/>
                        <a:pt x="119" y="19"/>
                      </a:cubicBezTo>
                      <a:cubicBezTo>
                        <a:pt x="118" y="19"/>
                        <a:pt x="117" y="17"/>
                        <a:pt x="117" y="16"/>
                      </a:cubicBezTo>
                      <a:cubicBezTo>
                        <a:pt x="117" y="16"/>
                        <a:pt x="117" y="16"/>
                        <a:pt x="117" y="16"/>
                      </a:cubicBezTo>
                      <a:cubicBezTo>
                        <a:pt x="117" y="15"/>
                        <a:pt x="117" y="14"/>
                        <a:pt x="117" y="13"/>
                      </a:cubicBezTo>
                      <a:cubicBezTo>
                        <a:pt x="117" y="12"/>
                        <a:pt x="117" y="11"/>
                        <a:pt x="116" y="10"/>
                      </a:cubicBezTo>
                      <a:cubicBezTo>
                        <a:pt x="116" y="10"/>
                        <a:pt x="115" y="9"/>
                        <a:pt x="114" y="9"/>
                      </a:cubicBezTo>
                      <a:cubicBezTo>
                        <a:pt x="113" y="9"/>
                        <a:pt x="112" y="9"/>
                        <a:pt x="111" y="9"/>
                      </a:cubicBezTo>
                      <a:cubicBezTo>
                        <a:pt x="110" y="9"/>
                        <a:pt x="109" y="9"/>
                        <a:pt x="107" y="10"/>
                      </a:cubicBezTo>
                      <a:cubicBezTo>
                        <a:pt x="106" y="10"/>
                        <a:pt x="105" y="10"/>
                        <a:pt x="104" y="11"/>
                      </a:cubicBezTo>
                      <a:cubicBezTo>
                        <a:pt x="102" y="11"/>
                        <a:pt x="102" y="12"/>
                        <a:pt x="100" y="13"/>
                      </a:cubicBezTo>
                      <a:cubicBezTo>
                        <a:pt x="99" y="13"/>
                        <a:pt x="99" y="13"/>
                        <a:pt x="99" y="13"/>
                      </a:cubicBezTo>
                      <a:cubicBezTo>
                        <a:pt x="99" y="14"/>
                        <a:pt x="99" y="14"/>
                        <a:pt x="99" y="14"/>
                      </a:cubicBezTo>
                      <a:cubicBezTo>
                        <a:pt x="99" y="14"/>
                        <a:pt x="99" y="14"/>
                        <a:pt x="99" y="14"/>
                      </a:cubicBezTo>
                      <a:cubicBezTo>
                        <a:pt x="97" y="15"/>
                        <a:pt x="97" y="15"/>
                        <a:pt x="97" y="15"/>
                      </a:cubicBezTo>
                      <a:cubicBezTo>
                        <a:pt x="96" y="17"/>
                        <a:pt x="96" y="17"/>
                        <a:pt x="96" y="17"/>
                      </a:cubicBezTo>
                      <a:cubicBezTo>
                        <a:pt x="95" y="18"/>
                        <a:pt x="95" y="18"/>
                        <a:pt x="95" y="18"/>
                      </a:cubicBezTo>
                      <a:cubicBezTo>
                        <a:pt x="94" y="19"/>
                        <a:pt x="93" y="20"/>
                        <a:pt x="93" y="21"/>
                      </a:cubicBezTo>
                      <a:cubicBezTo>
                        <a:pt x="92" y="23"/>
                        <a:pt x="92" y="24"/>
                        <a:pt x="91" y="25"/>
                      </a:cubicBezTo>
                      <a:cubicBezTo>
                        <a:pt x="91" y="26"/>
                        <a:pt x="91" y="28"/>
                        <a:pt x="90" y="29"/>
                      </a:cubicBezTo>
                      <a:cubicBezTo>
                        <a:pt x="90" y="31"/>
                        <a:pt x="90" y="32"/>
                        <a:pt x="90" y="33"/>
                      </a:cubicBezTo>
                      <a:cubicBezTo>
                        <a:pt x="90" y="35"/>
                        <a:pt x="90" y="36"/>
                        <a:pt x="90" y="38"/>
                      </a:cubicBezTo>
                      <a:cubicBezTo>
                        <a:pt x="90" y="47"/>
                        <a:pt x="90" y="47"/>
                        <a:pt x="90" y="47"/>
                      </a:cubicBezTo>
                      <a:cubicBezTo>
                        <a:pt x="90" y="49"/>
                        <a:pt x="88" y="50"/>
                        <a:pt x="86" y="50"/>
                      </a:cubicBezTo>
                      <a:cubicBezTo>
                        <a:pt x="85" y="50"/>
                        <a:pt x="84" y="50"/>
                        <a:pt x="84" y="49"/>
                      </a:cubicBezTo>
                      <a:cubicBezTo>
                        <a:pt x="84" y="49"/>
                        <a:pt x="84" y="49"/>
                        <a:pt x="84" y="49"/>
                      </a:cubicBezTo>
                      <a:cubicBezTo>
                        <a:pt x="83" y="48"/>
                        <a:pt x="83" y="48"/>
                        <a:pt x="83" y="48"/>
                      </a:cubicBezTo>
                      <a:cubicBezTo>
                        <a:pt x="83" y="48"/>
                        <a:pt x="82" y="48"/>
                        <a:pt x="82" y="47"/>
                      </a:cubicBezTo>
                      <a:cubicBezTo>
                        <a:pt x="82" y="47"/>
                        <a:pt x="81" y="47"/>
                        <a:pt x="80" y="46"/>
                      </a:cubicBezTo>
                      <a:cubicBezTo>
                        <a:pt x="80" y="46"/>
                        <a:pt x="80" y="46"/>
                        <a:pt x="80" y="46"/>
                      </a:cubicBezTo>
                      <a:cubicBezTo>
                        <a:pt x="79" y="46"/>
                        <a:pt x="79" y="46"/>
                        <a:pt x="79" y="46"/>
                      </a:cubicBezTo>
                      <a:cubicBezTo>
                        <a:pt x="78" y="47"/>
                        <a:pt x="77" y="47"/>
                        <a:pt x="76" y="48"/>
                      </a:cubicBezTo>
                      <a:cubicBezTo>
                        <a:pt x="75" y="49"/>
                        <a:pt x="74" y="50"/>
                        <a:pt x="73" y="52"/>
                      </a:cubicBezTo>
                      <a:cubicBezTo>
                        <a:pt x="73" y="53"/>
                        <a:pt x="73" y="54"/>
                        <a:pt x="72" y="55"/>
                      </a:cubicBezTo>
                      <a:cubicBezTo>
                        <a:pt x="72" y="56"/>
                        <a:pt x="72" y="57"/>
                        <a:pt x="72" y="58"/>
                      </a:cubicBezTo>
                      <a:cubicBezTo>
                        <a:pt x="72" y="58"/>
                        <a:pt x="72" y="58"/>
                        <a:pt x="72" y="58"/>
                      </a:cubicBezTo>
                      <a:cubicBezTo>
                        <a:pt x="73" y="59"/>
                        <a:pt x="72" y="60"/>
                        <a:pt x="71" y="60"/>
                      </a:cubicBezTo>
                      <a:cubicBezTo>
                        <a:pt x="70" y="60"/>
                        <a:pt x="69" y="60"/>
                        <a:pt x="68" y="59"/>
                      </a:cubicBezTo>
                      <a:cubicBezTo>
                        <a:pt x="68" y="58"/>
                        <a:pt x="67" y="57"/>
                        <a:pt x="66" y="56"/>
                      </a:cubicBezTo>
                      <a:cubicBezTo>
                        <a:pt x="66" y="54"/>
                        <a:pt x="65" y="53"/>
                        <a:pt x="64" y="52"/>
                      </a:cubicBezTo>
                      <a:cubicBezTo>
                        <a:pt x="63" y="51"/>
                        <a:pt x="62" y="50"/>
                        <a:pt x="61" y="50"/>
                      </a:cubicBezTo>
                      <a:cubicBezTo>
                        <a:pt x="59" y="49"/>
                        <a:pt x="58" y="48"/>
                        <a:pt x="57" y="48"/>
                      </a:cubicBezTo>
                      <a:cubicBezTo>
                        <a:pt x="54" y="48"/>
                        <a:pt x="51" y="48"/>
                        <a:pt x="49" y="49"/>
                      </a:cubicBezTo>
                      <a:cubicBezTo>
                        <a:pt x="48" y="50"/>
                        <a:pt x="46" y="51"/>
                        <a:pt x="45" y="52"/>
                      </a:cubicBezTo>
                      <a:cubicBezTo>
                        <a:pt x="44" y="53"/>
                        <a:pt x="43" y="54"/>
                        <a:pt x="42" y="55"/>
                      </a:cubicBezTo>
                      <a:cubicBezTo>
                        <a:pt x="39" y="59"/>
                        <a:pt x="37" y="65"/>
                        <a:pt x="37" y="71"/>
                      </a:cubicBezTo>
                      <a:cubicBezTo>
                        <a:pt x="37" y="74"/>
                        <a:pt x="37" y="76"/>
                        <a:pt x="38" y="79"/>
                      </a:cubicBezTo>
                      <a:cubicBezTo>
                        <a:pt x="39" y="80"/>
                        <a:pt x="39" y="82"/>
                        <a:pt x="40" y="83"/>
                      </a:cubicBezTo>
                      <a:cubicBezTo>
                        <a:pt x="40" y="84"/>
                        <a:pt x="41" y="85"/>
                        <a:pt x="42" y="87"/>
                      </a:cubicBezTo>
                      <a:cubicBezTo>
                        <a:pt x="43" y="88"/>
                        <a:pt x="42" y="90"/>
                        <a:pt x="41" y="90"/>
                      </a:cubicBezTo>
                      <a:cubicBezTo>
                        <a:pt x="40" y="91"/>
                        <a:pt x="39" y="91"/>
                        <a:pt x="38" y="90"/>
                      </a:cubicBezTo>
                      <a:cubicBezTo>
                        <a:pt x="37" y="90"/>
                        <a:pt x="37" y="90"/>
                        <a:pt x="37" y="90"/>
                      </a:cubicBezTo>
                      <a:cubicBezTo>
                        <a:pt x="36" y="89"/>
                        <a:pt x="36" y="89"/>
                        <a:pt x="36" y="89"/>
                      </a:cubicBezTo>
                      <a:cubicBezTo>
                        <a:pt x="36" y="89"/>
                        <a:pt x="35" y="89"/>
                        <a:pt x="35" y="88"/>
                      </a:cubicBezTo>
                      <a:cubicBezTo>
                        <a:pt x="34" y="88"/>
                        <a:pt x="34" y="88"/>
                        <a:pt x="34" y="88"/>
                      </a:cubicBezTo>
                      <a:cubicBezTo>
                        <a:pt x="33" y="88"/>
                        <a:pt x="33" y="88"/>
                        <a:pt x="32" y="88"/>
                      </a:cubicBezTo>
                      <a:cubicBezTo>
                        <a:pt x="32" y="88"/>
                        <a:pt x="32" y="88"/>
                        <a:pt x="31" y="88"/>
                      </a:cubicBezTo>
                      <a:cubicBezTo>
                        <a:pt x="30" y="89"/>
                        <a:pt x="30" y="89"/>
                        <a:pt x="30" y="89"/>
                      </a:cubicBezTo>
                      <a:cubicBezTo>
                        <a:pt x="30" y="89"/>
                        <a:pt x="29" y="90"/>
                        <a:pt x="29" y="91"/>
                      </a:cubicBezTo>
                      <a:cubicBezTo>
                        <a:pt x="29" y="91"/>
                        <a:pt x="28" y="91"/>
                        <a:pt x="28" y="92"/>
                      </a:cubicBezTo>
                      <a:cubicBezTo>
                        <a:pt x="28" y="92"/>
                        <a:pt x="28" y="93"/>
                        <a:pt x="28" y="93"/>
                      </a:cubicBezTo>
                      <a:cubicBezTo>
                        <a:pt x="28" y="94"/>
                        <a:pt x="28" y="94"/>
                        <a:pt x="28" y="95"/>
                      </a:cubicBezTo>
                      <a:cubicBezTo>
                        <a:pt x="28" y="95"/>
                        <a:pt x="27" y="96"/>
                        <a:pt x="28" y="96"/>
                      </a:cubicBezTo>
                      <a:cubicBezTo>
                        <a:pt x="28" y="96"/>
                        <a:pt x="28" y="97"/>
                        <a:pt x="28" y="97"/>
                      </a:cubicBezTo>
                      <a:cubicBezTo>
                        <a:pt x="28" y="98"/>
                        <a:pt x="28" y="98"/>
                        <a:pt x="28" y="99"/>
                      </a:cubicBezTo>
                      <a:cubicBezTo>
                        <a:pt x="29" y="99"/>
                        <a:pt x="29" y="99"/>
                        <a:pt x="29" y="100"/>
                      </a:cubicBezTo>
                      <a:cubicBezTo>
                        <a:pt x="29" y="100"/>
                        <a:pt x="30" y="100"/>
                        <a:pt x="30" y="101"/>
                      </a:cubicBezTo>
                      <a:cubicBezTo>
                        <a:pt x="30" y="101"/>
                        <a:pt x="30" y="101"/>
                        <a:pt x="30" y="101"/>
                      </a:cubicBezTo>
                      <a:cubicBezTo>
                        <a:pt x="32" y="103"/>
                        <a:pt x="31" y="105"/>
                        <a:pt x="30" y="106"/>
                      </a:cubicBezTo>
                      <a:cubicBezTo>
                        <a:pt x="29" y="107"/>
                        <a:pt x="27" y="107"/>
                        <a:pt x="26" y="106"/>
                      </a:cubicBezTo>
                      <a:cubicBezTo>
                        <a:pt x="24" y="105"/>
                        <a:pt x="22" y="104"/>
                        <a:pt x="20" y="103"/>
                      </a:cubicBezTo>
                      <a:cubicBezTo>
                        <a:pt x="18" y="103"/>
                        <a:pt x="17" y="103"/>
                        <a:pt x="16" y="103"/>
                      </a:cubicBezTo>
                      <a:cubicBezTo>
                        <a:pt x="15" y="103"/>
                        <a:pt x="14" y="103"/>
                        <a:pt x="14" y="103"/>
                      </a:cubicBezTo>
                      <a:cubicBezTo>
                        <a:pt x="13" y="103"/>
                        <a:pt x="12" y="103"/>
                        <a:pt x="11" y="104"/>
                      </a:cubicBezTo>
                      <a:cubicBezTo>
                        <a:pt x="10" y="104"/>
                        <a:pt x="10" y="105"/>
                        <a:pt x="9" y="106"/>
                      </a:cubicBezTo>
                      <a:cubicBezTo>
                        <a:pt x="8" y="107"/>
                        <a:pt x="8" y="108"/>
                        <a:pt x="7" y="109"/>
                      </a:cubicBezTo>
                      <a:cubicBezTo>
                        <a:pt x="7" y="110"/>
                        <a:pt x="6" y="111"/>
                        <a:pt x="6" y="112"/>
                      </a:cubicBezTo>
                      <a:cubicBezTo>
                        <a:pt x="5" y="116"/>
                        <a:pt x="4" y="122"/>
                        <a:pt x="5" y="126"/>
                      </a:cubicBezTo>
                      <a:cubicBezTo>
                        <a:pt x="5" y="129"/>
                        <a:pt x="6" y="131"/>
                        <a:pt x="7" y="134"/>
                      </a:cubicBezTo>
                      <a:cubicBezTo>
                        <a:pt x="7" y="135"/>
                        <a:pt x="8" y="136"/>
                        <a:pt x="9" y="137"/>
                      </a:cubicBezTo>
                      <a:cubicBezTo>
                        <a:pt x="10" y="137"/>
                        <a:pt x="10" y="138"/>
                        <a:pt x="12" y="138"/>
                      </a:cubicBezTo>
                      <a:cubicBezTo>
                        <a:pt x="12" y="138"/>
                        <a:pt x="12" y="138"/>
                        <a:pt x="12" y="138"/>
                      </a:cubicBezTo>
                      <a:cubicBezTo>
                        <a:pt x="12" y="138"/>
                        <a:pt x="12" y="138"/>
                        <a:pt x="12" y="138"/>
                      </a:cubicBezTo>
                      <a:lnTo>
                        <a:pt x="12" y="139"/>
                      </a:lnTo>
                      <a:close/>
                    </a:path>
                  </a:pathLst>
                </a:custGeom>
                <a:solidFill>
                  <a:schemeClr val="accent2"/>
                </a:solidFill>
                <a:ln w="9525">
                  <a:noFill/>
                  <a:round/>
                </a:ln>
              </p:spPr>
              <p:txBody>
                <a:bodyPr vert="horz" wrap="square" lIns="91440" tIns="45720" rIns="91440" bIns="45720" numCol="1" anchor="t" anchorCtr="0" compatLnSpc="1"/>
                <a:lstStyle/>
                <a:p>
                  <a:endParaRPr lang="en-US">
                    <a:cs typeface="+mn-ea"/>
                    <a:sym typeface="+mn-lt"/>
                  </a:endParaRPr>
                </a:p>
              </p:txBody>
            </p:sp>
          </p:grpSp>
          <p:sp>
            <p:nvSpPr>
              <p:cNvPr id="190" name="Oval 127"/>
              <p:cNvSpPr/>
              <p:nvPr/>
            </p:nvSpPr>
            <p:spPr>
              <a:xfrm>
                <a:off x="2437335" y="1372545"/>
                <a:ext cx="872118" cy="8721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191" name="Group 135"/>
            <p:cNvGrpSpPr/>
            <p:nvPr/>
          </p:nvGrpSpPr>
          <p:grpSpPr>
            <a:xfrm>
              <a:off x="6821" y="3409"/>
              <a:ext cx="1373" cy="1373"/>
              <a:chOff x="3443552" y="1372545"/>
              <a:chExt cx="872118" cy="872118"/>
            </a:xfrm>
          </p:grpSpPr>
          <p:grpSp>
            <p:nvGrpSpPr>
              <p:cNvPr id="192" name="Group 71"/>
              <p:cNvGrpSpPr/>
              <p:nvPr/>
            </p:nvGrpSpPr>
            <p:grpSpPr>
              <a:xfrm>
                <a:off x="3597899" y="1495614"/>
                <a:ext cx="602164" cy="529098"/>
                <a:chOff x="4338638" y="4006851"/>
                <a:chExt cx="758825" cy="666750"/>
              </a:xfrm>
              <a:solidFill>
                <a:schemeClr val="accent3"/>
              </a:solidFill>
            </p:grpSpPr>
            <p:sp>
              <p:nvSpPr>
                <p:cNvPr id="193" name="Rectangle 114"/>
                <p:cNvSpPr>
                  <a:spLocks noChangeArrowheads="1"/>
                </p:cNvSpPr>
                <p:nvPr/>
              </p:nvSpPr>
              <p:spPr bwMode="auto">
                <a:xfrm>
                  <a:off x="4338638" y="4638676"/>
                  <a:ext cx="665163" cy="34925"/>
                </a:xfrm>
                <a:prstGeom prst="rect">
                  <a:avLst/>
                </a:prstGeom>
                <a:grpFill/>
                <a:ln w="9525">
                  <a:noFill/>
                  <a:miter lim="800000"/>
                </a:ln>
              </p:spPr>
              <p:txBody>
                <a:bodyPr vert="horz" wrap="square" lIns="91440" tIns="45720" rIns="91440" bIns="45720" numCol="1" anchor="t" anchorCtr="0" compatLnSpc="1"/>
                <a:lstStyle/>
                <a:p>
                  <a:endParaRPr lang="en-US">
                    <a:cs typeface="+mn-ea"/>
                    <a:sym typeface="+mn-lt"/>
                  </a:endParaRPr>
                </a:p>
              </p:txBody>
            </p:sp>
            <p:sp>
              <p:nvSpPr>
                <p:cNvPr id="194" name="Freeform 115"/>
                <p:cNvSpPr/>
                <p:nvPr/>
              </p:nvSpPr>
              <p:spPr bwMode="auto">
                <a:xfrm>
                  <a:off x="4376738" y="4275139"/>
                  <a:ext cx="327025" cy="377825"/>
                </a:xfrm>
                <a:custGeom>
                  <a:avLst/>
                  <a:gdLst/>
                  <a:ahLst/>
                  <a:cxnLst>
                    <a:cxn ang="0">
                      <a:pos x="0" y="227"/>
                    </a:cxn>
                    <a:cxn ang="0">
                      <a:pos x="35" y="0"/>
                    </a:cxn>
                    <a:cxn ang="0">
                      <a:pos x="156" y="0"/>
                    </a:cxn>
                    <a:cxn ang="0">
                      <a:pos x="197" y="226"/>
                    </a:cxn>
                    <a:cxn ang="0">
                      <a:pos x="0" y="226"/>
                    </a:cxn>
                  </a:cxnLst>
                  <a:rect l="0" t="0" r="r" b="b"/>
                  <a:pathLst>
                    <a:path w="197" h="227">
                      <a:moveTo>
                        <a:pt x="0" y="227"/>
                      </a:moveTo>
                      <a:cubicBezTo>
                        <a:pt x="0" y="227"/>
                        <a:pt x="87" y="121"/>
                        <a:pt x="35" y="0"/>
                      </a:cubicBezTo>
                      <a:cubicBezTo>
                        <a:pt x="156" y="0"/>
                        <a:pt x="156" y="0"/>
                        <a:pt x="156" y="0"/>
                      </a:cubicBezTo>
                      <a:cubicBezTo>
                        <a:pt x="156" y="0"/>
                        <a:pt x="111" y="150"/>
                        <a:pt x="197" y="226"/>
                      </a:cubicBezTo>
                      <a:cubicBezTo>
                        <a:pt x="0" y="226"/>
                        <a:pt x="0" y="226"/>
                        <a:pt x="0" y="226"/>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95" name="Freeform 116"/>
                <p:cNvSpPr/>
                <p:nvPr/>
              </p:nvSpPr>
              <p:spPr bwMode="auto">
                <a:xfrm>
                  <a:off x="4665663" y="4273551"/>
                  <a:ext cx="300038" cy="374650"/>
                </a:xfrm>
                <a:custGeom>
                  <a:avLst/>
                  <a:gdLst/>
                  <a:ahLst/>
                  <a:cxnLst>
                    <a:cxn ang="0">
                      <a:pos x="180" y="225"/>
                    </a:cxn>
                    <a:cxn ang="0">
                      <a:pos x="139" y="0"/>
                    </a:cxn>
                    <a:cxn ang="0">
                      <a:pos x="18" y="0"/>
                    </a:cxn>
                    <a:cxn ang="0">
                      <a:pos x="0" y="178"/>
                    </a:cxn>
                    <a:cxn ang="0">
                      <a:pos x="26" y="225"/>
                    </a:cxn>
                    <a:cxn ang="0">
                      <a:pos x="180" y="225"/>
                    </a:cxn>
                  </a:cxnLst>
                  <a:rect l="0" t="0" r="r" b="b"/>
                  <a:pathLst>
                    <a:path w="180" h="225">
                      <a:moveTo>
                        <a:pt x="180" y="225"/>
                      </a:moveTo>
                      <a:cubicBezTo>
                        <a:pt x="100" y="153"/>
                        <a:pt x="139" y="0"/>
                        <a:pt x="139" y="0"/>
                      </a:cubicBezTo>
                      <a:cubicBezTo>
                        <a:pt x="18" y="0"/>
                        <a:pt x="18" y="0"/>
                        <a:pt x="18" y="0"/>
                      </a:cubicBezTo>
                      <a:cubicBezTo>
                        <a:pt x="35" y="64"/>
                        <a:pt x="38" y="140"/>
                        <a:pt x="0" y="178"/>
                      </a:cubicBezTo>
                      <a:cubicBezTo>
                        <a:pt x="8" y="189"/>
                        <a:pt x="23" y="194"/>
                        <a:pt x="26" y="225"/>
                      </a:cubicBezTo>
                      <a:lnTo>
                        <a:pt x="180" y="225"/>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96" name="Freeform 117"/>
                <p:cNvSpPr/>
                <p:nvPr/>
              </p:nvSpPr>
              <p:spPr bwMode="auto">
                <a:xfrm>
                  <a:off x="4659313" y="4068764"/>
                  <a:ext cx="438150" cy="201613"/>
                </a:xfrm>
                <a:custGeom>
                  <a:avLst/>
                  <a:gdLst/>
                  <a:ahLst/>
                  <a:cxnLst>
                    <a:cxn ang="0">
                      <a:pos x="1" y="98"/>
                    </a:cxn>
                    <a:cxn ang="0">
                      <a:pos x="5" y="79"/>
                    </a:cxn>
                    <a:cxn ang="0">
                      <a:pos x="32" y="79"/>
                    </a:cxn>
                    <a:cxn ang="0">
                      <a:pos x="47" y="59"/>
                    </a:cxn>
                    <a:cxn ang="0">
                      <a:pos x="50" y="37"/>
                    </a:cxn>
                    <a:cxn ang="0">
                      <a:pos x="56" y="29"/>
                    </a:cxn>
                    <a:cxn ang="0">
                      <a:pos x="77" y="24"/>
                    </a:cxn>
                    <a:cxn ang="0">
                      <a:pos x="90" y="23"/>
                    </a:cxn>
                    <a:cxn ang="0">
                      <a:pos x="99" y="18"/>
                    </a:cxn>
                    <a:cxn ang="0">
                      <a:pos x="114" y="13"/>
                    </a:cxn>
                    <a:cxn ang="0">
                      <a:pos x="139" y="0"/>
                    </a:cxn>
                    <a:cxn ang="0">
                      <a:pos x="154" y="14"/>
                    </a:cxn>
                    <a:cxn ang="0">
                      <a:pos x="173" y="6"/>
                    </a:cxn>
                    <a:cxn ang="0">
                      <a:pos x="189" y="19"/>
                    </a:cxn>
                    <a:cxn ang="0">
                      <a:pos x="207" y="19"/>
                    </a:cxn>
                    <a:cxn ang="0">
                      <a:pos x="222" y="37"/>
                    </a:cxn>
                    <a:cxn ang="0">
                      <a:pos x="240" y="39"/>
                    </a:cxn>
                    <a:cxn ang="0">
                      <a:pos x="248" y="42"/>
                    </a:cxn>
                    <a:cxn ang="0">
                      <a:pos x="261" y="60"/>
                    </a:cxn>
                    <a:cxn ang="0">
                      <a:pos x="263" y="73"/>
                    </a:cxn>
                    <a:cxn ang="0">
                      <a:pos x="255" y="89"/>
                    </a:cxn>
                    <a:cxn ang="0">
                      <a:pos x="243" y="96"/>
                    </a:cxn>
                    <a:cxn ang="0">
                      <a:pos x="220" y="92"/>
                    </a:cxn>
                    <a:cxn ang="0">
                      <a:pos x="219" y="109"/>
                    </a:cxn>
                    <a:cxn ang="0">
                      <a:pos x="213" y="113"/>
                    </a:cxn>
                    <a:cxn ang="0">
                      <a:pos x="197" y="107"/>
                    </a:cxn>
                    <a:cxn ang="0">
                      <a:pos x="181" y="120"/>
                    </a:cxn>
                    <a:cxn ang="0">
                      <a:pos x="157" y="108"/>
                    </a:cxn>
                    <a:cxn ang="0">
                      <a:pos x="178" y="117"/>
                    </a:cxn>
                    <a:cxn ang="0">
                      <a:pos x="192" y="109"/>
                    </a:cxn>
                    <a:cxn ang="0">
                      <a:pos x="207" y="108"/>
                    </a:cxn>
                    <a:cxn ang="0">
                      <a:pos x="211" y="107"/>
                    </a:cxn>
                    <a:cxn ang="0">
                      <a:pos x="216" y="101"/>
                    </a:cxn>
                    <a:cxn ang="0">
                      <a:pos x="223" y="85"/>
                    </a:cxn>
                    <a:cxn ang="0">
                      <a:pos x="241" y="88"/>
                    </a:cxn>
                    <a:cxn ang="0">
                      <a:pos x="245" y="87"/>
                    </a:cxn>
                    <a:cxn ang="0">
                      <a:pos x="255" y="74"/>
                    </a:cxn>
                    <a:cxn ang="0">
                      <a:pos x="255" y="72"/>
                    </a:cxn>
                    <a:cxn ang="0">
                      <a:pos x="248" y="52"/>
                    </a:cxn>
                    <a:cxn ang="0">
                      <a:pos x="244" y="49"/>
                    </a:cxn>
                    <a:cxn ang="0">
                      <a:pos x="226" y="47"/>
                    </a:cxn>
                    <a:cxn ang="0">
                      <a:pos x="214" y="33"/>
                    </a:cxn>
                    <a:cxn ang="0">
                      <a:pos x="198" y="25"/>
                    </a:cxn>
                    <a:cxn ang="0">
                      <a:pos x="184" y="20"/>
                    </a:cxn>
                    <a:cxn ang="0">
                      <a:pos x="172" y="11"/>
                    </a:cxn>
                    <a:cxn ang="0">
                      <a:pos x="156" y="16"/>
                    </a:cxn>
                    <a:cxn ang="0">
                      <a:pos x="146" y="4"/>
                    </a:cxn>
                    <a:cxn ang="0">
                      <a:pos x="121" y="9"/>
                    </a:cxn>
                    <a:cxn ang="0">
                      <a:pos x="108" y="25"/>
                    </a:cxn>
                    <a:cxn ang="0">
                      <a:pos x="96" y="23"/>
                    </a:cxn>
                    <a:cxn ang="0">
                      <a:pos x="90" y="33"/>
                    </a:cxn>
                    <a:cxn ang="0">
                      <a:pos x="69" y="30"/>
                    </a:cxn>
                    <a:cxn ang="0">
                      <a:pos x="54" y="47"/>
                    </a:cxn>
                    <a:cxn ang="0">
                      <a:pos x="46" y="66"/>
                    </a:cxn>
                    <a:cxn ang="0">
                      <a:pos x="38" y="72"/>
                    </a:cxn>
                    <a:cxn ang="0">
                      <a:pos x="12" y="79"/>
                    </a:cxn>
                    <a:cxn ang="0">
                      <a:pos x="3" y="98"/>
                    </a:cxn>
                    <a:cxn ang="0">
                      <a:pos x="10" y="110"/>
                    </a:cxn>
                  </a:cxnLst>
                  <a:rect l="0" t="0" r="r" b="b"/>
                  <a:pathLst>
                    <a:path w="263" h="121">
                      <a:moveTo>
                        <a:pt x="10" y="111"/>
                      </a:moveTo>
                      <a:cubicBezTo>
                        <a:pt x="9" y="111"/>
                        <a:pt x="8" y="111"/>
                        <a:pt x="8" y="111"/>
                      </a:cubicBezTo>
                      <a:cubicBezTo>
                        <a:pt x="7" y="110"/>
                        <a:pt x="6" y="110"/>
                        <a:pt x="6" y="110"/>
                      </a:cubicBezTo>
                      <a:cubicBezTo>
                        <a:pt x="5" y="109"/>
                        <a:pt x="4" y="109"/>
                        <a:pt x="4" y="108"/>
                      </a:cubicBezTo>
                      <a:cubicBezTo>
                        <a:pt x="3" y="107"/>
                        <a:pt x="3" y="107"/>
                        <a:pt x="3" y="106"/>
                      </a:cubicBezTo>
                      <a:cubicBezTo>
                        <a:pt x="2" y="105"/>
                        <a:pt x="2" y="103"/>
                        <a:pt x="1" y="102"/>
                      </a:cubicBezTo>
                      <a:cubicBezTo>
                        <a:pt x="1" y="101"/>
                        <a:pt x="1" y="99"/>
                        <a:pt x="1" y="98"/>
                      </a:cubicBezTo>
                      <a:cubicBezTo>
                        <a:pt x="0" y="95"/>
                        <a:pt x="0" y="92"/>
                        <a:pt x="1" y="89"/>
                      </a:cubicBezTo>
                      <a:cubicBezTo>
                        <a:pt x="1" y="88"/>
                        <a:pt x="1" y="87"/>
                        <a:pt x="2" y="85"/>
                      </a:cubicBezTo>
                      <a:cubicBezTo>
                        <a:pt x="2" y="84"/>
                        <a:pt x="2" y="84"/>
                        <a:pt x="2" y="83"/>
                      </a:cubicBezTo>
                      <a:cubicBezTo>
                        <a:pt x="3" y="82"/>
                        <a:pt x="3" y="82"/>
                        <a:pt x="3" y="82"/>
                      </a:cubicBezTo>
                      <a:cubicBezTo>
                        <a:pt x="3" y="81"/>
                        <a:pt x="3" y="81"/>
                        <a:pt x="3" y="81"/>
                      </a:cubicBezTo>
                      <a:cubicBezTo>
                        <a:pt x="4" y="81"/>
                        <a:pt x="4" y="81"/>
                        <a:pt x="4" y="81"/>
                      </a:cubicBezTo>
                      <a:cubicBezTo>
                        <a:pt x="4" y="80"/>
                        <a:pt x="4" y="80"/>
                        <a:pt x="5" y="79"/>
                      </a:cubicBezTo>
                      <a:cubicBezTo>
                        <a:pt x="7" y="77"/>
                        <a:pt x="7" y="77"/>
                        <a:pt x="7" y="77"/>
                      </a:cubicBezTo>
                      <a:cubicBezTo>
                        <a:pt x="8" y="76"/>
                        <a:pt x="8" y="76"/>
                        <a:pt x="8" y="76"/>
                      </a:cubicBezTo>
                      <a:cubicBezTo>
                        <a:pt x="10" y="75"/>
                        <a:pt x="10" y="75"/>
                        <a:pt x="10" y="75"/>
                      </a:cubicBezTo>
                      <a:cubicBezTo>
                        <a:pt x="12" y="74"/>
                        <a:pt x="13" y="73"/>
                        <a:pt x="15" y="73"/>
                      </a:cubicBezTo>
                      <a:cubicBezTo>
                        <a:pt x="16" y="73"/>
                        <a:pt x="18" y="72"/>
                        <a:pt x="19" y="72"/>
                      </a:cubicBezTo>
                      <a:cubicBezTo>
                        <a:pt x="25" y="72"/>
                        <a:pt x="31" y="74"/>
                        <a:pt x="36" y="76"/>
                      </a:cubicBezTo>
                      <a:cubicBezTo>
                        <a:pt x="32" y="79"/>
                        <a:pt x="32" y="79"/>
                        <a:pt x="32" y="79"/>
                      </a:cubicBezTo>
                      <a:cubicBezTo>
                        <a:pt x="32" y="77"/>
                        <a:pt x="31" y="74"/>
                        <a:pt x="32" y="71"/>
                      </a:cubicBezTo>
                      <a:cubicBezTo>
                        <a:pt x="32" y="69"/>
                        <a:pt x="32" y="66"/>
                        <a:pt x="34" y="63"/>
                      </a:cubicBezTo>
                      <a:cubicBezTo>
                        <a:pt x="35" y="63"/>
                        <a:pt x="35" y="62"/>
                        <a:pt x="36" y="61"/>
                      </a:cubicBezTo>
                      <a:cubicBezTo>
                        <a:pt x="37" y="61"/>
                        <a:pt x="37" y="60"/>
                        <a:pt x="38" y="60"/>
                      </a:cubicBezTo>
                      <a:cubicBezTo>
                        <a:pt x="40" y="59"/>
                        <a:pt x="41" y="59"/>
                        <a:pt x="43" y="59"/>
                      </a:cubicBezTo>
                      <a:cubicBezTo>
                        <a:pt x="43" y="59"/>
                        <a:pt x="44" y="59"/>
                        <a:pt x="45" y="59"/>
                      </a:cubicBezTo>
                      <a:cubicBezTo>
                        <a:pt x="46" y="59"/>
                        <a:pt x="46" y="59"/>
                        <a:pt x="47" y="59"/>
                      </a:cubicBezTo>
                      <a:cubicBezTo>
                        <a:pt x="48" y="59"/>
                        <a:pt x="50" y="59"/>
                        <a:pt x="51" y="60"/>
                      </a:cubicBezTo>
                      <a:cubicBezTo>
                        <a:pt x="46" y="63"/>
                        <a:pt x="46" y="63"/>
                        <a:pt x="46" y="63"/>
                      </a:cubicBezTo>
                      <a:cubicBezTo>
                        <a:pt x="46" y="60"/>
                        <a:pt x="46" y="58"/>
                        <a:pt x="46" y="55"/>
                      </a:cubicBezTo>
                      <a:cubicBezTo>
                        <a:pt x="47" y="51"/>
                        <a:pt x="47" y="51"/>
                        <a:pt x="47" y="51"/>
                      </a:cubicBezTo>
                      <a:cubicBezTo>
                        <a:pt x="47" y="49"/>
                        <a:pt x="47" y="48"/>
                        <a:pt x="47" y="46"/>
                      </a:cubicBezTo>
                      <a:cubicBezTo>
                        <a:pt x="47" y="45"/>
                        <a:pt x="48" y="43"/>
                        <a:pt x="48" y="42"/>
                      </a:cubicBezTo>
                      <a:cubicBezTo>
                        <a:pt x="48" y="40"/>
                        <a:pt x="49" y="39"/>
                        <a:pt x="50" y="37"/>
                      </a:cubicBezTo>
                      <a:cubicBezTo>
                        <a:pt x="50" y="36"/>
                        <a:pt x="51" y="35"/>
                        <a:pt x="52" y="33"/>
                      </a:cubicBezTo>
                      <a:cubicBezTo>
                        <a:pt x="55" y="30"/>
                        <a:pt x="55" y="30"/>
                        <a:pt x="55" y="30"/>
                      </a:cubicBezTo>
                      <a:cubicBezTo>
                        <a:pt x="55" y="30"/>
                        <a:pt x="55" y="30"/>
                        <a:pt x="55" y="30"/>
                      </a:cubicBezTo>
                      <a:cubicBezTo>
                        <a:pt x="55" y="30"/>
                        <a:pt x="55" y="30"/>
                        <a:pt x="55" y="30"/>
                      </a:cubicBezTo>
                      <a:cubicBezTo>
                        <a:pt x="55" y="30"/>
                        <a:pt x="55" y="30"/>
                        <a:pt x="55" y="30"/>
                      </a:cubicBezTo>
                      <a:cubicBezTo>
                        <a:pt x="56" y="30"/>
                        <a:pt x="56" y="30"/>
                        <a:pt x="56" y="30"/>
                      </a:cubicBezTo>
                      <a:cubicBezTo>
                        <a:pt x="56" y="29"/>
                        <a:pt x="56" y="29"/>
                        <a:pt x="56" y="29"/>
                      </a:cubicBezTo>
                      <a:cubicBezTo>
                        <a:pt x="56" y="29"/>
                        <a:pt x="56" y="29"/>
                        <a:pt x="56" y="29"/>
                      </a:cubicBezTo>
                      <a:cubicBezTo>
                        <a:pt x="57" y="28"/>
                        <a:pt x="57" y="28"/>
                        <a:pt x="57" y="28"/>
                      </a:cubicBezTo>
                      <a:cubicBezTo>
                        <a:pt x="59" y="27"/>
                        <a:pt x="59" y="27"/>
                        <a:pt x="59" y="27"/>
                      </a:cubicBezTo>
                      <a:cubicBezTo>
                        <a:pt x="60" y="26"/>
                        <a:pt x="62" y="26"/>
                        <a:pt x="63" y="25"/>
                      </a:cubicBezTo>
                      <a:cubicBezTo>
                        <a:pt x="65" y="24"/>
                        <a:pt x="66" y="24"/>
                        <a:pt x="68" y="24"/>
                      </a:cubicBezTo>
                      <a:cubicBezTo>
                        <a:pt x="69" y="24"/>
                        <a:pt x="71" y="24"/>
                        <a:pt x="72" y="24"/>
                      </a:cubicBezTo>
                      <a:cubicBezTo>
                        <a:pt x="77" y="24"/>
                        <a:pt x="77" y="24"/>
                        <a:pt x="77" y="24"/>
                      </a:cubicBezTo>
                      <a:cubicBezTo>
                        <a:pt x="81" y="26"/>
                        <a:pt x="81" y="26"/>
                        <a:pt x="81" y="26"/>
                      </a:cubicBezTo>
                      <a:cubicBezTo>
                        <a:pt x="85" y="27"/>
                        <a:pt x="85" y="27"/>
                        <a:pt x="85" y="27"/>
                      </a:cubicBezTo>
                      <a:cubicBezTo>
                        <a:pt x="89" y="29"/>
                        <a:pt x="89" y="29"/>
                        <a:pt x="89" y="29"/>
                      </a:cubicBezTo>
                      <a:cubicBezTo>
                        <a:pt x="86" y="30"/>
                        <a:pt x="86" y="30"/>
                        <a:pt x="86" y="30"/>
                      </a:cubicBezTo>
                      <a:cubicBezTo>
                        <a:pt x="86" y="29"/>
                        <a:pt x="87" y="29"/>
                        <a:pt x="87" y="28"/>
                      </a:cubicBezTo>
                      <a:cubicBezTo>
                        <a:pt x="88" y="27"/>
                        <a:pt x="88" y="25"/>
                        <a:pt x="89" y="24"/>
                      </a:cubicBezTo>
                      <a:cubicBezTo>
                        <a:pt x="89" y="24"/>
                        <a:pt x="90" y="23"/>
                        <a:pt x="90" y="23"/>
                      </a:cubicBezTo>
                      <a:cubicBezTo>
                        <a:pt x="90" y="22"/>
                        <a:pt x="91" y="21"/>
                        <a:pt x="91" y="21"/>
                      </a:cubicBezTo>
                      <a:cubicBezTo>
                        <a:pt x="92" y="20"/>
                        <a:pt x="92" y="20"/>
                        <a:pt x="93" y="20"/>
                      </a:cubicBezTo>
                      <a:cubicBezTo>
                        <a:pt x="94" y="19"/>
                        <a:pt x="94" y="19"/>
                        <a:pt x="94" y="19"/>
                      </a:cubicBezTo>
                      <a:cubicBezTo>
                        <a:pt x="94" y="19"/>
                        <a:pt x="94" y="19"/>
                        <a:pt x="95" y="19"/>
                      </a:cubicBezTo>
                      <a:cubicBezTo>
                        <a:pt x="95" y="19"/>
                        <a:pt x="95" y="19"/>
                        <a:pt x="95" y="19"/>
                      </a:cubicBezTo>
                      <a:cubicBezTo>
                        <a:pt x="96" y="18"/>
                        <a:pt x="96" y="18"/>
                        <a:pt x="97" y="18"/>
                      </a:cubicBezTo>
                      <a:cubicBezTo>
                        <a:pt x="98" y="18"/>
                        <a:pt x="99" y="18"/>
                        <a:pt x="99" y="18"/>
                      </a:cubicBezTo>
                      <a:cubicBezTo>
                        <a:pt x="101" y="18"/>
                        <a:pt x="102" y="19"/>
                        <a:pt x="103" y="19"/>
                      </a:cubicBezTo>
                      <a:cubicBezTo>
                        <a:pt x="105" y="19"/>
                        <a:pt x="106" y="20"/>
                        <a:pt x="107" y="20"/>
                      </a:cubicBezTo>
                      <a:cubicBezTo>
                        <a:pt x="108" y="21"/>
                        <a:pt x="109" y="22"/>
                        <a:pt x="110" y="23"/>
                      </a:cubicBezTo>
                      <a:cubicBezTo>
                        <a:pt x="108" y="23"/>
                        <a:pt x="108" y="23"/>
                        <a:pt x="108" y="23"/>
                      </a:cubicBezTo>
                      <a:cubicBezTo>
                        <a:pt x="108" y="22"/>
                        <a:pt x="109" y="21"/>
                        <a:pt x="109" y="19"/>
                      </a:cubicBezTo>
                      <a:cubicBezTo>
                        <a:pt x="111" y="16"/>
                        <a:pt x="111" y="16"/>
                        <a:pt x="111" y="16"/>
                      </a:cubicBezTo>
                      <a:cubicBezTo>
                        <a:pt x="114" y="13"/>
                        <a:pt x="114" y="13"/>
                        <a:pt x="114" y="13"/>
                      </a:cubicBezTo>
                      <a:cubicBezTo>
                        <a:pt x="117" y="10"/>
                        <a:pt x="117" y="10"/>
                        <a:pt x="117" y="10"/>
                      </a:cubicBezTo>
                      <a:cubicBezTo>
                        <a:pt x="120" y="7"/>
                        <a:pt x="120" y="7"/>
                        <a:pt x="120" y="7"/>
                      </a:cubicBezTo>
                      <a:cubicBezTo>
                        <a:pt x="121" y="7"/>
                        <a:pt x="122" y="6"/>
                        <a:pt x="123" y="5"/>
                      </a:cubicBezTo>
                      <a:cubicBezTo>
                        <a:pt x="124" y="4"/>
                        <a:pt x="126" y="4"/>
                        <a:pt x="127" y="3"/>
                      </a:cubicBezTo>
                      <a:cubicBezTo>
                        <a:pt x="128" y="3"/>
                        <a:pt x="129" y="2"/>
                        <a:pt x="131" y="2"/>
                      </a:cubicBezTo>
                      <a:cubicBezTo>
                        <a:pt x="132" y="1"/>
                        <a:pt x="133" y="1"/>
                        <a:pt x="134" y="1"/>
                      </a:cubicBezTo>
                      <a:cubicBezTo>
                        <a:pt x="136" y="1"/>
                        <a:pt x="137" y="1"/>
                        <a:pt x="139" y="0"/>
                      </a:cubicBezTo>
                      <a:cubicBezTo>
                        <a:pt x="140" y="0"/>
                        <a:pt x="141" y="1"/>
                        <a:pt x="143" y="1"/>
                      </a:cubicBezTo>
                      <a:cubicBezTo>
                        <a:pt x="144" y="1"/>
                        <a:pt x="145" y="1"/>
                        <a:pt x="147" y="2"/>
                      </a:cubicBezTo>
                      <a:cubicBezTo>
                        <a:pt x="148" y="3"/>
                        <a:pt x="149" y="3"/>
                        <a:pt x="150" y="4"/>
                      </a:cubicBezTo>
                      <a:cubicBezTo>
                        <a:pt x="151" y="5"/>
                        <a:pt x="152" y="6"/>
                        <a:pt x="153" y="7"/>
                      </a:cubicBezTo>
                      <a:cubicBezTo>
                        <a:pt x="154" y="9"/>
                        <a:pt x="155" y="10"/>
                        <a:pt x="155" y="11"/>
                      </a:cubicBezTo>
                      <a:cubicBezTo>
                        <a:pt x="157" y="15"/>
                        <a:pt x="157" y="15"/>
                        <a:pt x="157" y="15"/>
                      </a:cubicBezTo>
                      <a:cubicBezTo>
                        <a:pt x="154" y="14"/>
                        <a:pt x="154" y="14"/>
                        <a:pt x="154" y="14"/>
                      </a:cubicBezTo>
                      <a:cubicBezTo>
                        <a:pt x="156" y="12"/>
                        <a:pt x="156" y="12"/>
                        <a:pt x="156" y="12"/>
                      </a:cubicBezTo>
                      <a:cubicBezTo>
                        <a:pt x="157" y="11"/>
                        <a:pt x="157" y="11"/>
                        <a:pt x="158" y="10"/>
                      </a:cubicBezTo>
                      <a:cubicBezTo>
                        <a:pt x="159" y="9"/>
                        <a:pt x="160" y="9"/>
                        <a:pt x="161" y="8"/>
                      </a:cubicBezTo>
                      <a:cubicBezTo>
                        <a:pt x="162" y="8"/>
                        <a:pt x="163" y="8"/>
                        <a:pt x="164" y="7"/>
                      </a:cubicBezTo>
                      <a:cubicBezTo>
                        <a:pt x="164" y="7"/>
                        <a:pt x="165" y="7"/>
                        <a:pt x="166" y="7"/>
                      </a:cubicBezTo>
                      <a:cubicBezTo>
                        <a:pt x="167" y="6"/>
                        <a:pt x="168" y="6"/>
                        <a:pt x="169" y="6"/>
                      </a:cubicBezTo>
                      <a:cubicBezTo>
                        <a:pt x="173" y="6"/>
                        <a:pt x="173" y="6"/>
                        <a:pt x="173" y="6"/>
                      </a:cubicBezTo>
                      <a:cubicBezTo>
                        <a:pt x="176" y="7"/>
                        <a:pt x="176" y="7"/>
                        <a:pt x="176" y="7"/>
                      </a:cubicBezTo>
                      <a:cubicBezTo>
                        <a:pt x="177" y="7"/>
                        <a:pt x="178" y="7"/>
                        <a:pt x="179" y="8"/>
                      </a:cubicBezTo>
                      <a:cubicBezTo>
                        <a:pt x="179" y="8"/>
                        <a:pt x="180" y="8"/>
                        <a:pt x="181" y="9"/>
                      </a:cubicBezTo>
                      <a:cubicBezTo>
                        <a:pt x="182" y="10"/>
                        <a:pt x="183" y="10"/>
                        <a:pt x="184" y="11"/>
                      </a:cubicBezTo>
                      <a:cubicBezTo>
                        <a:pt x="185" y="12"/>
                        <a:pt x="186" y="12"/>
                        <a:pt x="186" y="13"/>
                      </a:cubicBezTo>
                      <a:cubicBezTo>
                        <a:pt x="187" y="14"/>
                        <a:pt x="187" y="15"/>
                        <a:pt x="188" y="16"/>
                      </a:cubicBezTo>
                      <a:cubicBezTo>
                        <a:pt x="188" y="17"/>
                        <a:pt x="189" y="18"/>
                        <a:pt x="189" y="19"/>
                      </a:cubicBezTo>
                      <a:cubicBezTo>
                        <a:pt x="189" y="20"/>
                        <a:pt x="190" y="21"/>
                        <a:pt x="190" y="22"/>
                      </a:cubicBezTo>
                      <a:cubicBezTo>
                        <a:pt x="190" y="25"/>
                        <a:pt x="190" y="25"/>
                        <a:pt x="190" y="25"/>
                      </a:cubicBezTo>
                      <a:cubicBezTo>
                        <a:pt x="185" y="23"/>
                        <a:pt x="185" y="23"/>
                        <a:pt x="185" y="23"/>
                      </a:cubicBezTo>
                      <a:cubicBezTo>
                        <a:pt x="187" y="22"/>
                        <a:pt x="189" y="21"/>
                        <a:pt x="191" y="20"/>
                      </a:cubicBezTo>
                      <a:cubicBezTo>
                        <a:pt x="193" y="20"/>
                        <a:pt x="195" y="19"/>
                        <a:pt x="197" y="19"/>
                      </a:cubicBezTo>
                      <a:cubicBezTo>
                        <a:pt x="200" y="19"/>
                        <a:pt x="202" y="19"/>
                        <a:pt x="204" y="19"/>
                      </a:cubicBezTo>
                      <a:cubicBezTo>
                        <a:pt x="205" y="19"/>
                        <a:pt x="206" y="19"/>
                        <a:pt x="207" y="19"/>
                      </a:cubicBezTo>
                      <a:cubicBezTo>
                        <a:pt x="208" y="20"/>
                        <a:pt x="209" y="20"/>
                        <a:pt x="211" y="21"/>
                      </a:cubicBezTo>
                      <a:cubicBezTo>
                        <a:pt x="212" y="21"/>
                        <a:pt x="213" y="22"/>
                        <a:pt x="214" y="22"/>
                      </a:cubicBezTo>
                      <a:cubicBezTo>
                        <a:pt x="215" y="23"/>
                        <a:pt x="216" y="24"/>
                        <a:pt x="216" y="24"/>
                      </a:cubicBezTo>
                      <a:cubicBezTo>
                        <a:pt x="217" y="25"/>
                        <a:pt x="218" y="26"/>
                        <a:pt x="219" y="27"/>
                      </a:cubicBezTo>
                      <a:cubicBezTo>
                        <a:pt x="219" y="28"/>
                        <a:pt x="220" y="29"/>
                        <a:pt x="220" y="30"/>
                      </a:cubicBezTo>
                      <a:cubicBezTo>
                        <a:pt x="221" y="31"/>
                        <a:pt x="221" y="32"/>
                        <a:pt x="222" y="33"/>
                      </a:cubicBezTo>
                      <a:cubicBezTo>
                        <a:pt x="222" y="34"/>
                        <a:pt x="222" y="36"/>
                        <a:pt x="222" y="37"/>
                      </a:cubicBezTo>
                      <a:cubicBezTo>
                        <a:pt x="223" y="38"/>
                        <a:pt x="223" y="39"/>
                        <a:pt x="223" y="40"/>
                      </a:cubicBezTo>
                      <a:cubicBezTo>
                        <a:pt x="223" y="43"/>
                        <a:pt x="223" y="43"/>
                        <a:pt x="223" y="43"/>
                      </a:cubicBezTo>
                      <a:cubicBezTo>
                        <a:pt x="219" y="39"/>
                        <a:pt x="219" y="39"/>
                        <a:pt x="219" y="39"/>
                      </a:cubicBezTo>
                      <a:cubicBezTo>
                        <a:pt x="221" y="39"/>
                        <a:pt x="223" y="39"/>
                        <a:pt x="226" y="39"/>
                      </a:cubicBezTo>
                      <a:cubicBezTo>
                        <a:pt x="228" y="39"/>
                        <a:pt x="230" y="38"/>
                        <a:pt x="232" y="38"/>
                      </a:cubicBezTo>
                      <a:cubicBezTo>
                        <a:pt x="236" y="38"/>
                        <a:pt x="236" y="38"/>
                        <a:pt x="236" y="38"/>
                      </a:cubicBezTo>
                      <a:cubicBezTo>
                        <a:pt x="238" y="38"/>
                        <a:pt x="239" y="39"/>
                        <a:pt x="240" y="39"/>
                      </a:cubicBezTo>
                      <a:cubicBezTo>
                        <a:pt x="244" y="40"/>
                        <a:pt x="244" y="40"/>
                        <a:pt x="244" y="40"/>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9" y="42"/>
                        <a:pt x="249" y="42"/>
                        <a:pt x="249" y="42"/>
                      </a:cubicBezTo>
                      <a:cubicBezTo>
                        <a:pt x="249" y="43"/>
                        <a:pt x="249" y="43"/>
                        <a:pt x="249" y="43"/>
                      </a:cubicBezTo>
                      <a:cubicBezTo>
                        <a:pt x="251" y="44"/>
                        <a:pt x="251" y="44"/>
                        <a:pt x="251" y="44"/>
                      </a:cubicBezTo>
                      <a:cubicBezTo>
                        <a:pt x="252" y="44"/>
                        <a:pt x="253" y="46"/>
                        <a:pt x="254" y="47"/>
                      </a:cubicBezTo>
                      <a:cubicBezTo>
                        <a:pt x="255" y="48"/>
                        <a:pt x="255" y="49"/>
                        <a:pt x="256" y="50"/>
                      </a:cubicBezTo>
                      <a:cubicBezTo>
                        <a:pt x="257" y="51"/>
                        <a:pt x="258" y="52"/>
                        <a:pt x="258" y="53"/>
                      </a:cubicBezTo>
                      <a:cubicBezTo>
                        <a:pt x="260" y="55"/>
                        <a:pt x="261" y="57"/>
                        <a:pt x="261" y="60"/>
                      </a:cubicBezTo>
                      <a:cubicBezTo>
                        <a:pt x="263" y="63"/>
                        <a:pt x="263" y="63"/>
                        <a:pt x="263" y="63"/>
                      </a:cubicBezTo>
                      <a:cubicBezTo>
                        <a:pt x="263" y="67"/>
                        <a:pt x="263" y="67"/>
                        <a:pt x="263" y="67"/>
                      </a:cubicBezTo>
                      <a:cubicBezTo>
                        <a:pt x="263" y="68"/>
                        <a:pt x="263" y="70"/>
                        <a:pt x="263" y="71"/>
                      </a:cubicBezTo>
                      <a:cubicBezTo>
                        <a:pt x="263" y="72"/>
                        <a:pt x="263" y="72"/>
                        <a:pt x="263" y="72"/>
                      </a:cubicBezTo>
                      <a:cubicBezTo>
                        <a:pt x="263" y="72"/>
                        <a:pt x="263" y="72"/>
                        <a:pt x="263" y="72"/>
                      </a:cubicBezTo>
                      <a:cubicBezTo>
                        <a:pt x="263" y="73"/>
                        <a:pt x="263" y="73"/>
                        <a:pt x="263" y="73"/>
                      </a:cubicBezTo>
                      <a:cubicBezTo>
                        <a:pt x="263" y="73"/>
                        <a:pt x="263" y="73"/>
                        <a:pt x="263" y="73"/>
                      </a:cubicBezTo>
                      <a:cubicBezTo>
                        <a:pt x="263" y="73"/>
                        <a:pt x="263" y="73"/>
                        <a:pt x="263" y="73"/>
                      </a:cubicBezTo>
                      <a:cubicBezTo>
                        <a:pt x="263" y="73"/>
                        <a:pt x="263" y="73"/>
                        <a:pt x="263" y="73"/>
                      </a:cubicBezTo>
                      <a:cubicBezTo>
                        <a:pt x="263" y="75"/>
                        <a:pt x="263" y="75"/>
                        <a:pt x="263" y="75"/>
                      </a:cubicBezTo>
                      <a:cubicBezTo>
                        <a:pt x="263" y="76"/>
                        <a:pt x="262" y="78"/>
                        <a:pt x="262" y="79"/>
                      </a:cubicBezTo>
                      <a:cubicBezTo>
                        <a:pt x="261" y="80"/>
                        <a:pt x="261" y="81"/>
                        <a:pt x="260" y="83"/>
                      </a:cubicBezTo>
                      <a:cubicBezTo>
                        <a:pt x="260" y="84"/>
                        <a:pt x="259" y="85"/>
                        <a:pt x="258" y="86"/>
                      </a:cubicBezTo>
                      <a:cubicBezTo>
                        <a:pt x="257" y="87"/>
                        <a:pt x="256" y="88"/>
                        <a:pt x="255" y="89"/>
                      </a:cubicBezTo>
                      <a:cubicBezTo>
                        <a:pt x="254" y="90"/>
                        <a:pt x="253" y="91"/>
                        <a:pt x="252" y="91"/>
                      </a:cubicBezTo>
                      <a:cubicBezTo>
                        <a:pt x="251" y="92"/>
                        <a:pt x="250" y="93"/>
                        <a:pt x="249" y="94"/>
                      </a:cubicBezTo>
                      <a:cubicBezTo>
                        <a:pt x="248" y="94"/>
                        <a:pt x="247" y="95"/>
                        <a:pt x="246" y="95"/>
                      </a:cubicBezTo>
                      <a:cubicBezTo>
                        <a:pt x="244" y="96"/>
                        <a:pt x="244" y="96"/>
                        <a:pt x="244" y="96"/>
                      </a:cubicBezTo>
                      <a:cubicBezTo>
                        <a:pt x="244" y="96"/>
                        <a:pt x="244" y="96"/>
                        <a:pt x="244" y="96"/>
                      </a:cubicBezTo>
                      <a:cubicBezTo>
                        <a:pt x="243" y="96"/>
                        <a:pt x="243" y="96"/>
                        <a:pt x="243" y="96"/>
                      </a:cubicBezTo>
                      <a:cubicBezTo>
                        <a:pt x="243" y="96"/>
                        <a:pt x="243" y="96"/>
                        <a:pt x="243" y="96"/>
                      </a:cubicBezTo>
                      <a:cubicBezTo>
                        <a:pt x="243" y="96"/>
                        <a:pt x="243" y="96"/>
                        <a:pt x="243" y="96"/>
                      </a:cubicBezTo>
                      <a:cubicBezTo>
                        <a:pt x="242" y="97"/>
                        <a:pt x="242" y="97"/>
                        <a:pt x="242" y="97"/>
                      </a:cubicBezTo>
                      <a:cubicBezTo>
                        <a:pt x="240" y="97"/>
                        <a:pt x="240" y="97"/>
                        <a:pt x="240" y="97"/>
                      </a:cubicBezTo>
                      <a:cubicBezTo>
                        <a:pt x="239" y="97"/>
                        <a:pt x="239" y="97"/>
                        <a:pt x="238" y="97"/>
                      </a:cubicBezTo>
                      <a:cubicBezTo>
                        <a:pt x="236" y="97"/>
                        <a:pt x="235" y="97"/>
                        <a:pt x="234" y="97"/>
                      </a:cubicBezTo>
                      <a:cubicBezTo>
                        <a:pt x="231" y="96"/>
                        <a:pt x="228" y="96"/>
                        <a:pt x="226" y="95"/>
                      </a:cubicBezTo>
                      <a:cubicBezTo>
                        <a:pt x="224" y="94"/>
                        <a:pt x="222" y="93"/>
                        <a:pt x="220" y="92"/>
                      </a:cubicBezTo>
                      <a:cubicBezTo>
                        <a:pt x="225" y="89"/>
                        <a:pt x="225" y="89"/>
                        <a:pt x="225" y="89"/>
                      </a:cubicBezTo>
                      <a:cubicBezTo>
                        <a:pt x="225" y="94"/>
                        <a:pt x="225" y="94"/>
                        <a:pt x="225" y="94"/>
                      </a:cubicBezTo>
                      <a:cubicBezTo>
                        <a:pt x="225" y="95"/>
                        <a:pt x="225" y="96"/>
                        <a:pt x="224" y="97"/>
                      </a:cubicBezTo>
                      <a:cubicBezTo>
                        <a:pt x="224" y="98"/>
                        <a:pt x="224" y="99"/>
                        <a:pt x="224" y="100"/>
                      </a:cubicBezTo>
                      <a:cubicBezTo>
                        <a:pt x="224" y="101"/>
                        <a:pt x="223" y="103"/>
                        <a:pt x="223" y="104"/>
                      </a:cubicBezTo>
                      <a:cubicBezTo>
                        <a:pt x="222" y="105"/>
                        <a:pt x="222" y="106"/>
                        <a:pt x="221" y="106"/>
                      </a:cubicBezTo>
                      <a:cubicBezTo>
                        <a:pt x="220" y="107"/>
                        <a:pt x="220" y="108"/>
                        <a:pt x="219" y="109"/>
                      </a:cubicBezTo>
                      <a:cubicBezTo>
                        <a:pt x="218" y="110"/>
                        <a:pt x="217" y="110"/>
                        <a:pt x="216" y="111"/>
                      </a:cubicBezTo>
                      <a:cubicBezTo>
                        <a:pt x="215" y="112"/>
                        <a:pt x="215" y="112"/>
                        <a:pt x="215" y="112"/>
                      </a:cubicBezTo>
                      <a:cubicBezTo>
                        <a:pt x="214" y="112"/>
                        <a:pt x="214" y="112"/>
                        <a:pt x="214" y="112"/>
                      </a:cubicBezTo>
                      <a:cubicBezTo>
                        <a:pt x="214" y="112"/>
                        <a:pt x="214" y="112"/>
                        <a:pt x="214" y="112"/>
                      </a:cubicBezTo>
                      <a:cubicBezTo>
                        <a:pt x="214" y="112"/>
                        <a:pt x="214" y="112"/>
                        <a:pt x="214" y="112"/>
                      </a:cubicBezTo>
                      <a:cubicBezTo>
                        <a:pt x="214" y="112"/>
                        <a:pt x="214" y="112"/>
                        <a:pt x="214" y="112"/>
                      </a:cubicBezTo>
                      <a:cubicBezTo>
                        <a:pt x="213" y="113"/>
                        <a:pt x="213" y="113"/>
                        <a:pt x="213" y="113"/>
                      </a:cubicBezTo>
                      <a:cubicBezTo>
                        <a:pt x="212" y="113"/>
                        <a:pt x="212" y="113"/>
                        <a:pt x="210" y="114"/>
                      </a:cubicBezTo>
                      <a:cubicBezTo>
                        <a:pt x="209" y="114"/>
                        <a:pt x="208" y="114"/>
                        <a:pt x="207" y="114"/>
                      </a:cubicBezTo>
                      <a:cubicBezTo>
                        <a:pt x="206" y="114"/>
                        <a:pt x="205" y="114"/>
                        <a:pt x="204" y="114"/>
                      </a:cubicBezTo>
                      <a:cubicBezTo>
                        <a:pt x="203" y="114"/>
                        <a:pt x="202" y="114"/>
                        <a:pt x="201" y="113"/>
                      </a:cubicBezTo>
                      <a:cubicBezTo>
                        <a:pt x="200" y="113"/>
                        <a:pt x="199" y="113"/>
                        <a:pt x="198" y="112"/>
                      </a:cubicBezTo>
                      <a:cubicBezTo>
                        <a:pt x="196" y="111"/>
                        <a:pt x="194" y="110"/>
                        <a:pt x="193" y="109"/>
                      </a:cubicBezTo>
                      <a:cubicBezTo>
                        <a:pt x="197" y="107"/>
                        <a:pt x="197" y="107"/>
                        <a:pt x="197" y="107"/>
                      </a:cubicBezTo>
                      <a:cubicBezTo>
                        <a:pt x="196" y="110"/>
                        <a:pt x="196" y="110"/>
                        <a:pt x="196" y="110"/>
                      </a:cubicBezTo>
                      <a:cubicBezTo>
                        <a:pt x="196" y="111"/>
                        <a:pt x="196" y="112"/>
                        <a:pt x="195" y="113"/>
                      </a:cubicBezTo>
                      <a:cubicBezTo>
                        <a:pt x="195" y="114"/>
                        <a:pt x="194" y="115"/>
                        <a:pt x="193" y="116"/>
                      </a:cubicBezTo>
                      <a:cubicBezTo>
                        <a:pt x="192" y="117"/>
                        <a:pt x="191" y="118"/>
                        <a:pt x="190" y="119"/>
                      </a:cubicBezTo>
                      <a:cubicBezTo>
                        <a:pt x="189" y="119"/>
                        <a:pt x="188" y="120"/>
                        <a:pt x="187" y="120"/>
                      </a:cubicBezTo>
                      <a:cubicBezTo>
                        <a:pt x="186" y="120"/>
                        <a:pt x="185" y="120"/>
                        <a:pt x="184" y="120"/>
                      </a:cubicBezTo>
                      <a:cubicBezTo>
                        <a:pt x="183" y="120"/>
                        <a:pt x="182" y="121"/>
                        <a:pt x="181" y="120"/>
                      </a:cubicBezTo>
                      <a:cubicBezTo>
                        <a:pt x="180" y="120"/>
                        <a:pt x="179" y="120"/>
                        <a:pt x="178" y="120"/>
                      </a:cubicBezTo>
                      <a:cubicBezTo>
                        <a:pt x="177" y="120"/>
                        <a:pt x="176" y="120"/>
                        <a:pt x="175" y="119"/>
                      </a:cubicBezTo>
                      <a:cubicBezTo>
                        <a:pt x="174" y="119"/>
                        <a:pt x="173" y="119"/>
                        <a:pt x="172" y="119"/>
                      </a:cubicBezTo>
                      <a:cubicBezTo>
                        <a:pt x="170" y="118"/>
                        <a:pt x="168" y="117"/>
                        <a:pt x="166" y="116"/>
                      </a:cubicBezTo>
                      <a:cubicBezTo>
                        <a:pt x="164" y="115"/>
                        <a:pt x="163" y="114"/>
                        <a:pt x="161" y="113"/>
                      </a:cubicBezTo>
                      <a:cubicBezTo>
                        <a:pt x="159" y="111"/>
                        <a:pt x="158" y="110"/>
                        <a:pt x="157" y="108"/>
                      </a:cubicBezTo>
                      <a:cubicBezTo>
                        <a:pt x="157" y="108"/>
                        <a:pt x="157" y="108"/>
                        <a:pt x="157" y="108"/>
                      </a:cubicBezTo>
                      <a:cubicBezTo>
                        <a:pt x="158" y="108"/>
                        <a:pt x="158" y="108"/>
                        <a:pt x="158" y="108"/>
                      </a:cubicBezTo>
                      <a:cubicBezTo>
                        <a:pt x="158" y="108"/>
                        <a:pt x="158" y="108"/>
                        <a:pt x="158" y="108"/>
                      </a:cubicBezTo>
                      <a:cubicBezTo>
                        <a:pt x="159" y="109"/>
                        <a:pt x="160" y="110"/>
                        <a:pt x="162" y="111"/>
                      </a:cubicBezTo>
                      <a:cubicBezTo>
                        <a:pt x="164" y="113"/>
                        <a:pt x="165" y="113"/>
                        <a:pt x="167" y="114"/>
                      </a:cubicBezTo>
                      <a:cubicBezTo>
                        <a:pt x="169" y="115"/>
                        <a:pt x="171" y="115"/>
                        <a:pt x="172" y="116"/>
                      </a:cubicBezTo>
                      <a:cubicBezTo>
                        <a:pt x="173" y="116"/>
                        <a:pt x="174" y="116"/>
                        <a:pt x="175" y="117"/>
                      </a:cubicBezTo>
                      <a:cubicBezTo>
                        <a:pt x="176" y="117"/>
                        <a:pt x="177" y="117"/>
                        <a:pt x="178" y="117"/>
                      </a:cubicBezTo>
                      <a:cubicBezTo>
                        <a:pt x="179" y="117"/>
                        <a:pt x="180" y="117"/>
                        <a:pt x="181" y="117"/>
                      </a:cubicBezTo>
                      <a:cubicBezTo>
                        <a:pt x="182" y="117"/>
                        <a:pt x="182" y="117"/>
                        <a:pt x="183" y="117"/>
                      </a:cubicBezTo>
                      <a:cubicBezTo>
                        <a:pt x="184" y="117"/>
                        <a:pt x="185" y="116"/>
                        <a:pt x="186" y="116"/>
                      </a:cubicBezTo>
                      <a:cubicBezTo>
                        <a:pt x="187" y="116"/>
                        <a:pt x="187" y="115"/>
                        <a:pt x="188" y="115"/>
                      </a:cubicBezTo>
                      <a:cubicBezTo>
                        <a:pt x="189" y="115"/>
                        <a:pt x="189" y="114"/>
                        <a:pt x="190" y="113"/>
                      </a:cubicBezTo>
                      <a:cubicBezTo>
                        <a:pt x="190" y="113"/>
                        <a:pt x="191" y="112"/>
                        <a:pt x="191" y="111"/>
                      </a:cubicBezTo>
                      <a:cubicBezTo>
                        <a:pt x="191" y="111"/>
                        <a:pt x="192" y="110"/>
                        <a:pt x="192" y="109"/>
                      </a:cubicBezTo>
                      <a:cubicBezTo>
                        <a:pt x="192" y="107"/>
                        <a:pt x="192" y="107"/>
                        <a:pt x="192" y="107"/>
                      </a:cubicBezTo>
                      <a:cubicBezTo>
                        <a:pt x="192" y="105"/>
                        <a:pt x="193" y="104"/>
                        <a:pt x="195" y="104"/>
                      </a:cubicBezTo>
                      <a:cubicBezTo>
                        <a:pt x="195" y="104"/>
                        <a:pt x="195" y="105"/>
                        <a:pt x="196" y="105"/>
                      </a:cubicBezTo>
                      <a:cubicBezTo>
                        <a:pt x="197" y="106"/>
                        <a:pt x="199" y="107"/>
                        <a:pt x="200" y="107"/>
                      </a:cubicBezTo>
                      <a:cubicBezTo>
                        <a:pt x="201" y="107"/>
                        <a:pt x="201" y="108"/>
                        <a:pt x="202" y="108"/>
                      </a:cubicBezTo>
                      <a:cubicBezTo>
                        <a:pt x="203" y="108"/>
                        <a:pt x="204" y="108"/>
                        <a:pt x="204" y="108"/>
                      </a:cubicBezTo>
                      <a:cubicBezTo>
                        <a:pt x="205" y="108"/>
                        <a:pt x="206" y="108"/>
                        <a:pt x="207" y="108"/>
                      </a:cubicBezTo>
                      <a:cubicBezTo>
                        <a:pt x="207" y="108"/>
                        <a:pt x="208" y="108"/>
                        <a:pt x="208" y="108"/>
                      </a:cubicBezTo>
                      <a:cubicBezTo>
                        <a:pt x="209" y="108"/>
                        <a:pt x="210"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6"/>
                        <a:pt x="211" y="106"/>
                        <a:pt x="211" y="106"/>
                      </a:cubicBezTo>
                      <a:cubicBezTo>
                        <a:pt x="212" y="106"/>
                        <a:pt x="212" y="106"/>
                        <a:pt x="212" y="106"/>
                      </a:cubicBezTo>
                      <a:cubicBezTo>
                        <a:pt x="213" y="106"/>
                        <a:pt x="213" y="106"/>
                        <a:pt x="213" y="106"/>
                      </a:cubicBezTo>
                      <a:cubicBezTo>
                        <a:pt x="213" y="105"/>
                        <a:pt x="214" y="105"/>
                        <a:pt x="214" y="104"/>
                      </a:cubicBezTo>
                      <a:cubicBezTo>
                        <a:pt x="215" y="104"/>
                        <a:pt x="215" y="103"/>
                        <a:pt x="216" y="103"/>
                      </a:cubicBezTo>
                      <a:cubicBezTo>
                        <a:pt x="216" y="102"/>
                        <a:pt x="216" y="102"/>
                        <a:pt x="216" y="101"/>
                      </a:cubicBezTo>
                      <a:cubicBezTo>
                        <a:pt x="217" y="100"/>
                        <a:pt x="217" y="100"/>
                        <a:pt x="217" y="99"/>
                      </a:cubicBezTo>
                      <a:cubicBezTo>
                        <a:pt x="217" y="98"/>
                        <a:pt x="217" y="97"/>
                        <a:pt x="217" y="96"/>
                      </a:cubicBezTo>
                      <a:cubicBezTo>
                        <a:pt x="217" y="96"/>
                        <a:pt x="218" y="95"/>
                        <a:pt x="218" y="94"/>
                      </a:cubicBezTo>
                      <a:cubicBezTo>
                        <a:pt x="218" y="89"/>
                        <a:pt x="218" y="89"/>
                        <a:pt x="218" y="89"/>
                      </a:cubicBezTo>
                      <a:cubicBezTo>
                        <a:pt x="218" y="87"/>
                        <a:pt x="220" y="85"/>
                        <a:pt x="222" y="85"/>
                      </a:cubicBezTo>
                      <a:cubicBezTo>
                        <a:pt x="222" y="85"/>
                        <a:pt x="222" y="85"/>
                        <a:pt x="222" y="85"/>
                      </a:cubicBezTo>
                      <a:cubicBezTo>
                        <a:pt x="223" y="85"/>
                        <a:pt x="223" y="85"/>
                        <a:pt x="223" y="85"/>
                      </a:cubicBezTo>
                      <a:cubicBezTo>
                        <a:pt x="225" y="86"/>
                        <a:pt x="227" y="87"/>
                        <a:pt x="229" y="88"/>
                      </a:cubicBezTo>
                      <a:cubicBezTo>
                        <a:pt x="231" y="88"/>
                        <a:pt x="233" y="89"/>
                        <a:pt x="235" y="89"/>
                      </a:cubicBezTo>
                      <a:cubicBezTo>
                        <a:pt x="236" y="89"/>
                        <a:pt x="237" y="89"/>
                        <a:pt x="237" y="89"/>
                      </a:cubicBezTo>
                      <a:cubicBezTo>
                        <a:pt x="238" y="89"/>
                        <a:pt x="238" y="89"/>
                        <a:pt x="238" y="89"/>
                      </a:cubicBezTo>
                      <a:cubicBezTo>
                        <a:pt x="240" y="89"/>
                        <a:pt x="240" y="89"/>
                        <a:pt x="240" y="89"/>
                      </a:cubicBezTo>
                      <a:cubicBezTo>
                        <a:pt x="241" y="89"/>
                        <a:pt x="241" y="89"/>
                        <a:pt x="241" y="89"/>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2" y="88"/>
                        <a:pt x="242" y="88"/>
                        <a:pt x="242" y="88"/>
                      </a:cubicBezTo>
                      <a:cubicBezTo>
                        <a:pt x="243" y="88"/>
                        <a:pt x="244" y="87"/>
                        <a:pt x="245" y="87"/>
                      </a:cubicBezTo>
                      <a:cubicBezTo>
                        <a:pt x="246" y="86"/>
                        <a:pt x="247" y="85"/>
                        <a:pt x="247" y="85"/>
                      </a:cubicBezTo>
                      <a:cubicBezTo>
                        <a:pt x="248" y="84"/>
                        <a:pt x="249" y="84"/>
                        <a:pt x="249" y="83"/>
                      </a:cubicBezTo>
                      <a:cubicBezTo>
                        <a:pt x="250" y="82"/>
                        <a:pt x="251" y="82"/>
                        <a:pt x="251" y="81"/>
                      </a:cubicBezTo>
                      <a:cubicBezTo>
                        <a:pt x="252" y="80"/>
                        <a:pt x="252" y="79"/>
                        <a:pt x="253" y="78"/>
                      </a:cubicBezTo>
                      <a:cubicBezTo>
                        <a:pt x="253" y="78"/>
                        <a:pt x="254" y="77"/>
                        <a:pt x="254" y="76"/>
                      </a:cubicBezTo>
                      <a:cubicBezTo>
                        <a:pt x="254" y="75"/>
                        <a:pt x="254" y="75"/>
                        <a:pt x="254" y="75"/>
                      </a:cubicBezTo>
                      <a:cubicBezTo>
                        <a:pt x="254" y="75"/>
                        <a:pt x="255" y="74"/>
                        <a:pt x="255" y="74"/>
                      </a:cubicBezTo>
                      <a:cubicBezTo>
                        <a:pt x="255" y="72"/>
                        <a:pt x="255" y="72"/>
                        <a:pt x="255" y="72"/>
                      </a:cubicBezTo>
                      <a:cubicBezTo>
                        <a:pt x="255" y="72"/>
                        <a:pt x="255" y="72"/>
                        <a:pt x="255" y="72"/>
                      </a:cubicBezTo>
                      <a:cubicBezTo>
                        <a:pt x="255" y="71"/>
                        <a:pt x="255" y="71"/>
                        <a:pt x="255" y="71"/>
                      </a:cubicBezTo>
                      <a:cubicBezTo>
                        <a:pt x="255" y="71"/>
                        <a:pt x="255" y="71"/>
                        <a:pt x="255" y="71"/>
                      </a:cubicBezTo>
                      <a:cubicBezTo>
                        <a:pt x="255" y="71"/>
                        <a:pt x="255" y="71"/>
                        <a:pt x="255" y="71"/>
                      </a:cubicBezTo>
                      <a:cubicBezTo>
                        <a:pt x="255" y="71"/>
                        <a:pt x="255" y="72"/>
                        <a:pt x="255" y="72"/>
                      </a:cubicBezTo>
                      <a:cubicBezTo>
                        <a:pt x="255" y="72"/>
                        <a:pt x="255" y="72"/>
                        <a:pt x="255" y="72"/>
                      </a:cubicBezTo>
                      <a:cubicBezTo>
                        <a:pt x="255" y="71"/>
                        <a:pt x="255" y="71"/>
                        <a:pt x="255" y="71"/>
                      </a:cubicBezTo>
                      <a:cubicBezTo>
                        <a:pt x="255" y="70"/>
                        <a:pt x="255" y="69"/>
                        <a:pt x="255" y="68"/>
                      </a:cubicBezTo>
                      <a:cubicBezTo>
                        <a:pt x="254" y="65"/>
                        <a:pt x="254" y="65"/>
                        <a:pt x="254" y="65"/>
                      </a:cubicBezTo>
                      <a:cubicBezTo>
                        <a:pt x="253" y="62"/>
                        <a:pt x="253" y="62"/>
                        <a:pt x="253" y="62"/>
                      </a:cubicBezTo>
                      <a:cubicBezTo>
                        <a:pt x="253" y="61"/>
                        <a:pt x="252" y="59"/>
                        <a:pt x="251" y="57"/>
                      </a:cubicBezTo>
                      <a:cubicBezTo>
                        <a:pt x="251" y="56"/>
                        <a:pt x="250" y="55"/>
                        <a:pt x="249" y="55"/>
                      </a:cubicBezTo>
                      <a:cubicBezTo>
                        <a:pt x="249" y="54"/>
                        <a:pt x="248" y="53"/>
                        <a:pt x="248" y="52"/>
                      </a:cubicBezTo>
                      <a:cubicBezTo>
                        <a:pt x="247" y="52"/>
                        <a:pt x="247" y="51"/>
                        <a:pt x="246" y="51"/>
                      </a:cubicBezTo>
                      <a:cubicBezTo>
                        <a:pt x="244" y="50"/>
                        <a:pt x="244" y="50"/>
                        <a:pt x="244" y="50"/>
                      </a:cubicBezTo>
                      <a:cubicBezTo>
                        <a:pt x="244" y="49"/>
                        <a:pt x="244" y="49"/>
                        <a:pt x="244" y="49"/>
                      </a:cubicBezTo>
                      <a:cubicBezTo>
                        <a:pt x="243" y="49"/>
                        <a:pt x="243" y="49"/>
                        <a:pt x="243"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3" y="49"/>
                        <a:pt x="243" y="49"/>
                        <a:pt x="243" y="49"/>
                      </a:cubicBezTo>
                      <a:cubicBezTo>
                        <a:pt x="241" y="47"/>
                        <a:pt x="241" y="47"/>
                        <a:pt x="241" y="47"/>
                      </a:cubicBezTo>
                      <a:cubicBezTo>
                        <a:pt x="238" y="47"/>
                        <a:pt x="238" y="47"/>
                        <a:pt x="238" y="47"/>
                      </a:cubicBezTo>
                      <a:cubicBezTo>
                        <a:pt x="236" y="46"/>
                        <a:pt x="236" y="46"/>
                        <a:pt x="236" y="46"/>
                      </a:cubicBezTo>
                      <a:cubicBezTo>
                        <a:pt x="233" y="46"/>
                        <a:pt x="233" y="46"/>
                        <a:pt x="233" y="46"/>
                      </a:cubicBezTo>
                      <a:cubicBezTo>
                        <a:pt x="231" y="46"/>
                        <a:pt x="228" y="46"/>
                        <a:pt x="226" y="47"/>
                      </a:cubicBezTo>
                      <a:cubicBezTo>
                        <a:pt x="224" y="47"/>
                        <a:pt x="222" y="47"/>
                        <a:pt x="219" y="47"/>
                      </a:cubicBezTo>
                      <a:cubicBezTo>
                        <a:pt x="217" y="47"/>
                        <a:pt x="215" y="45"/>
                        <a:pt x="215" y="43"/>
                      </a:cubicBezTo>
                      <a:cubicBezTo>
                        <a:pt x="215" y="43"/>
                        <a:pt x="215" y="43"/>
                        <a:pt x="215" y="43"/>
                      </a:cubicBezTo>
                      <a:cubicBezTo>
                        <a:pt x="215" y="40"/>
                        <a:pt x="215" y="40"/>
                        <a:pt x="215" y="40"/>
                      </a:cubicBezTo>
                      <a:cubicBezTo>
                        <a:pt x="215" y="39"/>
                        <a:pt x="215" y="39"/>
                        <a:pt x="215" y="38"/>
                      </a:cubicBezTo>
                      <a:cubicBezTo>
                        <a:pt x="215" y="37"/>
                        <a:pt x="215" y="36"/>
                        <a:pt x="215" y="35"/>
                      </a:cubicBezTo>
                      <a:cubicBezTo>
                        <a:pt x="214" y="35"/>
                        <a:pt x="214" y="34"/>
                        <a:pt x="214" y="33"/>
                      </a:cubicBezTo>
                      <a:cubicBezTo>
                        <a:pt x="214" y="33"/>
                        <a:pt x="213" y="32"/>
                        <a:pt x="213" y="31"/>
                      </a:cubicBezTo>
                      <a:cubicBezTo>
                        <a:pt x="212" y="31"/>
                        <a:pt x="212" y="30"/>
                        <a:pt x="211" y="30"/>
                      </a:cubicBezTo>
                      <a:cubicBezTo>
                        <a:pt x="211" y="29"/>
                        <a:pt x="210" y="29"/>
                        <a:pt x="210" y="28"/>
                      </a:cubicBezTo>
                      <a:cubicBezTo>
                        <a:pt x="209" y="28"/>
                        <a:pt x="208" y="27"/>
                        <a:pt x="208" y="27"/>
                      </a:cubicBezTo>
                      <a:cubicBezTo>
                        <a:pt x="207" y="27"/>
                        <a:pt x="206" y="26"/>
                        <a:pt x="206" y="26"/>
                      </a:cubicBezTo>
                      <a:cubicBezTo>
                        <a:pt x="205" y="26"/>
                        <a:pt x="204" y="26"/>
                        <a:pt x="203" y="26"/>
                      </a:cubicBezTo>
                      <a:cubicBezTo>
                        <a:pt x="202" y="25"/>
                        <a:pt x="200" y="25"/>
                        <a:pt x="198" y="25"/>
                      </a:cubicBezTo>
                      <a:cubicBezTo>
                        <a:pt x="196" y="26"/>
                        <a:pt x="195" y="26"/>
                        <a:pt x="193" y="26"/>
                      </a:cubicBezTo>
                      <a:cubicBezTo>
                        <a:pt x="191" y="27"/>
                        <a:pt x="190" y="27"/>
                        <a:pt x="188" y="28"/>
                      </a:cubicBezTo>
                      <a:cubicBezTo>
                        <a:pt x="188" y="28"/>
                        <a:pt x="188" y="28"/>
                        <a:pt x="188" y="28"/>
                      </a:cubicBezTo>
                      <a:cubicBezTo>
                        <a:pt x="186" y="29"/>
                        <a:pt x="185" y="28"/>
                        <a:pt x="184" y="26"/>
                      </a:cubicBezTo>
                      <a:cubicBezTo>
                        <a:pt x="184" y="26"/>
                        <a:pt x="184" y="25"/>
                        <a:pt x="184" y="25"/>
                      </a:cubicBezTo>
                      <a:cubicBezTo>
                        <a:pt x="184" y="23"/>
                        <a:pt x="184" y="23"/>
                        <a:pt x="184" y="23"/>
                      </a:cubicBezTo>
                      <a:cubicBezTo>
                        <a:pt x="184" y="22"/>
                        <a:pt x="184" y="21"/>
                        <a:pt x="184" y="20"/>
                      </a:cubicBezTo>
                      <a:cubicBezTo>
                        <a:pt x="184" y="20"/>
                        <a:pt x="183" y="19"/>
                        <a:pt x="183" y="18"/>
                      </a:cubicBezTo>
                      <a:cubicBezTo>
                        <a:pt x="183" y="18"/>
                        <a:pt x="182" y="17"/>
                        <a:pt x="182" y="16"/>
                      </a:cubicBezTo>
                      <a:cubicBezTo>
                        <a:pt x="182" y="16"/>
                        <a:pt x="181" y="15"/>
                        <a:pt x="180" y="15"/>
                      </a:cubicBezTo>
                      <a:cubicBezTo>
                        <a:pt x="180" y="14"/>
                        <a:pt x="179" y="14"/>
                        <a:pt x="179" y="13"/>
                      </a:cubicBezTo>
                      <a:cubicBezTo>
                        <a:pt x="178" y="13"/>
                        <a:pt x="177" y="12"/>
                        <a:pt x="177" y="12"/>
                      </a:cubicBezTo>
                      <a:cubicBezTo>
                        <a:pt x="174" y="11"/>
                        <a:pt x="174" y="11"/>
                        <a:pt x="174" y="11"/>
                      </a:cubicBezTo>
                      <a:cubicBezTo>
                        <a:pt x="172" y="11"/>
                        <a:pt x="172" y="11"/>
                        <a:pt x="172" y="11"/>
                      </a:cubicBezTo>
                      <a:cubicBezTo>
                        <a:pt x="170" y="10"/>
                        <a:pt x="170" y="10"/>
                        <a:pt x="170" y="10"/>
                      </a:cubicBezTo>
                      <a:cubicBezTo>
                        <a:pt x="167" y="11"/>
                        <a:pt x="167" y="11"/>
                        <a:pt x="167" y="11"/>
                      </a:cubicBezTo>
                      <a:cubicBezTo>
                        <a:pt x="165" y="11"/>
                        <a:pt x="165" y="11"/>
                        <a:pt x="165" y="11"/>
                      </a:cubicBezTo>
                      <a:cubicBezTo>
                        <a:pt x="162" y="12"/>
                        <a:pt x="162" y="12"/>
                        <a:pt x="162" y="12"/>
                      </a:cubicBezTo>
                      <a:cubicBezTo>
                        <a:pt x="160" y="13"/>
                        <a:pt x="160" y="13"/>
                        <a:pt x="160" y="13"/>
                      </a:cubicBezTo>
                      <a:cubicBezTo>
                        <a:pt x="158" y="14"/>
                        <a:pt x="158" y="14"/>
                        <a:pt x="158" y="14"/>
                      </a:cubicBezTo>
                      <a:cubicBezTo>
                        <a:pt x="156" y="16"/>
                        <a:pt x="156" y="16"/>
                        <a:pt x="156" y="16"/>
                      </a:cubicBezTo>
                      <a:cubicBezTo>
                        <a:pt x="156" y="16"/>
                        <a:pt x="156" y="16"/>
                        <a:pt x="156" y="16"/>
                      </a:cubicBezTo>
                      <a:cubicBezTo>
                        <a:pt x="156" y="17"/>
                        <a:pt x="155" y="17"/>
                        <a:pt x="154" y="16"/>
                      </a:cubicBezTo>
                      <a:cubicBezTo>
                        <a:pt x="154" y="16"/>
                        <a:pt x="154" y="16"/>
                        <a:pt x="154" y="16"/>
                      </a:cubicBezTo>
                      <a:cubicBezTo>
                        <a:pt x="152" y="12"/>
                        <a:pt x="152" y="12"/>
                        <a:pt x="152" y="12"/>
                      </a:cubicBezTo>
                      <a:cubicBezTo>
                        <a:pt x="152" y="11"/>
                        <a:pt x="151" y="10"/>
                        <a:pt x="151" y="9"/>
                      </a:cubicBezTo>
                      <a:cubicBezTo>
                        <a:pt x="150" y="8"/>
                        <a:pt x="149" y="7"/>
                        <a:pt x="148" y="6"/>
                      </a:cubicBezTo>
                      <a:cubicBezTo>
                        <a:pt x="148" y="6"/>
                        <a:pt x="146" y="5"/>
                        <a:pt x="146" y="4"/>
                      </a:cubicBezTo>
                      <a:cubicBezTo>
                        <a:pt x="144" y="4"/>
                        <a:pt x="143" y="4"/>
                        <a:pt x="142" y="3"/>
                      </a:cubicBezTo>
                      <a:cubicBezTo>
                        <a:pt x="141" y="3"/>
                        <a:pt x="140" y="3"/>
                        <a:pt x="139" y="3"/>
                      </a:cubicBezTo>
                      <a:cubicBezTo>
                        <a:pt x="137" y="3"/>
                        <a:pt x="136" y="3"/>
                        <a:pt x="135" y="3"/>
                      </a:cubicBezTo>
                      <a:cubicBezTo>
                        <a:pt x="134" y="4"/>
                        <a:pt x="132" y="4"/>
                        <a:pt x="131" y="4"/>
                      </a:cubicBezTo>
                      <a:cubicBezTo>
                        <a:pt x="130" y="5"/>
                        <a:pt x="129" y="5"/>
                        <a:pt x="128" y="6"/>
                      </a:cubicBezTo>
                      <a:cubicBezTo>
                        <a:pt x="127" y="6"/>
                        <a:pt x="125" y="7"/>
                        <a:pt x="124" y="7"/>
                      </a:cubicBezTo>
                      <a:cubicBezTo>
                        <a:pt x="123" y="8"/>
                        <a:pt x="122" y="9"/>
                        <a:pt x="121" y="9"/>
                      </a:cubicBezTo>
                      <a:cubicBezTo>
                        <a:pt x="118" y="12"/>
                        <a:pt x="118" y="12"/>
                        <a:pt x="118" y="12"/>
                      </a:cubicBezTo>
                      <a:cubicBezTo>
                        <a:pt x="116" y="15"/>
                        <a:pt x="116" y="15"/>
                        <a:pt x="116" y="15"/>
                      </a:cubicBezTo>
                      <a:cubicBezTo>
                        <a:pt x="114" y="18"/>
                        <a:pt x="114" y="18"/>
                        <a:pt x="114" y="18"/>
                      </a:cubicBezTo>
                      <a:cubicBezTo>
                        <a:pt x="112" y="21"/>
                        <a:pt x="112" y="21"/>
                        <a:pt x="112" y="21"/>
                      </a:cubicBezTo>
                      <a:cubicBezTo>
                        <a:pt x="111" y="24"/>
                        <a:pt x="111" y="24"/>
                        <a:pt x="111" y="24"/>
                      </a:cubicBezTo>
                      <a:cubicBezTo>
                        <a:pt x="110" y="25"/>
                        <a:pt x="109" y="25"/>
                        <a:pt x="109" y="25"/>
                      </a:cubicBezTo>
                      <a:cubicBezTo>
                        <a:pt x="108" y="25"/>
                        <a:pt x="108" y="25"/>
                        <a:pt x="108" y="25"/>
                      </a:cubicBezTo>
                      <a:cubicBezTo>
                        <a:pt x="108" y="25"/>
                        <a:pt x="108" y="25"/>
                        <a:pt x="108" y="25"/>
                      </a:cubicBezTo>
                      <a:cubicBezTo>
                        <a:pt x="107" y="24"/>
                        <a:pt x="107" y="24"/>
                        <a:pt x="106" y="23"/>
                      </a:cubicBezTo>
                      <a:cubicBezTo>
                        <a:pt x="105" y="23"/>
                        <a:pt x="104" y="23"/>
                        <a:pt x="102" y="22"/>
                      </a:cubicBezTo>
                      <a:cubicBezTo>
                        <a:pt x="101" y="22"/>
                        <a:pt x="100" y="22"/>
                        <a:pt x="99" y="22"/>
                      </a:cubicBezTo>
                      <a:cubicBezTo>
                        <a:pt x="99" y="22"/>
                        <a:pt x="98" y="22"/>
                        <a:pt x="98" y="22"/>
                      </a:cubicBezTo>
                      <a:cubicBezTo>
                        <a:pt x="98" y="22"/>
                        <a:pt x="97" y="22"/>
                        <a:pt x="97" y="23"/>
                      </a:cubicBezTo>
                      <a:cubicBezTo>
                        <a:pt x="96" y="23"/>
                        <a:pt x="96" y="23"/>
                        <a:pt x="96" y="23"/>
                      </a:cubicBezTo>
                      <a:cubicBezTo>
                        <a:pt x="96" y="23"/>
                        <a:pt x="96" y="23"/>
                        <a:pt x="96" y="23"/>
                      </a:cubicBezTo>
                      <a:cubicBezTo>
                        <a:pt x="96" y="23"/>
                        <a:pt x="96" y="23"/>
                        <a:pt x="96" y="23"/>
                      </a:cubicBezTo>
                      <a:cubicBezTo>
                        <a:pt x="95" y="23"/>
                        <a:pt x="95" y="24"/>
                        <a:pt x="95" y="24"/>
                      </a:cubicBezTo>
                      <a:cubicBezTo>
                        <a:pt x="94" y="25"/>
                        <a:pt x="94" y="25"/>
                        <a:pt x="94" y="25"/>
                      </a:cubicBezTo>
                      <a:cubicBezTo>
                        <a:pt x="94" y="25"/>
                        <a:pt x="93" y="26"/>
                        <a:pt x="93" y="26"/>
                      </a:cubicBezTo>
                      <a:cubicBezTo>
                        <a:pt x="93" y="27"/>
                        <a:pt x="92" y="29"/>
                        <a:pt x="92" y="30"/>
                      </a:cubicBezTo>
                      <a:cubicBezTo>
                        <a:pt x="91" y="31"/>
                        <a:pt x="91" y="32"/>
                        <a:pt x="90" y="33"/>
                      </a:cubicBezTo>
                      <a:cubicBezTo>
                        <a:pt x="89" y="34"/>
                        <a:pt x="88" y="35"/>
                        <a:pt x="87" y="34"/>
                      </a:cubicBezTo>
                      <a:cubicBezTo>
                        <a:pt x="86" y="34"/>
                        <a:pt x="86" y="34"/>
                        <a:pt x="86" y="34"/>
                      </a:cubicBezTo>
                      <a:cubicBezTo>
                        <a:pt x="83" y="32"/>
                        <a:pt x="83" y="32"/>
                        <a:pt x="83" y="32"/>
                      </a:cubicBezTo>
                      <a:cubicBezTo>
                        <a:pt x="79" y="31"/>
                        <a:pt x="79" y="31"/>
                        <a:pt x="79" y="31"/>
                      </a:cubicBezTo>
                      <a:cubicBezTo>
                        <a:pt x="76" y="30"/>
                        <a:pt x="76" y="30"/>
                        <a:pt x="76" y="30"/>
                      </a:cubicBezTo>
                      <a:cubicBezTo>
                        <a:pt x="72" y="30"/>
                        <a:pt x="72" y="30"/>
                        <a:pt x="72" y="30"/>
                      </a:cubicBezTo>
                      <a:cubicBezTo>
                        <a:pt x="69" y="30"/>
                        <a:pt x="69" y="30"/>
                        <a:pt x="69" y="30"/>
                      </a:cubicBezTo>
                      <a:cubicBezTo>
                        <a:pt x="68" y="30"/>
                        <a:pt x="67" y="31"/>
                        <a:pt x="66" y="31"/>
                      </a:cubicBezTo>
                      <a:cubicBezTo>
                        <a:pt x="65" y="32"/>
                        <a:pt x="64" y="32"/>
                        <a:pt x="63" y="32"/>
                      </a:cubicBezTo>
                      <a:cubicBezTo>
                        <a:pt x="60" y="35"/>
                        <a:pt x="60" y="35"/>
                        <a:pt x="60" y="35"/>
                      </a:cubicBezTo>
                      <a:cubicBezTo>
                        <a:pt x="59" y="36"/>
                        <a:pt x="59" y="37"/>
                        <a:pt x="58" y="38"/>
                      </a:cubicBezTo>
                      <a:cubicBezTo>
                        <a:pt x="57" y="39"/>
                        <a:pt x="57" y="40"/>
                        <a:pt x="56" y="41"/>
                      </a:cubicBezTo>
                      <a:cubicBezTo>
                        <a:pt x="56" y="42"/>
                        <a:pt x="55" y="43"/>
                        <a:pt x="55" y="44"/>
                      </a:cubicBezTo>
                      <a:cubicBezTo>
                        <a:pt x="54" y="45"/>
                        <a:pt x="54" y="46"/>
                        <a:pt x="54" y="47"/>
                      </a:cubicBezTo>
                      <a:cubicBezTo>
                        <a:pt x="54" y="51"/>
                        <a:pt x="54" y="51"/>
                        <a:pt x="54" y="51"/>
                      </a:cubicBezTo>
                      <a:cubicBezTo>
                        <a:pt x="54" y="55"/>
                        <a:pt x="54" y="55"/>
                        <a:pt x="54" y="55"/>
                      </a:cubicBezTo>
                      <a:cubicBezTo>
                        <a:pt x="54" y="58"/>
                        <a:pt x="53" y="61"/>
                        <a:pt x="53" y="63"/>
                      </a:cubicBezTo>
                      <a:cubicBezTo>
                        <a:pt x="53" y="65"/>
                        <a:pt x="52" y="67"/>
                        <a:pt x="50" y="67"/>
                      </a:cubicBezTo>
                      <a:cubicBezTo>
                        <a:pt x="49" y="67"/>
                        <a:pt x="49" y="67"/>
                        <a:pt x="49" y="67"/>
                      </a:cubicBezTo>
                      <a:cubicBezTo>
                        <a:pt x="49" y="66"/>
                        <a:pt x="49" y="66"/>
                        <a:pt x="49" y="66"/>
                      </a:cubicBezTo>
                      <a:cubicBezTo>
                        <a:pt x="48" y="66"/>
                        <a:pt x="47" y="66"/>
                        <a:pt x="46" y="66"/>
                      </a:cubicBezTo>
                      <a:cubicBezTo>
                        <a:pt x="45" y="66"/>
                        <a:pt x="45" y="66"/>
                        <a:pt x="45" y="66"/>
                      </a:cubicBezTo>
                      <a:cubicBezTo>
                        <a:pt x="44" y="66"/>
                        <a:pt x="44" y="66"/>
                        <a:pt x="43" y="66"/>
                      </a:cubicBezTo>
                      <a:cubicBezTo>
                        <a:pt x="42" y="66"/>
                        <a:pt x="42" y="66"/>
                        <a:pt x="41" y="66"/>
                      </a:cubicBezTo>
                      <a:cubicBezTo>
                        <a:pt x="40" y="67"/>
                        <a:pt x="40" y="67"/>
                        <a:pt x="40" y="67"/>
                      </a:cubicBezTo>
                      <a:cubicBezTo>
                        <a:pt x="40" y="67"/>
                        <a:pt x="40" y="67"/>
                        <a:pt x="40" y="67"/>
                      </a:cubicBezTo>
                      <a:cubicBezTo>
                        <a:pt x="39" y="68"/>
                        <a:pt x="39" y="68"/>
                        <a:pt x="39" y="69"/>
                      </a:cubicBezTo>
                      <a:cubicBezTo>
                        <a:pt x="38" y="70"/>
                        <a:pt x="38" y="71"/>
                        <a:pt x="38" y="72"/>
                      </a:cubicBezTo>
                      <a:cubicBezTo>
                        <a:pt x="38" y="74"/>
                        <a:pt x="38" y="76"/>
                        <a:pt x="38" y="78"/>
                      </a:cubicBezTo>
                      <a:cubicBezTo>
                        <a:pt x="38" y="78"/>
                        <a:pt x="38" y="78"/>
                        <a:pt x="38" y="78"/>
                      </a:cubicBezTo>
                      <a:cubicBezTo>
                        <a:pt x="38" y="80"/>
                        <a:pt x="37" y="81"/>
                        <a:pt x="36" y="82"/>
                      </a:cubicBezTo>
                      <a:cubicBezTo>
                        <a:pt x="35" y="82"/>
                        <a:pt x="34" y="82"/>
                        <a:pt x="34" y="81"/>
                      </a:cubicBezTo>
                      <a:cubicBezTo>
                        <a:pt x="29" y="79"/>
                        <a:pt x="24" y="78"/>
                        <a:pt x="19" y="78"/>
                      </a:cubicBezTo>
                      <a:cubicBezTo>
                        <a:pt x="18" y="78"/>
                        <a:pt x="17" y="78"/>
                        <a:pt x="16" y="78"/>
                      </a:cubicBezTo>
                      <a:cubicBezTo>
                        <a:pt x="15" y="78"/>
                        <a:pt x="14" y="78"/>
                        <a:pt x="12" y="79"/>
                      </a:cubicBezTo>
                      <a:cubicBezTo>
                        <a:pt x="11" y="80"/>
                        <a:pt x="11" y="80"/>
                        <a:pt x="11" y="80"/>
                      </a:cubicBezTo>
                      <a:cubicBezTo>
                        <a:pt x="9" y="81"/>
                        <a:pt x="9" y="81"/>
                        <a:pt x="9" y="81"/>
                      </a:cubicBezTo>
                      <a:cubicBezTo>
                        <a:pt x="8" y="82"/>
                        <a:pt x="8" y="82"/>
                        <a:pt x="8" y="82"/>
                      </a:cubicBezTo>
                      <a:cubicBezTo>
                        <a:pt x="8" y="82"/>
                        <a:pt x="7" y="83"/>
                        <a:pt x="7" y="83"/>
                      </a:cubicBezTo>
                      <a:cubicBezTo>
                        <a:pt x="6" y="84"/>
                        <a:pt x="6" y="85"/>
                        <a:pt x="5" y="86"/>
                      </a:cubicBezTo>
                      <a:cubicBezTo>
                        <a:pt x="5" y="87"/>
                        <a:pt x="4" y="89"/>
                        <a:pt x="4" y="90"/>
                      </a:cubicBezTo>
                      <a:cubicBezTo>
                        <a:pt x="4" y="93"/>
                        <a:pt x="3" y="95"/>
                        <a:pt x="3" y="98"/>
                      </a:cubicBezTo>
                      <a:cubicBezTo>
                        <a:pt x="3" y="99"/>
                        <a:pt x="3" y="100"/>
                        <a:pt x="4" y="102"/>
                      </a:cubicBezTo>
                      <a:cubicBezTo>
                        <a:pt x="4" y="103"/>
                        <a:pt x="4" y="104"/>
                        <a:pt x="4" y="105"/>
                      </a:cubicBezTo>
                      <a:cubicBezTo>
                        <a:pt x="5" y="106"/>
                        <a:pt x="5" y="107"/>
                        <a:pt x="5" y="107"/>
                      </a:cubicBezTo>
                      <a:cubicBezTo>
                        <a:pt x="6" y="108"/>
                        <a:pt x="6" y="108"/>
                        <a:pt x="6" y="108"/>
                      </a:cubicBezTo>
                      <a:cubicBezTo>
                        <a:pt x="7" y="109"/>
                        <a:pt x="7" y="109"/>
                        <a:pt x="8" y="109"/>
                      </a:cubicBezTo>
                      <a:cubicBezTo>
                        <a:pt x="8" y="110"/>
                        <a:pt x="9" y="110"/>
                        <a:pt x="10" y="110"/>
                      </a:cubicBezTo>
                      <a:cubicBezTo>
                        <a:pt x="10" y="110"/>
                        <a:pt x="10" y="110"/>
                        <a:pt x="10" y="110"/>
                      </a:cubicBezTo>
                      <a:cubicBezTo>
                        <a:pt x="10" y="110"/>
                        <a:pt x="10" y="110"/>
                        <a:pt x="10" y="110"/>
                      </a:cubicBezTo>
                      <a:cubicBezTo>
                        <a:pt x="10" y="111"/>
                        <a:pt x="10" y="111"/>
                        <a:pt x="10" y="111"/>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97" name="Freeform 118"/>
                <p:cNvSpPr/>
                <p:nvPr/>
              </p:nvSpPr>
              <p:spPr bwMode="auto">
                <a:xfrm>
                  <a:off x="4451350" y="4006851"/>
                  <a:ext cx="431800" cy="247650"/>
                </a:xfrm>
                <a:custGeom>
                  <a:avLst/>
                  <a:gdLst/>
                  <a:ahLst/>
                  <a:cxnLst>
                    <a:cxn ang="0">
                      <a:pos x="0" y="140"/>
                    </a:cxn>
                    <a:cxn ang="0">
                      <a:pos x="11" y="130"/>
                    </a:cxn>
                    <a:cxn ang="0">
                      <a:pos x="1" y="113"/>
                    </a:cxn>
                    <a:cxn ang="0">
                      <a:pos x="2" y="108"/>
                    </a:cxn>
                    <a:cxn ang="0">
                      <a:pos x="26" y="103"/>
                    </a:cxn>
                    <a:cxn ang="0">
                      <a:pos x="24" y="84"/>
                    </a:cxn>
                    <a:cxn ang="0">
                      <a:pos x="37" y="86"/>
                    </a:cxn>
                    <a:cxn ang="0">
                      <a:pos x="28" y="65"/>
                    </a:cxn>
                    <a:cxn ang="0">
                      <a:pos x="44" y="51"/>
                    </a:cxn>
                    <a:cxn ang="0">
                      <a:pos x="60" y="47"/>
                    </a:cxn>
                    <a:cxn ang="0">
                      <a:pos x="77" y="30"/>
                    </a:cxn>
                    <a:cxn ang="0">
                      <a:pos x="87" y="36"/>
                    </a:cxn>
                    <a:cxn ang="0">
                      <a:pos x="101" y="26"/>
                    </a:cxn>
                    <a:cxn ang="0">
                      <a:pos x="114" y="34"/>
                    </a:cxn>
                    <a:cxn ang="0">
                      <a:pos x="114" y="31"/>
                    </a:cxn>
                    <a:cxn ang="0">
                      <a:pos x="132" y="23"/>
                    </a:cxn>
                    <a:cxn ang="0">
                      <a:pos x="139" y="35"/>
                    </a:cxn>
                    <a:cxn ang="0">
                      <a:pos x="143" y="14"/>
                    </a:cxn>
                    <a:cxn ang="0">
                      <a:pos x="157" y="2"/>
                    </a:cxn>
                    <a:cxn ang="0">
                      <a:pos x="179" y="11"/>
                    </a:cxn>
                    <a:cxn ang="0">
                      <a:pos x="179" y="9"/>
                    </a:cxn>
                    <a:cxn ang="0">
                      <a:pos x="198" y="9"/>
                    </a:cxn>
                    <a:cxn ang="0">
                      <a:pos x="208" y="23"/>
                    </a:cxn>
                    <a:cxn ang="0">
                      <a:pos x="211" y="7"/>
                    </a:cxn>
                    <a:cxn ang="0">
                      <a:pos x="227" y="8"/>
                    </a:cxn>
                    <a:cxn ang="0">
                      <a:pos x="238" y="25"/>
                    </a:cxn>
                    <a:cxn ang="0">
                      <a:pos x="251" y="24"/>
                    </a:cxn>
                    <a:cxn ang="0">
                      <a:pos x="258" y="39"/>
                    </a:cxn>
                    <a:cxn ang="0">
                      <a:pos x="246" y="25"/>
                    </a:cxn>
                    <a:cxn ang="0">
                      <a:pos x="238" y="31"/>
                    </a:cxn>
                    <a:cxn ang="0">
                      <a:pos x="220" y="12"/>
                    </a:cxn>
                    <a:cxn ang="0">
                      <a:pos x="214" y="13"/>
                    </a:cxn>
                    <a:cxn ang="0">
                      <a:pos x="204" y="28"/>
                    </a:cxn>
                    <a:cxn ang="0">
                      <a:pos x="197" y="18"/>
                    </a:cxn>
                    <a:cxn ang="0">
                      <a:pos x="187" y="14"/>
                    </a:cxn>
                    <a:cxn ang="0">
                      <a:pos x="180" y="22"/>
                    </a:cxn>
                    <a:cxn ang="0">
                      <a:pos x="166" y="9"/>
                    </a:cxn>
                    <a:cxn ang="0">
                      <a:pos x="153" y="14"/>
                    </a:cxn>
                    <a:cxn ang="0">
                      <a:pos x="147" y="24"/>
                    </a:cxn>
                    <a:cxn ang="0">
                      <a:pos x="139" y="37"/>
                    </a:cxn>
                    <a:cxn ang="0">
                      <a:pos x="129" y="29"/>
                    </a:cxn>
                    <a:cxn ang="0">
                      <a:pos x="118" y="34"/>
                    </a:cxn>
                    <a:cxn ang="0">
                      <a:pos x="111" y="41"/>
                    </a:cxn>
                    <a:cxn ang="0">
                      <a:pos x="105" y="31"/>
                    </a:cxn>
                    <a:cxn ang="0">
                      <a:pos x="92" y="34"/>
                    </a:cxn>
                    <a:cxn ang="0">
                      <a:pos x="84" y="37"/>
                    </a:cxn>
                    <a:cxn ang="0">
                      <a:pos x="68" y="34"/>
                    </a:cxn>
                    <a:cxn ang="0">
                      <a:pos x="61" y="61"/>
                    </a:cxn>
                    <a:cxn ang="0">
                      <a:pos x="42" y="57"/>
                    </a:cxn>
                    <a:cxn ang="0">
                      <a:pos x="34" y="70"/>
                    </a:cxn>
                    <a:cxn ang="0">
                      <a:pos x="32" y="91"/>
                    </a:cxn>
                    <a:cxn ang="0">
                      <a:pos x="29" y="89"/>
                    </a:cxn>
                    <a:cxn ang="0">
                      <a:pos x="27" y="105"/>
                    </a:cxn>
                    <a:cxn ang="0">
                      <a:pos x="7" y="109"/>
                    </a:cxn>
                    <a:cxn ang="0">
                      <a:pos x="6" y="111"/>
                    </a:cxn>
                    <a:cxn ang="0">
                      <a:pos x="7" y="121"/>
                    </a:cxn>
                    <a:cxn ang="0">
                      <a:pos x="8" y="133"/>
                    </a:cxn>
                    <a:cxn ang="0">
                      <a:pos x="2" y="141"/>
                    </a:cxn>
                    <a:cxn ang="0">
                      <a:pos x="5" y="148"/>
                    </a:cxn>
                  </a:cxnLst>
                  <a:rect l="0" t="0" r="r" b="b"/>
                  <a:pathLst>
                    <a:path w="259" h="148">
                      <a:moveTo>
                        <a:pt x="5" y="148"/>
                      </a:moveTo>
                      <a:cubicBezTo>
                        <a:pt x="4" y="147"/>
                        <a:pt x="3" y="147"/>
                        <a:pt x="2" y="146"/>
                      </a:cubicBezTo>
                      <a:cubicBezTo>
                        <a:pt x="2" y="146"/>
                        <a:pt x="1" y="145"/>
                        <a:pt x="1" y="145"/>
                      </a:cubicBezTo>
                      <a:cubicBezTo>
                        <a:pt x="1" y="144"/>
                        <a:pt x="1" y="144"/>
                        <a:pt x="0" y="143"/>
                      </a:cubicBezTo>
                      <a:cubicBezTo>
                        <a:pt x="0" y="143"/>
                        <a:pt x="0" y="142"/>
                        <a:pt x="0" y="142"/>
                      </a:cubicBezTo>
                      <a:cubicBezTo>
                        <a:pt x="0" y="141"/>
                        <a:pt x="0" y="141"/>
                        <a:pt x="0" y="140"/>
                      </a:cubicBezTo>
                      <a:cubicBezTo>
                        <a:pt x="0" y="139"/>
                        <a:pt x="0" y="138"/>
                        <a:pt x="0" y="137"/>
                      </a:cubicBezTo>
                      <a:cubicBezTo>
                        <a:pt x="0" y="136"/>
                        <a:pt x="1" y="135"/>
                        <a:pt x="2" y="134"/>
                      </a:cubicBezTo>
                      <a:cubicBezTo>
                        <a:pt x="2" y="133"/>
                        <a:pt x="3" y="132"/>
                        <a:pt x="4" y="131"/>
                      </a:cubicBezTo>
                      <a:cubicBezTo>
                        <a:pt x="5" y="131"/>
                        <a:pt x="5" y="131"/>
                        <a:pt x="6" y="131"/>
                      </a:cubicBezTo>
                      <a:cubicBezTo>
                        <a:pt x="6" y="130"/>
                        <a:pt x="7" y="130"/>
                        <a:pt x="7" y="130"/>
                      </a:cubicBezTo>
                      <a:cubicBezTo>
                        <a:pt x="9" y="130"/>
                        <a:pt x="10" y="130"/>
                        <a:pt x="11" y="130"/>
                      </a:cubicBezTo>
                      <a:cubicBezTo>
                        <a:pt x="9" y="133"/>
                        <a:pt x="9" y="133"/>
                        <a:pt x="9" y="133"/>
                      </a:cubicBezTo>
                      <a:cubicBezTo>
                        <a:pt x="8" y="131"/>
                        <a:pt x="7" y="130"/>
                        <a:pt x="6" y="128"/>
                      </a:cubicBezTo>
                      <a:cubicBezTo>
                        <a:pt x="4" y="126"/>
                        <a:pt x="3" y="124"/>
                        <a:pt x="3" y="122"/>
                      </a:cubicBezTo>
                      <a:cubicBezTo>
                        <a:pt x="2" y="121"/>
                        <a:pt x="2" y="120"/>
                        <a:pt x="2" y="119"/>
                      </a:cubicBezTo>
                      <a:cubicBezTo>
                        <a:pt x="1" y="118"/>
                        <a:pt x="1" y="117"/>
                        <a:pt x="1" y="116"/>
                      </a:cubicBezTo>
                      <a:cubicBezTo>
                        <a:pt x="1" y="115"/>
                        <a:pt x="1" y="114"/>
                        <a:pt x="1" y="113"/>
                      </a:cubicBezTo>
                      <a:cubicBezTo>
                        <a:pt x="0" y="112"/>
                        <a:pt x="1" y="110"/>
                        <a:pt x="1" y="109"/>
                      </a:cubicBezTo>
                      <a:cubicBezTo>
                        <a:pt x="1" y="108"/>
                        <a:pt x="1" y="108"/>
                        <a:pt x="1" y="108"/>
                      </a:cubicBezTo>
                      <a:cubicBezTo>
                        <a:pt x="1" y="108"/>
                        <a:pt x="1" y="108"/>
                        <a:pt x="1" y="108"/>
                      </a:cubicBezTo>
                      <a:cubicBezTo>
                        <a:pt x="1" y="108"/>
                        <a:pt x="1" y="108"/>
                        <a:pt x="1" y="108"/>
                      </a:cubicBezTo>
                      <a:cubicBezTo>
                        <a:pt x="2" y="108"/>
                        <a:pt x="2" y="108"/>
                        <a:pt x="2" y="108"/>
                      </a:cubicBezTo>
                      <a:cubicBezTo>
                        <a:pt x="2" y="108"/>
                        <a:pt x="2" y="108"/>
                        <a:pt x="2" y="108"/>
                      </a:cubicBezTo>
                      <a:cubicBezTo>
                        <a:pt x="2" y="108"/>
                        <a:pt x="2" y="108"/>
                        <a:pt x="2" y="108"/>
                      </a:cubicBezTo>
                      <a:cubicBezTo>
                        <a:pt x="2" y="107"/>
                        <a:pt x="2" y="107"/>
                        <a:pt x="2" y="107"/>
                      </a:cubicBezTo>
                      <a:cubicBezTo>
                        <a:pt x="2" y="107"/>
                        <a:pt x="3" y="106"/>
                        <a:pt x="3" y="106"/>
                      </a:cubicBezTo>
                      <a:cubicBezTo>
                        <a:pt x="4" y="104"/>
                        <a:pt x="5" y="104"/>
                        <a:pt x="6" y="103"/>
                      </a:cubicBezTo>
                      <a:cubicBezTo>
                        <a:pt x="8" y="102"/>
                        <a:pt x="10" y="101"/>
                        <a:pt x="13" y="100"/>
                      </a:cubicBezTo>
                      <a:cubicBezTo>
                        <a:pt x="17" y="100"/>
                        <a:pt x="22" y="101"/>
                        <a:pt x="26" y="103"/>
                      </a:cubicBezTo>
                      <a:cubicBezTo>
                        <a:pt x="21" y="107"/>
                        <a:pt x="21" y="107"/>
                        <a:pt x="21" y="107"/>
                      </a:cubicBezTo>
                      <a:cubicBezTo>
                        <a:pt x="20" y="104"/>
                        <a:pt x="20" y="102"/>
                        <a:pt x="20" y="99"/>
                      </a:cubicBezTo>
                      <a:cubicBezTo>
                        <a:pt x="20" y="98"/>
                        <a:pt x="20" y="96"/>
                        <a:pt x="20" y="95"/>
                      </a:cubicBezTo>
                      <a:cubicBezTo>
                        <a:pt x="20" y="94"/>
                        <a:pt x="20" y="92"/>
                        <a:pt x="20" y="91"/>
                      </a:cubicBezTo>
                      <a:cubicBezTo>
                        <a:pt x="21" y="89"/>
                        <a:pt x="21" y="88"/>
                        <a:pt x="22" y="86"/>
                      </a:cubicBezTo>
                      <a:cubicBezTo>
                        <a:pt x="22" y="86"/>
                        <a:pt x="23" y="85"/>
                        <a:pt x="24" y="84"/>
                      </a:cubicBezTo>
                      <a:cubicBezTo>
                        <a:pt x="24" y="83"/>
                        <a:pt x="26" y="83"/>
                        <a:pt x="27" y="82"/>
                      </a:cubicBezTo>
                      <a:cubicBezTo>
                        <a:pt x="28" y="82"/>
                        <a:pt x="29" y="82"/>
                        <a:pt x="30" y="82"/>
                      </a:cubicBezTo>
                      <a:cubicBezTo>
                        <a:pt x="31" y="82"/>
                        <a:pt x="31" y="82"/>
                        <a:pt x="32" y="83"/>
                      </a:cubicBezTo>
                      <a:cubicBezTo>
                        <a:pt x="33" y="83"/>
                        <a:pt x="33" y="83"/>
                        <a:pt x="33" y="83"/>
                      </a:cubicBezTo>
                      <a:cubicBezTo>
                        <a:pt x="34" y="83"/>
                        <a:pt x="34" y="84"/>
                        <a:pt x="35" y="84"/>
                      </a:cubicBezTo>
                      <a:cubicBezTo>
                        <a:pt x="37" y="86"/>
                        <a:pt x="37" y="86"/>
                        <a:pt x="37" y="86"/>
                      </a:cubicBezTo>
                      <a:cubicBezTo>
                        <a:pt x="31" y="88"/>
                        <a:pt x="31" y="88"/>
                        <a:pt x="31" y="88"/>
                      </a:cubicBezTo>
                      <a:cubicBezTo>
                        <a:pt x="31" y="87"/>
                        <a:pt x="30" y="86"/>
                        <a:pt x="30" y="85"/>
                      </a:cubicBezTo>
                      <a:cubicBezTo>
                        <a:pt x="30" y="84"/>
                        <a:pt x="30" y="83"/>
                        <a:pt x="30" y="82"/>
                      </a:cubicBezTo>
                      <a:cubicBezTo>
                        <a:pt x="29" y="79"/>
                        <a:pt x="28" y="77"/>
                        <a:pt x="28" y="74"/>
                      </a:cubicBezTo>
                      <a:cubicBezTo>
                        <a:pt x="27" y="72"/>
                        <a:pt x="28" y="71"/>
                        <a:pt x="27" y="69"/>
                      </a:cubicBezTo>
                      <a:cubicBezTo>
                        <a:pt x="28" y="68"/>
                        <a:pt x="28" y="66"/>
                        <a:pt x="28" y="65"/>
                      </a:cubicBezTo>
                      <a:cubicBezTo>
                        <a:pt x="29" y="63"/>
                        <a:pt x="29" y="62"/>
                        <a:pt x="30" y="61"/>
                      </a:cubicBezTo>
                      <a:cubicBezTo>
                        <a:pt x="31" y="59"/>
                        <a:pt x="31" y="59"/>
                        <a:pt x="31" y="59"/>
                      </a:cubicBezTo>
                      <a:cubicBezTo>
                        <a:pt x="32" y="58"/>
                        <a:pt x="32" y="58"/>
                        <a:pt x="33" y="57"/>
                      </a:cubicBezTo>
                      <a:cubicBezTo>
                        <a:pt x="34" y="56"/>
                        <a:pt x="35" y="55"/>
                        <a:pt x="36" y="54"/>
                      </a:cubicBezTo>
                      <a:cubicBezTo>
                        <a:pt x="37" y="53"/>
                        <a:pt x="39" y="52"/>
                        <a:pt x="40" y="52"/>
                      </a:cubicBezTo>
                      <a:cubicBezTo>
                        <a:pt x="41" y="51"/>
                        <a:pt x="43" y="51"/>
                        <a:pt x="44" y="51"/>
                      </a:cubicBezTo>
                      <a:cubicBezTo>
                        <a:pt x="46" y="51"/>
                        <a:pt x="47" y="51"/>
                        <a:pt x="49" y="51"/>
                      </a:cubicBezTo>
                      <a:cubicBezTo>
                        <a:pt x="52" y="51"/>
                        <a:pt x="54" y="52"/>
                        <a:pt x="57" y="53"/>
                      </a:cubicBezTo>
                      <a:cubicBezTo>
                        <a:pt x="58" y="54"/>
                        <a:pt x="59" y="55"/>
                        <a:pt x="60" y="56"/>
                      </a:cubicBezTo>
                      <a:cubicBezTo>
                        <a:pt x="61" y="57"/>
                        <a:pt x="62" y="58"/>
                        <a:pt x="63" y="59"/>
                      </a:cubicBezTo>
                      <a:cubicBezTo>
                        <a:pt x="60" y="60"/>
                        <a:pt x="60" y="60"/>
                        <a:pt x="60" y="60"/>
                      </a:cubicBezTo>
                      <a:cubicBezTo>
                        <a:pt x="61" y="56"/>
                        <a:pt x="60" y="51"/>
                        <a:pt x="60" y="47"/>
                      </a:cubicBezTo>
                      <a:cubicBezTo>
                        <a:pt x="60" y="45"/>
                        <a:pt x="60" y="42"/>
                        <a:pt x="60" y="40"/>
                      </a:cubicBezTo>
                      <a:cubicBezTo>
                        <a:pt x="61" y="38"/>
                        <a:pt x="62" y="36"/>
                        <a:pt x="64" y="34"/>
                      </a:cubicBezTo>
                      <a:cubicBezTo>
                        <a:pt x="65" y="33"/>
                        <a:pt x="66" y="33"/>
                        <a:pt x="67" y="32"/>
                      </a:cubicBezTo>
                      <a:cubicBezTo>
                        <a:pt x="68" y="31"/>
                        <a:pt x="69" y="31"/>
                        <a:pt x="70" y="30"/>
                      </a:cubicBezTo>
                      <a:cubicBezTo>
                        <a:pt x="71" y="30"/>
                        <a:pt x="72" y="30"/>
                        <a:pt x="74" y="30"/>
                      </a:cubicBezTo>
                      <a:cubicBezTo>
                        <a:pt x="75" y="30"/>
                        <a:pt x="76" y="30"/>
                        <a:pt x="77" y="30"/>
                      </a:cubicBezTo>
                      <a:cubicBezTo>
                        <a:pt x="78" y="30"/>
                        <a:pt x="79" y="31"/>
                        <a:pt x="80" y="31"/>
                      </a:cubicBezTo>
                      <a:cubicBezTo>
                        <a:pt x="81" y="32"/>
                        <a:pt x="82" y="32"/>
                        <a:pt x="83" y="33"/>
                      </a:cubicBezTo>
                      <a:cubicBezTo>
                        <a:pt x="86" y="35"/>
                        <a:pt x="86" y="35"/>
                        <a:pt x="86" y="35"/>
                      </a:cubicBezTo>
                      <a:cubicBezTo>
                        <a:pt x="88" y="38"/>
                        <a:pt x="88" y="38"/>
                        <a:pt x="88" y="38"/>
                      </a:cubicBezTo>
                      <a:cubicBezTo>
                        <a:pt x="86" y="39"/>
                        <a:pt x="86" y="39"/>
                        <a:pt x="86" y="39"/>
                      </a:cubicBezTo>
                      <a:cubicBezTo>
                        <a:pt x="87" y="36"/>
                        <a:pt x="87" y="36"/>
                        <a:pt x="87" y="36"/>
                      </a:cubicBezTo>
                      <a:cubicBezTo>
                        <a:pt x="87" y="35"/>
                        <a:pt x="87" y="35"/>
                        <a:pt x="88" y="34"/>
                      </a:cubicBezTo>
                      <a:cubicBezTo>
                        <a:pt x="88" y="33"/>
                        <a:pt x="89" y="33"/>
                        <a:pt x="89" y="32"/>
                      </a:cubicBezTo>
                      <a:cubicBezTo>
                        <a:pt x="90" y="31"/>
                        <a:pt x="91" y="31"/>
                        <a:pt x="91" y="30"/>
                      </a:cubicBezTo>
                      <a:cubicBezTo>
                        <a:pt x="92" y="29"/>
                        <a:pt x="93" y="29"/>
                        <a:pt x="93" y="28"/>
                      </a:cubicBezTo>
                      <a:cubicBezTo>
                        <a:pt x="94" y="28"/>
                        <a:pt x="95" y="28"/>
                        <a:pt x="96" y="27"/>
                      </a:cubicBezTo>
                      <a:cubicBezTo>
                        <a:pt x="97" y="27"/>
                        <a:pt x="99" y="26"/>
                        <a:pt x="101" y="26"/>
                      </a:cubicBezTo>
                      <a:cubicBezTo>
                        <a:pt x="102" y="26"/>
                        <a:pt x="103" y="26"/>
                        <a:pt x="104" y="26"/>
                      </a:cubicBezTo>
                      <a:cubicBezTo>
                        <a:pt x="105" y="27"/>
                        <a:pt x="106" y="27"/>
                        <a:pt x="106" y="27"/>
                      </a:cubicBezTo>
                      <a:cubicBezTo>
                        <a:pt x="107" y="27"/>
                        <a:pt x="108" y="28"/>
                        <a:pt x="109" y="28"/>
                      </a:cubicBezTo>
                      <a:cubicBezTo>
                        <a:pt x="110" y="29"/>
                        <a:pt x="110" y="29"/>
                        <a:pt x="111" y="30"/>
                      </a:cubicBezTo>
                      <a:cubicBezTo>
                        <a:pt x="112" y="31"/>
                        <a:pt x="112" y="31"/>
                        <a:pt x="113" y="32"/>
                      </a:cubicBezTo>
                      <a:cubicBezTo>
                        <a:pt x="113" y="33"/>
                        <a:pt x="114" y="34"/>
                        <a:pt x="114" y="34"/>
                      </a:cubicBezTo>
                      <a:cubicBezTo>
                        <a:pt x="115" y="35"/>
                        <a:pt x="115" y="36"/>
                        <a:pt x="115" y="37"/>
                      </a:cubicBezTo>
                      <a:cubicBezTo>
                        <a:pt x="116" y="39"/>
                        <a:pt x="116" y="39"/>
                        <a:pt x="116" y="39"/>
                      </a:cubicBezTo>
                      <a:cubicBezTo>
                        <a:pt x="111" y="40"/>
                        <a:pt x="111" y="40"/>
                        <a:pt x="111" y="40"/>
                      </a:cubicBezTo>
                      <a:cubicBezTo>
                        <a:pt x="112" y="37"/>
                        <a:pt x="112" y="37"/>
                        <a:pt x="112" y="37"/>
                      </a:cubicBezTo>
                      <a:cubicBezTo>
                        <a:pt x="112" y="36"/>
                        <a:pt x="112" y="35"/>
                        <a:pt x="112" y="34"/>
                      </a:cubicBezTo>
                      <a:cubicBezTo>
                        <a:pt x="113" y="33"/>
                        <a:pt x="113" y="32"/>
                        <a:pt x="114" y="31"/>
                      </a:cubicBezTo>
                      <a:cubicBezTo>
                        <a:pt x="114" y="30"/>
                        <a:pt x="115" y="30"/>
                        <a:pt x="115" y="29"/>
                      </a:cubicBezTo>
                      <a:cubicBezTo>
                        <a:pt x="117" y="27"/>
                        <a:pt x="118" y="26"/>
                        <a:pt x="120" y="25"/>
                      </a:cubicBezTo>
                      <a:cubicBezTo>
                        <a:pt x="121" y="25"/>
                        <a:pt x="122" y="24"/>
                        <a:pt x="123" y="24"/>
                      </a:cubicBezTo>
                      <a:cubicBezTo>
                        <a:pt x="124" y="24"/>
                        <a:pt x="125" y="23"/>
                        <a:pt x="126" y="23"/>
                      </a:cubicBezTo>
                      <a:cubicBezTo>
                        <a:pt x="127" y="23"/>
                        <a:pt x="128" y="23"/>
                        <a:pt x="129" y="23"/>
                      </a:cubicBezTo>
                      <a:cubicBezTo>
                        <a:pt x="130" y="23"/>
                        <a:pt x="131" y="23"/>
                        <a:pt x="132" y="23"/>
                      </a:cubicBezTo>
                      <a:cubicBezTo>
                        <a:pt x="134" y="23"/>
                        <a:pt x="136" y="24"/>
                        <a:pt x="137" y="25"/>
                      </a:cubicBezTo>
                      <a:cubicBezTo>
                        <a:pt x="138" y="25"/>
                        <a:pt x="139" y="26"/>
                        <a:pt x="140" y="27"/>
                      </a:cubicBezTo>
                      <a:cubicBezTo>
                        <a:pt x="141" y="27"/>
                        <a:pt x="142" y="28"/>
                        <a:pt x="142" y="29"/>
                      </a:cubicBezTo>
                      <a:cubicBezTo>
                        <a:pt x="143" y="29"/>
                        <a:pt x="144" y="30"/>
                        <a:pt x="144" y="31"/>
                      </a:cubicBezTo>
                      <a:cubicBezTo>
                        <a:pt x="145" y="32"/>
                        <a:pt x="145" y="33"/>
                        <a:pt x="146" y="34"/>
                      </a:cubicBezTo>
                      <a:cubicBezTo>
                        <a:pt x="139" y="35"/>
                        <a:pt x="139" y="35"/>
                        <a:pt x="139" y="35"/>
                      </a:cubicBezTo>
                      <a:cubicBezTo>
                        <a:pt x="139" y="31"/>
                        <a:pt x="139" y="31"/>
                        <a:pt x="139" y="31"/>
                      </a:cubicBezTo>
                      <a:cubicBezTo>
                        <a:pt x="139" y="30"/>
                        <a:pt x="139" y="28"/>
                        <a:pt x="139" y="27"/>
                      </a:cubicBezTo>
                      <a:cubicBezTo>
                        <a:pt x="139" y="25"/>
                        <a:pt x="140" y="24"/>
                        <a:pt x="140" y="22"/>
                      </a:cubicBezTo>
                      <a:cubicBezTo>
                        <a:pt x="140" y="21"/>
                        <a:pt x="141" y="19"/>
                        <a:pt x="141" y="18"/>
                      </a:cubicBezTo>
                      <a:cubicBezTo>
                        <a:pt x="141" y="17"/>
                        <a:pt x="142" y="16"/>
                        <a:pt x="142" y="16"/>
                      </a:cubicBezTo>
                      <a:cubicBezTo>
                        <a:pt x="143" y="14"/>
                        <a:pt x="143" y="14"/>
                        <a:pt x="143" y="14"/>
                      </a:cubicBezTo>
                      <a:cubicBezTo>
                        <a:pt x="144" y="12"/>
                        <a:pt x="144" y="12"/>
                        <a:pt x="144" y="12"/>
                      </a:cubicBezTo>
                      <a:cubicBezTo>
                        <a:pt x="146" y="10"/>
                        <a:pt x="146" y="10"/>
                        <a:pt x="146" y="10"/>
                      </a:cubicBezTo>
                      <a:cubicBezTo>
                        <a:pt x="147" y="8"/>
                        <a:pt x="147" y="8"/>
                        <a:pt x="147" y="8"/>
                      </a:cubicBezTo>
                      <a:cubicBezTo>
                        <a:pt x="148" y="7"/>
                        <a:pt x="149" y="7"/>
                        <a:pt x="149" y="7"/>
                      </a:cubicBezTo>
                      <a:cubicBezTo>
                        <a:pt x="151" y="6"/>
                        <a:pt x="152" y="5"/>
                        <a:pt x="153" y="4"/>
                      </a:cubicBezTo>
                      <a:cubicBezTo>
                        <a:pt x="155" y="3"/>
                        <a:pt x="156" y="3"/>
                        <a:pt x="157" y="2"/>
                      </a:cubicBezTo>
                      <a:cubicBezTo>
                        <a:pt x="159" y="1"/>
                        <a:pt x="159" y="1"/>
                        <a:pt x="159" y="1"/>
                      </a:cubicBezTo>
                      <a:cubicBezTo>
                        <a:pt x="162" y="1"/>
                        <a:pt x="162" y="1"/>
                        <a:pt x="162" y="1"/>
                      </a:cubicBezTo>
                      <a:cubicBezTo>
                        <a:pt x="164" y="0"/>
                        <a:pt x="165" y="0"/>
                        <a:pt x="167" y="1"/>
                      </a:cubicBezTo>
                      <a:cubicBezTo>
                        <a:pt x="169" y="1"/>
                        <a:pt x="171" y="1"/>
                        <a:pt x="173" y="3"/>
                      </a:cubicBezTo>
                      <a:cubicBezTo>
                        <a:pt x="174" y="4"/>
                        <a:pt x="176" y="5"/>
                        <a:pt x="177" y="7"/>
                      </a:cubicBezTo>
                      <a:cubicBezTo>
                        <a:pt x="178" y="8"/>
                        <a:pt x="178" y="10"/>
                        <a:pt x="179" y="11"/>
                      </a:cubicBezTo>
                      <a:cubicBezTo>
                        <a:pt x="180" y="15"/>
                        <a:pt x="180" y="18"/>
                        <a:pt x="180" y="21"/>
                      </a:cubicBezTo>
                      <a:cubicBezTo>
                        <a:pt x="172" y="19"/>
                        <a:pt x="172" y="19"/>
                        <a:pt x="172" y="19"/>
                      </a:cubicBezTo>
                      <a:cubicBezTo>
                        <a:pt x="173" y="16"/>
                        <a:pt x="173" y="16"/>
                        <a:pt x="173" y="16"/>
                      </a:cubicBezTo>
                      <a:cubicBezTo>
                        <a:pt x="173" y="15"/>
                        <a:pt x="174" y="15"/>
                        <a:pt x="175" y="14"/>
                      </a:cubicBezTo>
                      <a:cubicBezTo>
                        <a:pt x="175" y="13"/>
                        <a:pt x="176" y="12"/>
                        <a:pt x="177" y="11"/>
                      </a:cubicBezTo>
                      <a:cubicBezTo>
                        <a:pt x="177" y="10"/>
                        <a:pt x="178" y="10"/>
                        <a:pt x="179" y="9"/>
                      </a:cubicBezTo>
                      <a:cubicBezTo>
                        <a:pt x="180" y="8"/>
                        <a:pt x="181" y="8"/>
                        <a:pt x="182" y="7"/>
                      </a:cubicBezTo>
                      <a:cubicBezTo>
                        <a:pt x="183" y="6"/>
                        <a:pt x="184" y="6"/>
                        <a:pt x="185" y="6"/>
                      </a:cubicBezTo>
                      <a:cubicBezTo>
                        <a:pt x="186" y="6"/>
                        <a:pt x="188" y="6"/>
                        <a:pt x="189" y="5"/>
                      </a:cubicBezTo>
                      <a:cubicBezTo>
                        <a:pt x="190" y="6"/>
                        <a:pt x="191" y="6"/>
                        <a:pt x="192" y="6"/>
                      </a:cubicBezTo>
                      <a:cubicBezTo>
                        <a:pt x="193" y="6"/>
                        <a:pt x="194" y="6"/>
                        <a:pt x="195" y="7"/>
                      </a:cubicBezTo>
                      <a:cubicBezTo>
                        <a:pt x="196" y="7"/>
                        <a:pt x="197" y="8"/>
                        <a:pt x="198" y="9"/>
                      </a:cubicBezTo>
                      <a:cubicBezTo>
                        <a:pt x="199" y="9"/>
                        <a:pt x="200" y="10"/>
                        <a:pt x="201" y="11"/>
                      </a:cubicBezTo>
                      <a:cubicBezTo>
                        <a:pt x="202" y="11"/>
                        <a:pt x="202" y="12"/>
                        <a:pt x="203" y="13"/>
                      </a:cubicBezTo>
                      <a:cubicBezTo>
                        <a:pt x="204" y="14"/>
                        <a:pt x="204" y="14"/>
                        <a:pt x="205" y="15"/>
                      </a:cubicBezTo>
                      <a:cubicBezTo>
                        <a:pt x="205" y="16"/>
                        <a:pt x="206" y="17"/>
                        <a:pt x="206" y="18"/>
                      </a:cubicBezTo>
                      <a:cubicBezTo>
                        <a:pt x="207" y="19"/>
                        <a:pt x="207" y="20"/>
                        <a:pt x="207" y="21"/>
                      </a:cubicBezTo>
                      <a:cubicBezTo>
                        <a:pt x="208" y="23"/>
                        <a:pt x="208" y="23"/>
                        <a:pt x="208" y="23"/>
                      </a:cubicBezTo>
                      <a:cubicBezTo>
                        <a:pt x="201" y="24"/>
                        <a:pt x="201" y="24"/>
                        <a:pt x="201" y="24"/>
                      </a:cubicBezTo>
                      <a:cubicBezTo>
                        <a:pt x="202" y="20"/>
                        <a:pt x="202" y="20"/>
                        <a:pt x="202" y="20"/>
                      </a:cubicBezTo>
                      <a:cubicBezTo>
                        <a:pt x="202" y="19"/>
                        <a:pt x="203" y="18"/>
                        <a:pt x="203" y="17"/>
                      </a:cubicBezTo>
                      <a:cubicBezTo>
                        <a:pt x="204" y="16"/>
                        <a:pt x="204" y="15"/>
                        <a:pt x="205" y="13"/>
                      </a:cubicBezTo>
                      <a:cubicBezTo>
                        <a:pt x="206" y="12"/>
                        <a:pt x="206" y="11"/>
                        <a:pt x="207" y="10"/>
                      </a:cubicBezTo>
                      <a:cubicBezTo>
                        <a:pt x="208" y="9"/>
                        <a:pt x="210" y="8"/>
                        <a:pt x="211" y="7"/>
                      </a:cubicBezTo>
                      <a:cubicBezTo>
                        <a:pt x="212" y="7"/>
                        <a:pt x="214" y="6"/>
                        <a:pt x="215" y="6"/>
                      </a:cubicBezTo>
                      <a:cubicBezTo>
                        <a:pt x="217" y="6"/>
                        <a:pt x="217" y="6"/>
                        <a:pt x="217" y="6"/>
                      </a:cubicBezTo>
                      <a:cubicBezTo>
                        <a:pt x="217" y="6"/>
                        <a:pt x="218" y="6"/>
                        <a:pt x="218" y="6"/>
                      </a:cubicBezTo>
                      <a:cubicBezTo>
                        <a:pt x="219" y="6"/>
                        <a:pt x="219" y="6"/>
                        <a:pt x="219" y="6"/>
                      </a:cubicBezTo>
                      <a:cubicBezTo>
                        <a:pt x="220" y="6"/>
                        <a:pt x="222" y="6"/>
                        <a:pt x="223" y="7"/>
                      </a:cubicBezTo>
                      <a:cubicBezTo>
                        <a:pt x="224" y="7"/>
                        <a:pt x="225" y="8"/>
                        <a:pt x="227" y="8"/>
                      </a:cubicBezTo>
                      <a:cubicBezTo>
                        <a:pt x="228" y="9"/>
                        <a:pt x="229" y="10"/>
                        <a:pt x="230" y="10"/>
                      </a:cubicBezTo>
                      <a:cubicBezTo>
                        <a:pt x="232" y="12"/>
                        <a:pt x="233" y="14"/>
                        <a:pt x="235" y="16"/>
                      </a:cubicBezTo>
                      <a:cubicBezTo>
                        <a:pt x="237" y="20"/>
                        <a:pt x="239" y="25"/>
                        <a:pt x="239" y="30"/>
                      </a:cubicBezTo>
                      <a:cubicBezTo>
                        <a:pt x="235" y="29"/>
                        <a:pt x="235" y="29"/>
                        <a:pt x="235" y="29"/>
                      </a:cubicBezTo>
                      <a:cubicBezTo>
                        <a:pt x="236" y="27"/>
                        <a:pt x="236" y="27"/>
                        <a:pt x="236" y="27"/>
                      </a:cubicBezTo>
                      <a:cubicBezTo>
                        <a:pt x="236" y="26"/>
                        <a:pt x="237" y="25"/>
                        <a:pt x="238" y="25"/>
                      </a:cubicBezTo>
                      <a:cubicBezTo>
                        <a:pt x="238" y="24"/>
                        <a:pt x="239" y="24"/>
                        <a:pt x="240" y="23"/>
                      </a:cubicBezTo>
                      <a:cubicBezTo>
                        <a:pt x="240" y="23"/>
                        <a:pt x="241" y="22"/>
                        <a:pt x="242" y="22"/>
                      </a:cubicBezTo>
                      <a:cubicBezTo>
                        <a:pt x="243" y="22"/>
                        <a:pt x="243" y="22"/>
                        <a:pt x="244" y="22"/>
                      </a:cubicBezTo>
                      <a:cubicBezTo>
                        <a:pt x="245" y="21"/>
                        <a:pt x="246" y="22"/>
                        <a:pt x="247" y="22"/>
                      </a:cubicBezTo>
                      <a:cubicBezTo>
                        <a:pt x="248" y="22"/>
                        <a:pt x="248" y="22"/>
                        <a:pt x="249" y="22"/>
                      </a:cubicBezTo>
                      <a:cubicBezTo>
                        <a:pt x="250" y="23"/>
                        <a:pt x="251" y="23"/>
                        <a:pt x="251" y="24"/>
                      </a:cubicBezTo>
                      <a:cubicBezTo>
                        <a:pt x="254" y="25"/>
                        <a:pt x="256" y="28"/>
                        <a:pt x="257" y="31"/>
                      </a:cubicBezTo>
                      <a:cubicBezTo>
                        <a:pt x="258" y="32"/>
                        <a:pt x="258" y="33"/>
                        <a:pt x="259" y="35"/>
                      </a:cubicBezTo>
                      <a:cubicBezTo>
                        <a:pt x="259" y="36"/>
                        <a:pt x="259" y="38"/>
                        <a:pt x="259" y="39"/>
                      </a:cubicBezTo>
                      <a:cubicBezTo>
                        <a:pt x="258" y="40"/>
                        <a:pt x="258" y="40"/>
                        <a:pt x="258" y="40"/>
                      </a:cubicBezTo>
                      <a:cubicBezTo>
                        <a:pt x="258" y="39"/>
                        <a:pt x="258" y="39"/>
                        <a:pt x="258" y="39"/>
                      </a:cubicBezTo>
                      <a:cubicBezTo>
                        <a:pt x="258" y="39"/>
                        <a:pt x="258" y="39"/>
                        <a:pt x="258" y="39"/>
                      </a:cubicBezTo>
                      <a:cubicBezTo>
                        <a:pt x="258" y="38"/>
                        <a:pt x="258" y="36"/>
                        <a:pt x="257" y="35"/>
                      </a:cubicBezTo>
                      <a:cubicBezTo>
                        <a:pt x="257" y="34"/>
                        <a:pt x="257" y="34"/>
                        <a:pt x="256" y="33"/>
                      </a:cubicBezTo>
                      <a:cubicBezTo>
                        <a:pt x="256" y="33"/>
                        <a:pt x="256" y="32"/>
                        <a:pt x="256" y="31"/>
                      </a:cubicBezTo>
                      <a:cubicBezTo>
                        <a:pt x="254" y="29"/>
                        <a:pt x="252" y="27"/>
                        <a:pt x="250" y="26"/>
                      </a:cubicBezTo>
                      <a:cubicBezTo>
                        <a:pt x="249" y="26"/>
                        <a:pt x="249" y="25"/>
                        <a:pt x="248" y="25"/>
                      </a:cubicBezTo>
                      <a:cubicBezTo>
                        <a:pt x="248" y="25"/>
                        <a:pt x="247" y="25"/>
                        <a:pt x="246" y="25"/>
                      </a:cubicBezTo>
                      <a:cubicBezTo>
                        <a:pt x="246" y="25"/>
                        <a:pt x="245" y="25"/>
                        <a:pt x="245" y="25"/>
                      </a:cubicBezTo>
                      <a:cubicBezTo>
                        <a:pt x="244" y="25"/>
                        <a:pt x="244" y="25"/>
                        <a:pt x="243" y="26"/>
                      </a:cubicBezTo>
                      <a:cubicBezTo>
                        <a:pt x="243" y="26"/>
                        <a:pt x="242" y="26"/>
                        <a:pt x="242" y="26"/>
                      </a:cubicBezTo>
                      <a:cubicBezTo>
                        <a:pt x="241" y="27"/>
                        <a:pt x="241" y="27"/>
                        <a:pt x="240" y="28"/>
                      </a:cubicBezTo>
                      <a:cubicBezTo>
                        <a:pt x="240" y="28"/>
                        <a:pt x="240" y="29"/>
                        <a:pt x="239" y="29"/>
                      </a:cubicBezTo>
                      <a:cubicBezTo>
                        <a:pt x="238" y="31"/>
                        <a:pt x="238" y="31"/>
                        <a:pt x="238" y="31"/>
                      </a:cubicBezTo>
                      <a:cubicBezTo>
                        <a:pt x="238" y="32"/>
                        <a:pt x="236" y="32"/>
                        <a:pt x="235" y="32"/>
                      </a:cubicBezTo>
                      <a:cubicBezTo>
                        <a:pt x="235" y="31"/>
                        <a:pt x="234" y="30"/>
                        <a:pt x="234" y="30"/>
                      </a:cubicBezTo>
                      <a:cubicBezTo>
                        <a:pt x="234" y="30"/>
                        <a:pt x="234" y="30"/>
                        <a:pt x="234" y="30"/>
                      </a:cubicBezTo>
                      <a:cubicBezTo>
                        <a:pt x="234" y="26"/>
                        <a:pt x="233" y="22"/>
                        <a:pt x="230" y="19"/>
                      </a:cubicBezTo>
                      <a:cubicBezTo>
                        <a:pt x="228" y="16"/>
                        <a:pt x="225" y="14"/>
                        <a:pt x="221" y="13"/>
                      </a:cubicBezTo>
                      <a:cubicBezTo>
                        <a:pt x="221" y="13"/>
                        <a:pt x="220" y="13"/>
                        <a:pt x="220" y="12"/>
                      </a:cubicBezTo>
                      <a:cubicBezTo>
                        <a:pt x="220" y="12"/>
                        <a:pt x="220" y="12"/>
                        <a:pt x="220" y="12"/>
                      </a:cubicBezTo>
                      <a:cubicBezTo>
                        <a:pt x="219" y="12"/>
                        <a:pt x="219" y="12"/>
                        <a:pt x="219" y="12"/>
                      </a:cubicBezTo>
                      <a:cubicBezTo>
                        <a:pt x="218" y="12"/>
                        <a:pt x="218" y="12"/>
                        <a:pt x="218" y="12"/>
                      </a:cubicBezTo>
                      <a:cubicBezTo>
                        <a:pt x="217" y="12"/>
                        <a:pt x="217" y="12"/>
                        <a:pt x="217" y="12"/>
                      </a:cubicBezTo>
                      <a:cubicBezTo>
                        <a:pt x="216" y="13"/>
                        <a:pt x="216" y="13"/>
                        <a:pt x="216" y="13"/>
                      </a:cubicBezTo>
                      <a:cubicBezTo>
                        <a:pt x="215" y="13"/>
                        <a:pt x="215" y="13"/>
                        <a:pt x="214" y="13"/>
                      </a:cubicBezTo>
                      <a:cubicBezTo>
                        <a:pt x="214" y="14"/>
                        <a:pt x="213" y="14"/>
                        <a:pt x="213" y="15"/>
                      </a:cubicBezTo>
                      <a:cubicBezTo>
                        <a:pt x="212" y="16"/>
                        <a:pt x="212" y="16"/>
                        <a:pt x="211" y="17"/>
                      </a:cubicBezTo>
                      <a:cubicBezTo>
                        <a:pt x="211" y="18"/>
                        <a:pt x="210" y="19"/>
                        <a:pt x="210" y="20"/>
                      </a:cubicBezTo>
                      <a:cubicBezTo>
                        <a:pt x="210" y="20"/>
                        <a:pt x="209" y="21"/>
                        <a:pt x="209" y="22"/>
                      </a:cubicBezTo>
                      <a:cubicBezTo>
                        <a:pt x="208" y="25"/>
                        <a:pt x="208" y="25"/>
                        <a:pt x="208" y="25"/>
                      </a:cubicBezTo>
                      <a:cubicBezTo>
                        <a:pt x="208" y="27"/>
                        <a:pt x="206" y="29"/>
                        <a:pt x="204" y="28"/>
                      </a:cubicBezTo>
                      <a:cubicBezTo>
                        <a:pt x="203" y="28"/>
                        <a:pt x="202" y="27"/>
                        <a:pt x="201" y="26"/>
                      </a:cubicBezTo>
                      <a:cubicBezTo>
                        <a:pt x="201" y="26"/>
                        <a:pt x="201" y="26"/>
                        <a:pt x="201" y="26"/>
                      </a:cubicBezTo>
                      <a:cubicBezTo>
                        <a:pt x="200" y="23"/>
                        <a:pt x="200" y="23"/>
                        <a:pt x="200" y="23"/>
                      </a:cubicBezTo>
                      <a:cubicBezTo>
                        <a:pt x="200" y="23"/>
                        <a:pt x="200" y="22"/>
                        <a:pt x="199" y="21"/>
                      </a:cubicBezTo>
                      <a:cubicBezTo>
                        <a:pt x="199" y="21"/>
                        <a:pt x="199" y="20"/>
                        <a:pt x="198" y="20"/>
                      </a:cubicBezTo>
                      <a:cubicBezTo>
                        <a:pt x="198" y="19"/>
                        <a:pt x="197" y="18"/>
                        <a:pt x="197" y="18"/>
                      </a:cubicBezTo>
                      <a:cubicBezTo>
                        <a:pt x="196" y="17"/>
                        <a:pt x="196" y="17"/>
                        <a:pt x="195" y="17"/>
                      </a:cubicBezTo>
                      <a:cubicBezTo>
                        <a:pt x="195" y="16"/>
                        <a:pt x="194" y="16"/>
                        <a:pt x="194" y="15"/>
                      </a:cubicBezTo>
                      <a:cubicBezTo>
                        <a:pt x="193" y="15"/>
                        <a:pt x="193" y="15"/>
                        <a:pt x="192" y="14"/>
                      </a:cubicBezTo>
                      <a:cubicBezTo>
                        <a:pt x="192" y="14"/>
                        <a:pt x="191" y="14"/>
                        <a:pt x="190" y="14"/>
                      </a:cubicBezTo>
                      <a:cubicBezTo>
                        <a:pt x="190" y="14"/>
                        <a:pt x="189" y="14"/>
                        <a:pt x="189" y="14"/>
                      </a:cubicBezTo>
                      <a:cubicBezTo>
                        <a:pt x="188" y="14"/>
                        <a:pt x="188" y="14"/>
                        <a:pt x="187" y="14"/>
                      </a:cubicBezTo>
                      <a:cubicBezTo>
                        <a:pt x="187" y="14"/>
                        <a:pt x="186" y="14"/>
                        <a:pt x="186" y="15"/>
                      </a:cubicBezTo>
                      <a:cubicBezTo>
                        <a:pt x="185" y="15"/>
                        <a:pt x="185" y="15"/>
                        <a:pt x="184" y="15"/>
                      </a:cubicBezTo>
                      <a:cubicBezTo>
                        <a:pt x="184" y="16"/>
                        <a:pt x="183" y="16"/>
                        <a:pt x="183" y="17"/>
                      </a:cubicBezTo>
                      <a:cubicBezTo>
                        <a:pt x="182" y="17"/>
                        <a:pt x="182" y="18"/>
                        <a:pt x="182" y="18"/>
                      </a:cubicBezTo>
                      <a:cubicBezTo>
                        <a:pt x="181" y="19"/>
                        <a:pt x="181" y="19"/>
                        <a:pt x="181" y="20"/>
                      </a:cubicBezTo>
                      <a:cubicBezTo>
                        <a:pt x="180" y="22"/>
                        <a:pt x="180" y="22"/>
                        <a:pt x="180" y="22"/>
                      </a:cubicBezTo>
                      <a:cubicBezTo>
                        <a:pt x="180" y="22"/>
                        <a:pt x="180" y="22"/>
                        <a:pt x="180" y="22"/>
                      </a:cubicBezTo>
                      <a:cubicBezTo>
                        <a:pt x="179" y="25"/>
                        <a:pt x="176" y="25"/>
                        <a:pt x="174" y="24"/>
                      </a:cubicBezTo>
                      <a:cubicBezTo>
                        <a:pt x="172" y="24"/>
                        <a:pt x="171" y="22"/>
                        <a:pt x="171" y="21"/>
                      </a:cubicBezTo>
                      <a:cubicBezTo>
                        <a:pt x="172" y="18"/>
                        <a:pt x="171" y="16"/>
                        <a:pt x="171" y="14"/>
                      </a:cubicBezTo>
                      <a:cubicBezTo>
                        <a:pt x="170" y="12"/>
                        <a:pt x="169" y="10"/>
                        <a:pt x="168" y="10"/>
                      </a:cubicBezTo>
                      <a:cubicBezTo>
                        <a:pt x="167" y="9"/>
                        <a:pt x="167" y="9"/>
                        <a:pt x="166" y="9"/>
                      </a:cubicBezTo>
                      <a:cubicBezTo>
                        <a:pt x="165" y="9"/>
                        <a:pt x="164" y="9"/>
                        <a:pt x="163" y="9"/>
                      </a:cubicBezTo>
                      <a:cubicBezTo>
                        <a:pt x="162" y="9"/>
                        <a:pt x="162" y="9"/>
                        <a:pt x="162" y="9"/>
                      </a:cubicBezTo>
                      <a:cubicBezTo>
                        <a:pt x="160" y="10"/>
                        <a:pt x="160" y="10"/>
                        <a:pt x="160" y="10"/>
                      </a:cubicBezTo>
                      <a:cubicBezTo>
                        <a:pt x="159" y="10"/>
                        <a:pt x="158" y="11"/>
                        <a:pt x="157" y="11"/>
                      </a:cubicBezTo>
                      <a:cubicBezTo>
                        <a:pt x="156" y="11"/>
                        <a:pt x="155" y="12"/>
                        <a:pt x="154" y="13"/>
                      </a:cubicBezTo>
                      <a:cubicBezTo>
                        <a:pt x="154" y="13"/>
                        <a:pt x="153" y="13"/>
                        <a:pt x="153" y="14"/>
                      </a:cubicBezTo>
                      <a:cubicBezTo>
                        <a:pt x="152" y="15"/>
                        <a:pt x="152" y="15"/>
                        <a:pt x="152" y="15"/>
                      </a:cubicBezTo>
                      <a:cubicBezTo>
                        <a:pt x="151" y="16"/>
                        <a:pt x="151" y="16"/>
                        <a:pt x="151" y="16"/>
                      </a:cubicBezTo>
                      <a:cubicBezTo>
                        <a:pt x="150" y="18"/>
                        <a:pt x="150" y="18"/>
                        <a:pt x="150" y="18"/>
                      </a:cubicBezTo>
                      <a:cubicBezTo>
                        <a:pt x="149" y="19"/>
                        <a:pt x="149" y="19"/>
                        <a:pt x="149" y="19"/>
                      </a:cubicBezTo>
                      <a:cubicBezTo>
                        <a:pt x="149" y="20"/>
                        <a:pt x="149" y="20"/>
                        <a:pt x="148" y="21"/>
                      </a:cubicBezTo>
                      <a:cubicBezTo>
                        <a:pt x="148" y="22"/>
                        <a:pt x="148" y="23"/>
                        <a:pt x="147" y="24"/>
                      </a:cubicBezTo>
                      <a:cubicBezTo>
                        <a:pt x="147" y="25"/>
                        <a:pt x="147" y="26"/>
                        <a:pt x="147" y="28"/>
                      </a:cubicBezTo>
                      <a:cubicBezTo>
                        <a:pt x="147" y="29"/>
                        <a:pt x="146" y="30"/>
                        <a:pt x="146" y="31"/>
                      </a:cubicBezTo>
                      <a:cubicBezTo>
                        <a:pt x="146" y="35"/>
                        <a:pt x="146" y="35"/>
                        <a:pt x="146" y="35"/>
                      </a:cubicBezTo>
                      <a:cubicBezTo>
                        <a:pt x="146" y="37"/>
                        <a:pt x="144" y="39"/>
                        <a:pt x="142" y="39"/>
                      </a:cubicBezTo>
                      <a:cubicBezTo>
                        <a:pt x="141" y="39"/>
                        <a:pt x="140" y="38"/>
                        <a:pt x="139" y="37"/>
                      </a:cubicBezTo>
                      <a:cubicBezTo>
                        <a:pt x="139" y="37"/>
                        <a:pt x="139" y="37"/>
                        <a:pt x="139" y="37"/>
                      </a:cubicBezTo>
                      <a:cubicBezTo>
                        <a:pt x="139" y="36"/>
                        <a:pt x="139" y="35"/>
                        <a:pt x="138" y="35"/>
                      </a:cubicBezTo>
                      <a:cubicBezTo>
                        <a:pt x="138" y="34"/>
                        <a:pt x="138" y="34"/>
                        <a:pt x="137" y="33"/>
                      </a:cubicBezTo>
                      <a:cubicBezTo>
                        <a:pt x="137" y="33"/>
                        <a:pt x="136" y="32"/>
                        <a:pt x="136" y="32"/>
                      </a:cubicBezTo>
                      <a:cubicBezTo>
                        <a:pt x="135" y="32"/>
                        <a:pt x="135" y="31"/>
                        <a:pt x="134" y="31"/>
                      </a:cubicBezTo>
                      <a:cubicBezTo>
                        <a:pt x="133" y="30"/>
                        <a:pt x="132" y="30"/>
                        <a:pt x="131" y="30"/>
                      </a:cubicBezTo>
                      <a:cubicBezTo>
                        <a:pt x="130" y="29"/>
                        <a:pt x="129" y="29"/>
                        <a:pt x="129" y="29"/>
                      </a:cubicBezTo>
                      <a:cubicBezTo>
                        <a:pt x="127" y="29"/>
                        <a:pt x="127" y="29"/>
                        <a:pt x="127" y="29"/>
                      </a:cubicBezTo>
                      <a:cubicBezTo>
                        <a:pt x="125" y="30"/>
                        <a:pt x="125" y="30"/>
                        <a:pt x="125" y="30"/>
                      </a:cubicBezTo>
                      <a:cubicBezTo>
                        <a:pt x="124" y="30"/>
                        <a:pt x="123" y="30"/>
                        <a:pt x="123" y="31"/>
                      </a:cubicBezTo>
                      <a:cubicBezTo>
                        <a:pt x="122" y="31"/>
                        <a:pt x="122" y="31"/>
                        <a:pt x="121" y="32"/>
                      </a:cubicBezTo>
                      <a:cubicBezTo>
                        <a:pt x="121" y="32"/>
                        <a:pt x="120" y="32"/>
                        <a:pt x="120" y="33"/>
                      </a:cubicBezTo>
                      <a:cubicBezTo>
                        <a:pt x="119" y="33"/>
                        <a:pt x="119" y="34"/>
                        <a:pt x="118" y="34"/>
                      </a:cubicBezTo>
                      <a:cubicBezTo>
                        <a:pt x="118" y="35"/>
                        <a:pt x="118" y="35"/>
                        <a:pt x="117" y="36"/>
                      </a:cubicBezTo>
                      <a:cubicBezTo>
                        <a:pt x="117" y="37"/>
                        <a:pt x="117" y="37"/>
                        <a:pt x="117" y="38"/>
                      </a:cubicBezTo>
                      <a:cubicBezTo>
                        <a:pt x="116" y="40"/>
                        <a:pt x="116" y="40"/>
                        <a:pt x="116" y="40"/>
                      </a:cubicBezTo>
                      <a:cubicBezTo>
                        <a:pt x="116" y="40"/>
                        <a:pt x="116" y="40"/>
                        <a:pt x="116" y="40"/>
                      </a:cubicBezTo>
                      <a:cubicBezTo>
                        <a:pt x="116" y="42"/>
                        <a:pt x="115" y="43"/>
                        <a:pt x="113" y="42"/>
                      </a:cubicBezTo>
                      <a:cubicBezTo>
                        <a:pt x="112" y="42"/>
                        <a:pt x="112" y="41"/>
                        <a:pt x="111" y="41"/>
                      </a:cubicBezTo>
                      <a:cubicBezTo>
                        <a:pt x="111" y="38"/>
                        <a:pt x="111" y="38"/>
                        <a:pt x="111" y="38"/>
                      </a:cubicBezTo>
                      <a:cubicBezTo>
                        <a:pt x="111" y="38"/>
                        <a:pt x="110" y="37"/>
                        <a:pt x="110" y="37"/>
                      </a:cubicBezTo>
                      <a:cubicBezTo>
                        <a:pt x="110" y="36"/>
                        <a:pt x="109" y="35"/>
                        <a:pt x="109" y="35"/>
                      </a:cubicBezTo>
                      <a:cubicBezTo>
                        <a:pt x="109" y="34"/>
                        <a:pt x="108" y="34"/>
                        <a:pt x="108" y="33"/>
                      </a:cubicBezTo>
                      <a:cubicBezTo>
                        <a:pt x="107" y="33"/>
                        <a:pt x="107" y="32"/>
                        <a:pt x="106" y="32"/>
                      </a:cubicBezTo>
                      <a:cubicBezTo>
                        <a:pt x="106" y="31"/>
                        <a:pt x="105" y="31"/>
                        <a:pt x="105" y="31"/>
                      </a:cubicBezTo>
                      <a:cubicBezTo>
                        <a:pt x="104" y="31"/>
                        <a:pt x="104" y="30"/>
                        <a:pt x="103" y="30"/>
                      </a:cubicBezTo>
                      <a:cubicBezTo>
                        <a:pt x="102" y="30"/>
                        <a:pt x="102" y="30"/>
                        <a:pt x="101" y="30"/>
                      </a:cubicBezTo>
                      <a:cubicBezTo>
                        <a:pt x="100" y="30"/>
                        <a:pt x="98" y="30"/>
                        <a:pt x="97" y="31"/>
                      </a:cubicBezTo>
                      <a:cubicBezTo>
                        <a:pt x="96" y="31"/>
                        <a:pt x="96" y="31"/>
                        <a:pt x="95" y="31"/>
                      </a:cubicBezTo>
                      <a:cubicBezTo>
                        <a:pt x="94" y="32"/>
                        <a:pt x="94" y="32"/>
                        <a:pt x="93" y="32"/>
                      </a:cubicBezTo>
                      <a:cubicBezTo>
                        <a:pt x="93" y="33"/>
                        <a:pt x="92" y="33"/>
                        <a:pt x="92" y="34"/>
                      </a:cubicBezTo>
                      <a:cubicBezTo>
                        <a:pt x="91" y="34"/>
                        <a:pt x="91" y="35"/>
                        <a:pt x="90" y="36"/>
                      </a:cubicBezTo>
                      <a:cubicBezTo>
                        <a:pt x="90" y="36"/>
                        <a:pt x="89" y="37"/>
                        <a:pt x="89" y="37"/>
                      </a:cubicBezTo>
                      <a:cubicBezTo>
                        <a:pt x="88" y="39"/>
                        <a:pt x="88" y="39"/>
                        <a:pt x="88" y="39"/>
                      </a:cubicBezTo>
                      <a:cubicBezTo>
                        <a:pt x="88" y="40"/>
                        <a:pt x="87" y="41"/>
                        <a:pt x="86" y="40"/>
                      </a:cubicBezTo>
                      <a:cubicBezTo>
                        <a:pt x="86" y="40"/>
                        <a:pt x="86" y="40"/>
                        <a:pt x="86" y="40"/>
                      </a:cubicBezTo>
                      <a:cubicBezTo>
                        <a:pt x="84" y="37"/>
                        <a:pt x="84" y="37"/>
                        <a:pt x="84" y="37"/>
                      </a:cubicBezTo>
                      <a:cubicBezTo>
                        <a:pt x="82" y="35"/>
                        <a:pt x="82" y="35"/>
                        <a:pt x="82" y="35"/>
                      </a:cubicBezTo>
                      <a:cubicBezTo>
                        <a:pt x="81" y="35"/>
                        <a:pt x="80" y="34"/>
                        <a:pt x="79" y="33"/>
                      </a:cubicBezTo>
                      <a:cubicBezTo>
                        <a:pt x="78" y="33"/>
                        <a:pt x="78" y="33"/>
                        <a:pt x="77" y="32"/>
                      </a:cubicBezTo>
                      <a:cubicBezTo>
                        <a:pt x="76" y="32"/>
                        <a:pt x="75" y="32"/>
                        <a:pt x="74" y="32"/>
                      </a:cubicBezTo>
                      <a:cubicBezTo>
                        <a:pt x="73" y="32"/>
                        <a:pt x="72" y="32"/>
                        <a:pt x="71" y="33"/>
                      </a:cubicBezTo>
                      <a:cubicBezTo>
                        <a:pt x="70" y="33"/>
                        <a:pt x="69" y="33"/>
                        <a:pt x="68" y="34"/>
                      </a:cubicBezTo>
                      <a:cubicBezTo>
                        <a:pt x="67" y="34"/>
                        <a:pt x="66" y="35"/>
                        <a:pt x="66" y="36"/>
                      </a:cubicBezTo>
                      <a:cubicBezTo>
                        <a:pt x="64" y="37"/>
                        <a:pt x="63" y="39"/>
                        <a:pt x="63" y="41"/>
                      </a:cubicBezTo>
                      <a:cubicBezTo>
                        <a:pt x="62" y="43"/>
                        <a:pt x="62" y="45"/>
                        <a:pt x="63" y="47"/>
                      </a:cubicBezTo>
                      <a:cubicBezTo>
                        <a:pt x="63" y="51"/>
                        <a:pt x="64" y="55"/>
                        <a:pt x="64" y="60"/>
                      </a:cubicBezTo>
                      <a:cubicBezTo>
                        <a:pt x="64" y="61"/>
                        <a:pt x="63" y="62"/>
                        <a:pt x="62" y="62"/>
                      </a:cubicBezTo>
                      <a:cubicBezTo>
                        <a:pt x="61" y="62"/>
                        <a:pt x="61" y="62"/>
                        <a:pt x="61" y="61"/>
                      </a:cubicBezTo>
                      <a:cubicBezTo>
                        <a:pt x="61" y="61"/>
                        <a:pt x="61" y="61"/>
                        <a:pt x="61" y="61"/>
                      </a:cubicBezTo>
                      <a:cubicBezTo>
                        <a:pt x="60" y="60"/>
                        <a:pt x="59" y="60"/>
                        <a:pt x="58" y="59"/>
                      </a:cubicBezTo>
                      <a:cubicBezTo>
                        <a:pt x="57" y="58"/>
                        <a:pt x="56" y="58"/>
                        <a:pt x="55" y="57"/>
                      </a:cubicBezTo>
                      <a:cubicBezTo>
                        <a:pt x="53" y="56"/>
                        <a:pt x="51" y="56"/>
                        <a:pt x="48" y="56"/>
                      </a:cubicBezTo>
                      <a:cubicBezTo>
                        <a:pt x="47" y="56"/>
                        <a:pt x="46" y="56"/>
                        <a:pt x="45" y="56"/>
                      </a:cubicBezTo>
                      <a:cubicBezTo>
                        <a:pt x="44" y="56"/>
                        <a:pt x="43" y="56"/>
                        <a:pt x="42" y="57"/>
                      </a:cubicBezTo>
                      <a:cubicBezTo>
                        <a:pt x="41" y="57"/>
                        <a:pt x="40" y="58"/>
                        <a:pt x="40" y="59"/>
                      </a:cubicBezTo>
                      <a:cubicBezTo>
                        <a:pt x="39" y="59"/>
                        <a:pt x="38" y="60"/>
                        <a:pt x="37" y="61"/>
                      </a:cubicBezTo>
                      <a:cubicBezTo>
                        <a:pt x="37" y="62"/>
                        <a:pt x="37" y="62"/>
                        <a:pt x="37" y="62"/>
                      </a:cubicBezTo>
                      <a:cubicBezTo>
                        <a:pt x="36" y="64"/>
                        <a:pt x="36" y="64"/>
                        <a:pt x="36" y="64"/>
                      </a:cubicBezTo>
                      <a:cubicBezTo>
                        <a:pt x="35" y="64"/>
                        <a:pt x="35" y="66"/>
                        <a:pt x="35" y="67"/>
                      </a:cubicBezTo>
                      <a:cubicBezTo>
                        <a:pt x="34" y="68"/>
                        <a:pt x="34" y="69"/>
                        <a:pt x="34" y="70"/>
                      </a:cubicBezTo>
                      <a:cubicBezTo>
                        <a:pt x="34" y="71"/>
                        <a:pt x="34" y="72"/>
                        <a:pt x="34" y="73"/>
                      </a:cubicBezTo>
                      <a:cubicBezTo>
                        <a:pt x="35" y="75"/>
                        <a:pt x="36" y="77"/>
                        <a:pt x="36" y="80"/>
                      </a:cubicBezTo>
                      <a:cubicBezTo>
                        <a:pt x="37" y="81"/>
                        <a:pt x="37" y="83"/>
                        <a:pt x="37" y="84"/>
                      </a:cubicBezTo>
                      <a:cubicBezTo>
                        <a:pt x="38" y="85"/>
                        <a:pt x="38" y="87"/>
                        <a:pt x="38" y="88"/>
                      </a:cubicBezTo>
                      <a:cubicBezTo>
                        <a:pt x="38" y="90"/>
                        <a:pt x="37" y="92"/>
                        <a:pt x="35" y="92"/>
                      </a:cubicBezTo>
                      <a:cubicBezTo>
                        <a:pt x="34" y="92"/>
                        <a:pt x="33" y="92"/>
                        <a:pt x="32" y="91"/>
                      </a:cubicBezTo>
                      <a:cubicBezTo>
                        <a:pt x="32" y="91"/>
                        <a:pt x="32" y="91"/>
                        <a:pt x="32" y="91"/>
                      </a:cubicBezTo>
                      <a:cubicBezTo>
                        <a:pt x="31" y="90"/>
                        <a:pt x="31" y="90"/>
                        <a:pt x="31" y="90"/>
                      </a:cubicBezTo>
                      <a:cubicBezTo>
                        <a:pt x="30" y="90"/>
                        <a:pt x="30" y="90"/>
                        <a:pt x="30" y="90"/>
                      </a:cubicBezTo>
                      <a:cubicBezTo>
                        <a:pt x="29" y="89"/>
                        <a:pt x="29" y="89"/>
                        <a:pt x="29" y="89"/>
                      </a:cubicBezTo>
                      <a:cubicBezTo>
                        <a:pt x="29" y="89"/>
                        <a:pt x="29" y="89"/>
                        <a:pt x="29" y="89"/>
                      </a:cubicBezTo>
                      <a:cubicBezTo>
                        <a:pt x="29" y="89"/>
                        <a:pt x="29" y="89"/>
                        <a:pt x="29" y="89"/>
                      </a:cubicBezTo>
                      <a:cubicBezTo>
                        <a:pt x="29" y="89"/>
                        <a:pt x="29" y="89"/>
                        <a:pt x="29" y="89"/>
                      </a:cubicBezTo>
                      <a:cubicBezTo>
                        <a:pt x="28" y="90"/>
                        <a:pt x="28" y="90"/>
                        <a:pt x="28" y="90"/>
                      </a:cubicBezTo>
                      <a:cubicBezTo>
                        <a:pt x="28" y="91"/>
                        <a:pt x="27" y="91"/>
                        <a:pt x="27" y="92"/>
                      </a:cubicBezTo>
                      <a:cubicBezTo>
                        <a:pt x="27" y="93"/>
                        <a:pt x="27" y="94"/>
                        <a:pt x="27" y="95"/>
                      </a:cubicBezTo>
                      <a:cubicBezTo>
                        <a:pt x="27" y="97"/>
                        <a:pt x="27" y="98"/>
                        <a:pt x="27" y="99"/>
                      </a:cubicBezTo>
                      <a:cubicBezTo>
                        <a:pt x="27" y="101"/>
                        <a:pt x="27" y="103"/>
                        <a:pt x="27" y="105"/>
                      </a:cubicBezTo>
                      <a:cubicBezTo>
                        <a:pt x="28" y="105"/>
                        <a:pt x="28" y="105"/>
                        <a:pt x="28" y="105"/>
                      </a:cubicBezTo>
                      <a:cubicBezTo>
                        <a:pt x="28" y="107"/>
                        <a:pt x="27" y="109"/>
                        <a:pt x="25" y="109"/>
                      </a:cubicBezTo>
                      <a:cubicBezTo>
                        <a:pt x="24" y="110"/>
                        <a:pt x="23" y="109"/>
                        <a:pt x="23" y="109"/>
                      </a:cubicBezTo>
                      <a:cubicBezTo>
                        <a:pt x="20" y="107"/>
                        <a:pt x="17" y="106"/>
                        <a:pt x="13" y="107"/>
                      </a:cubicBezTo>
                      <a:cubicBezTo>
                        <a:pt x="12" y="107"/>
                        <a:pt x="10" y="107"/>
                        <a:pt x="9" y="108"/>
                      </a:cubicBezTo>
                      <a:cubicBezTo>
                        <a:pt x="8" y="108"/>
                        <a:pt x="8" y="109"/>
                        <a:pt x="7" y="109"/>
                      </a:cubicBezTo>
                      <a:cubicBezTo>
                        <a:pt x="7" y="109"/>
                        <a:pt x="7" y="109"/>
                        <a:pt x="7" y="110"/>
                      </a:cubicBezTo>
                      <a:cubicBezTo>
                        <a:pt x="7" y="111"/>
                        <a:pt x="7" y="111"/>
                        <a:pt x="7"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2"/>
                        <a:pt x="6" y="112"/>
                        <a:pt x="6" y="113"/>
                      </a:cubicBezTo>
                      <a:cubicBezTo>
                        <a:pt x="6" y="114"/>
                        <a:pt x="6" y="115"/>
                        <a:pt x="6" y="115"/>
                      </a:cubicBezTo>
                      <a:cubicBezTo>
                        <a:pt x="6" y="116"/>
                        <a:pt x="6" y="117"/>
                        <a:pt x="6" y="118"/>
                      </a:cubicBezTo>
                      <a:cubicBezTo>
                        <a:pt x="7" y="119"/>
                        <a:pt x="7" y="120"/>
                        <a:pt x="7" y="121"/>
                      </a:cubicBezTo>
                      <a:cubicBezTo>
                        <a:pt x="8" y="122"/>
                        <a:pt x="8" y="124"/>
                        <a:pt x="9" y="126"/>
                      </a:cubicBezTo>
                      <a:cubicBezTo>
                        <a:pt x="10" y="127"/>
                        <a:pt x="11" y="129"/>
                        <a:pt x="12" y="131"/>
                      </a:cubicBezTo>
                      <a:cubicBezTo>
                        <a:pt x="12" y="131"/>
                        <a:pt x="12" y="131"/>
                        <a:pt x="12" y="131"/>
                      </a:cubicBezTo>
                      <a:cubicBezTo>
                        <a:pt x="13" y="131"/>
                        <a:pt x="13" y="133"/>
                        <a:pt x="12" y="133"/>
                      </a:cubicBezTo>
                      <a:cubicBezTo>
                        <a:pt x="11" y="134"/>
                        <a:pt x="11" y="134"/>
                        <a:pt x="10" y="134"/>
                      </a:cubicBezTo>
                      <a:cubicBezTo>
                        <a:pt x="10" y="133"/>
                        <a:pt x="9" y="133"/>
                        <a:pt x="8" y="133"/>
                      </a:cubicBezTo>
                      <a:cubicBezTo>
                        <a:pt x="8" y="133"/>
                        <a:pt x="7" y="134"/>
                        <a:pt x="7" y="134"/>
                      </a:cubicBezTo>
                      <a:cubicBezTo>
                        <a:pt x="6" y="134"/>
                        <a:pt x="6" y="134"/>
                        <a:pt x="6" y="134"/>
                      </a:cubicBezTo>
                      <a:cubicBezTo>
                        <a:pt x="5" y="134"/>
                        <a:pt x="4" y="135"/>
                        <a:pt x="4" y="135"/>
                      </a:cubicBezTo>
                      <a:cubicBezTo>
                        <a:pt x="3" y="136"/>
                        <a:pt x="3" y="137"/>
                        <a:pt x="2" y="138"/>
                      </a:cubicBezTo>
                      <a:cubicBezTo>
                        <a:pt x="2" y="138"/>
                        <a:pt x="2" y="139"/>
                        <a:pt x="2" y="140"/>
                      </a:cubicBezTo>
                      <a:cubicBezTo>
                        <a:pt x="2" y="140"/>
                        <a:pt x="1" y="141"/>
                        <a:pt x="2" y="141"/>
                      </a:cubicBezTo>
                      <a:cubicBezTo>
                        <a:pt x="2" y="142"/>
                        <a:pt x="2" y="142"/>
                        <a:pt x="2" y="143"/>
                      </a:cubicBezTo>
                      <a:cubicBezTo>
                        <a:pt x="2" y="143"/>
                        <a:pt x="2" y="143"/>
                        <a:pt x="2" y="144"/>
                      </a:cubicBezTo>
                      <a:cubicBezTo>
                        <a:pt x="3" y="144"/>
                        <a:pt x="3" y="145"/>
                        <a:pt x="3" y="145"/>
                      </a:cubicBezTo>
                      <a:cubicBezTo>
                        <a:pt x="3" y="145"/>
                        <a:pt x="4" y="146"/>
                        <a:pt x="4" y="146"/>
                      </a:cubicBezTo>
                      <a:cubicBezTo>
                        <a:pt x="5" y="147"/>
                        <a:pt x="5" y="147"/>
                        <a:pt x="5" y="147"/>
                      </a:cubicBezTo>
                      <a:cubicBezTo>
                        <a:pt x="5" y="148"/>
                        <a:pt x="5" y="148"/>
                        <a:pt x="5" y="148"/>
                      </a:cubicBezTo>
                      <a:cubicBezTo>
                        <a:pt x="5" y="148"/>
                        <a:pt x="5" y="148"/>
                        <a:pt x="5" y="148"/>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sp>
            <p:nvSpPr>
              <p:cNvPr id="198" name="Oval 128"/>
              <p:cNvSpPr/>
              <p:nvPr/>
            </p:nvSpPr>
            <p:spPr>
              <a:xfrm>
                <a:off x="3443552" y="1372545"/>
                <a:ext cx="872118" cy="87211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199" name="Group 134"/>
            <p:cNvGrpSpPr/>
            <p:nvPr/>
          </p:nvGrpSpPr>
          <p:grpSpPr>
            <a:xfrm>
              <a:off x="8656" y="3409"/>
              <a:ext cx="1373" cy="1373"/>
              <a:chOff x="4537460" y="1372545"/>
              <a:chExt cx="872118" cy="872118"/>
            </a:xfrm>
          </p:grpSpPr>
          <p:grpSp>
            <p:nvGrpSpPr>
              <p:cNvPr id="200" name="Group 77"/>
              <p:cNvGrpSpPr/>
              <p:nvPr/>
            </p:nvGrpSpPr>
            <p:grpSpPr>
              <a:xfrm>
                <a:off x="4707562" y="1560361"/>
                <a:ext cx="498864" cy="408161"/>
                <a:chOff x="3514725" y="1471614"/>
                <a:chExt cx="628651" cy="514350"/>
              </a:xfrm>
              <a:solidFill>
                <a:schemeClr val="accent4"/>
              </a:solidFill>
            </p:grpSpPr>
            <p:sp>
              <p:nvSpPr>
                <p:cNvPr id="201" name="Freeform 148"/>
                <p:cNvSpPr/>
                <p:nvPr/>
              </p:nvSpPr>
              <p:spPr bwMode="auto">
                <a:xfrm>
                  <a:off x="3590925" y="1471614"/>
                  <a:ext cx="501650" cy="469900"/>
                </a:xfrm>
                <a:custGeom>
                  <a:avLst/>
                  <a:gdLst/>
                  <a:ahLst/>
                  <a:cxnLst>
                    <a:cxn ang="0">
                      <a:pos x="301" y="34"/>
                    </a:cxn>
                    <a:cxn ang="0">
                      <a:pos x="72" y="34"/>
                    </a:cxn>
                    <a:cxn ang="0">
                      <a:pos x="70" y="0"/>
                    </a:cxn>
                    <a:cxn ang="0">
                      <a:pos x="47" y="0"/>
                    </a:cxn>
                    <a:cxn ang="0">
                      <a:pos x="0" y="240"/>
                    </a:cxn>
                    <a:cxn ang="0">
                      <a:pos x="32" y="246"/>
                    </a:cxn>
                    <a:cxn ang="0">
                      <a:pos x="105" y="68"/>
                    </a:cxn>
                    <a:cxn ang="0">
                      <a:pos x="125" y="68"/>
                    </a:cxn>
                    <a:cxn ang="0">
                      <a:pos x="84" y="254"/>
                    </a:cxn>
                    <a:cxn ang="0">
                      <a:pos x="91" y="256"/>
                    </a:cxn>
                    <a:cxn ang="0">
                      <a:pos x="164" y="77"/>
                    </a:cxn>
                    <a:cxn ang="0">
                      <a:pos x="185" y="77"/>
                    </a:cxn>
                    <a:cxn ang="0">
                      <a:pos x="144" y="264"/>
                    </a:cxn>
                    <a:cxn ang="0">
                      <a:pos x="151" y="263"/>
                    </a:cxn>
                    <a:cxn ang="0">
                      <a:pos x="224" y="83"/>
                    </a:cxn>
                    <a:cxn ang="0">
                      <a:pos x="244" y="83"/>
                    </a:cxn>
                    <a:cxn ang="0">
                      <a:pos x="205" y="274"/>
                    </a:cxn>
                    <a:cxn ang="0">
                      <a:pos x="252" y="282"/>
                    </a:cxn>
                    <a:cxn ang="0">
                      <a:pos x="301" y="34"/>
                    </a:cxn>
                  </a:cxnLst>
                  <a:rect l="0" t="0" r="r" b="b"/>
                  <a:pathLst>
                    <a:path w="301" h="282">
                      <a:moveTo>
                        <a:pt x="301" y="34"/>
                      </a:moveTo>
                      <a:cubicBezTo>
                        <a:pt x="72" y="34"/>
                        <a:pt x="72" y="34"/>
                        <a:pt x="72" y="34"/>
                      </a:cubicBezTo>
                      <a:cubicBezTo>
                        <a:pt x="70" y="0"/>
                        <a:pt x="70" y="0"/>
                        <a:pt x="70" y="0"/>
                      </a:cubicBezTo>
                      <a:cubicBezTo>
                        <a:pt x="47" y="0"/>
                        <a:pt x="47" y="0"/>
                        <a:pt x="47" y="0"/>
                      </a:cubicBezTo>
                      <a:cubicBezTo>
                        <a:pt x="0" y="240"/>
                        <a:pt x="0" y="240"/>
                        <a:pt x="0" y="240"/>
                      </a:cubicBezTo>
                      <a:cubicBezTo>
                        <a:pt x="32" y="246"/>
                        <a:pt x="32" y="246"/>
                        <a:pt x="32" y="246"/>
                      </a:cubicBezTo>
                      <a:cubicBezTo>
                        <a:pt x="35" y="226"/>
                        <a:pt x="56" y="98"/>
                        <a:pt x="105" y="68"/>
                      </a:cubicBezTo>
                      <a:cubicBezTo>
                        <a:pt x="125" y="68"/>
                        <a:pt x="125" y="68"/>
                        <a:pt x="125" y="68"/>
                      </a:cubicBezTo>
                      <a:cubicBezTo>
                        <a:pt x="125" y="68"/>
                        <a:pt x="63" y="150"/>
                        <a:pt x="84" y="254"/>
                      </a:cubicBezTo>
                      <a:cubicBezTo>
                        <a:pt x="91" y="256"/>
                        <a:pt x="91" y="256"/>
                        <a:pt x="91" y="256"/>
                      </a:cubicBezTo>
                      <a:cubicBezTo>
                        <a:pt x="94" y="239"/>
                        <a:pt x="115" y="108"/>
                        <a:pt x="164" y="77"/>
                      </a:cubicBezTo>
                      <a:cubicBezTo>
                        <a:pt x="185" y="77"/>
                        <a:pt x="185" y="77"/>
                        <a:pt x="185" y="77"/>
                      </a:cubicBezTo>
                      <a:cubicBezTo>
                        <a:pt x="185" y="77"/>
                        <a:pt x="123" y="160"/>
                        <a:pt x="144" y="264"/>
                      </a:cubicBezTo>
                      <a:cubicBezTo>
                        <a:pt x="151" y="263"/>
                        <a:pt x="151" y="263"/>
                        <a:pt x="151" y="263"/>
                      </a:cubicBezTo>
                      <a:cubicBezTo>
                        <a:pt x="151" y="263"/>
                        <a:pt x="171" y="115"/>
                        <a:pt x="224" y="83"/>
                      </a:cubicBezTo>
                      <a:cubicBezTo>
                        <a:pt x="244" y="83"/>
                        <a:pt x="244" y="83"/>
                        <a:pt x="244" y="83"/>
                      </a:cubicBezTo>
                      <a:cubicBezTo>
                        <a:pt x="244" y="83"/>
                        <a:pt x="181" y="168"/>
                        <a:pt x="205" y="274"/>
                      </a:cubicBezTo>
                      <a:cubicBezTo>
                        <a:pt x="252" y="282"/>
                        <a:pt x="252" y="282"/>
                        <a:pt x="252" y="282"/>
                      </a:cubicBezTo>
                      <a:cubicBezTo>
                        <a:pt x="301" y="34"/>
                        <a:pt x="301" y="34"/>
                        <a:pt x="301" y="34"/>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02" name="Freeform 149"/>
                <p:cNvSpPr/>
                <p:nvPr/>
              </p:nvSpPr>
              <p:spPr bwMode="auto">
                <a:xfrm>
                  <a:off x="3644900" y="1881189"/>
                  <a:ext cx="90488" cy="25400"/>
                </a:xfrm>
                <a:custGeom>
                  <a:avLst/>
                  <a:gdLst/>
                  <a:ahLst/>
                  <a:cxnLst>
                    <a:cxn ang="0">
                      <a:pos x="0" y="0"/>
                    </a:cxn>
                    <a:cxn ang="0">
                      <a:pos x="0" y="0"/>
                    </a:cxn>
                    <a:cxn ang="0">
                      <a:pos x="0" y="2"/>
                    </a:cxn>
                    <a:cxn ang="0">
                      <a:pos x="54" y="15"/>
                    </a:cxn>
                    <a:cxn ang="0">
                      <a:pos x="52" y="8"/>
                    </a:cxn>
                    <a:cxn ang="0">
                      <a:pos x="0" y="0"/>
                    </a:cxn>
                  </a:cxnLst>
                  <a:rect l="0" t="0" r="r" b="b"/>
                  <a:pathLst>
                    <a:path w="54" h="15">
                      <a:moveTo>
                        <a:pt x="0" y="0"/>
                      </a:moveTo>
                      <a:cubicBezTo>
                        <a:pt x="0" y="0"/>
                        <a:pt x="0" y="0"/>
                        <a:pt x="0" y="0"/>
                      </a:cubicBezTo>
                      <a:cubicBezTo>
                        <a:pt x="0" y="1"/>
                        <a:pt x="0" y="2"/>
                        <a:pt x="0" y="2"/>
                      </a:cubicBezTo>
                      <a:cubicBezTo>
                        <a:pt x="54" y="15"/>
                        <a:pt x="54" y="15"/>
                        <a:pt x="54" y="15"/>
                      </a:cubicBezTo>
                      <a:cubicBezTo>
                        <a:pt x="53" y="13"/>
                        <a:pt x="53" y="10"/>
                        <a:pt x="52" y="8"/>
                      </a:cubicBezTo>
                      <a:cubicBezTo>
                        <a:pt x="0" y="0"/>
                        <a:pt x="0" y="0"/>
                        <a:pt x="0" y="0"/>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03" name="Freeform 150"/>
                <p:cNvSpPr/>
                <p:nvPr/>
              </p:nvSpPr>
              <p:spPr bwMode="auto">
                <a:xfrm>
                  <a:off x="3743325" y="1897064"/>
                  <a:ext cx="90488" cy="23813"/>
                </a:xfrm>
                <a:custGeom>
                  <a:avLst/>
                  <a:gdLst/>
                  <a:ahLst/>
                  <a:cxnLst>
                    <a:cxn ang="0">
                      <a:pos x="0" y="0"/>
                    </a:cxn>
                    <a:cxn ang="0">
                      <a:pos x="0" y="0"/>
                    </a:cxn>
                    <a:cxn ang="0">
                      <a:pos x="0" y="1"/>
                    </a:cxn>
                    <a:cxn ang="0">
                      <a:pos x="54" y="14"/>
                    </a:cxn>
                    <a:cxn ang="0">
                      <a:pos x="54" y="14"/>
                    </a:cxn>
                    <a:cxn ang="0">
                      <a:pos x="53" y="8"/>
                    </a:cxn>
                    <a:cxn ang="0">
                      <a:pos x="53" y="8"/>
                    </a:cxn>
                    <a:cxn ang="0">
                      <a:pos x="53" y="8"/>
                    </a:cxn>
                    <a:cxn ang="0">
                      <a:pos x="0" y="0"/>
                    </a:cxn>
                  </a:cxnLst>
                  <a:rect l="0" t="0" r="r" b="b"/>
                  <a:pathLst>
                    <a:path w="54" h="14">
                      <a:moveTo>
                        <a:pt x="0" y="0"/>
                      </a:moveTo>
                      <a:cubicBezTo>
                        <a:pt x="0" y="0"/>
                        <a:pt x="0" y="0"/>
                        <a:pt x="0" y="0"/>
                      </a:cubicBezTo>
                      <a:cubicBezTo>
                        <a:pt x="0" y="1"/>
                        <a:pt x="0" y="1"/>
                        <a:pt x="0" y="1"/>
                      </a:cubicBezTo>
                      <a:cubicBezTo>
                        <a:pt x="54" y="14"/>
                        <a:pt x="54" y="14"/>
                        <a:pt x="54" y="14"/>
                      </a:cubicBezTo>
                      <a:cubicBezTo>
                        <a:pt x="54" y="14"/>
                        <a:pt x="54" y="14"/>
                        <a:pt x="54" y="14"/>
                      </a:cubicBezTo>
                      <a:cubicBezTo>
                        <a:pt x="54" y="12"/>
                        <a:pt x="54" y="10"/>
                        <a:pt x="53" y="8"/>
                      </a:cubicBezTo>
                      <a:cubicBezTo>
                        <a:pt x="53" y="8"/>
                        <a:pt x="53" y="8"/>
                        <a:pt x="53" y="8"/>
                      </a:cubicBezTo>
                      <a:cubicBezTo>
                        <a:pt x="53" y="8"/>
                        <a:pt x="53" y="8"/>
                        <a:pt x="53" y="8"/>
                      </a:cubicBezTo>
                      <a:cubicBezTo>
                        <a:pt x="0" y="0"/>
                        <a:pt x="0" y="0"/>
                        <a:pt x="0" y="0"/>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04" name="Freeform 151"/>
                <p:cNvSpPr/>
                <p:nvPr/>
              </p:nvSpPr>
              <p:spPr bwMode="auto">
                <a:xfrm>
                  <a:off x="3906838" y="1924051"/>
                  <a:ext cx="26988" cy="4763"/>
                </a:xfrm>
                <a:custGeom>
                  <a:avLst/>
                  <a:gdLst/>
                  <a:ahLst/>
                  <a:cxnLst>
                    <a:cxn ang="0">
                      <a:pos x="0" y="0"/>
                    </a:cxn>
                    <a:cxn ang="0">
                      <a:pos x="0" y="0"/>
                    </a:cxn>
                    <a:cxn ang="0">
                      <a:pos x="16" y="3"/>
                    </a:cxn>
                    <a:cxn ang="0">
                      <a:pos x="16" y="2"/>
                    </a:cxn>
                    <a:cxn ang="0">
                      <a:pos x="0" y="0"/>
                    </a:cxn>
                  </a:cxnLst>
                  <a:rect l="0" t="0" r="r" b="b"/>
                  <a:pathLst>
                    <a:path w="16" h="3">
                      <a:moveTo>
                        <a:pt x="0" y="0"/>
                      </a:moveTo>
                      <a:cubicBezTo>
                        <a:pt x="0" y="0"/>
                        <a:pt x="0" y="0"/>
                        <a:pt x="0" y="0"/>
                      </a:cubicBezTo>
                      <a:cubicBezTo>
                        <a:pt x="16" y="3"/>
                        <a:pt x="16" y="3"/>
                        <a:pt x="16" y="3"/>
                      </a:cubicBezTo>
                      <a:cubicBezTo>
                        <a:pt x="16" y="3"/>
                        <a:pt x="16" y="3"/>
                        <a:pt x="16" y="2"/>
                      </a:cubicBezTo>
                      <a:cubicBezTo>
                        <a:pt x="0" y="0"/>
                        <a:pt x="0" y="0"/>
                        <a:pt x="0" y="0"/>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05" name="Freeform 152"/>
                <p:cNvSpPr/>
                <p:nvPr/>
              </p:nvSpPr>
              <p:spPr bwMode="auto">
                <a:xfrm>
                  <a:off x="3683000" y="1828801"/>
                  <a:ext cx="339725" cy="157163"/>
                </a:xfrm>
                <a:custGeom>
                  <a:avLst/>
                  <a:gdLst/>
                  <a:ahLst/>
                  <a:cxnLst>
                    <a:cxn ang="0">
                      <a:pos x="14" y="94"/>
                    </a:cxn>
                    <a:cxn ang="0">
                      <a:pos x="35" y="69"/>
                    </a:cxn>
                    <a:cxn ang="0">
                      <a:pos x="68" y="46"/>
                    </a:cxn>
                    <a:cxn ang="0">
                      <a:pos x="82" y="33"/>
                    </a:cxn>
                    <a:cxn ang="0">
                      <a:pos x="131" y="33"/>
                    </a:cxn>
                    <a:cxn ang="0">
                      <a:pos x="152" y="48"/>
                    </a:cxn>
                    <a:cxn ang="0">
                      <a:pos x="173" y="64"/>
                    </a:cxn>
                    <a:cxn ang="0">
                      <a:pos x="198" y="92"/>
                    </a:cxn>
                  </a:cxnLst>
                  <a:rect l="0" t="0" r="r" b="b"/>
                  <a:pathLst>
                    <a:path w="204" h="94">
                      <a:moveTo>
                        <a:pt x="14" y="94"/>
                      </a:moveTo>
                      <a:cubicBezTo>
                        <a:pt x="0" y="83"/>
                        <a:pt x="24" y="59"/>
                        <a:pt x="35" y="69"/>
                      </a:cubicBezTo>
                      <a:cubicBezTo>
                        <a:pt x="29" y="49"/>
                        <a:pt x="52" y="25"/>
                        <a:pt x="68" y="46"/>
                      </a:cubicBezTo>
                      <a:cubicBezTo>
                        <a:pt x="68" y="39"/>
                        <a:pt x="73" y="25"/>
                        <a:pt x="82" y="33"/>
                      </a:cubicBezTo>
                      <a:cubicBezTo>
                        <a:pt x="77" y="1"/>
                        <a:pt x="132" y="0"/>
                        <a:pt x="131" y="33"/>
                      </a:cubicBezTo>
                      <a:cubicBezTo>
                        <a:pt x="142" y="21"/>
                        <a:pt x="153" y="36"/>
                        <a:pt x="152" y="48"/>
                      </a:cubicBezTo>
                      <a:cubicBezTo>
                        <a:pt x="164" y="41"/>
                        <a:pt x="174" y="52"/>
                        <a:pt x="173" y="64"/>
                      </a:cubicBezTo>
                      <a:cubicBezTo>
                        <a:pt x="193" y="50"/>
                        <a:pt x="204" y="79"/>
                        <a:pt x="198" y="92"/>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06" name="Freeform 153"/>
                <p:cNvSpPr/>
                <p:nvPr/>
              </p:nvSpPr>
              <p:spPr bwMode="auto">
                <a:xfrm>
                  <a:off x="3683000" y="1828801"/>
                  <a:ext cx="339725" cy="157163"/>
                </a:xfrm>
                <a:custGeom>
                  <a:avLst/>
                  <a:gdLst/>
                  <a:ahLst/>
                  <a:cxnLst>
                    <a:cxn ang="0">
                      <a:pos x="14" y="94"/>
                    </a:cxn>
                    <a:cxn ang="0">
                      <a:pos x="35" y="69"/>
                    </a:cxn>
                    <a:cxn ang="0">
                      <a:pos x="68" y="46"/>
                    </a:cxn>
                    <a:cxn ang="0">
                      <a:pos x="82" y="33"/>
                    </a:cxn>
                    <a:cxn ang="0">
                      <a:pos x="131" y="33"/>
                    </a:cxn>
                    <a:cxn ang="0">
                      <a:pos x="152" y="48"/>
                    </a:cxn>
                    <a:cxn ang="0">
                      <a:pos x="173" y="64"/>
                    </a:cxn>
                    <a:cxn ang="0">
                      <a:pos x="198" y="92"/>
                    </a:cxn>
                  </a:cxnLst>
                  <a:rect l="0" t="0" r="r" b="b"/>
                  <a:pathLst>
                    <a:path w="204" h="94">
                      <a:moveTo>
                        <a:pt x="14" y="94"/>
                      </a:moveTo>
                      <a:cubicBezTo>
                        <a:pt x="0" y="83"/>
                        <a:pt x="24" y="59"/>
                        <a:pt x="35" y="69"/>
                      </a:cubicBezTo>
                      <a:cubicBezTo>
                        <a:pt x="29" y="49"/>
                        <a:pt x="52" y="25"/>
                        <a:pt x="68" y="46"/>
                      </a:cubicBezTo>
                      <a:cubicBezTo>
                        <a:pt x="68" y="39"/>
                        <a:pt x="73" y="25"/>
                        <a:pt x="82" y="33"/>
                      </a:cubicBezTo>
                      <a:cubicBezTo>
                        <a:pt x="77" y="1"/>
                        <a:pt x="132" y="0"/>
                        <a:pt x="131" y="33"/>
                      </a:cubicBezTo>
                      <a:cubicBezTo>
                        <a:pt x="142" y="21"/>
                        <a:pt x="153" y="36"/>
                        <a:pt x="152" y="48"/>
                      </a:cubicBezTo>
                      <a:cubicBezTo>
                        <a:pt x="164" y="41"/>
                        <a:pt x="174" y="52"/>
                        <a:pt x="173" y="64"/>
                      </a:cubicBezTo>
                      <a:cubicBezTo>
                        <a:pt x="193" y="50"/>
                        <a:pt x="204" y="79"/>
                        <a:pt x="198" y="92"/>
                      </a:cubicBezTo>
                    </a:path>
                  </a:pathLst>
                </a:custGeom>
                <a:grpFill/>
                <a:ln w="6350" cap="flat">
                  <a:solidFill>
                    <a:schemeClr val="accent4"/>
                  </a:solid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207" name="Freeform 154"/>
                <p:cNvSpPr/>
                <p:nvPr/>
              </p:nvSpPr>
              <p:spPr bwMode="auto">
                <a:xfrm>
                  <a:off x="3514725" y="1851026"/>
                  <a:ext cx="231775" cy="133350"/>
                </a:xfrm>
                <a:custGeom>
                  <a:avLst/>
                  <a:gdLst/>
                  <a:ahLst/>
                  <a:cxnLst>
                    <a:cxn ang="0">
                      <a:pos x="5" y="80"/>
                    </a:cxn>
                    <a:cxn ang="0">
                      <a:pos x="4" y="62"/>
                    </a:cxn>
                    <a:cxn ang="0">
                      <a:pos x="22" y="60"/>
                    </a:cxn>
                    <a:cxn ang="0">
                      <a:pos x="20" y="43"/>
                    </a:cxn>
                    <a:cxn ang="0">
                      <a:pos x="34" y="39"/>
                    </a:cxn>
                    <a:cxn ang="0">
                      <a:pos x="78" y="26"/>
                    </a:cxn>
                    <a:cxn ang="0">
                      <a:pos x="98" y="22"/>
                    </a:cxn>
                    <a:cxn ang="0">
                      <a:pos x="128" y="21"/>
                    </a:cxn>
                    <a:cxn ang="0">
                      <a:pos x="139" y="30"/>
                    </a:cxn>
                  </a:cxnLst>
                  <a:rect l="0" t="0" r="r" b="b"/>
                  <a:pathLst>
                    <a:path w="139" h="80">
                      <a:moveTo>
                        <a:pt x="5" y="80"/>
                      </a:moveTo>
                      <a:cubicBezTo>
                        <a:pt x="3" y="74"/>
                        <a:pt x="0" y="67"/>
                        <a:pt x="4" y="62"/>
                      </a:cubicBezTo>
                      <a:cubicBezTo>
                        <a:pt x="8" y="56"/>
                        <a:pt x="17" y="55"/>
                        <a:pt x="22" y="60"/>
                      </a:cubicBezTo>
                      <a:cubicBezTo>
                        <a:pt x="20" y="55"/>
                        <a:pt x="18" y="49"/>
                        <a:pt x="20" y="43"/>
                      </a:cubicBezTo>
                      <a:cubicBezTo>
                        <a:pt x="22" y="36"/>
                        <a:pt x="30" y="28"/>
                        <a:pt x="34" y="39"/>
                      </a:cubicBezTo>
                      <a:cubicBezTo>
                        <a:pt x="31" y="14"/>
                        <a:pt x="70" y="0"/>
                        <a:pt x="78" y="26"/>
                      </a:cubicBezTo>
                      <a:cubicBezTo>
                        <a:pt x="81" y="20"/>
                        <a:pt x="94" y="11"/>
                        <a:pt x="98" y="22"/>
                      </a:cubicBezTo>
                      <a:cubicBezTo>
                        <a:pt x="99" y="8"/>
                        <a:pt x="127" y="4"/>
                        <a:pt x="128" y="21"/>
                      </a:cubicBezTo>
                      <a:cubicBezTo>
                        <a:pt x="136" y="15"/>
                        <a:pt x="139" y="24"/>
                        <a:pt x="139" y="30"/>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08" name="Freeform 155"/>
                <p:cNvSpPr/>
                <p:nvPr/>
              </p:nvSpPr>
              <p:spPr bwMode="auto">
                <a:xfrm>
                  <a:off x="3514725" y="1851026"/>
                  <a:ext cx="231775" cy="133350"/>
                </a:xfrm>
                <a:custGeom>
                  <a:avLst/>
                  <a:gdLst/>
                  <a:ahLst/>
                  <a:cxnLst>
                    <a:cxn ang="0">
                      <a:pos x="5" y="80"/>
                    </a:cxn>
                    <a:cxn ang="0">
                      <a:pos x="4" y="62"/>
                    </a:cxn>
                    <a:cxn ang="0">
                      <a:pos x="22" y="60"/>
                    </a:cxn>
                    <a:cxn ang="0">
                      <a:pos x="20" y="43"/>
                    </a:cxn>
                    <a:cxn ang="0">
                      <a:pos x="34" y="39"/>
                    </a:cxn>
                    <a:cxn ang="0">
                      <a:pos x="78" y="26"/>
                    </a:cxn>
                    <a:cxn ang="0">
                      <a:pos x="98" y="22"/>
                    </a:cxn>
                    <a:cxn ang="0">
                      <a:pos x="128" y="21"/>
                    </a:cxn>
                    <a:cxn ang="0">
                      <a:pos x="139" y="30"/>
                    </a:cxn>
                  </a:cxnLst>
                  <a:rect l="0" t="0" r="r" b="b"/>
                  <a:pathLst>
                    <a:path w="139" h="80">
                      <a:moveTo>
                        <a:pt x="5" y="80"/>
                      </a:moveTo>
                      <a:cubicBezTo>
                        <a:pt x="3" y="74"/>
                        <a:pt x="0" y="67"/>
                        <a:pt x="4" y="62"/>
                      </a:cubicBezTo>
                      <a:cubicBezTo>
                        <a:pt x="8" y="56"/>
                        <a:pt x="17" y="55"/>
                        <a:pt x="22" y="60"/>
                      </a:cubicBezTo>
                      <a:cubicBezTo>
                        <a:pt x="20" y="55"/>
                        <a:pt x="18" y="49"/>
                        <a:pt x="20" y="43"/>
                      </a:cubicBezTo>
                      <a:cubicBezTo>
                        <a:pt x="22" y="36"/>
                        <a:pt x="30" y="28"/>
                        <a:pt x="34" y="39"/>
                      </a:cubicBezTo>
                      <a:cubicBezTo>
                        <a:pt x="31" y="14"/>
                        <a:pt x="70" y="0"/>
                        <a:pt x="78" y="26"/>
                      </a:cubicBezTo>
                      <a:cubicBezTo>
                        <a:pt x="81" y="20"/>
                        <a:pt x="94" y="11"/>
                        <a:pt x="98" y="22"/>
                      </a:cubicBezTo>
                      <a:cubicBezTo>
                        <a:pt x="99" y="8"/>
                        <a:pt x="127" y="4"/>
                        <a:pt x="128" y="21"/>
                      </a:cubicBezTo>
                      <a:cubicBezTo>
                        <a:pt x="136" y="15"/>
                        <a:pt x="139" y="24"/>
                        <a:pt x="139" y="30"/>
                      </a:cubicBezTo>
                    </a:path>
                  </a:pathLst>
                </a:custGeom>
                <a:grpFill/>
                <a:ln w="6350" cap="flat">
                  <a:solidFill>
                    <a:schemeClr val="accent4"/>
                  </a:solid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209" name="Freeform 156"/>
                <p:cNvSpPr/>
                <p:nvPr/>
              </p:nvSpPr>
              <p:spPr bwMode="auto">
                <a:xfrm>
                  <a:off x="4033838" y="1476376"/>
                  <a:ext cx="109538" cy="487363"/>
                </a:xfrm>
                <a:custGeom>
                  <a:avLst/>
                  <a:gdLst/>
                  <a:ahLst/>
                  <a:cxnLst>
                    <a:cxn ang="0">
                      <a:pos x="0" y="306"/>
                    </a:cxn>
                    <a:cxn ang="0">
                      <a:pos x="50" y="0"/>
                    </a:cxn>
                    <a:cxn ang="0">
                      <a:pos x="69" y="0"/>
                    </a:cxn>
                    <a:cxn ang="0">
                      <a:pos x="67" y="307"/>
                    </a:cxn>
                    <a:cxn ang="0">
                      <a:pos x="0" y="307"/>
                    </a:cxn>
                    <a:cxn ang="0">
                      <a:pos x="0" y="306"/>
                    </a:cxn>
                  </a:cxnLst>
                  <a:rect l="0" t="0" r="r" b="b"/>
                  <a:pathLst>
                    <a:path w="69" h="307">
                      <a:moveTo>
                        <a:pt x="0" y="306"/>
                      </a:moveTo>
                      <a:lnTo>
                        <a:pt x="50" y="0"/>
                      </a:lnTo>
                      <a:lnTo>
                        <a:pt x="69" y="0"/>
                      </a:lnTo>
                      <a:lnTo>
                        <a:pt x="67" y="307"/>
                      </a:lnTo>
                      <a:lnTo>
                        <a:pt x="0" y="307"/>
                      </a:lnTo>
                      <a:lnTo>
                        <a:pt x="0" y="306"/>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10" name="Freeform 157"/>
                <p:cNvSpPr/>
                <p:nvPr/>
              </p:nvSpPr>
              <p:spPr bwMode="auto">
                <a:xfrm>
                  <a:off x="4033838" y="1476376"/>
                  <a:ext cx="109538" cy="487363"/>
                </a:xfrm>
                <a:custGeom>
                  <a:avLst/>
                  <a:gdLst/>
                  <a:ahLst/>
                  <a:cxnLst>
                    <a:cxn ang="0">
                      <a:pos x="0" y="306"/>
                    </a:cxn>
                    <a:cxn ang="0">
                      <a:pos x="50" y="0"/>
                    </a:cxn>
                    <a:cxn ang="0">
                      <a:pos x="69" y="0"/>
                    </a:cxn>
                    <a:cxn ang="0">
                      <a:pos x="67" y="307"/>
                    </a:cxn>
                    <a:cxn ang="0">
                      <a:pos x="0" y="307"/>
                    </a:cxn>
                  </a:cxnLst>
                  <a:rect l="0" t="0" r="r" b="b"/>
                  <a:pathLst>
                    <a:path w="69" h="307">
                      <a:moveTo>
                        <a:pt x="0" y="306"/>
                      </a:moveTo>
                      <a:lnTo>
                        <a:pt x="50" y="0"/>
                      </a:lnTo>
                      <a:lnTo>
                        <a:pt x="69" y="0"/>
                      </a:lnTo>
                      <a:lnTo>
                        <a:pt x="67" y="307"/>
                      </a:lnTo>
                      <a:lnTo>
                        <a:pt x="0" y="307"/>
                      </a:ln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sp>
            <p:nvSpPr>
              <p:cNvPr id="211" name="Oval 129"/>
              <p:cNvSpPr/>
              <p:nvPr/>
            </p:nvSpPr>
            <p:spPr>
              <a:xfrm>
                <a:off x="4537460" y="1372545"/>
                <a:ext cx="872118" cy="87211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212" name="Group 133"/>
            <p:cNvGrpSpPr/>
            <p:nvPr/>
          </p:nvGrpSpPr>
          <p:grpSpPr>
            <a:xfrm>
              <a:off x="10491" y="3409"/>
              <a:ext cx="1373" cy="1373"/>
              <a:chOff x="5506204" y="1372545"/>
              <a:chExt cx="872118" cy="872118"/>
            </a:xfrm>
          </p:grpSpPr>
          <p:grpSp>
            <p:nvGrpSpPr>
              <p:cNvPr id="213" name="Group 88"/>
              <p:cNvGrpSpPr/>
              <p:nvPr/>
            </p:nvGrpSpPr>
            <p:grpSpPr>
              <a:xfrm>
                <a:off x="5728614" y="1480096"/>
                <a:ext cx="412969" cy="644002"/>
                <a:chOff x="415815" y="1683218"/>
                <a:chExt cx="976123" cy="1522209"/>
              </a:xfrm>
              <a:solidFill>
                <a:schemeClr val="accent5"/>
              </a:solidFill>
            </p:grpSpPr>
            <p:sp>
              <p:nvSpPr>
                <p:cNvPr id="214" name="Oval 72"/>
                <p:cNvSpPr>
                  <a:spLocks noChangeArrowheads="1"/>
                </p:cNvSpPr>
                <p:nvPr/>
              </p:nvSpPr>
              <p:spPr bwMode="auto">
                <a:xfrm rot="19903140">
                  <a:off x="874930" y="2176640"/>
                  <a:ext cx="95362" cy="95362"/>
                </a:xfrm>
                <a:prstGeom prst="ellipse">
                  <a:avLst/>
                </a:pr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15" name="Freeform 76"/>
                <p:cNvSpPr/>
                <p:nvPr/>
              </p:nvSpPr>
              <p:spPr bwMode="auto">
                <a:xfrm rot="19903140">
                  <a:off x="415815" y="2306140"/>
                  <a:ext cx="484982" cy="136230"/>
                </a:xfrm>
                <a:custGeom>
                  <a:avLst/>
                  <a:gdLst/>
                  <a:ahLst/>
                  <a:cxnLst>
                    <a:cxn ang="0">
                      <a:pos x="169" y="1"/>
                    </a:cxn>
                    <a:cxn ang="0">
                      <a:pos x="0" y="0"/>
                    </a:cxn>
                    <a:cxn ang="0">
                      <a:pos x="1" y="16"/>
                    </a:cxn>
                    <a:cxn ang="0">
                      <a:pos x="144" y="46"/>
                    </a:cxn>
                    <a:cxn ang="0">
                      <a:pos x="170" y="31"/>
                    </a:cxn>
                    <a:cxn ang="0">
                      <a:pos x="169" y="1"/>
                    </a:cxn>
                  </a:cxnLst>
                  <a:rect l="0" t="0" r="r" b="b"/>
                  <a:pathLst>
                    <a:path w="170" h="48">
                      <a:moveTo>
                        <a:pt x="169" y="1"/>
                      </a:moveTo>
                      <a:cubicBezTo>
                        <a:pt x="0" y="0"/>
                        <a:pt x="0" y="0"/>
                        <a:pt x="0" y="0"/>
                      </a:cubicBezTo>
                      <a:cubicBezTo>
                        <a:pt x="1" y="16"/>
                        <a:pt x="1" y="16"/>
                        <a:pt x="1" y="16"/>
                      </a:cubicBezTo>
                      <a:cubicBezTo>
                        <a:pt x="144" y="46"/>
                        <a:pt x="144" y="46"/>
                        <a:pt x="144" y="46"/>
                      </a:cubicBezTo>
                      <a:cubicBezTo>
                        <a:pt x="144" y="46"/>
                        <a:pt x="163" y="48"/>
                        <a:pt x="170" y="31"/>
                      </a:cubicBezTo>
                      <a:lnTo>
                        <a:pt x="169" y="1"/>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16" name="Freeform 77"/>
                <p:cNvSpPr/>
                <p:nvPr/>
              </p:nvSpPr>
              <p:spPr bwMode="auto">
                <a:xfrm rot="19903140">
                  <a:off x="749745" y="1683218"/>
                  <a:ext cx="316056" cy="457733"/>
                </a:xfrm>
                <a:custGeom>
                  <a:avLst/>
                  <a:gdLst/>
                  <a:ahLst/>
                  <a:cxnLst>
                    <a:cxn ang="0">
                      <a:pos x="0" y="137"/>
                    </a:cxn>
                    <a:cxn ang="0">
                      <a:pos x="99" y="0"/>
                    </a:cxn>
                    <a:cxn ang="0">
                      <a:pos x="111" y="10"/>
                    </a:cxn>
                    <a:cxn ang="0">
                      <a:pos x="51" y="143"/>
                    </a:cxn>
                    <a:cxn ang="0">
                      <a:pos x="23" y="156"/>
                    </a:cxn>
                    <a:cxn ang="0">
                      <a:pos x="0" y="137"/>
                    </a:cxn>
                  </a:cxnLst>
                  <a:rect l="0" t="0" r="r" b="b"/>
                  <a:pathLst>
                    <a:path w="111" h="160">
                      <a:moveTo>
                        <a:pt x="0" y="137"/>
                      </a:moveTo>
                      <a:cubicBezTo>
                        <a:pt x="99" y="0"/>
                        <a:pt x="99" y="0"/>
                        <a:pt x="99" y="0"/>
                      </a:cubicBezTo>
                      <a:cubicBezTo>
                        <a:pt x="111" y="10"/>
                        <a:pt x="111" y="10"/>
                        <a:pt x="111" y="10"/>
                      </a:cubicBezTo>
                      <a:cubicBezTo>
                        <a:pt x="51" y="143"/>
                        <a:pt x="51" y="143"/>
                        <a:pt x="51" y="143"/>
                      </a:cubicBezTo>
                      <a:cubicBezTo>
                        <a:pt x="51" y="143"/>
                        <a:pt x="42" y="160"/>
                        <a:pt x="23" y="156"/>
                      </a:cubicBezTo>
                      <a:lnTo>
                        <a:pt x="0" y="137"/>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17" name="Freeform 78"/>
                <p:cNvSpPr/>
                <p:nvPr/>
              </p:nvSpPr>
              <p:spPr bwMode="auto">
                <a:xfrm rot="19903140">
                  <a:off x="996868" y="2100964"/>
                  <a:ext cx="395070" cy="405967"/>
                </a:xfrm>
                <a:custGeom>
                  <a:avLst/>
                  <a:gdLst/>
                  <a:ahLst/>
                  <a:cxnLst>
                    <a:cxn ang="0">
                      <a:pos x="34" y="0"/>
                    </a:cxn>
                    <a:cxn ang="0">
                      <a:pos x="138" y="133"/>
                    </a:cxn>
                    <a:cxn ang="0">
                      <a:pos x="125" y="142"/>
                    </a:cxn>
                    <a:cxn ang="0">
                      <a:pos x="14" y="48"/>
                    </a:cxn>
                    <a:cxn ang="0">
                      <a:pos x="9" y="18"/>
                    </a:cxn>
                    <a:cxn ang="0">
                      <a:pos x="34" y="0"/>
                    </a:cxn>
                  </a:cxnLst>
                  <a:rect l="0" t="0" r="r" b="b"/>
                  <a:pathLst>
                    <a:path w="138" h="142">
                      <a:moveTo>
                        <a:pt x="34" y="0"/>
                      </a:moveTo>
                      <a:cubicBezTo>
                        <a:pt x="138" y="133"/>
                        <a:pt x="138" y="133"/>
                        <a:pt x="138" y="133"/>
                      </a:cubicBezTo>
                      <a:cubicBezTo>
                        <a:pt x="125" y="142"/>
                        <a:pt x="125" y="142"/>
                        <a:pt x="125" y="142"/>
                      </a:cubicBezTo>
                      <a:cubicBezTo>
                        <a:pt x="14" y="48"/>
                        <a:pt x="14" y="48"/>
                        <a:pt x="14" y="48"/>
                      </a:cubicBezTo>
                      <a:cubicBezTo>
                        <a:pt x="14" y="48"/>
                        <a:pt x="0" y="34"/>
                        <a:pt x="9" y="18"/>
                      </a:cubicBezTo>
                      <a:lnTo>
                        <a:pt x="34" y="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18" name="Trapezoid 93"/>
                <p:cNvSpPr/>
                <p:nvPr/>
              </p:nvSpPr>
              <p:spPr>
                <a:xfrm>
                  <a:off x="868756" y="2327639"/>
                  <a:ext cx="119598" cy="8777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219" name="Oval 130"/>
              <p:cNvSpPr/>
              <p:nvPr/>
            </p:nvSpPr>
            <p:spPr>
              <a:xfrm>
                <a:off x="5506204" y="1372545"/>
                <a:ext cx="872118" cy="87211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220" name="Group 132"/>
            <p:cNvGrpSpPr/>
            <p:nvPr/>
          </p:nvGrpSpPr>
          <p:grpSpPr>
            <a:xfrm>
              <a:off x="12326" y="3409"/>
              <a:ext cx="1373" cy="1373"/>
              <a:chOff x="6333866" y="1372545"/>
              <a:chExt cx="872118" cy="872118"/>
            </a:xfrm>
          </p:grpSpPr>
          <p:grpSp>
            <p:nvGrpSpPr>
              <p:cNvPr id="221" name="Group 7"/>
              <p:cNvGrpSpPr/>
              <p:nvPr/>
            </p:nvGrpSpPr>
            <p:grpSpPr>
              <a:xfrm>
                <a:off x="6472622" y="1523357"/>
                <a:ext cx="594606" cy="503903"/>
                <a:chOff x="1752600" y="2200276"/>
                <a:chExt cx="749301" cy="635000"/>
              </a:xfrm>
              <a:solidFill>
                <a:schemeClr val="accent6"/>
              </a:solidFill>
            </p:grpSpPr>
            <p:sp>
              <p:nvSpPr>
                <p:cNvPr id="222" name="Freeform 7"/>
                <p:cNvSpPr/>
                <p:nvPr/>
              </p:nvSpPr>
              <p:spPr bwMode="auto">
                <a:xfrm>
                  <a:off x="1919288" y="2711451"/>
                  <a:ext cx="582613" cy="123825"/>
                </a:xfrm>
                <a:custGeom>
                  <a:avLst/>
                  <a:gdLst/>
                  <a:ahLst/>
                  <a:cxnLst>
                    <a:cxn ang="0">
                      <a:pos x="367" y="24"/>
                    </a:cxn>
                    <a:cxn ang="0">
                      <a:pos x="367" y="0"/>
                    </a:cxn>
                    <a:cxn ang="0">
                      <a:pos x="0" y="0"/>
                    </a:cxn>
                    <a:cxn ang="0">
                      <a:pos x="0" y="24"/>
                    </a:cxn>
                    <a:cxn ang="0">
                      <a:pos x="164" y="24"/>
                    </a:cxn>
                    <a:cxn ang="0">
                      <a:pos x="164" y="53"/>
                    </a:cxn>
                    <a:cxn ang="0">
                      <a:pos x="132" y="53"/>
                    </a:cxn>
                    <a:cxn ang="0">
                      <a:pos x="132" y="78"/>
                    </a:cxn>
                    <a:cxn ang="0">
                      <a:pos x="235" y="78"/>
                    </a:cxn>
                    <a:cxn ang="0">
                      <a:pos x="235" y="53"/>
                    </a:cxn>
                    <a:cxn ang="0">
                      <a:pos x="203" y="53"/>
                    </a:cxn>
                    <a:cxn ang="0">
                      <a:pos x="203" y="24"/>
                    </a:cxn>
                    <a:cxn ang="0">
                      <a:pos x="367" y="24"/>
                    </a:cxn>
                  </a:cxnLst>
                  <a:rect l="0" t="0" r="r" b="b"/>
                  <a:pathLst>
                    <a:path w="367" h="78">
                      <a:moveTo>
                        <a:pt x="367" y="24"/>
                      </a:moveTo>
                      <a:lnTo>
                        <a:pt x="367" y="0"/>
                      </a:lnTo>
                      <a:lnTo>
                        <a:pt x="0" y="0"/>
                      </a:lnTo>
                      <a:lnTo>
                        <a:pt x="0" y="24"/>
                      </a:lnTo>
                      <a:lnTo>
                        <a:pt x="164" y="24"/>
                      </a:lnTo>
                      <a:lnTo>
                        <a:pt x="164" y="53"/>
                      </a:lnTo>
                      <a:lnTo>
                        <a:pt x="132" y="53"/>
                      </a:lnTo>
                      <a:lnTo>
                        <a:pt x="132" y="78"/>
                      </a:lnTo>
                      <a:lnTo>
                        <a:pt x="235" y="78"/>
                      </a:lnTo>
                      <a:lnTo>
                        <a:pt x="235" y="53"/>
                      </a:lnTo>
                      <a:lnTo>
                        <a:pt x="203" y="53"/>
                      </a:lnTo>
                      <a:lnTo>
                        <a:pt x="203" y="24"/>
                      </a:lnTo>
                      <a:lnTo>
                        <a:pt x="367" y="24"/>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23" name="Freeform 8"/>
                <p:cNvSpPr/>
                <p:nvPr/>
              </p:nvSpPr>
              <p:spPr bwMode="auto">
                <a:xfrm>
                  <a:off x="2216150" y="2476501"/>
                  <a:ext cx="120650" cy="42863"/>
                </a:xfrm>
                <a:custGeom>
                  <a:avLst/>
                  <a:gdLst/>
                  <a:ahLst/>
                  <a:cxnLst>
                    <a:cxn ang="0">
                      <a:pos x="76" y="27"/>
                    </a:cxn>
                    <a:cxn ang="0">
                      <a:pos x="70" y="0"/>
                    </a:cxn>
                    <a:cxn ang="0">
                      <a:pos x="0" y="0"/>
                    </a:cxn>
                    <a:cxn ang="0">
                      <a:pos x="0" y="27"/>
                    </a:cxn>
                    <a:cxn ang="0">
                      <a:pos x="76" y="27"/>
                    </a:cxn>
                  </a:cxnLst>
                  <a:rect l="0" t="0" r="r" b="b"/>
                  <a:pathLst>
                    <a:path w="76" h="27">
                      <a:moveTo>
                        <a:pt x="76" y="27"/>
                      </a:moveTo>
                      <a:lnTo>
                        <a:pt x="70" y="0"/>
                      </a:lnTo>
                      <a:lnTo>
                        <a:pt x="0" y="0"/>
                      </a:lnTo>
                      <a:lnTo>
                        <a:pt x="0" y="27"/>
                      </a:lnTo>
                      <a:lnTo>
                        <a:pt x="76" y="27"/>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24" name="Freeform 9"/>
                <p:cNvSpPr/>
                <p:nvPr/>
              </p:nvSpPr>
              <p:spPr bwMode="auto">
                <a:xfrm>
                  <a:off x="2214563" y="2528889"/>
                  <a:ext cx="146050" cy="80963"/>
                </a:xfrm>
                <a:custGeom>
                  <a:avLst/>
                  <a:gdLst/>
                  <a:ahLst/>
                  <a:cxnLst>
                    <a:cxn ang="0">
                      <a:pos x="0" y="51"/>
                    </a:cxn>
                    <a:cxn ang="0">
                      <a:pos x="92" y="51"/>
                    </a:cxn>
                    <a:cxn ang="0">
                      <a:pos x="79" y="0"/>
                    </a:cxn>
                    <a:cxn ang="0">
                      <a:pos x="1" y="0"/>
                    </a:cxn>
                    <a:cxn ang="0">
                      <a:pos x="0" y="51"/>
                    </a:cxn>
                  </a:cxnLst>
                  <a:rect l="0" t="0" r="r" b="b"/>
                  <a:pathLst>
                    <a:path w="92" h="51">
                      <a:moveTo>
                        <a:pt x="0" y="51"/>
                      </a:moveTo>
                      <a:lnTo>
                        <a:pt x="92" y="51"/>
                      </a:lnTo>
                      <a:lnTo>
                        <a:pt x="79" y="0"/>
                      </a:lnTo>
                      <a:lnTo>
                        <a:pt x="1" y="0"/>
                      </a:lnTo>
                      <a:lnTo>
                        <a:pt x="0" y="51"/>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25" name="Freeform 10"/>
                <p:cNvSpPr/>
                <p:nvPr/>
              </p:nvSpPr>
              <p:spPr bwMode="auto">
                <a:xfrm>
                  <a:off x="2341563" y="2476501"/>
                  <a:ext cx="93663" cy="42863"/>
                </a:xfrm>
                <a:custGeom>
                  <a:avLst/>
                  <a:gdLst/>
                  <a:ahLst/>
                  <a:cxnLst>
                    <a:cxn ang="0">
                      <a:pos x="59" y="27"/>
                    </a:cxn>
                    <a:cxn ang="0">
                      <a:pos x="51" y="0"/>
                    </a:cxn>
                    <a:cxn ang="0">
                      <a:pos x="0" y="0"/>
                    </a:cxn>
                    <a:cxn ang="0">
                      <a:pos x="8" y="27"/>
                    </a:cxn>
                    <a:cxn ang="0">
                      <a:pos x="59" y="27"/>
                    </a:cxn>
                  </a:cxnLst>
                  <a:rect l="0" t="0" r="r" b="b"/>
                  <a:pathLst>
                    <a:path w="59" h="27">
                      <a:moveTo>
                        <a:pt x="59" y="27"/>
                      </a:moveTo>
                      <a:lnTo>
                        <a:pt x="51" y="0"/>
                      </a:lnTo>
                      <a:lnTo>
                        <a:pt x="0" y="0"/>
                      </a:lnTo>
                      <a:lnTo>
                        <a:pt x="8" y="27"/>
                      </a:lnTo>
                      <a:lnTo>
                        <a:pt x="59" y="27"/>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26" name="Freeform 11"/>
                <p:cNvSpPr/>
                <p:nvPr/>
              </p:nvSpPr>
              <p:spPr bwMode="auto">
                <a:xfrm>
                  <a:off x="2355850" y="2528889"/>
                  <a:ext cx="106363" cy="80963"/>
                </a:xfrm>
                <a:custGeom>
                  <a:avLst/>
                  <a:gdLst/>
                  <a:ahLst/>
                  <a:cxnLst>
                    <a:cxn ang="0">
                      <a:pos x="12" y="51"/>
                    </a:cxn>
                    <a:cxn ang="0">
                      <a:pos x="67" y="51"/>
                    </a:cxn>
                    <a:cxn ang="0">
                      <a:pos x="52" y="0"/>
                    </a:cxn>
                    <a:cxn ang="0">
                      <a:pos x="0" y="0"/>
                    </a:cxn>
                    <a:cxn ang="0">
                      <a:pos x="12" y="51"/>
                    </a:cxn>
                  </a:cxnLst>
                  <a:rect l="0" t="0" r="r" b="b"/>
                  <a:pathLst>
                    <a:path w="67" h="51">
                      <a:moveTo>
                        <a:pt x="12" y="51"/>
                      </a:moveTo>
                      <a:lnTo>
                        <a:pt x="67" y="51"/>
                      </a:lnTo>
                      <a:lnTo>
                        <a:pt x="52" y="0"/>
                      </a:lnTo>
                      <a:lnTo>
                        <a:pt x="0" y="0"/>
                      </a:lnTo>
                      <a:lnTo>
                        <a:pt x="12" y="51"/>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27" name="Freeform 12"/>
                <p:cNvSpPr/>
                <p:nvPr/>
              </p:nvSpPr>
              <p:spPr bwMode="auto">
                <a:xfrm>
                  <a:off x="1951038" y="2528889"/>
                  <a:ext cx="111125" cy="80963"/>
                </a:xfrm>
                <a:custGeom>
                  <a:avLst/>
                  <a:gdLst/>
                  <a:ahLst/>
                  <a:cxnLst>
                    <a:cxn ang="0">
                      <a:pos x="70" y="0"/>
                    </a:cxn>
                    <a:cxn ang="0">
                      <a:pos x="17" y="0"/>
                    </a:cxn>
                    <a:cxn ang="0">
                      <a:pos x="0" y="51"/>
                    </a:cxn>
                    <a:cxn ang="0">
                      <a:pos x="56" y="51"/>
                    </a:cxn>
                    <a:cxn ang="0">
                      <a:pos x="70" y="0"/>
                    </a:cxn>
                  </a:cxnLst>
                  <a:rect l="0" t="0" r="r" b="b"/>
                  <a:pathLst>
                    <a:path w="70" h="51">
                      <a:moveTo>
                        <a:pt x="70" y="0"/>
                      </a:moveTo>
                      <a:lnTo>
                        <a:pt x="17" y="0"/>
                      </a:lnTo>
                      <a:lnTo>
                        <a:pt x="0" y="51"/>
                      </a:lnTo>
                      <a:lnTo>
                        <a:pt x="56" y="51"/>
                      </a:lnTo>
                      <a:lnTo>
                        <a:pt x="70" y="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28" name="Freeform 13"/>
                <p:cNvSpPr/>
                <p:nvPr/>
              </p:nvSpPr>
              <p:spPr bwMode="auto">
                <a:xfrm>
                  <a:off x="1981200" y="2476501"/>
                  <a:ext cx="95250" cy="42863"/>
                </a:xfrm>
                <a:custGeom>
                  <a:avLst/>
                  <a:gdLst/>
                  <a:ahLst/>
                  <a:cxnLst>
                    <a:cxn ang="0">
                      <a:pos x="60" y="0"/>
                    </a:cxn>
                    <a:cxn ang="0">
                      <a:pos x="8" y="0"/>
                    </a:cxn>
                    <a:cxn ang="0">
                      <a:pos x="0" y="27"/>
                    </a:cxn>
                    <a:cxn ang="0">
                      <a:pos x="52" y="27"/>
                    </a:cxn>
                    <a:cxn ang="0">
                      <a:pos x="60" y="0"/>
                    </a:cxn>
                  </a:cxnLst>
                  <a:rect l="0" t="0" r="r" b="b"/>
                  <a:pathLst>
                    <a:path w="60" h="27">
                      <a:moveTo>
                        <a:pt x="60" y="0"/>
                      </a:moveTo>
                      <a:lnTo>
                        <a:pt x="8" y="0"/>
                      </a:lnTo>
                      <a:lnTo>
                        <a:pt x="0" y="27"/>
                      </a:lnTo>
                      <a:lnTo>
                        <a:pt x="52" y="27"/>
                      </a:lnTo>
                      <a:lnTo>
                        <a:pt x="60" y="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29" name="Freeform 14"/>
                <p:cNvSpPr/>
                <p:nvPr/>
              </p:nvSpPr>
              <p:spPr bwMode="auto">
                <a:xfrm>
                  <a:off x="1922463" y="2619376"/>
                  <a:ext cx="114300" cy="74613"/>
                </a:xfrm>
                <a:custGeom>
                  <a:avLst/>
                  <a:gdLst/>
                  <a:ahLst/>
                  <a:cxnLst>
                    <a:cxn ang="0">
                      <a:pos x="16" y="0"/>
                    </a:cxn>
                    <a:cxn ang="0">
                      <a:pos x="0" y="47"/>
                    </a:cxn>
                    <a:cxn ang="0">
                      <a:pos x="60" y="47"/>
                    </a:cxn>
                    <a:cxn ang="0">
                      <a:pos x="72" y="0"/>
                    </a:cxn>
                    <a:cxn ang="0">
                      <a:pos x="16" y="0"/>
                    </a:cxn>
                  </a:cxnLst>
                  <a:rect l="0" t="0" r="r" b="b"/>
                  <a:pathLst>
                    <a:path w="72" h="47">
                      <a:moveTo>
                        <a:pt x="16" y="0"/>
                      </a:moveTo>
                      <a:lnTo>
                        <a:pt x="0" y="47"/>
                      </a:lnTo>
                      <a:lnTo>
                        <a:pt x="60" y="47"/>
                      </a:lnTo>
                      <a:lnTo>
                        <a:pt x="72" y="0"/>
                      </a:lnTo>
                      <a:lnTo>
                        <a:pt x="16" y="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30" name="Freeform 15"/>
                <p:cNvSpPr/>
                <p:nvPr/>
              </p:nvSpPr>
              <p:spPr bwMode="auto">
                <a:xfrm>
                  <a:off x="2081213" y="2476501"/>
                  <a:ext cx="119063" cy="42863"/>
                </a:xfrm>
                <a:custGeom>
                  <a:avLst/>
                  <a:gdLst/>
                  <a:ahLst/>
                  <a:cxnLst>
                    <a:cxn ang="0">
                      <a:pos x="75" y="27"/>
                    </a:cxn>
                    <a:cxn ang="0">
                      <a:pos x="75" y="0"/>
                    </a:cxn>
                    <a:cxn ang="0">
                      <a:pos x="7" y="0"/>
                    </a:cxn>
                    <a:cxn ang="0">
                      <a:pos x="0" y="27"/>
                    </a:cxn>
                    <a:cxn ang="0">
                      <a:pos x="75" y="27"/>
                    </a:cxn>
                  </a:cxnLst>
                  <a:rect l="0" t="0" r="r" b="b"/>
                  <a:pathLst>
                    <a:path w="75" h="27">
                      <a:moveTo>
                        <a:pt x="75" y="27"/>
                      </a:moveTo>
                      <a:lnTo>
                        <a:pt x="75" y="0"/>
                      </a:lnTo>
                      <a:lnTo>
                        <a:pt x="7" y="0"/>
                      </a:lnTo>
                      <a:lnTo>
                        <a:pt x="0" y="27"/>
                      </a:lnTo>
                      <a:lnTo>
                        <a:pt x="75" y="27"/>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31" name="Freeform 16"/>
                <p:cNvSpPr/>
                <p:nvPr/>
              </p:nvSpPr>
              <p:spPr bwMode="auto">
                <a:xfrm>
                  <a:off x="2376488" y="2619376"/>
                  <a:ext cx="112713" cy="74613"/>
                </a:xfrm>
                <a:custGeom>
                  <a:avLst/>
                  <a:gdLst/>
                  <a:ahLst/>
                  <a:cxnLst>
                    <a:cxn ang="0">
                      <a:pos x="12" y="47"/>
                    </a:cxn>
                    <a:cxn ang="0">
                      <a:pos x="71" y="47"/>
                    </a:cxn>
                    <a:cxn ang="0">
                      <a:pos x="56" y="0"/>
                    </a:cxn>
                    <a:cxn ang="0">
                      <a:pos x="0" y="0"/>
                    </a:cxn>
                    <a:cxn ang="0">
                      <a:pos x="12" y="47"/>
                    </a:cxn>
                  </a:cxnLst>
                  <a:rect l="0" t="0" r="r" b="b"/>
                  <a:pathLst>
                    <a:path w="71" h="47">
                      <a:moveTo>
                        <a:pt x="12" y="47"/>
                      </a:moveTo>
                      <a:lnTo>
                        <a:pt x="71" y="47"/>
                      </a:lnTo>
                      <a:lnTo>
                        <a:pt x="56" y="0"/>
                      </a:lnTo>
                      <a:lnTo>
                        <a:pt x="0" y="0"/>
                      </a:lnTo>
                      <a:lnTo>
                        <a:pt x="12" y="47"/>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32" name="Freeform 17"/>
                <p:cNvSpPr/>
                <p:nvPr/>
              </p:nvSpPr>
              <p:spPr bwMode="auto">
                <a:xfrm>
                  <a:off x="2214563" y="2619376"/>
                  <a:ext cx="166688" cy="74613"/>
                </a:xfrm>
                <a:custGeom>
                  <a:avLst/>
                  <a:gdLst/>
                  <a:ahLst/>
                  <a:cxnLst>
                    <a:cxn ang="0">
                      <a:pos x="0" y="0"/>
                    </a:cxn>
                    <a:cxn ang="0">
                      <a:pos x="0" y="47"/>
                    </a:cxn>
                    <a:cxn ang="0">
                      <a:pos x="105" y="47"/>
                    </a:cxn>
                    <a:cxn ang="0">
                      <a:pos x="93" y="0"/>
                    </a:cxn>
                    <a:cxn ang="0">
                      <a:pos x="0" y="0"/>
                    </a:cxn>
                  </a:cxnLst>
                  <a:rect l="0" t="0" r="r" b="b"/>
                  <a:pathLst>
                    <a:path w="105" h="47">
                      <a:moveTo>
                        <a:pt x="0" y="0"/>
                      </a:moveTo>
                      <a:lnTo>
                        <a:pt x="0" y="47"/>
                      </a:lnTo>
                      <a:lnTo>
                        <a:pt x="105" y="47"/>
                      </a:lnTo>
                      <a:lnTo>
                        <a:pt x="93" y="0"/>
                      </a:lnTo>
                      <a:lnTo>
                        <a:pt x="0" y="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33" name="Freeform 18"/>
                <p:cNvSpPr/>
                <p:nvPr/>
              </p:nvSpPr>
              <p:spPr bwMode="auto">
                <a:xfrm>
                  <a:off x="2032000" y="2619376"/>
                  <a:ext cx="166688" cy="74613"/>
                </a:xfrm>
                <a:custGeom>
                  <a:avLst/>
                  <a:gdLst/>
                  <a:ahLst/>
                  <a:cxnLst>
                    <a:cxn ang="0">
                      <a:pos x="13" y="0"/>
                    </a:cxn>
                    <a:cxn ang="0">
                      <a:pos x="0" y="47"/>
                    </a:cxn>
                    <a:cxn ang="0">
                      <a:pos x="105" y="47"/>
                    </a:cxn>
                    <a:cxn ang="0">
                      <a:pos x="105" y="0"/>
                    </a:cxn>
                    <a:cxn ang="0">
                      <a:pos x="13" y="0"/>
                    </a:cxn>
                  </a:cxnLst>
                  <a:rect l="0" t="0" r="r" b="b"/>
                  <a:pathLst>
                    <a:path w="105" h="47">
                      <a:moveTo>
                        <a:pt x="13" y="0"/>
                      </a:moveTo>
                      <a:lnTo>
                        <a:pt x="0" y="47"/>
                      </a:lnTo>
                      <a:lnTo>
                        <a:pt x="105" y="47"/>
                      </a:lnTo>
                      <a:lnTo>
                        <a:pt x="105" y="0"/>
                      </a:lnTo>
                      <a:lnTo>
                        <a:pt x="13" y="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34" name="Freeform 19"/>
                <p:cNvSpPr/>
                <p:nvPr/>
              </p:nvSpPr>
              <p:spPr bwMode="auto">
                <a:xfrm>
                  <a:off x="2055813" y="2528889"/>
                  <a:ext cx="144463" cy="80963"/>
                </a:xfrm>
                <a:custGeom>
                  <a:avLst/>
                  <a:gdLst/>
                  <a:ahLst/>
                  <a:cxnLst>
                    <a:cxn ang="0">
                      <a:pos x="0" y="51"/>
                    </a:cxn>
                    <a:cxn ang="0">
                      <a:pos x="90" y="51"/>
                    </a:cxn>
                    <a:cxn ang="0">
                      <a:pos x="91" y="0"/>
                    </a:cxn>
                    <a:cxn ang="0">
                      <a:pos x="14" y="0"/>
                    </a:cxn>
                    <a:cxn ang="0">
                      <a:pos x="0" y="51"/>
                    </a:cxn>
                  </a:cxnLst>
                  <a:rect l="0" t="0" r="r" b="b"/>
                  <a:pathLst>
                    <a:path w="91" h="51">
                      <a:moveTo>
                        <a:pt x="0" y="51"/>
                      </a:moveTo>
                      <a:lnTo>
                        <a:pt x="90" y="51"/>
                      </a:lnTo>
                      <a:lnTo>
                        <a:pt x="91" y="0"/>
                      </a:lnTo>
                      <a:lnTo>
                        <a:pt x="14" y="0"/>
                      </a:lnTo>
                      <a:lnTo>
                        <a:pt x="0" y="51"/>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35" name="Freeform 21"/>
                <p:cNvSpPr/>
                <p:nvPr/>
              </p:nvSpPr>
              <p:spPr bwMode="auto">
                <a:xfrm>
                  <a:off x="1831975" y="2284414"/>
                  <a:ext cx="295275" cy="285750"/>
                </a:xfrm>
                <a:custGeom>
                  <a:avLst/>
                  <a:gdLst/>
                  <a:ahLst/>
                  <a:cxnLst>
                    <a:cxn ang="0">
                      <a:pos x="176" y="100"/>
                    </a:cxn>
                    <a:cxn ang="0">
                      <a:pos x="177" y="89"/>
                    </a:cxn>
                    <a:cxn ang="0">
                      <a:pos x="88" y="0"/>
                    </a:cxn>
                    <a:cxn ang="0">
                      <a:pos x="0" y="89"/>
                    </a:cxn>
                    <a:cxn ang="0">
                      <a:pos x="59" y="172"/>
                    </a:cxn>
                    <a:cxn ang="0">
                      <a:pos x="96" y="100"/>
                    </a:cxn>
                    <a:cxn ang="0">
                      <a:pos x="176" y="100"/>
                    </a:cxn>
                  </a:cxnLst>
                  <a:rect l="0" t="0" r="r" b="b"/>
                  <a:pathLst>
                    <a:path w="177" h="172">
                      <a:moveTo>
                        <a:pt x="176" y="100"/>
                      </a:moveTo>
                      <a:cubicBezTo>
                        <a:pt x="177" y="97"/>
                        <a:pt x="177" y="93"/>
                        <a:pt x="177" y="89"/>
                      </a:cubicBezTo>
                      <a:cubicBezTo>
                        <a:pt x="177" y="40"/>
                        <a:pt x="137" y="0"/>
                        <a:pt x="88" y="0"/>
                      </a:cubicBezTo>
                      <a:cubicBezTo>
                        <a:pt x="40" y="0"/>
                        <a:pt x="0" y="40"/>
                        <a:pt x="0" y="89"/>
                      </a:cubicBezTo>
                      <a:cubicBezTo>
                        <a:pt x="0" y="127"/>
                        <a:pt x="24" y="159"/>
                        <a:pt x="59" y="172"/>
                      </a:cubicBezTo>
                      <a:cubicBezTo>
                        <a:pt x="96" y="100"/>
                        <a:pt x="96" y="100"/>
                        <a:pt x="96" y="100"/>
                      </a:cubicBezTo>
                      <a:lnTo>
                        <a:pt x="176" y="10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36" name="Freeform 22"/>
                <p:cNvSpPr/>
                <p:nvPr/>
              </p:nvSpPr>
              <p:spPr bwMode="auto">
                <a:xfrm>
                  <a:off x="1825625" y="2524126"/>
                  <a:ext cx="53975" cy="55563"/>
                </a:xfrm>
                <a:custGeom>
                  <a:avLst/>
                  <a:gdLst/>
                  <a:ahLst/>
                  <a:cxnLst>
                    <a:cxn ang="0">
                      <a:pos x="18" y="0"/>
                    </a:cxn>
                    <a:cxn ang="0">
                      <a:pos x="0" y="33"/>
                    </a:cxn>
                    <a:cxn ang="0">
                      <a:pos x="32" y="15"/>
                    </a:cxn>
                    <a:cxn ang="0">
                      <a:pos x="18" y="0"/>
                    </a:cxn>
                  </a:cxnLst>
                  <a:rect l="0" t="0" r="r" b="b"/>
                  <a:pathLst>
                    <a:path w="32" h="33">
                      <a:moveTo>
                        <a:pt x="18" y="0"/>
                      </a:moveTo>
                      <a:cubicBezTo>
                        <a:pt x="0" y="33"/>
                        <a:pt x="0" y="33"/>
                        <a:pt x="0" y="33"/>
                      </a:cubicBezTo>
                      <a:cubicBezTo>
                        <a:pt x="32" y="15"/>
                        <a:pt x="32" y="15"/>
                        <a:pt x="32" y="15"/>
                      </a:cubicBezTo>
                      <a:cubicBezTo>
                        <a:pt x="27" y="10"/>
                        <a:pt x="22" y="6"/>
                        <a:pt x="18" y="0"/>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37" name="Freeform 23"/>
                <p:cNvSpPr/>
                <p:nvPr/>
              </p:nvSpPr>
              <p:spPr bwMode="auto">
                <a:xfrm>
                  <a:off x="1879600" y="2559051"/>
                  <a:ext cx="46038" cy="82550"/>
                </a:xfrm>
                <a:custGeom>
                  <a:avLst/>
                  <a:gdLst/>
                  <a:ahLst/>
                  <a:cxnLst>
                    <a:cxn ang="0">
                      <a:pos x="0" y="49"/>
                    </a:cxn>
                    <a:cxn ang="0">
                      <a:pos x="28" y="10"/>
                    </a:cxn>
                    <a:cxn ang="0">
                      <a:pos x="8" y="0"/>
                    </a:cxn>
                    <a:cxn ang="0">
                      <a:pos x="0" y="49"/>
                    </a:cxn>
                  </a:cxnLst>
                  <a:rect l="0" t="0" r="r" b="b"/>
                  <a:pathLst>
                    <a:path w="28" h="49">
                      <a:moveTo>
                        <a:pt x="0" y="49"/>
                      </a:moveTo>
                      <a:cubicBezTo>
                        <a:pt x="28" y="10"/>
                        <a:pt x="28" y="10"/>
                        <a:pt x="28" y="10"/>
                      </a:cubicBezTo>
                      <a:cubicBezTo>
                        <a:pt x="21" y="8"/>
                        <a:pt x="14" y="4"/>
                        <a:pt x="8" y="0"/>
                      </a:cubicBezTo>
                      <a:lnTo>
                        <a:pt x="0" y="49"/>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38" name="Freeform 24"/>
                <p:cNvSpPr/>
                <p:nvPr/>
              </p:nvSpPr>
              <p:spPr bwMode="auto">
                <a:xfrm>
                  <a:off x="1771650" y="2476501"/>
                  <a:ext cx="76200" cy="53975"/>
                </a:xfrm>
                <a:custGeom>
                  <a:avLst/>
                  <a:gdLst/>
                  <a:ahLst/>
                  <a:cxnLst>
                    <a:cxn ang="0">
                      <a:pos x="0" y="33"/>
                    </a:cxn>
                    <a:cxn ang="0">
                      <a:pos x="46" y="21"/>
                    </a:cxn>
                    <a:cxn ang="0">
                      <a:pos x="36" y="0"/>
                    </a:cxn>
                    <a:cxn ang="0">
                      <a:pos x="0" y="33"/>
                    </a:cxn>
                  </a:cxnLst>
                  <a:rect l="0" t="0" r="r" b="b"/>
                  <a:pathLst>
                    <a:path w="46" h="33">
                      <a:moveTo>
                        <a:pt x="0" y="33"/>
                      </a:moveTo>
                      <a:cubicBezTo>
                        <a:pt x="46" y="21"/>
                        <a:pt x="46" y="21"/>
                        <a:pt x="46" y="21"/>
                      </a:cubicBezTo>
                      <a:cubicBezTo>
                        <a:pt x="42" y="14"/>
                        <a:pt x="39" y="7"/>
                        <a:pt x="36" y="0"/>
                      </a:cubicBezTo>
                      <a:lnTo>
                        <a:pt x="0" y="33"/>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39" name="Freeform 25"/>
                <p:cNvSpPr/>
                <p:nvPr/>
              </p:nvSpPr>
              <p:spPr bwMode="auto">
                <a:xfrm>
                  <a:off x="1752600" y="2366964"/>
                  <a:ext cx="84138" cy="39688"/>
                </a:xfrm>
                <a:custGeom>
                  <a:avLst/>
                  <a:gdLst/>
                  <a:ahLst/>
                  <a:cxnLst>
                    <a:cxn ang="0">
                      <a:pos x="0" y="0"/>
                    </a:cxn>
                    <a:cxn ang="0">
                      <a:pos x="47" y="23"/>
                    </a:cxn>
                    <a:cxn ang="0">
                      <a:pos x="51" y="2"/>
                    </a:cxn>
                    <a:cxn ang="0">
                      <a:pos x="0" y="0"/>
                    </a:cxn>
                  </a:cxnLst>
                  <a:rect l="0" t="0" r="r" b="b"/>
                  <a:pathLst>
                    <a:path w="51" h="23">
                      <a:moveTo>
                        <a:pt x="0" y="0"/>
                      </a:moveTo>
                      <a:cubicBezTo>
                        <a:pt x="47" y="23"/>
                        <a:pt x="47" y="23"/>
                        <a:pt x="47" y="23"/>
                      </a:cubicBezTo>
                      <a:cubicBezTo>
                        <a:pt x="45" y="18"/>
                        <a:pt x="48" y="10"/>
                        <a:pt x="51" y="2"/>
                      </a:cubicBezTo>
                      <a:lnTo>
                        <a:pt x="0" y="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40" name="Freeform 26"/>
                <p:cNvSpPr/>
                <p:nvPr/>
              </p:nvSpPr>
              <p:spPr bwMode="auto">
                <a:xfrm>
                  <a:off x="1816100" y="2392364"/>
                  <a:ext cx="42863" cy="33338"/>
                </a:xfrm>
                <a:custGeom>
                  <a:avLst/>
                  <a:gdLst/>
                  <a:ahLst/>
                  <a:cxnLst>
                    <a:cxn ang="0">
                      <a:pos x="26" y="0"/>
                    </a:cxn>
                    <a:cxn ang="0">
                      <a:pos x="0" y="14"/>
                    </a:cxn>
                    <a:cxn ang="0">
                      <a:pos x="26" y="20"/>
                    </a:cxn>
                    <a:cxn ang="0">
                      <a:pos x="25" y="6"/>
                    </a:cxn>
                    <a:cxn ang="0">
                      <a:pos x="26" y="0"/>
                    </a:cxn>
                  </a:cxnLst>
                  <a:rect l="0" t="0" r="r" b="b"/>
                  <a:pathLst>
                    <a:path w="26" h="20">
                      <a:moveTo>
                        <a:pt x="26" y="0"/>
                      </a:moveTo>
                      <a:cubicBezTo>
                        <a:pt x="0" y="14"/>
                        <a:pt x="0" y="14"/>
                        <a:pt x="0" y="14"/>
                      </a:cubicBezTo>
                      <a:cubicBezTo>
                        <a:pt x="26" y="20"/>
                        <a:pt x="26" y="20"/>
                        <a:pt x="26" y="20"/>
                      </a:cubicBezTo>
                      <a:cubicBezTo>
                        <a:pt x="26" y="15"/>
                        <a:pt x="25" y="11"/>
                        <a:pt x="25" y="6"/>
                      </a:cubicBezTo>
                      <a:cubicBezTo>
                        <a:pt x="25" y="4"/>
                        <a:pt x="25" y="2"/>
                        <a:pt x="26" y="0"/>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41" name="Freeform 27"/>
                <p:cNvSpPr/>
                <p:nvPr/>
              </p:nvSpPr>
              <p:spPr bwMode="auto">
                <a:xfrm>
                  <a:off x="1801813" y="2324101"/>
                  <a:ext cx="63500" cy="39688"/>
                </a:xfrm>
                <a:custGeom>
                  <a:avLst/>
                  <a:gdLst/>
                  <a:ahLst/>
                  <a:cxnLst>
                    <a:cxn ang="0">
                      <a:pos x="0" y="0"/>
                    </a:cxn>
                    <a:cxn ang="0">
                      <a:pos x="23" y="24"/>
                    </a:cxn>
                    <a:cxn ang="0">
                      <a:pos x="38" y="2"/>
                    </a:cxn>
                    <a:cxn ang="0">
                      <a:pos x="0" y="0"/>
                    </a:cxn>
                  </a:cxnLst>
                  <a:rect l="0" t="0" r="r" b="b"/>
                  <a:pathLst>
                    <a:path w="38" h="24">
                      <a:moveTo>
                        <a:pt x="0" y="0"/>
                      </a:moveTo>
                      <a:cubicBezTo>
                        <a:pt x="23" y="24"/>
                        <a:pt x="23" y="24"/>
                        <a:pt x="23" y="24"/>
                      </a:cubicBezTo>
                      <a:cubicBezTo>
                        <a:pt x="27" y="16"/>
                        <a:pt x="32" y="9"/>
                        <a:pt x="38" y="2"/>
                      </a:cubicBezTo>
                      <a:lnTo>
                        <a:pt x="0" y="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42" name="Freeform 28"/>
                <p:cNvSpPr/>
                <p:nvPr/>
              </p:nvSpPr>
              <p:spPr bwMode="auto">
                <a:xfrm>
                  <a:off x="1912938" y="2241551"/>
                  <a:ext cx="30163" cy="49213"/>
                </a:xfrm>
                <a:custGeom>
                  <a:avLst/>
                  <a:gdLst/>
                  <a:ahLst/>
                  <a:cxnLst>
                    <a:cxn ang="0">
                      <a:pos x="0" y="0"/>
                    </a:cxn>
                    <a:cxn ang="0">
                      <a:pos x="1" y="30"/>
                    </a:cxn>
                    <a:cxn ang="0">
                      <a:pos x="18" y="25"/>
                    </a:cxn>
                    <a:cxn ang="0">
                      <a:pos x="0" y="0"/>
                    </a:cxn>
                  </a:cxnLst>
                  <a:rect l="0" t="0" r="r" b="b"/>
                  <a:pathLst>
                    <a:path w="18" h="30">
                      <a:moveTo>
                        <a:pt x="0" y="0"/>
                      </a:moveTo>
                      <a:cubicBezTo>
                        <a:pt x="1" y="30"/>
                        <a:pt x="1" y="30"/>
                        <a:pt x="1" y="30"/>
                      </a:cubicBezTo>
                      <a:cubicBezTo>
                        <a:pt x="6" y="28"/>
                        <a:pt x="12" y="26"/>
                        <a:pt x="18" y="25"/>
                      </a:cubicBezTo>
                      <a:lnTo>
                        <a:pt x="0" y="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43" name="Freeform 29"/>
                <p:cNvSpPr/>
                <p:nvPr/>
              </p:nvSpPr>
              <p:spPr bwMode="auto">
                <a:xfrm>
                  <a:off x="1830388" y="2259014"/>
                  <a:ext cx="63500" cy="65088"/>
                </a:xfrm>
                <a:custGeom>
                  <a:avLst/>
                  <a:gdLst/>
                  <a:ahLst/>
                  <a:cxnLst>
                    <a:cxn ang="0">
                      <a:pos x="38" y="26"/>
                    </a:cxn>
                    <a:cxn ang="0">
                      <a:pos x="0" y="0"/>
                    </a:cxn>
                    <a:cxn ang="0">
                      <a:pos x="23" y="39"/>
                    </a:cxn>
                    <a:cxn ang="0">
                      <a:pos x="38" y="26"/>
                    </a:cxn>
                  </a:cxnLst>
                  <a:rect l="0" t="0" r="r" b="b"/>
                  <a:pathLst>
                    <a:path w="38" h="39">
                      <a:moveTo>
                        <a:pt x="38" y="26"/>
                      </a:moveTo>
                      <a:cubicBezTo>
                        <a:pt x="0" y="0"/>
                        <a:pt x="0" y="0"/>
                        <a:pt x="0" y="0"/>
                      </a:cubicBezTo>
                      <a:cubicBezTo>
                        <a:pt x="23" y="39"/>
                        <a:pt x="23" y="39"/>
                        <a:pt x="23" y="39"/>
                      </a:cubicBezTo>
                      <a:cubicBezTo>
                        <a:pt x="27" y="34"/>
                        <a:pt x="32" y="30"/>
                        <a:pt x="38" y="26"/>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44" name="Freeform 30"/>
                <p:cNvSpPr/>
                <p:nvPr/>
              </p:nvSpPr>
              <p:spPr bwMode="auto">
                <a:xfrm>
                  <a:off x="1963738" y="2200276"/>
                  <a:ext cx="33338" cy="77788"/>
                </a:xfrm>
                <a:custGeom>
                  <a:avLst/>
                  <a:gdLst/>
                  <a:ahLst/>
                  <a:cxnLst>
                    <a:cxn ang="0">
                      <a:pos x="20" y="46"/>
                    </a:cxn>
                    <a:cxn ang="0">
                      <a:pos x="7" y="0"/>
                    </a:cxn>
                    <a:cxn ang="0">
                      <a:pos x="0" y="46"/>
                    </a:cxn>
                    <a:cxn ang="0">
                      <a:pos x="9" y="46"/>
                    </a:cxn>
                    <a:cxn ang="0">
                      <a:pos x="20" y="46"/>
                    </a:cxn>
                  </a:cxnLst>
                  <a:rect l="0" t="0" r="r" b="b"/>
                  <a:pathLst>
                    <a:path w="20" h="46">
                      <a:moveTo>
                        <a:pt x="20" y="46"/>
                      </a:moveTo>
                      <a:cubicBezTo>
                        <a:pt x="7" y="0"/>
                        <a:pt x="7" y="0"/>
                        <a:pt x="7" y="0"/>
                      </a:cubicBezTo>
                      <a:cubicBezTo>
                        <a:pt x="0" y="46"/>
                        <a:pt x="0" y="46"/>
                        <a:pt x="0" y="46"/>
                      </a:cubicBezTo>
                      <a:cubicBezTo>
                        <a:pt x="3" y="46"/>
                        <a:pt x="6" y="46"/>
                        <a:pt x="9" y="46"/>
                      </a:cubicBezTo>
                      <a:cubicBezTo>
                        <a:pt x="13" y="46"/>
                        <a:pt x="17" y="46"/>
                        <a:pt x="20" y="46"/>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45" name="Freeform 31"/>
                <p:cNvSpPr/>
                <p:nvPr/>
              </p:nvSpPr>
              <p:spPr bwMode="auto">
                <a:xfrm>
                  <a:off x="2055813" y="2243139"/>
                  <a:ext cx="55563" cy="77788"/>
                </a:xfrm>
                <a:custGeom>
                  <a:avLst/>
                  <a:gdLst/>
                  <a:ahLst/>
                  <a:cxnLst>
                    <a:cxn ang="0">
                      <a:pos x="33" y="0"/>
                    </a:cxn>
                    <a:cxn ang="0">
                      <a:pos x="0" y="32"/>
                    </a:cxn>
                    <a:cxn ang="0">
                      <a:pos x="19" y="47"/>
                    </a:cxn>
                    <a:cxn ang="0">
                      <a:pos x="33" y="0"/>
                    </a:cxn>
                  </a:cxnLst>
                  <a:rect l="0" t="0" r="r" b="b"/>
                  <a:pathLst>
                    <a:path w="33" h="47">
                      <a:moveTo>
                        <a:pt x="33" y="0"/>
                      </a:moveTo>
                      <a:cubicBezTo>
                        <a:pt x="0" y="32"/>
                        <a:pt x="0" y="32"/>
                        <a:pt x="0" y="32"/>
                      </a:cubicBezTo>
                      <a:cubicBezTo>
                        <a:pt x="7" y="36"/>
                        <a:pt x="13" y="41"/>
                        <a:pt x="19" y="47"/>
                      </a:cubicBezTo>
                      <a:lnTo>
                        <a:pt x="33" y="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46" name="Freeform 32"/>
                <p:cNvSpPr/>
                <p:nvPr/>
              </p:nvSpPr>
              <p:spPr bwMode="auto">
                <a:xfrm>
                  <a:off x="2014538" y="2241551"/>
                  <a:ext cx="39688" cy="53975"/>
                </a:xfrm>
                <a:custGeom>
                  <a:avLst/>
                  <a:gdLst/>
                  <a:ahLst/>
                  <a:cxnLst>
                    <a:cxn ang="0">
                      <a:pos x="18" y="0"/>
                    </a:cxn>
                    <a:cxn ang="0">
                      <a:pos x="0" y="24"/>
                    </a:cxn>
                    <a:cxn ang="0">
                      <a:pos x="24" y="33"/>
                    </a:cxn>
                    <a:cxn ang="0">
                      <a:pos x="18" y="0"/>
                    </a:cxn>
                  </a:cxnLst>
                  <a:rect l="0" t="0" r="r" b="b"/>
                  <a:pathLst>
                    <a:path w="24" h="33">
                      <a:moveTo>
                        <a:pt x="18" y="0"/>
                      </a:moveTo>
                      <a:cubicBezTo>
                        <a:pt x="0" y="24"/>
                        <a:pt x="0" y="24"/>
                        <a:pt x="0" y="24"/>
                      </a:cubicBezTo>
                      <a:cubicBezTo>
                        <a:pt x="9" y="26"/>
                        <a:pt x="16" y="29"/>
                        <a:pt x="24" y="33"/>
                      </a:cubicBezTo>
                      <a:lnTo>
                        <a:pt x="18" y="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47" name="Freeform 33"/>
                <p:cNvSpPr/>
                <p:nvPr/>
              </p:nvSpPr>
              <p:spPr bwMode="auto">
                <a:xfrm>
                  <a:off x="2008188" y="2293939"/>
                  <a:ext cx="6350" cy="1588"/>
                </a:xfrm>
                <a:custGeom>
                  <a:avLst/>
                  <a:gdLst/>
                  <a:ahLst/>
                  <a:cxnLst>
                    <a:cxn ang="0">
                      <a:pos x="4" y="1"/>
                    </a:cxn>
                    <a:cxn ang="0">
                      <a:pos x="0" y="0"/>
                    </a:cxn>
                    <a:cxn ang="0">
                      <a:pos x="0" y="1"/>
                    </a:cxn>
                    <a:cxn ang="0">
                      <a:pos x="4" y="1"/>
                    </a:cxn>
                  </a:cxnLst>
                  <a:rect l="0" t="0" r="r" b="b"/>
                  <a:pathLst>
                    <a:path w="4" h="1">
                      <a:moveTo>
                        <a:pt x="4" y="1"/>
                      </a:moveTo>
                      <a:cubicBezTo>
                        <a:pt x="3" y="1"/>
                        <a:pt x="1" y="0"/>
                        <a:pt x="0" y="0"/>
                      </a:cubicBezTo>
                      <a:cubicBezTo>
                        <a:pt x="0" y="1"/>
                        <a:pt x="0" y="1"/>
                        <a:pt x="0" y="1"/>
                      </a:cubicBezTo>
                      <a:lnTo>
                        <a:pt x="4" y="1"/>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48" name="Freeform 34"/>
                <p:cNvSpPr/>
                <p:nvPr/>
              </p:nvSpPr>
              <p:spPr bwMode="auto">
                <a:xfrm>
                  <a:off x="2093913" y="2319339"/>
                  <a:ext cx="58738" cy="44450"/>
                </a:xfrm>
                <a:custGeom>
                  <a:avLst/>
                  <a:gdLst/>
                  <a:ahLst/>
                  <a:cxnLst>
                    <a:cxn ang="0">
                      <a:pos x="35" y="0"/>
                    </a:cxn>
                    <a:cxn ang="0">
                      <a:pos x="0" y="5"/>
                    </a:cxn>
                    <a:cxn ang="0">
                      <a:pos x="15" y="27"/>
                    </a:cxn>
                    <a:cxn ang="0">
                      <a:pos x="35" y="0"/>
                    </a:cxn>
                  </a:cxnLst>
                  <a:rect l="0" t="0" r="r" b="b"/>
                  <a:pathLst>
                    <a:path w="35" h="27">
                      <a:moveTo>
                        <a:pt x="35" y="0"/>
                      </a:moveTo>
                      <a:cubicBezTo>
                        <a:pt x="0" y="5"/>
                        <a:pt x="0" y="5"/>
                        <a:pt x="0" y="5"/>
                      </a:cubicBezTo>
                      <a:cubicBezTo>
                        <a:pt x="6" y="11"/>
                        <a:pt x="11" y="19"/>
                        <a:pt x="15" y="27"/>
                      </a:cubicBezTo>
                      <a:lnTo>
                        <a:pt x="35" y="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49" name="Freeform 35"/>
                <p:cNvSpPr/>
                <p:nvPr/>
              </p:nvSpPr>
              <p:spPr bwMode="auto">
                <a:xfrm>
                  <a:off x="2127250" y="2386014"/>
                  <a:ext cx="76200" cy="55563"/>
                </a:xfrm>
                <a:custGeom>
                  <a:avLst/>
                  <a:gdLst/>
                  <a:ahLst/>
                  <a:cxnLst>
                    <a:cxn ang="0">
                      <a:pos x="4" y="33"/>
                    </a:cxn>
                    <a:cxn ang="0">
                      <a:pos x="46" y="10"/>
                    </a:cxn>
                    <a:cxn ang="0">
                      <a:pos x="0" y="0"/>
                    </a:cxn>
                    <a:cxn ang="0">
                      <a:pos x="4" y="28"/>
                    </a:cxn>
                    <a:cxn ang="0">
                      <a:pos x="4" y="33"/>
                    </a:cxn>
                  </a:cxnLst>
                  <a:rect l="0" t="0" r="r" b="b"/>
                  <a:pathLst>
                    <a:path w="46" h="33">
                      <a:moveTo>
                        <a:pt x="4" y="33"/>
                      </a:moveTo>
                      <a:cubicBezTo>
                        <a:pt x="46" y="10"/>
                        <a:pt x="46" y="10"/>
                        <a:pt x="46" y="10"/>
                      </a:cubicBezTo>
                      <a:cubicBezTo>
                        <a:pt x="0" y="0"/>
                        <a:pt x="0" y="0"/>
                        <a:pt x="0" y="0"/>
                      </a:cubicBezTo>
                      <a:cubicBezTo>
                        <a:pt x="3" y="9"/>
                        <a:pt x="4" y="18"/>
                        <a:pt x="4" y="28"/>
                      </a:cubicBezTo>
                      <a:cubicBezTo>
                        <a:pt x="4" y="29"/>
                        <a:pt x="4" y="31"/>
                        <a:pt x="4" y="33"/>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sp>
            <p:nvSpPr>
              <p:cNvPr id="250" name="Oval 131"/>
              <p:cNvSpPr/>
              <p:nvPr/>
            </p:nvSpPr>
            <p:spPr>
              <a:xfrm>
                <a:off x="6333866" y="1372545"/>
                <a:ext cx="872118" cy="87211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251" name="Rectangle 140"/>
            <p:cNvSpPr/>
            <p:nvPr/>
          </p:nvSpPr>
          <p:spPr>
            <a:xfrm>
              <a:off x="3291" y="4932"/>
              <a:ext cx="1093" cy="249"/>
            </a:xfrm>
            <a:prstGeom prst="rect">
              <a:avLst/>
            </a:prstGeom>
          </p:spPr>
          <p:txBody>
            <a:bodyPr wrap="square" lIns="0" tIns="0" rIns="0" bIns="0">
              <a:spAutoFit/>
            </a:bodyPr>
            <a:lstStyle/>
            <a:p>
              <a:pPr algn="ctr"/>
              <a:r>
                <a:rPr lang="en-US" sz="1200" b="1" dirty="0">
                  <a:solidFill>
                    <a:schemeClr val="accent1"/>
                  </a:solidFill>
                  <a:cs typeface="+mn-ea"/>
                  <a:sym typeface="+mn-lt"/>
                </a:rPr>
                <a:t>Oil &amp; Gas</a:t>
              </a:r>
            </a:p>
          </p:txBody>
        </p:sp>
        <p:sp>
          <p:nvSpPr>
            <p:cNvPr id="252" name="Rectangle 141"/>
            <p:cNvSpPr/>
            <p:nvPr/>
          </p:nvSpPr>
          <p:spPr>
            <a:xfrm>
              <a:off x="4950" y="4932"/>
              <a:ext cx="1358" cy="249"/>
            </a:xfrm>
            <a:prstGeom prst="rect">
              <a:avLst/>
            </a:prstGeom>
          </p:spPr>
          <p:txBody>
            <a:bodyPr wrap="square" lIns="0" tIns="0" rIns="0" bIns="0">
              <a:spAutoFit/>
            </a:bodyPr>
            <a:lstStyle/>
            <a:p>
              <a:pPr algn="ctr"/>
              <a:r>
                <a:rPr lang="en-US" sz="1200" b="1" dirty="0">
                  <a:solidFill>
                    <a:schemeClr val="accent2"/>
                  </a:solidFill>
                  <a:cs typeface="+mn-ea"/>
                  <a:sym typeface="+mn-lt"/>
                </a:rPr>
                <a:t>Coal &amp; Heat</a:t>
              </a:r>
            </a:p>
          </p:txBody>
        </p:sp>
        <p:sp>
          <p:nvSpPr>
            <p:cNvPr id="253" name="Rectangle 142"/>
            <p:cNvSpPr/>
            <p:nvPr/>
          </p:nvSpPr>
          <p:spPr>
            <a:xfrm>
              <a:off x="7064" y="4932"/>
              <a:ext cx="886" cy="249"/>
            </a:xfrm>
            <a:prstGeom prst="rect">
              <a:avLst/>
            </a:prstGeom>
          </p:spPr>
          <p:txBody>
            <a:bodyPr wrap="square" lIns="0" tIns="0" rIns="0" bIns="0">
              <a:spAutoFit/>
            </a:bodyPr>
            <a:lstStyle/>
            <a:p>
              <a:pPr algn="ctr"/>
              <a:r>
                <a:rPr lang="en-US" sz="1200" b="1" dirty="0">
                  <a:solidFill>
                    <a:schemeClr val="accent3"/>
                  </a:solidFill>
                  <a:cs typeface="+mn-ea"/>
                  <a:sym typeface="+mn-lt"/>
                </a:rPr>
                <a:t>Nuclear</a:t>
              </a:r>
            </a:p>
          </p:txBody>
        </p:sp>
        <p:sp>
          <p:nvSpPr>
            <p:cNvPr id="254" name="Rectangle 143"/>
            <p:cNvSpPr/>
            <p:nvPr/>
          </p:nvSpPr>
          <p:spPr>
            <a:xfrm>
              <a:off x="8993" y="4932"/>
              <a:ext cx="699" cy="249"/>
            </a:xfrm>
            <a:prstGeom prst="rect">
              <a:avLst/>
            </a:prstGeom>
          </p:spPr>
          <p:txBody>
            <a:bodyPr wrap="square" lIns="0" tIns="0" rIns="0" bIns="0">
              <a:spAutoFit/>
            </a:bodyPr>
            <a:lstStyle/>
            <a:p>
              <a:pPr algn="ctr"/>
              <a:r>
                <a:rPr lang="en-US" sz="1200" b="1" dirty="0">
                  <a:solidFill>
                    <a:schemeClr val="accent4"/>
                  </a:solidFill>
                  <a:cs typeface="+mn-ea"/>
                  <a:sym typeface="+mn-lt"/>
                </a:rPr>
                <a:t>Hydro</a:t>
              </a:r>
            </a:p>
          </p:txBody>
        </p:sp>
        <p:sp>
          <p:nvSpPr>
            <p:cNvPr id="255" name="Rectangle 144"/>
            <p:cNvSpPr/>
            <p:nvPr/>
          </p:nvSpPr>
          <p:spPr>
            <a:xfrm>
              <a:off x="10900" y="4932"/>
              <a:ext cx="555" cy="249"/>
            </a:xfrm>
            <a:prstGeom prst="rect">
              <a:avLst/>
            </a:prstGeom>
          </p:spPr>
          <p:txBody>
            <a:bodyPr wrap="square" lIns="0" tIns="0" rIns="0" bIns="0">
              <a:spAutoFit/>
            </a:bodyPr>
            <a:lstStyle/>
            <a:p>
              <a:pPr algn="ctr"/>
              <a:r>
                <a:rPr lang="en-US" sz="1200" b="1" dirty="0">
                  <a:solidFill>
                    <a:schemeClr val="accent5"/>
                  </a:solidFill>
                  <a:cs typeface="+mn-ea"/>
                  <a:sym typeface="+mn-lt"/>
                </a:rPr>
                <a:t>wind</a:t>
              </a:r>
            </a:p>
          </p:txBody>
        </p:sp>
        <p:sp>
          <p:nvSpPr>
            <p:cNvPr id="256" name="Rectangle 145"/>
            <p:cNvSpPr/>
            <p:nvPr/>
          </p:nvSpPr>
          <p:spPr>
            <a:xfrm>
              <a:off x="12710" y="4932"/>
              <a:ext cx="606" cy="249"/>
            </a:xfrm>
            <a:prstGeom prst="rect">
              <a:avLst/>
            </a:prstGeom>
          </p:spPr>
          <p:txBody>
            <a:bodyPr wrap="square" lIns="0" tIns="0" rIns="0" bIns="0">
              <a:spAutoFit/>
            </a:bodyPr>
            <a:lstStyle/>
            <a:p>
              <a:pPr algn="ctr"/>
              <a:r>
                <a:rPr lang="en-US" sz="1200" b="1" dirty="0">
                  <a:solidFill>
                    <a:schemeClr val="accent6"/>
                  </a:solidFill>
                  <a:cs typeface="+mn-ea"/>
                  <a:sym typeface="+mn-lt"/>
                </a:rPr>
                <a:t>Solar</a:t>
              </a:r>
            </a:p>
          </p:txBody>
        </p:sp>
        <p:cxnSp>
          <p:nvCxnSpPr>
            <p:cNvPr id="257" name="Straight Connector 147"/>
            <p:cNvCxnSpPr/>
            <p:nvPr/>
          </p:nvCxnSpPr>
          <p:spPr>
            <a:xfrm>
              <a:off x="3806" y="5376"/>
              <a:ext cx="0" cy="3357"/>
            </a:xfrm>
            <a:prstGeom prst="line">
              <a:avLst/>
            </a:prstGeom>
            <a:ln w="19050">
              <a:headEnd type="oval"/>
            </a:ln>
          </p:spPr>
          <p:style>
            <a:lnRef idx="1">
              <a:schemeClr val="accent1"/>
            </a:lnRef>
            <a:fillRef idx="0">
              <a:schemeClr val="accent1"/>
            </a:fillRef>
            <a:effectRef idx="0">
              <a:schemeClr val="accent1"/>
            </a:effectRef>
            <a:fontRef idx="minor">
              <a:schemeClr val="tx1"/>
            </a:fontRef>
          </p:style>
        </p:cxnSp>
        <p:cxnSp>
          <p:nvCxnSpPr>
            <p:cNvPr id="258" name="Straight Connector 148"/>
            <p:cNvCxnSpPr/>
            <p:nvPr/>
          </p:nvCxnSpPr>
          <p:spPr>
            <a:xfrm>
              <a:off x="5642" y="5376"/>
              <a:ext cx="0" cy="2474"/>
            </a:xfrm>
            <a:prstGeom prst="line">
              <a:avLst/>
            </a:prstGeom>
            <a:ln w="19050">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259" name="Straight Connector 150"/>
            <p:cNvCxnSpPr/>
            <p:nvPr/>
          </p:nvCxnSpPr>
          <p:spPr>
            <a:xfrm>
              <a:off x="7520" y="5376"/>
              <a:ext cx="0" cy="2176"/>
            </a:xfrm>
            <a:prstGeom prst="line">
              <a:avLst/>
            </a:prstGeom>
            <a:ln w="19050">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260" name="Straight Connector 152"/>
            <p:cNvCxnSpPr/>
            <p:nvPr/>
          </p:nvCxnSpPr>
          <p:spPr>
            <a:xfrm>
              <a:off x="9322" y="5376"/>
              <a:ext cx="0" cy="1633"/>
            </a:xfrm>
            <a:prstGeom prst="line">
              <a:avLst/>
            </a:prstGeom>
            <a:ln w="19050">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261" name="Straight Connector 156"/>
            <p:cNvCxnSpPr/>
            <p:nvPr/>
          </p:nvCxnSpPr>
          <p:spPr>
            <a:xfrm>
              <a:off x="11180" y="5376"/>
              <a:ext cx="0" cy="1270"/>
            </a:xfrm>
            <a:prstGeom prst="line">
              <a:avLst/>
            </a:prstGeom>
            <a:ln w="19050">
              <a:solidFill>
                <a:schemeClr val="accent5"/>
              </a:solidFill>
              <a:headEnd type="oval"/>
            </a:ln>
          </p:spPr>
          <p:style>
            <a:lnRef idx="1">
              <a:schemeClr val="accent1"/>
            </a:lnRef>
            <a:fillRef idx="0">
              <a:schemeClr val="accent1"/>
            </a:fillRef>
            <a:effectRef idx="0">
              <a:schemeClr val="accent1"/>
            </a:effectRef>
            <a:fontRef idx="minor">
              <a:schemeClr val="tx1"/>
            </a:fontRef>
          </p:style>
        </p:cxnSp>
        <p:cxnSp>
          <p:nvCxnSpPr>
            <p:cNvPr id="262" name="Straight Connector 158"/>
            <p:cNvCxnSpPr/>
            <p:nvPr/>
          </p:nvCxnSpPr>
          <p:spPr>
            <a:xfrm>
              <a:off x="13013" y="5376"/>
              <a:ext cx="0" cy="402"/>
            </a:xfrm>
            <a:prstGeom prst="line">
              <a:avLst/>
            </a:prstGeom>
            <a:ln w="19050">
              <a:solidFill>
                <a:schemeClr val="accent6"/>
              </a:solidFill>
              <a:headEnd type="oval"/>
            </a:ln>
          </p:spPr>
          <p:style>
            <a:lnRef idx="1">
              <a:schemeClr val="accent1"/>
            </a:lnRef>
            <a:fillRef idx="0">
              <a:schemeClr val="accent1"/>
            </a:fillRef>
            <a:effectRef idx="0">
              <a:schemeClr val="accent1"/>
            </a:effectRef>
            <a:fontRef idx="minor">
              <a:schemeClr val="tx1"/>
            </a:fontRef>
          </p:style>
        </p:cxnSp>
        <p:sp>
          <p:nvSpPr>
            <p:cNvPr id="263" name="Oval 124"/>
            <p:cNvSpPr/>
            <p:nvPr/>
          </p:nvSpPr>
          <p:spPr>
            <a:xfrm>
              <a:off x="3644" y="8203"/>
              <a:ext cx="365" cy="365"/>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64" name="Oval 138"/>
            <p:cNvSpPr/>
            <p:nvPr/>
          </p:nvSpPr>
          <p:spPr>
            <a:xfrm>
              <a:off x="5453" y="7552"/>
              <a:ext cx="365" cy="365"/>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65" name="Oval 139"/>
            <p:cNvSpPr/>
            <p:nvPr/>
          </p:nvSpPr>
          <p:spPr>
            <a:xfrm>
              <a:off x="7323" y="7187"/>
              <a:ext cx="365" cy="365"/>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66" name="Oval 146"/>
            <p:cNvSpPr/>
            <p:nvPr/>
          </p:nvSpPr>
          <p:spPr>
            <a:xfrm>
              <a:off x="9134" y="6746"/>
              <a:ext cx="365" cy="365"/>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67" name="Oval 149"/>
            <p:cNvSpPr/>
            <p:nvPr/>
          </p:nvSpPr>
          <p:spPr>
            <a:xfrm>
              <a:off x="10984" y="6304"/>
              <a:ext cx="365" cy="365"/>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68" name="Oval 151"/>
            <p:cNvSpPr/>
            <p:nvPr/>
          </p:nvSpPr>
          <p:spPr>
            <a:xfrm>
              <a:off x="12830" y="5533"/>
              <a:ext cx="365" cy="365"/>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99999-6D594D61"/>
          <p:cNvPicPr>
            <a:picLocks noChangeAspect="1"/>
          </p:cNvPicPr>
          <p:nvPr/>
        </p:nvPicPr>
        <p:blipFill>
          <a:blip r:embed="rId3"/>
          <a:srcRect l="29545" r="15530"/>
          <a:stretch>
            <a:fillRect/>
          </a:stretch>
        </p:blipFill>
        <p:spPr>
          <a:xfrm>
            <a:off x="6648450" y="3682365"/>
            <a:ext cx="5524500" cy="3224530"/>
          </a:xfrm>
          <a:prstGeom prst="rect">
            <a:avLst/>
          </a:prstGeom>
        </p:spPr>
      </p:pic>
      <p:sp>
        <p:nvSpPr>
          <p:cNvPr id="7" name="文本框 9"/>
          <p:cNvSpPr txBox="1"/>
          <p:nvPr/>
        </p:nvSpPr>
        <p:spPr>
          <a:xfrm>
            <a:off x="639706" y="0"/>
            <a:ext cx="4046594" cy="778996"/>
          </a:xfrm>
          <a:prstGeom prst="rect">
            <a:avLst/>
          </a:prstGeom>
          <a:noFill/>
        </p:spPr>
        <p:txBody>
          <a:bodyPr wrap="square" lIns="91440" tIns="45720" rIns="91440" bIns="45720" rtlCol="0">
            <a:spAutoFit/>
          </a:bodyPr>
          <a:lstStyle/>
          <a:p>
            <a:pPr marL="0" lvl="1" algn="ctr">
              <a:lnSpc>
                <a:spcPts val="6000"/>
              </a:lnSpc>
            </a:pPr>
            <a:r>
              <a:rPr lang="en-US" altLang="zh-CN" sz="3200" b="1" dirty="0">
                <a:solidFill>
                  <a:schemeClr val="bg1"/>
                </a:solidFill>
                <a:cs typeface="+mn-ea"/>
                <a:sym typeface="+mn-lt"/>
              </a:rPr>
              <a:t>PART 1 Add title text</a:t>
            </a:r>
            <a:endParaRPr lang="zh-CN" altLang="en-US" sz="3200" b="1" dirty="0">
              <a:solidFill>
                <a:schemeClr val="bg1"/>
              </a:solidFill>
              <a:cs typeface="+mn-ea"/>
              <a:sym typeface="+mn-lt"/>
            </a:endParaRPr>
          </a:p>
        </p:txBody>
      </p:sp>
      <p:cxnSp>
        <p:nvCxnSpPr>
          <p:cNvPr id="3" name="Straight Connector 1"/>
          <p:cNvCxnSpPr>
            <a:stCxn id="45" idx="6"/>
            <a:endCxn id="46" idx="2"/>
          </p:cNvCxnSpPr>
          <p:nvPr/>
        </p:nvCxnSpPr>
        <p:spPr>
          <a:xfrm>
            <a:off x="3012142" y="3165760"/>
            <a:ext cx="313764"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Connector 2"/>
          <p:cNvCxnSpPr>
            <a:stCxn id="46" idx="6"/>
            <a:endCxn id="47" idx="2"/>
          </p:cNvCxnSpPr>
          <p:nvPr/>
        </p:nvCxnSpPr>
        <p:spPr>
          <a:xfrm>
            <a:off x="4410636" y="3165760"/>
            <a:ext cx="435014"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Straight Connector 3"/>
          <p:cNvCxnSpPr>
            <a:stCxn id="47" idx="6"/>
            <a:endCxn id="48" idx="2"/>
          </p:cNvCxnSpPr>
          <p:nvPr/>
        </p:nvCxnSpPr>
        <p:spPr>
          <a:xfrm>
            <a:off x="5930380" y="3165760"/>
            <a:ext cx="392898"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
          <p:cNvCxnSpPr>
            <a:stCxn id="48" idx="6"/>
            <a:endCxn id="49" idx="2"/>
          </p:cNvCxnSpPr>
          <p:nvPr/>
        </p:nvCxnSpPr>
        <p:spPr>
          <a:xfrm>
            <a:off x="7408008" y="3165760"/>
            <a:ext cx="379641"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Straight Connector 5"/>
          <p:cNvCxnSpPr>
            <a:stCxn id="49" idx="6"/>
            <a:endCxn id="50" idx="2"/>
          </p:cNvCxnSpPr>
          <p:nvPr/>
        </p:nvCxnSpPr>
        <p:spPr>
          <a:xfrm>
            <a:off x="8872379" y="3165760"/>
            <a:ext cx="373402"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Straight Connector 6"/>
          <p:cNvCxnSpPr>
            <a:stCxn id="50" idx="6"/>
          </p:cNvCxnSpPr>
          <p:nvPr/>
        </p:nvCxnSpPr>
        <p:spPr>
          <a:xfrm>
            <a:off x="10330511" y="3165760"/>
            <a:ext cx="521265" cy="0"/>
          </a:xfrm>
          <a:prstGeom prst="line">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5" name="Oval 7"/>
          <p:cNvSpPr/>
          <p:nvPr/>
        </p:nvSpPr>
        <p:spPr>
          <a:xfrm>
            <a:off x="838200" y="2078789"/>
            <a:ext cx="2173942" cy="2173942"/>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6" name="Oval 8"/>
          <p:cNvSpPr/>
          <p:nvPr/>
        </p:nvSpPr>
        <p:spPr>
          <a:xfrm>
            <a:off x="3325906" y="2623395"/>
            <a:ext cx="1084730" cy="1084730"/>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7" name="Oval 9"/>
          <p:cNvSpPr/>
          <p:nvPr/>
        </p:nvSpPr>
        <p:spPr>
          <a:xfrm>
            <a:off x="4845650" y="2623395"/>
            <a:ext cx="1084730" cy="108473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8" name="Oval 10"/>
          <p:cNvSpPr/>
          <p:nvPr/>
        </p:nvSpPr>
        <p:spPr>
          <a:xfrm>
            <a:off x="6323278" y="2623395"/>
            <a:ext cx="1084730" cy="1084730"/>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9" name="Oval 11"/>
          <p:cNvSpPr/>
          <p:nvPr/>
        </p:nvSpPr>
        <p:spPr>
          <a:xfrm>
            <a:off x="7787649" y="2623395"/>
            <a:ext cx="1084730" cy="1084730"/>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0" name="Oval 12"/>
          <p:cNvSpPr/>
          <p:nvPr/>
        </p:nvSpPr>
        <p:spPr>
          <a:xfrm>
            <a:off x="9245781" y="2623395"/>
            <a:ext cx="1084730" cy="1084730"/>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1" name="Freeform 59"/>
          <p:cNvSpPr>
            <a:spLocks noEditPoints="1"/>
          </p:cNvSpPr>
          <p:nvPr/>
        </p:nvSpPr>
        <p:spPr bwMode="auto">
          <a:xfrm>
            <a:off x="1475426" y="2470968"/>
            <a:ext cx="899491" cy="899491"/>
          </a:xfrm>
          <a:custGeom>
            <a:avLst/>
            <a:gdLst/>
            <a:ahLst/>
            <a:cxnLst>
              <a:cxn ang="0">
                <a:pos x="129" y="1"/>
              </a:cxn>
              <a:cxn ang="0">
                <a:pos x="87" y="12"/>
              </a:cxn>
              <a:cxn ang="0">
                <a:pos x="53" y="32"/>
              </a:cxn>
              <a:cxn ang="0">
                <a:pos x="26" y="63"/>
              </a:cxn>
              <a:cxn ang="0">
                <a:pos x="8" y="101"/>
              </a:cxn>
              <a:cxn ang="0">
                <a:pos x="0" y="143"/>
              </a:cxn>
              <a:cxn ang="0">
                <a:pos x="4" y="172"/>
              </a:cxn>
              <a:cxn ang="0">
                <a:pos x="19" y="212"/>
              </a:cxn>
              <a:cxn ang="0">
                <a:pos x="42" y="244"/>
              </a:cxn>
              <a:cxn ang="0">
                <a:pos x="75" y="270"/>
              </a:cxn>
              <a:cxn ang="0">
                <a:pos x="115" y="284"/>
              </a:cxn>
              <a:cxn ang="0">
                <a:pos x="144" y="286"/>
              </a:cxn>
              <a:cxn ang="0">
                <a:pos x="185" y="281"/>
              </a:cxn>
              <a:cxn ang="0">
                <a:pos x="223" y="263"/>
              </a:cxn>
              <a:cxn ang="0">
                <a:pos x="254" y="235"/>
              </a:cxn>
              <a:cxn ang="0">
                <a:pos x="276" y="199"/>
              </a:cxn>
              <a:cxn ang="0">
                <a:pos x="285" y="157"/>
              </a:cxn>
              <a:cxn ang="0">
                <a:pos x="285" y="128"/>
              </a:cxn>
              <a:cxn ang="0">
                <a:pos x="276" y="89"/>
              </a:cxn>
              <a:cxn ang="0">
                <a:pos x="254" y="52"/>
              </a:cxn>
              <a:cxn ang="0">
                <a:pos x="223" y="25"/>
              </a:cxn>
              <a:cxn ang="0">
                <a:pos x="185" y="7"/>
              </a:cxn>
              <a:cxn ang="0">
                <a:pos x="144" y="0"/>
              </a:cxn>
              <a:cxn ang="0">
                <a:pos x="144" y="252"/>
              </a:cxn>
              <a:cxn ang="0">
                <a:pos x="102" y="243"/>
              </a:cxn>
              <a:cxn ang="0">
                <a:pos x="55" y="203"/>
              </a:cxn>
              <a:cxn ang="0">
                <a:pos x="37" y="154"/>
              </a:cxn>
              <a:cxn ang="0">
                <a:pos x="37" y="132"/>
              </a:cxn>
              <a:cxn ang="0">
                <a:pos x="55" y="83"/>
              </a:cxn>
              <a:cxn ang="0">
                <a:pos x="102" y="45"/>
              </a:cxn>
              <a:cxn ang="0">
                <a:pos x="144" y="36"/>
              </a:cxn>
              <a:cxn ang="0">
                <a:pos x="165" y="38"/>
              </a:cxn>
              <a:cxn ang="0">
                <a:pos x="220" y="67"/>
              </a:cxn>
              <a:cxn ang="0">
                <a:pos x="249" y="121"/>
              </a:cxn>
              <a:cxn ang="0">
                <a:pos x="251" y="143"/>
              </a:cxn>
              <a:cxn ang="0">
                <a:pos x="241" y="185"/>
              </a:cxn>
              <a:cxn ang="0">
                <a:pos x="203" y="232"/>
              </a:cxn>
              <a:cxn ang="0">
                <a:pos x="154" y="250"/>
              </a:cxn>
              <a:cxn ang="0">
                <a:pos x="232" y="143"/>
              </a:cxn>
              <a:cxn ang="0">
                <a:pos x="227" y="156"/>
              </a:cxn>
              <a:cxn ang="0">
                <a:pos x="144" y="161"/>
              </a:cxn>
              <a:cxn ang="0">
                <a:pos x="131" y="156"/>
              </a:cxn>
              <a:cxn ang="0">
                <a:pos x="125" y="72"/>
              </a:cxn>
              <a:cxn ang="0">
                <a:pos x="131" y="60"/>
              </a:cxn>
              <a:cxn ang="0">
                <a:pos x="144" y="54"/>
              </a:cxn>
              <a:cxn ang="0">
                <a:pos x="160" y="65"/>
              </a:cxn>
              <a:cxn ang="0">
                <a:pos x="214" y="125"/>
              </a:cxn>
              <a:cxn ang="0">
                <a:pos x="227" y="130"/>
              </a:cxn>
              <a:cxn ang="0">
                <a:pos x="232" y="143"/>
              </a:cxn>
            </a:cxnLst>
            <a:rect l="0" t="0" r="r" b="b"/>
            <a:pathLst>
              <a:path w="287" h="286">
                <a:moveTo>
                  <a:pt x="144" y="0"/>
                </a:moveTo>
                <a:lnTo>
                  <a:pt x="144" y="0"/>
                </a:lnTo>
                <a:lnTo>
                  <a:pt x="129" y="1"/>
                </a:lnTo>
                <a:lnTo>
                  <a:pt x="115" y="3"/>
                </a:lnTo>
                <a:lnTo>
                  <a:pt x="100" y="7"/>
                </a:lnTo>
                <a:lnTo>
                  <a:pt x="87" y="12"/>
                </a:lnTo>
                <a:lnTo>
                  <a:pt x="75" y="18"/>
                </a:lnTo>
                <a:lnTo>
                  <a:pt x="64" y="25"/>
                </a:lnTo>
                <a:lnTo>
                  <a:pt x="53" y="32"/>
                </a:lnTo>
                <a:lnTo>
                  <a:pt x="42" y="43"/>
                </a:lnTo>
                <a:lnTo>
                  <a:pt x="33" y="52"/>
                </a:lnTo>
                <a:lnTo>
                  <a:pt x="26" y="63"/>
                </a:lnTo>
                <a:lnTo>
                  <a:pt x="19" y="76"/>
                </a:lnTo>
                <a:lnTo>
                  <a:pt x="11" y="89"/>
                </a:lnTo>
                <a:lnTo>
                  <a:pt x="8" y="101"/>
                </a:lnTo>
                <a:lnTo>
                  <a:pt x="4" y="114"/>
                </a:lnTo>
                <a:lnTo>
                  <a:pt x="0" y="128"/>
                </a:lnTo>
                <a:lnTo>
                  <a:pt x="0" y="143"/>
                </a:lnTo>
                <a:lnTo>
                  <a:pt x="0" y="143"/>
                </a:lnTo>
                <a:lnTo>
                  <a:pt x="0" y="157"/>
                </a:lnTo>
                <a:lnTo>
                  <a:pt x="4" y="172"/>
                </a:lnTo>
                <a:lnTo>
                  <a:pt x="8" y="186"/>
                </a:lnTo>
                <a:lnTo>
                  <a:pt x="11" y="199"/>
                </a:lnTo>
                <a:lnTo>
                  <a:pt x="19" y="212"/>
                </a:lnTo>
                <a:lnTo>
                  <a:pt x="26" y="223"/>
                </a:lnTo>
                <a:lnTo>
                  <a:pt x="33" y="235"/>
                </a:lnTo>
                <a:lnTo>
                  <a:pt x="42" y="244"/>
                </a:lnTo>
                <a:lnTo>
                  <a:pt x="53" y="253"/>
                </a:lnTo>
                <a:lnTo>
                  <a:pt x="64" y="263"/>
                </a:lnTo>
                <a:lnTo>
                  <a:pt x="75" y="270"/>
                </a:lnTo>
                <a:lnTo>
                  <a:pt x="87" y="275"/>
                </a:lnTo>
                <a:lnTo>
                  <a:pt x="100" y="281"/>
                </a:lnTo>
                <a:lnTo>
                  <a:pt x="115" y="284"/>
                </a:lnTo>
                <a:lnTo>
                  <a:pt x="129" y="286"/>
                </a:lnTo>
                <a:lnTo>
                  <a:pt x="144" y="286"/>
                </a:lnTo>
                <a:lnTo>
                  <a:pt x="144" y="286"/>
                </a:lnTo>
                <a:lnTo>
                  <a:pt x="158" y="286"/>
                </a:lnTo>
                <a:lnTo>
                  <a:pt x="173" y="284"/>
                </a:lnTo>
                <a:lnTo>
                  <a:pt x="185" y="281"/>
                </a:lnTo>
                <a:lnTo>
                  <a:pt x="200" y="275"/>
                </a:lnTo>
                <a:lnTo>
                  <a:pt x="212" y="270"/>
                </a:lnTo>
                <a:lnTo>
                  <a:pt x="223" y="263"/>
                </a:lnTo>
                <a:lnTo>
                  <a:pt x="234" y="253"/>
                </a:lnTo>
                <a:lnTo>
                  <a:pt x="245" y="244"/>
                </a:lnTo>
                <a:lnTo>
                  <a:pt x="254" y="235"/>
                </a:lnTo>
                <a:lnTo>
                  <a:pt x="261" y="223"/>
                </a:lnTo>
                <a:lnTo>
                  <a:pt x="269" y="212"/>
                </a:lnTo>
                <a:lnTo>
                  <a:pt x="276" y="199"/>
                </a:lnTo>
                <a:lnTo>
                  <a:pt x="280" y="186"/>
                </a:lnTo>
                <a:lnTo>
                  <a:pt x="283" y="172"/>
                </a:lnTo>
                <a:lnTo>
                  <a:pt x="285" y="157"/>
                </a:lnTo>
                <a:lnTo>
                  <a:pt x="287" y="143"/>
                </a:lnTo>
                <a:lnTo>
                  <a:pt x="287" y="143"/>
                </a:lnTo>
                <a:lnTo>
                  <a:pt x="285" y="128"/>
                </a:lnTo>
                <a:lnTo>
                  <a:pt x="283" y="114"/>
                </a:lnTo>
                <a:lnTo>
                  <a:pt x="280" y="101"/>
                </a:lnTo>
                <a:lnTo>
                  <a:pt x="276" y="89"/>
                </a:lnTo>
                <a:lnTo>
                  <a:pt x="269" y="76"/>
                </a:lnTo>
                <a:lnTo>
                  <a:pt x="261" y="63"/>
                </a:lnTo>
                <a:lnTo>
                  <a:pt x="254" y="52"/>
                </a:lnTo>
                <a:lnTo>
                  <a:pt x="245" y="43"/>
                </a:lnTo>
                <a:lnTo>
                  <a:pt x="234" y="32"/>
                </a:lnTo>
                <a:lnTo>
                  <a:pt x="223" y="25"/>
                </a:lnTo>
                <a:lnTo>
                  <a:pt x="212" y="18"/>
                </a:lnTo>
                <a:lnTo>
                  <a:pt x="200" y="12"/>
                </a:lnTo>
                <a:lnTo>
                  <a:pt x="185" y="7"/>
                </a:lnTo>
                <a:lnTo>
                  <a:pt x="173" y="3"/>
                </a:lnTo>
                <a:lnTo>
                  <a:pt x="158" y="1"/>
                </a:lnTo>
                <a:lnTo>
                  <a:pt x="144" y="0"/>
                </a:lnTo>
                <a:lnTo>
                  <a:pt x="144" y="0"/>
                </a:lnTo>
                <a:close/>
                <a:moveTo>
                  <a:pt x="144" y="252"/>
                </a:moveTo>
                <a:lnTo>
                  <a:pt x="144" y="252"/>
                </a:lnTo>
                <a:lnTo>
                  <a:pt x="133" y="250"/>
                </a:lnTo>
                <a:lnTo>
                  <a:pt x="122" y="248"/>
                </a:lnTo>
                <a:lnTo>
                  <a:pt x="102" y="243"/>
                </a:lnTo>
                <a:lnTo>
                  <a:pt x="84" y="232"/>
                </a:lnTo>
                <a:lnTo>
                  <a:pt x="67" y="219"/>
                </a:lnTo>
                <a:lnTo>
                  <a:pt x="55" y="203"/>
                </a:lnTo>
                <a:lnTo>
                  <a:pt x="44" y="185"/>
                </a:lnTo>
                <a:lnTo>
                  <a:pt x="38" y="165"/>
                </a:lnTo>
                <a:lnTo>
                  <a:pt x="37" y="154"/>
                </a:lnTo>
                <a:lnTo>
                  <a:pt x="37" y="143"/>
                </a:lnTo>
                <a:lnTo>
                  <a:pt x="37" y="143"/>
                </a:lnTo>
                <a:lnTo>
                  <a:pt x="37" y="132"/>
                </a:lnTo>
                <a:lnTo>
                  <a:pt x="38" y="121"/>
                </a:lnTo>
                <a:lnTo>
                  <a:pt x="44" y="101"/>
                </a:lnTo>
                <a:lnTo>
                  <a:pt x="55" y="83"/>
                </a:lnTo>
                <a:lnTo>
                  <a:pt x="67" y="67"/>
                </a:lnTo>
                <a:lnTo>
                  <a:pt x="84" y="54"/>
                </a:lnTo>
                <a:lnTo>
                  <a:pt x="102" y="45"/>
                </a:lnTo>
                <a:lnTo>
                  <a:pt x="122" y="38"/>
                </a:lnTo>
                <a:lnTo>
                  <a:pt x="133" y="36"/>
                </a:lnTo>
                <a:lnTo>
                  <a:pt x="144" y="36"/>
                </a:lnTo>
                <a:lnTo>
                  <a:pt x="144" y="36"/>
                </a:lnTo>
                <a:lnTo>
                  <a:pt x="154" y="36"/>
                </a:lnTo>
                <a:lnTo>
                  <a:pt x="165" y="38"/>
                </a:lnTo>
                <a:lnTo>
                  <a:pt x="185" y="45"/>
                </a:lnTo>
                <a:lnTo>
                  <a:pt x="203" y="54"/>
                </a:lnTo>
                <a:lnTo>
                  <a:pt x="220" y="67"/>
                </a:lnTo>
                <a:lnTo>
                  <a:pt x="232" y="83"/>
                </a:lnTo>
                <a:lnTo>
                  <a:pt x="241" y="101"/>
                </a:lnTo>
                <a:lnTo>
                  <a:pt x="249" y="121"/>
                </a:lnTo>
                <a:lnTo>
                  <a:pt x="251" y="132"/>
                </a:lnTo>
                <a:lnTo>
                  <a:pt x="251" y="143"/>
                </a:lnTo>
                <a:lnTo>
                  <a:pt x="251" y="143"/>
                </a:lnTo>
                <a:lnTo>
                  <a:pt x="251" y="154"/>
                </a:lnTo>
                <a:lnTo>
                  <a:pt x="249" y="165"/>
                </a:lnTo>
                <a:lnTo>
                  <a:pt x="241" y="185"/>
                </a:lnTo>
                <a:lnTo>
                  <a:pt x="232" y="203"/>
                </a:lnTo>
                <a:lnTo>
                  <a:pt x="220" y="219"/>
                </a:lnTo>
                <a:lnTo>
                  <a:pt x="203" y="232"/>
                </a:lnTo>
                <a:lnTo>
                  <a:pt x="185" y="243"/>
                </a:lnTo>
                <a:lnTo>
                  <a:pt x="165" y="248"/>
                </a:lnTo>
                <a:lnTo>
                  <a:pt x="154" y="250"/>
                </a:lnTo>
                <a:lnTo>
                  <a:pt x="144" y="252"/>
                </a:lnTo>
                <a:lnTo>
                  <a:pt x="144" y="252"/>
                </a:lnTo>
                <a:close/>
                <a:moveTo>
                  <a:pt x="232" y="143"/>
                </a:moveTo>
                <a:lnTo>
                  <a:pt x="232" y="143"/>
                </a:lnTo>
                <a:lnTo>
                  <a:pt x="231" y="150"/>
                </a:lnTo>
                <a:lnTo>
                  <a:pt x="227" y="156"/>
                </a:lnTo>
                <a:lnTo>
                  <a:pt x="222" y="159"/>
                </a:lnTo>
                <a:lnTo>
                  <a:pt x="214" y="161"/>
                </a:lnTo>
                <a:lnTo>
                  <a:pt x="144" y="161"/>
                </a:lnTo>
                <a:lnTo>
                  <a:pt x="144" y="161"/>
                </a:lnTo>
                <a:lnTo>
                  <a:pt x="136" y="159"/>
                </a:lnTo>
                <a:lnTo>
                  <a:pt x="131" y="156"/>
                </a:lnTo>
                <a:lnTo>
                  <a:pt x="127" y="150"/>
                </a:lnTo>
                <a:lnTo>
                  <a:pt x="125" y="143"/>
                </a:lnTo>
                <a:lnTo>
                  <a:pt x="125" y="72"/>
                </a:lnTo>
                <a:lnTo>
                  <a:pt x="125" y="72"/>
                </a:lnTo>
                <a:lnTo>
                  <a:pt x="127" y="65"/>
                </a:lnTo>
                <a:lnTo>
                  <a:pt x="131" y="60"/>
                </a:lnTo>
                <a:lnTo>
                  <a:pt x="136" y="56"/>
                </a:lnTo>
                <a:lnTo>
                  <a:pt x="144" y="54"/>
                </a:lnTo>
                <a:lnTo>
                  <a:pt x="144" y="54"/>
                </a:lnTo>
                <a:lnTo>
                  <a:pt x="151" y="56"/>
                </a:lnTo>
                <a:lnTo>
                  <a:pt x="156" y="60"/>
                </a:lnTo>
                <a:lnTo>
                  <a:pt x="160" y="65"/>
                </a:lnTo>
                <a:lnTo>
                  <a:pt x="162" y="72"/>
                </a:lnTo>
                <a:lnTo>
                  <a:pt x="162" y="125"/>
                </a:lnTo>
                <a:lnTo>
                  <a:pt x="214" y="125"/>
                </a:lnTo>
                <a:lnTo>
                  <a:pt x="214" y="125"/>
                </a:lnTo>
                <a:lnTo>
                  <a:pt x="222" y="127"/>
                </a:lnTo>
                <a:lnTo>
                  <a:pt x="227" y="130"/>
                </a:lnTo>
                <a:lnTo>
                  <a:pt x="231" y="136"/>
                </a:lnTo>
                <a:lnTo>
                  <a:pt x="232" y="143"/>
                </a:lnTo>
                <a:lnTo>
                  <a:pt x="232" y="143"/>
                </a:lnTo>
                <a:close/>
              </a:path>
            </a:pathLst>
          </a:custGeom>
          <a:solidFill>
            <a:schemeClr val="accent6"/>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52" name="TextBox 14"/>
          <p:cNvSpPr txBox="1"/>
          <p:nvPr/>
        </p:nvSpPr>
        <p:spPr>
          <a:xfrm>
            <a:off x="1337850" y="3437892"/>
            <a:ext cx="1462260" cy="523220"/>
          </a:xfrm>
          <a:prstGeom prst="rect">
            <a:avLst/>
          </a:prstGeom>
          <a:noFill/>
        </p:spPr>
        <p:txBody>
          <a:bodyPr wrap="none" rtlCol="0">
            <a:spAutoFit/>
          </a:bodyPr>
          <a:lstStyle/>
          <a:p>
            <a:r>
              <a:rPr lang="en-US" sz="2800" b="1">
                <a:solidFill>
                  <a:schemeClr val="accent6"/>
                </a:solidFill>
                <a:cs typeface="+mn-ea"/>
                <a:sym typeface="+mn-lt"/>
              </a:rPr>
              <a:t>START</a:t>
            </a:r>
          </a:p>
        </p:txBody>
      </p:sp>
      <p:sp>
        <p:nvSpPr>
          <p:cNvPr id="53" name="TextBox 15"/>
          <p:cNvSpPr txBox="1"/>
          <p:nvPr/>
        </p:nvSpPr>
        <p:spPr>
          <a:xfrm rot="16200000">
            <a:off x="10055025" y="2873371"/>
            <a:ext cx="2173993" cy="584775"/>
          </a:xfrm>
          <a:prstGeom prst="rect">
            <a:avLst/>
          </a:prstGeom>
          <a:noFill/>
        </p:spPr>
        <p:txBody>
          <a:bodyPr wrap="none" rtlCol="0">
            <a:spAutoFit/>
          </a:bodyPr>
          <a:lstStyle/>
          <a:p>
            <a:pPr algn="ctr"/>
            <a:r>
              <a:rPr lang="en-US" sz="3200" b="1">
                <a:solidFill>
                  <a:schemeClr val="accent5"/>
                </a:solidFill>
                <a:cs typeface="+mn-ea"/>
                <a:sym typeface="+mn-lt"/>
              </a:rPr>
              <a:t>SUCCESS</a:t>
            </a:r>
          </a:p>
        </p:txBody>
      </p:sp>
      <p:grpSp>
        <p:nvGrpSpPr>
          <p:cNvPr id="54" name="Group 82"/>
          <p:cNvGrpSpPr/>
          <p:nvPr/>
        </p:nvGrpSpPr>
        <p:grpSpPr>
          <a:xfrm>
            <a:off x="8073185" y="2928414"/>
            <a:ext cx="507739" cy="474691"/>
            <a:chOff x="4067683" y="3042772"/>
            <a:chExt cx="350901" cy="328061"/>
          </a:xfrm>
          <a:solidFill>
            <a:schemeClr val="accent4"/>
          </a:solidFill>
        </p:grpSpPr>
        <p:sp>
          <p:nvSpPr>
            <p:cNvPr id="55" name="Freeform 33"/>
            <p:cNvSpPr>
              <a:spLocks noEditPoints="1"/>
            </p:cNvSpPr>
            <p:nvPr/>
          </p:nvSpPr>
          <p:spPr bwMode="auto">
            <a:xfrm>
              <a:off x="4156966" y="3260787"/>
              <a:ext cx="174412" cy="110046"/>
            </a:xfrm>
            <a:custGeom>
              <a:avLst/>
              <a:gdLst/>
              <a:ahLst/>
              <a:cxnLst>
                <a:cxn ang="0">
                  <a:pos x="0" y="44"/>
                </a:cxn>
                <a:cxn ang="0">
                  <a:pos x="0" y="107"/>
                </a:cxn>
                <a:cxn ang="0">
                  <a:pos x="169" y="107"/>
                </a:cxn>
                <a:cxn ang="0">
                  <a:pos x="169" y="44"/>
                </a:cxn>
                <a:cxn ang="0">
                  <a:pos x="169" y="0"/>
                </a:cxn>
                <a:cxn ang="0">
                  <a:pos x="0" y="0"/>
                </a:cxn>
                <a:cxn ang="0">
                  <a:pos x="0" y="44"/>
                </a:cxn>
                <a:cxn ang="0">
                  <a:pos x="20" y="22"/>
                </a:cxn>
                <a:cxn ang="0">
                  <a:pos x="147" y="22"/>
                </a:cxn>
                <a:cxn ang="0">
                  <a:pos x="147" y="44"/>
                </a:cxn>
                <a:cxn ang="0">
                  <a:pos x="20" y="44"/>
                </a:cxn>
                <a:cxn ang="0">
                  <a:pos x="20" y="22"/>
                </a:cxn>
                <a:cxn ang="0">
                  <a:pos x="20" y="64"/>
                </a:cxn>
                <a:cxn ang="0">
                  <a:pos x="147" y="64"/>
                </a:cxn>
                <a:cxn ang="0">
                  <a:pos x="147" y="86"/>
                </a:cxn>
                <a:cxn ang="0">
                  <a:pos x="20" y="86"/>
                </a:cxn>
                <a:cxn ang="0">
                  <a:pos x="20" y="64"/>
                </a:cxn>
              </a:cxnLst>
              <a:rect l="0" t="0" r="r" b="b"/>
              <a:pathLst>
                <a:path w="169" h="107">
                  <a:moveTo>
                    <a:pt x="0" y="44"/>
                  </a:moveTo>
                  <a:lnTo>
                    <a:pt x="0" y="107"/>
                  </a:lnTo>
                  <a:lnTo>
                    <a:pt x="169" y="107"/>
                  </a:lnTo>
                  <a:lnTo>
                    <a:pt x="169" y="44"/>
                  </a:lnTo>
                  <a:lnTo>
                    <a:pt x="169" y="0"/>
                  </a:lnTo>
                  <a:lnTo>
                    <a:pt x="0" y="0"/>
                  </a:lnTo>
                  <a:lnTo>
                    <a:pt x="0" y="44"/>
                  </a:lnTo>
                  <a:close/>
                  <a:moveTo>
                    <a:pt x="20" y="22"/>
                  </a:moveTo>
                  <a:lnTo>
                    <a:pt x="147" y="22"/>
                  </a:lnTo>
                  <a:lnTo>
                    <a:pt x="147" y="44"/>
                  </a:lnTo>
                  <a:lnTo>
                    <a:pt x="20" y="44"/>
                  </a:lnTo>
                  <a:lnTo>
                    <a:pt x="20" y="22"/>
                  </a:lnTo>
                  <a:close/>
                  <a:moveTo>
                    <a:pt x="20" y="64"/>
                  </a:moveTo>
                  <a:lnTo>
                    <a:pt x="147" y="64"/>
                  </a:lnTo>
                  <a:lnTo>
                    <a:pt x="147" y="86"/>
                  </a:lnTo>
                  <a:lnTo>
                    <a:pt x="20" y="86"/>
                  </a:lnTo>
                  <a:lnTo>
                    <a:pt x="20" y="64"/>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56" name="Freeform 34"/>
            <p:cNvSpPr/>
            <p:nvPr/>
          </p:nvSpPr>
          <p:spPr bwMode="auto">
            <a:xfrm>
              <a:off x="4156966" y="3042772"/>
              <a:ext cx="174412" cy="107969"/>
            </a:xfrm>
            <a:custGeom>
              <a:avLst/>
              <a:gdLst/>
              <a:ahLst/>
              <a:cxnLst>
                <a:cxn ang="0">
                  <a:pos x="169" y="64"/>
                </a:cxn>
                <a:cxn ang="0">
                  <a:pos x="169" y="0"/>
                </a:cxn>
                <a:cxn ang="0">
                  <a:pos x="0" y="0"/>
                </a:cxn>
                <a:cxn ang="0">
                  <a:pos x="0" y="64"/>
                </a:cxn>
                <a:cxn ang="0">
                  <a:pos x="0" y="105"/>
                </a:cxn>
                <a:cxn ang="0">
                  <a:pos x="169" y="105"/>
                </a:cxn>
                <a:cxn ang="0">
                  <a:pos x="169" y="64"/>
                </a:cxn>
              </a:cxnLst>
              <a:rect l="0" t="0" r="r" b="b"/>
              <a:pathLst>
                <a:path w="169" h="105">
                  <a:moveTo>
                    <a:pt x="169" y="64"/>
                  </a:moveTo>
                  <a:lnTo>
                    <a:pt x="169" y="0"/>
                  </a:lnTo>
                  <a:lnTo>
                    <a:pt x="0" y="0"/>
                  </a:lnTo>
                  <a:lnTo>
                    <a:pt x="0" y="64"/>
                  </a:lnTo>
                  <a:lnTo>
                    <a:pt x="0" y="105"/>
                  </a:lnTo>
                  <a:lnTo>
                    <a:pt x="169" y="105"/>
                  </a:lnTo>
                  <a:lnTo>
                    <a:pt x="169" y="64"/>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57" name="Freeform 35"/>
            <p:cNvSpPr/>
            <p:nvPr/>
          </p:nvSpPr>
          <p:spPr bwMode="auto">
            <a:xfrm>
              <a:off x="4067683" y="3107139"/>
              <a:ext cx="350901" cy="197252"/>
            </a:xfrm>
            <a:custGeom>
              <a:avLst/>
              <a:gdLst/>
              <a:ahLst/>
              <a:cxnLst>
                <a:cxn ang="0">
                  <a:pos x="295" y="0"/>
                </a:cxn>
                <a:cxn ang="0">
                  <a:pos x="274" y="0"/>
                </a:cxn>
                <a:cxn ang="0">
                  <a:pos x="274" y="41"/>
                </a:cxn>
                <a:cxn ang="0">
                  <a:pos x="274" y="63"/>
                </a:cxn>
                <a:cxn ang="0">
                  <a:pos x="63" y="63"/>
                </a:cxn>
                <a:cxn ang="0">
                  <a:pos x="63" y="41"/>
                </a:cxn>
                <a:cxn ang="0">
                  <a:pos x="63" y="0"/>
                </a:cxn>
                <a:cxn ang="0">
                  <a:pos x="42" y="0"/>
                </a:cxn>
                <a:cxn ang="0">
                  <a:pos x="42" y="0"/>
                </a:cxn>
                <a:cxn ang="0">
                  <a:pos x="34" y="1"/>
                </a:cxn>
                <a:cxn ang="0">
                  <a:pos x="27" y="3"/>
                </a:cxn>
                <a:cxn ang="0">
                  <a:pos x="20" y="7"/>
                </a:cxn>
                <a:cxn ang="0">
                  <a:pos x="13" y="12"/>
                </a:cxn>
                <a:cxn ang="0">
                  <a:pos x="7" y="20"/>
                </a:cxn>
                <a:cxn ang="0">
                  <a:pos x="4" y="27"/>
                </a:cxn>
                <a:cxn ang="0">
                  <a:pos x="2" y="34"/>
                </a:cxn>
                <a:cxn ang="0">
                  <a:pos x="0" y="41"/>
                </a:cxn>
                <a:cxn ang="0">
                  <a:pos x="0" y="146"/>
                </a:cxn>
                <a:cxn ang="0">
                  <a:pos x="0" y="146"/>
                </a:cxn>
                <a:cxn ang="0">
                  <a:pos x="2" y="156"/>
                </a:cxn>
                <a:cxn ang="0">
                  <a:pos x="4" y="163"/>
                </a:cxn>
                <a:cxn ang="0">
                  <a:pos x="7" y="170"/>
                </a:cxn>
                <a:cxn ang="0">
                  <a:pos x="13" y="175"/>
                </a:cxn>
                <a:cxn ang="0">
                  <a:pos x="20" y="181"/>
                </a:cxn>
                <a:cxn ang="0">
                  <a:pos x="27" y="186"/>
                </a:cxn>
                <a:cxn ang="0">
                  <a:pos x="34" y="188"/>
                </a:cxn>
                <a:cxn ang="0">
                  <a:pos x="42" y="190"/>
                </a:cxn>
                <a:cxn ang="0">
                  <a:pos x="63" y="190"/>
                </a:cxn>
                <a:cxn ang="0">
                  <a:pos x="63" y="146"/>
                </a:cxn>
                <a:cxn ang="0">
                  <a:pos x="63" y="127"/>
                </a:cxn>
                <a:cxn ang="0">
                  <a:pos x="274" y="127"/>
                </a:cxn>
                <a:cxn ang="0">
                  <a:pos x="274" y="146"/>
                </a:cxn>
                <a:cxn ang="0">
                  <a:pos x="274" y="190"/>
                </a:cxn>
                <a:cxn ang="0">
                  <a:pos x="295" y="190"/>
                </a:cxn>
                <a:cxn ang="0">
                  <a:pos x="295" y="190"/>
                </a:cxn>
                <a:cxn ang="0">
                  <a:pos x="303" y="188"/>
                </a:cxn>
                <a:cxn ang="0">
                  <a:pos x="310" y="186"/>
                </a:cxn>
                <a:cxn ang="0">
                  <a:pos x="317" y="181"/>
                </a:cxn>
                <a:cxn ang="0">
                  <a:pos x="324" y="175"/>
                </a:cxn>
                <a:cxn ang="0">
                  <a:pos x="330" y="170"/>
                </a:cxn>
                <a:cxn ang="0">
                  <a:pos x="334" y="163"/>
                </a:cxn>
                <a:cxn ang="0">
                  <a:pos x="337" y="156"/>
                </a:cxn>
                <a:cxn ang="0">
                  <a:pos x="337" y="146"/>
                </a:cxn>
                <a:cxn ang="0">
                  <a:pos x="337" y="41"/>
                </a:cxn>
                <a:cxn ang="0">
                  <a:pos x="337" y="41"/>
                </a:cxn>
                <a:cxn ang="0">
                  <a:pos x="337" y="34"/>
                </a:cxn>
                <a:cxn ang="0">
                  <a:pos x="334" y="27"/>
                </a:cxn>
                <a:cxn ang="0">
                  <a:pos x="330" y="20"/>
                </a:cxn>
                <a:cxn ang="0">
                  <a:pos x="324" y="12"/>
                </a:cxn>
                <a:cxn ang="0">
                  <a:pos x="317" y="7"/>
                </a:cxn>
                <a:cxn ang="0">
                  <a:pos x="310" y="3"/>
                </a:cxn>
                <a:cxn ang="0">
                  <a:pos x="303" y="1"/>
                </a:cxn>
                <a:cxn ang="0">
                  <a:pos x="295" y="0"/>
                </a:cxn>
                <a:cxn ang="0">
                  <a:pos x="295" y="0"/>
                </a:cxn>
              </a:cxnLst>
              <a:rect l="0" t="0" r="r" b="b"/>
              <a:pathLst>
                <a:path w="337" h="190">
                  <a:moveTo>
                    <a:pt x="295" y="0"/>
                  </a:moveTo>
                  <a:lnTo>
                    <a:pt x="274" y="0"/>
                  </a:lnTo>
                  <a:lnTo>
                    <a:pt x="274" y="41"/>
                  </a:lnTo>
                  <a:lnTo>
                    <a:pt x="274" y="63"/>
                  </a:lnTo>
                  <a:lnTo>
                    <a:pt x="63" y="63"/>
                  </a:lnTo>
                  <a:lnTo>
                    <a:pt x="63" y="41"/>
                  </a:lnTo>
                  <a:lnTo>
                    <a:pt x="63" y="0"/>
                  </a:lnTo>
                  <a:lnTo>
                    <a:pt x="42" y="0"/>
                  </a:lnTo>
                  <a:lnTo>
                    <a:pt x="42" y="0"/>
                  </a:lnTo>
                  <a:lnTo>
                    <a:pt x="34" y="1"/>
                  </a:lnTo>
                  <a:lnTo>
                    <a:pt x="27" y="3"/>
                  </a:lnTo>
                  <a:lnTo>
                    <a:pt x="20" y="7"/>
                  </a:lnTo>
                  <a:lnTo>
                    <a:pt x="13" y="12"/>
                  </a:lnTo>
                  <a:lnTo>
                    <a:pt x="7" y="20"/>
                  </a:lnTo>
                  <a:lnTo>
                    <a:pt x="4" y="27"/>
                  </a:lnTo>
                  <a:lnTo>
                    <a:pt x="2" y="34"/>
                  </a:lnTo>
                  <a:lnTo>
                    <a:pt x="0" y="41"/>
                  </a:lnTo>
                  <a:lnTo>
                    <a:pt x="0" y="146"/>
                  </a:lnTo>
                  <a:lnTo>
                    <a:pt x="0" y="146"/>
                  </a:lnTo>
                  <a:lnTo>
                    <a:pt x="2" y="156"/>
                  </a:lnTo>
                  <a:lnTo>
                    <a:pt x="4" y="163"/>
                  </a:lnTo>
                  <a:lnTo>
                    <a:pt x="7" y="170"/>
                  </a:lnTo>
                  <a:lnTo>
                    <a:pt x="13" y="175"/>
                  </a:lnTo>
                  <a:lnTo>
                    <a:pt x="20" y="181"/>
                  </a:lnTo>
                  <a:lnTo>
                    <a:pt x="27" y="186"/>
                  </a:lnTo>
                  <a:lnTo>
                    <a:pt x="34" y="188"/>
                  </a:lnTo>
                  <a:lnTo>
                    <a:pt x="42" y="190"/>
                  </a:lnTo>
                  <a:lnTo>
                    <a:pt x="63" y="190"/>
                  </a:lnTo>
                  <a:lnTo>
                    <a:pt x="63" y="146"/>
                  </a:lnTo>
                  <a:lnTo>
                    <a:pt x="63" y="127"/>
                  </a:lnTo>
                  <a:lnTo>
                    <a:pt x="274" y="127"/>
                  </a:lnTo>
                  <a:lnTo>
                    <a:pt x="274" y="146"/>
                  </a:lnTo>
                  <a:lnTo>
                    <a:pt x="274" y="190"/>
                  </a:lnTo>
                  <a:lnTo>
                    <a:pt x="295" y="190"/>
                  </a:lnTo>
                  <a:lnTo>
                    <a:pt x="295" y="190"/>
                  </a:lnTo>
                  <a:lnTo>
                    <a:pt x="303" y="188"/>
                  </a:lnTo>
                  <a:lnTo>
                    <a:pt x="310" y="186"/>
                  </a:lnTo>
                  <a:lnTo>
                    <a:pt x="317" y="181"/>
                  </a:lnTo>
                  <a:lnTo>
                    <a:pt x="324" y="175"/>
                  </a:lnTo>
                  <a:lnTo>
                    <a:pt x="330" y="170"/>
                  </a:lnTo>
                  <a:lnTo>
                    <a:pt x="334" y="163"/>
                  </a:lnTo>
                  <a:lnTo>
                    <a:pt x="337" y="156"/>
                  </a:lnTo>
                  <a:lnTo>
                    <a:pt x="337" y="146"/>
                  </a:lnTo>
                  <a:lnTo>
                    <a:pt x="337" y="41"/>
                  </a:lnTo>
                  <a:lnTo>
                    <a:pt x="337" y="41"/>
                  </a:lnTo>
                  <a:lnTo>
                    <a:pt x="337" y="34"/>
                  </a:lnTo>
                  <a:lnTo>
                    <a:pt x="334" y="27"/>
                  </a:lnTo>
                  <a:lnTo>
                    <a:pt x="330" y="20"/>
                  </a:lnTo>
                  <a:lnTo>
                    <a:pt x="324" y="12"/>
                  </a:lnTo>
                  <a:lnTo>
                    <a:pt x="317" y="7"/>
                  </a:lnTo>
                  <a:lnTo>
                    <a:pt x="310" y="3"/>
                  </a:lnTo>
                  <a:lnTo>
                    <a:pt x="303" y="1"/>
                  </a:lnTo>
                  <a:lnTo>
                    <a:pt x="295" y="0"/>
                  </a:lnTo>
                  <a:lnTo>
                    <a:pt x="295"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grpSp>
      <p:sp>
        <p:nvSpPr>
          <p:cNvPr id="58" name="Freeform 95"/>
          <p:cNvSpPr>
            <a:spLocks noEditPoints="1"/>
          </p:cNvSpPr>
          <p:nvPr/>
        </p:nvSpPr>
        <p:spPr bwMode="auto">
          <a:xfrm>
            <a:off x="5141657" y="2967470"/>
            <a:ext cx="492715" cy="435635"/>
          </a:xfrm>
          <a:custGeom>
            <a:avLst/>
            <a:gdLst/>
            <a:ahLst/>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l="0" t="0" r="r" b="b"/>
            <a:pathLst>
              <a:path w="328" h="290">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chemeClr val="accent2"/>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59" name="Freeform 104"/>
          <p:cNvSpPr>
            <a:spLocks noEditPoints="1"/>
          </p:cNvSpPr>
          <p:nvPr/>
        </p:nvSpPr>
        <p:spPr bwMode="auto">
          <a:xfrm>
            <a:off x="3630828" y="2933723"/>
            <a:ext cx="465677" cy="453661"/>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chemeClr val="accent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60" name="Freeform 106"/>
          <p:cNvSpPr>
            <a:spLocks noEditPoints="1"/>
          </p:cNvSpPr>
          <p:nvPr/>
        </p:nvSpPr>
        <p:spPr bwMode="auto">
          <a:xfrm>
            <a:off x="6605720" y="2973481"/>
            <a:ext cx="516752" cy="384557"/>
          </a:xfrm>
          <a:custGeom>
            <a:avLst/>
            <a:gdLst/>
            <a:ahLst/>
            <a:cxnLst>
              <a:cxn ang="0">
                <a:pos x="41" y="0"/>
              </a:cxn>
              <a:cxn ang="0">
                <a:pos x="34" y="0"/>
              </a:cxn>
              <a:cxn ang="0">
                <a:pos x="18" y="7"/>
              </a:cxn>
              <a:cxn ang="0">
                <a:pos x="7" y="18"/>
              </a:cxn>
              <a:cxn ang="0">
                <a:pos x="0" y="33"/>
              </a:cxn>
              <a:cxn ang="0">
                <a:pos x="0" y="214"/>
              </a:cxn>
              <a:cxn ang="0">
                <a:pos x="0" y="221"/>
              </a:cxn>
              <a:cxn ang="0">
                <a:pos x="7" y="237"/>
              </a:cxn>
              <a:cxn ang="0">
                <a:pos x="18" y="248"/>
              </a:cxn>
              <a:cxn ang="0">
                <a:pos x="34" y="256"/>
              </a:cxn>
              <a:cxn ang="0">
                <a:pos x="299" y="256"/>
              </a:cxn>
              <a:cxn ang="0">
                <a:pos x="308" y="256"/>
              </a:cxn>
              <a:cxn ang="0">
                <a:pos x="322" y="248"/>
              </a:cxn>
              <a:cxn ang="0">
                <a:pos x="335" y="237"/>
              </a:cxn>
              <a:cxn ang="0">
                <a:pos x="340" y="221"/>
              </a:cxn>
              <a:cxn ang="0">
                <a:pos x="342" y="42"/>
              </a:cxn>
              <a:cxn ang="0">
                <a:pos x="340" y="33"/>
              </a:cxn>
              <a:cxn ang="0">
                <a:pos x="335" y="18"/>
              </a:cxn>
              <a:cxn ang="0">
                <a:pos x="322" y="7"/>
              </a:cxn>
              <a:cxn ang="0">
                <a:pos x="308" y="0"/>
              </a:cxn>
              <a:cxn ang="0">
                <a:pos x="299" y="0"/>
              </a:cxn>
              <a:cxn ang="0">
                <a:pos x="319" y="36"/>
              </a:cxn>
              <a:cxn ang="0">
                <a:pos x="320" y="42"/>
              </a:cxn>
              <a:cxn ang="0">
                <a:pos x="320" y="214"/>
              </a:cxn>
              <a:cxn ang="0">
                <a:pos x="228" y="114"/>
              </a:cxn>
              <a:cxn ang="0">
                <a:pos x="299" y="20"/>
              </a:cxn>
              <a:cxn ang="0">
                <a:pos x="170" y="134"/>
              </a:cxn>
              <a:cxn ang="0">
                <a:pos x="38" y="22"/>
              </a:cxn>
              <a:cxn ang="0">
                <a:pos x="299" y="20"/>
              </a:cxn>
              <a:cxn ang="0">
                <a:pos x="21" y="218"/>
              </a:cxn>
              <a:cxn ang="0">
                <a:pos x="21" y="42"/>
              </a:cxn>
              <a:cxn ang="0">
                <a:pos x="21" y="36"/>
              </a:cxn>
              <a:cxn ang="0">
                <a:pos x="21" y="218"/>
              </a:cxn>
              <a:cxn ang="0">
                <a:pos x="41" y="234"/>
              </a:cxn>
              <a:cxn ang="0">
                <a:pos x="128" y="127"/>
              </a:cxn>
              <a:cxn ang="0">
                <a:pos x="163" y="158"/>
              </a:cxn>
              <a:cxn ang="0">
                <a:pos x="170" y="160"/>
              </a:cxn>
              <a:cxn ang="0">
                <a:pos x="174" y="160"/>
              </a:cxn>
              <a:cxn ang="0">
                <a:pos x="212" y="127"/>
              </a:cxn>
              <a:cxn ang="0">
                <a:pos x="306" y="234"/>
              </a:cxn>
              <a:cxn ang="0">
                <a:pos x="41" y="234"/>
              </a:cxn>
            </a:cxnLst>
            <a:rect l="0" t="0" r="r" b="b"/>
            <a:pathLst>
              <a:path w="342" h="256">
                <a:moveTo>
                  <a:pt x="299" y="0"/>
                </a:moveTo>
                <a:lnTo>
                  <a:pt x="41" y="0"/>
                </a:lnTo>
                <a:lnTo>
                  <a:pt x="41" y="0"/>
                </a:lnTo>
                <a:lnTo>
                  <a:pt x="34" y="0"/>
                </a:lnTo>
                <a:lnTo>
                  <a:pt x="25" y="2"/>
                </a:lnTo>
                <a:lnTo>
                  <a:pt x="18" y="7"/>
                </a:lnTo>
                <a:lnTo>
                  <a:pt x="12" y="11"/>
                </a:lnTo>
                <a:lnTo>
                  <a:pt x="7" y="18"/>
                </a:lnTo>
                <a:lnTo>
                  <a:pt x="3" y="25"/>
                </a:lnTo>
                <a:lnTo>
                  <a:pt x="0" y="33"/>
                </a:lnTo>
                <a:lnTo>
                  <a:pt x="0" y="42"/>
                </a:lnTo>
                <a:lnTo>
                  <a:pt x="0" y="214"/>
                </a:lnTo>
                <a:lnTo>
                  <a:pt x="0" y="214"/>
                </a:lnTo>
                <a:lnTo>
                  <a:pt x="0" y="221"/>
                </a:lnTo>
                <a:lnTo>
                  <a:pt x="3" y="230"/>
                </a:lnTo>
                <a:lnTo>
                  <a:pt x="7" y="237"/>
                </a:lnTo>
                <a:lnTo>
                  <a:pt x="12" y="243"/>
                </a:lnTo>
                <a:lnTo>
                  <a:pt x="18" y="248"/>
                </a:lnTo>
                <a:lnTo>
                  <a:pt x="25" y="252"/>
                </a:lnTo>
                <a:lnTo>
                  <a:pt x="34" y="256"/>
                </a:lnTo>
                <a:lnTo>
                  <a:pt x="41" y="256"/>
                </a:lnTo>
                <a:lnTo>
                  <a:pt x="299" y="256"/>
                </a:lnTo>
                <a:lnTo>
                  <a:pt x="299" y="256"/>
                </a:lnTo>
                <a:lnTo>
                  <a:pt x="308" y="256"/>
                </a:lnTo>
                <a:lnTo>
                  <a:pt x="315" y="252"/>
                </a:lnTo>
                <a:lnTo>
                  <a:pt x="322" y="248"/>
                </a:lnTo>
                <a:lnTo>
                  <a:pt x="330" y="243"/>
                </a:lnTo>
                <a:lnTo>
                  <a:pt x="335" y="237"/>
                </a:lnTo>
                <a:lnTo>
                  <a:pt x="339" y="230"/>
                </a:lnTo>
                <a:lnTo>
                  <a:pt x="340" y="221"/>
                </a:lnTo>
                <a:lnTo>
                  <a:pt x="342" y="214"/>
                </a:lnTo>
                <a:lnTo>
                  <a:pt x="342" y="42"/>
                </a:lnTo>
                <a:lnTo>
                  <a:pt x="342" y="42"/>
                </a:lnTo>
                <a:lnTo>
                  <a:pt x="340" y="33"/>
                </a:lnTo>
                <a:lnTo>
                  <a:pt x="339" y="25"/>
                </a:lnTo>
                <a:lnTo>
                  <a:pt x="335" y="18"/>
                </a:lnTo>
                <a:lnTo>
                  <a:pt x="330" y="11"/>
                </a:lnTo>
                <a:lnTo>
                  <a:pt x="322" y="7"/>
                </a:lnTo>
                <a:lnTo>
                  <a:pt x="315" y="2"/>
                </a:lnTo>
                <a:lnTo>
                  <a:pt x="308" y="0"/>
                </a:lnTo>
                <a:lnTo>
                  <a:pt x="299" y="0"/>
                </a:lnTo>
                <a:lnTo>
                  <a:pt x="299" y="0"/>
                </a:lnTo>
                <a:close/>
                <a:moveTo>
                  <a:pt x="228" y="114"/>
                </a:moveTo>
                <a:lnTo>
                  <a:pt x="319" y="36"/>
                </a:lnTo>
                <a:lnTo>
                  <a:pt x="319" y="36"/>
                </a:lnTo>
                <a:lnTo>
                  <a:pt x="320" y="42"/>
                </a:lnTo>
                <a:lnTo>
                  <a:pt x="320" y="214"/>
                </a:lnTo>
                <a:lnTo>
                  <a:pt x="320" y="214"/>
                </a:lnTo>
                <a:lnTo>
                  <a:pt x="320" y="218"/>
                </a:lnTo>
                <a:lnTo>
                  <a:pt x="228" y="114"/>
                </a:lnTo>
                <a:close/>
                <a:moveTo>
                  <a:pt x="299" y="20"/>
                </a:moveTo>
                <a:lnTo>
                  <a:pt x="299" y="20"/>
                </a:lnTo>
                <a:lnTo>
                  <a:pt x="302" y="22"/>
                </a:lnTo>
                <a:lnTo>
                  <a:pt x="170" y="134"/>
                </a:lnTo>
                <a:lnTo>
                  <a:pt x="38" y="22"/>
                </a:lnTo>
                <a:lnTo>
                  <a:pt x="38" y="22"/>
                </a:lnTo>
                <a:lnTo>
                  <a:pt x="41" y="20"/>
                </a:lnTo>
                <a:lnTo>
                  <a:pt x="299" y="20"/>
                </a:lnTo>
                <a:close/>
                <a:moveTo>
                  <a:pt x="21" y="218"/>
                </a:moveTo>
                <a:lnTo>
                  <a:pt x="21" y="218"/>
                </a:lnTo>
                <a:lnTo>
                  <a:pt x="21" y="214"/>
                </a:lnTo>
                <a:lnTo>
                  <a:pt x="21" y="42"/>
                </a:lnTo>
                <a:lnTo>
                  <a:pt x="21" y="42"/>
                </a:lnTo>
                <a:lnTo>
                  <a:pt x="21" y="36"/>
                </a:lnTo>
                <a:lnTo>
                  <a:pt x="112" y="114"/>
                </a:lnTo>
                <a:lnTo>
                  <a:pt x="21" y="218"/>
                </a:lnTo>
                <a:close/>
                <a:moveTo>
                  <a:pt x="41" y="234"/>
                </a:moveTo>
                <a:lnTo>
                  <a:pt x="41" y="234"/>
                </a:lnTo>
                <a:lnTo>
                  <a:pt x="36" y="234"/>
                </a:lnTo>
                <a:lnTo>
                  <a:pt x="128" y="127"/>
                </a:lnTo>
                <a:lnTo>
                  <a:pt x="163" y="158"/>
                </a:lnTo>
                <a:lnTo>
                  <a:pt x="163" y="158"/>
                </a:lnTo>
                <a:lnTo>
                  <a:pt x="166" y="160"/>
                </a:lnTo>
                <a:lnTo>
                  <a:pt x="170" y="160"/>
                </a:lnTo>
                <a:lnTo>
                  <a:pt x="170" y="160"/>
                </a:lnTo>
                <a:lnTo>
                  <a:pt x="174" y="160"/>
                </a:lnTo>
                <a:lnTo>
                  <a:pt x="177" y="158"/>
                </a:lnTo>
                <a:lnTo>
                  <a:pt x="212" y="127"/>
                </a:lnTo>
                <a:lnTo>
                  <a:pt x="306" y="234"/>
                </a:lnTo>
                <a:lnTo>
                  <a:pt x="306" y="234"/>
                </a:lnTo>
                <a:lnTo>
                  <a:pt x="299" y="234"/>
                </a:lnTo>
                <a:lnTo>
                  <a:pt x="41" y="234"/>
                </a:lnTo>
                <a:close/>
              </a:path>
            </a:pathLst>
          </a:custGeom>
          <a:solidFill>
            <a:schemeClr val="accent3"/>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61" name="Freeform 23"/>
          <p:cNvSpPr>
            <a:spLocks noEditPoints="1"/>
          </p:cNvSpPr>
          <p:nvPr/>
        </p:nvSpPr>
        <p:spPr bwMode="auto">
          <a:xfrm>
            <a:off x="9546098" y="2932681"/>
            <a:ext cx="494168" cy="50521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5"/>
          </a:solidFill>
          <a:ln>
            <a:noFill/>
          </a:ln>
        </p:spPr>
        <p:txBody>
          <a:bodyPr vert="horz" wrap="square" lIns="121920" tIns="60960" rIns="121920" bIns="60960" numCol="1" anchor="t" anchorCtr="0" compatLnSpc="1"/>
          <a:lstStyle/>
          <a:p>
            <a:endParaRPr lang="en-US" sz="2400" dirty="0">
              <a:cs typeface="+mn-ea"/>
              <a:sym typeface="+mn-lt"/>
            </a:endParaRPr>
          </a:p>
        </p:txBody>
      </p:sp>
      <p:sp>
        <p:nvSpPr>
          <p:cNvPr id="62" name="TextBox 24"/>
          <p:cNvSpPr txBox="1"/>
          <p:nvPr/>
        </p:nvSpPr>
        <p:spPr>
          <a:xfrm rot="19777761">
            <a:off x="2979907" y="2270912"/>
            <a:ext cx="910827" cy="400110"/>
          </a:xfrm>
          <a:prstGeom prst="rect">
            <a:avLst/>
          </a:prstGeom>
          <a:noFill/>
        </p:spPr>
        <p:txBody>
          <a:bodyPr wrap="none" rtlCol="0">
            <a:spAutoFit/>
          </a:bodyPr>
          <a:lstStyle/>
          <a:p>
            <a:r>
              <a:rPr lang="en-US" sz="2000">
                <a:solidFill>
                  <a:schemeClr val="accent1"/>
                </a:solidFill>
                <a:cs typeface="+mn-ea"/>
                <a:sym typeface="+mn-lt"/>
              </a:rPr>
              <a:t>Step 1</a:t>
            </a:r>
          </a:p>
        </p:txBody>
      </p:sp>
      <p:sp>
        <p:nvSpPr>
          <p:cNvPr id="63" name="TextBox 25"/>
          <p:cNvSpPr txBox="1"/>
          <p:nvPr/>
        </p:nvSpPr>
        <p:spPr>
          <a:xfrm rot="19777761">
            <a:off x="4517550" y="2270912"/>
            <a:ext cx="955711" cy="400110"/>
          </a:xfrm>
          <a:prstGeom prst="rect">
            <a:avLst/>
          </a:prstGeom>
          <a:noFill/>
        </p:spPr>
        <p:txBody>
          <a:bodyPr wrap="none" rtlCol="0">
            <a:spAutoFit/>
          </a:bodyPr>
          <a:lstStyle/>
          <a:p>
            <a:r>
              <a:rPr lang="en-US" sz="2000">
                <a:solidFill>
                  <a:schemeClr val="accent2"/>
                </a:solidFill>
                <a:cs typeface="+mn-ea"/>
                <a:sym typeface="+mn-lt"/>
              </a:rPr>
              <a:t>Step 2</a:t>
            </a:r>
          </a:p>
        </p:txBody>
      </p:sp>
      <p:sp>
        <p:nvSpPr>
          <p:cNvPr id="64" name="TextBox 26"/>
          <p:cNvSpPr txBox="1"/>
          <p:nvPr/>
        </p:nvSpPr>
        <p:spPr>
          <a:xfrm rot="19777761">
            <a:off x="5994909" y="2270913"/>
            <a:ext cx="954107" cy="400110"/>
          </a:xfrm>
          <a:prstGeom prst="rect">
            <a:avLst/>
          </a:prstGeom>
          <a:noFill/>
        </p:spPr>
        <p:txBody>
          <a:bodyPr wrap="none" rtlCol="0">
            <a:spAutoFit/>
          </a:bodyPr>
          <a:lstStyle/>
          <a:p>
            <a:r>
              <a:rPr lang="en-US" sz="2000">
                <a:solidFill>
                  <a:schemeClr val="accent3"/>
                </a:solidFill>
                <a:cs typeface="+mn-ea"/>
                <a:sym typeface="+mn-lt"/>
              </a:rPr>
              <a:t>Step 3</a:t>
            </a:r>
          </a:p>
        </p:txBody>
      </p:sp>
      <p:sp>
        <p:nvSpPr>
          <p:cNvPr id="65" name="TextBox 27"/>
          <p:cNvSpPr txBox="1"/>
          <p:nvPr/>
        </p:nvSpPr>
        <p:spPr>
          <a:xfrm rot="19777761">
            <a:off x="7456900" y="2270914"/>
            <a:ext cx="962123" cy="400110"/>
          </a:xfrm>
          <a:prstGeom prst="rect">
            <a:avLst/>
          </a:prstGeom>
          <a:noFill/>
        </p:spPr>
        <p:txBody>
          <a:bodyPr wrap="none" rtlCol="0">
            <a:spAutoFit/>
          </a:bodyPr>
          <a:lstStyle/>
          <a:p>
            <a:r>
              <a:rPr lang="en-US" sz="2000">
                <a:solidFill>
                  <a:schemeClr val="accent4"/>
                </a:solidFill>
                <a:cs typeface="+mn-ea"/>
                <a:sym typeface="+mn-lt"/>
              </a:rPr>
              <a:t>Step 4</a:t>
            </a:r>
          </a:p>
        </p:txBody>
      </p:sp>
      <p:sp>
        <p:nvSpPr>
          <p:cNvPr id="66" name="TextBox 28"/>
          <p:cNvSpPr txBox="1"/>
          <p:nvPr/>
        </p:nvSpPr>
        <p:spPr>
          <a:xfrm rot="19777761">
            <a:off x="9020000" y="2270914"/>
            <a:ext cx="734496" cy="400110"/>
          </a:xfrm>
          <a:prstGeom prst="rect">
            <a:avLst/>
          </a:prstGeom>
          <a:noFill/>
        </p:spPr>
        <p:txBody>
          <a:bodyPr wrap="none" rtlCol="0">
            <a:spAutoFit/>
          </a:bodyPr>
          <a:lstStyle/>
          <a:p>
            <a:r>
              <a:rPr lang="en-US" sz="2000">
                <a:solidFill>
                  <a:schemeClr val="accent5"/>
                </a:solidFill>
                <a:cs typeface="+mn-ea"/>
                <a:sym typeface="+mn-lt"/>
              </a:rPr>
              <a:t>Final</a:t>
            </a:r>
          </a:p>
        </p:txBody>
      </p:sp>
      <p:sp>
        <p:nvSpPr>
          <p:cNvPr id="67" name="TextBox 29"/>
          <p:cNvSpPr txBox="1"/>
          <p:nvPr/>
        </p:nvSpPr>
        <p:spPr>
          <a:xfrm>
            <a:off x="3212193" y="3905957"/>
            <a:ext cx="1455848" cy="338554"/>
          </a:xfrm>
          <a:prstGeom prst="rect">
            <a:avLst/>
          </a:prstGeom>
          <a:noFill/>
        </p:spPr>
        <p:txBody>
          <a:bodyPr wrap="none" rtlCol="0">
            <a:spAutoFit/>
          </a:bodyPr>
          <a:lstStyle/>
          <a:p>
            <a:r>
              <a:rPr lang="en-US" sz="1600" b="1">
                <a:solidFill>
                  <a:schemeClr val="bg1"/>
                </a:solidFill>
                <a:cs typeface="+mn-ea"/>
                <a:sym typeface="+mn-lt"/>
              </a:rPr>
              <a:t>Great Design</a:t>
            </a:r>
          </a:p>
        </p:txBody>
      </p:sp>
      <p:sp>
        <p:nvSpPr>
          <p:cNvPr id="68" name="Rectangle 30"/>
          <p:cNvSpPr/>
          <p:nvPr/>
        </p:nvSpPr>
        <p:spPr>
          <a:xfrm>
            <a:off x="3216573" y="4250880"/>
            <a:ext cx="1407399" cy="1384995"/>
          </a:xfrm>
          <a:prstGeom prst="rect">
            <a:avLst/>
          </a:prstGeom>
        </p:spPr>
        <p:txBody>
          <a:bodyPr wrap="square">
            <a:spAutoFit/>
          </a:bodyPr>
          <a:lstStyle/>
          <a:p>
            <a:r>
              <a:rPr lang="en-US" sz="1200" dirty="0" err="1">
                <a:solidFill>
                  <a:schemeClr val="bg1"/>
                </a:solidFill>
                <a:cs typeface="+mn-ea"/>
                <a:sym typeface="+mn-lt"/>
              </a:rPr>
              <a:t>Lorem</a:t>
            </a:r>
            <a:r>
              <a:rPr lang="en-US" sz="1200">
                <a:solidFill>
                  <a:schemeClr val="bg1"/>
                </a:solidFill>
                <a:cs typeface="+mn-ea"/>
                <a:sym typeface="+mn-lt"/>
              </a:rPr>
              <a:t> ipsum dolor sit amet, consect etur adipiscing elit. Cras et urna urna. Suspendisse …</a:t>
            </a:r>
          </a:p>
        </p:txBody>
      </p:sp>
      <p:sp>
        <p:nvSpPr>
          <p:cNvPr id="69" name="TextBox 31"/>
          <p:cNvSpPr txBox="1"/>
          <p:nvPr/>
        </p:nvSpPr>
        <p:spPr>
          <a:xfrm>
            <a:off x="4750123" y="3905957"/>
            <a:ext cx="1455848" cy="338554"/>
          </a:xfrm>
          <a:prstGeom prst="rect">
            <a:avLst/>
          </a:prstGeom>
          <a:noFill/>
        </p:spPr>
        <p:txBody>
          <a:bodyPr wrap="none" rtlCol="0">
            <a:spAutoFit/>
          </a:bodyPr>
          <a:lstStyle/>
          <a:p>
            <a:r>
              <a:rPr lang="en-US" sz="1600" b="1">
                <a:solidFill>
                  <a:schemeClr val="bg1"/>
                </a:solidFill>
                <a:cs typeface="+mn-ea"/>
                <a:sym typeface="+mn-lt"/>
              </a:rPr>
              <a:t>Great Design</a:t>
            </a:r>
          </a:p>
        </p:txBody>
      </p:sp>
      <p:sp>
        <p:nvSpPr>
          <p:cNvPr id="70" name="Rectangle 32"/>
          <p:cNvSpPr/>
          <p:nvPr/>
        </p:nvSpPr>
        <p:spPr>
          <a:xfrm>
            <a:off x="4754503" y="4250880"/>
            <a:ext cx="1407399" cy="1384995"/>
          </a:xfrm>
          <a:prstGeom prst="rect">
            <a:avLst/>
          </a:prstGeom>
        </p:spPr>
        <p:txBody>
          <a:bodyPr wrap="square">
            <a:spAutoFit/>
          </a:bodyPr>
          <a:lstStyle/>
          <a:p>
            <a:r>
              <a:rPr lang="en-US" sz="1200" dirty="0" err="1">
                <a:solidFill>
                  <a:schemeClr val="bg1"/>
                </a:solidFill>
                <a:cs typeface="+mn-ea"/>
                <a:sym typeface="+mn-lt"/>
              </a:rPr>
              <a:t>Lorem</a:t>
            </a:r>
            <a:r>
              <a:rPr lang="en-US" sz="1200">
                <a:solidFill>
                  <a:schemeClr val="bg1"/>
                </a:solidFill>
                <a:cs typeface="+mn-ea"/>
                <a:sym typeface="+mn-lt"/>
              </a:rPr>
              <a:t> ipsum dolor sit amet, consect etur adipiscing elit. Cras et urna urna. Suspendisse …</a:t>
            </a:r>
          </a:p>
        </p:txBody>
      </p:sp>
      <p:sp>
        <p:nvSpPr>
          <p:cNvPr id="71" name="TextBox 33"/>
          <p:cNvSpPr txBox="1"/>
          <p:nvPr/>
        </p:nvSpPr>
        <p:spPr>
          <a:xfrm>
            <a:off x="6243587" y="3905957"/>
            <a:ext cx="1455848" cy="338554"/>
          </a:xfrm>
          <a:prstGeom prst="rect">
            <a:avLst/>
          </a:prstGeom>
          <a:noFill/>
        </p:spPr>
        <p:txBody>
          <a:bodyPr wrap="none" rtlCol="0">
            <a:spAutoFit/>
          </a:bodyPr>
          <a:lstStyle/>
          <a:p>
            <a:r>
              <a:rPr lang="en-US" sz="1600" b="1">
                <a:solidFill>
                  <a:schemeClr val="bg1"/>
                </a:solidFill>
                <a:cs typeface="+mn-ea"/>
                <a:sym typeface="+mn-lt"/>
              </a:rPr>
              <a:t>Great Design</a:t>
            </a:r>
          </a:p>
        </p:txBody>
      </p:sp>
      <p:sp>
        <p:nvSpPr>
          <p:cNvPr id="72" name="Rectangle 34"/>
          <p:cNvSpPr/>
          <p:nvPr/>
        </p:nvSpPr>
        <p:spPr>
          <a:xfrm>
            <a:off x="6247967" y="4250880"/>
            <a:ext cx="1407399" cy="1384995"/>
          </a:xfrm>
          <a:prstGeom prst="rect">
            <a:avLst/>
          </a:prstGeom>
        </p:spPr>
        <p:txBody>
          <a:bodyPr wrap="square">
            <a:spAutoFit/>
          </a:bodyPr>
          <a:lstStyle/>
          <a:p>
            <a:r>
              <a:rPr lang="en-US" sz="1200" dirty="0" err="1">
                <a:solidFill>
                  <a:schemeClr val="bg1"/>
                </a:solidFill>
                <a:cs typeface="+mn-ea"/>
                <a:sym typeface="+mn-lt"/>
              </a:rPr>
              <a:t>Lorem</a:t>
            </a:r>
            <a:r>
              <a:rPr lang="en-US" sz="1200">
                <a:solidFill>
                  <a:schemeClr val="bg1"/>
                </a:solidFill>
                <a:cs typeface="+mn-ea"/>
                <a:sym typeface="+mn-lt"/>
              </a:rPr>
              <a:t> ipsum dolor sit amet, consect etur adipiscing elit. Cras et urna urna. Suspendisse …</a:t>
            </a:r>
          </a:p>
        </p:txBody>
      </p:sp>
      <p:sp>
        <p:nvSpPr>
          <p:cNvPr id="73" name="TextBox 35"/>
          <p:cNvSpPr txBox="1"/>
          <p:nvPr/>
        </p:nvSpPr>
        <p:spPr>
          <a:xfrm>
            <a:off x="7713291" y="3905957"/>
            <a:ext cx="1455848" cy="338554"/>
          </a:xfrm>
          <a:prstGeom prst="rect">
            <a:avLst/>
          </a:prstGeom>
          <a:noFill/>
        </p:spPr>
        <p:txBody>
          <a:bodyPr wrap="none" rtlCol="0">
            <a:spAutoFit/>
          </a:bodyPr>
          <a:lstStyle/>
          <a:p>
            <a:r>
              <a:rPr lang="en-US" sz="1600" b="1">
                <a:solidFill>
                  <a:schemeClr val="bg1"/>
                </a:solidFill>
                <a:cs typeface="+mn-ea"/>
                <a:sym typeface="+mn-lt"/>
              </a:rPr>
              <a:t>Great Design</a:t>
            </a:r>
          </a:p>
        </p:txBody>
      </p:sp>
      <p:sp>
        <p:nvSpPr>
          <p:cNvPr id="74" name="Rectangle 36"/>
          <p:cNvSpPr/>
          <p:nvPr/>
        </p:nvSpPr>
        <p:spPr>
          <a:xfrm>
            <a:off x="7717671" y="4250880"/>
            <a:ext cx="1407399" cy="1384995"/>
          </a:xfrm>
          <a:prstGeom prst="rect">
            <a:avLst/>
          </a:prstGeom>
        </p:spPr>
        <p:txBody>
          <a:bodyPr wrap="square">
            <a:spAutoFit/>
          </a:bodyPr>
          <a:lstStyle/>
          <a:p>
            <a:r>
              <a:rPr lang="en-US" sz="1200" dirty="0" err="1">
                <a:solidFill>
                  <a:schemeClr val="bg1"/>
                </a:solidFill>
                <a:cs typeface="+mn-ea"/>
                <a:sym typeface="+mn-lt"/>
              </a:rPr>
              <a:t>Lorem</a:t>
            </a:r>
            <a:r>
              <a:rPr lang="en-US" sz="1200">
                <a:solidFill>
                  <a:schemeClr val="bg1"/>
                </a:solidFill>
                <a:cs typeface="+mn-ea"/>
                <a:sym typeface="+mn-lt"/>
              </a:rPr>
              <a:t> ipsum dolor sit amet, consect etur adipiscing elit. Cras et urna urna. Suspendisse …</a:t>
            </a:r>
          </a:p>
        </p:txBody>
      </p:sp>
      <p:sp>
        <p:nvSpPr>
          <p:cNvPr id="75" name="TextBox 37"/>
          <p:cNvSpPr txBox="1"/>
          <p:nvPr/>
        </p:nvSpPr>
        <p:spPr>
          <a:xfrm>
            <a:off x="9232334" y="3905957"/>
            <a:ext cx="1455848" cy="338554"/>
          </a:xfrm>
          <a:prstGeom prst="rect">
            <a:avLst/>
          </a:prstGeom>
          <a:noFill/>
        </p:spPr>
        <p:txBody>
          <a:bodyPr wrap="none" rtlCol="0">
            <a:spAutoFit/>
          </a:bodyPr>
          <a:lstStyle/>
          <a:p>
            <a:r>
              <a:rPr lang="en-US" sz="1600" b="1">
                <a:solidFill>
                  <a:schemeClr val="bg1"/>
                </a:solidFill>
                <a:cs typeface="+mn-ea"/>
                <a:sym typeface="+mn-lt"/>
              </a:rPr>
              <a:t>Great Design</a:t>
            </a:r>
          </a:p>
        </p:txBody>
      </p:sp>
      <p:sp>
        <p:nvSpPr>
          <p:cNvPr id="76" name="Rectangle 38"/>
          <p:cNvSpPr/>
          <p:nvPr/>
        </p:nvSpPr>
        <p:spPr>
          <a:xfrm>
            <a:off x="9236714" y="4250880"/>
            <a:ext cx="1407399" cy="1384995"/>
          </a:xfrm>
          <a:prstGeom prst="rect">
            <a:avLst/>
          </a:prstGeom>
        </p:spPr>
        <p:txBody>
          <a:bodyPr wrap="square">
            <a:spAutoFit/>
          </a:bodyPr>
          <a:lstStyle/>
          <a:p>
            <a:r>
              <a:rPr lang="en-US" sz="1200" dirty="0" err="1">
                <a:solidFill>
                  <a:schemeClr val="bg1"/>
                </a:solidFill>
                <a:cs typeface="+mn-ea"/>
                <a:sym typeface="+mn-lt"/>
              </a:rPr>
              <a:t>Lorem</a:t>
            </a:r>
            <a:r>
              <a:rPr lang="en-US" sz="1200">
                <a:solidFill>
                  <a:schemeClr val="bg1"/>
                </a:solidFill>
                <a:cs typeface="+mn-ea"/>
                <a:sym typeface="+mn-lt"/>
              </a:rPr>
              <a:t> ipsum dolor sit amet, consect etur adipiscing elit. Cras et urna urna. Suspendisse …</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500"/>
                                        <p:tgtEl>
                                          <p:spTgt spid="51"/>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barn(outVertical)">
                                      <p:cBhvr>
                                        <p:cTn id="18" dur="500"/>
                                        <p:tgtEl>
                                          <p:spTgt spid="52"/>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500"/>
                                        <p:tgtEl>
                                          <p:spTgt spid="62"/>
                                        </p:tgtEl>
                                      </p:cBhvr>
                                    </p:animEffect>
                                  </p:childTnLst>
                                </p:cTn>
                              </p:par>
                            </p:childTnLst>
                          </p:cTn>
                        </p:par>
                        <p:par>
                          <p:cTn id="34" fill="hold">
                            <p:stCondLst>
                              <p:cond delay="3000"/>
                            </p:stCondLst>
                            <p:childTnLst>
                              <p:par>
                                <p:cTn id="35" presetID="14" presetClass="entr" presetSubtype="10" fill="hold" grpId="0" nodeType="after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randombar(horizontal)">
                                      <p:cBhvr>
                                        <p:cTn id="37" dur="500"/>
                                        <p:tgtEl>
                                          <p:spTgt spid="67"/>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500"/>
                                        <p:tgtEl>
                                          <p:spTgt spid="40"/>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500"/>
                                        <p:tgtEl>
                                          <p:spTgt spid="58"/>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wipe(left)">
                                      <p:cBhvr>
                                        <p:cTn id="56" dur="500"/>
                                        <p:tgtEl>
                                          <p:spTgt spid="63"/>
                                        </p:tgtEl>
                                      </p:cBhvr>
                                    </p:animEffect>
                                  </p:childTnLst>
                                </p:cTn>
                              </p:par>
                            </p:childTnLst>
                          </p:cTn>
                        </p:par>
                        <p:par>
                          <p:cTn id="57" fill="hold">
                            <p:stCondLst>
                              <p:cond delay="5500"/>
                            </p:stCondLst>
                            <p:childTnLst>
                              <p:par>
                                <p:cTn id="58" presetID="14" presetClass="entr" presetSubtype="10"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randombar(horizontal)">
                                      <p:cBhvr>
                                        <p:cTn id="60" dur="500"/>
                                        <p:tgtEl>
                                          <p:spTgt spid="6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500"/>
                                        <p:tgtEl>
                                          <p:spTgt spid="70"/>
                                        </p:tgtEl>
                                      </p:cBhvr>
                                    </p:animEffect>
                                  </p:childTnLst>
                                </p:cTn>
                              </p:par>
                            </p:childTnLst>
                          </p:cTn>
                        </p:par>
                        <p:par>
                          <p:cTn id="65" fill="hold">
                            <p:stCondLst>
                              <p:cond delay="6500"/>
                            </p:stCondLst>
                            <p:childTnLst>
                              <p:par>
                                <p:cTn id="66" presetID="22" presetClass="entr" presetSubtype="8" fill="hold"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wipe(left)">
                                      <p:cBhvr>
                                        <p:cTn id="79" dur="500"/>
                                        <p:tgtEl>
                                          <p:spTgt spid="64"/>
                                        </p:tgtEl>
                                      </p:cBhvr>
                                    </p:animEffect>
                                  </p:childTnLst>
                                </p:cTn>
                              </p:par>
                            </p:childTnLst>
                          </p:cTn>
                        </p:par>
                        <p:par>
                          <p:cTn id="80" fill="hold">
                            <p:stCondLst>
                              <p:cond delay="8000"/>
                            </p:stCondLst>
                            <p:childTnLst>
                              <p:par>
                                <p:cTn id="81" presetID="14" presetClass="entr" presetSubtype="10" fill="hold" grpId="0" nodeType="after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randombar(horizontal)">
                                      <p:cBhvr>
                                        <p:cTn id="83" dur="500"/>
                                        <p:tgtEl>
                                          <p:spTgt spid="71"/>
                                        </p:tgtEl>
                                      </p:cBhvr>
                                    </p:animEffect>
                                  </p:childTnLst>
                                </p:cTn>
                              </p:par>
                            </p:childTnLst>
                          </p:cTn>
                        </p:par>
                        <p:par>
                          <p:cTn id="84" fill="hold">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par>
                          <p:cTn id="88" fill="hold">
                            <p:stCondLst>
                              <p:cond delay="9000"/>
                            </p:stCondLst>
                            <p:childTnLst>
                              <p:par>
                                <p:cTn id="89" presetID="22" presetClass="entr" presetSubtype="8" fill="hold"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left)">
                                      <p:cBhvr>
                                        <p:cTn id="91" dur="500"/>
                                        <p:tgtEl>
                                          <p:spTgt spid="42"/>
                                        </p:tgtEl>
                                      </p:cBhvr>
                                    </p:animEffect>
                                  </p:childTnLst>
                                </p:cTn>
                              </p:par>
                            </p:childTnLst>
                          </p:cTn>
                        </p:par>
                        <p:par>
                          <p:cTn id="92" fill="hold">
                            <p:stCondLst>
                              <p:cond delay="9500"/>
                            </p:stCondLst>
                            <p:childTnLst>
                              <p:par>
                                <p:cTn id="93" presetID="10"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500"/>
                                        <p:tgtEl>
                                          <p:spTgt spid="49"/>
                                        </p:tgtEl>
                                      </p:cBhvr>
                                    </p:animEffect>
                                  </p:childTnLst>
                                </p:cTn>
                              </p:par>
                              <p:par>
                                <p:cTn id="96" presetID="10" presetClass="entr" presetSubtype="0" fill="hold" nodeType="with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childTnLst>
                                </p:cTn>
                              </p:par>
                            </p:childTnLst>
                          </p:cTn>
                        </p:par>
                        <p:par>
                          <p:cTn id="99" fill="hold">
                            <p:stCondLst>
                              <p:cond delay="10000"/>
                            </p:stCondLst>
                            <p:childTnLst>
                              <p:par>
                                <p:cTn id="100" presetID="22" presetClass="entr" presetSubtype="8" fill="hold" grpId="0"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wipe(left)">
                                      <p:cBhvr>
                                        <p:cTn id="102" dur="500"/>
                                        <p:tgtEl>
                                          <p:spTgt spid="65"/>
                                        </p:tgtEl>
                                      </p:cBhvr>
                                    </p:animEffect>
                                  </p:childTnLst>
                                </p:cTn>
                              </p:par>
                            </p:childTnLst>
                          </p:cTn>
                        </p:par>
                        <p:par>
                          <p:cTn id="103" fill="hold">
                            <p:stCondLst>
                              <p:cond delay="10500"/>
                            </p:stCondLst>
                            <p:childTnLst>
                              <p:par>
                                <p:cTn id="104" presetID="14" presetClass="entr" presetSubtype="1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Effect transition="in" filter="randombar(horizontal)">
                                      <p:cBhvr>
                                        <p:cTn id="106" dur="500"/>
                                        <p:tgtEl>
                                          <p:spTgt spid="73"/>
                                        </p:tgtEl>
                                      </p:cBhvr>
                                    </p:animEffect>
                                  </p:childTnLst>
                                </p:cTn>
                              </p:par>
                            </p:childTnLst>
                          </p:cTn>
                        </p:par>
                        <p:par>
                          <p:cTn id="107" fill="hold">
                            <p:stCondLst>
                              <p:cond delay="11000"/>
                            </p:stCondLst>
                            <p:childTnLst>
                              <p:par>
                                <p:cTn id="108" presetID="10"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500"/>
                                        <p:tgtEl>
                                          <p:spTgt spid="74"/>
                                        </p:tgtEl>
                                      </p:cBhvr>
                                    </p:animEffect>
                                  </p:childTnLst>
                                </p:cTn>
                              </p:par>
                            </p:childTnLst>
                          </p:cTn>
                        </p:par>
                        <p:par>
                          <p:cTn id="111" fill="hold">
                            <p:stCondLst>
                              <p:cond delay="11500"/>
                            </p:stCondLst>
                            <p:childTnLst>
                              <p:par>
                                <p:cTn id="112" presetID="22" presetClass="entr" presetSubtype="8" fill="hold" nodeType="after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wipe(left)">
                                      <p:cBhvr>
                                        <p:cTn id="114" dur="500"/>
                                        <p:tgtEl>
                                          <p:spTgt spid="43"/>
                                        </p:tgtEl>
                                      </p:cBhvr>
                                    </p:animEffect>
                                  </p:childTnLst>
                                </p:cTn>
                              </p:par>
                            </p:childTnLst>
                          </p:cTn>
                        </p:par>
                        <p:par>
                          <p:cTn id="115" fill="hold">
                            <p:stCondLst>
                              <p:cond delay="12000"/>
                            </p:stCondLst>
                            <p:childTnLst>
                              <p:par>
                                <p:cTn id="116" presetID="10" presetClass="entr" presetSubtype="0" fill="hold" grpId="0" nodeType="after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fade">
                                      <p:cBhvr>
                                        <p:cTn id="118" dur="500"/>
                                        <p:tgtEl>
                                          <p:spTgt spid="5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fade">
                                      <p:cBhvr>
                                        <p:cTn id="121" dur="500"/>
                                        <p:tgtEl>
                                          <p:spTgt spid="61"/>
                                        </p:tgtEl>
                                      </p:cBhvr>
                                    </p:animEffect>
                                  </p:childTnLst>
                                </p:cTn>
                              </p:par>
                            </p:childTnLst>
                          </p:cTn>
                        </p:par>
                        <p:par>
                          <p:cTn id="122" fill="hold">
                            <p:stCondLst>
                              <p:cond delay="12500"/>
                            </p:stCondLst>
                            <p:childTnLst>
                              <p:par>
                                <p:cTn id="123" presetID="22" presetClass="entr" presetSubtype="8" fill="hold" grpId="0" nodeType="afterEffect">
                                  <p:stCondLst>
                                    <p:cond delay="0"/>
                                  </p:stCondLst>
                                  <p:childTnLst>
                                    <p:set>
                                      <p:cBhvr>
                                        <p:cTn id="124" dur="1" fill="hold">
                                          <p:stCondLst>
                                            <p:cond delay="0"/>
                                          </p:stCondLst>
                                        </p:cTn>
                                        <p:tgtEl>
                                          <p:spTgt spid="66"/>
                                        </p:tgtEl>
                                        <p:attrNameLst>
                                          <p:attrName>style.visibility</p:attrName>
                                        </p:attrNameLst>
                                      </p:cBhvr>
                                      <p:to>
                                        <p:strVal val="visible"/>
                                      </p:to>
                                    </p:set>
                                    <p:animEffect transition="in" filter="wipe(left)">
                                      <p:cBhvr>
                                        <p:cTn id="125" dur="500"/>
                                        <p:tgtEl>
                                          <p:spTgt spid="66"/>
                                        </p:tgtEl>
                                      </p:cBhvr>
                                    </p:animEffect>
                                  </p:childTnLst>
                                </p:cTn>
                              </p:par>
                            </p:childTnLst>
                          </p:cTn>
                        </p:par>
                        <p:par>
                          <p:cTn id="126" fill="hold">
                            <p:stCondLst>
                              <p:cond delay="13000"/>
                            </p:stCondLst>
                            <p:childTnLst>
                              <p:par>
                                <p:cTn id="127" presetID="14" presetClass="entr" presetSubtype="10" fill="hold" grpId="0"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randombar(horizontal)">
                                      <p:cBhvr>
                                        <p:cTn id="129" dur="500"/>
                                        <p:tgtEl>
                                          <p:spTgt spid="75"/>
                                        </p:tgtEl>
                                      </p:cBhvr>
                                    </p:animEffect>
                                  </p:childTnLst>
                                </p:cTn>
                              </p:par>
                            </p:childTnLst>
                          </p:cTn>
                        </p:par>
                        <p:par>
                          <p:cTn id="130" fill="hold">
                            <p:stCondLst>
                              <p:cond delay="13500"/>
                            </p:stCondLst>
                            <p:childTnLst>
                              <p:par>
                                <p:cTn id="131" presetID="10" presetClass="entr" presetSubtype="0" fill="hold" grpId="0" nodeType="afterEffect">
                                  <p:stCondLst>
                                    <p:cond delay="0"/>
                                  </p:stCondLst>
                                  <p:childTnLst>
                                    <p:set>
                                      <p:cBhvr>
                                        <p:cTn id="132" dur="1" fill="hold">
                                          <p:stCondLst>
                                            <p:cond delay="0"/>
                                          </p:stCondLst>
                                        </p:cTn>
                                        <p:tgtEl>
                                          <p:spTgt spid="76"/>
                                        </p:tgtEl>
                                        <p:attrNameLst>
                                          <p:attrName>style.visibility</p:attrName>
                                        </p:attrNameLst>
                                      </p:cBhvr>
                                      <p:to>
                                        <p:strVal val="visible"/>
                                      </p:to>
                                    </p:set>
                                    <p:animEffect transition="in" filter="fade">
                                      <p:cBhvr>
                                        <p:cTn id="133" dur="500"/>
                                        <p:tgtEl>
                                          <p:spTgt spid="76"/>
                                        </p:tgtEl>
                                      </p:cBhvr>
                                    </p:animEffect>
                                  </p:childTnLst>
                                </p:cTn>
                              </p:par>
                            </p:childTnLst>
                          </p:cTn>
                        </p:par>
                        <p:par>
                          <p:cTn id="134" fill="hold">
                            <p:stCondLst>
                              <p:cond delay="14000"/>
                            </p:stCondLst>
                            <p:childTnLst>
                              <p:par>
                                <p:cTn id="135" presetID="22" presetClass="entr" presetSubtype="8" fill="hold" nodeType="afterEffect">
                                  <p:stCondLst>
                                    <p:cond delay="0"/>
                                  </p:stCondLst>
                                  <p:childTnLst>
                                    <p:set>
                                      <p:cBhvr>
                                        <p:cTn id="136" dur="1" fill="hold">
                                          <p:stCondLst>
                                            <p:cond delay="0"/>
                                          </p:stCondLst>
                                        </p:cTn>
                                        <p:tgtEl>
                                          <p:spTgt spid="44"/>
                                        </p:tgtEl>
                                        <p:attrNameLst>
                                          <p:attrName>style.visibility</p:attrName>
                                        </p:attrNameLst>
                                      </p:cBhvr>
                                      <p:to>
                                        <p:strVal val="visible"/>
                                      </p:to>
                                    </p:set>
                                    <p:animEffect transition="in" filter="wipe(left)">
                                      <p:cBhvr>
                                        <p:cTn id="137" dur="500"/>
                                        <p:tgtEl>
                                          <p:spTgt spid="44"/>
                                        </p:tgtEl>
                                      </p:cBhvr>
                                    </p:animEffect>
                                  </p:childTnLst>
                                </p:cTn>
                              </p:par>
                            </p:childTnLst>
                          </p:cTn>
                        </p:par>
                        <p:par>
                          <p:cTn id="138" fill="hold">
                            <p:stCondLst>
                              <p:cond delay="14500"/>
                            </p:stCondLst>
                            <p:childTnLst>
                              <p:par>
                                <p:cTn id="139" presetID="16" presetClass="entr" presetSubtype="42"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Effect transition="in" filter="barn(outHorizontal)">
                                      <p:cBhvr>
                                        <p:cTn id="14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5" grpId="0" bldLvl="0" animBg="1"/>
      <p:bldP spid="46" grpId="0" bldLvl="0" animBg="1"/>
      <p:bldP spid="47" grpId="0" bldLvl="0" animBg="1"/>
      <p:bldP spid="48" grpId="0" bldLvl="0" animBg="1"/>
      <p:bldP spid="49" grpId="0" bldLvl="0" animBg="1"/>
      <p:bldP spid="50" grpId="0" bldLvl="0" animBg="1"/>
      <p:bldP spid="51" grpId="0" bldLvl="0" animBg="1"/>
      <p:bldP spid="52" grpId="0"/>
      <p:bldP spid="53" grpId="0"/>
      <p:bldP spid="58" grpId="0" bldLvl="0" animBg="1"/>
      <p:bldP spid="59" grpId="0" bldLvl="0" animBg="1"/>
      <p:bldP spid="60" grpId="0" bldLvl="0" animBg="1"/>
      <p:bldP spid="61" grpId="0" bldLvl="0" animBg="1"/>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99999-6D594D61"/>
          <p:cNvPicPr>
            <a:picLocks noChangeAspect="1"/>
          </p:cNvPicPr>
          <p:nvPr/>
        </p:nvPicPr>
        <p:blipFill>
          <a:blip r:embed="rId3"/>
          <a:srcRect l="29545" r="15530"/>
          <a:stretch>
            <a:fillRect/>
          </a:stretch>
        </p:blipFill>
        <p:spPr>
          <a:xfrm>
            <a:off x="6648450" y="3682365"/>
            <a:ext cx="5524500" cy="3224530"/>
          </a:xfrm>
          <a:prstGeom prst="rect">
            <a:avLst/>
          </a:prstGeom>
        </p:spPr>
      </p:pic>
      <p:sp>
        <p:nvSpPr>
          <p:cNvPr id="7" name="文本框 9"/>
          <p:cNvSpPr txBox="1"/>
          <p:nvPr/>
        </p:nvSpPr>
        <p:spPr>
          <a:xfrm>
            <a:off x="639706" y="0"/>
            <a:ext cx="4046594" cy="778996"/>
          </a:xfrm>
          <a:prstGeom prst="rect">
            <a:avLst/>
          </a:prstGeom>
          <a:noFill/>
        </p:spPr>
        <p:txBody>
          <a:bodyPr wrap="square" lIns="91440" tIns="45720" rIns="91440" bIns="45720" rtlCol="0">
            <a:spAutoFit/>
          </a:bodyPr>
          <a:lstStyle/>
          <a:p>
            <a:pPr marL="0" lvl="1" algn="ctr">
              <a:lnSpc>
                <a:spcPts val="6000"/>
              </a:lnSpc>
            </a:pPr>
            <a:r>
              <a:rPr lang="en-US" altLang="zh-CN" sz="3200" b="1" dirty="0">
                <a:solidFill>
                  <a:schemeClr val="bg1"/>
                </a:solidFill>
                <a:cs typeface="+mn-ea"/>
                <a:sym typeface="+mn-lt"/>
              </a:rPr>
              <a:t>PART 1 Add title text</a:t>
            </a:r>
            <a:endParaRPr lang="zh-CN" altLang="en-US" sz="3200" b="1" dirty="0">
              <a:solidFill>
                <a:schemeClr val="bg1"/>
              </a:solidFill>
              <a:cs typeface="+mn-ea"/>
              <a:sym typeface="+mn-lt"/>
            </a:endParaRPr>
          </a:p>
        </p:txBody>
      </p:sp>
      <p:sp>
        <p:nvSpPr>
          <p:cNvPr id="3" name="TextBox 1"/>
          <p:cNvSpPr txBox="1"/>
          <p:nvPr/>
        </p:nvSpPr>
        <p:spPr>
          <a:xfrm>
            <a:off x="1848676" y="2093256"/>
            <a:ext cx="1587294" cy="338554"/>
          </a:xfrm>
          <a:prstGeom prst="rect">
            <a:avLst/>
          </a:prstGeom>
          <a:noFill/>
        </p:spPr>
        <p:txBody>
          <a:bodyPr wrap="none" rtlCol="0">
            <a:spAutoFit/>
          </a:bodyPr>
          <a:lstStyle/>
          <a:p>
            <a:r>
              <a:rPr lang="en-US" sz="1600" b="1" dirty="0">
                <a:solidFill>
                  <a:schemeClr val="accent1"/>
                </a:solidFill>
                <a:cs typeface="+mn-ea"/>
                <a:sym typeface="+mn-lt"/>
              </a:rPr>
              <a:t>Web Elements</a:t>
            </a:r>
            <a:endParaRPr lang="id-ID" sz="1600" b="1" dirty="0">
              <a:solidFill>
                <a:schemeClr val="accent1"/>
              </a:solidFill>
              <a:cs typeface="+mn-ea"/>
              <a:sym typeface="+mn-lt"/>
            </a:endParaRPr>
          </a:p>
        </p:txBody>
      </p:sp>
      <p:sp>
        <p:nvSpPr>
          <p:cNvPr id="49" name="Rectangle 2"/>
          <p:cNvSpPr/>
          <p:nvPr/>
        </p:nvSpPr>
        <p:spPr>
          <a:xfrm>
            <a:off x="1848676" y="2369796"/>
            <a:ext cx="3350341" cy="757130"/>
          </a:xfrm>
          <a:prstGeom prst="rect">
            <a:avLst/>
          </a:prstGeom>
        </p:spPr>
        <p:txBody>
          <a:bodyPr wrap="square">
            <a:spAutoFit/>
          </a:bodyPr>
          <a:lstStyle/>
          <a:p>
            <a:pPr>
              <a:lnSpc>
                <a:spcPct val="120000"/>
              </a:lnSpc>
            </a:pPr>
            <a:r>
              <a:rPr lang="en-US" sz="1200" dirty="0" err="1">
                <a:solidFill>
                  <a:schemeClr val="bg1"/>
                </a:solidFill>
                <a:cs typeface="+mn-ea"/>
                <a:sym typeface="+mn-lt"/>
              </a:rPr>
              <a:t>Lorem</a:t>
            </a:r>
            <a:r>
              <a:rPr lang="en-US" sz="1200">
                <a:solidFill>
                  <a:schemeClr val="bg1"/>
                </a:solidFill>
                <a:cs typeface="+mn-ea"/>
                <a:sym typeface="+mn-lt"/>
              </a:rPr>
              <a:t> ipsum dolor sit amet, consectetur adipiscing elit. Cras et urna urna. Suspendisse quis aliquet tellus.</a:t>
            </a:r>
          </a:p>
        </p:txBody>
      </p:sp>
      <p:sp>
        <p:nvSpPr>
          <p:cNvPr id="50" name="TextBox 3"/>
          <p:cNvSpPr txBox="1"/>
          <p:nvPr/>
        </p:nvSpPr>
        <p:spPr>
          <a:xfrm>
            <a:off x="1848676" y="3400893"/>
            <a:ext cx="1710725" cy="338554"/>
          </a:xfrm>
          <a:prstGeom prst="rect">
            <a:avLst/>
          </a:prstGeom>
          <a:noFill/>
        </p:spPr>
        <p:txBody>
          <a:bodyPr wrap="none" rtlCol="0">
            <a:spAutoFit/>
          </a:bodyPr>
          <a:lstStyle/>
          <a:p>
            <a:r>
              <a:rPr lang="en-US" sz="1600" b="1">
                <a:solidFill>
                  <a:schemeClr val="accent2"/>
                </a:solidFill>
                <a:cs typeface="+mn-ea"/>
                <a:sym typeface="+mn-lt"/>
              </a:rPr>
              <a:t>User Interfaces</a:t>
            </a:r>
            <a:endParaRPr lang="id-ID" sz="1600" b="1" dirty="0">
              <a:solidFill>
                <a:schemeClr val="accent2"/>
              </a:solidFill>
              <a:cs typeface="+mn-ea"/>
              <a:sym typeface="+mn-lt"/>
            </a:endParaRPr>
          </a:p>
        </p:txBody>
      </p:sp>
      <p:sp>
        <p:nvSpPr>
          <p:cNvPr id="51" name="Rectangle 4"/>
          <p:cNvSpPr/>
          <p:nvPr/>
        </p:nvSpPr>
        <p:spPr>
          <a:xfrm>
            <a:off x="1848676" y="3677433"/>
            <a:ext cx="3350341" cy="757130"/>
          </a:xfrm>
          <a:prstGeom prst="rect">
            <a:avLst/>
          </a:prstGeom>
        </p:spPr>
        <p:txBody>
          <a:bodyPr wrap="square">
            <a:spAutoFit/>
          </a:bodyPr>
          <a:lstStyle/>
          <a:p>
            <a:pPr>
              <a:lnSpc>
                <a:spcPct val="120000"/>
              </a:lnSpc>
            </a:pPr>
            <a:r>
              <a:rPr lang="en-US" sz="1200">
                <a:solidFill>
                  <a:schemeClr val="bg1"/>
                </a:solidFill>
                <a:cs typeface="+mn-ea"/>
                <a:sym typeface="+mn-lt"/>
              </a:rPr>
              <a:t>Lorem ipsum dolor sit amet, consectetur adipiscing elit. Cras et urna urna. Suspendisse quis aliquet tellus.</a:t>
            </a:r>
          </a:p>
        </p:txBody>
      </p:sp>
      <p:sp>
        <p:nvSpPr>
          <p:cNvPr id="52" name="TextBox 5"/>
          <p:cNvSpPr txBox="1"/>
          <p:nvPr/>
        </p:nvSpPr>
        <p:spPr>
          <a:xfrm>
            <a:off x="1848676" y="4674815"/>
            <a:ext cx="1568058" cy="338554"/>
          </a:xfrm>
          <a:prstGeom prst="rect">
            <a:avLst/>
          </a:prstGeom>
          <a:noFill/>
        </p:spPr>
        <p:txBody>
          <a:bodyPr wrap="none" rtlCol="0">
            <a:spAutoFit/>
          </a:bodyPr>
          <a:lstStyle/>
          <a:p>
            <a:r>
              <a:rPr lang="en-US" sz="1600" b="1">
                <a:solidFill>
                  <a:schemeClr val="accent3"/>
                </a:solidFill>
                <a:cs typeface="+mn-ea"/>
                <a:sym typeface="+mn-lt"/>
              </a:rPr>
              <a:t>Business Card</a:t>
            </a:r>
            <a:endParaRPr lang="id-ID" sz="1600" b="1" dirty="0">
              <a:solidFill>
                <a:schemeClr val="accent3"/>
              </a:solidFill>
              <a:cs typeface="+mn-ea"/>
              <a:sym typeface="+mn-lt"/>
            </a:endParaRPr>
          </a:p>
        </p:txBody>
      </p:sp>
      <p:sp>
        <p:nvSpPr>
          <p:cNvPr id="53" name="Rectangle 6"/>
          <p:cNvSpPr/>
          <p:nvPr/>
        </p:nvSpPr>
        <p:spPr>
          <a:xfrm>
            <a:off x="1848676" y="4950690"/>
            <a:ext cx="3350341" cy="757130"/>
          </a:xfrm>
          <a:prstGeom prst="rect">
            <a:avLst/>
          </a:prstGeom>
        </p:spPr>
        <p:txBody>
          <a:bodyPr wrap="square">
            <a:spAutoFit/>
          </a:bodyPr>
          <a:lstStyle/>
          <a:p>
            <a:pPr>
              <a:lnSpc>
                <a:spcPct val="120000"/>
              </a:lnSpc>
            </a:pPr>
            <a:r>
              <a:rPr lang="en-US" sz="1200">
                <a:solidFill>
                  <a:schemeClr val="bg1"/>
                </a:solidFill>
                <a:cs typeface="+mn-ea"/>
                <a:sym typeface="+mn-lt"/>
              </a:rPr>
              <a:t>Lorem ipsum dolor sit amet, consectetur adipiscing elit. Cras et urna urna. Suspendisse quis aliquet tellus.</a:t>
            </a:r>
          </a:p>
        </p:txBody>
      </p:sp>
      <p:sp>
        <p:nvSpPr>
          <p:cNvPr id="54" name="TextBox 7"/>
          <p:cNvSpPr txBox="1"/>
          <p:nvPr/>
        </p:nvSpPr>
        <p:spPr>
          <a:xfrm>
            <a:off x="7397086" y="2093256"/>
            <a:ext cx="1718740" cy="338554"/>
          </a:xfrm>
          <a:prstGeom prst="rect">
            <a:avLst/>
          </a:prstGeom>
          <a:noFill/>
        </p:spPr>
        <p:txBody>
          <a:bodyPr wrap="none" rtlCol="0">
            <a:spAutoFit/>
          </a:bodyPr>
          <a:lstStyle/>
          <a:p>
            <a:r>
              <a:rPr lang="en-US" sz="1600" b="1">
                <a:solidFill>
                  <a:schemeClr val="accent4"/>
                </a:solidFill>
                <a:cs typeface="+mn-ea"/>
                <a:sym typeface="+mn-lt"/>
              </a:rPr>
              <a:t>Navigation Bars</a:t>
            </a:r>
            <a:endParaRPr lang="id-ID" sz="1600" b="1" dirty="0">
              <a:solidFill>
                <a:schemeClr val="accent4"/>
              </a:solidFill>
              <a:cs typeface="+mn-ea"/>
              <a:sym typeface="+mn-lt"/>
            </a:endParaRPr>
          </a:p>
        </p:txBody>
      </p:sp>
      <p:sp>
        <p:nvSpPr>
          <p:cNvPr id="55" name="Rectangle 8"/>
          <p:cNvSpPr/>
          <p:nvPr/>
        </p:nvSpPr>
        <p:spPr>
          <a:xfrm>
            <a:off x="7397087" y="2369796"/>
            <a:ext cx="3286956" cy="757130"/>
          </a:xfrm>
          <a:prstGeom prst="rect">
            <a:avLst/>
          </a:prstGeom>
        </p:spPr>
        <p:txBody>
          <a:bodyPr wrap="square">
            <a:spAutoFit/>
          </a:bodyPr>
          <a:lstStyle/>
          <a:p>
            <a:pPr>
              <a:lnSpc>
                <a:spcPct val="120000"/>
              </a:lnSpc>
            </a:pPr>
            <a:r>
              <a:rPr lang="en-US" sz="1200">
                <a:solidFill>
                  <a:schemeClr val="bg1"/>
                </a:solidFill>
                <a:cs typeface="+mn-ea"/>
                <a:sym typeface="+mn-lt"/>
              </a:rPr>
              <a:t>Lorem ipsum dolor sit amet, consectetur adipiscing elit. Cras et urna urna. Suspendisse quis aliquet tellus.</a:t>
            </a:r>
          </a:p>
        </p:txBody>
      </p:sp>
      <p:sp>
        <p:nvSpPr>
          <p:cNvPr id="56" name="TextBox 9"/>
          <p:cNvSpPr txBox="1"/>
          <p:nvPr/>
        </p:nvSpPr>
        <p:spPr>
          <a:xfrm>
            <a:off x="7397086" y="3400893"/>
            <a:ext cx="1978427" cy="338554"/>
          </a:xfrm>
          <a:prstGeom prst="rect">
            <a:avLst/>
          </a:prstGeom>
          <a:noFill/>
        </p:spPr>
        <p:txBody>
          <a:bodyPr wrap="none" rtlCol="0">
            <a:spAutoFit/>
          </a:bodyPr>
          <a:lstStyle/>
          <a:p>
            <a:r>
              <a:rPr lang="en-US" sz="1600" b="1">
                <a:solidFill>
                  <a:schemeClr val="accent5"/>
                </a:solidFill>
                <a:cs typeface="+mn-ea"/>
                <a:sym typeface="+mn-lt"/>
              </a:rPr>
              <a:t>Lightroom Presets</a:t>
            </a:r>
            <a:endParaRPr lang="id-ID" sz="1600" b="1" dirty="0">
              <a:solidFill>
                <a:schemeClr val="accent5"/>
              </a:solidFill>
              <a:cs typeface="+mn-ea"/>
              <a:sym typeface="+mn-lt"/>
            </a:endParaRPr>
          </a:p>
        </p:txBody>
      </p:sp>
      <p:sp>
        <p:nvSpPr>
          <p:cNvPr id="57" name="Rectangle 10"/>
          <p:cNvSpPr/>
          <p:nvPr/>
        </p:nvSpPr>
        <p:spPr>
          <a:xfrm>
            <a:off x="7397087" y="3677433"/>
            <a:ext cx="3286956" cy="757130"/>
          </a:xfrm>
          <a:prstGeom prst="rect">
            <a:avLst/>
          </a:prstGeom>
        </p:spPr>
        <p:txBody>
          <a:bodyPr wrap="square">
            <a:spAutoFit/>
          </a:bodyPr>
          <a:lstStyle/>
          <a:p>
            <a:pPr>
              <a:lnSpc>
                <a:spcPct val="120000"/>
              </a:lnSpc>
            </a:pPr>
            <a:r>
              <a:rPr lang="en-US" sz="1200">
                <a:solidFill>
                  <a:schemeClr val="bg1"/>
                </a:solidFill>
                <a:cs typeface="+mn-ea"/>
                <a:sym typeface="+mn-lt"/>
              </a:rPr>
              <a:t>Lorem ipsum dolor sit amet, consectetur adipiscing elit. Cras et urna urna. Suspendisse quis aliquet tellus.</a:t>
            </a:r>
          </a:p>
        </p:txBody>
      </p:sp>
      <p:sp>
        <p:nvSpPr>
          <p:cNvPr id="58" name="TextBox 11"/>
          <p:cNvSpPr txBox="1"/>
          <p:nvPr/>
        </p:nvSpPr>
        <p:spPr>
          <a:xfrm>
            <a:off x="7397086" y="4674815"/>
            <a:ext cx="1842171" cy="338554"/>
          </a:xfrm>
          <a:prstGeom prst="rect">
            <a:avLst/>
          </a:prstGeom>
          <a:noFill/>
        </p:spPr>
        <p:txBody>
          <a:bodyPr wrap="none" rtlCol="0">
            <a:spAutoFit/>
          </a:bodyPr>
          <a:lstStyle/>
          <a:p>
            <a:r>
              <a:rPr lang="en-US" sz="1600" b="1">
                <a:solidFill>
                  <a:schemeClr val="accent6"/>
                </a:solidFill>
                <a:cs typeface="+mn-ea"/>
                <a:sym typeface="+mn-lt"/>
              </a:rPr>
              <a:t>Photo Templates</a:t>
            </a:r>
            <a:endParaRPr lang="id-ID" sz="1600" b="1" dirty="0">
              <a:solidFill>
                <a:schemeClr val="accent6"/>
              </a:solidFill>
              <a:cs typeface="+mn-ea"/>
              <a:sym typeface="+mn-lt"/>
            </a:endParaRPr>
          </a:p>
        </p:txBody>
      </p:sp>
      <p:sp>
        <p:nvSpPr>
          <p:cNvPr id="59" name="Rectangle 12"/>
          <p:cNvSpPr/>
          <p:nvPr/>
        </p:nvSpPr>
        <p:spPr>
          <a:xfrm>
            <a:off x="7397087" y="4950690"/>
            <a:ext cx="3286956" cy="757130"/>
          </a:xfrm>
          <a:prstGeom prst="rect">
            <a:avLst/>
          </a:prstGeom>
        </p:spPr>
        <p:txBody>
          <a:bodyPr wrap="square">
            <a:spAutoFit/>
          </a:bodyPr>
          <a:lstStyle/>
          <a:p>
            <a:pPr>
              <a:lnSpc>
                <a:spcPct val="120000"/>
              </a:lnSpc>
            </a:pPr>
            <a:r>
              <a:rPr lang="en-US" sz="1200">
                <a:solidFill>
                  <a:schemeClr val="bg1"/>
                </a:solidFill>
                <a:cs typeface="+mn-ea"/>
                <a:sym typeface="+mn-lt"/>
              </a:rPr>
              <a:t>Lorem ipsum dolor sit amet, consectetur adipiscing elit. Cras et urna urna. Suspendisse quis aliquet tellus.</a:t>
            </a:r>
          </a:p>
        </p:txBody>
      </p:sp>
      <p:grpSp>
        <p:nvGrpSpPr>
          <p:cNvPr id="60" name="Group 13"/>
          <p:cNvGrpSpPr/>
          <p:nvPr/>
        </p:nvGrpSpPr>
        <p:grpSpPr>
          <a:xfrm>
            <a:off x="6389270" y="2110637"/>
            <a:ext cx="923827" cy="923827"/>
            <a:chOff x="6389270" y="2371895"/>
            <a:chExt cx="923827" cy="923827"/>
          </a:xfrm>
        </p:grpSpPr>
        <p:sp>
          <p:nvSpPr>
            <p:cNvPr id="61" name="Oval 14"/>
            <p:cNvSpPr/>
            <p:nvPr/>
          </p:nvSpPr>
          <p:spPr>
            <a:xfrm>
              <a:off x="6389270" y="2371895"/>
              <a:ext cx="923827" cy="92382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62" name="Group 15"/>
            <p:cNvGrpSpPr/>
            <p:nvPr/>
          </p:nvGrpSpPr>
          <p:grpSpPr>
            <a:xfrm>
              <a:off x="6642102" y="2686310"/>
              <a:ext cx="447696" cy="350733"/>
              <a:chOff x="6342848" y="3565543"/>
              <a:chExt cx="480228" cy="376220"/>
            </a:xfrm>
            <a:solidFill>
              <a:schemeClr val="bg1"/>
            </a:solidFill>
          </p:grpSpPr>
          <p:sp>
            <p:nvSpPr>
              <p:cNvPr id="63" name="AutoShape 43"/>
              <p:cNvSpPr/>
              <p:nvPr/>
            </p:nvSpPr>
            <p:spPr bwMode="auto">
              <a:xfrm>
                <a:off x="6342848" y="356554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64"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65"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grpSp>
        <p:nvGrpSpPr>
          <p:cNvPr id="66" name="Group 19"/>
          <p:cNvGrpSpPr/>
          <p:nvPr/>
        </p:nvGrpSpPr>
        <p:grpSpPr>
          <a:xfrm>
            <a:off x="6411067" y="4724615"/>
            <a:ext cx="923827" cy="923827"/>
            <a:chOff x="6411067" y="4985873"/>
            <a:chExt cx="923827" cy="923827"/>
          </a:xfrm>
        </p:grpSpPr>
        <p:sp>
          <p:nvSpPr>
            <p:cNvPr id="67" name="Oval 20"/>
            <p:cNvSpPr/>
            <p:nvPr/>
          </p:nvSpPr>
          <p:spPr>
            <a:xfrm>
              <a:off x="6411067" y="4985873"/>
              <a:ext cx="923827" cy="92382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68" name="Group 21"/>
            <p:cNvGrpSpPr/>
            <p:nvPr/>
          </p:nvGrpSpPr>
          <p:grpSpPr>
            <a:xfrm>
              <a:off x="6729667" y="5245510"/>
              <a:ext cx="297472" cy="433628"/>
              <a:chOff x="3582988" y="3510757"/>
              <a:chExt cx="319088" cy="465138"/>
            </a:xfrm>
            <a:solidFill>
              <a:schemeClr val="bg1"/>
            </a:solidFill>
          </p:grpSpPr>
          <p:sp>
            <p:nvSpPr>
              <p:cNvPr id="6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7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grpSp>
        <p:nvGrpSpPr>
          <p:cNvPr id="71" name="Group 24"/>
          <p:cNvGrpSpPr/>
          <p:nvPr/>
        </p:nvGrpSpPr>
        <p:grpSpPr>
          <a:xfrm>
            <a:off x="862657" y="4724615"/>
            <a:ext cx="923827" cy="923827"/>
            <a:chOff x="862657" y="4985873"/>
            <a:chExt cx="923827" cy="923827"/>
          </a:xfrm>
        </p:grpSpPr>
        <p:sp>
          <p:nvSpPr>
            <p:cNvPr id="72" name="Oval 25"/>
            <p:cNvSpPr/>
            <p:nvPr/>
          </p:nvSpPr>
          <p:spPr>
            <a:xfrm>
              <a:off x="862657" y="4985873"/>
              <a:ext cx="923827" cy="9238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73" name="AutoShape 32"/>
            <p:cNvSpPr/>
            <p:nvPr/>
          </p:nvSpPr>
          <p:spPr bwMode="auto">
            <a:xfrm>
              <a:off x="1110299" y="5259578"/>
              <a:ext cx="427810" cy="374425"/>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74" name="Group 27"/>
          <p:cNvGrpSpPr/>
          <p:nvPr/>
        </p:nvGrpSpPr>
        <p:grpSpPr>
          <a:xfrm>
            <a:off x="862657" y="3418274"/>
            <a:ext cx="923827" cy="923827"/>
            <a:chOff x="862657" y="3679532"/>
            <a:chExt cx="923827" cy="923827"/>
          </a:xfrm>
        </p:grpSpPr>
        <p:sp>
          <p:nvSpPr>
            <p:cNvPr id="75" name="Oval 28"/>
            <p:cNvSpPr/>
            <p:nvPr/>
          </p:nvSpPr>
          <p:spPr>
            <a:xfrm>
              <a:off x="862657" y="3679532"/>
              <a:ext cx="923827" cy="9238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76" name="Group 29"/>
            <p:cNvGrpSpPr/>
            <p:nvPr/>
          </p:nvGrpSpPr>
          <p:grpSpPr>
            <a:xfrm>
              <a:off x="1110299" y="3947859"/>
              <a:ext cx="428542" cy="401484"/>
              <a:chOff x="5368132" y="3540125"/>
              <a:chExt cx="465138" cy="435769"/>
            </a:xfrm>
            <a:solidFill>
              <a:schemeClr val="bg1"/>
            </a:solidFill>
          </p:grpSpPr>
          <p:sp>
            <p:nvSpPr>
              <p:cNvPr id="7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7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grpSp>
        <p:nvGrpSpPr>
          <p:cNvPr id="79" name="Group 32"/>
          <p:cNvGrpSpPr/>
          <p:nvPr/>
        </p:nvGrpSpPr>
        <p:grpSpPr>
          <a:xfrm>
            <a:off x="6411067" y="3418274"/>
            <a:ext cx="923827" cy="923827"/>
            <a:chOff x="6411067" y="3679532"/>
            <a:chExt cx="923827" cy="923827"/>
          </a:xfrm>
        </p:grpSpPr>
        <p:sp>
          <p:nvSpPr>
            <p:cNvPr id="80" name="Oval 33"/>
            <p:cNvSpPr/>
            <p:nvPr/>
          </p:nvSpPr>
          <p:spPr>
            <a:xfrm>
              <a:off x="6411067" y="3679532"/>
              <a:ext cx="923827" cy="9238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81" name="AutoShape 139"/>
            <p:cNvSpPr/>
            <p:nvPr/>
          </p:nvSpPr>
          <p:spPr bwMode="auto">
            <a:xfrm>
              <a:off x="6682815" y="3933473"/>
              <a:ext cx="427811" cy="414648"/>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82" name="Group 35"/>
          <p:cNvGrpSpPr/>
          <p:nvPr/>
        </p:nvGrpSpPr>
        <p:grpSpPr>
          <a:xfrm>
            <a:off x="862657" y="2110637"/>
            <a:ext cx="923827" cy="923827"/>
            <a:chOff x="862657" y="2371895"/>
            <a:chExt cx="923827" cy="923827"/>
          </a:xfrm>
        </p:grpSpPr>
        <p:sp>
          <p:nvSpPr>
            <p:cNvPr id="83" name="Oval 36"/>
            <p:cNvSpPr/>
            <p:nvPr/>
          </p:nvSpPr>
          <p:spPr>
            <a:xfrm>
              <a:off x="862657" y="2371895"/>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84" name="Group 37"/>
            <p:cNvGrpSpPr/>
            <p:nvPr/>
          </p:nvGrpSpPr>
          <p:grpSpPr>
            <a:xfrm>
              <a:off x="1111529" y="2661892"/>
              <a:ext cx="427811" cy="375157"/>
              <a:chOff x="1640798" y="2149003"/>
              <a:chExt cx="464344" cy="407194"/>
            </a:xfrm>
            <a:solidFill>
              <a:schemeClr val="bg1"/>
            </a:solidFill>
          </p:grpSpPr>
          <p:sp>
            <p:nvSpPr>
              <p:cNvPr id="85"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86"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500"/>
                                        <p:tgtEl>
                                          <p:spTgt spid="8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500"/>
                                        <p:tgtEl>
                                          <p:spTgt spid="7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left)">
                                      <p:cBhvr>
                                        <p:cTn id="39" dur="500"/>
                                        <p:tgtEl>
                                          <p:spTgt spid="5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left)">
                                      <p:cBhvr>
                                        <p:cTn id="51" dur="500"/>
                                        <p:tgtEl>
                                          <p:spTgt spid="5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fade">
                                      <p:cBhvr>
                                        <p:cTn id="59" dur="500"/>
                                        <p:tgtEl>
                                          <p:spTgt spid="71"/>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left)">
                                      <p:cBhvr>
                                        <p:cTn id="63" dur="500"/>
                                        <p:tgtEl>
                                          <p:spTgt spid="52"/>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9" grpId="0"/>
      <p:bldP spid="50" grpId="0"/>
      <p:bldP spid="51" grpId="0"/>
      <p:bldP spid="52" grpId="0"/>
      <p:bldP spid="53" grpId="0"/>
      <p:bldP spid="54" grpId="0"/>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99999-6D594D61"/>
          <p:cNvPicPr>
            <a:picLocks noChangeAspect="1"/>
          </p:cNvPicPr>
          <p:nvPr/>
        </p:nvPicPr>
        <p:blipFill>
          <a:blip r:embed="rId3"/>
          <a:srcRect l="29545" r="15530"/>
          <a:stretch>
            <a:fillRect/>
          </a:stretch>
        </p:blipFill>
        <p:spPr>
          <a:xfrm>
            <a:off x="6648450" y="3682365"/>
            <a:ext cx="5524500" cy="3224530"/>
          </a:xfrm>
          <a:prstGeom prst="rect">
            <a:avLst/>
          </a:prstGeom>
        </p:spPr>
      </p:pic>
      <p:sp>
        <p:nvSpPr>
          <p:cNvPr id="7" name="文本框 9"/>
          <p:cNvSpPr txBox="1"/>
          <p:nvPr/>
        </p:nvSpPr>
        <p:spPr>
          <a:xfrm>
            <a:off x="639706" y="0"/>
            <a:ext cx="4046594" cy="778996"/>
          </a:xfrm>
          <a:prstGeom prst="rect">
            <a:avLst/>
          </a:prstGeom>
          <a:noFill/>
        </p:spPr>
        <p:txBody>
          <a:bodyPr wrap="square" lIns="91440" tIns="45720" rIns="91440" bIns="45720" rtlCol="0">
            <a:spAutoFit/>
          </a:bodyPr>
          <a:lstStyle/>
          <a:p>
            <a:pPr marL="0" lvl="1" algn="ctr">
              <a:lnSpc>
                <a:spcPts val="6000"/>
              </a:lnSpc>
            </a:pPr>
            <a:r>
              <a:rPr lang="en-US" altLang="zh-CN" sz="3200" b="1" dirty="0">
                <a:solidFill>
                  <a:schemeClr val="bg1"/>
                </a:solidFill>
                <a:cs typeface="+mn-ea"/>
                <a:sym typeface="+mn-lt"/>
              </a:rPr>
              <a:t>PART 1 Add title text</a:t>
            </a:r>
            <a:endParaRPr lang="zh-CN" altLang="en-US" sz="3200" b="1" dirty="0">
              <a:solidFill>
                <a:schemeClr val="bg1"/>
              </a:solidFill>
              <a:cs typeface="+mn-ea"/>
              <a:sym typeface="+mn-lt"/>
            </a:endParaRPr>
          </a:p>
        </p:txBody>
      </p:sp>
      <p:sp>
        <p:nvSpPr>
          <p:cNvPr id="20569" name="Oval 20568"/>
          <p:cNvSpPr/>
          <p:nvPr/>
        </p:nvSpPr>
        <p:spPr>
          <a:xfrm>
            <a:off x="2882052" y="1707898"/>
            <a:ext cx="757260" cy="7572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41" name="Oval 140"/>
          <p:cNvSpPr/>
          <p:nvPr/>
        </p:nvSpPr>
        <p:spPr>
          <a:xfrm>
            <a:off x="4141116" y="2253922"/>
            <a:ext cx="757260" cy="7572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42" name="Oval 141"/>
          <p:cNvSpPr/>
          <p:nvPr/>
        </p:nvSpPr>
        <p:spPr>
          <a:xfrm>
            <a:off x="4594229" y="3427921"/>
            <a:ext cx="757260" cy="7572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43" name="Oval 142"/>
          <p:cNvSpPr/>
          <p:nvPr/>
        </p:nvSpPr>
        <p:spPr>
          <a:xfrm>
            <a:off x="2882052" y="5130550"/>
            <a:ext cx="757260" cy="7572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44" name="Oval 143"/>
          <p:cNvSpPr/>
          <p:nvPr/>
        </p:nvSpPr>
        <p:spPr>
          <a:xfrm>
            <a:off x="4103874" y="4601920"/>
            <a:ext cx="757260" cy="7572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45" name="Oval 144"/>
          <p:cNvSpPr/>
          <p:nvPr/>
        </p:nvSpPr>
        <p:spPr>
          <a:xfrm>
            <a:off x="1155300" y="3427921"/>
            <a:ext cx="757260" cy="7572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46" name="Oval 145"/>
          <p:cNvSpPr/>
          <p:nvPr/>
        </p:nvSpPr>
        <p:spPr>
          <a:xfrm>
            <a:off x="1678124" y="2241508"/>
            <a:ext cx="757260" cy="7572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47" name="Oval 146"/>
          <p:cNvSpPr/>
          <p:nvPr/>
        </p:nvSpPr>
        <p:spPr>
          <a:xfrm>
            <a:off x="1607946" y="4601920"/>
            <a:ext cx="757260" cy="7572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nvGrpSpPr>
          <p:cNvPr id="3" name="Group 1"/>
          <p:cNvGrpSpPr/>
          <p:nvPr/>
        </p:nvGrpSpPr>
        <p:grpSpPr>
          <a:xfrm>
            <a:off x="2061526" y="2607724"/>
            <a:ext cx="2398312" cy="2397654"/>
            <a:chOff x="2061526" y="2607724"/>
            <a:chExt cx="2398312" cy="2397654"/>
          </a:xfrm>
        </p:grpSpPr>
        <p:grpSp>
          <p:nvGrpSpPr>
            <p:cNvPr id="20553" name="Group 131"/>
            <p:cNvGrpSpPr>
              <a:grpSpLocks noChangeAspect="1"/>
            </p:cNvGrpSpPr>
            <p:nvPr/>
          </p:nvGrpSpPr>
          <p:grpSpPr bwMode="auto">
            <a:xfrm>
              <a:off x="2061526" y="2607724"/>
              <a:ext cx="2398312" cy="2397654"/>
              <a:chOff x="1674" y="335"/>
              <a:chExt cx="3649" cy="3648"/>
            </a:xfrm>
            <a:solidFill>
              <a:schemeClr val="tx2">
                <a:lumMod val="60000"/>
                <a:lumOff val="40000"/>
              </a:schemeClr>
            </a:solidFill>
          </p:grpSpPr>
          <p:sp>
            <p:nvSpPr>
              <p:cNvPr id="20555" name="Freeform 132"/>
              <p:cNvSpPr/>
              <p:nvPr/>
            </p:nvSpPr>
            <p:spPr bwMode="auto">
              <a:xfrm>
                <a:off x="3227" y="335"/>
                <a:ext cx="544" cy="3648"/>
              </a:xfrm>
              <a:custGeom>
                <a:avLst/>
                <a:gdLst>
                  <a:gd name="T0" fmla="*/ 141 w 230"/>
                  <a:gd name="T1" fmla="*/ 1527 h 1541"/>
                  <a:gd name="T2" fmla="*/ 216 w 230"/>
                  <a:gd name="T3" fmla="*/ 1453 h 1541"/>
                  <a:gd name="T4" fmla="*/ 216 w 230"/>
                  <a:gd name="T5" fmla="*/ 1402 h 1541"/>
                  <a:gd name="T6" fmla="*/ 165 w 230"/>
                  <a:gd name="T7" fmla="*/ 1402 h 1541"/>
                  <a:gd name="T8" fmla="*/ 147 w 230"/>
                  <a:gd name="T9" fmla="*/ 1420 h 1541"/>
                  <a:gd name="T10" fmla="*/ 147 w 230"/>
                  <a:gd name="T11" fmla="*/ 123 h 1541"/>
                  <a:gd name="T12" fmla="*/ 165 w 230"/>
                  <a:gd name="T13" fmla="*/ 141 h 1541"/>
                  <a:gd name="T14" fmla="*/ 216 w 230"/>
                  <a:gd name="T15" fmla="*/ 141 h 1541"/>
                  <a:gd name="T16" fmla="*/ 216 w 230"/>
                  <a:gd name="T17" fmla="*/ 90 h 1541"/>
                  <a:gd name="T18" fmla="*/ 139 w 230"/>
                  <a:gd name="T19" fmla="*/ 14 h 1541"/>
                  <a:gd name="T20" fmla="*/ 89 w 230"/>
                  <a:gd name="T21" fmla="*/ 14 h 1541"/>
                  <a:gd name="T22" fmla="*/ 14 w 230"/>
                  <a:gd name="T23" fmla="*/ 88 h 1541"/>
                  <a:gd name="T24" fmla="*/ 14 w 230"/>
                  <a:gd name="T25" fmla="*/ 139 h 1541"/>
                  <a:gd name="T26" fmla="*/ 65 w 230"/>
                  <a:gd name="T27" fmla="*/ 139 h 1541"/>
                  <a:gd name="T28" fmla="*/ 83 w 230"/>
                  <a:gd name="T29" fmla="*/ 121 h 1541"/>
                  <a:gd name="T30" fmla="*/ 83 w 230"/>
                  <a:gd name="T31" fmla="*/ 1418 h 1541"/>
                  <a:gd name="T32" fmla="*/ 65 w 230"/>
                  <a:gd name="T33" fmla="*/ 1400 h 1541"/>
                  <a:gd name="T34" fmla="*/ 14 w 230"/>
                  <a:gd name="T35" fmla="*/ 1400 h 1541"/>
                  <a:gd name="T36" fmla="*/ 14 w 230"/>
                  <a:gd name="T37" fmla="*/ 1451 h 1541"/>
                  <a:gd name="T38" fmla="*/ 91 w 230"/>
                  <a:gd name="T39" fmla="*/ 1527 h 1541"/>
                  <a:gd name="T40" fmla="*/ 141 w 230"/>
                  <a:gd name="T41" fmla="*/ 1527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1541">
                    <a:moveTo>
                      <a:pt x="141" y="1527"/>
                    </a:moveTo>
                    <a:cubicBezTo>
                      <a:pt x="216" y="1453"/>
                      <a:pt x="216" y="1453"/>
                      <a:pt x="216" y="1453"/>
                    </a:cubicBezTo>
                    <a:cubicBezTo>
                      <a:pt x="230" y="1439"/>
                      <a:pt x="230" y="1416"/>
                      <a:pt x="216" y="1402"/>
                    </a:cubicBezTo>
                    <a:cubicBezTo>
                      <a:pt x="202" y="1388"/>
                      <a:pt x="179" y="1388"/>
                      <a:pt x="165" y="1402"/>
                    </a:cubicBezTo>
                    <a:cubicBezTo>
                      <a:pt x="147" y="1420"/>
                      <a:pt x="147" y="1420"/>
                      <a:pt x="147" y="1420"/>
                    </a:cubicBezTo>
                    <a:cubicBezTo>
                      <a:pt x="147" y="123"/>
                      <a:pt x="147" y="123"/>
                      <a:pt x="147" y="123"/>
                    </a:cubicBezTo>
                    <a:cubicBezTo>
                      <a:pt x="165" y="141"/>
                      <a:pt x="165" y="141"/>
                      <a:pt x="165" y="141"/>
                    </a:cubicBezTo>
                    <a:cubicBezTo>
                      <a:pt x="179" y="155"/>
                      <a:pt x="202" y="155"/>
                      <a:pt x="216" y="141"/>
                    </a:cubicBezTo>
                    <a:cubicBezTo>
                      <a:pt x="230" y="127"/>
                      <a:pt x="230" y="104"/>
                      <a:pt x="216" y="90"/>
                    </a:cubicBezTo>
                    <a:cubicBezTo>
                      <a:pt x="139" y="14"/>
                      <a:pt x="139" y="14"/>
                      <a:pt x="139" y="14"/>
                    </a:cubicBezTo>
                    <a:cubicBezTo>
                      <a:pt x="125" y="0"/>
                      <a:pt x="103" y="0"/>
                      <a:pt x="89" y="14"/>
                    </a:cubicBezTo>
                    <a:cubicBezTo>
                      <a:pt x="14" y="88"/>
                      <a:pt x="14" y="88"/>
                      <a:pt x="14" y="88"/>
                    </a:cubicBezTo>
                    <a:cubicBezTo>
                      <a:pt x="0" y="102"/>
                      <a:pt x="0" y="125"/>
                      <a:pt x="14" y="139"/>
                    </a:cubicBezTo>
                    <a:cubicBezTo>
                      <a:pt x="28" y="153"/>
                      <a:pt x="51" y="153"/>
                      <a:pt x="65" y="139"/>
                    </a:cubicBezTo>
                    <a:cubicBezTo>
                      <a:pt x="83" y="121"/>
                      <a:pt x="83" y="121"/>
                      <a:pt x="83" y="121"/>
                    </a:cubicBezTo>
                    <a:cubicBezTo>
                      <a:pt x="83" y="1418"/>
                      <a:pt x="83" y="1418"/>
                      <a:pt x="83" y="1418"/>
                    </a:cubicBezTo>
                    <a:cubicBezTo>
                      <a:pt x="65" y="1400"/>
                      <a:pt x="65" y="1400"/>
                      <a:pt x="65" y="1400"/>
                    </a:cubicBezTo>
                    <a:cubicBezTo>
                      <a:pt x="51" y="1386"/>
                      <a:pt x="28" y="1386"/>
                      <a:pt x="14" y="1400"/>
                    </a:cubicBezTo>
                    <a:cubicBezTo>
                      <a:pt x="0" y="1414"/>
                      <a:pt x="0" y="1437"/>
                      <a:pt x="14" y="1451"/>
                    </a:cubicBezTo>
                    <a:cubicBezTo>
                      <a:pt x="91" y="1527"/>
                      <a:pt x="91" y="1527"/>
                      <a:pt x="91" y="1527"/>
                    </a:cubicBezTo>
                    <a:cubicBezTo>
                      <a:pt x="105" y="1541"/>
                      <a:pt x="127" y="1541"/>
                      <a:pt x="141" y="15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0556" name="Freeform 133"/>
              <p:cNvSpPr/>
              <p:nvPr/>
            </p:nvSpPr>
            <p:spPr bwMode="auto">
              <a:xfrm>
                <a:off x="2192" y="849"/>
                <a:ext cx="2613" cy="2620"/>
              </a:xfrm>
              <a:custGeom>
                <a:avLst/>
                <a:gdLst>
                  <a:gd name="T0" fmla="*/ 36 w 1104"/>
                  <a:gd name="T1" fmla="*/ 1107 h 1107"/>
                  <a:gd name="T2" fmla="*/ 141 w 1104"/>
                  <a:gd name="T3" fmla="*/ 1107 h 1107"/>
                  <a:gd name="T4" fmla="*/ 177 w 1104"/>
                  <a:gd name="T5" fmla="*/ 1072 h 1107"/>
                  <a:gd name="T6" fmla="*/ 141 w 1104"/>
                  <a:gd name="T7" fmla="*/ 1036 h 1107"/>
                  <a:gd name="T8" fmla="*/ 115 w 1104"/>
                  <a:gd name="T9" fmla="*/ 1036 h 1107"/>
                  <a:gd name="T10" fmla="*/ 1032 w 1104"/>
                  <a:gd name="T11" fmla="*/ 119 h 1107"/>
                  <a:gd name="T12" fmla="*/ 1032 w 1104"/>
                  <a:gd name="T13" fmla="*/ 144 h 1107"/>
                  <a:gd name="T14" fmla="*/ 1068 w 1104"/>
                  <a:gd name="T15" fmla="*/ 180 h 1107"/>
                  <a:gd name="T16" fmla="*/ 1104 w 1104"/>
                  <a:gd name="T17" fmla="*/ 144 h 1107"/>
                  <a:gd name="T18" fmla="*/ 1104 w 1104"/>
                  <a:gd name="T19" fmla="*/ 36 h 1107"/>
                  <a:gd name="T20" fmla="*/ 1068 w 1104"/>
                  <a:gd name="T21" fmla="*/ 0 h 1107"/>
                  <a:gd name="T22" fmla="*/ 963 w 1104"/>
                  <a:gd name="T23" fmla="*/ 0 h 1107"/>
                  <a:gd name="T24" fmla="*/ 927 w 1104"/>
                  <a:gd name="T25" fmla="*/ 36 h 1107"/>
                  <a:gd name="T26" fmla="*/ 963 w 1104"/>
                  <a:gd name="T27" fmla="*/ 72 h 1107"/>
                  <a:gd name="T28" fmla="*/ 989 w 1104"/>
                  <a:gd name="T29" fmla="*/ 72 h 1107"/>
                  <a:gd name="T30" fmla="*/ 72 w 1104"/>
                  <a:gd name="T31" fmla="*/ 989 h 1107"/>
                  <a:gd name="T32" fmla="*/ 72 w 1104"/>
                  <a:gd name="T33" fmla="*/ 964 h 1107"/>
                  <a:gd name="T34" fmla="*/ 36 w 1104"/>
                  <a:gd name="T35" fmla="*/ 928 h 1107"/>
                  <a:gd name="T36" fmla="*/ 0 w 1104"/>
                  <a:gd name="T37" fmla="*/ 964 h 1107"/>
                  <a:gd name="T38" fmla="*/ 0 w 1104"/>
                  <a:gd name="T39" fmla="*/ 1072 h 1107"/>
                  <a:gd name="T40" fmla="*/ 36 w 1104"/>
                  <a:gd name="T41" fmla="*/ 1107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4" h="1107">
                    <a:moveTo>
                      <a:pt x="36" y="1107"/>
                    </a:moveTo>
                    <a:cubicBezTo>
                      <a:pt x="141" y="1107"/>
                      <a:pt x="141" y="1107"/>
                      <a:pt x="141" y="1107"/>
                    </a:cubicBezTo>
                    <a:cubicBezTo>
                      <a:pt x="160" y="1107"/>
                      <a:pt x="177" y="1091"/>
                      <a:pt x="177" y="1072"/>
                    </a:cubicBezTo>
                    <a:cubicBezTo>
                      <a:pt x="177" y="1052"/>
                      <a:pt x="160" y="1036"/>
                      <a:pt x="141" y="1036"/>
                    </a:cubicBezTo>
                    <a:cubicBezTo>
                      <a:pt x="115" y="1036"/>
                      <a:pt x="115" y="1036"/>
                      <a:pt x="115" y="1036"/>
                    </a:cubicBezTo>
                    <a:cubicBezTo>
                      <a:pt x="1032" y="119"/>
                      <a:pt x="1032" y="119"/>
                      <a:pt x="1032" y="119"/>
                    </a:cubicBezTo>
                    <a:cubicBezTo>
                      <a:pt x="1032" y="144"/>
                      <a:pt x="1032" y="144"/>
                      <a:pt x="1032" y="144"/>
                    </a:cubicBezTo>
                    <a:cubicBezTo>
                      <a:pt x="1032" y="164"/>
                      <a:pt x="1049" y="180"/>
                      <a:pt x="1068" y="180"/>
                    </a:cubicBezTo>
                    <a:cubicBezTo>
                      <a:pt x="1088" y="180"/>
                      <a:pt x="1104" y="164"/>
                      <a:pt x="1104" y="144"/>
                    </a:cubicBezTo>
                    <a:cubicBezTo>
                      <a:pt x="1104" y="36"/>
                      <a:pt x="1104" y="36"/>
                      <a:pt x="1104" y="36"/>
                    </a:cubicBezTo>
                    <a:cubicBezTo>
                      <a:pt x="1104" y="16"/>
                      <a:pt x="1088" y="0"/>
                      <a:pt x="1068" y="0"/>
                    </a:cubicBezTo>
                    <a:cubicBezTo>
                      <a:pt x="963" y="0"/>
                      <a:pt x="963" y="0"/>
                      <a:pt x="963" y="0"/>
                    </a:cubicBezTo>
                    <a:cubicBezTo>
                      <a:pt x="944" y="0"/>
                      <a:pt x="927" y="16"/>
                      <a:pt x="927" y="36"/>
                    </a:cubicBezTo>
                    <a:cubicBezTo>
                      <a:pt x="927" y="56"/>
                      <a:pt x="944" y="72"/>
                      <a:pt x="963" y="72"/>
                    </a:cubicBezTo>
                    <a:cubicBezTo>
                      <a:pt x="989" y="72"/>
                      <a:pt x="989" y="72"/>
                      <a:pt x="989" y="72"/>
                    </a:cubicBezTo>
                    <a:cubicBezTo>
                      <a:pt x="72" y="989"/>
                      <a:pt x="72" y="989"/>
                      <a:pt x="72" y="989"/>
                    </a:cubicBezTo>
                    <a:cubicBezTo>
                      <a:pt x="72" y="964"/>
                      <a:pt x="72" y="964"/>
                      <a:pt x="72" y="964"/>
                    </a:cubicBezTo>
                    <a:cubicBezTo>
                      <a:pt x="72" y="944"/>
                      <a:pt x="55" y="928"/>
                      <a:pt x="36" y="928"/>
                    </a:cubicBezTo>
                    <a:cubicBezTo>
                      <a:pt x="16" y="928"/>
                      <a:pt x="0" y="944"/>
                      <a:pt x="0" y="964"/>
                    </a:cubicBezTo>
                    <a:cubicBezTo>
                      <a:pt x="0" y="1072"/>
                      <a:pt x="0" y="1072"/>
                      <a:pt x="0" y="1072"/>
                    </a:cubicBezTo>
                    <a:cubicBezTo>
                      <a:pt x="0" y="1091"/>
                      <a:pt x="16" y="1107"/>
                      <a:pt x="36" y="1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0557" name="Freeform 134"/>
              <p:cNvSpPr/>
              <p:nvPr/>
            </p:nvSpPr>
            <p:spPr bwMode="auto">
              <a:xfrm>
                <a:off x="2188" y="853"/>
                <a:ext cx="2622" cy="2614"/>
              </a:xfrm>
              <a:custGeom>
                <a:avLst/>
                <a:gdLst>
                  <a:gd name="T0" fmla="*/ 0 w 1108"/>
                  <a:gd name="T1" fmla="*/ 35 h 1104"/>
                  <a:gd name="T2" fmla="*/ 0 w 1108"/>
                  <a:gd name="T3" fmla="*/ 140 h 1104"/>
                  <a:gd name="T4" fmla="*/ 36 w 1108"/>
                  <a:gd name="T5" fmla="*/ 176 h 1104"/>
                  <a:gd name="T6" fmla="*/ 72 w 1108"/>
                  <a:gd name="T7" fmla="*/ 140 h 1104"/>
                  <a:gd name="T8" fmla="*/ 72 w 1108"/>
                  <a:gd name="T9" fmla="*/ 115 h 1104"/>
                  <a:gd name="T10" fmla="*/ 989 w 1108"/>
                  <a:gd name="T11" fmla="*/ 1032 h 1104"/>
                  <a:gd name="T12" fmla="*/ 964 w 1108"/>
                  <a:gd name="T13" fmla="*/ 1032 h 1104"/>
                  <a:gd name="T14" fmla="*/ 928 w 1108"/>
                  <a:gd name="T15" fmla="*/ 1068 h 1104"/>
                  <a:gd name="T16" fmla="*/ 964 w 1108"/>
                  <a:gd name="T17" fmla="*/ 1104 h 1104"/>
                  <a:gd name="T18" fmla="*/ 1072 w 1108"/>
                  <a:gd name="T19" fmla="*/ 1104 h 1104"/>
                  <a:gd name="T20" fmla="*/ 1108 w 1108"/>
                  <a:gd name="T21" fmla="*/ 1068 h 1104"/>
                  <a:gd name="T22" fmla="*/ 1108 w 1108"/>
                  <a:gd name="T23" fmla="*/ 963 h 1104"/>
                  <a:gd name="T24" fmla="*/ 1072 w 1108"/>
                  <a:gd name="T25" fmla="*/ 927 h 1104"/>
                  <a:gd name="T26" fmla="*/ 1036 w 1108"/>
                  <a:gd name="T27" fmla="*/ 963 h 1104"/>
                  <a:gd name="T28" fmla="*/ 1036 w 1108"/>
                  <a:gd name="T29" fmla="*/ 988 h 1104"/>
                  <a:gd name="T30" fmla="*/ 119 w 1108"/>
                  <a:gd name="T31" fmla="*/ 71 h 1104"/>
                  <a:gd name="T32" fmla="*/ 144 w 1108"/>
                  <a:gd name="T33" fmla="*/ 71 h 1104"/>
                  <a:gd name="T34" fmla="*/ 180 w 1108"/>
                  <a:gd name="T35" fmla="*/ 35 h 1104"/>
                  <a:gd name="T36" fmla="*/ 144 w 1108"/>
                  <a:gd name="T37" fmla="*/ 0 h 1104"/>
                  <a:gd name="T38" fmla="*/ 36 w 1108"/>
                  <a:gd name="T39" fmla="*/ 0 h 1104"/>
                  <a:gd name="T40" fmla="*/ 0 w 1108"/>
                  <a:gd name="T41" fmla="*/ 35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8" h="1104">
                    <a:moveTo>
                      <a:pt x="0" y="35"/>
                    </a:moveTo>
                    <a:cubicBezTo>
                      <a:pt x="0" y="140"/>
                      <a:pt x="0" y="140"/>
                      <a:pt x="0" y="140"/>
                    </a:cubicBezTo>
                    <a:cubicBezTo>
                      <a:pt x="0" y="160"/>
                      <a:pt x="16" y="176"/>
                      <a:pt x="36" y="176"/>
                    </a:cubicBezTo>
                    <a:cubicBezTo>
                      <a:pt x="56" y="176"/>
                      <a:pt x="72" y="160"/>
                      <a:pt x="72" y="140"/>
                    </a:cubicBezTo>
                    <a:cubicBezTo>
                      <a:pt x="72" y="115"/>
                      <a:pt x="72" y="115"/>
                      <a:pt x="72" y="115"/>
                    </a:cubicBezTo>
                    <a:cubicBezTo>
                      <a:pt x="989" y="1032"/>
                      <a:pt x="989" y="1032"/>
                      <a:pt x="989" y="1032"/>
                    </a:cubicBezTo>
                    <a:cubicBezTo>
                      <a:pt x="964" y="1032"/>
                      <a:pt x="964" y="1032"/>
                      <a:pt x="964" y="1032"/>
                    </a:cubicBezTo>
                    <a:cubicBezTo>
                      <a:pt x="944" y="1032"/>
                      <a:pt x="928" y="1048"/>
                      <a:pt x="928" y="1068"/>
                    </a:cubicBezTo>
                    <a:cubicBezTo>
                      <a:pt x="928" y="1088"/>
                      <a:pt x="944" y="1104"/>
                      <a:pt x="964" y="1104"/>
                    </a:cubicBezTo>
                    <a:cubicBezTo>
                      <a:pt x="1072" y="1104"/>
                      <a:pt x="1072" y="1104"/>
                      <a:pt x="1072" y="1104"/>
                    </a:cubicBezTo>
                    <a:cubicBezTo>
                      <a:pt x="1092" y="1104"/>
                      <a:pt x="1108" y="1088"/>
                      <a:pt x="1108" y="1068"/>
                    </a:cubicBezTo>
                    <a:cubicBezTo>
                      <a:pt x="1108" y="963"/>
                      <a:pt x="1108" y="963"/>
                      <a:pt x="1108" y="963"/>
                    </a:cubicBezTo>
                    <a:cubicBezTo>
                      <a:pt x="1108" y="943"/>
                      <a:pt x="1092" y="927"/>
                      <a:pt x="1072" y="927"/>
                    </a:cubicBezTo>
                    <a:cubicBezTo>
                      <a:pt x="1052" y="927"/>
                      <a:pt x="1036" y="943"/>
                      <a:pt x="1036" y="963"/>
                    </a:cubicBezTo>
                    <a:cubicBezTo>
                      <a:pt x="1036" y="988"/>
                      <a:pt x="1036" y="988"/>
                      <a:pt x="1036" y="988"/>
                    </a:cubicBezTo>
                    <a:cubicBezTo>
                      <a:pt x="119" y="71"/>
                      <a:pt x="119" y="71"/>
                      <a:pt x="119" y="71"/>
                    </a:cubicBezTo>
                    <a:cubicBezTo>
                      <a:pt x="144" y="71"/>
                      <a:pt x="144" y="71"/>
                      <a:pt x="144" y="71"/>
                    </a:cubicBezTo>
                    <a:cubicBezTo>
                      <a:pt x="164" y="71"/>
                      <a:pt x="180" y="55"/>
                      <a:pt x="180" y="35"/>
                    </a:cubicBezTo>
                    <a:cubicBezTo>
                      <a:pt x="180" y="16"/>
                      <a:pt x="164" y="0"/>
                      <a:pt x="144" y="0"/>
                    </a:cubicBezTo>
                    <a:cubicBezTo>
                      <a:pt x="36" y="0"/>
                      <a:pt x="36" y="0"/>
                      <a:pt x="36" y="0"/>
                    </a:cubicBezTo>
                    <a:cubicBezTo>
                      <a:pt x="16" y="0"/>
                      <a:pt x="0" y="16"/>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0558" name="Freeform 135"/>
              <p:cNvSpPr/>
              <p:nvPr/>
            </p:nvSpPr>
            <p:spPr bwMode="auto">
              <a:xfrm>
                <a:off x="1674" y="1888"/>
                <a:ext cx="3649" cy="542"/>
              </a:xfrm>
              <a:custGeom>
                <a:avLst/>
                <a:gdLst>
                  <a:gd name="T0" fmla="*/ 1528 w 1542"/>
                  <a:gd name="T1" fmla="*/ 88 h 229"/>
                  <a:gd name="T2" fmla="*/ 1453 w 1542"/>
                  <a:gd name="T3" fmla="*/ 14 h 229"/>
                  <a:gd name="T4" fmla="*/ 1403 w 1542"/>
                  <a:gd name="T5" fmla="*/ 14 h 229"/>
                  <a:gd name="T6" fmla="*/ 1403 w 1542"/>
                  <a:gd name="T7" fmla="*/ 65 h 229"/>
                  <a:gd name="T8" fmla="*/ 1420 w 1542"/>
                  <a:gd name="T9" fmla="*/ 83 h 229"/>
                  <a:gd name="T10" fmla="*/ 124 w 1542"/>
                  <a:gd name="T11" fmla="*/ 83 h 229"/>
                  <a:gd name="T12" fmla="*/ 141 w 1542"/>
                  <a:gd name="T13" fmla="*/ 65 h 229"/>
                  <a:gd name="T14" fmla="*/ 141 w 1542"/>
                  <a:gd name="T15" fmla="*/ 14 h 229"/>
                  <a:gd name="T16" fmla="*/ 91 w 1542"/>
                  <a:gd name="T17" fmla="*/ 14 h 229"/>
                  <a:gd name="T18" fmla="*/ 14 w 1542"/>
                  <a:gd name="T19" fmla="*/ 90 h 229"/>
                  <a:gd name="T20" fmla="*/ 14 w 1542"/>
                  <a:gd name="T21" fmla="*/ 141 h 229"/>
                  <a:gd name="T22" fmla="*/ 89 w 1542"/>
                  <a:gd name="T23" fmla="*/ 215 h 229"/>
                  <a:gd name="T24" fmla="*/ 139 w 1542"/>
                  <a:gd name="T25" fmla="*/ 215 h 229"/>
                  <a:gd name="T26" fmla="*/ 139 w 1542"/>
                  <a:gd name="T27" fmla="*/ 165 h 229"/>
                  <a:gd name="T28" fmla="*/ 122 w 1542"/>
                  <a:gd name="T29" fmla="*/ 147 h 229"/>
                  <a:gd name="T30" fmla="*/ 1418 w 1542"/>
                  <a:gd name="T31" fmla="*/ 147 h 229"/>
                  <a:gd name="T32" fmla="*/ 1401 w 1542"/>
                  <a:gd name="T33" fmla="*/ 165 h 229"/>
                  <a:gd name="T34" fmla="*/ 1401 w 1542"/>
                  <a:gd name="T35" fmla="*/ 215 h 229"/>
                  <a:gd name="T36" fmla="*/ 1451 w 1542"/>
                  <a:gd name="T37" fmla="*/ 215 h 229"/>
                  <a:gd name="T38" fmla="*/ 1528 w 1542"/>
                  <a:gd name="T39" fmla="*/ 139 h 229"/>
                  <a:gd name="T40" fmla="*/ 1528 w 1542"/>
                  <a:gd name="T41" fmla="*/ 8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2" h="229">
                    <a:moveTo>
                      <a:pt x="1528" y="88"/>
                    </a:moveTo>
                    <a:cubicBezTo>
                      <a:pt x="1453" y="14"/>
                      <a:pt x="1453" y="14"/>
                      <a:pt x="1453" y="14"/>
                    </a:cubicBezTo>
                    <a:cubicBezTo>
                      <a:pt x="1439" y="0"/>
                      <a:pt x="1417" y="0"/>
                      <a:pt x="1403" y="14"/>
                    </a:cubicBezTo>
                    <a:cubicBezTo>
                      <a:pt x="1389" y="28"/>
                      <a:pt x="1389" y="51"/>
                      <a:pt x="1403" y="65"/>
                    </a:cubicBezTo>
                    <a:cubicBezTo>
                      <a:pt x="1420" y="83"/>
                      <a:pt x="1420" y="83"/>
                      <a:pt x="1420" y="83"/>
                    </a:cubicBezTo>
                    <a:cubicBezTo>
                      <a:pt x="124" y="83"/>
                      <a:pt x="124" y="83"/>
                      <a:pt x="124" y="83"/>
                    </a:cubicBezTo>
                    <a:cubicBezTo>
                      <a:pt x="141" y="65"/>
                      <a:pt x="141" y="65"/>
                      <a:pt x="141" y="65"/>
                    </a:cubicBezTo>
                    <a:cubicBezTo>
                      <a:pt x="155" y="51"/>
                      <a:pt x="155" y="28"/>
                      <a:pt x="141" y="14"/>
                    </a:cubicBezTo>
                    <a:cubicBezTo>
                      <a:pt x="127" y="0"/>
                      <a:pt x="105" y="0"/>
                      <a:pt x="91" y="14"/>
                    </a:cubicBezTo>
                    <a:cubicBezTo>
                      <a:pt x="14" y="90"/>
                      <a:pt x="14" y="90"/>
                      <a:pt x="14" y="90"/>
                    </a:cubicBezTo>
                    <a:cubicBezTo>
                      <a:pt x="0" y="104"/>
                      <a:pt x="0" y="127"/>
                      <a:pt x="14" y="141"/>
                    </a:cubicBezTo>
                    <a:cubicBezTo>
                      <a:pt x="89" y="215"/>
                      <a:pt x="89" y="215"/>
                      <a:pt x="89" y="215"/>
                    </a:cubicBezTo>
                    <a:cubicBezTo>
                      <a:pt x="103" y="229"/>
                      <a:pt x="125" y="229"/>
                      <a:pt x="139" y="215"/>
                    </a:cubicBezTo>
                    <a:cubicBezTo>
                      <a:pt x="153" y="201"/>
                      <a:pt x="153" y="179"/>
                      <a:pt x="139" y="165"/>
                    </a:cubicBezTo>
                    <a:cubicBezTo>
                      <a:pt x="122" y="147"/>
                      <a:pt x="122" y="147"/>
                      <a:pt x="122" y="147"/>
                    </a:cubicBezTo>
                    <a:cubicBezTo>
                      <a:pt x="1418" y="147"/>
                      <a:pt x="1418" y="147"/>
                      <a:pt x="1418" y="147"/>
                    </a:cubicBezTo>
                    <a:cubicBezTo>
                      <a:pt x="1401" y="165"/>
                      <a:pt x="1401" y="165"/>
                      <a:pt x="1401" y="165"/>
                    </a:cubicBezTo>
                    <a:cubicBezTo>
                      <a:pt x="1387" y="179"/>
                      <a:pt x="1387" y="201"/>
                      <a:pt x="1401" y="215"/>
                    </a:cubicBezTo>
                    <a:cubicBezTo>
                      <a:pt x="1415" y="229"/>
                      <a:pt x="1437" y="229"/>
                      <a:pt x="1451" y="215"/>
                    </a:cubicBezTo>
                    <a:cubicBezTo>
                      <a:pt x="1528" y="139"/>
                      <a:pt x="1528" y="139"/>
                      <a:pt x="1528" y="139"/>
                    </a:cubicBezTo>
                    <a:cubicBezTo>
                      <a:pt x="1542" y="125"/>
                      <a:pt x="1542" y="102"/>
                      <a:pt x="1528"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cs typeface="+mn-ea"/>
                  <a:sym typeface="+mn-lt"/>
                </a:endParaRPr>
              </a:p>
            </p:txBody>
          </p:sp>
        </p:grpSp>
        <p:sp>
          <p:nvSpPr>
            <p:cNvPr id="20559" name="Oval 20558"/>
            <p:cNvSpPr/>
            <p:nvPr/>
          </p:nvSpPr>
          <p:spPr>
            <a:xfrm>
              <a:off x="2644633" y="3151708"/>
              <a:ext cx="1232099" cy="123209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nvGrpSpPr>
            <p:cNvPr id="20571" name="Group 20570"/>
            <p:cNvGrpSpPr/>
            <p:nvPr/>
          </p:nvGrpSpPr>
          <p:grpSpPr>
            <a:xfrm>
              <a:off x="2936276" y="3612132"/>
              <a:ext cx="659201" cy="329600"/>
              <a:chOff x="2847404" y="3483035"/>
              <a:chExt cx="793751" cy="396875"/>
            </a:xfrm>
          </p:grpSpPr>
          <p:sp>
            <p:nvSpPr>
              <p:cNvPr id="149" name="Freeform 226"/>
              <p:cNvSpPr/>
              <p:nvPr/>
            </p:nvSpPr>
            <p:spPr bwMode="auto">
              <a:xfrm>
                <a:off x="2847404" y="3483035"/>
                <a:ext cx="209550" cy="396875"/>
              </a:xfrm>
              <a:custGeom>
                <a:avLst/>
                <a:gdLst>
                  <a:gd name="T0" fmla="*/ 0 w 66"/>
                  <a:gd name="T1" fmla="*/ 121 h 126"/>
                  <a:gd name="T2" fmla="*/ 0 w 66"/>
                  <a:gd name="T3" fmla="*/ 82 h 126"/>
                  <a:gd name="T4" fmla="*/ 22 w 66"/>
                  <a:gd name="T5" fmla="*/ 96 h 126"/>
                  <a:gd name="T6" fmla="*/ 29 w 66"/>
                  <a:gd name="T7" fmla="*/ 94 h 126"/>
                  <a:gd name="T8" fmla="*/ 32 w 66"/>
                  <a:gd name="T9" fmla="*/ 88 h 126"/>
                  <a:gd name="T10" fmla="*/ 26 w 66"/>
                  <a:gd name="T11" fmla="*/ 78 h 126"/>
                  <a:gd name="T12" fmla="*/ 20 w 66"/>
                  <a:gd name="T13" fmla="*/ 74 h 126"/>
                  <a:gd name="T14" fmla="*/ 11 w 66"/>
                  <a:gd name="T15" fmla="*/ 66 h 126"/>
                  <a:gd name="T16" fmla="*/ 4 w 66"/>
                  <a:gd name="T17" fmla="*/ 58 h 126"/>
                  <a:gd name="T18" fmla="*/ 1 w 66"/>
                  <a:gd name="T19" fmla="*/ 49 h 126"/>
                  <a:gd name="T20" fmla="*/ 0 w 66"/>
                  <a:gd name="T21" fmla="*/ 40 h 126"/>
                  <a:gd name="T22" fmla="*/ 4 w 66"/>
                  <a:gd name="T23" fmla="*/ 22 h 126"/>
                  <a:gd name="T24" fmla="*/ 9 w 66"/>
                  <a:gd name="T25" fmla="*/ 14 h 126"/>
                  <a:gd name="T26" fmla="*/ 15 w 66"/>
                  <a:gd name="T27" fmla="*/ 8 h 126"/>
                  <a:gd name="T28" fmla="*/ 38 w 66"/>
                  <a:gd name="T29" fmla="*/ 0 h 126"/>
                  <a:gd name="T30" fmla="*/ 63 w 66"/>
                  <a:gd name="T31" fmla="*/ 6 h 126"/>
                  <a:gd name="T32" fmla="*/ 63 w 66"/>
                  <a:gd name="T33" fmla="*/ 44 h 126"/>
                  <a:gd name="T34" fmla="*/ 53 w 66"/>
                  <a:gd name="T35" fmla="*/ 34 h 126"/>
                  <a:gd name="T36" fmla="*/ 43 w 66"/>
                  <a:gd name="T37" fmla="*/ 30 h 126"/>
                  <a:gd name="T38" fmla="*/ 36 w 66"/>
                  <a:gd name="T39" fmla="*/ 32 h 126"/>
                  <a:gd name="T40" fmla="*/ 34 w 66"/>
                  <a:gd name="T41" fmla="*/ 37 h 126"/>
                  <a:gd name="T42" fmla="*/ 41 w 66"/>
                  <a:gd name="T43" fmla="*/ 47 h 126"/>
                  <a:gd name="T44" fmla="*/ 46 w 66"/>
                  <a:gd name="T45" fmla="*/ 51 h 126"/>
                  <a:gd name="T46" fmla="*/ 62 w 66"/>
                  <a:gd name="T47" fmla="*/ 66 h 126"/>
                  <a:gd name="T48" fmla="*/ 66 w 66"/>
                  <a:gd name="T49" fmla="*/ 85 h 126"/>
                  <a:gd name="T50" fmla="*/ 55 w 66"/>
                  <a:gd name="T51" fmla="*/ 114 h 126"/>
                  <a:gd name="T52" fmla="*/ 26 w 66"/>
                  <a:gd name="T53" fmla="*/ 126 h 126"/>
                  <a:gd name="T54" fmla="*/ 0 w 66"/>
                  <a:gd name="T55" fmla="*/ 12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126">
                    <a:moveTo>
                      <a:pt x="0" y="121"/>
                    </a:moveTo>
                    <a:cubicBezTo>
                      <a:pt x="0" y="82"/>
                      <a:pt x="0" y="82"/>
                      <a:pt x="0" y="82"/>
                    </a:cubicBezTo>
                    <a:cubicBezTo>
                      <a:pt x="7" y="91"/>
                      <a:pt x="14" y="96"/>
                      <a:pt x="22" y="96"/>
                    </a:cubicBezTo>
                    <a:cubicBezTo>
                      <a:pt x="25" y="96"/>
                      <a:pt x="27" y="95"/>
                      <a:pt x="29" y="94"/>
                    </a:cubicBezTo>
                    <a:cubicBezTo>
                      <a:pt x="31" y="92"/>
                      <a:pt x="32" y="90"/>
                      <a:pt x="32" y="88"/>
                    </a:cubicBezTo>
                    <a:cubicBezTo>
                      <a:pt x="32" y="85"/>
                      <a:pt x="30" y="82"/>
                      <a:pt x="26" y="78"/>
                    </a:cubicBezTo>
                    <a:cubicBezTo>
                      <a:pt x="20" y="74"/>
                      <a:pt x="20" y="74"/>
                      <a:pt x="20" y="74"/>
                    </a:cubicBezTo>
                    <a:cubicBezTo>
                      <a:pt x="17" y="72"/>
                      <a:pt x="14" y="69"/>
                      <a:pt x="11" y="66"/>
                    </a:cubicBezTo>
                    <a:cubicBezTo>
                      <a:pt x="8" y="64"/>
                      <a:pt x="6" y="61"/>
                      <a:pt x="4" y="58"/>
                    </a:cubicBezTo>
                    <a:cubicBezTo>
                      <a:pt x="3" y="55"/>
                      <a:pt x="2" y="52"/>
                      <a:pt x="1" y="49"/>
                    </a:cubicBezTo>
                    <a:cubicBezTo>
                      <a:pt x="0" y="46"/>
                      <a:pt x="0" y="43"/>
                      <a:pt x="0" y="40"/>
                    </a:cubicBezTo>
                    <a:cubicBezTo>
                      <a:pt x="0" y="34"/>
                      <a:pt x="1" y="28"/>
                      <a:pt x="4" y="22"/>
                    </a:cubicBezTo>
                    <a:cubicBezTo>
                      <a:pt x="5" y="19"/>
                      <a:pt x="7" y="16"/>
                      <a:pt x="9" y="14"/>
                    </a:cubicBezTo>
                    <a:cubicBezTo>
                      <a:pt x="10" y="12"/>
                      <a:pt x="12" y="9"/>
                      <a:pt x="15" y="8"/>
                    </a:cubicBezTo>
                    <a:cubicBezTo>
                      <a:pt x="21" y="2"/>
                      <a:pt x="29" y="0"/>
                      <a:pt x="38" y="0"/>
                    </a:cubicBezTo>
                    <a:cubicBezTo>
                      <a:pt x="46" y="0"/>
                      <a:pt x="55" y="2"/>
                      <a:pt x="63" y="6"/>
                    </a:cubicBezTo>
                    <a:cubicBezTo>
                      <a:pt x="63" y="44"/>
                      <a:pt x="63" y="44"/>
                      <a:pt x="63" y="44"/>
                    </a:cubicBezTo>
                    <a:cubicBezTo>
                      <a:pt x="60" y="40"/>
                      <a:pt x="57" y="36"/>
                      <a:pt x="53" y="34"/>
                    </a:cubicBezTo>
                    <a:cubicBezTo>
                      <a:pt x="50" y="31"/>
                      <a:pt x="46" y="30"/>
                      <a:pt x="43" y="30"/>
                    </a:cubicBezTo>
                    <a:cubicBezTo>
                      <a:pt x="40" y="30"/>
                      <a:pt x="38" y="31"/>
                      <a:pt x="36" y="32"/>
                    </a:cubicBezTo>
                    <a:cubicBezTo>
                      <a:pt x="35" y="34"/>
                      <a:pt x="34" y="35"/>
                      <a:pt x="34" y="37"/>
                    </a:cubicBezTo>
                    <a:cubicBezTo>
                      <a:pt x="34" y="41"/>
                      <a:pt x="36" y="44"/>
                      <a:pt x="41" y="47"/>
                    </a:cubicBezTo>
                    <a:cubicBezTo>
                      <a:pt x="46" y="51"/>
                      <a:pt x="46" y="51"/>
                      <a:pt x="46" y="51"/>
                    </a:cubicBezTo>
                    <a:cubicBezTo>
                      <a:pt x="53" y="56"/>
                      <a:pt x="58" y="61"/>
                      <a:pt x="62" y="66"/>
                    </a:cubicBezTo>
                    <a:cubicBezTo>
                      <a:pt x="65" y="72"/>
                      <a:pt x="66" y="78"/>
                      <a:pt x="66" y="85"/>
                    </a:cubicBezTo>
                    <a:cubicBezTo>
                      <a:pt x="66" y="97"/>
                      <a:pt x="62" y="107"/>
                      <a:pt x="55" y="114"/>
                    </a:cubicBezTo>
                    <a:cubicBezTo>
                      <a:pt x="47" y="122"/>
                      <a:pt x="38" y="126"/>
                      <a:pt x="26" y="126"/>
                    </a:cubicBezTo>
                    <a:cubicBezTo>
                      <a:pt x="18" y="126"/>
                      <a:pt x="9" y="124"/>
                      <a:pt x="0" y="121"/>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50" name="Freeform 227"/>
              <p:cNvSpPr/>
              <p:nvPr/>
            </p:nvSpPr>
            <p:spPr bwMode="auto">
              <a:xfrm>
                <a:off x="3099817" y="3483035"/>
                <a:ext cx="200025" cy="396875"/>
              </a:xfrm>
              <a:custGeom>
                <a:avLst/>
                <a:gdLst>
                  <a:gd name="T0" fmla="*/ 0 w 126"/>
                  <a:gd name="T1" fmla="*/ 250 h 250"/>
                  <a:gd name="T2" fmla="*/ 0 w 126"/>
                  <a:gd name="T3" fmla="*/ 0 h 250"/>
                  <a:gd name="T4" fmla="*/ 126 w 126"/>
                  <a:gd name="T5" fmla="*/ 0 h 250"/>
                  <a:gd name="T6" fmla="*/ 126 w 126"/>
                  <a:gd name="T7" fmla="*/ 59 h 250"/>
                  <a:gd name="T8" fmla="*/ 68 w 126"/>
                  <a:gd name="T9" fmla="*/ 59 h 250"/>
                  <a:gd name="T10" fmla="*/ 68 w 126"/>
                  <a:gd name="T11" fmla="*/ 91 h 250"/>
                  <a:gd name="T12" fmla="*/ 120 w 126"/>
                  <a:gd name="T13" fmla="*/ 91 h 250"/>
                  <a:gd name="T14" fmla="*/ 120 w 126"/>
                  <a:gd name="T15" fmla="*/ 151 h 250"/>
                  <a:gd name="T16" fmla="*/ 68 w 126"/>
                  <a:gd name="T17" fmla="*/ 151 h 250"/>
                  <a:gd name="T18" fmla="*/ 68 w 126"/>
                  <a:gd name="T19" fmla="*/ 191 h 250"/>
                  <a:gd name="T20" fmla="*/ 126 w 126"/>
                  <a:gd name="T21" fmla="*/ 191 h 250"/>
                  <a:gd name="T22" fmla="*/ 126 w 126"/>
                  <a:gd name="T23" fmla="*/ 250 h 250"/>
                  <a:gd name="T24" fmla="*/ 0 w 126"/>
                  <a:gd name="T2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250">
                    <a:moveTo>
                      <a:pt x="0" y="250"/>
                    </a:moveTo>
                    <a:lnTo>
                      <a:pt x="0" y="0"/>
                    </a:lnTo>
                    <a:lnTo>
                      <a:pt x="126" y="0"/>
                    </a:lnTo>
                    <a:lnTo>
                      <a:pt x="126" y="59"/>
                    </a:lnTo>
                    <a:lnTo>
                      <a:pt x="68" y="59"/>
                    </a:lnTo>
                    <a:lnTo>
                      <a:pt x="68" y="91"/>
                    </a:lnTo>
                    <a:lnTo>
                      <a:pt x="120" y="91"/>
                    </a:lnTo>
                    <a:lnTo>
                      <a:pt x="120" y="151"/>
                    </a:lnTo>
                    <a:lnTo>
                      <a:pt x="68" y="151"/>
                    </a:lnTo>
                    <a:lnTo>
                      <a:pt x="68" y="191"/>
                    </a:lnTo>
                    <a:lnTo>
                      <a:pt x="126" y="191"/>
                    </a:lnTo>
                    <a:lnTo>
                      <a:pt x="126" y="250"/>
                    </a:lnTo>
                    <a:lnTo>
                      <a:pt x="0" y="250"/>
                    </a:ln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51" name="Freeform 228"/>
              <p:cNvSpPr>
                <a:spLocks noEditPoints="1"/>
              </p:cNvSpPr>
              <p:nvPr/>
            </p:nvSpPr>
            <p:spPr bwMode="auto">
              <a:xfrm>
                <a:off x="3337942" y="3483035"/>
                <a:ext cx="303213" cy="396875"/>
              </a:xfrm>
              <a:custGeom>
                <a:avLst/>
                <a:gdLst>
                  <a:gd name="T0" fmla="*/ 96 w 96"/>
                  <a:gd name="T1" fmla="*/ 63 h 126"/>
                  <a:gd name="T2" fmla="*/ 83 w 96"/>
                  <a:gd name="T3" fmla="*/ 109 h 126"/>
                  <a:gd name="T4" fmla="*/ 48 w 96"/>
                  <a:gd name="T5" fmla="*/ 126 h 126"/>
                  <a:gd name="T6" fmla="*/ 16 w 96"/>
                  <a:gd name="T7" fmla="*/ 113 h 126"/>
                  <a:gd name="T8" fmla="*/ 0 w 96"/>
                  <a:gd name="T9" fmla="*/ 62 h 126"/>
                  <a:gd name="T10" fmla="*/ 17 w 96"/>
                  <a:gd name="T11" fmla="*/ 12 h 126"/>
                  <a:gd name="T12" fmla="*/ 48 w 96"/>
                  <a:gd name="T13" fmla="*/ 0 h 126"/>
                  <a:gd name="T14" fmla="*/ 83 w 96"/>
                  <a:gd name="T15" fmla="*/ 17 h 126"/>
                  <a:gd name="T16" fmla="*/ 96 w 96"/>
                  <a:gd name="T17" fmla="*/ 63 h 126"/>
                  <a:gd name="T18" fmla="*/ 60 w 96"/>
                  <a:gd name="T19" fmla="*/ 64 h 126"/>
                  <a:gd name="T20" fmla="*/ 48 w 96"/>
                  <a:gd name="T21" fmla="*/ 30 h 126"/>
                  <a:gd name="T22" fmla="*/ 38 w 96"/>
                  <a:gd name="T23" fmla="*/ 39 h 126"/>
                  <a:gd name="T24" fmla="*/ 35 w 96"/>
                  <a:gd name="T25" fmla="*/ 63 h 126"/>
                  <a:gd name="T26" fmla="*/ 38 w 96"/>
                  <a:gd name="T27" fmla="*/ 87 h 126"/>
                  <a:gd name="T28" fmla="*/ 47 w 96"/>
                  <a:gd name="T29" fmla="*/ 96 h 126"/>
                  <a:gd name="T30" fmla="*/ 57 w 96"/>
                  <a:gd name="T31" fmla="*/ 87 h 126"/>
                  <a:gd name="T32" fmla="*/ 60 w 96"/>
                  <a:gd name="T33" fmla="*/ 6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6">
                    <a:moveTo>
                      <a:pt x="96" y="63"/>
                    </a:moveTo>
                    <a:cubicBezTo>
                      <a:pt x="96" y="82"/>
                      <a:pt x="91" y="97"/>
                      <a:pt x="83" y="109"/>
                    </a:cubicBezTo>
                    <a:cubicBezTo>
                      <a:pt x="74" y="120"/>
                      <a:pt x="62" y="126"/>
                      <a:pt x="48" y="126"/>
                    </a:cubicBezTo>
                    <a:cubicBezTo>
                      <a:pt x="36" y="126"/>
                      <a:pt x="25" y="122"/>
                      <a:pt x="16" y="113"/>
                    </a:cubicBezTo>
                    <a:cubicBezTo>
                      <a:pt x="5" y="102"/>
                      <a:pt x="0" y="85"/>
                      <a:pt x="0" y="62"/>
                    </a:cubicBezTo>
                    <a:cubicBezTo>
                      <a:pt x="0" y="40"/>
                      <a:pt x="5" y="24"/>
                      <a:pt x="17" y="12"/>
                    </a:cubicBezTo>
                    <a:cubicBezTo>
                      <a:pt x="26" y="4"/>
                      <a:pt x="36" y="0"/>
                      <a:pt x="48" y="0"/>
                    </a:cubicBezTo>
                    <a:cubicBezTo>
                      <a:pt x="63" y="0"/>
                      <a:pt x="74" y="5"/>
                      <a:pt x="83" y="17"/>
                    </a:cubicBezTo>
                    <a:cubicBezTo>
                      <a:pt x="91" y="28"/>
                      <a:pt x="96" y="44"/>
                      <a:pt x="96" y="63"/>
                    </a:cubicBezTo>
                    <a:close/>
                    <a:moveTo>
                      <a:pt x="60" y="64"/>
                    </a:moveTo>
                    <a:cubicBezTo>
                      <a:pt x="60" y="41"/>
                      <a:pt x="56" y="30"/>
                      <a:pt x="48" y="30"/>
                    </a:cubicBezTo>
                    <a:cubicBezTo>
                      <a:pt x="44" y="30"/>
                      <a:pt x="41" y="33"/>
                      <a:pt x="38" y="39"/>
                    </a:cubicBezTo>
                    <a:cubicBezTo>
                      <a:pt x="36" y="44"/>
                      <a:pt x="35" y="52"/>
                      <a:pt x="35" y="63"/>
                    </a:cubicBezTo>
                    <a:cubicBezTo>
                      <a:pt x="35" y="73"/>
                      <a:pt x="36" y="81"/>
                      <a:pt x="38" y="87"/>
                    </a:cubicBezTo>
                    <a:cubicBezTo>
                      <a:pt x="40" y="93"/>
                      <a:pt x="44" y="96"/>
                      <a:pt x="47" y="96"/>
                    </a:cubicBezTo>
                    <a:cubicBezTo>
                      <a:pt x="52" y="96"/>
                      <a:pt x="55" y="93"/>
                      <a:pt x="57" y="87"/>
                    </a:cubicBezTo>
                    <a:cubicBezTo>
                      <a:pt x="59" y="82"/>
                      <a:pt x="60" y="74"/>
                      <a:pt x="60" y="64"/>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grpSp>
      <p:sp>
        <p:nvSpPr>
          <p:cNvPr id="22" name="AutoShape 19"/>
          <p:cNvSpPr>
            <a:spLocks noChangeAspect="1"/>
          </p:cNvSpPr>
          <p:nvPr/>
        </p:nvSpPr>
        <p:spPr bwMode="auto">
          <a:xfrm>
            <a:off x="1768458" y="4790438"/>
            <a:ext cx="413233" cy="41334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cs typeface="+mn-ea"/>
              <a:sym typeface="+mn-lt"/>
            </a:endParaRPr>
          </a:p>
        </p:txBody>
      </p:sp>
      <p:sp>
        <p:nvSpPr>
          <p:cNvPr id="25" name="Freeform 74"/>
          <p:cNvSpPr>
            <a:spLocks noChangeAspect="1" noChangeArrowheads="1"/>
          </p:cNvSpPr>
          <p:nvPr/>
        </p:nvSpPr>
        <p:spPr bwMode="auto">
          <a:xfrm>
            <a:off x="4286166" y="2405559"/>
            <a:ext cx="482208" cy="427098"/>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anchor="ctr"/>
          <a:lstStyle/>
          <a:p>
            <a:endParaRPr lang="en-US" sz="1050" dirty="0">
              <a:solidFill>
                <a:schemeClr val="bg1"/>
              </a:solidFill>
              <a:cs typeface="+mn-ea"/>
              <a:sym typeface="+mn-lt"/>
            </a:endParaRPr>
          </a:p>
        </p:txBody>
      </p:sp>
      <p:sp>
        <p:nvSpPr>
          <p:cNvPr id="26" name="AutoShape 44"/>
          <p:cNvSpPr>
            <a:spLocks noChangeAspect="1"/>
          </p:cNvSpPr>
          <p:nvPr/>
        </p:nvSpPr>
        <p:spPr bwMode="auto">
          <a:xfrm>
            <a:off x="1848502" y="2465158"/>
            <a:ext cx="380870" cy="364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bg1"/>
          </a:solidFill>
          <a:ln>
            <a:noFill/>
          </a:ln>
          <a:effectLst/>
        </p:spPr>
        <p:txBody>
          <a:bodyPr lIns="101578" tIns="101578" rIns="101578" bIns="101578" anchor="ctr"/>
          <a:lstStyle/>
          <a:p>
            <a:pPr defTabSz="914400">
              <a:defRPr/>
            </a:pPr>
            <a:endParaRPr lang="es-ES" sz="6600" dirty="0">
              <a:solidFill>
                <a:schemeClr val="bg1"/>
              </a:solidFill>
              <a:effectLst>
                <a:outerShdw blurRad="38100" dist="38100" dir="2700000" algn="tl">
                  <a:srgbClr val="000000"/>
                </a:outerShdw>
              </a:effectLst>
              <a:cs typeface="+mn-ea"/>
              <a:sym typeface="+mn-lt"/>
            </a:endParaRPr>
          </a:p>
        </p:txBody>
      </p:sp>
      <p:sp>
        <p:nvSpPr>
          <p:cNvPr id="27" name="Freeform 25"/>
          <p:cNvSpPr>
            <a:spLocks noChangeAspect="1" noChangeArrowheads="1"/>
          </p:cNvSpPr>
          <p:nvPr/>
        </p:nvSpPr>
        <p:spPr bwMode="auto">
          <a:xfrm>
            <a:off x="3044696" y="1857980"/>
            <a:ext cx="390454" cy="467315"/>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solidFill>
                <a:schemeClr val="bg1"/>
              </a:solidFill>
              <a:cs typeface="+mn-ea"/>
              <a:sym typeface="+mn-lt"/>
            </a:endParaRPr>
          </a:p>
        </p:txBody>
      </p:sp>
      <p:sp>
        <p:nvSpPr>
          <p:cNvPr id="28" name="Freeform 328"/>
          <p:cNvSpPr>
            <a:spLocks noChangeAspect="1" noChangeArrowheads="1"/>
          </p:cNvSpPr>
          <p:nvPr/>
        </p:nvSpPr>
        <p:spPr bwMode="auto">
          <a:xfrm>
            <a:off x="1253285" y="3690055"/>
            <a:ext cx="526986" cy="294000"/>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243785" tIns="121892" rIns="243785" bIns="121892" anchor="ctr"/>
          <a:lstStyle/>
          <a:p>
            <a:pPr>
              <a:defRPr/>
            </a:pPr>
            <a:endParaRPr lang="en-US" sz="2400" dirty="0">
              <a:solidFill>
                <a:schemeClr val="bg1"/>
              </a:solidFill>
              <a:cs typeface="+mn-ea"/>
              <a:sym typeface="+mn-lt"/>
            </a:endParaRPr>
          </a:p>
        </p:txBody>
      </p:sp>
      <p:grpSp>
        <p:nvGrpSpPr>
          <p:cNvPr id="29" name="Group 4688"/>
          <p:cNvGrpSpPr>
            <a:grpSpLocks noChangeAspect="1"/>
          </p:cNvGrpSpPr>
          <p:nvPr/>
        </p:nvGrpSpPr>
        <p:grpSpPr bwMode="auto">
          <a:xfrm>
            <a:off x="4766235" y="3569916"/>
            <a:ext cx="466269" cy="443168"/>
            <a:chOff x="1835150" y="2800349"/>
            <a:chExt cx="382588" cy="363538"/>
          </a:xfrm>
          <a:solidFill>
            <a:schemeClr val="bg1"/>
          </a:solidFill>
        </p:grpSpPr>
        <p:sp>
          <p:nvSpPr>
            <p:cNvPr id="30" name="Freeform 291"/>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31" name="Freeform 292"/>
            <p:cNvSpPr>
              <a:spLocks noChangeArrowheads="1"/>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32" name="Freeform 293"/>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sp>
          <p:nvSpPr>
            <p:cNvPr id="33" name="Freeform 294"/>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solidFill>
                  <a:schemeClr val="bg1"/>
                </a:solidFill>
                <a:cs typeface="+mn-ea"/>
                <a:sym typeface="+mn-lt"/>
              </a:endParaRPr>
            </a:p>
          </p:txBody>
        </p:sp>
      </p:grpSp>
      <p:sp>
        <p:nvSpPr>
          <p:cNvPr id="34" name="Freeform 299"/>
          <p:cNvSpPr>
            <a:spLocks noChangeAspect="1" noChangeArrowheads="1"/>
          </p:cNvSpPr>
          <p:nvPr/>
        </p:nvSpPr>
        <p:spPr bwMode="auto">
          <a:xfrm>
            <a:off x="4259392" y="4776332"/>
            <a:ext cx="446223" cy="427447"/>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243785" tIns="121892" rIns="243785" bIns="121892" anchor="ctr"/>
          <a:lstStyle/>
          <a:p>
            <a:pPr>
              <a:defRPr/>
            </a:pPr>
            <a:endParaRPr lang="en-US" sz="2400" dirty="0">
              <a:solidFill>
                <a:schemeClr val="bg1"/>
              </a:solidFill>
              <a:cs typeface="+mn-ea"/>
              <a:sym typeface="+mn-lt"/>
            </a:endParaRPr>
          </a:p>
        </p:txBody>
      </p:sp>
      <p:sp>
        <p:nvSpPr>
          <p:cNvPr id="35" name="AutoShape 29"/>
          <p:cNvSpPr>
            <a:spLocks noChangeAspect="1"/>
          </p:cNvSpPr>
          <p:nvPr/>
        </p:nvSpPr>
        <p:spPr bwMode="auto">
          <a:xfrm>
            <a:off x="3061886" y="5359180"/>
            <a:ext cx="356074" cy="3561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1578" tIns="101578" rIns="101578" bIns="101578" anchor="ctr"/>
          <a:lstStyle/>
          <a:p>
            <a:pPr defTabSz="914400">
              <a:defRPr/>
            </a:pPr>
            <a:endParaRPr lang="es-ES" sz="6600" dirty="0">
              <a:solidFill>
                <a:schemeClr val="bg1"/>
              </a:solidFill>
              <a:effectLst>
                <a:outerShdw blurRad="38100" dist="38100" dir="2700000" algn="tl">
                  <a:srgbClr val="000000"/>
                </a:outerShdw>
              </a:effectLst>
              <a:cs typeface="+mn-ea"/>
              <a:sym typeface="+mn-lt"/>
            </a:endParaRPr>
          </a:p>
        </p:txBody>
      </p:sp>
      <p:sp>
        <p:nvSpPr>
          <p:cNvPr id="56" name="Rectangle 55"/>
          <p:cNvSpPr/>
          <p:nvPr/>
        </p:nvSpPr>
        <p:spPr>
          <a:xfrm>
            <a:off x="7202120" y="3587057"/>
            <a:ext cx="4046731" cy="32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grpSp>
        <p:nvGrpSpPr>
          <p:cNvPr id="36" name="Group 2"/>
          <p:cNvGrpSpPr/>
          <p:nvPr/>
        </p:nvGrpSpPr>
        <p:grpSpPr>
          <a:xfrm>
            <a:off x="7183923" y="3575245"/>
            <a:ext cx="2041562" cy="348879"/>
            <a:chOff x="7183923" y="3575245"/>
            <a:chExt cx="2041562" cy="348879"/>
          </a:xfrm>
        </p:grpSpPr>
        <p:sp>
          <p:nvSpPr>
            <p:cNvPr id="57" name="Rectangle 56"/>
            <p:cNvSpPr/>
            <p:nvPr/>
          </p:nvSpPr>
          <p:spPr>
            <a:xfrm>
              <a:off x="7202120" y="3587057"/>
              <a:ext cx="2023365" cy="327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58" name="Content Placeholder 2"/>
            <p:cNvSpPr txBox="1"/>
            <p:nvPr/>
          </p:nvSpPr>
          <p:spPr>
            <a:xfrm>
              <a:off x="7183923" y="3575245"/>
              <a:ext cx="716891" cy="348879"/>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65" b="1">
                  <a:solidFill>
                    <a:schemeClr val="bg1"/>
                  </a:solidFill>
                  <a:cs typeface="+mn-ea"/>
                  <a:sym typeface="+mn-lt"/>
                </a:rPr>
                <a:t>50%</a:t>
              </a:r>
              <a:endParaRPr lang="en-US" sz="1465" b="1" dirty="0">
                <a:solidFill>
                  <a:schemeClr val="bg1"/>
                </a:solidFill>
                <a:cs typeface="+mn-ea"/>
                <a:sym typeface="+mn-lt"/>
              </a:endParaRPr>
            </a:p>
          </p:txBody>
        </p:sp>
      </p:grpSp>
      <p:sp>
        <p:nvSpPr>
          <p:cNvPr id="61" name="Rectangle 60"/>
          <p:cNvSpPr/>
          <p:nvPr/>
        </p:nvSpPr>
        <p:spPr>
          <a:xfrm>
            <a:off x="7202120" y="5066968"/>
            <a:ext cx="4046731" cy="32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grpSp>
        <p:nvGrpSpPr>
          <p:cNvPr id="37" name="Group 5"/>
          <p:cNvGrpSpPr/>
          <p:nvPr/>
        </p:nvGrpSpPr>
        <p:grpSpPr>
          <a:xfrm>
            <a:off x="7183923" y="5056502"/>
            <a:ext cx="1684497" cy="348879"/>
            <a:chOff x="7183923" y="5056502"/>
            <a:chExt cx="1684497" cy="348879"/>
          </a:xfrm>
        </p:grpSpPr>
        <p:sp>
          <p:nvSpPr>
            <p:cNvPr id="62" name="Rectangle 61"/>
            <p:cNvSpPr/>
            <p:nvPr/>
          </p:nvSpPr>
          <p:spPr>
            <a:xfrm>
              <a:off x="7202120" y="5066968"/>
              <a:ext cx="1666300" cy="327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63" name="Content Placeholder 2"/>
            <p:cNvSpPr txBox="1"/>
            <p:nvPr/>
          </p:nvSpPr>
          <p:spPr>
            <a:xfrm>
              <a:off x="7183923" y="5056502"/>
              <a:ext cx="716891" cy="348879"/>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65" b="1" dirty="0">
                  <a:solidFill>
                    <a:schemeClr val="bg1"/>
                  </a:solidFill>
                  <a:cs typeface="+mn-ea"/>
                  <a:sym typeface="+mn-lt"/>
                </a:rPr>
                <a:t>45%</a:t>
              </a:r>
            </a:p>
          </p:txBody>
        </p:sp>
      </p:grpSp>
      <p:sp>
        <p:nvSpPr>
          <p:cNvPr id="66" name="Rectangle 65"/>
          <p:cNvSpPr/>
          <p:nvPr/>
        </p:nvSpPr>
        <p:spPr>
          <a:xfrm>
            <a:off x="7202120" y="4570747"/>
            <a:ext cx="4046731" cy="32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grpSp>
        <p:nvGrpSpPr>
          <p:cNvPr id="38" name="Group 4"/>
          <p:cNvGrpSpPr/>
          <p:nvPr/>
        </p:nvGrpSpPr>
        <p:grpSpPr>
          <a:xfrm>
            <a:off x="7183923" y="4558935"/>
            <a:ext cx="3033408" cy="348877"/>
            <a:chOff x="7183923" y="4558935"/>
            <a:chExt cx="3033408" cy="348877"/>
          </a:xfrm>
        </p:grpSpPr>
        <p:sp>
          <p:nvSpPr>
            <p:cNvPr id="67" name="Rectangle 66"/>
            <p:cNvSpPr/>
            <p:nvPr/>
          </p:nvSpPr>
          <p:spPr>
            <a:xfrm>
              <a:off x="7202120" y="4570747"/>
              <a:ext cx="3015211" cy="327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68" name="Content Placeholder 2"/>
            <p:cNvSpPr txBox="1"/>
            <p:nvPr/>
          </p:nvSpPr>
          <p:spPr>
            <a:xfrm>
              <a:off x="7183923" y="4558935"/>
              <a:ext cx="716891" cy="348877"/>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65" b="1" dirty="0">
                  <a:solidFill>
                    <a:schemeClr val="bg1"/>
                  </a:solidFill>
                  <a:cs typeface="+mn-ea"/>
                  <a:sym typeface="+mn-lt"/>
                </a:rPr>
                <a:t>75%</a:t>
              </a:r>
            </a:p>
          </p:txBody>
        </p:sp>
      </p:grpSp>
      <p:sp>
        <p:nvSpPr>
          <p:cNvPr id="71" name="Rectangle 70"/>
          <p:cNvSpPr/>
          <p:nvPr/>
        </p:nvSpPr>
        <p:spPr>
          <a:xfrm>
            <a:off x="7202120" y="4075012"/>
            <a:ext cx="4046731" cy="32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grpSp>
        <p:nvGrpSpPr>
          <p:cNvPr id="39" name="Group 3"/>
          <p:cNvGrpSpPr/>
          <p:nvPr/>
        </p:nvGrpSpPr>
        <p:grpSpPr>
          <a:xfrm>
            <a:off x="7183923" y="4063200"/>
            <a:ext cx="2398628" cy="348878"/>
            <a:chOff x="7183923" y="4063200"/>
            <a:chExt cx="2398628" cy="348878"/>
          </a:xfrm>
        </p:grpSpPr>
        <p:sp>
          <p:nvSpPr>
            <p:cNvPr id="72" name="Rectangle 71"/>
            <p:cNvSpPr/>
            <p:nvPr/>
          </p:nvSpPr>
          <p:spPr>
            <a:xfrm>
              <a:off x="7202120" y="4075012"/>
              <a:ext cx="2380431" cy="32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73" name="Content Placeholder 2"/>
            <p:cNvSpPr txBox="1"/>
            <p:nvPr/>
          </p:nvSpPr>
          <p:spPr>
            <a:xfrm>
              <a:off x="7183923" y="4063200"/>
              <a:ext cx="716891" cy="348878"/>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65" b="1" dirty="0">
                  <a:solidFill>
                    <a:schemeClr val="bg1"/>
                  </a:solidFill>
                  <a:cs typeface="+mn-ea"/>
                  <a:sym typeface="+mn-lt"/>
                </a:rPr>
                <a:t>62%</a:t>
              </a:r>
            </a:p>
          </p:txBody>
        </p:sp>
      </p:grpSp>
      <p:sp>
        <p:nvSpPr>
          <p:cNvPr id="76" name="TextBox 75"/>
          <p:cNvSpPr txBox="1"/>
          <p:nvPr/>
        </p:nvSpPr>
        <p:spPr>
          <a:xfrm>
            <a:off x="6604108" y="2132822"/>
            <a:ext cx="2473718" cy="369314"/>
          </a:xfrm>
          <a:prstGeom prst="rect">
            <a:avLst/>
          </a:prstGeom>
          <a:noFill/>
        </p:spPr>
        <p:txBody>
          <a:bodyPr wrap="none" lIns="91422" tIns="45711" rIns="91422" bIns="45711" rtlCol="0">
            <a:spAutoFit/>
          </a:bodyPr>
          <a:lstStyle/>
          <a:p>
            <a:r>
              <a:rPr lang="en-US" b="1">
                <a:solidFill>
                  <a:schemeClr val="bg1"/>
                </a:solidFill>
                <a:cs typeface="+mn-ea"/>
                <a:sym typeface="+mn-lt"/>
              </a:rPr>
              <a:t>CEO Diagram Layout</a:t>
            </a:r>
            <a:endParaRPr lang="id-ID" b="1">
              <a:solidFill>
                <a:schemeClr val="bg1"/>
              </a:solidFill>
              <a:cs typeface="+mn-ea"/>
              <a:sym typeface="+mn-lt"/>
            </a:endParaRPr>
          </a:p>
        </p:txBody>
      </p:sp>
      <p:grpSp>
        <p:nvGrpSpPr>
          <p:cNvPr id="77" name="Group 76"/>
          <p:cNvGrpSpPr/>
          <p:nvPr/>
        </p:nvGrpSpPr>
        <p:grpSpPr>
          <a:xfrm>
            <a:off x="6604109" y="2418620"/>
            <a:ext cx="4387766" cy="1063531"/>
            <a:chOff x="12238818" y="4933683"/>
            <a:chExt cx="8775532" cy="2127062"/>
          </a:xfrm>
        </p:grpSpPr>
        <p:sp>
          <p:nvSpPr>
            <p:cNvPr id="78" name="TextBox 77"/>
            <p:cNvSpPr txBox="1"/>
            <p:nvPr/>
          </p:nvSpPr>
          <p:spPr>
            <a:xfrm>
              <a:off x="15110672" y="5136793"/>
              <a:ext cx="5903678" cy="1923952"/>
            </a:xfrm>
            <a:prstGeom prst="rect">
              <a:avLst/>
            </a:prstGeom>
            <a:noFill/>
          </p:spPr>
          <p:txBody>
            <a:bodyPr wrap="square" lIns="91422" tIns="45711" rIns="91422" bIns="45711" rtlCol="0">
              <a:spAutoFit/>
            </a:bodyPr>
            <a:lstStyle/>
            <a:p>
              <a:pPr>
                <a:lnSpc>
                  <a:spcPct val="120000"/>
                </a:lnSpc>
              </a:pPr>
              <a:r>
                <a:rPr lang="en-US" sz="1200">
                  <a:solidFill>
                    <a:schemeClr val="bg1"/>
                  </a:solidFill>
                  <a:cs typeface="+mn-ea"/>
                  <a:sym typeface="+mn-lt"/>
                </a:rPr>
                <a:t>Lorem ipsum dolor sit amet, conectatetur teis adipiscing elit. Pellentesque consequat ta libero tempus maximus. </a:t>
              </a:r>
              <a:endParaRPr lang="en-US" sz="1200" dirty="0">
                <a:solidFill>
                  <a:schemeClr val="bg1"/>
                </a:solidFill>
                <a:cs typeface="+mn-ea"/>
                <a:sym typeface="+mn-lt"/>
              </a:endParaRPr>
            </a:p>
          </p:txBody>
        </p:sp>
        <p:sp>
          <p:nvSpPr>
            <p:cNvPr id="79" name="TextBox 78"/>
            <p:cNvSpPr txBox="1"/>
            <p:nvPr/>
          </p:nvSpPr>
          <p:spPr>
            <a:xfrm>
              <a:off x="12238818" y="4933683"/>
              <a:ext cx="2892386" cy="1846624"/>
            </a:xfrm>
            <a:prstGeom prst="rect">
              <a:avLst/>
            </a:prstGeom>
            <a:noFill/>
          </p:spPr>
          <p:txBody>
            <a:bodyPr wrap="none" lIns="91422" tIns="45711" rIns="91422" bIns="45711" rtlCol="0">
              <a:spAutoFit/>
            </a:bodyPr>
            <a:lstStyle/>
            <a:p>
              <a:r>
                <a:rPr lang="en-US" sz="5400">
                  <a:solidFill>
                    <a:schemeClr val="accent2"/>
                  </a:solidFill>
                  <a:cs typeface="+mn-ea"/>
                  <a:sym typeface="+mn-lt"/>
                </a:rPr>
                <a:t>68K</a:t>
              </a:r>
              <a:endParaRPr lang="id-ID" sz="5400" dirty="0">
                <a:solidFill>
                  <a:schemeClr val="accent2"/>
                </a:solidFill>
                <a:cs typeface="+mn-ea"/>
                <a:sym typeface="+mn-lt"/>
              </a:endParaRPr>
            </a:p>
          </p:txBody>
        </p:sp>
      </p:grpSp>
      <p:grpSp>
        <p:nvGrpSpPr>
          <p:cNvPr id="80" name="Group 79"/>
          <p:cNvGrpSpPr/>
          <p:nvPr/>
        </p:nvGrpSpPr>
        <p:grpSpPr>
          <a:xfrm>
            <a:off x="6702271" y="4058911"/>
            <a:ext cx="331625" cy="332192"/>
            <a:chOff x="7275629" y="3973834"/>
            <a:chExt cx="464344" cy="465138"/>
          </a:xfrm>
          <a:solidFill>
            <a:schemeClr val="tx2">
              <a:lumMod val="40000"/>
              <a:lumOff val="60000"/>
            </a:schemeClr>
          </a:solidFill>
        </p:grpSpPr>
        <p:sp>
          <p:nvSpPr>
            <p:cNvPr id="81"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82"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83"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84"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85"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86"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grpSp>
      <p:grpSp>
        <p:nvGrpSpPr>
          <p:cNvPr id="87" name="Group 86"/>
          <p:cNvGrpSpPr/>
          <p:nvPr/>
        </p:nvGrpSpPr>
        <p:grpSpPr>
          <a:xfrm>
            <a:off x="6731121" y="5075643"/>
            <a:ext cx="281802" cy="321981"/>
            <a:chOff x="9162373" y="3045147"/>
            <a:chExt cx="406400" cy="464344"/>
          </a:xfrm>
          <a:solidFill>
            <a:schemeClr val="tx2">
              <a:lumMod val="40000"/>
              <a:lumOff val="60000"/>
            </a:schemeClr>
          </a:solidFill>
        </p:grpSpPr>
        <p:sp>
          <p:nvSpPr>
            <p:cNvPr id="88"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89"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90"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91"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grpSp>
      <p:grpSp>
        <p:nvGrpSpPr>
          <p:cNvPr id="92" name="Group 91"/>
          <p:cNvGrpSpPr/>
          <p:nvPr/>
        </p:nvGrpSpPr>
        <p:grpSpPr>
          <a:xfrm>
            <a:off x="6762299" y="3581870"/>
            <a:ext cx="227886" cy="332192"/>
            <a:chOff x="3582988" y="3510757"/>
            <a:chExt cx="319088" cy="465138"/>
          </a:xfrm>
          <a:solidFill>
            <a:schemeClr val="tx2">
              <a:lumMod val="40000"/>
              <a:lumOff val="60000"/>
            </a:schemeClr>
          </a:solidFill>
        </p:grpSpPr>
        <p:sp>
          <p:nvSpPr>
            <p:cNvPr id="93"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94"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grpSp>
      <p:grpSp>
        <p:nvGrpSpPr>
          <p:cNvPr id="95" name="Group 94"/>
          <p:cNvGrpSpPr/>
          <p:nvPr/>
        </p:nvGrpSpPr>
        <p:grpSpPr>
          <a:xfrm>
            <a:off x="6744103" y="4567277"/>
            <a:ext cx="248860" cy="332192"/>
            <a:chOff x="2639219" y="3510757"/>
            <a:chExt cx="348456" cy="465138"/>
          </a:xfrm>
          <a:solidFill>
            <a:schemeClr val="tx2">
              <a:lumMod val="40000"/>
              <a:lumOff val="60000"/>
            </a:schemeClr>
          </a:solidFill>
        </p:grpSpPr>
        <p:sp>
          <p:nvSpPr>
            <p:cNvPr id="96"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97"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grpSp>
      <p:sp>
        <p:nvSpPr>
          <p:cNvPr id="5" name="TextBox 4">
            <a:extLst>
              <a:ext uri="{FF2B5EF4-FFF2-40B4-BE49-F238E27FC236}">
                <a16:creationId xmlns:a16="http://schemas.microsoft.com/office/drawing/2014/main" id="{0691D2FF-D87D-AFCD-BBF5-48E5E170DF52}"/>
              </a:ext>
            </a:extLst>
          </p:cNvPr>
          <p:cNvSpPr txBox="1"/>
          <p:nvPr/>
        </p:nvSpPr>
        <p:spPr>
          <a:xfrm>
            <a:off x="48599" y="6715676"/>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rPr>
              <a:t>行业</a:t>
            </a:r>
            <a:r>
              <a:rPr lang="en-US" altLang="zh-CN" sz="100" dirty="0">
                <a:solidFill>
                  <a:prstClr val="black"/>
                </a:solidFill>
                <a:latin typeface="微软雅黑" panose="020B0503020204020204" pitchFamily="34" charset="-122"/>
              </a:rPr>
              <a:t>PPT</a:t>
            </a:r>
            <a:r>
              <a:rPr lang="zh-CN" altLang="en-US" sz="100" dirty="0">
                <a:solidFill>
                  <a:prstClr val="black"/>
                </a:solidFill>
                <a:latin typeface="微软雅黑" panose="020B0503020204020204" pitchFamily="34" charset="-122"/>
              </a:rPr>
              <a:t>模板</a:t>
            </a:r>
            <a:r>
              <a:rPr lang="en-US" altLang="zh-CN" sz="100" dirty="0">
                <a:solidFill>
                  <a:prstClr val="black"/>
                </a:solidFill>
                <a:latin typeface="微软雅黑" panose="020B0503020204020204" pitchFamily="34" charset="-122"/>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10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0569"/>
                                        </p:tgtEl>
                                        <p:attrNameLst>
                                          <p:attrName>style.visibility</p:attrName>
                                        </p:attrNameLst>
                                      </p:cBhvr>
                                      <p:to>
                                        <p:strVal val="visible"/>
                                      </p:to>
                                    </p:set>
                                    <p:animEffect transition="in" filter="fade">
                                      <p:cBhvr>
                                        <p:cTn id="15" dur="500"/>
                                        <p:tgtEl>
                                          <p:spTgt spid="2056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42"/>
                                        </p:tgtEl>
                                        <p:attrNameLst>
                                          <p:attrName>style.visibility</p:attrName>
                                        </p:attrNameLst>
                                      </p:cBhvr>
                                      <p:to>
                                        <p:strVal val="visible"/>
                                      </p:to>
                                    </p:set>
                                    <p:animEffect transition="in" filter="fade">
                                      <p:cBhvr>
                                        <p:cTn id="29" dur="500"/>
                                        <p:tgtEl>
                                          <p:spTgt spid="142"/>
                                        </p:tgtEl>
                                      </p:cBhvr>
                                    </p:animEffect>
                                  </p:childTnLst>
                                </p:cTn>
                              </p:par>
                              <p:par>
                                <p:cTn id="30" presetID="10"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44"/>
                                        </p:tgtEl>
                                        <p:attrNameLst>
                                          <p:attrName>style.visibility</p:attrName>
                                        </p:attrNameLst>
                                      </p:cBhvr>
                                      <p:to>
                                        <p:strVal val="visible"/>
                                      </p:to>
                                    </p:set>
                                    <p:animEffect transition="in" filter="fade">
                                      <p:cBhvr>
                                        <p:cTn id="36" dur="500"/>
                                        <p:tgtEl>
                                          <p:spTgt spid="1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fade">
                                      <p:cBhvr>
                                        <p:cTn id="43" dur="500"/>
                                        <p:tgtEl>
                                          <p:spTgt spid="1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147"/>
                                        </p:tgtEl>
                                        <p:attrNameLst>
                                          <p:attrName>style.visibility</p:attrName>
                                        </p:attrNameLst>
                                      </p:cBhvr>
                                      <p:to>
                                        <p:strVal val="visible"/>
                                      </p:to>
                                    </p:set>
                                    <p:animEffect transition="in" filter="fade">
                                      <p:cBhvr>
                                        <p:cTn id="50" dur="500"/>
                                        <p:tgtEl>
                                          <p:spTgt spid="14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145"/>
                                        </p:tgtEl>
                                        <p:attrNameLst>
                                          <p:attrName>style.visibility</p:attrName>
                                        </p:attrNameLst>
                                      </p:cBhvr>
                                      <p:to>
                                        <p:strVal val="visible"/>
                                      </p:to>
                                    </p:set>
                                    <p:animEffect transition="in" filter="fade">
                                      <p:cBhvr>
                                        <p:cTn id="57" dur="500"/>
                                        <p:tgtEl>
                                          <p:spTgt spid="1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146"/>
                                        </p:tgtEl>
                                        <p:attrNameLst>
                                          <p:attrName>style.visibility</p:attrName>
                                        </p:attrNameLst>
                                      </p:cBhvr>
                                      <p:to>
                                        <p:strVal val="visible"/>
                                      </p:to>
                                    </p:set>
                                    <p:animEffect transition="in" filter="fade">
                                      <p:cBhvr>
                                        <p:cTn id="64" dur="500"/>
                                        <p:tgtEl>
                                          <p:spTgt spid="14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fade">
                                      <p:cBhvr>
                                        <p:cTn id="71" dur="1000"/>
                                        <p:tgtEl>
                                          <p:spTgt spid="76"/>
                                        </p:tgtEl>
                                      </p:cBhvr>
                                    </p:animEffect>
                                    <p:anim calcmode="lin" valueType="num">
                                      <p:cBhvr>
                                        <p:cTn id="72" dur="1000" fill="hold"/>
                                        <p:tgtEl>
                                          <p:spTgt spid="76"/>
                                        </p:tgtEl>
                                        <p:attrNameLst>
                                          <p:attrName>ppt_x</p:attrName>
                                        </p:attrNameLst>
                                      </p:cBhvr>
                                      <p:tavLst>
                                        <p:tav tm="0">
                                          <p:val>
                                            <p:strVal val="#ppt_x"/>
                                          </p:val>
                                        </p:tav>
                                        <p:tav tm="100000">
                                          <p:val>
                                            <p:strVal val="#ppt_x"/>
                                          </p:val>
                                        </p:tav>
                                      </p:tavLst>
                                    </p:anim>
                                    <p:anim calcmode="lin" valueType="num">
                                      <p:cBhvr>
                                        <p:cTn id="73" dur="1000" fill="hold"/>
                                        <p:tgtEl>
                                          <p:spTgt spid="76"/>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10" presetClass="entr" presetSubtype="0" fill="hold" nodeType="after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500"/>
                                        <p:tgtEl>
                                          <p:spTgt spid="77"/>
                                        </p:tgtEl>
                                      </p:cBhvr>
                                    </p:animEffect>
                                  </p:childTnLst>
                                </p:cTn>
                              </p:par>
                            </p:childTnLst>
                          </p:cTn>
                        </p:par>
                        <p:par>
                          <p:cTn id="78" fill="hold">
                            <p:stCondLst>
                              <p:cond delay="7000"/>
                            </p:stCondLst>
                            <p:childTnLst>
                              <p:par>
                                <p:cTn id="79" presetID="53" presetClass="entr" presetSubtype="16" fill="hold" nodeType="afterEffect">
                                  <p:stCondLst>
                                    <p:cond delay="0"/>
                                  </p:stCondLst>
                                  <p:childTnLst>
                                    <p:set>
                                      <p:cBhvr>
                                        <p:cTn id="80" dur="1" fill="hold">
                                          <p:stCondLst>
                                            <p:cond delay="0"/>
                                          </p:stCondLst>
                                        </p:cTn>
                                        <p:tgtEl>
                                          <p:spTgt spid="92"/>
                                        </p:tgtEl>
                                        <p:attrNameLst>
                                          <p:attrName>style.visibility</p:attrName>
                                        </p:attrNameLst>
                                      </p:cBhvr>
                                      <p:to>
                                        <p:strVal val="visible"/>
                                      </p:to>
                                    </p:set>
                                    <p:anim calcmode="lin" valueType="num">
                                      <p:cBhvr>
                                        <p:cTn id="81" dur="500" fill="hold"/>
                                        <p:tgtEl>
                                          <p:spTgt spid="92"/>
                                        </p:tgtEl>
                                        <p:attrNameLst>
                                          <p:attrName>ppt_w</p:attrName>
                                        </p:attrNameLst>
                                      </p:cBhvr>
                                      <p:tavLst>
                                        <p:tav tm="0">
                                          <p:val>
                                            <p:fltVal val="0"/>
                                          </p:val>
                                        </p:tav>
                                        <p:tav tm="100000">
                                          <p:val>
                                            <p:strVal val="#ppt_w"/>
                                          </p:val>
                                        </p:tav>
                                      </p:tavLst>
                                    </p:anim>
                                    <p:anim calcmode="lin" valueType="num">
                                      <p:cBhvr>
                                        <p:cTn id="82" dur="500" fill="hold"/>
                                        <p:tgtEl>
                                          <p:spTgt spid="92"/>
                                        </p:tgtEl>
                                        <p:attrNameLst>
                                          <p:attrName>ppt_h</p:attrName>
                                        </p:attrNameLst>
                                      </p:cBhvr>
                                      <p:tavLst>
                                        <p:tav tm="0">
                                          <p:val>
                                            <p:fltVal val="0"/>
                                          </p:val>
                                        </p:tav>
                                        <p:tav tm="100000">
                                          <p:val>
                                            <p:strVal val="#ppt_h"/>
                                          </p:val>
                                        </p:tav>
                                      </p:tavLst>
                                    </p:anim>
                                    <p:animEffect transition="in" filter="fade">
                                      <p:cBhvr>
                                        <p:cTn id="83" dur="500"/>
                                        <p:tgtEl>
                                          <p:spTgt spid="9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wipe(left)">
                                      <p:cBhvr>
                                        <p:cTn id="86" dur="500"/>
                                        <p:tgtEl>
                                          <p:spTgt spid="56"/>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p:cTn id="90" dur="500" fill="hold"/>
                                        <p:tgtEl>
                                          <p:spTgt spid="80"/>
                                        </p:tgtEl>
                                        <p:attrNameLst>
                                          <p:attrName>ppt_w</p:attrName>
                                        </p:attrNameLst>
                                      </p:cBhvr>
                                      <p:tavLst>
                                        <p:tav tm="0">
                                          <p:val>
                                            <p:fltVal val="0"/>
                                          </p:val>
                                        </p:tav>
                                        <p:tav tm="100000">
                                          <p:val>
                                            <p:strVal val="#ppt_w"/>
                                          </p:val>
                                        </p:tav>
                                      </p:tavLst>
                                    </p:anim>
                                    <p:anim calcmode="lin" valueType="num">
                                      <p:cBhvr>
                                        <p:cTn id="91" dur="500" fill="hold"/>
                                        <p:tgtEl>
                                          <p:spTgt spid="80"/>
                                        </p:tgtEl>
                                        <p:attrNameLst>
                                          <p:attrName>ppt_h</p:attrName>
                                        </p:attrNameLst>
                                      </p:cBhvr>
                                      <p:tavLst>
                                        <p:tav tm="0">
                                          <p:val>
                                            <p:fltVal val="0"/>
                                          </p:val>
                                        </p:tav>
                                        <p:tav tm="100000">
                                          <p:val>
                                            <p:strVal val="#ppt_h"/>
                                          </p:val>
                                        </p:tav>
                                      </p:tavLst>
                                    </p:anim>
                                    <p:animEffect transition="in" filter="fade">
                                      <p:cBhvr>
                                        <p:cTn id="92" dur="500"/>
                                        <p:tgtEl>
                                          <p:spTgt spid="80"/>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wipe(left)">
                                      <p:cBhvr>
                                        <p:cTn id="95" dur="500"/>
                                        <p:tgtEl>
                                          <p:spTgt spid="71"/>
                                        </p:tgtEl>
                                      </p:cBhvr>
                                    </p:animEffect>
                                  </p:childTnLst>
                                </p:cTn>
                              </p:par>
                            </p:childTnLst>
                          </p:cTn>
                        </p:par>
                        <p:par>
                          <p:cTn id="96" fill="hold">
                            <p:stCondLst>
                              <p:cond delay="8000"/>
                            </p:stCondLst>
                            <p:childTnLst>
                              <p:par>
                                <p:cTn id="97" presetID="53" presetClass="entr" presetSubtype="16" fill="hold" nodeType="afterEffect">
                                  <p:stCondLst>
                                    <p:cond delay="0"/>
                                  </p:stCondLst>
                                  <p:childTnLst>
                                    <p:set>
                                      <p:cBhvr>
                                        <p:cTn id="98" dur="1" fill="hold">
                                          <p:stCondLst>
                                            <p:cond delay="0"/>
                                          </p:stCondLst>
                                        </p:cTn>
                                        <p:tgtEl>
                                          <p:spTgt spid="95"/>
                                        </p:tgtEl>
                                        <p:attrNameLst>
                                          <p:attrName>style.visibility</p:attrName>
                                        </p:attrNameLst>
                                      </p:cBhvr>
                                      <p:to>
                                        <p:strVal val="visible"/>
                                      </p:to>
                                    </p:set>
                                    <p:anim calcmode="lin" valueType="num">
                                      <p:cBhvr>
                                        <p:cTn id="99" dur="500" fill="hold"/>
                                        <p:tgtEl>
                                          <p:spTgt spid="95"/>
                                        </p:tgtEl>
                                        <p:attrNameLst>
                                          <p:attrName>ppt_w</p:attrName>
                                        </p:attrNameLst>
                                      </p:cBhvr>
                                      <p:tavLst>
                                        <p:tav tm="0">
                                          <p:val>
                                            <p:fltVal val="0"/>
                                          </p:val>
                                        </p:tav>
                                        <p:tav tm="100000">
                                          <p:val>
                                            <p:strVal val="#ppt_w"/>
                                          </p:val>
                                        </p:tav>
                                      </p:tavLst>
                                    </p:anim>
                                    <p:anim calcmode="lin" valueType="num">
                                      <p:cBhvr>
                                        <p:cTn id="100" dur="500" fill="hold"/>
                                        <p:tgtEl>
                                          <p:spTgt spid="95"/>
                                        </p:tgtEl>
                                        <p:attrNameLst>
                                          <p:attrName>ppt_h</p:attrName>
                                        </p:attrNameLst>
                                      </p:cBhvr>
                                      <p:tavLst>
                                        <p:tav tm="0">
                                          <p:val>
                                            <p:fltVal val="0"/>
                                          </p:val>
                                        </p:tav>
                                        <p:tav tm="100000">
                                          <p:val>
                                            <p:strVal val="#ppt_h"/>
                                          </p:val>
                                        </p:tav>
                                      </p:tavLst>
                                    </p:anim>
                                    <p:animEffect transition="in" filter="fade">
                                      <p:cBhvr>
                                        <p:cTn id="101" dur="500"/>
                                        <p:tgtEl>
                                          <p:spTgt spid="95"/>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8500"/>
                            </p:stCondLst>
                            <p:childTnLst>
                              <p:par>
                                <p:cTn id="106" presetID="53" presetClass="entr" presetSubtype="16" fill="hold" nodeType="afterEffect">
                                  <p:stCondLst>
                                    <p:cond delay="0"/>
                                  </p:stCondLst>
                                  <p:childTnLst>
                                    <p:set>
                                      <p:cBhvr>
                                        <p:cTn id="107" dur="1" fill="hold">
                                          <p:stCondLst>
                                            <p:cond delay="0"/>
                                          </p:stCondLst>
                                        </p:cTn>
                                        <p:tgtEl>
                                          <p:spTgt spid="87"/>
                                        </p:tgtEl>
                                        <p:attrNameLst>
                                          <p:attrName>style.visibility</p:attrName>
                                        </p:attrNameLst>
                                      </p:cBhvr>
                                      <p:to>
                                        <p:strVal val="visible"/>
                                      </p:to>
                                    </p:set>
                                    <p:anim calcmode="lin" valueType="num">
                                      <p:cBhvr>
                                        <p:cTn id="108" dur="500" fill="hold"/>
                                        <p:tgtEl>
                                          <p:spTgt spid="87"/>
                                        </p:tgtEl>
                                        <p:attrNameLst>
                                          <p:attrName>ppt_w</p:attrName>
                                        </p:attrNameLst>
                                      </p:cBhvr>
                                      <p:tavLst>
                                        <p:tav tm="0">
                                          <p:val>
                                            <p:fltVal val="0"/>
                                          </p:val>
                                        </p:tav>
                                        <p:tav tm="100000">
                                          <p:val>
                                            <p:strVal val="#ppt_w"/>
                                          </p:val>
                                        </p:tav>
                                      </p:tavLst>
                                    </p:anim>
                                    <p:anim calcmode="lin" valueType="num">
                                      <p:cBhvr>
                                        <p:cTn id="109" dur="500" fill="hold"/>
                                        <p:tgtEl>
                                          <p:spTgt spid="87"/>
                                        </p:tgtEl>
                                        <p:attrNameLst>
                                          <p:attrName>ppt_h</p:attrName>
                                        </p:attrNameLst>
                                      </p:cBhvr>
                                      <p:tavLst>
                                        <p:tav tm="0">
                                          <p:val>
                                            <p:fltVal val="0"/>
                                          </p:val>
                                        </p:tav>
                                        <p:tav tm="100000">
                                          <p:val>
                                            <p:strVal val="#ppt_h"/>
                                          </p:val>
                                        </p:tav>
                                      </p:tavLst>
                                    </p:anim>
                                    <p:animEffect transition="in" filter="fade">
                                      <p:cBhvr>
                                        <p:cTn id="110" dur="500"/>
                                        <p:tgtEl>
                                          <p:spTgt spid="87"/>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61"/>
                                        </p:tgtEl>
                                        <p:attrNameLst>
                                          <p:attrName>style.visibility</p:attrName>
                                        </p:attrNameLst>
                                      </p:cBhvr>
                                      <p:to>
                                        <p:strVal val="visible"/>
                                      </p:to>
                                    </p:set>
                                    <p:animEffect transition="in" filter="wipe(left)">
                                      <p:cBhvr>
                                        <p:cTn id="113" dur="500"/>
                                        <p:tgtEl>
                                          <p:spTgt spid="61"/>
                                        </p:tgtEl>
                                      </p:cBhvr>
                                    </p:animEffect>
                                  </p:childTnLst>
                                </p:cTn>
                              </p:par>
                            </p:childTnLst>
                          </p:cTn>
                        </p:par>
                        <p:par>
                          <p:cTn id="114" fill="hold">
                            <p:stCondLst>
                              <p:cond delay="9000"/>
                            </p:stCondLst>
                            <p:childTnLst>
                              <p:par>
                                <p:cTn id="115" presetID="22" presetClass="entr" presetSubtype="8" fill="hold" nodeType="after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left)">
                                      <p:cBhvr>
                                        <p:cTn id="117" dur="500"/>
                                        <p:tgtEl>
                                          <p:spTgt spid="36"/>
                                        </p:tgtEl>
                                      </p:cBhvr>
                                    </p:animEffect>
                                  </p:childTnLst>
                                </p:cTn>
                              </p:par>
                            </p:childTnLst>
                          </p:cTn>
                        </p:par>
                        <p:par>
                          <p:cTn id="118" fill="hold">
                            <p:stCondLst>
                              <p:cond delay="9500"/>
                            </p:stCondLst>
                            <p:childTnLst>
                              <p:par>
                                <p:cTn id="119" presetID="22" presetClass="entr" presetSubtype="8" fill="hold" nodeType="after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wipe(left)">
                                      <p:cBhvr>
                                        <p:cTn id="121" dur="500"/>
                                        <p:tgtEl>
                                          <p:spTgt spid="39"/>
                                        </p:tgtEl>
                                      </p:cBhvr>
                                    </p:animEffect>
                                  </p:childTnLst>
                                </p:cTn>
                              </p:par>
                            </p:childTnLst>
                          </p:cTn>
                        </p:par>
                        <p:par>
                          <p:cTn id="122" fill="hold">
                            <p:stCondLst>
                              <p:cond delay="10000"/>
                            </p:stCondLst>
                            <p:childTnLst>
                              <p:par>
                                <p:cTn id="123" presetID="22" presetClass="entr" presetSubtype="8" fill="hold"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wipe(left)">
                                      <p:cBhvr>
                                        <p:cTn id="125" dur="500"/>
                                        <p:tgtEl>
                                          <p:spTgt spid="38"/>
                                        </p:tgtEl>
                                      </p:cBhvr>
                                    </p:animEffect>
                                  </p:childTnLst>
                                </p:cTn>
                              </p:par>
                            </p:childTnLst>
                          </p:cTn>
                        </p:par>
                        <p:par>
                          <p:cTn id="126" fill="hold">
                            <p:stCondLst>
                              <p:cond delay="10500"/>
                            </p:stCondLst>
                            <p:childTnLst>
                              <p:par>
                                <p:cTn id="127" presetID="22" presetClass="entr" presetSubtype="8" fill="hold" nodeType="afterEffect">
                                  <p:stCondLst>
                                    <p:cond delay="0"/>
                                  </p:stCondLst>
                                  <p:childTnLst>
                                    <p:set>
                                      <p:cBhvr>
                                        <p:cTn id="128" dur="1" fill="hold">
                                          <p:stCondLst>
                                            <p:cond delay="0"/>
                                          </p:stCondLst>
                                        </p:cTn>
                                        <p:tgtEl>
                                          <p:spTgt spid="37"/>
                                        </p:tgtEl>
                                        <p:attrNameLst>
                                          <p:attrName>style.visibility</p:attrName>
                                        </p:attrNameLst>
                                      </p:cBhvr>
                                      <p:to>
                                        <p:strVal val="visible"/>
                                      </p:to>
                                    </p:set>
                                    <p:animEffect transition="in" filter="wipe(left)">
                                      <p:cBhvr>
                                        <p:cTn id="1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569" grpId="0" bldLvl="0" animBg="1"/>
      <p:bldP spid="141" grpId="0" bldLvl="0" animBg="1"/>
      <p:bldP spid="142" grpId="0" bldLvl="0" animBg="1"/>
      <p:bldP spid="143" grpId="0" bldLvl="0" animBg="1"/>
      <p:bldP spid="144" grpId="0" bldLvl="0" animBg="1"/>
      <p:bldP spid="145" grpId="0" bldLvl="0" animBg="1"/>
      <p:bldP spid="146" grpId="0" bldLvl="0" animBg="1"/>
      <p:bldP spid="147" grpId="0" bldLvl="0" animBg="1"/>
      <p:bldP spid="22" grpId="0" bldLvl="0" animBg="1"/>
      <p:bldP spid="25" grpId="0" bldLvl="0" animBg="1"/>
      <p:bldP spid="26" grpId="0" bldLvl="0" animBg="1"/>
      <p:bldP spid="27" grpId="0" bldLvl="0" animBg="1"/>
      <p:bldP spid="28" grpId="0" bldLvl="0" animBg="1"/>
      <p:bldP spid="34" grpId="0" bldLvl="0" animBg="1"/>
      <p:bldP spid="35" grpId="0" bldLvl="0" animBg="1"/>
      <p:bldP spid="56" grpId="0" bldLvl="0" animBg="1"/>
      <p:bldP spid="61" grpId="0" bldLvl="0" animBg="1"/>
      <p:bldP spid="66" grpId="0" bldLvl="0" animBg="1"/>
      <p:bldP spid="71" grpId="0" bldLvl="0" animBg="1"/>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3291" y="1625156"/>
            <a:ext cx="1605418" cy="1554147"/>
          </a:xfrm>
          <a:prstGeom prst="rect">
            <a:avLst/>
          </a:prstGeom>
          <a:effectLst>
            <a:outerShdw blurRad="101600" dist="38100" dir="2700000" algn="tl" rotWithShape="0">
              <a:schemeClr val="bg1">
                <a:lumMod val="50000"/>
                <a:alpha val="37000"/>
              </a:schemeClr>
            </a:outerShdw>
          </a:effectLst>
        </p:spPr>
      </p:pic>
      <p:sp>
        <p:nvSpPr>
          <p:cNvPr id="16" name="文本框 9"/>
          <p:cNvSpPr txBox="1"/>
          <p:nvPr/>
        </p:nvSpPr>
        <p:spPr>
          <a:xfrm>
            <a:off x="3256597" y="2642235"/>
            <a:ext cx="5678805" cy="791307"/>
          </a:xfrm>
          <a:prstGeom prst="rect">
            <a:avLst/>
          </a:prstGeom>
          <a:noFill/>
        </p:spPr>
        <p:txBody>
          <a:bodyPr wrap="square" lIns="91440" tIns="45720" rIns="91440" bIns="45720" rtlCol="0">
            <a:spAutoFit/>
          </a:bodyPr>
          <a:lstStyle/>
          <a:p>
            <a:pPr marL="0" lvl="1" algn="ctr">
              <a:lnSpc>
                <a:spcPts val="6000"/>
              </a:lnSpc>
            </a:pPr>
            <a:r>
              <a:rPr lang="en-US" altLang="zh-CN" sz="3600" b="1" dirty="0">
                <a:solidFill>
                  <a:schemeClr val="bg1"/>
                </a:solidFill>
                <a:cs typeface="+mn-ea"/>
                <a:sym typeface="+mn-lt"/>
              </a:rPr>
              <a:t>PART 2 Add title text</a:t>
            </a:r>
            <a:endParaRPr lang="zh-CN" altLang="en-US" sz="3600" b="1" dirty="0">
              <a:solidFill>
                <a:schemeClr val="bg1"/>
              </a:solidFill>
              <a:cs typeface="+mn-ea"/>
              <a:sym typeface="+mn-lt"/>
            </a:endParaRPr>
          </a:p>
        </p:txBody>
      </p:sp>
      <p:pic>
        <p:nvPicPr>
          <p:cNvPr id="2" name="图片 1" descr="51miz-E818107-6D594D61"/>
          <p:cNvPicPr>
            <a:picLocks noChangeAspect="1"/>
          </p:cNvPicPr>
          <p:nvPr>
            <p:custDataLst>
              <p:tags r:id="rId1"/>
            </p:custDataLst>
          </p:nvPr>
        </p:nvPicPr>
        <p:blipFill>
          <a:blip r:embed="rId6"/>
          <a:stretch>
            <a:fillRect/>
          </a:stretch>
        </p:blipFill>
        <p:spPr>
          <a:xfrm rot="9540000">
            <a:off x="-5520055" y="-907415"/>
            <a:ext cx="8521700" cy="8901430"/>
          </a:xfrm>
          <a:prstGeom prst="rect">
            <a:avLst/>
          </a:prstGeom>
        </p:spPr>
      </p:pic>
      <p:pic>
        <p:nvPicPr>
          <p:cNvPr id="3" name="图片 2" descr="51miz-E818107-6D594D61"/>
          <p:cNvPicPr>
            <a:picLocks noChangeAspect="1"/>
          </p:cNvPicPr>
          <p:nvPr>
            <p:custDataLst>
              <p:tags r:id="rId2"/>
            </p:custDataLst>
          </p:nvPr>
        </p:nvPicPr>
        <p:blipFill>
          <a:blip r:embed="rId6"/>
          <a:stretch>
            <a:fillRect/>
          </a:stretch>
        </p:blipFill>
        <p:spPr>
          <a:xfrm rot="12060000" flipH="1">
            <a:off x="8670925" y="-1021715"/>
            <a:ext cx="8521700" cy="8901430"/>
          </a:xfrm>
          <a:prstGeom prst="rect">
            <a:avLst/>
          </a:prstGeom>
        </p:spPr>
      </p:pic>
      <p:sp>
        <p:nvSpPr>
          <p:cNvPr id="4" name="标题 1">
            <a:extLst>
              <a:ext uri="{FF2B5EF4-FFF2-40B4-BE49-F238E27FC236}">
                <a16:creationId xmlns:a16="http://schemas.microsoft.com/office/drawing/2014/main" id="{1198A7A8-BA58-2D68-104A-89C9812ABC30}"/>
              </a:ext>
            </a:extLst>
          </p:cNvPr>
          <p:cNvSpPr txBox="1"/>
          <p:nvPr/>
        </p:nvSpPr>
        <p:spPr>
          <a:xfrm>
            <a:off x="3425161" y="3543300"/>
            <a:ext cx="5510241" cy="3642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2200"/>
              </a:lnSpc>
              <a:defRPr/>
            </a:pPr>
            <a:r>
              <a:rPr lang="en-US" altLang="zh-CN" sz="1800" noProof="1">
                <a:solidFill>
                  <a:schemeClr val="bg1"/>
                </a:solidFill>
                <a:latin typeface="+mn-lt"/>
                <a:ea typeface="+mn-ea"/>
                <a:cs typeface="+mn-ea"/>
                <a:sym typeface="+mn-lt"/>
              </a:rPr>
              <a:t>Click here to add content, content to match the title. </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99999-6D594D61"/>
          <p:cNvPicPr>
            <a:picLocks noChangeAspect="1"/>
          </p:cNvPicPr>
          <p:nvPr/>
        </p:nvPicPr>
        <p:blipFill>
          <a:blip r:embed="rId3"/>
          <a:srcRect l="29545" r="15530"/>
          <a:stretch>
            <a:fillRect/>
          </a:stretch>
        </p:blipFill>
        <p:spPr>
          <a:xfrm>
            <a:off x="6648450" y="3682365"/>
            <a:ext cx="5524500" cy="3224530"/>
          </a:xfrm>
          <a:prstGeom prst="rect">
            <a:avLst/>
          </a:prstGeom>
        </p:spPr>
      </p:pic>
      <p:sp>
        <p:nvSpPr>
          <p:cNvPr id="7" name="文本框 9"/>
          <p:cNvSpPr txBox="1"/>
          <p:nvPr/>
        </p:nvSpPr>
        <p:spPr>
          <a:xfrm>
            <a:off x="639706" y="0"/>
            <a:ext cx="4046594" cy="776495"/>
          </a:xfrm>
          <a:prstGeom prst="rect">
            <a:avLst/>
          </a:prstGeom>
          <a:noFill/>
        </p:spPr>
        <p:txBody>
          <a:bodyPr wrap="square" lIns="91440" tIns="45720" rIns="91440" bIns="45720" rtlCol="0">
            <a:spAutoFit/>
          </a:bodyPr>
          <a:lstStyle/>
          <a:p>
            <a:pPr marL="0" lvl="1" algn="ctr">
              <a:lnSpc>
                <a:spcPts val="6000"/>
              </a:lnSpc>
            </a:pPr>
            <a:r>
              <a:rPr lang="en-US" altLang="zh-CN" sz="3200" b="1" dirty="0">
                <a:solidFill>
                  <a:schemeClr val="bg1"/>
                </a:solidFill>
                <a:cs typeface="+mn-ea"/>
                <a:sym typeface="+mn-lt"/>
              </a:rPr>
              <a:t>PART 2 Add title text</a:t>
            </a:r>
            <a:endParaRPr lang="zh-CN" altLang="en-US" sz="3200" b="1" dirty="0">
              <a:solidFill>
                <a:schemeClr val="bg1"/>
              </a:solidFill>
              <a:cs typeface="+mn-ea"/>
              <a:sym typeface="+mn-lt"/>
            </a:endParaRPr>
          </a:p>
        </p:txBody>
      </p:sp>
      <p:grpSp>
        <p:nvGrpSpPr>
          <p:cNvPr id="95" name="组合 94"/>
          <p:cNvGrpSpPr/>
          <p:nvPr/>
        </p:nvGrpSpPr>
        <p:grpSpPr>
          <a:xfrm>
            <a:off x="1741805" y="1440815"/>
            <a:ext cx="8872855" cy="4575451"/>
            <a:chOff x="3200" y="2751"/>
            <a:chExt cx="13043" cy="6726"/>
          </a:xfrm>
        </p:grpSpPr>
        <p:graphicFrame>
          <p:nvGraphicFramePr>
            <p:cNvPr id="3" name="Chart 1"/>
            <p:cNvGraphicFramePr/>
            <p:nvPr/>
          </p:nvGraphicFramePr>
          <p:xfrm>
            <a:off x="3200" y="2822"/>
            <a:ext cx="12800" cy="474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2"/>
            <p:cNvSpPr txBox="1"/>
            <p:nvPr/>
          </p:nvSpPr>
          <p:spPr>
            <a:xfrm>
              <a:off x="6363" y="3429"/>
              <a:ext cx="912" cy="496"/>
            </a:xfrm>
            <a:prstGeom prst="rect">
              <a:avLst/>
            </a:prstGeom>
            <a:noFill/>
          </p:spPr>
          <p:txBody>
            <a:bodyPr wrap="square" rtlCol="0">
              <a:spAutoFit/>
            </a:bodyPr>
            <a:lstStyle/>
            <a:p>
              <a:pPr algn="ctr"/>
              <a:r>
                <a:rPr lang="en-US" sz="1600" b="1">
                  <a:solidFill>
                    <a:schemeClr val="accent2"/>
                  </a:solidFill>
                  <a:cs typeface="+mn-ea"/>
                  <a:sym typeface="+mn-lt"/>
                </a:rPr>
                <a:t>74%</a:t>
              </a:r>
            </a:p>
          </p:txBody>
        </p:sp>
        <p:sp>
          <p:nvSpPr>
            <p:cNvPr id="5" name="TextBox 3"/>
            <p:cNvSpPr txBox="1"/>
            <p:nvPr/>
          </p:nvSpPr>
          <p:spPr>
            <a:xfrm>
              <a:off x="10312" y="3519"/>
              <a:ext cx="912" cy="496"/>
            </a:xfrm>
            <a:prstGeom prst="rect">
              <a:avLst/>
            </a:prstGeom>
            <a:noFill/>
          </p:spPr>
          <p:txBody>
            <a:bodyPr wrap="square" rtlCol="0">
              <a:spAutoFit/>
            </a:bodyPr>
            <a:lstStyle/>
            <a:p>
              <a:pPr algn="ctr"/>
              <a:r>
                <a:rPr lang="en-US" sz="1600" b="1">
                  <a:solidFill>
                    <a:schemeClr val="accent4"/>
                  </a:solidFill>
                  <a:cs typeface="+mn-ea"/>
                  <a:sym typeface="+mn-lt"/>
                </a:rPr>
                <a:t>60%</a:t>
              </a:r>
            </a:p>
          </p:txBody>
        </p:sp>
        <p:sp>
          <p:nvSpPr>
            <p:cNvPr id="8" name="TextBox 4"/>
            <p:cNvSpPr txBox="1"/>
            <p:nvPr/>
          </p:nvSpPr>
          <p:spPr>
            <a:xfrm>
              <a:off x="14300" y="2751"/>
              <a:ext cx="912" cy="496"/>
            </a:xfrm>
            <a:prstGeom prst="rect">
              <a:avLst/>
            </a:prstGeom>
            <a:noFill/>
          </p:spPr>
          <p:txBody>
            <a:bodyPr wrap="square" rtlCol="0">
              <a:spAutoFit/>
            </a:bodyPr>
            <a:lstStyle/>
            <a:p>
              <a:pPr algn="ctr"/>
              <a:r>
                <a:rPr lang="en-US" sz="1600" b="1">
                  <a:solidFill>
                    <a:schemeClr val="accent6"/>
                  </a:solidFill>
                  <a:cs typeface="+mn-ea"/>
                  <a:sym typeface="+mn-lt"/>
                </a:rPr>
                <a:t>87%</a:t>
              </a:r>
            </a:p>
          </p:txBody>
        </p:sp>
        <p:sp>
          <p:nvSpPr>
            <p:cNvPr id="9" name="TextBox 5"/>
            <p:cNvSpPr txBox="1"/>
            <p:nvPr/>
          </p:nvSpPr>
          <p:spPr>
            <a:xfrm>
              <a:off x="8315" y="4273"/>
              <a:ext cx="912" cy="496"/>
            </a:xfrm>
            <a:prstGeom prst="rect">
              <a:avLst/>
            </a:prstGeom>
            <a:noFill/>
          </p:spPr>
          <p:txBody>
            <a:bodyPr wrap="square" rtlCol="0">
              <a:spAutoFit/>
            </a:bodyPr>
            <a:lstStyle/>
            <a:p>
              <a:pPr algn="ctr"/>
              <a:r>
                <a:rPr lang="en-US" sz="1600" b="1">
                  <a:solidFill>
                    <a:schemeClr val="accent3"/>
                  </a:solidFill>
                  <a:cs typeface="+mn-ea"/>
                  <a:sym typeface="+mn-lt"/>
                </a:rPr>
                <a:t>45%</a:t>
              </a:r>
            </a:p>
          </p:txBody>
        </p:sp>
        <p:sp>
          <p:nvSpPr>
            <p:cNvPr id="10" name="TextBox 6"/>
            <p:cNvSpPr txBox="1"/>
            <p:nvPr/>
          </p:nvSpPr>
          <p:spPr>
            <a:xfrm>
              <a:off x="12354" y="5205"/>
              <a:ext cx="912" cy="496"/>
            </a:xfrm>
            <a:prstGeom prst="rect">
              <a:avLst/>
            </a:prstGeom>
            <a:noFill/>
          </p:spPr>
          <p:txBody>
            <a:bodyPr wrap="square" rtlCol="0">
              <a:spAutoFit/>
            </a:bodyPr>
            <a:lstStyle/>
            <a:p>
              <a:pPr algn="ctr"/>
              <a:r>
                <a:rPr lang="en-US" sz="1600" b="1">
                  <a:solidFill>
                    <a:schemeClr val="accent5"/>
                  </a:solidFill>
                  <a:cs typeface="+mn-ea"/>
                  <a:sym typeface="+mn-lt"/>
                </a:rPr>
                <a:t>20%</a:t>
              </a:r>
            </a:p>
          </p:txBody>
        </p:sp>
        <p:sp>
          <p:nvSpPr>
            <p:cNvPr id="11" name="TextBox 7"/>
            <p:cNvSpPr txBox="1"/>
            <p:nvPr/>
          </p:nvSpPr>
          <p:spPr>
            <a:xfrm>
              <a:off x="4334" y="4590"/>
              <a:ext cx="912" cy="496"/>
            </a:xfrm>
            <a:prstGeom prst="rect">
              <a:avLst/>
            </a:prstGeom>
            <a:noFill/>
          </p:spPr>
          <p:txBody>
            <a:bodyPr wrap="square" rtlCol="0">
              <a:spAutoFit/>
            </a:bodyPr>
            <a:lstStyle/>
            <a:p>
              <a:pPr algn="ctr"/>
              <a:r>
                <a:rPr lang="en-US" sz="1600" b="1">
                  <a:solidFill>
                    <a:schemeClr val="accent1"/>
                  </a:solidFill>
                  <a:cs typeface="+mn-ea"/>
                  <a:sym typeface="+mn-lt"/>
                </a:rPr>
                <a:t>38%</a:t>
              </a:r>
            </a:p>
          </p:txBody>
        </p:sp>
        <p:grpSp>
          <p:nvGrpSpPr>
            <p:cNvPr id="12" name="Group 8"/>
            <p:cNvGrpSpPr/>
            <p:nvPr/>
          </p:nvGrpSpPr>
          <p:grpSpPr>
            <a:xfrm>
              <a:off x="6302" y="3944"/>
              <a:ext cx="932" cy="932"/>
              <a:chOff x="4001846" y="2982994"/>
              <a:chExt cx="591670" cy="591670"/>
            </a:xfrm>
          </p:grpSpPr>
          <p:sp>
            <p:nvSpPr>
              <p:cNvPr id="13" name="Oval 9"/>
              <p:cNvSpPr/>
              <p:nvPr/>
            </p:nvSpPr>
            <p:spPr>
              <a:xfrm>
                <a:off x="4001846" y="2982994"/>
                <a:ext cx="591670" cy="59167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4" name="Oval 10"/>
              <p:cNvSpPr/>
              <p:nvPr/>
            </p:nvSpPr>
            <p:spPr>
              <a:xfrm>
                <a:off x="4082528" y="3063676"/>
                <a:ext cx="430305" cy="430305"/>
              </a:xfrm>
              <a:prstGeom prst="ellipse">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15" name="Group 11"/>
            <p:cNvGrpSpPr/>
            <p:nvPr/>
          </p:nvGrpSpPr>
          <p:grpSpPr>
            <a:xfrm>
              <a:off x="10296" y="4034"/>
              <a:ext cx="932" cy="932"/>
              <a:chOff x="6538001" y="3040347"/>
              <a:chExt cx="591670" cy="591670"/>
            </a:xfrm>
          </p:grpSpPr>
          <p:sp>
            <p:nvSpPr>
              <p:cNvPr id="16" name="Oval 12"/>
              <p:cNvSpPr/>
              <p:nvPr/>
            </p:nvSpPr>
            <p:spPr>
              <a:xfrm>
                <a:off x="6538001" y="3040347"/>
                <a:ext cx="591670" cy="59167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Oval 13"/>
              <p:cNvSpPr/>
              <p:nvPr/>
            </p:nvSpPr>
            <p:spPr>
              <a:xfrm>
                <a:off x="6661911" y="3164257"/>
                <a:ext cx="343849" cy="343849"/>
              </a:xfrm>
              <a:prstGeom prst="ellipse">
                <a:avLst/>
              </a:prstGeom>
              <a:solidFill>
                <a:schemeClr val="accent4">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cs typeface="+mn-ea"/>
                  <a:sym typeface="+mn-lt"/>
                </a:endParaRPr>
              </a:p>
            </p:txBody>
          </p:sp>
        </p:grpSp>
        <p:grpSp>
          <p:nvGrpSpPr>
            <p:cNvPr id="18" name="Group 14"/>
            <p:cNvGrpSpPr/>
            <p:nvPr/>
          </p:nvGrpSpPr>
          <p:grpSpPr>
            <a:xfrm>
              <a:off x="14290" y="3266"/>
              <a:ext cx="932" cy="932"/>
              <a:chOff x="9074156" y="2552689"/>
              <a:chExt cx="591670" cy="591670"/>
            </a:xfrm>
          </p:grpSpPr>
          <p:sp>
            <p:nvSpPr>
              <p:cNvPr id="19" name="Oval 15"/>
              <p:cNvSpPr/>
              <p:nvPr/>
            </p:nvSpPr>
            <p:spPr>
              <a:xfrm>
                <a:off x="9074156" y="2552689"/>
                <a:ext cx="591670" cy="59167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Oval 16"/>
              <p:cNvSpPr/>
              <p:nvPr/>
            </p:nvSpPr>
            <p:spPr>
              <a:xfrm>
                <a:off x="9136253" y="2617315"/>
                <a:ext cx="472382" cy="472382"/>
              </a:xfrm>
              <a:prstGeom prst="ellipse">
                <a:avLst/>
              </a:prstGeom>
              <a:solidFill>
                <a:schemeClr val="accent6">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21" name="Group 17"/>
            <p:cNvGrpSpPr/>
            <p:nvPr/>
          </p:nvGrpSpPr>
          <p:grpSpPr>
            <a:xfrm>
              <a:off x="8299" y="4788"/>
              <a:ext cx="932" cy="932"/>
              <a:chOff x="5269923" y="3519159"/>
              <a:chExt cx="591670" cy="591670"/>
            </a:xfrm>
          </p:grpSpPr>
          <p:sp>
            <p:nvSpPr>
              <p:cNvPr id="22" name="Oval 18"/>
              <p:cNvSpPr/>
              <p:nvPr/>
            </p:nvSpPr>
            <p:spPr>
              <a:xfrm>
                <a:off x="5269923" y="3519159"/>
                <a:ext cx="591670" cy="59167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3" name="Oval 19"/>
              <p:cNvSpPr/>
              <p:nvPr/>
            </p:nvSpPr>
            <p:spPr>
              <a:xfrm>
                <a:off x="5418955" y="3688359"/>
                <a:ext cx="288510" cy="288510"/>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24" name="Group 20"/>
            <p:cNvGrpSpPr/>
            <p:nvPr/>
          </p:nvGrpSpPr>
          <p:grpSpPr>
            <a:xfrm>
              <a:off x="12337" y="5720"/>
              <a:ext cx="932" cy="932"/>
              <a:chOff x="7834239" y="4110830"/>
              <a:chExt cx="591670" cy="591670"/>
            </a:xfrm>
          </p:grpSpPr>
          <p:sp>
            <p:nvSpPr>
              <p:cNvPr id="66" name="Oval 21"/>
              <p:cNvSpPr/>
              <p:nvPr/>
            </p:nvSpPr>
            <p:spPr>
              <a:xfrm>
                <a:off x="7834239" y="4110830"/>
                <a:ext cx="591670" cy="59167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7" name="Oval 22"/>
              <p:cNvSpPr/>
              <p:nvPr/>
            </p:nvSpPr>
            <p:spPr>
              <a:xfrm>
                <a:off x="8037054" y="4313645"/>
                <a:ext cx="186039" cy="186039"/>
              </a:xfrm>
              <a:prstGeom prst="ellipse">
                <a:avLst/>
              </a:prstGeom>
              <a:solidFill>
                <a:schemeClr val="accent5">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cs typeface="+mn-ea"/>
                  <a:sym typeface="+mn-lt"/>
                </a:endParaRPr>
              </a:p>
            </p:txBody>
          </p:sp>
        </p:grpSp>
        <p:grpSp>
          <p:nvGrpSpPr>
            <p:cNvPr id="68" name="Group 23"/>
            <p:cNvGrpSpPr/>
            <p:nvPr/>
          </p:nvGrpSpPr>
          <p:grpSpPr>
            <a:xfrm>
              <a:off x="4318" y="5105"/>
              <a:ext cx="932" cy="932"/>
              <a:chOff x="2741624" y="3720433"/>
              <a:chExt cx="591670" cy="591670"/>
            </a:xfrm>
          </p:grpSpPr>
          <p:sp>
            <p:nvSpPr>
              <p:cNvPr id="69" name="Oval 24"/>
              <p:cNvSpPr/>
              <p:nvPr/>
            </p:nvSpPr>
            <p:spPr>
              <a:xfrm>
                <a:off x="2741624" y="3720433"/>
                <a:ext cx="591670" cy="59167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0" name="Oval 25"/>
              <p:cNvSpPr/>
              <p:nvPr/>
            </p:nvSpPr>
            <p:spPr>
              <a:xfrm>
                <a:off x="2890656" y="3889633"/>
                <a:ext cx="288510" cy="288510"/>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71" name="Group 29"/>
            <p:cNvGrpSpPr/>
            <p:nvPr/>
          </p:nvGrpSpPr>
          <p:grpSpPr>
            <a:xfrm>
              <a:off x="3509" y="7930"/>
              <a:ext cx="437" cy="436"/>
              <a:chOff x="2138511" y="2464802"/>
              <a:chExt cx="354012" cy="352956"/>
            </a:xfrm>
            <a:solidFill>
              <a:schemeClr val="accent1"/>
            </a:solidFill>
          </p:grpSpPr>
          <p:sp>
            <p:nvSpPr>
              <p:cNvPr id="72" name="Oval 30"/>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73" name="Freeform 31"/>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sp>
          <p:nvSpPr>
            <p:cNvPr id="74" name="TextBox 32"/>
            <p:cNvSpPr txBox="1"/>
            <p:nvPr/>
          </p:nvSpPr>
          <p:spPr>
            <a:xfrm>
              <a:off x="3946" y="7881"/>
              <a:ext cx="1820" cy="496"/>
            </a:xfrm>
            <a:prstGeom prst="rect">
              <a:avLst/>
            </a:prstGeom>
            <a:noFill/>
          </p:spPr>
          <p:txBody>
            <a:bodyPr wrap="square" rtlCol="0">
              <a:spAutoFit/>
            </a:bodyPr>
            <a:lstStyle/>
            <a:p>
              <a:r>
                <a:rPr lang="en-US" sz="1600" b="1">
                  <a:solidFill>
                    <a:schemeClr val="bg1"/>
                  </a:solidFill>
                  <a:cs typeface="+mn-ea"/>
                  <a:sym typeface="+mn-lt"/>
                </a:rPr>
                <a:t>Your Tittle </a:t>
              </a:r>
              <a:endParaRPr lang="id-ID" sz="1600" b="1" dirty="0">
                <a:solidFill>
                  <a:schemeClr val="bg1"/>
                </a:solidFill>
                <a:cs typeface="+mn-ea"/>
                <a:sym typeface="+mn-lt"/>
              </a:endParaRPr>
            </a:p>
          </p:txBody>
        </p:sp>
        <p:grpSp>
          <p:nvGrpSpPr>
            <p:cNvPr id="75" name="Group 33"/>
            <p:cNvGrpSpPr/>
            <p:nvPr/>
          </p:nvGrpSpPr>
          <p:grpSpPr>
            <a:xfrm>
              <a:off x="8551" y="7930"/>
              <a:ext cx="437" cy="436"/>
              <a:chOff x="2138511" y="2464802"/>
              <a:chExt cx="354012" cy="352956"/>
            </a:xfrm>
            <a:solidFill>
              <a:schemeClr val="accent2"/>
            </a:solidFill>
          </p:grpSpPr>
          <p:sp>
            <p:nvSpPr>
              <p:cNvPr id="76" name="Oval 34"/>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77" name="Freeform 3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sp>
          <p:nvSpPr>
            <p:cNvPr id="78" name="TextBox 36"/>
            <p:cNvSpPr txBox="1"/>
            <p:nvPr/>
          </p:nvSpPr>
          <p:spPr>
            <a:xfrm>
              <a:off x="8988" y="7881"/>
              <a:ext cx="1820" cy="496"/>
            </a:xfrm>
            <a:prstGeom prst="rect">
              <a:avLst/>
            </a:prstGeom>
            <a:noFill/>
          </p:spPr>
          <p:txBody>
            <a:bodyPr wrap="square" rtlCol="0">
              <a:spAutoFit/>
            </a:bodyPr>
            <a:lstStyle/>
            <a:p>
              <a:r>
                <a:rPr lang="en-US" sz="1600" b="1">
                  <a:solidFill>
                    <a:schemeClr val="bg1"/>
                  </a:solidFill>
                  <a:cs typeface="+mn-ea"/>
                  <a:sym typeface="+mn-lt"/>
                </a:rPr>
                <a:t>Your Tittle </a:t>
              </a:r>
              <a:endParaRPr lang="id-ID" sz="1600" b="1" dirty="0">
                <a:solidFill>
                  <a:schemeClr val="bg1"/>
                </a:solidFill>
                <a:cs typeface="+mn-ea"/>
                <a:sym typeface="+mn-lt"/>
              </a:endParaRPr>
            </a:p>
          </p:txBody>
        </p:sp>
        <p:grpSp>
          <p:nvGrpSpPr>
            <p:cNvPr id="79" name="Group 37"/>
            <p:cNvGrpSpPr/>
            <p:nvPr/>
          </p:nvGrpSpPr>
          <p:grpSpPr>
            <a:xfrm>
              <a:off x="13986" y="7930"/>
              <a:ext cx="437" cy="436"/>
              <a:chOff x="2138511" y="2464802"/>
              <a:chExt cx="354012" cy="352956"/>
            </a:xfrm>
            <a:solidFill>
              <a:schemeClr val="accent3"/>
            </a:solidFill>
          </p:grpSpPr>
          <p:sp>
            <p:nvSpPr>
              <p:cNvPr id="80" name="Oval 38"/>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81" name="Freeform 3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sp>
          <p:nvSpPr>
            <p:cNvPr id="82" name="TextBox 40"/>
            <p:cNvSpPr txBox="1"/>
            <p:nvPr/>
          </p:nvSpPr>
          <p:spPr>
            <a:xfrm>
              <a:off x="14423" y="7881"/>
              <a:ext cx="1820" cy="496"/>
            </a:xfrm>
            <a:prstGeom prst="rect">
              <a:avLst/>
            </a:prstGeom>
            <a:noFill/>
          </p:spPr>
          <p:txBody>
            <a:bodyPr wrap="square" rtlCol="0">
              <a:spAutoFit/>
            </a:bodyPr>
            <a:lstStyle/>
            <a:p>
              <a:r>
                <a:rPr lang="en-US" sz="1600" b="1">
                  <a:solidFill>
                    <a:schemeClr val="bg1"/>
                  </a:solidFill>
                  <a:cs typeface="+mn-ea"/>
                  <a:sym typeface="+mn-lt"/>
                </a:rPr>
                <a:t>Your Tittle </a:t>
              </a:r>
              <a:endParaRPr lang="id-ID" sz="1600" b="1" dirty="0">
                <a:solidFill>
                  <a:schemeClr val="bg1"/>
                </a:solidFill>
                <a:cs typeface="+mn-ea"/>
                <a:sym typeface="+mn-lt"/>
              </a:endParaRPr>
            </a:p>
          </p:txBody>
        </p:sp>
        <p:grpSp>
          <p:nvGrpSpPr>
            <p:cNvPr id="83" name="Group 41"/>
            <p:cNvGrpSpPr/>
            <p:nvPr/>
          </p:nvGrpSpPr>
          <p:grpSpPr>
            <a:xfrm>
              <a:off x="3509" y="9029"/>
              <a:ext cx="437" cy="436"/>
              <a:chOff x="2138511" y="2464802"/>
              <a:chExt cx="354012" cy="352956"/>
            </a:xfrm>
            <a:solidFill>
              <a:schemeClr val="accent4"/>
            </a:solidFill>
          </p:grpSpPr>
          <p:sp>
            <p:nvSpPr>
              <p:cNvPr id="84" name="Oval 42"/>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85" name="Freeform 4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sp>
          <p:nvSpPr>
            <p:cNvPr id="86" name="TextBox 44"/>
            <p:cNvSpPr txBox="1"/>
            <p:nvPr/>
          </p:nvSpPr>
          <p:spPr>
            <a:xfrm>
              <a:off x="3946" y="8981"/>
              <a:ext cx="1820" cy="496"/>
            </a:xfrm>
            <a:prstGeom prst="rect">
              <a:avLst/>
            </a:prstGeom>
            <a:noFill/>
          </p:spPr>
          <p:txBody>
            <a:bodyPr wrap="square" rtlCol="0">
              <a:spAutoFit/>
            </a:bodyPr>
            <a:lstStyle/>
            <a:p>
              <a:r>
                <a:rPr lang="en-US" sz="1600" b="1">
                  <a:solidFill>
                    <a:schemeClr val="bg1"/>
                  </a:solidFill>
                  <a:cs typeface="+mn-ea"/>
                  <a:sym typeface="+mn-lt"/>
                </a:rPr>
                <a:t>Your Tittle </a:t>
              </a:r>
              <a:endParaRPr lang="id-ID" sz="1600" b="1" dirty="0">
                <a:solidFill>
                  <a:schemeClr val="bg1"/>
                </a:solidFill>
                <a:cs typeface="+mn-ea"/>
                <a:sym typeface="+mn-lt"/>
              </a:endParaRPr>
            </a:p>
          </p:txBody>
        </p:sp>
        <p:grpSp>
          <p:nvGrpSpPr>
            <p:cNvPr id="87" name="Group 45"/>
            <p:cNvGrpSpPr/>
            <p:nvPr/>
          </p:nvGrpSpPr>
          <p:grpSpPr>
            <a:xfrm>
              <a:off x="8551" y="9029"/>
              <a:ext cx="437" cy="436"/>
              <a:chOff x="2138511" y="2464802"/>
              <a:chExt cx="354012" cy="352956"/>
            </a:xfrm>
            <a:solidFill>
              <a:schemeClr val="accent5"/>
            </a:solidFill>
          </p:grpSpPr>
          <p:sp>
            <p:nvSpPr>
              <p:cNvPr id="88" name="Oval 4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89" name="Freeform 4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sp>
          <p:nvSpPr>
            <p:cNvPr id="90" name="TextBox 48"/>
            <p:cNvSpPr txBox="1"/>
            <p:nvPr/>
          </p:nvSpPr>
          <p:spPr>
            <a:xfrm>
              <a:off x="8988" y="8981"/>
              <a:ext cx="1820" cy="496"/>
            </a:xfrm>
            <a:prstGeom prst="rect">
              <a:avLst/>
            </a:prstGeom>
            <a:noFill/>
          </p:spPr>
          <p:txBody>
            <a:bodyPr wrap="square" rtlCol="0">
              <a:spAutoFit/>
            </a:bodyPr>
            <a:lstStyle/>
            <a:p>
              <a:r>
                <a:rPr lang="en-US" sz="1600" b="1">
                  <a:solidFill>
                    <a:schemeClr val="bg1"/>
                  </a:solidFill>
                  <a:cs typeface="+mn-ea"/>
                  <a:sym typeface="+mn-lt"/>
                </a:rPr>
                <a:t>Your Tittle </a:t>
              </a:r>
              <a:endParaRPr lang="id-ID" sz="1600" b="1" dirty="0">
                <a:solidFill>
                  <a:schemeClr val="bg1"/>
                </a:solidFill>
                <a:cs typeface="+mn-ea"/>
                <a:sym typeface="+mn-lt"/>
              </a:endParaRPr>
            </a:p>
          </p:txBody>
        </p:sp>
        <p:grpSp>
          <p:nvGrpSpPr>
            <p:cNvPr id="91" name="Group 49"/>
            <p:cNvGrpSpPr/>
            <p:nvPr/>
          </p:nvGrpSpPr>
          <p:grpSpPr>
            <a:xfrm>
              <a:off x="13986" y="9029"/>
              <a:ext cx="437" cy="436"/>
              <a:chOff x="2138511" y="2464802"/>
              <a:chExt cx="354012" cy="352956"/>
            </a:xfrm>
            <a:solidFill>
              <a:schemeClr val="accent6"/>
            </a:solidFill>
          </p:grpSpPr>
          <p:sp>
            <p:nvSpPr>
              <p:cNvPr id="92" name="Oval 50"/>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93" name="Freeform 51"/>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sp>
          <p:nvSpPr>
            <p:cNvPr id="94" name="TextBox 52"/>
            <p:cNvSpPr txBox="1"/>
            <p:nvPr/>
          </p:nvSpPr>
          <p:spPr>
            <a:xfrm>
              <a:off x="14423" y="8981"/>
              <a:ext cx="1820" cy="496"/>
            </a:xfrm>
            <a:prstGeom prst="rect">
              <a:avLst/>
            </a:prstGeom>
            <a:noFill/>
          </p:spPr>
          <p:txBody>
            <a:bodyPr wrap="square" rtlCol="0">
              <a:spAutoFit/>
            </a:bodyPr>
            <a:lstStyle/>
            <a:p>
              <a:r>
                <a:rPr lang="en-US" sz="1600" b="1">
                  <a:solidFill>
                    <a:schemeClr val="bg1"/>
                  </a:solidFill>
                  <a:cs typeface="+mn-ea"/>
                  <a:sym typeface="+mn-lt"/>
                </a:rPr>
                <a:t>Your Tittle </a:t>
              </a:r>
              <a:endParaRPr lang="id-ID" sz="1600" b="1"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2F6A98B9-95BD-45DE-BFDC-DFB5EA5F8357"/>
  <p:tag name="ISPRING_SCORM_RATE_SLIDES" val="1"/>
  <p:tag name="ISPRINGONLINEFOLDERID" val="0"/>
  <p:tag name="ISPRINGONLINEFOLDERPATH" val="Content List"/>
  <p:tag name="ISPRINGCLOUDFOLDERID" val="0"/>
  <p:tag name="ISPRINGCLOUDFOLDERPATH" val="Repository"/>
  <p:tag name="ISPRING_PLAYERS_CUSTOMIZATION" val="UEsDBBQAAgAIAPhiLEw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4YixM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PhiLEy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GIsT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GIsT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GIsT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GIsT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GIsT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GIsTA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D4YixMKwvAbUoAAABrAAAAGwAAAHVuaXZlcnNhbC91bml2ZXJzYWwucG5nLnhtbLOxr8jNUShLLSrOzM+zVTLUM1Cyt+PlsikoSi3LTC1XqACKGekZQICSQiUqtzwzpSQDKGRgbowQzEjNTM8osVWyMDCFC+oDzQQAUEsBAgAAFAACAAgA+GIsTBUOrShkBAAABxEAAB0AAAAAAAAAAQAAAAAAAAAAAHVuaXZlcnNhbC9jb21tb25fbWVzc2FnZXMubG5nUEsBAgAAFAACAAgA+GIsTAh+CyMpAwAAhgwAACcAAAAAAAAAAQAAAAAAnwQAAHVuaXZlcnNhbC9mbGFzaF9wdWJsaXNoaW5nX3NldHRpbmdzLnhtbFBLAQIAABQAAgAIAPhiLEy1/AlkugIAAFUKAAAhAAAAAAAAAAEAAAAAAA0IAAB1bml2ZXJzYWwvZmxhc2hfc2tpbl9zZXR0aW5ncy54bWxQSwECAAAUAAIACAD4YixMKpYPZ/4CAACXCwAAJgAAAAAAAAABAAAAAAAGCwAAdW5pdmVyc2FsL2h0bWxfcHVibGlzaGluZ19zZXR0aW5ncy54bWxQSwECAAAUAAIACAD4YixMaHFSkZoBAAAfBgAAHwAAAAAAAAABAAAAAABIDgAAdW5pdmVyc2FsL2h0bWxfc2tpbl9zZXR0aW5ncy5qc1BLAQIAABQAAgAIAPhiLEw9PC/RwQAAAOUBAAAaAAAAAAAAAAEAAAAAAB8QAAB1bml2ZXJzYWwvaTE4bl9wcmVzZXRzLnhtbFBLAQIAABQAAgAIAPhiLEya+ZZkawAAAGsAAAAcAAAAAAAAAAEAAAAAABgRAAB1bml2ZXJzYWwvbG9jYWxfc2V0dGluZ3MueG1sUEsBAgAAFAACAAgARJRXRyO0Tvv7AgAAsAgAABQAAAAAAAAAAQAAAAAAvREAAHVuaXZlcnNhbC9wbGF5ZXIueG1sUEsBAgAAFAACAAgA+GIsTLCHI/RsAQAA9wIAACkAAAAAAAAAAQAAAAAA6hQAAHVuaXZlcnNhbC9za2luX2N1c3RvbWl6YXRpb25fc2V0dGluZ3MueG1sUEsBAgAAFAACAAgA+GIsTAXZichKDQAA1SEAABcAAAAAAAAAAAAAAAAAnRYAAHVuaXZlcnNhbC91bml2ZXJzYWwucG5nUEsBAgAAFAACAAgA+GIsTCsLwG1KAAAAawAAABsAAAAAAAAAAQAAAAAAHCQAAHVuaXZlcnNhbC91bml2ZXJzYWwucG5nLnhtbFBLBQYAAAAACwALAEkDAACfJAAAAAA="/>
  <p:tag name="ISPRING_PRESENTATION_TITLE" val="区块链比特币"/>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D:\ppt\第11批\638556"/>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REFSHAPE" val="780759452"/>
  <p:tag name="KSO_WM_UNIT_PLACING_PICTURE_USER_VIEWPORT" val="{&quot;height&quot;:15840,&quot;width&quot;:15165}"/>
</p:tagLst>
</file>

<file path=ppt/tags/tag11.xml><?xml version="1.0" encoding="utf-8"?>
<p:tagLst xmlns:a="http://schemas.openxmlformats.org/drawingml/2006/main" xmlns:r="http://schemas.openxmlformats.org/officeDocument/2006/relationships" xmlns:p="http://schemas.openxmlformats.org/presentationml/2006/main">
  <p:tag name="REFSHAPE" val="780759452"/>
  <p:tag name="KSO_WM_UNIT_PLACING_PICTURE_USER_VIEWPORT" val="{&quot;height&quot;:15840,&quot;width&quot;:15165}"/>
</p:tagLst>
</file>

<file path=ppt/tags/tag12.xml><?xml version="1.0" encoding="utf-8"?>
<p:tagLst xmlns:a="http://schemas.openxmlformats.org/drawingml/2006/main" xmlns:r="http://schemas.openxmlformats.org/officeDocument/2006/relationships" xmlns:p="http://schemas.openxmlformats.org/presentationml/2006/main">
  <p:tag name="REFSHAPE" val="780759452"/>
  <p:tag name="KSO_WM_UNIT_PLACING_PICTURE_USER_VIEWPORT" val="{&quot;height&quot;:15840,&quot;width&quot;:15165}"/>
</p:tagLst>
</file>

<file path=ppt/tags/tag13.xml><?xml version="1.0" encoding="utf-8"?>
<p:tagLst xmlns:a="http://schemas.openxmlformats.org/drawingml/2006/main" xmlns:r="http://schemas.openxmlformats.org/officeDocument/2006/relationships" xmlns:p="http://schemas.openxmlformats.org/presentationml/2006/main">
  <p:tag name="REFSHAPE" val="780759452"/>
  <p:tag name="KSO_WM_UNIT_PLACING_PICTURE_USER_VIEWPORT" val="{&quot;height&quot;:15840,&quot;width&quot;:15165}"/>
</p:tagLst>
</file>

<file path=ppt/tags/tag14.xml><?xml version="1.0" encoding="utf-8"?>
<p:tagLst xmlns:a="http://schemas.openxmlformats.org/drawingml/2006/main" xmlns:r="http://schemas.openxmlformats.org/officeDocument/2006/relationships" xmlns:p="http://schemas.openxmlformats.org/presentationml/2006/main">
  <p:tag name="REFSHAPE" val="780759452"/>
  <p:tag name="KSO_WM_UNIT_PLACING_PICTURE_USER_VIEWPORT" val="{&quot;height&quot;:15840,&quot;width&quot;:15165}"/>
</p:tagLst>
</file>

<file path=ppt/tags/tag15.xml><?xml version="1.0" encoding="utf-8"?>
<p:tagLst xmlns:a="http://schemas.openxmlformats.org/drawingml/2006/main" xmlns:r="http://schemas.openxmlformats.org/officeDocument/2006/relationships" xmlns:p="http://schemas.openxmlformats.org/presentationml/2006/main">
  <p:tag name="REFSHAPE" val="780759452"/>
  <p:tag name="KSO_WM_UNIT_PLACING_PICTURE_USER_VIEWPORT" val="{&quot;height&quot;:15840,&quot;width&quot;:1516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277,&quot;width&quot;:9838}"/>
</p:tagLst>
</file>

<file path=ppt/tags/tag3.xml><?xml version="1.0" encoding="utf-8"?>
<p:tagLst xmlns:a="http://schemas.openxmlformats.org/drawingml/2006/main" xmlns:r="http://schemas.openxmlformats.org/officeDocument/2006/relationships" xmlns:p="http://schemas.openxmlformats.org/presentationml/2006/main">
  <p:tag name="REFSHAPE" val="695074548"/>
</p:tagLst>
</file>

<file path=ppt/tags/tag4.xml><?xml version="1.0" encoding="utf-8"?>
<p:tagLst xmlns:a="http://schemas.openxmlformats.org/drawingml/2006/main" xmlns:r="http://schemas.openxmlformats.org/officeDocument/2006/relationships" xmlns:p="http://schemas.openxmlformats.org/presentationml/2006/main">
  <p:tag name="REFSHAPE" val="695076860"/>
  <p:tag name="KSO_WM_UNIT_PLACING_PICTURE_USER_VIEWPORT" val="{&quot;height&quot;:1900.3952755905511,&quot;width&quot;:1963.088188976378}"/>
</p:tagLst>
</file>

<file path=ppt/tags/tag5.xml><?xml version="1.0" encoding="utf-8"?>
<p:tagLst xmlns:a="http://schemas.openxmlformats.org/drawingml/2006/main" xmlns:r="http://schemas.openxmlformats.org/officeDocument/2006/relationships" xmlns:p="http://schemas.openxmlformats.org/presentationml/2006/main">
  <p:tag name="REFSHAPE" val="695076860"/>
  <p:tag name="KSO_WM_UNIT_PLACING_PICTURE_USER_VIEWPORT" val="{&quot;height&quot;:1900.3952755905511,&quot;width&quot;:1963.088188976378}"/>
</p:tagLst>
</file>

<file path=ppt/tags/tag6.xml><?xml version="1.0" encoding="utf-8"?>
<p:tagLst xmlns:a="http://schemas.openxmlformats.org/drawingml/2006/main" xmlns:r="http://schemas.openxmlformats.org/officeDocument/2006/relationships" xmlns:p="http://schemas.openxmlformats.org/presentationml/2006/main">
  <p:tag name="REFSHAPE" val="695076860"/>
  <p:tag name="KSO_WM_UNIT_PLACING_PICTURE_USER_VIEWPORT" val="{&quot;height&quot;:1900.3952755905511,&quot;width&quot;:1963.088188976378}"/>
</p:tagLst>
</file>

<file path=ppt/tags/tag7.xml><?xml version="1.0" encoding="utf-8"?>
<p:tagLst xmlns:a="http://schemas.openxmlformats.org/drawingml/2006/main" xmlns:r="http://schemas.openxmlformats.org/officeDocument/2006/relationships" xmlns:p="http://schemas.openxmlformats.org/presentationml/2006/main">
  <p:tag name="REFSHAPE" val="695076860"/>
  <p:tag name="KSO_WM_UNIT_PLACING_PICTURE_USER_VIEWPORT" val="{&quot;height&quot;:1900.3952755905511,&quot;width&quot;:1963.088188976378}"/>
</p:tagLst>
</file>

<file path=ppt/tags/tag8.xml><?xml version="1.0" encoding="utf-8"?>
<p:tagLst xmlns:a="http://schemas.openxmlformats.org/drawingml/2006/main" xmlns:r="http://schemas.openxmlformats.org/officeDocument/2006/relationships" xmlns:p="http://schemas.openxmlformats.org/presentationml/2006/main">
  <p:tag name="REFSHAPE" val="780759452"/>
  <p:tag name="KSO_WM_UNIT_PLACING_PICTURE_USER_VIEWPORT" val="{&quot;height&quot;:15840,&quot;width&quot;:15165}"/>
</p:tagLst>
</file>

<file path=ppt/tags/tag9.xml><?xml version="1.0" encoding="utf-8"?>
<p:tagLst xmlns:a="http://schemas.openxmlformats.org/drawingml/2006/main" xmlns:r="http://schemas.openxmlformats.org/officeDocument/2006/relationships" xmlns:p="http://schemas.openxmlformats.org/presentationml/2006/main">
  <p:tag name="REFSHAPE" val="780759452"/>
  <p:tag name="KSO_WM_UNIT_PLACING_PICTURE_USER_VIEWPORT" val="{&quot;height&quot;:15840,&quot;width&quot;:15165}"/>
</p:tagLst>
</file>

<file path=ppt/theme/theme1.xml><?xml version="1.0" encoding="utf-8"?>
<a:theme xmlns:a="http://schemas.openxmlformats.org/drawingml/2006/main" name="www.freeppt7.com">
  <a:themeElements>
    <a:clrScheme name="海岸线">
      <a:dk1>
        <a:srgbClr val="000000"/>
      </a:dk1>
      <a:lt1>
        <a:srgbClr val="FFFFFF"/>
      </a:lt1>
      <a:dk2>
        <a:srgbClr val="E3D7CF"/>
      </a:dk2>
      <a:lt2>
        <a:srgbClr val="C1BFCB"/>
      </a:lt2>
      <a:accent1>
        <a:srgbClr val="8BB5C7"/>
      </a:accent1>
      <a:accent2>
        <a:srgbClr val="69A7C5"/>
      </a:accent2>
      <a:accent3>
        <a:srgbClr val="4E8DBC"/>
      </a:accent3>
      <a:accent4>
        <a:srgbClr val="0D74A7"/>
      </a:accent4>
      <a:accent5>
        <a:srgbClr val="01528B"/>
      </a:accent5>
      <a:accent6>
        <a:srgbClr val="013768"/>
      </a:accent6>
      <a:hlink>
        <a:srgbClr val="3E6487"/>
      </a:hlink>
      <a:folHlink>
        <a:srgbClr val="53788B"/>
      </a:folHlink>
    </a:clrScheme>
    <a:fontScheme name="2r3zevew">
      <a:majorFont>
        <a:latin typeface="印品黑体"/>
        <a:ea typeface="微软雅黑"/>
        <a:cs typeface=""/>
      </a:majorFont>
      <a:minorFont>
        <a:latin typeface="印品黑体"/>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1716</Words>
  <Application>Microsoft Office PowerPoint</Application>
  <PresentationFormat>宽屏</PresentationFormat>
  <Paragraphs>293</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微软雅黑</vt:lpstr>
      <vt:lpstr>印品黑体</vt:lpstr>
      <vt:lpstr>字魂59号-创粗黑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区块链</dc:title>
  <dc:creator>第一PPT</dc:creator>
  <cp:keywords>www.1ppt.com</cp:keywords>
  <dc:description>www.1ppt.com</dc:description>
  <cp:lastModifiedBy>之灵</cp:lastModifiedBy>
  <cp:revision>80</cp:revision>
  <dcterms:created xsi:type="dcterms:W3CDTF">2018-03-25T01:21:00Z</dcterms:created>
  <dcterms:modified xsi:type="dcterms:W3CDTF">2023-02-14T14:01:45Z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