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319" r:id="rId6"/>
    <p:sldId id="398" r:id="rId7"/>
    <p:sldId id="383" r:id="rId8"/>
    <p:sldId id="399" r:id="rId9"/>
    <p:sldId id="400" r:id="rId10"/>
    <p:sldId id="413" r:id="rId11"/>
    <p:sldId id="401" r:id="rId12"/>
    <p:sldId id="402" r:id="rId13"/>
    <p:sldId id="361" r:id="rId14"/>
    <p:sldId id="403" r:id="rId15"/>
    <p:sldId id="414" r:id="rId16"/>
    <p:sldId id="404" r:id="rId17"/>
    <p:sldId id="354" r:id="rId18"/>
    <p:sldId id="355" r:id="rId19"/>
    <p:sldId id="356" r:id="rId20"/>
    <p:sldId id="357" r:id="rId21"/>
    <p:sldId id="358" r:id="rId22"/>
    <p:sldId id="415" r:id="rId23"/>
    <p:sldId id="360" r:id="rId24"/>
    <p:sldId id="365" r:id="rId25"/>
    <p:sldId id="366" r:id="rId26"/>
    <p:sldId id="41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E9C"/>
    <a:srgbClr val="196576"/>
    <a:srgbClr val="3277B9"/>
    <a:srgbClr val="3378BB"/>
    <a:srgbClr val="3979BB"/>
    <a:srgbClr val="3479BB"/>
    <a:srgbClr val="3D95E7"/>
    <a:srgbClr val="006B6B"/>
    <a:srgbClr val="9ED870"/>
    <a:srgbClr val="698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96405"/>
  </p:normalViewPr>
  <p:slideViewPr>
    <p:cSldViewPr snapToGrid="0" snapToObjects="1">
      <p:cViewPr varScale="1">
        <p:scale>
          <a:sx n="74" d="100"/>
          <a:sy n="74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96576"/>
            </a:solidFill>
            <a:ln w="19050">
              <a:noFill/>
            </a:ln>
            <a:effectLst>
              <a:outerShdw blurRad="419100" dist="215900" dir="2700000" sx="90000" sy="90000" algn="tl" rotWithShape="0">
                <a:schemeClr val="tx1">
                  <a:alpha val="2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13-314D-B57C-48A9EACFAA3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713-314D-B57C-48A9EACFAA3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713-314D-B57C-48A9EACFAA3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713-314D-B57C-48A9EACFAA30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4000</c:v>
                </c:pt>
                <c:pt idx="1">
                  <c:v>2500</c:v>
                </c:pt>
                <c:pt idx="2">
                  <c:v>3500</c:v>
                </c:pt>
                <c:pt idx="3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13-314D-B57C-48A9EACFAA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19050">
              <a:noFill/>
            </a:ln>
            <a:effectLst>
              <a:outerShdw blurRad="419100" dist="215900" dir="2700000" sx="90000" sy="90000" algn="tl" rotWithShape="0">
                <a:schemeClr val="tx1">
                  <a:alpha val="20000"/>
                </a:scheme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713-314D-B57C-48A9EACFA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2"/>
        <c:axId val="348384640"/>
        <c:axId val="442273792"/>
      </c:barChart>
      <c:catAx>
        <c:axId val="34838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42273792"/>
        <c:crosses val="autoZero"/>
        <c:auto val="1"/>
        <c:lblAlgn val="ctr"/>
        <c:lblOffset val="100"/>
        <c:noMultiLvlLbl val="0"/>
      </c:catAx>
      <c:valAx>
        <c:axId val="44227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4838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>
              <a:lumMod val="50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solidFill>
              <a:srgbClr val="196576"/>
            </a:solidFill>
            <a:effectLst>
              <a:outerShdw blurRad="114300" dist="114300" dir="5400000" algn="t" rotWithShape="0">
                <a:sysClr val="windowText" lastClr="000000">
                  <a:alpha val="20000"/>
                </a:sysClr>
              </a:outerShdw>
            </a:effectLst>
          </c:spPr>
          <c:dPt>
            <c:idx val="0"/>
            <c:bubble3D val="0"/>
            <c:spPr>
              <a:solidFill>
                <a:srgbClr val="196576"/>
              </a:solidFill>
              <a:ln>
                <a:noFill/>
              </a:ln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A5-F546-94CE-DBE4DD9A5F1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0AA5-F546-94CE-DBE4DD9A5F1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A5-F546-94CE-DBE4DD9A5F1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solidFill>
              <a:srgbClr val="196576"/>
            </a:solidFill>
            <a:effectLst>
              <a:outerShdw blurRad="114300" dist="114300" dir="5400000" algn="t" rotWithShape="0">
                <a:sysClr val="windowText" lastClr="000000">
                  <a:alpha val="20000"/>
                </a:sysClr>
              </a:outerShdw>
            </a:effectLst>
          </c:spPr>
          <c:dPt>
            <c:idx val="0"/>
            <c:bubble3D val="0"/>
            <c:spPr>
              <a:solidFill>
                <a:srgbClr val="196576"/>
              </a:solidFill>
              <a:ln>
                <a:noFill/>
              </a:ln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AD-2549-BF48-32ABC07BF55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54AD-2549-BF48-32ABC07BF552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AD-2549-BF48-32ABC07BF55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solidFill>
              <a:srgbClr val="196576"/>
            </a:solidFill>
            <a:effectLst>
              <a:outerShdw blurRad="114300" dist="114300" dir="5400000" algn="t" rotWithShape="0">
                <a:sysClr val="windowText" lastClr="000000">
                  <a:alpha val="20000"/>
                </a:sysClr>
              </a:outerShdw>
            </a:effectLst>
          </c:spPr>
          <c:dPt>
            <c:idx val="0"/>
            <c:bubble3D val="0"/>
            <c:spPr>
              <a:solidFill>
                <a:srgbClr val="196576"/>
              </a:solidFill>
              <a:ln>
                <a:noFill/>
              </a:ln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AD-AF4F-AE3B-BB31E844E37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0AD-AF4F-AE3B-BB31E844E371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D-AF4F-AE3B-BB31E844E37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solidFill>
              <a:srgbClr val="196576"/>
            </a:solidFill>
            <a:effectLst>
              <a:outerShdw blurRad="114300" dist="114300" dir="5400000" algn="t" rotWithShape="0">
                <a:schemeClr val="tx1">
                  <a:alpha val="20000"/>
                </a:schemeClr>
              </a:outerShdw>
            </a:effectLst>
          </c:spPr>
          <c:dPt>
            <c:idx val="0"/>
            <c:bubble3D val="0"/>
            <c:spPr>
              <a:solidFill>
                <a:srgbClr val="196576"/>
              </a:solidFill>
              <a:ln>
                <a:noFill/>
              </a:ln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7D1-7B4D-8EB8-EE7CCE48523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C7D1-7B4D-8EB8-EE7CCE485233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D1-7B4D-8EB8-EE7CCE48523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5C81D-8E81-8147-8025-37A02C021A8A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17C9B-DB58-B944-9B00-07CF1FE6D0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F116E-A2F5-412F-A159-F57AD713E7F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83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116E-A2F5-412F-A159-F57AD713E7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116E-A2F5-412F-A159-F57AD713E7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08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116E-A2F5-412F-A159-F57AD713E7F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25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116E-A2F5-412F-A159-F57AD713E7F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37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116E-A2F5-412F-A159-F57AD713E7F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71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F116E-A2F5-412F-A159-F57AD713E7F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86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FABF-D76C-A143-81A2-5AC3168ED546}" type="datetime1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3399" y="6356350"/>
            <a:ext cx="719667" cy="365125"/>
          </a:xfrm>
          <a:prstGeom prst="rect">
            <a:avLst/>
          </a:prstGeom>
        </p:spPr>
        <p:txBody>
          <a:bodyPr/>
          <a:lstStyle/>
          <a:p>
            <a:fld id="{BE6A59C8-A18F-2D43-91E1-8D303268CB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CFE5-818E-2040-9ACB-B71637A0B782}" type="datetime1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693399" y="6356350"/>
            <a:ext cx="719667" cy="365125"/>
          </a:xfrm>
          <a:prstGeom prst="rect">
            <a:avLst/>
          </a:prstGeom>
        </p:spPr>
        <p:txBody>
          <a:bodyPr/>
          <a:lstStyle/>
          <a:p>
            <a:fld id="{BE6A59C8-A18F-2D43-91E1-8D303268CB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BDB2-67F6-B043-A777-17EC90A2920C}" type="datetime1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3399" y="6356350"/>
            <a:ext cx="719667" cy="365125"/>
          </a:xfrm>
          <a:prstGeom prst="rect">
            <a:avLst/>
          </a:prstGeom>
        </p:spPr>
        <p:txBody>
          <a:bodyPr/>
          <a:lstStyle/>
          <a:p>
            <a:fld id="{BE6A59C8-A18F-2D43-91E1-8D303268CB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6209-0A15-8645-91ED-264BF4D1A4DA}" type="datetime1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3399" y="6356350"/>
            <a:ext cx="719667" cy="365125"/>
          </a:xfrm>
          <a:prstGeom prst="rect">
            <a:avLst/>
          </a:prstGeom>
        </p:spPr>
        <p:txBody>
          <a:bodyPr/>
          <a:lstStyle/>
          <a:p>
            <a:fld id="{BE6A59C8-A18F-2D43-91E1-8D303268CB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694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23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70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7E06-C38D-5D45-BA39-BEAF3EE3EADD}" type="datetime1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3399" y="6356350"/>
            <a:ext cx="719667" cy="365125"/>
          </a:xfrm>
          <a:prstGeom prst="rect">
            <a:avLst/>
          </a:prstGeom>
        </p:spPr>
        <p:txBody>
          <a:bodyPr/>
          <a:lstStyle/>
          <a:p>
            <a:fld id="{BE6A59C8-A18F-2D43-91E1-8D303268CB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2413-921B-B04F-890F-0282F1130B7C}" type="datetime1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3399" y="6356350"/>
            <a:ext cx="719667" cy="365125"/>
          </a:xfrm>
          <a:prstGeom prst="rect">
            <a:avLst/>
          </a:prstGeom>
        </p:spPr>
        <p:txBody>
          <a:bodyPr/>
          <a:lstStyle/>
          <a:p>
            <a:fld id="{BE6A59C8-A18F-2D43-91E1-8D303268CB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FB29-32E0-A649-A3D5-20C876C59C68}" type="datetime1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693399" y="6356350"/>
            <a:ext cx="719667" cy="365125"/>
          </a:xfrm>
          <a:prstGeom prst="rect">
            <a:avLst/>
          </a:prstGeom>
        </p:spPr>
        <p:txBody>
          <a:bodyPr/>
          <a:lstStyle/>
          <a:p>
            <a:fld id="{BE6A59C8-A18F-2D43-91E1-8D303268CB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8038-1E6F-624F-89E6-015479A22115}" type="datetime1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0693399" y="6356350"/>
            <a:ext cx="719667" cy="365125"/>
          </a:xfrm>
          <a:prstGeom prst="rect">
            <a:avLst/>
          </a:prstGeom>
        </p:spPr>
        <p:txBody>
          <a:bodyPr/>
          <a:lstStyle/>
          <a:p>
            <a:fld id="{BE6A59C8-A18F-2D43-91E1-8D303268CB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8038-1E6F-624F-89E6-015479A22115}" type="datetime1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0693399" y="6356350"/>
            <a:ext cx="719667" cy="365125"/>
          </a:xfrm>
          <a:prstGeom prst="rect">
            <a:avLst/>
          </a:prstGeom>
        </p:spPr>
        <p:txBody>
          <a:bodyPr/>
          <a:lstStyle/>
          <a:p>
            <a:fld id="{BE6A59C8-A18F-2D43-91E1-8D303268CB6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E8EDA4E-34B3-604D-4E87-BD1D97FC3752}"/>
              </a:ext>
            </a:extLst>
          </p:cNvPr>
          <p:cNvSpPr txBox="1"/>
          <p:nvPr userDrawn="1"/>
        </p:nvSpPr>
        <p:spPr>
          <a:xfrm>
            <a:off x="1309700" y="666226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66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8190-2B10-714A-B229-8DFE3733C789}" type="datetime1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693399" y="6356350"/>
            <a:ext cx="719667" cy="365125"/>
          </a:xfrm>
          <a:prstGeom prst="rect">
            <a:avLst/>
          </a:prstGeom>
        </p:spPr>
        <p:txBody>
          <a:bodyPr/>
          <a:lstStyle/>
          <a:p>
            <a:fld id="{BE6A59C8-A18F-2D43-91E1-8D303268CB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A701-1259-DA42-ABA3-10318174BF68}" type="datetime1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693399" y="6356350"/>
            <a:ext cx="719667" cy="365125"/>
          </a:xfrm>
          <a:prstGeom prst="rect">
            <a:avLst/>
          </a:prstGeom>
        </p:spPr>
        <p:txBody>
          <a:bodyPr/>
          <a:lstStyle/>
          <a:p>
            <a:fld id="{BE6A59C8-A18F-2D43-91E1-8D303268CB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C81E-44E6-1D41-8AA5-B6502DEAD43F}" type="datetime1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693399" y="6356350"/>
            <a:ext cx="719667" cy="365125"/>
          </a:xfrm>
          <a:prstGeom prst="rect">
            <a:avLst/>
          </a:prstGeom>
        </p:spPr>
        <p:txBody>
          <a:bodyPr/>
          <a:lstStyle/>
          <a:p>
            <a:fld id="{BE6A59C8-A18F-2D43-91E1-8D303268CB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6B9F5-709E-AC40-AC7F-83297D81BBD9}" type="datetime1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F2FAC02-FB42-6346-ABEC-333D86880265}"/>
              </a:ext>
            </a:extLst>
          </p:cNvPr>
          <p:cNvSpPr txBox="1"/>
          <p:nvPr userDrawn="1"/>
        </p:nvSpPr>
        <p:spPr>
          <a:xfrm>
            <a:off x="492369" y="269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30DAF67-6518-AF4D-8FB4-D8194E503D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64" y="-24063"/>
            <a:ext cx="1987895" cy="16703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60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0FD545-F44E-0C4D-8DAB-1E1AB69CD1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04"/>
            <a:ext cx="5753100" cy="684219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14385" y="3140902"/>
            <a:ext cx="5753100" cy="461665"/>
          </a:xfrm>
          <a:prstGeom prst="rect">
            <a:avLst/>
          </a:prstGeom>
          <a:solidFill>
            <a:srgbClr val="2B9E9C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93055C9-77E6-BD4E-A58B-8B137C136E99}"/>
              </a:ext>
            </a:extLst>
          </p:cNvPr>
          <p:cNvGrpSpPr/>
          <p:nvPr/>
        </p:nvGrpSpPr>
        <p:grpSpPr>
          <a:xfrm>
            <a:off x="7089401" y="4457209"/>
            <a:ext cx="3632200" cy="396132"/>
            <a:chOff x="4279901" y="4216688"/>
            <a:chExt cx="3632200" cy="396132"/>
          </a:xfrm>
        </p:grpSpPr>
        <p:sp>
          <p:nvSpPr>
            <p:cNvPr id="7" name="矩形: 圆角 8"/>
            <p:cNvSpPr/>
            <p:nvPr/>
          </p:nvSpPr>
          <p:spPr>
            <a:xfrm>
              <a:off x="4279901" y="4216688"/>
              <a:ext cx="1560178" cy="396130"/>
            </a:xfrm>
            <a:prstGeom prst="roundRect">
              <a:avLst>
                <a:gd name="adj" fmla="val 50000"/>
              </a:avLst>
            </a:prstGeom>
            <a:solidFill>
              <a:srgbClr val="1965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www.freeppt7.com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8" name="矩形: 圆角 9"/>
            <p:cNvSpPr/>
            <p:nvPr/>
          </p:nvSpPr>
          <p:spPr>
            <a:xfrm>
              <a:off x="6351923" y="4216690"/>
              <a:ext cx="1560178" cy="396130"/>
            </a:xfrm>
            <a:prstGeom prst="roundRect">
              <a:avLst>
                <a:gd name="adj" fmla="val 50000"/>
              </a:avLst>
            </a:prstGeom>
            <a:solidFill>
              <a:srgbClr val="2B9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16/02/20XX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C1CD5B8-2CF0-2A43-AC15-137966CD2562}"/>
              </a:ext>
            </a:extLst>
          </p:cNvPr>
          <p:cNvGrpSpPr/>
          <p:nvPr/>
        </p:nvGrpSpPr>
        <p:grpSpPr>
          <a:xfrm>
            <a:off x="9728200" y="6200101"/>
            <a:ext cx="2128575" cy="279468"/>
            <a:chOff x="5489823" y="5911484"/>
            <a:chExt cx="2128575" cy="279468"/>
          </a:xfrm>
          <a:solidFill>
            <a:srgbClr val="196576"/>
          </a:solidFill>
        </p:grpSpPr>
        <p:pic>
          <p:nvPicPr>
            <p:cNvPr id="13" name="图形 12" descr="放大镜">
              <a:extLst>
                <a:ext uri="{FF2B5EF4-FFF2-40B4-BE49-F238E27FC236}">
                  <a16:creationId xmlns:a16="http://schemas.microsoft.com/office/drawing/2014/main" id="{69140CC3-3759-B446-9B19-53BB1A822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9823" y="5911484"/>
              <a:ext cx="279468" cy="279468"/>
            </a:xfrm>
            <a:prstGeom prst="rect">
              <a:avLst/>
            </a:prstGeom>
          </p:spPr>
        </p:pic>
        <p:pic>
          <p:nvPicPr>
            <p:cNvPr id="16" name="图形 15" descr="研究">
              <a:extLst>
                <a:ext uri="{FF2B5EF4-FFF2-40B4-BE49-F238E27FC236}">
                  <a16:creationId xmlns:a16="http://schemas.microsoft.com/office/drawing/2014/main" id="{15BD9F2B-828E-D84D-A9DE-0B3B7E3BA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06192" y="5911484"/>
              <a:ext cx="279468" cy="279468"/>
            </a:xfrm>
            <a:prstGeom prst="rect">
              <a:avLst/>
            </a:prstGeom>
          </p:spPr>
        </p:pic>
        <p:pic>
          <p:nvPicPr>
            <p:cNvPr id="21" name="图形 20" descr="秒表">
              <a:extLst>
                <a:ext uri="{FF2B5EF4-FFF2-40B4-BE49-F238E27FC236}">
                  <a16:creationId xmlns:a16="http://schemas.microsoft.com/office/drawing/2014/main" id="{74B2D52D-E033-0146-AB4E-3BB869D61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22561" y="5911484"/>
              <a:ext cx="279468" cy="279468"/>
            </a:xfrm>
            <a:prstGeom prst="rect">
              <a:avLst/>
            </a:prstGeom>
          </p:spPr>
        </p:pic>
        <p:pic>
          <p:nvPicPr>
            <p:cNvPr id="29" name="图形 28" descr="单级齿轮">
              <a:extLst>
                <a:ext uri="{FF2B5EF4-FFF2-40B4-BE49-F238E27FC236}">
                  <a16:creationId xmlns:a16="http://schemas.microsoft.com/office/drawing/2014/main" id="{999DFDCB-311E-284D-8150-F55850271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38930" y="5911484"/>
              <a:ext cx="279468" cy="279468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055E6EE0-B690-4C49-AC44-3385E32A1793}"/>
              </a:ext>
            </a:extLst>
          </p:cNvPr>
          <p:cNvSpPr/>
          <p:nvPr/>
        </p:nvSpPr>
        <p:spPr>
          <a:xfrm>
            <a:off x="4904669" y="2070314"/>
            <a:ext cx="64264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800" b="1" dirty="0">
                <a:solidFill>
                  <a:srgbClr val="196576"/>
                </a:solidFill>
                <a:cs typeface="+mn-ea"/>
                <a:sym typeface="+mn-lt"/>
              </a:rPr>
              <a:t>Free PPT Templates</a:t>
            </a:r>
            <a:endParaRPr lang="zh-CN" altLang="en-US" sz="58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285ED85-353D-A347-C4B8-EF4F55D18641}"/>
              </a:ext>
            </a:extLst>
          </p:cNvPr>
          <p:cNvGrpSpPr/>
          <p:nvPr/>
        </p:nvGrpSpPr>
        <p:grpSpPr>
          <a:xfrm>
            <a:off x="10282485" y="459912"/>
            <a:ext cx="1307465" cy="421005"/>
            <a:chOff x="455" y="472"/>
            <a:chExt cx="2059" cy="66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02E8213-0DF9-5E33-58B2-4A528E8E19B0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1845E91E-6148-31E9-0777-C34D7F9957B9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B2FDFA47-FA81-20D6-D37E-25BD3028446D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ABC65A47-136A-89B0-31A0-87E1ECA763F6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38854CA-FFC8-0201-06F7-B32F3E5D2060}"/>
                </a:ext>
              </a:extLst>
            </p:cNvPr>
            <p:cNvSpPr txBox="1"/>
            <p:nvPr/>
          </p:nvSpPr>
          <p:spPr>
            <a:xfrm>
              <a:off x="1273" y="505"/>
              <a:ext cx="1241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TextBox 3">
            <a:hlinkClick r:id="rId12"/>
            <a:extLst>
              <a:ext uri="{FF2B5EF4-FFF2-40B4-BE49-F238E27FC236}">
                <a16:creationId xmlns:a16="http://schemas.microsoft.com/office/drawing/2014/main" id="{B359440A-6ACA-A4B1-1574-E0D2A16D9B17}"/>
              </a:ext>
            </a:extLst>
          </p:cNvPr>
          <p:cNvSpPr txBox="1"/>
          <p:nvPr/>
        </p:nvSpPr>
        <p:spPr>
          <a:xfrm>
            <a:off x="6161477" y="621672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2B9E9C"/>
                </a:solidFill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2B9E9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">
            <a:extLst>
              <a:ext uri="{FF2B5EF4-FFF2-40B4-BE49-F238E27FC236}">
                <a16:creationId xmlns:a16="http://schemas.microsoft.com/office/drawing/2014/main" id="{836C9324-67B8-464A-A79E-A342CE9AF478}"/>
              </a:ext>
            </a:extLst>
          </p:cNvPr>
          <p:cNvSpPr/>
          <p:nvPr/>
        </p:nvSpPr>
        <p:spPr>
          <a:xfrm>
            <a:off x="725014" y="2229400"/>
            <a:ext cx="1245770" cy="1245320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3">
            <a:extLst>
              <a:ext uri="{FF2B5EF4-FFF2-40B4-BE49-F238E27FC236}">
                <a16:creationId xmlns:a16="http://schemas.microsoft.com/office/drawing/2014/main" id="{5ECC9F18-021D-4C48-96F2-6D03907ED9B6}"/>
              </a:ext>
            </a:extLst>
          </p:cNvPr>
          <p:cNvSpPr/>
          <p:nvPr/>
        </p:nvSpPr>
        <p:spPr>
          <a:xfrm>
            <a:off x="2287315" y="1994713"/>
            <a:ext cx="1689688" cy="1689077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43D5DB55-58FE-1548-9D0B-4E247A67E0DB}"/>
              </a:ext>
            </a:extLst>
          </p:cNvPr>
          <p:cNvSpPr/>
          <p:nvPr/>
        </p:nvSpPr>
        <p:spPr>
          <a:xfrm flipH="1">
            <a:off x="9042295" y="2229400"/>
            <a:ext cx="1245770" cy="1245320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79AA7A4C-4EC7-0B4A-B798-92159BF2401A}"/>
              </a:ext>
            </a:extLst>
          </p:cNvPr>
          <p:cNvSpPr/>
          <p:nvPr/>
        </p:nvSpPr>
        <p:spPr>
          <a:xfrm flipH="1">
            <a:off x="7036075" y="1994713"/>
            <a:ext cx="1689688" cy="1689077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4" name="12">
            <a:extLst>
              <a:ext uri="{FF2B5EF4-FFF2-40B4-BE49-F238E27FC236}">
                <a16:creationId xmlns:a16="http://schemas.microsoft.com/office/drawing/2014/main" id="{C1FE6F03-FC71-5449-B954-F3ACEB0F2E82}"/>
              </a:ext>
            </a:extLst>
          </p:cNvPr>
          <p:cNvSpPr/>
          <p:nvPr/>
        </p:nvSpPr>
        <p:spPr>
          <a:xfrm>
            <a:off x="4429159" y="1753097"/>
            <a:ext cx="2158537" cy="2157756"/>
          </a:xfrm>
          <a:prstGeom prst="ellipse">
            <a:avLst/>
          </a:prstGeom>
          <a:gradFill>
            <a:gsLst>
              <a:gs pos="0">
                <a:schemeClr val="bg1">
                  <a:lumMod val="97000"/>
                </a:schemeClr>
              </a:gs>
              <a:gs pos="100000">
                <a:schemeClr val="bg1">
                  <a:lumMod val="76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7" name="Freeform 37">
            <a:extLst>
              <a:ext uri="{FF2B5EF4-FFF2-40B4-BE49-F238E27FC236}">
                <a16:creationId xmlns:a16="http://schemas.microsoft.com/office/drawing/2014/main" id="{10621F71-9AC9-654E-A2DA-7EC845F11FB5}"/>
              </a:ext>
            </a:extLst>
          </p:cNvPr>
          <p:cNvSpPr>
            <a:spLocks/>
          </p:cNvSpPr>
          <p:nvPr/>
        </p:nvSpPr>
        <p:spPr bwMode="auto">
          <a:xfrm>
            <a:off x="5769284" y="1846242"/>
            <a:ext cx="91529" cy="88806"/>
          </a:xfrm>
          <a:custGeom>
            <a:avLst/>
            <a:gdLst>
              <a:gd name="T0" fmla="*/ 7 w 14"/>
              <a:gd name="T1" fmla="*/ 0 h 14"/>
              <a:gd name="T2" fmla="*/ 6 w 14"/>
              <a:gd name="T3" fmla="*/ 0 h 14"/>
              <a:gd name="T4" fmla="*/ 6 w 14"/>
              <a:gd name="T5" fmla="*/ 1 h 14"/>
              <a:gd name="T6" fmla="*/ 6 w 14"/>
              <a:gd name="T7" fmla="*/ 2 h 14"/>
              <a:gd name="T8" fmla="*/ 6 w 14"/>
              <a:gd name="T9" fmla="*/ 2 h 14"/>
              <a:gd name="T10" fmla="*/ 6 w 14"/>
              <a:gd name="T11" fmla="*/ 2 h 14"/>
              <a:gd name="T12" fmla="*/ 5 w 14"/>
              <a:gd name="T13" fmla="*/ 3 h 14"/>
              <a:gd name="T14" fmla="*/ 5 w 14"/>
              <a:gd name="T15" fmla="*/ 3 h 14"/>
              <a:gd name="T16" fmla="*/ 4 w 14"/>
              <a:gd name="T17" fmla="*/ 3 h 14"/>
              <a:gd name="T18" fmla="*/ 4 w 14"/>
              <a:gd name="T19" fmla="*/ 3 h 14"/>
              <a:gd name="T20" fmla="*/ 3 w 14"/>
              <a:gd name="T21" fmla="*/ 3 h 14"/>
              <a:gd name="T22" fmla="*/ 3 w 14"/>
              <a:gd name="T23" fmla="*/ 4 h 14"/>
              <a:gd name="T24" fmla="*/ 3 w 14"/>
              <a:gd name="T25" fmla="*/ 4 h 14"/>
              <a:gd name="T26" fmla="*/ 3 w 14"/>
              <a:gd name="T27" fmla="*/ 4 h 14"/>
              <a:gd name="T28" fmla="*/ 3 w 14"/>
              <a:gd name="T29" fmla="*/ 4 h 14"/>
              <a:gd name="T30" fmla="*/ 2 w 14"/>
              <a:gd name="T31" fmla="*/ 4 h 14"/>
              <a:gd name="T32" fmla="*/ 1 w 14"/>
              <a:gd name="T33" fmla="*/ 4 h 14"/>
              <a:gd name="T34" fmla="*/ 0 w 14"/>
              <a:gd name="T35" fmla="*/ 5 h 14"/>
              <a:gd name="T36" fmla="*/ 0 w 14"/>
              <a:gd name="T37" fmla="*/ 6 h 14"/>
              <a:gd name="T38" fmla="*/ 0 w 14"/>
              <a:gd name="T39" fmla="*/ 6 h 14"/>
              <a:gd name="T40" fmla="*/ 0 w 14"/>
              <a:gd name="T41" fmla="*/ 9 h 14"/>
              <a:gd name="T42" fmla="*/ 1 w 14"/>
              <a:gd name="T43" fmla="*/ 9 h 14"/>
              <a:gd name="T44" fmla="*/ 1 w 14"/>
              <a:gd name="T45" fmla="*/ 9 h 14"/>
              <a:gd name="T46" fmla="*/ 1 w 14"/>
              <a:gd name="T47" fmla="*/ 9 h 14"/>
              <a:gd name="T48" fmla="*/ 1 w 14"/>
              <a:gd name="T49" fmla="*/ 9 h 14"/>
              <a:gd name="T50" fmla="*/ 1 w 14"/>
              <a:gd name="T51" fmla="*/ 11 h 14"/>
              <a:gd name="T52" fmla="*/ 2 w 14"/>
              <a:gd name="T53" fmla="*/ 11 h 14"/>
              <a:gd name="T54" fmla="*/ 3 w 14"/>
              <a:gd name="T55" fmla="*/ 11 h 14"/>
              <a:gd name="T56" fmla="*/ 3 w 14"/>
              <a:gd name="T57" fmla="*/ 11 h 14"/>
              <a:gd name="T58" fmla="*/ 3 w 14"/>
              <a:gd name="T59" fmla="*/ 11 h 14"/>
              <a:gd name="T60" fmla="*/ 3 w 14"/>
              <a:gd name="T61" fmla="*/ 13 h 14"/>
              <a:gd name="T62" fmla="*/ 5 w 14"/>
              <a:gd name="T63" fmla="*/ 13 h 14"/>
              <a:gd name="T64" fmla="*/ 6 w 14"/>
              <a:gd name="T65" fmla="*/ 14 h 14"/>
              <a:gd name="T66" fmla="*/ 7 w 14"/>
              <a:gd name="T67" fmla="*/ 14 h 14"/>
              <a:gd name="T68" fmla="*/ 9 w 14"/>
              <a:gd name="T69" fmla="*/ 13 h 14"/>
              <a:gd name="T70" fmla="*/ 10 w 14"/>
              <a:gd name="T71" fmla="*/ 13 h 14"/>
              <a:gd name="T72" fmla="*/ 10 w 14"/>
              <a:gd name="T73" fmla="*/ 12 h 14"/>
              <a:gd name="T74" fmla="*/ 11 w 14"/>
              <a:gd name="T75" fmla="*/ 12 h 14"/>
              <a:gd name="T76" fmla="*/ 12 w 14"/>
              <a:gd name="T77" fmla="*/ 12 h 14"/>
              <a:gd name="T78" fmla="*/ 13 w 14"/>
              <a:gd name="T79" fmla="*/ 8 h 14"/>
              <a:gd name="T80" fmla="*/ 13 w 14"/>
              <a:gd name="T81" fmla="*/ 7 h 14"/>
              <a:gd name="T82" fmla="*/ 12 w 14"/>
              <a:gd name="T83" fmla="*/ 5 h 14"/>
              <a:gd name="T84" fmla="*/ 12 w 14"/>
              <a:gd name="T85" fmla="*/ 5 h 14"/>
              <a:gd name="T86" fmla="*/ 12 w 14"/>
              <a:gd name="T87" fmla="*/ 5 h 14"/>
              <a:gd name="T88" fmla="*/ 13 w 14"/>
              <a:gd name="T89" fmla="*/ 4 h 14"/>
              <a:gd name="T90" fmla="*/ 13 w 14"/>
              <a:gd name="T91" fmla="*/ 2 h 14"/>
              <a:gd name="T92" fmla="*/ 13 w 14"/>
              <a:gd name="T93" fmla="*/ 2 h 14"/>
              <a:gd name="T94" fmla="*/ 12 w 14"/>
              <a:gd name="T95" fmla="*/ 2 h 14"/>
              <a:gd name="T96" fmla="*/ 12 w 14"/>
              <a:gd name="T97" fmla="*/ 1 h 14"/>
              <a:gd name="T98" fmla="*/ 11 w 14"/>
              <a:gd name="T99" fmla="*/ 1 h 14"/>
              <a:gd name="T100" fmla="*/ 8 w 14"/>
              <a:gd name="T101" fmla="*/ 0 h 14"/>
              <a:gd name="T102" fmla="*/ 8 w 14"/>
              <a:gd name="T103" fmla="*/ 0 h 14"/>
              <a:gd name="T104" fmla="*/ 7 w 14"/>
              <a:gd name="T105" fmla="*/ 0 h 14"/>
              <a:gd name="T106" fmla="*/ 7 w 14"/>
              <a:gd name="T107" fmla="*/ 0 h 14"/>
              <a:gd name="T108" fmla="*/ 7 w 14"/>
              <a:gd name="T10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" h="14">
                <a:moveTo>
                  <a:pt x="7" y="0"/>
                </a:moveTo>
                <a:cubicBezTo>
                  <a:pt x="7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4"/>
                  <a:pt x="9" y="13"/>
                  <a:pt x="9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1"/>
                  <a:pt x="14" y="9"/>
                  <a:pt x="13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3" y="5"/>
                  <a:pt x="13" y="5"/>
                  <a:pt x="13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0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8" name="Freeform 38">
            <a:extLst>
              <a:ext uri="{FF2B5EF4-FFF2-40B4-BE49-F238E27FC236}">
                <a16:creationId xmlns:a16="http://schemas.microsoft.com/office/drawing/2014/main" id="{6DC03A3E-0E1B-AE4E-860C-DEA0D0549849}"/>
              </a:ext>
            </a:extLst>
          </p:cNvPr>
          <p:cNvSpPr>
            <a:spLocks/>
          </p:cNvSpPr>
          <p:nvPr/>
        </p:nvSpPr>
        <p:spPr bwMode="auto">
          <a:xfrm>
            <a:off x="5852736" y="1865080"/>
            <a:ext cx="59224" cy="51131"/>
          </a:xfrm>
          <a:custGeom>
            <a:avLst/>
            <a:gdLst>
              <a:gd name="T0" fmla="*/ 4 w 9"/>
              <a:gd name="T1" fmla="*/ 0 h 8"/>
              <a:gd name="T2" fmla="*/ 0 w 9"/>
              <a:gd name="T3" fmla="*/ 1 h 8"/>
              <a:gd name="T4" fmla="*/ 0 w 9"/>
              <a:gd name="T5" fmla="*/ 2 h 8"/>
              <a:gd name="T6" fmla="*/ 1 w 9"/>
              <a:gd name="T7" fmla="*/ 3 h 8"/>
              <a:gd name="T8" fmla="*/ 2 w 9"/>
              <a:gd name="T9" fmla="*/ 4 h 8"/>
              <a:gd name="T10" fmla="*/ 3 w 9"/>
              <a:gd name="T11" fmla="*/ 5 h 8"/>
              <a:gd name="T12" fmla="*/ 3 w 9"/>
              <a:gd name="T13" fmla="*/ 6 h 8"/>
              <a:gd name="T14" fmla="*/ 4 w 9"/>
              <a:gd name="T15" fmla="*/ 6 h 8"/>
              <a:gd name="T16" fmla="*/ 4 w 9"/>
              <a:gd name="T17" fmla="*/ 6 h 8"/>
              <a:gd name="T18" fmla="*/ 4 w 9"/>
              <a:gd name="T19" fmla="*/ 7 h 8"/>
              <a:gd name="T20" fmla="*/ 4 w 9"/>
              <a:gd name="T21" fmla="*/ 7 h 8"/>
              <a:gd name="T22" fmla="*/ 6 w 9"/>
              <a:gd name="T23" fmla="*/ 7 h 8"/>
              <a:gd name="T24" fmla="*/ 6 w 9"/>
              <a:gd name="T25" fmla="*/ 8 h 8"/>
              <a:gd name="T26" fmla="*/ 9 w 9"/>
              <a:gd name="T27" fmla="*/ 6 h 8"/>
              <a:gd name="T28" fmla="*/ 9 w 9"/>
              <a:gd name="T29" fmla="*/ 3 h 8"/>
              <a:gd name="T30" fmla="*/ 9 w 9"/>
              <a:gd name="T31" fmla="*/ 2 h 8"/>
              <a:gd name="T32" fmla="*/ 9 w 9"/>
              <a:gd name="T33" fmla="*/ 1 h 8"/>
              <a:gd name="T34" fmla="*/ 8 w 9"/>
              <a:gd name="T35" fmla="*/ 1 h 8"/>
              <a:gd name="T36" fmla="*/ 7 w 9"/>
              <a:gd name="T37" fmla="*/ 1 h 8"/>
              <a:gd name="T38" fmla="*/ 7 w 9"/>
              <a:gd name="T39" fmla="*/ 1 h 8"/>
              <a:gd name="T40" fmla="*/ 7 w 9"/>
              <a:gd name="T41" fmla="*/ 1 h 8"/>
              <a:gd name="T42" fmla="*/ 8 w 9"/>
              <a:gd name="T43" fmla="*/ 0 h 8"/>
              <a:gd name="T44" fmla="*/ 7 w 9"/>
              <a:gd name="T45" fmla="*/ 0 h 8"/>
              <a:gd name="T46" fmla="*/ 5 w 9"/>
              <a:gd name="T47" fmla="*/ 0 h 8"/>
              <a:gd name="T48" fmla="*/ 4 w 9"/>
              <a:gd name="T4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" h="8">
                <a:moveTo>
                  <a:pt x="4" y="0"/>
                </a:moveTo>
                <a:cubicBezTo>
                  <a:pt x="3" y="0"/>
                  <a:pt x="1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8" y="7"/>
                  <a:pt x="9" y="6"/>
                </a:cubicBezTo>
                <a:cubicBezTo>
                  <a:pt x="9" y="5"/>
                  <a:pt x="9" y="4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9" name="Freeform 39">
            <a:extLst>
              <a:ext uri="{FF2B5EF4-FFF2-40B4-BE49-F238E27FC236}">
                <a16:creationId xmlns:a16="http://schemas.microsoft.com/office/drawing/2014/main" id="{FE30BA42-6A14-4D4C-A6FF-52411E9A1A72}"/>
              </a:ext>
            </a:extLst>
          </p:cNvPr>
          <p:cNvSpPr>
            <a:spLocks/>
          </p:cNvSpPr>
          <p:nvPr/>
        </p:nvSpPr>
        <p:spPr bwMode="auto">
          <a:xfrm>
            <a:off x="5852736" y="1910828"/>
            <a:ext cx="59224" cy="37675"/>
          </a:xfrm>
          <a:custGeom>
            <a:avLst/>
            <a:gdLst>
              <a:gd name="T0" fmla="*/ 6 w 9"/>
              <a:gd name="T1" fmla="*/ 0 h 6"/>
              <a:gd name="T2" fmla="*/ 4 w 9"/>
              <a:gd name="T3" fmla="*/ 0 h 6"/>
              <a:gd name="T4" fmla="*/ 1 w 9"/>
              <a:gd name="T5" fmla="*/ 0 h 6"/>
              <a:gd name="T6" fmla="*/ 0 w 9"/>
              <a:gd name="T7" fmla="*/ 1 h 6"/>
              <a:gd name="T8" fmla="*/ 0 w 9"/>
              <a:gd name="T9" fmla="*/ 2 h 6"/>
              <a:gd name="T10" fmla="*/ 0 w 9"/>
              <a:gd name="T11" fmla="*/ 2 h 6"/>
              <a:gd name="T12" fmla="*/ 0 w 9"/>
              <a:gd name="T13" fmla="*/ 5 h 6"/>
              <a:gd name="T14" fmla="*/ 3 w 9"/>
              <a:gd name="T15" fmla="*/ 5 h 6"/>
              <a:gd name="T16" fmla="*/ 3 w 9"/>
              <a:gd name="T17" fmla="*/ 6 h 6"/>
              <a:gd name="T18" fmla="*/ 8 w 9"/>
              <a:gd name="T19" fmla="*/ 6 h 6"/>
              <a:gd name="T20" fmla="*/ 8 w 9"/>
              <a:gd name="T21" fmla="*/ 6 h 6"/>
              <a:gd name="T22" fmla="*/ 9 w 9"/>
              <a:gd name="T23" fmla="*/ 6 h 6"/>
              <a:gd name="T24" fmla="*/ 9 w 9"/>
              <a:gd name="T25" fmla="*/ 5 h 6"/>
              <a:gd name="T26" fmla="*/ 9 w 9"/>
              <a:gd name="T27" fmla="*/ 5 h 6"/>
              <a:gd name="T28" fmla="*/ 9 w 9"/>
              <a:gd name="T29" fmla="*/ 3 h 6"/>
              <a:gd name="T30" fmla="*/ 7 w 9"/>
              <a:gd name="T31" fmla="*/ 2 h 6"/>
              <a:gd name="T32" fmla="*/ 7 w 9"/>
              <a:gd name="T33" fmla="*/ 2 h 6"/>
              <a:gd name="T34" fmla="*/ 7 w 9"/>
              <a:gd name="T35" fmla="*/ 2 h 6"/>
              <a:gd name="T36" fmla="*/ 6 w 9"/>
              <a:gd name="T37" fmla="*/ 2 h 6"/>
              <a:gd name="T38" fmla="*/ 6 w 9"/>
              <a:gd name="T39" fmla="*/ 1 h 6"/>
              <a:gd name="T40" fmla="*/ 6 w 9"/>
              <a:gd name="T41" fmla="*/ 1 h 6"/>
              <a:gd name="T42" fmla="*/ 6 w 9"/>
              <a:gd name="T4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6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5"/>
                  <a:pt x="0" y="5"/>
                  <a:pt x="0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6"/>
                  <a:pt x="9" y="6"/>
                </a:cubicBezTo>
                <a:cubicBezTo>
                  <a:pt x="9" y="6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4"/>
                  <a:pt x="9" y="4"/>
                  <a:pt x="9" y="3"/>
                </a:cubicBezTo>
                <a:cubicBezTo>
                  <a:pt x="9" y="2"/>
                  <a:pt x="8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0" name="Freeform 40">
            <a:extLst>
              <a:ext uri="{FF2B5EF4-FFF2-40B4-BE49-F238E27FC236}">
                <a16:creationId xmlns:a16="http://schemas.microsoft.com/office/drawing/2014/main" id="{44F54F0F-94EF-7044-A5F4-67EB0BD0C8D2}"/>
              </a:ext>
            </a:extLst>
          </p:cNvPr>
          <p:cNvSpPr>
            <a:spLocks/>
          </p:cNvSpPr>
          <p:nvPr/>
        </p:nvSpPr>
        <p:spPr bwMode="auto">
          <a:xfrm>
            <a:off x="5327793" y="1762819"/>
            <a:ext cx="218053" cy="153392"/>
          </a:xfrm>
          <a:custGeom>
            <a:avLst/>
            <a:gdLst>
              <a:gd name="T0" fmla="*/ 14 w 34"/>
              <a:gd name="T1" fmla="*/ 1 h 24"/>
              <a:gd name="T2" fmla="*/ 2 w 34"/>
              <a:gd name="T3" fmla="*/ 2 h 24"/>
              <a:gd name="T4" fmla="*/ 2 w 34"/>
              <a:gd name="T5" fmla="*/ 5 h 24"/>
              <a:gd name="T6" fmla="*/ 4 w 34"/>
              <a:gd name="T7" fmla="*/ 6 h 24"/>
              <a:gd name="T8" fmla="*/ 4 w 34"/>
              <a:gd name="T9" fmla="*/ 9 h 24"/>
              <a:gd name="T10" fmla="*/ 4 w 34"/>
              <a:gd name="T11" fmla="*/ 12 h 24"/>
              <a:gd name="T12" fmla="*/ 3 w 34"/>
              <a:gd name="T13" fmla="*/ 13 h 24"/>
              <a:gd name="T14" fmla="*/ 0 w 34"/>
              <a:gd name="T15" fmla="*/ 15 h 24"/>
              <a:gd name="T16" fmla="*/ 0 w 34"/>
              <a:gd name="T17" fmla="*/ 18 h 24"/>
              <a:gd name="T18" fmla="*/ 2 w 34"/>
              <a:gd name="T19" fmla="*/ 20 h 24"/>
              <a:gd name="T20" fmla="*/ 5 w 34"/>
              <a:gd name="T21" fmla="*/ 24 h 24"/>
              <a:gd name="T22" fmla="*/ 11 w 34"/>
              <a:gd name="T23" fmla="*/ 24 h 24"/>
              <a:gd name="T24" fmla="*/ 13 w 34"/>
              <a:gd name="T25" fmla="*/ 22 h 24"/>
              <a:gd name="T26" fmla="*/ 14 w 34"/>
              <a:gd name="T27" fmla="*/ 19 h 24"/>
              <a:gd name="T28" fmla="*/ 15 w 34"/>
              <a:gd name="T29" fmla="*/ 18 h 24"/>
              <a:gd name="T30" fmla="*/ 16 w 34"/>
              <a:gd name="T31" fmla="*/ 18 h 24"/>
              <a:gd name="T32" fmla="*/ 17 w 34"/>
              <a:gd name="T33" fmla="*/ 18 h 24"/>
              <a:gd name="T34" fmla="*/ 21 w 34"/>
              <a:gd name="T35" fmla="*/ 17 h 24"/>
              <a:gd name="T36" fmla="*/ 21 w 34"/>
              <a:gd name="T37" fmla="*/ 16 h 24"/>
              <a:gd name="T38" fmla="*/ 22 w 34"/>
              <a:gd name="T39" fmla="*/ 16 h 24"/>
              <a:gd name="T40" fmla="*/ 25 w 34"/>
              <a:gd name="T41" fmla="*/ 14 h 24"/>
              <a:gd name="T42" fmla="*/ 28 w 34"/>
              <a:gd name="T43" fmla="*/ 14 h 24"/>
              <a:gd name="T44" fmla="*/ 29 w 34"/>
              <a:gd name="T45" fmla="*/ 12 h 24"/>
              <a:gd name="T46" fmla="*/ 29 w 34"/>
              <a:gd name="T47" fmla="*/ 12 h 24"/>
              <a:gd name="T48" fmla="*/ 31 w 34"/>
              <a:gd name="T49" fmla="*/ 11 h 24"/>
              <a:gd name="T50" fmla="*/ 31 w 34"/>
              <a:gd name="T51" fmla="*/ 9 h 24"/>
              <a:gd name="T52" fmla="*/ 31 w 34"/>
              <a:gd name="T53" fmla="*/ 7 h 24"/>
              <a:gd name="T54" fmla="*/ 33 w 34"/>
              <a:gd name="T55" fmla="*/ 5 h 24"/>
              <a:gd name="T56" fmla="*/ 34 w 34"/>
              <a:gd name="T57" fmla="*/ 3 h 24"/>
              <a:gd name="T58" fmla="*/ 34 w 34"/>
              <a:gd name="T59" fmla="*/ 2 h 24"/>
              <a:gd name="T60" fmla="*/ 32 w 34"/>
              <a:gd name="T61" fmla="*/ 0 h 24"/>
              <a:gd name="T62" fmla="*/ 27 w 34"/>
              <a:gd name="T6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" h="24">
                <a:moveTo>
                  <a:pt x="27" y="0"/>
                </a:moveTo>
                <a:cubicBezTo>
                  <a:pt x="23" y="0"/>
                  <a:pt x="18" y="0"/>
                  <a:pt x="14" y="1"/>
                </a:cubicBezTo>
                <a:cubicBezTo>
                  <a:pt x="10" y="1"/>
                  <a:pt x="6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4" y="6"/>
                </a:cubicBezTo>
                <a:cubicBezTo>
                  <a:pt x="4" y="6"/>
                  <a:pt x="4" y="7"/>
                  <a:pt x="4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10"/>
                  <a:pt x="5" y="11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4"/>
                  <a:pt x="2" y="14"/>
                  <a:pt x="1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2"/>
                  <a:pt x="5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3" y="24"/>
                  <a:pt x="13" y="23"/>
                  <a:pt x="13" y="22"/>
                </a:cubicBezTo>
                <a:cubicBezTo>
                  <a:pt x="13" y="22"/>
                  <a:pt x="14" y="21"/>
                  <a:pt x="14" y="21"/>
                </a:cubicBezTo>
                <a:cubicBezTo>
                  <a:pt x="14" y="20"/>
                  <a:pt x="14" y="20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9"/>
                  <a:pt x="15" y="19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18"/>
                  <a:pt x="21" y="18"/>
                  <a:pt x="21" y="17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16"/>
                  <a:pt x="23" y="16"/>
                  <a:pt x="24" y="15"/>
                </a:cubicBezTo>
                <a:cubicBezTo>
                  <a:pt x="24" y="15"/>
                  <a:pt x="25" y="14"/>
                  <a:pt x="25" y="14"/>
                </a:cubicBezTo>
                <a:cubicBezTo>
                  <a:pt x="25" y="14"/>
                  <a:pt x="26" y="14"/>
                  <a:pt x="26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4"/>
                  <a:pt x="29" y="13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1" y="12"/>
                  <a:pt x="31" y="11"/>
                </a:cubicBezTo>
                <a:cubicBezTo>
                  <a:pt x="32" y="11"/>
                  <a:pt x="32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8"/>
                  <a:pt x="31" y="7"/>
                  <a:pt x="31" y="7"/>
                </a:cubicBezTo>
                <a:cubicBezTo>
                  <a:pt x="31" y="6"/>
                  <a:pt x="31" y="6"/>
                  <a:pt x="32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1"/>
                  <a:pt x="34" y="1"/>
                  <a:pt x="33" y="1"/>
                </a:cubicBezTo>
                <a:cubicBezTo>
                  <a:pt x="33" y="0"/>
                  <a:pt x="33" y="0"/>
                  <a:pt x="32" y="0"/>
                </a:cubicBezTo>
                <a:cubicBezTo>
                  <a:pt x="32" y="0"/>
                  <a:pt x="31" y="0"/>
                  <a:pt x="31" y="0"/>
                </a:cubicBezTo>
                <a:cubicBezTo>
                  <a:pt x="29" y="0"/>
                  <a:pt x="28" y="0"/>
                  <a:pt x="27" y="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1" name="Freeform 41">
            <a:extLst>
              <a:ext uri="{FF2B5EF4-FFF2-40B4-BE49-F238E27FC236}">
                <a16:creationId xmlns:a16="http://schemas.microsoft.com/office/drawing/2014/main" id="{591FF17C-72B1-EC49-9D5B-0BCCE9E08492}"/>
              </a:ext>
            </a:extLst>
          </p:cNvPr>
          <p:cNvSpPr>
            <a:spLocks noEditPoints="1"/>
          </p:cNvSpPr>
          <p:nvPr/>
        </p:nvSpPr>
        <p:spPr bwMode="auto">
          <a:xfrm>
            <a:off x="5699291" y="1840860"/>
            <a:ext cx="810297" cy="1574282"/>
          </a:xfrm>
          <a:custGeom>
            <a:avLst/>
            <a:gdLst>
              <a:gd name="T0" fmla="*/ 51 w 126"/>
              <a:gd name="T1" fmla="*/ 38 h 245"/>
              <a:gd name="T2" fmla="*/ 34 w 126"/>
              <a:gd name="T3" fmla="*/ 3 h 245"/>
              <a:gd name="T4" fmla="*/ 35 w 126"/>
              <a:gd name="T5" fmla="*/ 9 h 245"/>
              <a:gd name="T6" fmla="*/ 34 w 126"/>
              <a:gd name="T7" fmla="*/ 18 h 245"/>
              <a:gd name="T8" fmla="*/ 22 w 126"/>
              <a:gd name="T9" fmla="*/ 26 h 245"/>
              <a:gd name="T10" fmla="*/ 39 w 126"/>
              <a:gd name="T11" fmla="*/ 42 h 245"/>
              <a:gd name="T12" fmla="*/ 48 w 126"/>
              <a:gd name="T13" fmla="*/ 45 h 245"/>
              <a:gd name="T14" fmla="*/ 59 w 126"/>
              <a:gd name="T15" fmla="*/ 54 h 245"/>
              <a:gd name="T16" fmla="*/ 58 w 126"/>
              <a:gd name="T17" fmla="*/ 43 h 245"/>
              <a:gd name="T18" fmla="*/ 65 w 126"/>
              <a:gd name="T19" fmla="*/ 49 h 245"/>
              <a:gd name="T20" fmla="*/ 67 w 126"/>
              <a:gd name="T21" fmla="*/ 34 h 245"/>
              <a:gd name="T22" fmla="*/ 74 w 126"/>
              <a:gd name="T23" fmla="*/ 44 h 245"/>
              <a:gd name="T24" fmla="*/ 78 w 126"/>
              <a:gd name="T25" fmla="*/ 55 h 245"/>
              <a:gd name="T26" fmla="*/ 85 w 126"/>
              <a:gd name="T27" fmla="*/ 56 h 245"/>
              <a:gd name="T28" fmla="*/ 90 w 126"/>
              <a:gd name="T29" fmla="*/ 63 h 245"/>
              <a:gd name="T30" fmla="*/ 80 w 126"/>
              <a:gd name="T31" fmla="*/ 65 h 245"/>
              <a:gd name="T32" fmla="*/ 71 w 126"/>
              <a:gd name="T33" fmla="*/ 66 h 245"/>
              <a:gd name="T34" fmla="*/ 64 w 126"/>
              <a:gd name="T35" fmla="*/ 63 h 245"/>
              <a:gd name="T36" fmla="*/ 56 w 126"/>
              <a:gd name="T37" fmla="*/ 58 h 245"/>
              <a:gd name="T38" fmla="*/ 48 w 126"/>
              <a:gd name="T39" fmla="*/ 53 h 245"/>
              <a:gd name="T40" fmla="*/ 32 w 126"/>
              <a:gd name="T41" fmla="*/ 54 h 245"/>
              <a:gd name="T42" fmla="*/ 24 w 126"/>
              <a:gd name="T43" fmla="*/ 58 h 245"/>
              <a:gd name="T44" fmla="*/ 14 w 126"/>
              <a:gd name="T45" fmla="*/ 72 h 245"/>
              <a:gd name="T46" fmla="*/ 6 w 126"/>
              <a:gd name="T47" fmla="*/ 80 h 245"/>
              <a:gd name="T48" fmla="*/ 1 w 126"/>
              <a:gd name="T49" fmla="*/ 96 h 245"/>
              <a:gd name="T50" fmla="*/ 1 w 126"/>
              <a:gd name="T51" fmla="*/ 109 h 245"/>
              <a:gd name="T52" fmla="*/ 9 w 126"/>
              <a:gd name="T53" fmla="*/ 120 h 245"/>
              <a:gd name="T54" fmla="*/ 21 w 126"/>
              <a:gd name="T55" fmla="*/ 132 h 245"/>
              <a:gd name="T56" fmla="*/ 33 w 126"/>
              <a:gd name="T57" fmla="*/ 138 h 245"/>
              <a:gd name="T58" fmla="*/ 43 w 126"/>
              <a:gd name="T59" fmla="*/ 139 h 245"/>
              <a:gd name="T60" fmla="*/ 57 w 126"/>
              <a:gd name="T61" fmla="*/ 135 h 245"/>
              <a:gd name="T62" fmla="*/ 67 w 126"/>
              <a:gd name="T63" fmla="*/ 140 h 245"/>
              <a:gd name="T64" fmla="*/ 68 w 126"/>
              <a:gd name="T65" fmla="*/ 153 h 245"/>
              <a:gd name="T66" fmla="*/ 76 w 126"/>
              <a:gd name="T67" fmla="*/ 168 h 245"/>
              <a:gd name="T68" fmla="*/ 77 w 126"/>
              <a:gd name="T69" fmla="*/ 181 h 245"/>
              <a:gd name="T70" fmla="*/ 71 w 126"/>
              <a:gd name="T71" fmla="*/ 194 h 245"/>
              <a:gd name="T72" fmla="*/ 71 w 126"/>
              <a:gd name="T73" fmla="*/ 214 h 245"/>
              <a:gd name="T74" fmla="*/ 72 w 126"/>
              <a:gd name="T75" fmla="*/ 234 h 245"/>
              <a:gd name="T76" fmla="*/ 81 w 126"/>
              <a:gd name="T77" fmla="*/ 242 h 245"/>
              <a:gd name="T78" fmla="*/ 97 w 126"/>
              <a:gd name="T79" fmla="*/ 232 h 245"/>
              <a:gd name="T80" fmla="*/ 100 w 126"/>
              <a:gd name="T81" fmla="*/ 221 h 245"/>
              <a:gd name="T82" fmla="*/ 108 w 126"/>
              <a:gd name="T83" fmla="*/ 206 h 245"/>
              <a:gd name="T84" fmla="*/ 119 w 126"/>
              <a:gd name="T85" fmla="*/ 181 h 245"/>
              <a:gd name="T86" fmla="*/ 122 w 126"/>
              <a:gd name="T87" fmla="*/ 158 h 245"/>
              <a:gd name="T88" fmla="*/ 124 w 126"/>
              <a:gd name="T89" fmla="*/ 142 h 245"/>
              <a:gd name="T90" fmla="*/ 122 w 126"/>
              <a:gd name="T91" fmla="*/ 116 h 245"/>
              <a:gd name="T92" fmla="*/ 116 w 126"/>
              <a:gd name="T93" fmla="*/ 107 h 245"/>
              <a:gd name="T94" fmla="*/ 106 w 126"/>
              <a:gd name="T95" fmla="*/ 90 h 245"/>
              <a:gd name="T96" fmla="*/ 99 w 126"/>
              <a:gd name="T97" fmla="*/ 76 h 245"/>
              <a:gd name="T98" fmla="*/ 103 w 126"/>
              <a:gd name="T99" fmla="*/ 82 h 245"/>
              <a:gd name="T100" fmla="*/ 111 w 126"/>
              <a:gd name="T101" fmla="*/ 95 h 245"/>
              <a:gd name="T102" fmla="*/ 116 w 126"/>
              <a:gd name="T103" fmla="*/ 105 h 245"/>
              <a:gd name="T104" fmla="*/ 118 w 126"/>
              <a:gd name="T105" fmla="*/ 84 h 245"/>
              <a:gd name="T106" fmla="*/ 115 w 126"/>
              <a:gd name="T107" fmla="*/ 77 h 245"/>
              <a:gd name="T108" fmla="*/ 110 w 126"/>
              <a:gd name="T109" fmla="*/ 69 h 245"/>
              <a:gd name="T110" fmla="*/ 106 w 126"/>
              <a:gd name="T111" fmla="*/ 62 h 245"/>
              <a:gd name="T112" fmla="*/ 99 w 126"/>
              <a:gd name="T113" fmla="*/ 52 h 245"/>
              <a:gd name="T114" fmla="*/ 80 w 126"/>
              <a:gd name="T115" fmla="*/ 31 h 245"/>
              <a:gd name="T116" fmla="*/ 62 w 126"/>
              <a:gd name="T117" fmla="*/ 17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6" h="245"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9" y="37"/>
                  <a:pt x="49" y="37"/>
                  <a:pt x="49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7" y="37"/>
                  <a:pt x="46" y="36"/>
                  <a:pt x="46" y="35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7" y="34"/>
                  <a:pt x="47" y="35"/>
                  <a:pt x="47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6"/>
                  <a:pt x="47" y="36"/>
                  <a:pt x="47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9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7"/>
                  <a:pt x="50" y="37"/>
                  <a:pt x="51" y="38"/>
                </a:cubicBezTo>
                <a:cubicBezTo>
                  <a:pt x="51" y="38"/>
                  <a:pt x="52" y="38"/>
                  <a:pt x="52" y="38"/>
                </a:cubicBezTo>
                <a:cubicBezTo>
                  <a:pt x="52" y="39"/>
                  <a:pt x="52" y="39"/>
                  <a:pt x="52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8"/>
                  <a:pt x="52" y="38"/>
                  <a:pt x="52" y="38"/>
                </a:cubicBezTo>
                <a:cubicBezTo>
                  <a:pt x="51" y="38"/>
                  <a:pt x="51" y="38"/>
                  <a:pt x="51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moveTo>
                  <a:pt x="34" y="0"/>
                </a:moveTo>
                <a:cubicBezTo>
                  <a:pt x="34" y="3"/>
                  <a:pt x="34" y="3"/>
                  <a:pt x="34" y="3"/>
                </a:cubicBezTo>
                <a:cubicBezTo>
                  <a:pt x="34" y="4"/>
                  <a:pt x="34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6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3"/>
                  <a:pt x="35" y="14"/>
                  <a:pt x="36" y="14"/>
                </a:cubicBezTo>
                <a:cubicBezTo>
                  <a:pt x="37" y="15"/>
                  <a:pt x="37" y="15"/>
                  <a:pt x="38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7"/>
                  <a:pt x="39" y="17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9"/>
                  <a:pt x="39" y="19"/>
                  <a:pt x="39" y="19"/>
                </a:cubicBezTo>
                <a:cubicBezTo>
                  <a:pt x="38" y="18"/>
                  <a:pt x="38" y="18"/>
                  <a:pt x="38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3" y="18"/>
                  <a:pt x="33" y="19"/>
                  <a:pt x="32" y="19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8" y="20"/>
                  <a:pt x="28" y="20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5" y="21"/>
                  <a:pt x="24" y="22"/>
                </a:cubicBezTo>
                <a:cubicBezTo>
                  <a:pt x="24" y="23"/>
                  <a:pt x="23" y="23"/>
                  <a:pt x="23" y="24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5"/>
                  <a:pt x="22" y="26"/>
                  <a:pt x="22" y="26"/>
                </a:cubicBezTo>
                <a:cubicBezTo>
                  <a:pt x="21" y="26"/>
                  <a:pt x="21" y="27"/>
                  <a:pt x="20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31"/>
                  <a:pt x="23" y="33"/>
                  <a:pt x="25" y="34"/>
                </a:cubicBezTo>
                <a:cubicBezTo>
                  <a:pt x="25" y="35"/>
                  <a:pt x="26" y="36"/>
                  <a:pt x="27" y="36"/>
                </a:cubicBezTo>
                <a:cubicBezTo>
                  <a:pt x="29" y="39"/>
                  <a:pt x="31" y="42"/>
                  <a:pt x="31" y="45"/>
                </a:cubicBezTo>
                <a:cubicBezTo>
                  <a:pt x="31" y="46"/>
                  <a:pt x="31" y="46"/>
                  <a:pt x="31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4" y="46"/>
                  <a:pt x="34" y="44"/>
                  <a:pt x="34" y="43"/>
                </a:cubicBezTo>
                <a:cubicBezTo>
                  <a:pt x="34" y="42"/>
                  <a:pt x="34" y="42"/>
                  <a:pt x="34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40" y="42"/>
                  <a:pt x="40" y="41"/>
                </a:cubicBezTo>
                <a:cubicBezTo>
                  <a:pt x="40" y="41"/>
                  <a:pt x="41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2" y="40"/>
                  <a:pt x="42" y="40"/>
                  <a:pt x="42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3" y="42"/>
                  <a:pt x="44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2"/>
                  <a:pt x="45" y="42"/>
                  <a:pt x="46" y="42"/>
                </a:cubicBezTo>
                <a:cubicBezTo>
                  <a:pt x="46" y="42"/>
                  <a:pt x="46" y="43"/>
                  <a:pt x="46" y="43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49" y="46"/>
                  <a:pt x="49" y="46"/>
                  <a:pt x="49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2" y="46"/>
                  <a:pt x="52" y="46"/>
                  <a:pt x="53" y="47"/>
                </a:cubicBezTo>
                <a:cubicBezTo>
                  <a:pt x="54" y="47"/>
                  <a:pt x="54" y="48"/>
                  <a:pt x="54" y="48"/>
                </a:cubicBezTo>
                <a:cubicBezTo>
                  <a:pt x="54" y="53"/>
                  <a:pt x="54" y="53"/>
                  <a:pt x="54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5"/>
                  <a:pt x="55" y="55"/>
                  <a:pt x="55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60" y="52"/>
                  <a:pt x="60" y="52"/>
                  <a:pt x="60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4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8" y="43"/>
                  <a:pt x="57" y="43"/>
                  <a:pt x="56" y="42"/>
                </a:cubicBezTo>
                <a:cubicBezTo>
                  <a:pt x="57" y="42"/>
                  <a:pt x="57" y="42"/>
                  <a:pt x="57" y="42"/>
                </a:cubicBezTo>
                <a:cubicBezTo>
                  <a:pt x="57" y="42"/>
                  <a:pt x="57" y="42"/>
                  <a:pt x="57" y="42"/>
                </a:cubicBezTo>
                <a:cubicBezTo>
                  <a:pt x="58" y="42"/>
                  <a:pt x="58" y="42"/>
                  <a:pt x="58" y="42"/>
                </a:cubicBezTo>
                <a:cubicBezTo>
                  <a:pt x="58" y="42"/>
                  <a:pt x="58" y="42"/>
                  <a:pt x="58" y="42"/>
                </a:cubicBezTo>
                <a:cubicBezTo>
                  <a:pt x="58" y="42"/>
                  <a:pt x="58" y="42"/>
                  <a:pt x="58" y="42"/>
                </a:cubicBezTo>
                <a:cubicBezTo>
                  <a:pt x="58" y="43"/>
                  <a:pt x="58" y="43"/>
                  <a:pt x="58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2" y="46"/>
                  <a:pt x="62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8"/>
                  <a:pt x="65" y="48"/>
                  <a:pt x="65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6" y="50"/>
                  <a:pt x="66" y="50"/>
                  <a:pt x="67" y="50"/>
                </a:cubicBezTo>
                <a:cubicBezTo>
                  <a:pt x="67" y="50"/>
                  <a:pt x="67" y="50"/>
                  <a:pt x="67" y="50"/>
                </a:cubicBezTo>
                <a:cubicBezTo>
                  <a:pt x="67" y="50"/>
                  <a:pt x="68" y="50"/>
                  <a:pt x="69" y="49"/>
                </a:cubicBezTo>
                <a:cubicBezTo>
                  <a:pt x="69" y="49"/>
                  <a:pt x="69" y="49"/>
                  <a:pt x="69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70" y="47"/>
                  <a:pt x="70" y="46"/>
                  <a:pt x="70" y="44"/>
                </a:cubicBezTo>
                <a:cubicBezTo>
                  <a:pt x="70" y="42"/>
                  <a:pt x="69" y="40"/>
                  <a:pt x="67" y="38"/>
                </a:cubicBezTo>
                <a:cubicBezTo>
                  <a:pt x="67" y="38"/>
                  <a:pt x="67" y="38"/>
                  <a:pt x="67" y="38"/>
                </a:cubicBezTo>
                <a:cubicBezTo>
                  <a:pt x="67" y="37"/>
                  <a:pt x="66" y="37"/>
                  <a:pt x="66" y="36"/>
                </a:cubicBezTo>
                <a:cubicBezTo>
                  <a:pt x="66" y="36"/>
                  <a:pt x="66" y="36"/>
                  <a:pt x="66" y="36"/>
                </a:cubicBezTo>
                <a:cubicBezTo>
                  <a:pt x="66" y="36"/>
                  <a:pt x="66" y="35"/>
                  <a:pt x="66" y="35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9" y="35"/>
                  <a:pt x="70" y="35"/>
                </a:cubicBezTo>
                <a:cubicBezTo>
                  <a:pt x="71" y="36"/>
                  <a:pt x="71" y="36"/>
                  <a:pt x="72" y="36"/>
                </a:cubicBezTo>
                <a:cubicBezTo>
                  <a:pt x="73" y="37"/>
                  <a:pt x="73" y="37"/>
                  <a:pt x="73" y="37"/>
                </a:cubicBezTo>
                <a:cubicBezTo>
                  <a:pt x="73" y="37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8"/>
                  <a:pt x="74" y="39"/>
                  <a:pt x="75" y="39"/>
                </a:cubicBezTo>
                <a:cubicBezTo>
                  <a:pt x="76" y="39"/>
                  <a:pt x="76" y="39"/>
                  <a:pt x="76" y="39"/>
                </a:cubicBezTo>
                <a:cubicBezTo>
                  <a:pt x="76" y="40"/>
                  <a:pt x="77" y="40"/>
                  <a:pt x="78" y="41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42"/>
                  <a:pt x="78" y="42"/>
                  <a:pt x="79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5" y="43"/>
                  <a:pt x="74" y="43"/>
                  <a:pt x="74" y="44"/>
                </a:cubicBezTo>
                <a:cubicBezTo>
                  <a:pt x="74" y="44"/>
                  <a:pt x="74" y="44"/>
                  <a:pt x="74" y="44"/>
                </a:cubicBezTo>
                <a:cubicBezTo>
                  <a:pt x="74" y="44"/>
                  <a:pt x="74" y="44"/>
                  <a:pt x="74" y="44"/>
                </a:cubicBezTo>
                <a:cubicBezTo>
                  <a:pt x="74" y="44"/>
                  <a:pt x="74" y="44"/>
                  <a:pt x="74" y="44"/>
                </a:cubicBezTo>
                <a:cubicBezTo>
                  <a:pt x="74" y="44"/>
                  <a:pt x="74" y="44"/>
                  <a:pt x="74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5"/>
                  <a:pt x="73" y="45"/>
                  <a:pt x="73" y="45"/>
                </a:cubicBezTo>
                <a:cubicBezTo>
                  <a:pt x="73" y="46"/>
                  <a:pt x="73" y="48"/>
                  <a:pt x="74" y="49"/>
                </a:cubicBezTo>
                <a:cubicBezTo>
                  <a:pt x="74" y="49"/>
                  <a:pt x="74" y="49"/>
                  <a:pt x="74" y="49"/>
                </a:cubicBezTo>
                <a:cubicBezTo>
                  <a:pt x="74" y="50"/>
                  <a:pt x="74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3"/>
                  <a:pt x="77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5"/>
                  <a:pt x="78" y="55"/>
                  <a:pt x="78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55"/>
                  <a:pt x="80" y="55"/>
                  <a:pt x="81" y="55"/>
                </a:cubicBezTo>
                <a:cubicBezTo>
                  <a:pt x="81" y="56"/>
                  <a:pt x="82" y="56"/>
                  <a:pt x="83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5"/>
                  <a:pt x="85" y="55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5" y="55"/>
                  <a:pt x="86" y="55"/>
                  <a:pt x="86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5" y="56"/>
                  <a:pt x="85" y="56"/>
                  <a:pt x="85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7"/>
                  <a:pt x="87" y="57"/>
                  <a:pt x="87" y="57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59"/>
                  <a:pt x="87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2"/>
                  <a:pt x="88" y="62"/>
                  <a:pt x="88" y="62"/>
                </a:cubicBezTo>
                <a:cubicBezTo>
                  <a:pt x="88" y="62"/>
                  <a:pt x="88" y="62"/>
                  <a:pt x="88" y="62"/>
                </a:cubicBezTo>
                <a:cubicBezTo>
                  <a:pt x="88" y="63"/>
                  <a:pt x="88" y="63"/>
                  <a:pt x="88" y="63"/>
                </a:cubicBezTo>
                <a:cubicBezTo>
                  <a:pt x="89" y="63"/>
                  <a:pt x="89" y="63"/>
                  <a:pt x="89" y="63"/>
                </a:cubicBezTo>
                <a:cubicBezTo>
                  <a:pt x="90" y="63"/>
                  <a:pt x="90" y="63"/>
                  <a:pt x="90" y="63"/>
                </a:cubicBezTo>
                <a:cubicBezTo>
                  <a:pt x="90" y="65"/>
                  <a:pt x="90" y="65"/>
                  <a:pt x="90" y="65"/>
                </a:cubicBezTo>
                <a:cubicBezTo>
                  <a:pt x="90" y="65"/>
                  <a:pt x="90" y="65"/>
                  <a:pt x="90" y="65"/>
                </a:cubicBezTo>
                <a:cubicBezTo>
                  <a:pt x="90" y="66"/>
                  <a:pt x="89" y="66"/>
                  <a:pt x="89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7" y="65"/>
                  <a:pt x="87" y="65"/>
                  <a:pt x="87" y="65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7"/>
                  <a:pt x="86" y="67"/>
                  <a:pt x="86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6"/>
                  <a:pt x="85" y="66"/>
                  <a:pt x="85" y="66"/>
                </a:cubicBezTo>
                <a:cubicBezTo>
                  <a:pt x="84" y="66"/>
                  <a:pt x="83" y="66"/>
                  <a:pt x="83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1" y="66"/>
                  <a:pt x="81" y="66"/>
                  <a:pt x="81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64"/>
                  <a:pt x="80" y="64"/>
                  <a:pt x="80" y="64"/>
                </a:cubicBezTo>
                <a:cubicBezTo>
                  <a:pt x="79" y="64"/>
                  <a:pt x="79" y="64"/>
                  <a:pt x="79" y="64"/>
                </a:cubicBezTo>
                <a:cubicBezTo>
                  <a:pt x="79" y="64"/>
                  <a:pt x="79" y="64"/>
                  <a:pt x="78" y="64"/>
                </a:cubicBezTo>
                <a:cubicBezTo>
                  <a:pt x="78" y="63"/>
                  <a:pt x="77" y="63"/>
                  <a:pt x="77" y="63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5"/>
                  <a:pt x="76" y="66"/>
                  <a:pt x="75" y="67"/>
                </a:cubicBezTo>
                <a:cubicBezTo>
                  <a:pt x="75" y="67"/>
                  <a:pt x="75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2" y="67"/>
                  <a:pt x="72" y="67"/>
                  <a:pt x="72" y="67"/>
                </a:cubicBezTo>
                <a:cubicBezTo>
                  <a:pt x="72" y="66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64"/>
                  <a:pt x="69" y="64"/>
                  <a:pt x="69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68" y="64"/>
                  <a:pt x="67" y="64"/>
                  <a:pt x="67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68" y="63"/>
                  <a:pt x="68" y="63"/>
                  <a:pt x="68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65" y="63"/>
                  <a:pt x="65" y="63"/>
                  <a:pt x="64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2"/>
                  <a:pt x="63" y="62"/>
                  <a:pt x="63" y="62"/>
                </a:cubicBezTo>
                <a:cubicBezTo>
                  <a:pt x="63" y="61"/>
                  <a:pt x="63" y="61"/>
                  <a:pt x="63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1"/>
                </a:cubicBezTo>
                <a:cubicBezTo>
                  <a:pt x="61" y="61"/>
                  <a:pt x="60" y="61"/>
                  <a:pt x="60" y="61"/>
                </a:cubicBezTo>
                <a:cubicBezTo>
                  <a:pt x="59" y="61"/>
                  <a:pt x="59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1"/>
                  <a:pt x="57" y="60"/>
                  <a:pt x="57" y="60"/>
                </a:cubicBezTo>
                <a:cubicBezTo>
                  <a:pt x="58" y="59"/>
                  <a:pt x="58" y="59"/>
                  <a:pt x="58" y="59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6"/>
                  <a:pt x="56" y="56"/>
                  <a:pt x="56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5"/>
                  <a:pt x="54" y="55"/>
                  <a:pt x="54" y="55"/>
                </a:cubicBezTo>
                <a:cubicBezTo>
                  <a:pt x="55" y="55"/>
                  <a:pt x="55" y="54"/>
                  <a:pt x="54" y="54"/>
                </a:cubicBezTo>
                <a:cubicBezTo>
                  <a:pt x="54" y="53"/>
                  <a:pt x="53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1"/>
                  <a:pt x="52" y="51"/>
                  <a:pt x="52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49" y="51"/>
                  <a:pt x="48" y="52"/>
                  <a:pt x="48" y="53"/>
                </a:cubicBezTo>
                <a:cubicBezTo>
                  <a:pt x="47" y="54"/>
                  <a:pt x="47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5" y="54"/>
                  <a:pt x="44" y="54"/>
                </a:cubicBezTo>
                <a:cubicBezTo>
                  <a:pt x="44" y="53"/>
                  <a:pt x="43" y="53"/>
                  <a:pt x="43" y="53"/>
                </a:cubicBezTo>
                <a:cubicBezTo>
                  <a:pt x="41" y="53"/>
                  <a:pt x="40" y="53"/>
                  <a:pt x="39" y="53"/>
                </a:cubicBezTo>
                <a:cubicBezTo>
                  <a:pt x="39" y="53"/>
                  <a:pt x="38" y="53"/>
                  <a:pt x="38" y="53"/>
                </a:cubicBezTo>
                <a:cubicBezTo>
                  <a:pt x="37" y="53"/>
                  <a:pt x="37" y="53"/>
                  <a:pt x="36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6"/>
                  <a:pt x="31" y="56"/>
                </a:cubicBezTo>
                <a:cubicBezTo>
                  <a:pt x="31" y="56"/>
                  <a:pt x="30" y="56"/>
                  <a:pt x="30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5"/>
                  <a:pt x="28" y="55"/>
                  <a:pt x="27" y="55"/>
                </a:cubicBezTo>
                <a:cubicBezTo>
                  <a:pt x="27" y="55"/>
                  <a:pt x="27" y="55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5" y="56"/>
                  <a:pt x="24" y="57"/>
                </a:cubicBezTo>
                <a:cubicBezTo>
                  <a:pt x="24" y="57"/>
                  <a:pt x="24" y="57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3" y="60"/>
                  <a:pt x="22" y="60"/>
                  <a:pt x="21" y="60"/>
                </a:cubicBezTo>
                <a:cubicBezTo>
                  <a:pt x="20" y="60"/>
                  <a:pt x="20" y="60"/>
                  <a:pt x="2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17" y="62"/>
                  <a:pt x="17" y="64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6"/>
                  <a:pt x="16" y="67"/>
                  <a:pt x="16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8"/>
                  <a:pt x="15" y="68"/>
                  <a:pt x="15" y="68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2"/>
                  <a:pt x="14" y="72"/>
                  <a:pt x="14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2" y="71"/>
                  <a:pt x="12" y="71"/>
                  <a:pt x="12" y="71"/>
                </a:cubicBezTo>
                <a:cubicBezTo>
                  <a:pt x="11" y="71"/>
                  <a:pt x="11" y="72"/>
                  <a:pt x="11" y="72"/>
                </a:cubicBezTo>
                <a:cubicBezTo>
                  <a:pt x="11" y="73"/>
                  <a:pt x="11" y="73"/>
                  <a:pt x="11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9" y="73"/>
                  <a:pt x="9" y="73"/>
                  <a:pt x="9" y="73"/>
                </a:cubicBezTo>
                <a:cubicBezTo>
                  <a:pt x="9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7" y="75"/>
                  <a:pt x="7" y="77"/>
                  <a:pt x="7" y="78"/>
                </a:cubicBezTo>
                <a:cubicBezTo>
                  <a:pt x="7" y="79"/>
                  <a:pt x="7" y="79"/>
                  <a:pt x="7" y="79"/>
                </a:cubicBezTo>
                <a:cubicBezTo>
                  <a:pt x="6" y="79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4"/>
                  <a:pt x="5" y="85"/>
                  <a:pt x="4" y="85"/>
                </a:cubicBezTo>
                <a:cubicBezTo>
                  <a:pt x="3" y="86"/>
                  <a:pt x="3" y="86"/>
                  <a:pt x="3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87"/>
                  <a:pt x="2" y="87"/>
                  <a:pt x="2" y="87"/>
                </a:cubicBezTo>
                <a:cubicBezTo>
                  <a:pt x="2" y="87"/>
                  <a:pt x="2" y="88"/>
                  <a:pt x="2" y="88"/>
                </a:cubicBezTo>
                <a:cubicBezTo>
                  <a:pt x="2" y="89"/>
                  <a:pt x="2" y="89"/>
                  <a:pt x="1" y="90"/>
                </a:cubicBezTo>
                <a:cubicBezTo>
                  <a:pt x="1" y="90"/>
                  <a:pt x="1" y="9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1" y="98"/>
                  <a:pt x="2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2" y="99"/>
                  <a:pt x="2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2" y="100"/>
                  <a:pt x="3" y="100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4" y="101"/>
                  <a:pt x="4" y="102"/>
                  <a:pt x="4" y="102"/>
                </a:cubicBezTo>
                <a:cubicBezTo>
                  <a:pt x="4" y="103"/>
                  <a:pt x="4" y="103"/>
                  <a:pt x="4" y="103"/>
                </a:cubicBezTo>
                <a:cubicBezTo>
                  <a:pt x="4" y="104"/>
                  <a:pt x="4" y="105"/>
                  <a:pt x="3" y="106"/>
                </a:cubicBezTo>
                <a:cubicBezTo>
                  <a:pt x="3" y="106"/>
                  <a:pt x="3" y="107"/>
                  <a:pt x="2" y="107"/>
                </a:cubicBezTo>
                <a:cubicBezTo>
                  <a:pt x="2" y="108"/>
                  <a:pt x="1" y="108"/>
                  <a:pt x="1" y="109"/>
                </a:cubicBezTo>
                <a:cubicBezTo>
                  <a:pt x="0" y="110"/>
                  <a:pt x="0" y="110"/>
                  <a:pt x="0" y="110"/>
                </a:cubicBezTo>
                <a:cubicBezTo>
                  <a:pt x="2" y="111"/>
                  <a:pt x="2" y="111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2"/>
                  <a:pt x="2" y="113"/>
                  <a:pt x="3" y="113"/>
                </a:cubicBezTo>
                <a:cubicBezTo>
                  <a:pt x="4" y="114"/>
                  <a:pt x="4" y="114"/>
                  <a:pt x="4" y="114"/>
                </a:cubicBezTo>
                <a:cubicBezTo>
                  <a:pt x="4" y="114"/>
                  <a:pt x="4" y="115"/>
                  <a:pt x="5" y="116"/>
                </a:cubicBezTo>
                <a:cubicBezTo>
                  <a:pt x="5" y="116"/>
                  <a:pt x="5" y="116"/>
                  <a:pt x="5" y="116"/>
                </a:cubicBezTo>
                <a:cubicBezTo>
                  <a:pt x="5" y="117"/>
                  <a:pt x="5" y="117"/>
                  <a:pt x="6" y="118"/>
                </a:cubicBezTo>
                <a:cubicBezTo>
                  <a:pt x="6" y="118"/>
                  <a:pt x="7" y="118"/>
                  <a:pt x="7" y="118"/>
                </a:cubicBezTo>
                <a:cubicBezTo>
                  <a:pt x="7" y="119"/>
                  <a:pt x="7" y="119"/>
                  <a:pt x="7" y="119"/>
                </a:cubicBezTo>
                <a:cubicBezTo>
                  <a:pt x="8" y="119"/>
                  <a:pt x="9" y="120"/>
                  <a:pt x="9" y="120"/>
                </a:cubicBezTo>
                <a:cubicBezTo>
                  <a:pt x="11" y="121"/>
                  <a:pt x="11" y="12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1" y="126"/>
                  <a:pt x="11" y="129"/>
                  <a:pt x="13" y="129"/>
                </a:cubicBezTo>
                <a:cubicBezTo>
                  <a:pt x="13" y="129"/>
                  <a:pt x="13" y="129"/>
                  <a:pt x="13" y="129"/>
                </a:cubicBezTo>
                <a:cubicBezTo>
                  <a:pt x="14" y="129"/>
                  <a:pt x="14" y="129"/>
                  <a:pt x="14" y="129"/>
                </a:cubicBezTo>
                <a:cubicBezTo>
                  <a:pt x="14" y="129"/>
                  <a:pt x="14" y="129"/>
                  <a:pt x="14" y="129"/>
                </a:cubicBezTo>
                <a:cubicBezTo>
                  <a:pt x="14" y="131"/>
                  <a:pt x="14" y="131"/>
                  <a:pt x="14" y="131"/>
                </a:cubicBezTo>
                <a:cubicBezTo>
                  <a:pt x="15" y="131"/>
                  <a:pt x="15" y="131"/>
                  <a:pt x="15" y="131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8" y="131"/>
                  <a:pt x="18" y="132"/>
                  <a:pt x="20" y="132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3"/>
                  <a:pt x="21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5"/>
                  <a:pt x="23" y="136"/>
                  <a:pt x="24" y="136"/>
                </a:cubicBezTo>
                <a:cubicBezTo>
                  <a:pt x="25" y="136"/>
                  <a:pt x="26" y="137"/>
                  <a:pt x="26" y="137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27" y="139"/>
                  <a:pt x="28" y="139"/>
                  <a:pt x="28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1" y="138"/>
                  <a:pt x="31" y="138"/>
                  <a:pt x="32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3" y="137"/>
                  <a:pt x="33" y="137"/>
                  <a:pt x="33" y="137"/>
                </a:cubicBezTo>
                <a:cubicBezTo>
                  <a:pt x="33" y="137"/>
                  <a:pt x="33" y="137"/>
                  <a:pt x="33" y="137"/>
                </a:cubicBezTo>
                <a:cubicBezTo>
                  <a:pt x="33" y="137"/>
                  <a:pt x="34" y="136"/>
                  <a:pt x="34" y="136"/>
                </a:cubicBezTo>
                <a:cubicBezTo>
                  <a:pt x="34" y="136"/>
                  <a:pt x="35" y="137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7"/>
                  <a:pt x="36" y="138"/>
                  <a:pt x="37" y="138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39" y="138"/>
                  <a:pt x="39" y="138"/>
                  <a:pt x="39" y="139"/>
                </a:cubicBezTo>
                <a:cubicBezTo>
                  <a:pt x="40" y="139"/>
                  <a:pt x="41" y="139"/>
                  <a:pt x="42" y="139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3" y="139"/>
                  <a:pt x="43" y="139"/>
                  <a:pt x="43" y="139"/>
                </a:cubicBezTo>
                <a:cubicBezTo>
                  <a:pt x="43" y="139"/>
                  <a:pt x="43" y="139"/>
                  <a:pt x="43" y="139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6" y="139"/>
                  <a:pt x="46" y="139"/>
                  <a:pt x="46" y="138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7" y="137"/>
                  <a:pt x="47" y="137"/>
                  <a:pt x="47" y="137"/>
                </a:cubicBezTo>
                <a:cubicBezTo>
                  <a:pt x="47" y="136"/>
                  <a:pt x="47" y="136"/>
                  <a:pt x="48" y="135"/>
                </a:cubicBezTo>
                <a:cubicBezTo>
                  <a:pt x="48" y="134"/>
                  <a:pt x="48" y="134"/>
                  <a:pt x="49" y="134"/>
                </a:cubicBezTo>
                <a:cubicBezTo>
                  <a:pt x="49" y="134"/>
                  <a:pt x="49" y="133"/>
                  <a:pt x="50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1" y="133"/>
                  <a:pt x="51" y="133"/>
                  <a:pt x="51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5" y="133"/>
                  <a:pt x="56" y="134"/>
                  <a:pt x="57" y="135"/>
                </a:cubicBezTo>
                <a:cubicBezTo>
                  <a:pt x="57" y="136"/>
                  <a:pt x="57" y="136"/>
                  <a:pt x="58" y="136"/>
                </a:cubicBezTo>
                <a:cubicBezTo>
                  <a:pt x="59" y="136"/>
                  <a:pt x="59" y="136"/>
                  <a:pt x="59" y="136"/>
                </a:cubicBezTo>
                <a:cubicBezTo>
                  <a:pt x="60" y="136"/>
                  <a:pt x="60" y="136"/>
                  <a:pt x="60" y="136"/>
                </a:cubicBezTo>
                <a:cubicBezTo>
                  <a:pt x="60" y="136"/>
                  <a:pt x="60" y="136"/>
                  <a:pt x="60" y="136"/>
                </a:cubicBezTo>
                <a:cubicBezTo>
                  <a:pt x="60" y="137"/>
                  <a:pt x="60" y="137"/>
                  <a:pt x="60" y="137"/>
                </a:cubicBezTo>
                <a:cubicBezTo>
                  <a:pt x="60" y="138"/>
                  <a:pt x="60" y="138"/>
                  <a:pt x="60" y="138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2" y="138"/>
                  <a:pt x="62" y="138"/>
                  <a:pt x="63" y="138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6" y="139"/>
                  <a:pt x="66" y="139"/>
                  <a:pt x="67" y="140"/>
                </a:cubicBezTo>
                <a:cubicBezTo>
                  <a:pt x="67" y="140"/>
                  <a:pt x="68" y="140"/>
                  <a:pt x="68" y="141"/>
                </a:cubicBezTo>
                <a:cubicBezTo>
                  <a:pt x="69" y="141"/>
                  <a:pt x="70" y="143"/>
                  <a:pt x="70" y="144"/>
                </a:cubicBezTo>
                <a:cubicBezTo>
                  <a:pt x="70" y="145"/>
                  <a:pt x="70" y="145"/>
                  <a:pt x="69" y="146"/>
                </a:cubicBezTo>
                <a:cubicBezTo>
                  <a:pt x="69" y="147"/>
                  <a:pt x="69" y="147"/>
                  <a:pt x="69" y="147"/>
                </a:cubicBezTo>
                <a:cubicBezTo>
                  <a:pt x="69" y="147"/>
                  <a:pt x="69" y="148"/>
                  <a:pt x="68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7" y="149"/>
                  <a:pt x="67" y="149"/>
                  <a:pt x="67" y="149"/>
                </a:cubicBezTo>
                <a:cubicBezTo>
                  <a:pt x="67" y="151"/>
                  <a:pt x="67" y="151"/>
                  <a:pt x="67" y="151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68" y="153"/>
                  <a:pt x="68" y="153"/>
                  <a:pt x="68" y="153"/>
                </a:cubicBezTo>
                <a:cubicBezTo>
                  <a:pt x="68" y="153"/>
                  <a:pt x="68" y="153"/>
                  <a:pt x="68" y="153"/>
                </a:cubicBezTo>
                <a:cubicBezTo>
                  <a:pt x="68" y="154"/>
                  <a:pt x="68" y="154"/>
                  <a:pt x="68" y="154"/>
                </a:cubicBezTo>
                <a:cubicBezTo>
                  <a:pt x="68" y="154"/>
                  <a:pt x="69" y="155"/>
                  <a:pt x="70" y="155"/>
                </a:cubicBezTo>
                <a:cubicBezTo>
                  <a:pt x="70" y="155"/>
                  <a:pt x="70" y="155"/>
                  <a:pt x="70" y="155"/>
                </a:cubicBezTo>
                <a:cubicBezTo>
                  <a:pt x="70" y="156"/>
                  <a:pt x="71" y="156"/>
                  <a:pt x="71" y="157"/>
                </a:cubicBezTo>
                <a:cubicBezTo>
                  <a:pt x="71" y="157"/>
                  <a:pt x="71" y="157"/>
                  <a:pt x="72" y="158"/>
                </a:cubicBezTo>
                <a:cubicBezTo>
                  <a:pt x="72" y="159"/>
                  <a:pt x="72" y="159"/>
                  <a:pt x="73" y="160"/>
                </a:cubicBezTo>
                <a:cubicBezTo>
                  <a:pt x="73" y="161"/>
                  <a:pt x="73" y="161"/>
                  <a:pt x="73" y="161"/>
                </a:cubicBezTo>
                <a:cubicBezTo>
                  <a:pt x="73" y="161"/>
                  <a:pt x="73" y="162"/>
                  <a:pt x="73" y="162"/>
                </a:cubicBezTo>
                <a:cubicBezTo>
                  <a:pt x="73" y="163"/>
                  <a:pt x="73" y="163"/>
                  <a:pt x="74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5" y="165"/>
                  <a:pt x="75" y="165"/>
                  <a:pt x="76" y="165"/>
                </a:cubicBezTo>
                <a:cubicBezTo>
                  <a:pt x="76" y="165"/>
                  <a:pt x="76" y="166"/>
                  <a:pt x="76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6" y="167"/>
                  <a:pt x="76" y="167"/>
                  <a:pt x="76" y="168"/>
                </a:cubicBezTo>
                <a:cubicBezTo>
                  <a:pt x="76" y="169"/>
                  <a:pt x="76" y="169"/>
                  <a:pt x="76" y="169"/>
                </a:cubicBezTo>
                <a:cubicBezTo>
                  <a:pt x="76" y="169"/>
                  <a:pt x="76" y="169"/>
                  <a:pt x="76" y="169"/>
                </a:cubicBezTo>
                <a:cubicBezTo>
                  <a:pt x="77" y="169"/>
                  <a:pt x="77" y="169"/>
                  <a:pt x="77" y="169"/>
                </a:cubicBezTo>
                <a:cubicBezTo>
                  <a:pt x="77" y="169"/>
                  <a:pt x="77" y="169"/>
                  <a:pt x="77" y="169"/>
                </a:cubicBezTo>
                <a:cubicBezTo>
                  <a:pt x="77" y="170"/>
                  <a:pt x="77" y="170"/>
                  <a:pt x="77" y="170"/>
                </a:cubicBezTo>
                <a:cubicBezTo>
                  <a:pt x="77" y="170"/>
                  <a:pt x="77" y="170"/>
                  <a:pt x="77" y="170"/>
                </a:cubicBezTo>
                <a:cubicBezTo>
                  <a:pt x="77" y="173"/>
                  <a:pt x="77" y="173"/>
                  <a:pt x="77" y="173"/>
                </a:cubicBezTo>
                <a:cubicBezTo>
                  <a:pt x="77" y="174"/>
                  <a:pt x="77" y="174"/>
                  <a:pt x="77" y="174"/>
                </a:cubicBezTo>
                <a:cubicBezTo>
                  <a:pt x="77" y="174"/>
                  <a:pt x="77" y="176"/>
                  <a:pt x="77" y="176"/>
                </a:cubicBezTo>
                <a:cubicBezTo>
                  <a:pt x="77" y="176"/>
                  <a:pt x="77" y="176"/>
                  <a:pt x="77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77" y="181"/>
                  <a:pt x="77" y="181"/>
                  <a:pt x="77" y="181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7" y="182"/>
                  <a:pt x="77" y="182"/>
                  <a:pt x="77" y="183"/>
                </a:cubicBezTo>
                <a:cubicBezTo>
                  <a:pt x="77" y="183"/>
                  <a:pt x="77" y="183"/>
                  <a:pt x="77" y="183"/>
                </a:cubicBezTo>
                <a:cubicBezTo>
                  <a:pt x="77" y="183"/>
                  <a:pt x="76" y="184"/>
                  <a:pt x="76" y="184"/>
                </a:cubicBezTo>
                <a:cubicBezTo>
                  <a:pt x="75" y="185"/>
                  <a:pt x="75" y="185"/>
                  <a:pt x="75" y="185"/>
                </a:cubicBezTo>
                <a:cubicBezTo>
                  <a:pt x="74" y="186"/>
                  <a:pt x="74" y="186"/>
                  <a:pt x="74" y="187"/>
                </a:cubicBezTo>
                <a:cubicBezTo>
                  <a:pt x="74" y="188"/>
                  <a:pt x="74" y="188"/>
                  <a:pt x="74" y="188"/>
                </a:cubicBezTo>
                <a:cubicBezTo>
                  <a:pt x="74" y="188"/>
                  <a:pt x="74" y="188"/>
                  <a:pt x="74" y="188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73" y="193"/>
                  <a:pt x="73" y="193"/>
                  <a:pt x="73" y="193"/>
                </a:cubicBezTo>
                <a:cubicBezTo>
                  <a:pt x="73" y="193"/>
                  <a:pt x="73" y="193"/>
                  <a:pt x="73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1" y="193"/>
                  <a:pt x="71" y="193"/>
                  <a:pt x="71" y="193"/>
                </a:cubicBezTo>
                <a:cubicBezTo>
                  <a:pt x="71" y="194"/>
                  <a:pt x="71" y="194"/>
                  <a:pt x="71" y="194"/>
                </a:cubicBezTo>
                <a:cubicBezTo>
                  <a:pt x="71" y="195"/>
                  <a:pt x="71" y="195"/>
                  <a:pt x="71" y="195"/>
                </a:cubicBezTo>
                <a:cubicBezTo>
                  <a:pt x="70" y="196"/>
                  <a:pt x="70" y="196"/>
                  <a:pt x="70" y="19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70" y="198"/>
                  <a:pt x="70" y="198"/>
                  <a:pt x="70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211"/>
                  <a:pt x="68" y="211"/>
                  <a:pt x="68" y="211"/>
                </a:cubicBezTo>
                <a:cubicBezTo>
                  <a:pt x="69" y="211"/>
                  <a:pt x="69" y="211"/>
                  <a:pt x="69" y="211"/>
                </a:cubicBezTo>
                <a:cubicBezTo>
                  <a:pt x="70" y="211"/>
                  <a:pt x="70" y="211"/>
                  <a:pt x="70" y="211"/>
                </a:cubicBezTo>
                <a:cubicBezTo>
                  <a:pt x="70" y="211"/>
                  <a:pt x="70" y="211"/>
                  <a:pt x="70" y="211"/>
                </a:cubicBezTo>
                <a:cubicBezTo>
                  <a:pt x="70" y="211"/>
                  <a:pt x="70" y="211"/>
                  <a:pt x="70" y="211"/>
                </a:cubicBezTo>
                <a:cubicBezTo>
                  <a:pt x="70" y="212"/>
                  <a:pt x="70" y="212"/>
                  <a:pt x="70" y="212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0" y="213"/>
                  <a:pt x="70" y="214"/>
                  <a:pt x="71" y="214"/>
                </a:cubicBezTo>
                <a:cubicBezTo>
                  <a:pt x="71" y="214"/>
                  <a:pt x="71" y="214"/>
                  <a:pt x="71" y="214"/>
                </a:cubicBezTo>
                <a:cubicBezTo>
                  <a:pt x="71" y="214"/>
                  <a:pt x="71" y="214"/>
                  <a:pt x="71" y="214"/>
                </a:cubicBezTo>
                <a:cubicBezTo>
                  <a:pt x="71" y="214"/>
                  <a:pt x="71" y="214"/>
                  <a:pt x="71" y="214"/>
                </a:cubicBezTo>
                <a:cubicBezTo>
                  <a:pt x="71" y="214"/>
                  <a:pt x="71" y="214"/>
                  <a:pt x="71" y="214"/>
                </a:cubicBezTo>
                <a:cubicBezTo>
                  <a:pt x="71" y="214"/>
                  <a:pt x="71" y="214"/>
                  <a:pt x="71" y="214"/>
                </a:cubicBezTo>
                <a:cubicBezTo>
                  <a:pt x="71" y="214"/>
                  <a:pt x="71" y="214"/>
                  <a:pt x="71" y="214"/>
                </a:cubicBezTo>
                <a:cubicBezTo>
                  <a:pt x="71" y="215"/>
                  <a:pt x="71" y="215"/>
                  <a:pt x="71" y="215"/>
                </a:cubicBezTo>
                <a:cubicBezTo>
                  <a:pt x="71" y="217"/>
                  <a:pt x="71" y="217"/>
                  <a:pt x="71" y="218"/>
                </a:cubicBezTo>
                <a:cubicBezTo>
                  <a:pt x="71" y="218"/>
                  <a:pt x="71" y="218"/>
                  <a:pt x="71" y="218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70" y="231"/>
                  <a:pt x="70" y="231"/>
                  <a:pt x="70" y="231"/>
                </a:cubicBezTo>
                <a:cubicBezTo>
                  <a:pt x="70" y="231"/>
                  <a:pt x="70" y="231"/>
                  <a:pt x="70" y="231"/>
                </a:cubicBezTo>
                <a:cubicBezTo>
                  <a:pt x="71" y="232"/>
                  <a:pt x="71" y="232"/>
                  <a:pt x="71" y="232"/>
                </a:cubicBezTo>
                <a:cubicBezTo>
                  <a:pt x="72" y="232"/>
                  <a:pt x="72" y="233"/>
                  <a:pt x="72" y="234"/>
                </a:cubicBezTo>
                <a:cubicBezTo>
                  <a:pt x="73" y="235"/>
                  <a:pt x="73" y="236"/>
                  <a:pt x="72" y="236"/>
                </a:cubicBezTo>
                <a:cubicBezTo>
                  <a:pt x="72" y="237"/>
                  <a:pt x="72" y="237"/>
                  <a:pt x="71" y="238"/>
                </a:cubicBezTo>
                <a:cubicBezTo>
                  <a:pt x="71" y="238"/>
                  <a:pt x="70" y="238"/>
                  <a:pt x="70" y="238"/>
                </a:cubicBezTo>
                <a:cubicBezTo>
                  <a:pt x="69" y="239"/>
                  <a:pt x="69" y="239"/>
                  <a:pt x="69" y="239"/>
                </a:cubicBezTo>
                <a:cubicBezTo>
                  <a:pt x="68" y="239"/>
                  <a:pt x="68" y="239"/>
                  <a:pt x="67" y="239"/>
                </a:cubicBezTo>
                <a:cubicBezTo>
                  <a:pt x="67" y="240"/>
                  <a:pt x="67" y="241"/>
                  <a:pt x="67" y="242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7" y="243"/>
                  <a:pt x="67" y="244"/>
                  <a:pt x="68" y="245"/>
                </a:cubicBezTo>
                <a:cubicBezTo>
                  <a:pt x="68" y="245"/>
                  <a:pt x="69" y="245"/>
                  <a:pt x="69" y="245"/>
                </a:cubicBezTo>
                <a:cubicBezTo>
                  <a:pt x="70" y="245"/>
                  <a:pt x="70" y="245"/>
                  <a:pt x="71" y="245"/>
                </a:cubicBezTo>
                <a:cubicBezTo>
                  <a:pt x="71" y="244"/>
                  <a:pt x="71" y="244"/>
                  <a:pt x="71" y="244"/>
                </a:cubicBezTo>
                <a:cubicBezTo>
                  <a:pt x="72" y="244"/>
                  <a:pt x="74" y="244"/>
                  <a:pt x="75" y="244"/>
                </a:cubicBezTo>
                <a:cubicBezTo>
                  <a:pt x="76" y="244"/>
                  <a:pt x="76" y="244"/>
                  <a:pt x="76" y="244"/>
                </a:cubicBezTo>
                <a:cubicBezTo>
                  <a:pt x="78" y="244"/>
                  <a:pt x="80" y="243"/>
                  <a:pt x="81" y="242"/>
                </a:cubicBezTo>
                <a:cubicBezTo>
                  <a:pt x="83" y="242"/>
                  <a:pt x="83" y="242"/>
                  <a:pt x="83" y="242"/>
                </a:cubicBezTo>
                <a:cubicBezTo>
                  <a:pt x="83" y="242"/>
                  <a:pt x="83" y="242"/>
                  <a:pt x="83" y="242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4" y="243"/>
                  <a:pt x="84" y="242"/>
                  <a:pt x="85" y="242"/>
                </a:cubicBezTo>
                <a:cubicBezTo>
                  <a:pt x="85" y="241"/>
                  <a:pt x="85" y="241"/>
                  <a:pt x="85" y="241"/>
                </a:cubicBezTo>
                <a:cubicBezTo>
                  <a:pt x="85" y="240"/>
                  <a:pt x="86" y="240"/>
                  <a:pt x="87" y="240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7" y="236"/>
                  <a:pt x="88" y="234"/>
                  <a:pt x="90" y="233"/>
                </a:cubicBezTo>
                <a:cubicBezTo>
                  <a:pt x="90" y="233"/>
                  <a:pt x="91" y="232"/>
                  <a:pt x="93" y="232"/>
                </a:cubicBezTo>
                <a:cubicBezTo>
                  <a:pt x="93" y="232"/>
                  <a:pt x="93" y="232"/>
                  <a:pt x="93" y="232"/>
                </a:cubicBezTo>
                <a:cubicBezTo>
                  <a:pt x="94" y="232"/>
                  <a:pt x="94" y="232"/>
                  <a:pt x="95" y="232"/>
                </a:cubicBezTo>
                <a:cubicBezTo>
                  <a:pt x="95" y="232"/>
                  <a:pt x="95" y="232"/>
                  <a:pt x="96" y="232"/>
                </a:cubicBezTo>
                <a:cubicBezTo>
                  <a:pt x="96" y="232"/>
                  <a:pt x="97" y="232"/>
                  <a:pt x="97" y="232"/>
                </a:cubicBezTo>
                <a:cubicBezTo>
                  <a:pt x="99" y="232"/>
                  <a:pt x="99" y="231"/>
                  <a:pt x="99" y="231"/>
                </a:cubicBezTo>
                <a:cubicBezTo>
                  <a:pt x="99" y="230"/>
                  <a:pt x="99" y="229"/>
                  <a:pt x="99" y="229"/>
                </a:cubicBezTo>
                <a:cubicBezTo>
                  <a:pt x="99" y="228"/>
                  <a:pt x="99" y="228"/>
                  <a:pt x="99" y="228"/>
                </a:cubicBezTo>
                <a:cubicBezTo>
                  <a:pt x="99" y="226"/>
                  <a:pt x="99" y="226"/>
                  <a:pt x="99" y="226"/>
                </a:cubicBezTo>
                <a:cubicBezTo>
                  <a:pt x="99" y="225"/>
                  <a:pt x="99" y="225"/>
                  <a:pt x="98" y="225"/>
                </a:cubicBezTo>
                <a:cubicBezTo>
                  <a:pt x="98" y="224"/>
                  <a:pt x="98" y="224"/>
                  <a:pt x="98" y="224"/>
                </a:cubicBezTo>
                <a:cubicBezTo>
                  <a:pt x="97" y="224"/>
                  <a:pt x="98" y="223"/>
                  <a:pt x="98" y="223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9" y="222"/>
                  <a:pt x="99" y="222"/>
                  <a:pt x="99" y="221"/>
                </a:cubicBezTo>
                <a:cubicBezTo>
                  <a:pt x="99" y="221"/>
                  <a:pt x="99" y="221"/>
                  <a:pt x="99" y="221"/>
                </a:cubicBezTo>
                <a:cubicBezTo>
                  <a:pt x="99" y="221"/>
                  <a:pt x="99" y="221"/>
                  <a:pt x="99" y="221"/>
                </a:cubicBezTo>
                <a:cubicBezTo>
                  <a:pt x="99" y="221"/>
                  <a:pt x="99" y="221"/>
                  <a:pt x="99" y="221"/>
                </a:cubicBezTo>
                <a:cubicBezTo>
                  <a:pt x="99" y="221"/>
                  <a:pt x="99" y="221"/>
                  <a:pt x="99" y="221"/>
                </a:cubicBezTo>
                <a:cubicBezTo>
                  <a:pt x="100" y="221"/>
                  <a:pt x="100" y="221"/>
                  <a:pt x="100" y="221"/>
                </a:cubicBezTo>
                <a:cubicBezTo>
                  <a:pt x="100" y="220"/>
                  <a:pt x="100" y="220"/>
                  <a:pt x="100" y="220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1" y="219"/>
                  <a:pt x="101" y="219"/>
                </a:cubicBezTo>
                <a:cubicBezTo>
                  <a:pt x="101" y="219"/>
                  <a:pt x="101" y="219"/>
                  <a:pt x="101" y="219"/>
                </a:cubicBezTo>
                <a:cubicBezTo>
                  <a:pt x="101" y="219"/>
                  <a:pt x="102" y="219"/>
                  <a:pt x="102" y="219"/>
                </a:cubicBezTo>
                <a:cubicBezTo>
                  <a:pt x="103" y="219"/>
                  <a:pt x="104" y="218"/>
                  <a:pt x="105" y="216"/>
                </a:cubicBezTo>
                <a:cubicBezTo>
                  <a:pt x="105" y="215"/>
                  <a:pt x="105" y="213"/>
                  <a:pt x="105" y="212"/>
                </a:cubicBezTo>
                <a:cubicBezTo>
                  <a:pt x="105" y="211"/>
                  <a:pt x="105" y="211"/>
                  <a:pt x="105" y="211"/>
                </a:cubicBezTo>
                <a:cubicBezTo>
                  <a:pt x="105" y="211"/>
                  <a:pt x="105" y="210"/>
                  <a:pt x="105" y="209"/>
                </a:cubicBezTo>
                <a:cubicBezTo>
                  <a:pt x="105" y="209"/>
                  <a:pt x="105" y="209"/>
                  <a:pt x="105" y="209"/>
                </a:cubicBezTo>
                <a:cubicBezTo>
                  <a:pt x="106" y="210"/>
                  <a:pt x="106" y="210"/>
                  <a:pt x="106" y="210"/>
                </a:cubicBezTo>
                <a:cubicBezTo>
                  <a:pt x="106" y="208"/>
                  <a:pt x="106" y="208"/>
                  <a:pt x="106" y="208"/>
                </a:cubicBezTo>
                <a:cubicBezTo>
                  <a:pt x="106" y="208"/>
                  <a:pt x="106" y="207"/>
                  <a:pt x="106" y="207"/>
                </a:cubicBezTo>
                <a:cubicBezTo>
                  <a:pt x="107" y="206"/>
                  <a:pt x="107" y="206"/>
                  <a:pt x="108" y="206"/>
                </a:cubicBezTo>
                <a:cubicBezTo>
                  <a:pt x="108" y="205"/>
                  <a:pt x="108" y="205"/>
                  <a:pt x="108" y="205"/>
                </a:cubicBezTo>
                <a:cubicBezTo>
                  <a:pt x="109" y="205"/>
                  <a:pt x="109" y="205"/>
                  <a:pt x="110" y="204"/>
                </a:cubicBezTo>
                <a:cubicBezTo>
                  <a:pt x="110" y="204"/>
                  <a:pt x="110" y="203"/>
                  <a:pt x="110" y="202"/>
                </a:cubicBezTo>
                <a:cubicBezTo>
                  <a:pt x="110" y="201"/>
                  <a:pt x="110" y="201"/>
                  <a:pt x="110" y="201"/>
                </a:cubicBezTo>
                <a:cubicBezTo>
                  <a:pt x="110" y="200"/>
                  <a:pt x="110" y="200"/>
                  <a:pt x="110" y="200"/>
                </a:cubicBezTo>
                <a:cubicBezTo>
                  <a:pt x="111" y="199"/>
                  <a:pt x="111" y="199"/>
                  <a:pt x="112" y="198"/>
                </a:cubicBezTo>
                <a:cubicBezTo>
                  <a:pt x="113" y="197"/>
                  <a:pt x="114" y="196"/>
                  <a:pt x="116" y="195"/>
                </a:cubicBezTo>
                <a:cubicBezTo>
                  <a:pt x="116" y="194"/>
                  <a:pt x="116" y="194"/>
                  <a:pt x="117" y="194"/>
                </a:cubicBezTo>
                <a:cubicBezTo>
                  <a:pt x="117" y="193"/>
                  <a:pt x="118" y="193"/>
                  <a:pt x="118" y="192"/>
                </a:cubicBezTo>
                <a:cubicBezTo>
                  <a:pt x="118" y="191"/>
                  <a:pt x="118" y="191"/>
                  <a:pt x="118" y="190"/>
                </a:cubicBezTo>
                <a:cubicBezTo>
                  <a:pt x="118" y="189"/>
                  <a:pt x="118" y="189"/>
                  <a:pt x="118" y="188"/>
                </a:cubicBezTo>
                <a:cubicBezTo>
                  <a:pt x="117" y="187"/>
                  <a:pt x="117" y="186"/>
                  <a:pt x="118" y="185"/>
                </a:cubicBezTo>
                <a:cubicBezTo>
                  <a:pt x="118" y="184"/>
                  <a:pt x="118" y="182"/>
                  <a:pt x="118" y="181"/>
                </a:cubicBezTo>
                <a:cubicBezTo>
                  <a:pt x="119" y="181"/>
                  <a:pt x="119" y="181"/>
                  <a:pt x="119" y="181"/>
                </a:cubicBezTo>
                <a:cubicBezTo>
                  <a:pt x="119" y="180"/>
                  <a:pt x="119" y="180"/>
                  <a:pt x="119" y="180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20" y="180"/>
                  <a:pt x="120" y="180"/>
                  <a:pt x="120" y="180"/>
                </a:cubicBezTo>
                <a:cubicBezTo>
                  <a:pt x="120" y="179"/>
                  <a:pt x="120" y="179"/>
                  <a:pt x="120" y="179"/>
                </a:cubicBezTo>
                <a:cubicBezTo>
                  <a:pt x="121" y="176"/>
                  <a:pt x="121" y="173"/>
                  <a:pt x="120" y="171"/>
                </a:cubicBezTo>
                <a:cubicBezTo>
                  <a:pt x="120" y="169"/>
                  <a:pt x="120" y="168"/>
                  <a:pt x="120" y="166"/>
                </a:cubicBezTo>
                <a:cubicBezTo>
                  <a:pt x="120" y="164"/>
                  <a:pt x="120" y="162"/>
                  <a:pt x="121" y="161"/>
                </a:cubicBezTo>
                <a:cubicBezTo>
                  <a:pt x="121" y="160"/>
                  <a:pt x="121" y="159"/>
                  <a:pt x="122" y="159"/>
                </a:cubicBezTo>
                <a:cubicBezTo>
                  <a:pt x="122" y="159"/>
                  <a:pt x="122" y="159"/>
                  <a:pt x="122" y="159"/>
                </a:cubicBezTo>
                <a:cubicBezTo>
                  <a:pt x="122" y="158"/>
                  <a:pt x="122" y="158"/>
                  <a:pt x="122" y="158"/>
                </a:cubicBezTo>
                <a:cubicBezTo>
                  <a:pt x="122" y="158"/>
                  <a:pt x="122" y="158"/>
                  <a:pt x="122" y="158"/>
                </a:cubicBezTo>
                <a:cubicBezTo>
                  <a:pt x="122" y="158"/>
                  <a:pt x="122" y="158"/>
                  <a:pt x="122" y="158"/>
                </a:cubicBezTo>
                <a:cubicBezTo>
                  <a:pt x="123" y="158"/>
                  <a:pt x="123" y="158"/>
                  <a:pt x="123" y="158"/>
                </a:cubicBezTo>
                <a:cubicBezTo>
                  <a:pt x="123" y="157"/>
                  <a:pt x="123" y="157"/>
                  <a:pt x="123" y="157"/>
                </a:cubicBezTo>
                <a:cubicBezTo>
                  <a:pt x="123" y="156"/>
                  <a:pt x="123" y="156"/>
                  <a:pt x="123" y="156"/>
                </a:cubicBezTo>
                <a:cubicBezTo>
                  <a:pt x="123" y="156"/>
                  <a:pt x="123" y="155"/>
                  <a:pt x="123" y="155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25" y="155"/>
                  <a:pt x="125" y="155"/>
                  <a:pt x="125" y="155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5" y="149"/>
                  <a:pt x="124" y="149"/>
                  <a:pt x="124" y="14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23" y="148"/>
                  <a:pt x="123" y="148"/>
                  <a:pt x="123" y="147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3" y="144"/>
                  <a:pt x="123" y="143"/>
                  <a:pt x="124" y="142"/>
                </a:cubicBezTo>
                <a:cubicBezTo>
                  <a:pt x="124" y="142"/>
                  <a:pt x="124" y="142"/>
                  <a:pt x="124" y="142"/>
                </a:cubicBezTo>
                <a:cubicBezTo>
                  <a:pt x="124" y="142"/>
                  <a:pt x="125" y="142"/>
                  <a:pt x="125" y="141"/>
                </a:cubicBezTo>
                <a:cubicBezTo>
                  <a:pt x="125" y="140"/>
                  <a:pt x="125" y="140"/>
                  <a:pt x="125" y="140"/>
                </a:cubicBezTo>
                <a:cubicBezTo>
                  <a:pt x="125" y="139"/>
                  <a:pt x="125" y="139"/>
                  <a:pt x="125" y="138"/>
                </a:cubicBezTo>
                <a:cubicBezTo>
                  <a:pt x="125" y="138"/>
                  <a:pt x="125" y="137"/>
                  <a:pt x="125" y="137"/>
                </a:cubicBezTo>
                <a:cubicBezTo>
                  <a:pt x="125" y="136"/>
                  <a:pt x="125" y="136"/>
                  <a:pt x="125" y="135"/>
                </a:cubicBezTo>
                <a:cubicBezTo>
                  <a:pt x="125" y="135"/>
                  <a:pt x="125" y="135"/>
                  <a:pt x="125" y="135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26" y="126"/>
                  <a:pt x="126" y="125"/>
                  <a:pt x="126" y="124"/>
                </a:cubicBezTo>
                <a:cubicBezTo>
                  <a:pt x="125" y="123"/>
                  <a:pt x="124" y="122"/>
                  <a:pt x="122" y="121"/>
                </a:cubicBezTo>
                <a:cubicBezTo>
                  <a:pt x="122" y="121"/>
                  <a:pt x="122" y="120"/>
                  <a:pt x="122" y="120"/>
                </a:cubicBezTo>
                <a:cubicBezTo>
                  <a:pt x="122" y="116"/>
                  <a:pt x="122" y="116"/>
                  <a:pt x="122" y="116"/>
                </a:cubicBezTo>
                <a:cubicBezTo>
                  <a:pt x="120" y="116"/>
                  <a:pt x="120" y="116"/>
                  <a:pt x="120" y="116"/>
                </a:cubicBezTo>
                <a:cubicBezTo>
                  <a:pt x="120" y="116"/>
                  <a:pt x="120" y="116"/>
                  <a:pt x="120" y="116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4"/>
                  <a:pt x="120" y="114"/>
                  <a:pt x="120" y="113"/>
                </a:cubicBezTo>
                <a:cubicBezTo>
                  <a:pt x="119" y="113"/>
                  <a:pt x="119" y="113"/>
                  <a:pt x="119" y="113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1"/>
                  <a:pt x="118" y="111"/>
                  <a:pt x="118" y="111"/>
                </a:cubicBezTo>
                <a:cubicBezTo>
                  <a:pt x="118" y="111"/>
                  <a:pt x="118" y="111"/>
                  <a:pt x="118" y="111"/>
                </a:cubicBezTo>
                <a:cubicBezTo>
                  <a:pt x="118" y="110"/>
                  <a:pt x="118" y="109"/>
                  <a:pt x="117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2" y="102"/>
                  <a:pt x="111" y="101"/>
                  <a:pt x="112" y="98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0" y="97"/>
                  <a:pt x="110" y="97"/>
                  <a:pt x="110" y="97"/>
                </a:cubicBezTo>
                <a:cubicBezTo>
                  <a:pt x="110" y="96"/>
                  <a:pt x="110" y="95"/>
                  <a:pt x="109" y="94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8" y="93"/>
                  <a:pt x="108" y="93"/>
                  <a:pt x="108" y="92"/>
                </a:cubicBezTo>
                <a:cubicBezTo>
                  <a:pt x="107" y="92"/>
                  <a:pt x="107" y="91"/>
                  <a:pt x="106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6" y="91"/>
                  <a:pt x="106" y="90"/>
                  <a:pt x="106" y="90"/>
                </a:cubicBezTo>
                <a:cubicBezTo>
                  <a:pt x="106" y="90"/>
                  <a:pt x="106" y="90"/>
                  <a:pt x="106" y="90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5" y="89"/>
                  <a:pt x="105" y="89"/>
                  <a:pt x="105" y="89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4" y="87"/>
                  <a:pt x="104" y="87"/>
                  <a:pt x="103" y="86"/>
                </a:cubicBezTo>
                <a:cubicBezTo>
                  <a:pt x="102" y="84"/>
                  <a:pt x="101" y="83"/>
                  <a:pt x="100" y="81"/>
                </a:cubicBezTo>
                <a:cubicBezTo>
                  <a:pt x="99" y="80"/>
                  <a:pt x="99" y="80"/>
                  <a:pt x="99" y="80"/>
                </a:cubicBezTo>
                <a:cubicBezTo>
                  <a:pt x="98" y="78"/>
                  <a:pt x="97" y="76"/>
                  <a:pt x="95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4"/>
                  <a:pt x="97" y="74"/>
                  <a:pt x="97" y="74"/>
                </a:cubicBezTo>
                <a:cubicBezTo>
                  <a:pt x="98" y="74"/>
                  <a:pt x="98" y="75"/>
                  <a:pt x="98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101" y="78"/>
                  <a:pt x="101" y="79"/>
                  <a:pt x="101" y="79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3" y="85"/>
                  <a:pt x="104" y="85"/>
                  <a:pt x="105" y="85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6" y="85"/>
                  <a:pt x="106" y="86"/>
                  <a:pt x="107" y="86"/>
                </a:cubicBezTo>
                <a:cubicBezTo>
                  <a:pt x="107" y="87"/>
                  <a:pt x="107" y="87"/>
                  <a:pt x="107" y="88"/>
                </a:cubicBezTo>
                <a:cubicBezTo>
                  <a:pt x="107" y="88"/>
                  <a:pt x="107" y="89"/>
                  <a:pt x="108" y="89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90"/>
                  <a:pt x="108" y="92"/>
                  <a:pt x="110" y="92"/>
                </a:cubicBezTo>
                <a:cubicBezTo>
                  <a:pt x="110" y="92"/>
                  <a:pt x="110" y="92"/>
                  <a:pt x="110" y="92"/>
                </a:cubicBezTo>
                <a:cubicBezTo>
                  <a:pt x="110" y="92"/>
                  <a:pt x="110" y="92"/>
                  <a:pt x="110" y="92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10" y="94"/>
                  <a:pt x="110" y="95"/>
                  <a:pt x="111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2" y="97"/>
                  <a:pt x="112" y="97"/>
                  <a:pt x="112" y="98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13" y="99"/>
                  <a:pt x="114" y="99"/>
                  <a:pt x="114" y="99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4" y="101"/>
                  <a:pt x="114" y="102"/>
                  <a:pt x="115" y="102"/>
                </a:cubicBezTo>
                <a:cubicBezTo>
                  <a:pt x="116" y="102"/>
                  <a:pt x="116" y="102"/>
                  <a:pt x="116" y="102"/>
                </a:cubicBezTo>
                <a:cubicBezTo>
                  <a:pt x="116" y="102"/>
                  <a:pt x="116" y="102"/>
                  <a:pt x="116" y="102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16" y="106"/>
                  <a:pt x="116" y="106"/>
                  <a:pt x="117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7"/>
                  <a:pt x="117" y="108"/>
                  <a:pt x="118" y="108"/>
                </a:cubicBezTo>
                <a:cubicBezTo>
                  <a:pt x="118" y="109"/>
                  <a:pt x="119" y="110"/>
                  <a:pt x="120" y="110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121" y="106"/>
                  <a:pt x="120" y="102"/>
                  <a:pt x="119" y="97"/>
                </a:cubicBezTo>
                <a:cubicBezTo>
                  <a:pt x="118" y="95"/>
                  <a:pt x="118" y="93"/>
                  <a:pt x="118" y="91"/>
                </a:cubicBezTo>
                <a:cubicBezTo>
                  <a:pt x="118" y="90"/>
                  <a:pt x="118" y="90"/>
                  <a:pt x="118" y="89"/>
                </a:cubicBezTo>
                <a:cubicBezTo>
                  <a:pt x="119" y="88"/>
                  <a:pt x="119" y="88"/>
                  <a:pt x="119" y="88"/>
                </a:cubicBezTo>
                <a:cubicBezTo>
                  <a:pt x="119" y="87"/>
                  <a:pt x="119" y="87"/>
                  <a:pt x="119" y="86"/>
                </a:cubicBezTo>
                <a:cubicBezTo>
                  <a:pt x="119" y="86"/>
                  <a:pt x="119" y="86"/>
                  <a:pt x="119" y="86"/>
                </a:cubicBezTo>
                <a:cubicBezTo>
                  <a:pt x="119" y="86"/>
                  <a:pt x="119" y="85"/>
                  <a:pt x="119" y="85"/>
                </a:cubicBezTo>
                <a:cubicBezTo>
                  <a:pt x="119" y="85"/>
                  <a:pt x="118" y="84"/>
                  <a:pt x="118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7" y="84"/>
                  <a:pt x="118" y="84"/>
                  <a:pt x="118" y="83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6" y="81"/>
                  <a:pt x="116" y="81"/>
                  <a:pt x="116" y="81"/>
                </a:cubicBezTo>
                <a:cubicBezTo>
                  <a:pt x="116" y="81"/>
                  <a:pt x="116" y="81"/>
                  <a:pt x="116" y="81"/>
                </a:cubicBezTo>
                <a:cubicBezTo>
                  <a:pt x="116" y="81"/>
                  <a:pt x="116" y="81"/>
                  <a:pt x="116" y="81"/>
                </a:cubicBezTo>
                <a:cubicBezTo>
                  <a:pt x="116" y="79"/>
                  <a:pt x="116" y="79"/>
                  <a:pt x="116" y="79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5" y="78"/>
                  <a:pt x="115" y="78"/>
                  <a:pt x="115" y="78"/>
                </a:cubicBezTo>
                <a:cubicBezTo>
                  <a:pt x="115" y="77"/>
                  <a:pt x="115" y="77"/>
                  <a:pt x="115" y="77"/>
                </a:cubicBezTo>
                <a:cubicBezTo>
                  <a:pt x="115" y="77"/>
                  <a:pt x="115" y="77"/>
                  <a:pt x="115" y="77"/>
                </a:cubicBezTo>
                <a:cubicBezTo>
                  <a:pt x="115" y="76"/>
                  <a:pt x="115" y="76"/>
                  <a:pt x="115" y="76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3" y="76"/>
                  <a:pt x="113" y="76"/>
                  <a:pt x="113" y="76"/>
                </a:cubicBezTo>
                <a:cubicBezTo>
                  <a:pt x="113" y="76"/>
                  <a:pt x="113" y="76"/>
                  <a:pt x="113" y="76"/>
                </a:cubicBezTo>
                <a:cubicBezTo>
                  <a:pt x="113" y="75"/>
                  <a:pt x="113" y="75"/>
                  <a:pt x="113" y="75"/>
                </a:cubicBezTo>
                <a:cubicBezTo>
                  <a:pt x="113" y="75"/>
                  <a:pt x="113" y="75"/>
                  <a:pt x="113" y="75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3"/>
                  <a:pt x="113" y="73"/>
                  <a:pt x="112" y="73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72"/>
                  <a:pt x="112" y="72"/>
                  <a:pt x="112" y="71"/>
                </a:cubicBezTo>
                <a:cubicBezTo>
                  <a:pt x="111" y="71"/>
                  <a:pt x="111" y="70"/>
                  <a:pt x="111" y="70"/>
                </a:cubicBezTo>
                <a:cubicBezTo>
                  <a:pt x="110" y="69"/>
                  <a:pt x="110" y="69"/>
                  <a:pt x="110" y="69"/>
                </a:cubicBezTo>
                <a:cubicBezTo>
                  <a:pt x="110" y="69"/>
                  <a:pt x="110" y="69"/>
                  <a:pt x="110" y="69"/>
                </a:cubicBezTo>
                <a:cubicBezTo>
                  <a:pt x="109" y="69"/>
                  <a:pt x="109" y="69"/>
                  <a:pt x="109" y="69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7" y="65"/>
                  <a:pt x="107" y="65"/>
                  <a:pt x="107" y="65"/>
                </a:cubicBezTo>
                <a:cubicBezTo>
                  <a:pt x="107" y="65"/>
                  <a:pt x="107" y="64"/>
                  <a:pt x="107" y="64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6" y="62"/>
                  <a:pt x="106" y="61"/>
                  <a:pt x="105" y="61"/>
                </a:cubicBezTo>
                <a:cubicBezTo>
                  <a:pt x="105" y="61"/>
                  <a:pt x="105" y="61"/>
                  <a:pt x="105" y="61"/>
                </a:cubicBezTo>
                <a:cubicBezTo>
                  <a:pt x="105" y="61"/>
                  <a:pt x="105" y="61"/>
                  <a:pt x="105" y="61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3" y="57"/>
                  <a:pt x="102" y="57"/>
                  <a:pt x="102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100" y="56"/>
                  <a:pt x="100" y="55"/>
                  <a:pt x="100" y="55"/>
                </a:cubicBezTo>
                <a:cubicBezTo>
                  <a:pt x="100" y="54"/>
                  <a:pt x="100" y="54"/>
                  <a:pt x="100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52"/>
                  <a:pt x="99" y="51"/>
                  <a:pt x="98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6" y="50"/>
                  <a:pt x="96" y="50"/>
                  <a:pt x="95" y="49"/>
                </a:cubicBezTo>
                <a:cubicBezTo>
                  <a:pt x="95" y="49"/>
                  <a:pt x="95" y="48"/>
                  <a:pt x="95" y="48"/>
                </a:cubicBezTo>
                <a:cubicBezTo>
                  <a:pt x="95" y="47"/>
                  <a:pt x="94" y="47"/>
                  <a:pt x="94" y="46"/>
                </a:cubicBezTo>
                <a:cubicBezTo>
                  <a:pt x="94" y="45"/>
                  <a:pt x="93" y="45"/>
                  <a:pt x="92" y="44"/>
                </a:cubicBezTo>
                <a:cubicBezTo>
                  <a:pt x="91" y="44"/>
                  <a:pt x="91" y="43"/>
                  <a:pt x="91" y="43"/>
                </a:cubicBezTo>
                <a:cubicBezTo>
                  <a:pt x="90" y="43"/>
                  <a:pt x="90" y="43"/>
                  <a:pt x="90" y="43"/>
                </a:cubicBezTo>
                <a:cubicBezTo>
                  <a:pt x="90" y="42"/>
                  <a:pt x="90" y="42"/>
                  <a:pt x="90" y="41"/>
                </a:cubicBezTo>
                <a:cubicBezTo>
                  <a:pt x="89" y="41"/>
                  <a:pt x="89" y="41"/>
                  <a:pt x="88" y="40"/>
                </a:cubicBezTo>
                <a:cubicBezTo>
                  <a:pt x="87" y="39"/>
                  <a:pt x="86" y="38"/>
                  <a:pt x="85" y="38"/>
                </a:cubicBezTo>
                <a:cubicBezTo>
                  <a:pt x="83" y="36"/>
                  <a:pt x="82" y="34"/>
                  <a:pt x="80" y="32"/>
                </a:cubicBezTo>
                <a:cubicBezTo>
                  <a:pt x="80" y="31"/>
                  <a:pt x="80" y="31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78" y="31"/>
                  <a:pt x="77" y="30"/>
                  <a:pt x="76" y="29"/>
                </a:cubicBezTo>
                <a:cubicBezTo>
                  <a:pt x="76" y="28"/>
                  <a:pt x="76" y="28"/>
                  <a:pt x="76" y="28"/>
                </a:cubicBezTo>
                <a:cubicBezTo>
                  <a:pt x="75" y="27"/>
                  <a:pt x="75" y="26"/>
                  <a:pt x="73" y="26"/>
                </a:cubicBezTo>
                <a:cubicBezTo>
                  <a:pt x="73" y="26"/>
                  <a:pt x="73" y="26"/>
                  <a:pt x="72" y="25"/>
                </a:cubicBezTo>
                <a:cubicBezTo>
                  <a:pt x="72" y="25"/>
                  <a:pt x="71" y="25"/>
                  <a:pt x="71" y="25"/>
                </a:cubicBezTo>
                <a:cubicBezTo>
                  <a:pt x="70" y="24"/>
                  <a:pt x="69" y="23"/>
                  <a:pt x="69" y="22"/>
                </a:cubicBezTo>
                <a:cubicBezTo>
                  <a:pt x="69" y="22"/>
                  <a:pt x="69" y="22"/>
                  <a:pt x="69" y="22"/>
                </a:cubicBezTo>
                <a:cubicBezTo>
                  <a:pt x="69" y="21"/>
                  <a:pt x="69" y="21"/>
                  <a:pt x="69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6" y="21"/>
                  <a:pt x="66" y="21"/>
                  <a:pt x="65" y="21"/>
                </a:cubicBezTo>
                <a:cubicBezTo>
                  <a:pt x="65" y="20"/>
                  <a:pt x="64" y="19"/>
                  <a:pt x="64" y="19"/>
                </a:cubicBezTo>
                <a:cubicBezTo>
                  <a:pt x="63" y="18"/>
                  <a:pt x="63" y="18"/>
                  <a:pt x="63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1" y="17"/>
                  <a:pt x="61" y="17"/>
                  <a:pt x="60" y="17"/>
                </a:cubicBezTo>
                <a:cubicBezTo>
                  <a:pt x="60" y="16"/>
                  <a:pt x="59" y="16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4"/>
                  <a:pt x="58" y="14"/>
                  <a:pt x="57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6" y="14"/>
                  <a:pt x="56" y="13"/>
                  <a:pt x="56" y="13"/>
                </a:cubicBezTo>
                <a:cubicBezTo>
                  <a:pt x="54" y="11"/>
                  <a:pt x="52" y="10"/>
                  <a:pt x="49" y="8"/>
                </a:cubicBezTo>
                <a:cubicBezTo>
                  <a:pt x="47" y="7"/>
                  <a:pt x="44" y="6"/>
                  <a:pt x="42" y="4"/>
                </a:cubicBezTo>
                <a:cubicBezTo>
                  <a:pt x="40" y="3"/>
                  <a:pt x="38" y="2"/>
                  <a:pt x="36" y="1"/>
                </a:cubicBezTo>
                <a:cubicBezTo>
                  <a:pt x="34" y="0"/>
                  <a:pt x="34" y="0"/>
                  <a:pt x="34" y="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2" name="Freeform 42">
            <a:extLst>
              <a:ext uri="{FF2B5EF4-FFF2-40B4-BE49-F238E27FC236}">
                <a16:creationId xmlns:a16="http://schemas.microsoft.com/office/drawing/2014/main" id="{0B4F77FE-740E-3C40-8FFA-C2916B722523}"/>
              </a:ext>
            </a:extLst>
          </p:cNvPr>
          <p:cNvSpPr>
            <a:spLocks noEditPoints="1"/>
          </p:cNvSpPr>
          <p:nvPr/>
        </p:nvSpPr>
        <p:spPr bwMode="auto">
          <a:xfrm>
            <a:off x="4555185" y="1840860"/>
            <a:ext cx="866829" cy="1816479"/>
          </a:xfrm>
          <a:custGeom>
            <a:avLst/>
            <a:gdLst>
              <a:gd name="T0" fmla="*/ 3 w 135"/>
              <a:gd name="T1" fmla="*/ 78 h 283"/>
              <a:gd name="T2" fmla="*/ 0 w 135"/>
              <a:gd name="T3" fmla="*/ 85 h 283"/>
              <a:gd name="T4" fmla="*/ 9 w 135"/>
              <a:gd name="T5" fmla="*/ 113 h 283"/>
              <a:gd name="T6" fmla="*/ 14 w 135"/>
              <a:gd name="T7" fmla="*/ 116 h 283"/>
              <a:gd name="T8" fmla="*/ 18 w 135"/>
              <a:gd name="T9" fmla="*/ 128 h 283"/>
              <a:gd name="T10" fmla="*/ 25 w 135"/>
              <a:gd name="T11" fmla="*/ 137 h 283"/>
              <a:gd name="T12" fmla="*/ 22 w 135"/>
              <a:gd name="T13" fmla="*/ 150 h 283"/>
              <a:gd name="T14" fmla="*/ 20 w 135"/>
              <a:gd name="T15" fmla="*/ 166 h 283"/>
              <a:gd name="T16" fmla="*/ 29 w 135"/>
              <a:gd name="T17" fmla="*/ 180 h 283"/>
              <a:gd name="T18" fmla="*/ 32 w 135"/>
              <a:gd name="T19" fmla="*/ 192 h 283"/>
              <a:gd name="T20" fmla="*/ 42 w 135"/>
              <a:gd name="T21" fmla="*/ 204 h 283"/>
              <a:gd name="T22" fmla="*/ 48 w 135"/>
              <a:gd name="T23" fmla="*/ 208 h 283"/>
              <a:gd name="T24" fmla="*/ 51 w 135"/>
              <a:gd name="T25" fmla="*/ 218 h 283"/>
              <a:gd name="T26" fmla="*/ 54 w 135"/>
              <a:gd name="T27" fmla="*/ 238 h 283"/>
              <a:gd name="T28" fmla="*/ 57 w 135"/>
              <a:gd name="T29" fmla="*/ 253 h 283"/>
              <a:gd name="T30" fmla="*/ 66 w 135"/>
              <a:gd name="T31" fmla="*/ 265 h 283"/>
              <a:gd name="T32" fmla="*/ 74 w 135"/>
              <a:gd name="T33" fmla="*/ 278 h 283"/>
              <a:gd name="T34" fmla="*/ 80 w 135"/>
              <a:gd name="T35" fmla="*/ 283 h 283"/>
              <a:gd name="T36" fmla="*/ 84 w 135"/>
              <a:gd name="T37" fmla="*/ 275 h 283"/>
              <a:gd name="T38" fmla="*/ 79 w 135"/>
              <a:gd name="T39" fmla="*/ 262 h 283"/>
              <a:gd name="T40" fmla="*/ 85 w 135"/>
              <a:gd name="T41" fmla="*/ 255 h 283"/>
              <a:gd name="T42" fmla="*/ 90 w 135"/>
              <a:gd name="T43" fmla="*/ 244 h 283"/>
              <a:gd name="T44" fmla="*/ 98 w 135"/>
              <a:gd name="T45" fmla="*/ 224 h 283"/>
              <a:gd name="T46" fmla="*/ 111 w 135"/>
              <a:gd name="T47" fmla="*/ 217 h 283"/>
              <a:gd name="T48" fmla="*/ 119 w 135"/>
              <a:gd name="T49" fmla="*/ 210 h 283"/>
              <a:gd name="T50" fmla="*/ 124 w 135"/>
              <a:gd name="T51" fmla="*/ 188 h 283"/>
              <a:gd name="T52" fmla="*/ 134 w 135"/>
              <a:gd name="T53" fmla="*/ 178 h 283"/>
              <a:gd name="T54" fmla="*/ 133 w 135"/>
              <a:gd name="T55" fmla="*/ 166 h 283"/>
              <a:gd name="T56" fmla="*/ 120 w 135"/>
              <a:gd name="T57" fmla="*/ 159 h 283"/>
              <a:gd name="T58" fmla="*/ 104 w 135"/>
              <a:gd name="T59" fmla="*/ 156 h 283"/>
              <a:gd name="T60" fmla="*/ 91 w 135"/>
              <a:gd name="T61" fmla="*/ 153 h 283"/>
              <a:gd name="T62" fmla="*/ 95 w 135"/>
              <a:gd name="T63" fmla="*/ 146 h 283"/>
              <a:gd name="T64" fmla="*/ 85 w 135"/>
              <a:gd name="T65" fmla="*/ 136 h 283"/>
              <a:gd name="T66" fmla="*/ 70 w 135"/>
              <a:gd name="T67" fmla="*/ 129 h 283"/>
              <a:gd name="T68" fmla="*/ 60 w 135"/>
              <a:gd name="T69" fmla="*/ 123 h 283"/>
              <a:gd name="T70" fmla="*/ 44 w 135"/>
              <a:gd name="T71" fmla="*/ 117 h 283"/>
              <a:gd name="T72" fmla="*/ 32 w 135"/>
              <a:gd name="T73" fmla="*/ 120 h 283"/>
              <a:gd name="T74" fmla="*/ 29 w 135"/>
              <a:gd name="T75" fmla="*/ 125 h 283"/>
              <a:gd name="T76" fmla="*/ 20 w 135"/>
              <a:gd name="T77" fmla="*/ 120 h 283"/>
              <a:gd name="T78" fmla="*/ 19 w 135"/>
              <a:gd name="T79" fmla="*/ 106 h 283"/>
              <a:gd name="T80" fmla="*/ 18 w 135"/>
              <a:gd name="T81" fmla="*/ 99 h 283"/>
              <a:gd name="T82" fmla="*/ 14 w 135"/>
              <a:gd name="T83" fmla="*/ 94 h 283"/>
              <a:gd name="T84" fmla="*/ 7 w 135"/>
              <a:gd name="T85" fmla="*/ 96 h 283"/>
              <a:gd name="T86" fmla="*/ 10 w 135"/>
              <a:gd name="T87" fmla="*/ 89 h 283"/>
              <a:gd name="T88" fmla="*/ 15 w 135"/>
              <a:gd name="T89" fmla="*/ 79 h 283"/>
              <a:gd name="T90" fmla="*/ 27 w 135"/>
              <a:gd name="T91" fmla="*/ 71 h 283"/>
              <a:gd name="T92" fmla="*/ 32 w 135"/>
              <a:gd name="T93" fmla="*/ 82 h 283"/>
              <a:gd name="T94" fmla="*/ 39 w 135"/>
              <a:gd name="T95" fmla="*/ 69 h 283"/>
              <a:gd name="T96" fmla="*/ 43 w 135"/>
              <a:gd name="T97" fmla="*/ 63 h 283"/>
              <a:gd name="T98" fmla="*/ 56 w 135"/>
              <a:gd name="T99" fmla="*/ 55 h 283"/>
              <a:gd name="T100" fmla="*/ 68 w 135"/>
              <a:gd name="T101" fmla="*/ 45 h 283"/>
              <a:gd name="T102" fmla="*/ 74 w 135"/>
              <a:gd name="T103" fmla="*/ 37 h 283"/>
              <a:gd name="T104" fmla="*/ 83 w 135"/>
              <a:gd name="T105" fmla="*/ 31 h 283"/>
              <a:gd name="T106" fmla="*/ 80 w 135"/>
              <a:gd name="T107" fmla="*/ 29 h 283"/>
              <a:gd name="T108" fmla="*/ 96 w 135"/>
              <a:gd name="T109" fmla="*/ 24 h 283"/>
              <a:gd name="T110" fmla="*/ 102 w 135"/>
              <a:gd name="T111" fmla="*/ 11 h 283"/>
              <a:gd name="T112" fmla="*/ 96 w 135"/>
              <a:gd name="T113" fmla="*/ 8 h 283"/>
              <a:gd name="T114" fmla="*/ 80 w 135"/>
              <a:gd name="T115" fmla="*/ 18 h 283"/>
              <a:gd name="T116" fmla="*/ 72 w 135"/>
              <a:gd name="T117" fmla="*/ 18 h 283"/>
              <a:gd name="T118" fmla="*/ 76 w 135"/>
              <a:gd name="T119" fmla="*/ 9 h 283"/>
              <a:gd name="T120" fmla="*/ 86 w 135"/>
              <a:gd name="T121" fmla="*/ 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5" h="283">
                <a:moveTo>
                  <a:pt x="71" y="39"/>
                </a:moveTo>
                <a:cubicBezTo>
                  <a:pt x="71" y="39"/>
                  <a:pt x="71" y="39"/>
                  <a:pt x="71" y="39"/>
                </a:cubicBezTo>
                <a:cubicBezTo>
                  <a:pt x="71" y="39"/>
                  <a:pt x="71" y="39"/>
                  <a:pt x="71" y="39"/>
                </a:cubicBezTo>
                <a:moveTo>
                  <a:pt x="96" y="12"/>
                </a:moveTo>
                <a:cubicBezTo>
                  <a:pt x="96" y="12"/>
                  <a:pt x="96" y="12"/>
                  <a:pt x="96" y="12"/>
                </a:cubicBezTo>
                <a:moveTo>
                  <a:pt x="86" y="0"/>
                </a:moveTo>
                <a:cubicBezTo>
                  <a:pt x="84" y="0"/>
                  <a:pt x="84" y="0"/>
                  <a:pt x="84" y="0"/>
                </a:cubicBezTo>
                <a:cubicBezTo>
                  <a:pt x="83" y="0"/>
                  <a:pt x="82" y="0"/>
                  <a:pt x="81" y="0"/>
                </a:cubicBezTo>
                <a:cubicBezTo>
                  <a:pt x="72" y="5"/>
                  <a:pt x="63" y="10"/>
                  <a:pt x="56" y="16"/>
                </a:cubicBezTo>
                <a:cubicBezTo>
                  <a:pt x="39" y="28"/>
                  <a:pt x="25" y="41"/>
                  <a:pt x="14" y="57"/>
                </a:cubicBezTo>
                <a:cubicBezTo>
                  <a:pt x="9" y="63"/>
                  <a:pt x="5" y="69"/>
                  <a:pt x="1" y="76"/>
                </a:cubicBezTo>
                <a:cubicBezTo>
                  <a:pt x="0" y="78"/>
                  <a:pt x="0" y="78"/>
                  <a:pt x="0" y="78"/>
                </a:cubicBezTo>
                <a:cubicBezTo>
                  <a:pt x="2" y="78"/>
                  <a:pt x="2" y="78"/>
                  <a:pt x="2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3" y="79"/>
                  <a:pt x="3" y="79"/>
                  <a:pt x="3" y="80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3"/>
                  <a:pt x="2" y="83"/>
                  <a:pt x="2" y="83"/>
                </a:cubicBezTo>
                <a:cubicBezTo>
                  <a:pt x="2" y="83"/>
                  <a:pt x="2" y="83"/>
                  <a:pt x="2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5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5"/>
                  <a:pt x="0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2" y="107"/>
                  <a:pt x="2" y="107"/>
                  <a:pt x="2" y="107"/>
                </a:cubicBezTo>
                <a:cubicBezTo>
                  <a:pt x="2" y="107"/>
                  <a:pt x="2" y="107"/>
                  <a:pt x="2" y="107"/>
                </a:cubicBezTo>
                <a:cubicBezTo>
                  <a:pt x="3" y="108"/>
                  <a:pt x="4" y="108"/>
                  <a:pt x="4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6" y="109"/>
                  <a:pt x="6" y="109"/>
                  <a:pt x="6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10"/>
                  <a:pt x="6" y="110"/>
                  <a:pt x="6" y="111"/>
                </a:cubicBezTo>
                <a:cubicBezTo>
                  <a:pt x="7" y="111"/>
                  <a:pt x="7" y="111"/>
                  <a:pt x="7" y="111"/>
                </a:cubicBezTo>
                <a:cubicBezTo>
                  <a:pt x="7" y="111"/>
                  <a:pt x="8" y="112"/>
                  <a:pt x="8" y="113"/>
                </a:cubicBezTo>
                <a:cubicBezTo>
                  <a:pt x="9" y="113"/>
                  <a:pt x="9" y="113"/>
                  <a:pt x="9" y="113"/>
                </a:cubicBezTo>
                <a:cubicBezTo>
                  <a:pt x="9" y="113"/>
                  <a:pt x="9" y="113"/>
                  <a:pt x="9" y="113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1" y="113"/>
                  <a:pt x="11" y="114"/>
                  <a:pt x="11" y="114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2" y="115"/>
                  <a:pt x="13" y="115"/>
                  <a:pt x="13" y="115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4" y="116"/>
                  <a:pt x="14" y="116"/>
                  <a:pt x="14" y="116"/>
                </a:cubicBezTo>
                <a:cubicBezTo>
                  <a:pt x="14" y="117"/>
                  <a:pt x="14" y="117"/>
                  <a:pt x="14" y="117"/>
                </a:cubicBezTo>
                <a:cubicBezTo>
                  <a:pt x="14" y="117"/>
                  <a:pt x="14" y="118"/>
                  <a:pt x="15" y="119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7" y="121"/>
                  <a:pt x="17" y="121"/>
                  <a:pt x="17" y="121"/>
                </a:cubicBezTo>
                <a:cubicBezTo>
                  <a:pt x="17" y="122"/>
                  <a:pt x="17" y="123"/>
                  <a:pt x="17" y="124"/>
                </a:cubicBezTo>
                <a:cubicBezTo>
                  <a:pt x="17" y="124"/>
                  <a:pt x="17" y="124"/>
                  <a:pt x="17" y="125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7"/>
                  <a:pt x="17" y="128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8" y="129"/>
                  <a:pt x="18" y="129"/>
                  <a:pt x="18" y="129"/>
                </a:cubicBezTo>
                <a:cubicBezTo>
                  <a:pt x="23" y="129"/>
                  <a:pt x="23" y="129"/>
                  <a:pt x="23" y="129"/>
                </a:cubicBezTo>
                <a:cubicBezTo>
                  <a:pt x="23" y="129"/>
                  <a:pt x="23" y="129"/>
                  <a:pt x="23" y="129"/>
                </a:cubicBezTo>
                <a:cubicBezTo>
                  <a:pt x="23" y="129"/>
                  <a:pt x="23" y="129"/>
                  <a:pt x="23" y="129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4" y="131"/>
                  <a:pt x="24" y="131"/>
                  <a:pt x="24" y="131"/>
                </a:cubicBezTo>
                <a:cubicBezTo>
                  <a:pt x="24" y="132"/>
                  <a:pt x="25" y="132"/>
                  <a:pt x="25" y="132"/>
                </a:cubicBezTo>
                <a:cubicBezTo>
                  <a:pt x="25" y="132"/>
                  <a:pt x="25" y="132"/>
                  <a:pt x="25" y="132"/>
                </a:cubicBezTo>
                <a:cubicBezTo>
                  <a:pt x="26" y="133"/>
                  <a:pt x="26" y="134"/>
                  <a:pt x="26" y="135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7" y="136"/>
                  <a:pt x="27" y="136"/>
                  <a:pt x="27" y="136"/>
                </a:cubicBezTo>
                <a:cubicBezTo>
                  <a:pt x="27" y="136"/>
                  <a:pt x="27" y="137"/>
                  <a:pt x="27" y="138"/>
                </a:cubicBezTo>
                <a:cubicBezTo>
                  <a:pt x="27" y="139"/>
                  <a:pt x="27" y="140"/>
                  <a:pt x="27" y="140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4" y="146"/>
                  <a:pt x="24" y="146"/>
                  <a:pt x="24" y="146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24" y="147"/>
                  <a:pt x="24" y="147"/>
                  <a:pt x="24" y="148"/>
                </a:cubicBezTo>
                <a:cubicBezTo>
                  <a:pt x="23" y="148"/>
                  <a:pt x="23" y="149"/>
                  <a:pt x="23" y="149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21" y="155"/>
                  <a:pt x="21" y="156"/>
                  <a:pt x="22" y="156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1" y="158"/>
                  <a:pt x="21" y="158"/>
                  <a:pt x="21" y="159"/>
                </a:cubicBezTo>
                <a:cubicBezTo>
                  <a:pt x="21" y="159"/>
                  <a:pt x="21" y="159"/>
                  <a:pt x="21" y="159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20" y="166"/>
                  <a:pt x="20" y="168"/>
                  <a:pt x="21" y="168"/>
                </a:cubicBezTo>
                <a:cubicBezTo>
                  <a:pt x="21" y="168"/>
                  <a:pt x="21" y="168"/>
                  <a:pt x="22" y="169"/>
                </a:cubicBezTo>
                <a:cubicBezTo>
                  <a:pt x="23" y="169"/>
                  <a:pt x="24" y="171"/>
                  <a:pt x="24" y="172"/>
                </a:cubicBezTo>
                <a:cubicBezTo>
                  <a:pt x="24" y="172"/>
                  <a:pt x="25" y="173"/>
                  <a:pt x="25" y="173"/>
                </a:cubicBezTo>
                <a:cubicBezTo>
                  <a:pt x="25" y="174"/>
                  <a:pt x="25" y="174"/>
                  <a:pt x="26" y="175"/>
                </a:cubicBezTo>
                <a:cubicBezTo>
                  <a:pt x="26" y="175"/>
                  <a:pt x="26" y="176"/>
                  <a:pt x="27" y="176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7" y="178"/>
                  <a:pt x="27" y="178"/>
                  <a:pt x="28" y="178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28" y="180"/>
                  <a:pt x="28" y="180"/>
                  <a:pt x="29" y="180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2"/>
                  <a:pt x="30" y="182"/>
                  <a:pt x="30" y="182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30" y="184"/>
                  <a:pt x="30" y="184"/>
                  <a:pt x="30" y="184"/>
                </a:cubicBezTo>
                <a:cubicBezTo>
                  <a:pt x="31" y="184"/>
                  <a:pt x="31" y="184"/>
                  <a:pt x="31" y="184"/>
                </a:cubicBezTo>
                <a:cubicBezTo>
                  <a:pt x="31" y="184"/>
                  <a:pt x="31" y="184"/>
                  <a:pt x="31" y="184"/>
                </a:cubicBezTo>
                <a:cubicBezTo>
                  <a:pt x="31" y="184"/>
                  <a:pt x="31" y="184"/>
                  <a:pt x="31" y="184"/>
                </a:cubicBezTo>
                <a:cubicBezTo>
                  <a:pt x="32" y="184"/>
                  <a:pt x="31" y="186"/>
                  <a:pt x="31" y="187"/>
                </a:cubicBezTo>
                <a:cubicBezTo>
                  <a:pt x="31" y="188"/>
                  <a:pt x="31" y="189"/>
                  <a:pt x="31" y="189"/>
                </a:cubicBezTo>
                <a:cubicBezTo>
                  <a:pt x="31" y="190"/>
                  <a:pt x="31" y="190"/>
                  <a:pt x="31" y="190"/>
                </a:cubicBezTo>
                <a:cubicBezTo>
                  <a:pt x="31" y="190"/>
                  <a:pt x="31" y="190"/>
                  <a:pt x="31" y="190"/>
                </a:cubicBezTo>
                <a:cubicBezTo>
                  <a:pt x="31" y="192"/>
                  <a:pt x="31" y="192"/>
                  <a:pt x="31" y="192"/>
                </a:cubicBezTo>
                <a:cubicBezTo>
                  <a:pt x="32" y="192"/>
                  <a:pt x="32" y="192"/>
                  <a:pt x="32" y="192"/>
                </a:cubicBezTo>
                <a:cubicBezTo>
                  <a:pt x="33" y="192"/>
                  <a:pt x="33" y="192"/>
                  <a:pt x="33" y="192"/>
                </a:cubicBezTo>
                <a:cubicBezTo>
                  <a:pt x="33" y="193"/>
                  <a:pt x="33" y="193"/>
                  <a:pt x="34" y="194"/>
                </a:cubicBezTo>
                <a:cubicBezTo>
                  <a:pt x="34" y="194"/>
                  <a:pt x="34" y="195"/>
                  <a:pt x="34" y="195"/>
                </a:cubicBezTo>
                <a:cubicBezTo>
                  <a:pt x="34" y="195"/>
                  <a:pt x="34" y="195"/>
                  <a:pt x="34" y="195"/>
                </a:cubicBezTo>
                <a:cubicBezTo>
                  <a:pt x="34" y="196"/>
                  <a:pt x="34" y="196"/>
                  <a:pt x="35" y="197"/>
                </a:cubicBezTo>
                <a:cubicBezTo>
                  <a:pt x="35" y="197"/>
                  <a:pt x="35" y="197"/>
                  <a:pt x="35" y="197"/>
                </a:cubicBezTo>
                <a:cubicBezTo>
                  <a:pt x="36" y="197"/>
                  <a:pt x="36" y="198"/>
                  <a:pt x="36" y="198"/>
                </a:cubicBezTo>
                <a:cubicBezTo>
                  <a:pt x="35" y="199"/>
                  <a:pt x="35" y="199"/>
                  <a:pt x="35" y="199"/>
                </a:cubicBezTo>
                <a:cubicBezTo>
                  <a:pt x="41" y="199"/>
                  <a:pt x="41" y="199"/>
                  <a:pt x="41" y="199"/>
                </a:cubicBezTo>
                <a:cubicBezTo>
                  <a:pt x="41" y="200"/>
                  <a:pt x="41" y="200"/>
                  <a:pt x="41" y="200"/>
                </a:cubicBezTo>
                <a:cubicBezTo>
                  <a:pt x="41" y="200"/>
                  <a:pt x="41" y="200"/>
                  <a:pt x="41" y="200"/>
                </a:cubicBezTo>
                <a:cubicBezTo>
                  <a:pt x="41" y="200"/>
                  <a:pt x="41" y="200"/>
                  <a:pt x="41" y="200"/>
                </a:cubicBezTo>
                <a:cubicBezTo>
                  <a:pt x="41" y="202"/>
                  <a:pt x="41" y="202"/>
                  <a:pt x="41" y="202"/>
                </a:cubicBezTo>
                <a:cubicBezTo>
                  <a:pt x="41" y="203"/>
                  <a:pt x="42" y="204"/>
                  <a:pt x="42" y="204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4" y="204"/>
                  <a:pt x="44" y="204"/>
                  <a:pt x="44" y="204"/>
                </a:cubicBezTo>
                <a:cubicBezTo>
                  <a:pt x="44" y="204"/>
                  <a:pt x="44" y="204"/>
                  <a:pt x="44" y="204"/>
                </a:cubicBezTo>
                <a:cubicBezTo>
                  <a:pt x="45" y="204"/>
                  <a:pt x="45" y="204"/>
                  <a:pt x="46" y="204"/>
                </a:cubicBezTo>
                <a:cubicBezTo>
                  <a:pt x="46" y="205"/>
                  <a:pt x="46" y="205"/>
                  <a:pt x="47" y="205"/>
                </a:cubicBezTo>
                <a:cubicBezTo>
                  <a:pt x="47" y="205"/>
                  <a:pt x="47" y="205"/>
                  <a:pt x="47" y="205"/>
                </a:cubicBezTo>
                <a:cubicBezTo>
                  <a:pt x="47" y="205"/>
                  <a:pt x="47" y="205"/>
                  <a:pt x="47" y="205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49" y="207"/>
                  <a:pt x="49" y="207"/>
                  <a:pt x="48" y="208"/>
                </a:cubicBezTo>
                <a:cubicBezTo>
                  <a:pt x="48" y="209"/>
                  <a:pt x="48" y="210"/>
                  <a:pt x="48" y="210"/>
                </a:cubicBezTo>
                <a:cubicBezTo>
                  <a:pt x="48" y="211"/>
                  <a:pt x="48" y="211"/>
                  <a:pt x="48" y="212"/>
                </a:cubicBezTo>
                <a:cubicBezTo>
                  <a:pt x="48" y="212"/>
                  <a:pt x="48" y="212"/>
                  <a:pt x="48" y="212"/>
                </a:cubicBezTo>
                <a:cubicBezTo>
                  <a:pt x="48" y="212"/>
                  <a:pt x="48" y="214"/>
                  <a:pt x="49" y="2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50" y="215"/>
                  <a:pt x="50" y="215"/>
                  <a:pt x="50" y="215"/>
                </a:cubicBezTo>
                <a:cubicBezTo>
                  <a:pt x="50" y="215"/>
                  <a:pt x="50" y="215"/>
                  <a:pt x="50" y="215"/>
                </a:cubicBezTo>
                <a:cubicBezTo>
                  <a:pt x="50" y="215"/>
                  <a:pt x="50" y="215"/>
                  <a:pt x="50" y="215"/>
                </a:cubicBezTo>
                <a:cubicBezTo>
                  <a:pt x="50" y="215"/>
                  <a:pt x="50" y="216"/>
                  <a:pt x="50" y="216"/>
                </a:cubicBezTo>
                <a:cubicBezTo>
                  <a:pt x="50" y="216"/>
                  <a:pt x="50" y="217"/>
                  <a:pt x="51" y="217"/>
                </a:cubicBezTo>
                <a:cubicBezTo>
                  <a:pt x="51" y="217"/>
                  <a:pt x="51" y="217"/>
                  <a:pt x="51" y="217"/>
                </a:cubicBezTo>
                <a:cubicBezTo>
                  <a:pt x="51" y="217"/>
                  <a:pt x="51" y="217"/>
                  <a:pt x="51" y="217"/>
                </a:cubicBezTo>
                <a:cubicBezTo>
                  <a:pt x="51" y="217"/>
                  <a:pt x="51" y="217"/>
                  <a:pt x="51" y="218"/>
                </a:cubicBezTo>
                <a:cubicBezTo>
                  <a:pt x="51" y="219"/>
                  <a:pt x="51" y="219"/>
                  <a:pt x="51" y="219"/>
                </a:cubicBezTo>
                <a:cubicBezTo>
                  <a:pt x="51" y="219"/>
                  <a:pt x="51" y="219"/>
                  <a:pt x="51" y="219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3" y="220"/>
                  <a:pt x="53" y="220"/>
                  <a:pt x="53" y="220"/>
                </a:cubicBezTo>
                <a:cubicBezTo>
                  <a:pt x="53" y="220"/>
                  <a:pt x="53" y="221"/>
                  <a:pt x="53" y="221"/>
                </a:cubicBezTo>
                <a:cubicBezTo>
                  <a:pt x="53" y="222"/>
                  <a:pt x="53" y="222"/>
                  <a:pt x="53" y="223"/>
                </a:cubicBezTo>
                <a:cubicBezTo>
                  <a:pt x="53" y="223"/>
                  <a:pt x="53" y="224"/>
                  <a:pt x="53" y="225"/>
                </a:cubicBezTo>
                <a:cubicBezTo>
                  <a:pt x="53" y="236"/>
                  <a:pt x="53" y="236"/>
                  <a:pt x="53" y="236"/>
                </a:cubicBezTo>
                <a:cubicBezTo>
                  <a:pt x="53" y="237"/>
                  <a:pt x="53" y="237"/>
                  <a:pt x="53" y="237"/>
                </a:cubicBezTo>
                <a:cubicBezTo>
                  <a:pt x="54" y="237"/>
                  <a:pt x="54" y="237"/>
                  <a:pt x="54" y="237"/>
                </a:cubicBezTo>
                <a:cubicBezTo>
                  <a:pt x="54" y="237"/>
                  <a:pt x="54" y="237"/>
                  <a:pt x="54" y="237"/>
                </a:cubicBezTo>
                <a:cubicBezTo>
                  <a:pt x="54" y="237"/>
                  <a:pt x="54" y="237"/>
                  <a:pt x="54" y="237"/>
                </a:cubicBezTo>
                <a:cubicBezTo>
                  <a:pt x="54" y="237"/>
                  <a:pt x="54" y="237"/>
                  <a:pt x="54" y="237"/>
                </a:cubicBezTo>
                <a:cubicBezTo>
                  <a:pt x="54" y="238"/>
                  <a:pt x="54" y="238"/>
                  <a:pt x="54" y="238"/>
                </a:cubicBezTo>
                <a:cubicBezTo>
                  <a:pt x="54" y="239"/>
                  <a:pt x="54" y="239"/>
                  <a:pt x="55" y="240"/>
                </a:cubicBezTo>
                <a:cubicBezTo>
                  <a:pt x="55" y="240"/>
                  <a:pt x="55" y="240"/>
                  <a:pt x="55" y="240"/>
                </a:cubicBezTo>
                <a:cubicBezTo>
                  <a:pt x="56" y="240"/>
                  <a:pt x="56" y="241"/>
                  <a:pt x="56" y="241"/>
                </a:cubicBezTo>
                <a:cubicBezTo>
                  <a:pt x="56" y="242"/>
                  <a:pt x="56" y="243"/>
                  <a:pt x="56" y="244"/>
                </a:cubicBezTo>
                <a:cubicBezTo>
                  <a:pt x="56" y="245"/>
                  <a:pt x="56" y="245"/>
                  <a:pt x="56" y="246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7" y="247"/>
                  <a:pt x="57" y="247"/>
                  <a:pt x="57" y="247"/>
                </a:cubicBezTo>
                <a:cubicBezTo>
                  <a:pt x="57" y="247"/>
                  <a:pt x="57" y="247"/>
                  <a:pt x="57" y="247"/>
                </a:cubicBezTo>
                <a:cubicBezTo>
                  <a:pt x="57" y="247"/>
                  <a:pt x="57" y="247"/>
                  <a:pt x="57" y="247"/>
                </a:cubicBezTo>
                <a:cubicBezTo>
                  <a:pt x="57" y="247"/>
                  <a:pt x="57" y="247"/>
                  <a:pt x="57" y="249"/>
                </a:cubicBezTo>
                <a:cubicBezTo>
                  <a:pt x="57" y="249"/>
                  <a:pt x="57" y="249"/>
                  <a:pt x="57" y="250"/>
                </a:cubicBezTo>
                <a:cubicBezTo>
                  <a:pt x="57" y="250"/>
                  <a:pt x="57" y="251"/>
                  <a:pt x="57" y="251"/>
                </a:cubicBezTo>
                <a:cubicBezTo>
                  <a:pt x="57" y="251"/>
                  <a:pt x="57" y="252"/>
                  <a:pt x="57" y="252"/>
                </a:cubicBezTo>
                <a:cubicBezTo>
                  <a:pt x="57" y="253"/>
                  <a:pt x="57" y="253"/>
                  <a:pt x="57" y="253"/>
                </a:cubicBezTo>
                <a:cubicBezTo>
                  <a:pt x="57" y="255"/>
                  <a:pt x="58" y="257"/>
                  <a:pt x="59" y="258"/>
                </a:cubicBezTo>
                <a:cubicBezTo>
                  <a:pt x="59" y="258"/>
                  <a:pt x="59" y="258"/>
                  <a:pt x="59" y="258"/>
                </a:cubicBezTo>
                <a:cubicBezTo>
                  <a:pt x="61" y="259"/>
                  <a:pt x="61" y="259"/>
                  <a:pt x="61" y="260"/>
                </a:cubicBezTo>
                <a:cubicBezTo>
                  <a:pt x="61" y="261"/>
                  <a:pt x="61" y="261"/>
                  <a:pt x="61" y="261"/>
                </a:cubicBezTo>
                <a:cubicBezTo>
                  <a:pt x="62" y="261"/>
                  <a:pt x="62" y="261"/>
                  <a:pt x="62" y="261"/>
                </a:cubicBezTo>
                <a:cubicBezTo>
                  <a:pt x="63" y="261"/>
                  <a:pt x="63" y="261"/>
                  <a:pt x="63" y="261"/>
                </a:cubicBezTo>
                <a:cubicBezTo>
                  <a:pt x="63" y="261"/>
                  <a:pt x="63" y="261"/>
                  <a:pt x="63" y="261"/>
                </a:cubicBezTo>
                <a:cubicBezTo>
                  <a:pt x="63" y="261"/>
                  <a:pt x="63" y="261"/>
                  <a:pt x="63" y="261"/>
                </a:cubicBezTo>
                <a:cubicBezTo>
                  <a:pt x="63" y="262"/>
                  <a:pt x="63" y="262"/>
                  <a:pt x="63" y="262"/>
                </a:cubicBezTo>
                <a:cubicBezTo>
                  <a:pt x="63" y="262"/>
                  <a:pt x="63" y="262"/>
                  <a:pt x="63" y="262"/>
                </a:cubicBezTo>
                <a:cubicBezTo>
                  <a:pt x="63" y="263"/>
                  <a:pt x="63" y="263"/>
                  <a:pt x="64" y="263"/>
                </a:cubicBezTo>
                <a:cubicBezTo>
                  <a:pt x="64" y="264"/>
                  <a:pt x="64" y="264"/>
                  <a:pt x="64" y="264"/>
                </a:cubicBezTo>
                <a:cubicBezTo>
                  <a:pt x="64" y="265"/>
                  <a:pt x="65" y="265"/>
                  <a:pt x="65" y="265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6" y="267"/>
                  <a:pt x="66" y="268"/>
                  <a:pt x="67" y="269"/>
                </a:cubicBezTo>
                <a:cubicBezTo>
                  <a:pt x="67" y="269"/>
                  <a:pt x="68" y="269"/>
                  <a:pt x="68" y="270"/>
                </a:cubicBezTo>
                <a:cubicBezTo>
                  <a:pt x="69" y="270"/>
                  <a:pt x="70" y="271"/>
                  <a:pt x="70" y="272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70" y="273"/>
                  <a:pt x="70" y="273"/>
                  <a:pt x="70" y="274"/>
                </a:cubicBezTo>
                <a:cubicBezTo>
                  <a:pt x="70" y="274"/>
                  <a:pt x="70" y="274"/>
                  <a:pt x="70" y="274"/>
                </a:cubicBezTo>
                <a:cubicBezTo>
                  <a:pt x="70" y="274"/>
                  <a:pt x="70" y="274"/>
                  <a:pt x="70" y="274"/>
                </a:cubicBezTo>
                <a:cubicBezTo>
                  <a:pt x="70" y="274"/>
                  <a:pt x="70" y="275"/>
                  <a:pt x="71" y="275"/>
                </a:cubicBezTo>
                <a:cubicBezTo>
                  <a:pt x="72" y="276"/>
                  <a:pt x="72" y="276"/>
                  <a:pt x="72" y="276"/>
                </a:cubicBezTo>
                <a:cubicBezTo>
                  <a:pt x="72" y="276"/>
                  <a:pt x="72" y="277"/>
                  <a:pt x="73" y="277"/>
                </a:cubicBezTo>
                <a:cubicBezTo>
                  <a:pt x="73" y="277"/>
                  <a:pt x="73" y="277"/>
                  <a:pt x="73" y="277"/>
                </a:cubicBezTo>
                <a:cubicBezTo>
                  <a:pt x="73" y="278"/>
                  <a:pt x="73" y="278"/>
                  <a:pt x="74" y="278"/>
                </a:cubicBezTo>
                <a:cubicBezTo>
                  <a:pt x="74" y="279"/>
                  <a:pt x="74" y="279"/>
                  <a:pt x="74" y="279"/>
                </a:cubicBezTo>
                <a:cubicBezTo>
                  <a:pt x="75" y="280"/>
                  <a:pt x="76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8" y="281"/>
                  <a:pt x="78" y="281"/>
                  <a:pt x="78" y="281"/>
                </a:cubicBezTo>
                <a:cubicBezTo>
                  <a:pt x="79" y="281"/>
                  <a:pt x="79" y="281"/>
                  <a:pt x="79" y="281"/>
                </a:cubicBezTo>
                <a:cubicBezTo>
                  <a:pt x="79" y="281"/>
                  <a:pt x="79" y="281"/>
                  <a:pt x="79" y="281"/>
                </a:cubicBezTo>
                <a:cubicBezTo>
                  <a:pt x="80" y="281"/>
                  <a:pt x="80" y="281"/>
                  <a:pt x="80" y="281"/>
                </a:cubicBezTo>
                <a:cubicBezTo>
                  <a:pt x="80" y="281"/>
                  <a:pt x="80" y="281"/>
                  <a:pt x="80" y="281"/>
                </a:cubicBezTo>
                <a:cubicBezTo>
                  <a:pt x="80" y="281"/>
                  <a:pt x="80" y="281"/>
                  <a:pt x="80" y="281"/>
                </a:cubicBezTo>
                <a:cubicBezTo>
                  <a:pt x="80" y="283"/>
                  <a:pt x="80" y="283"/>
                  <a:pt x="80" y="283"/>
                </a:cubicBezTo>
                <a:cubicBezTo>
                  <a:pt x="81" y="283"/>
                  <a:pt x="81" y="283"/>
                  <a:pt x="81" y="283"/>
                </a:cubicBezTo>
                <a:cubicBezTo>
                  <a:pt x="81" y="283"/>
                  <a:pt x="81" y="283"/>
                  <a:pt x="81" y="283"/>
                </a:cubicBezTo>
                <a:cubicBezTo>
                  <a:pt x="81" y="283"/>
                  <a:pt x="82" y="283"/>
                  <a:pt x="82" y="283"/>
                </a:cubicBezTo>
                <a:cubicBezTo>
                  <a:pt x="83" y="283"/>
                  <a:pt x="84" y="283"/>
                  <a:pt x="84" y="282"/>
                </a:cubicBezTo>
                <a:cubicBezTo>
                  <a:pt x="85" y="282"/>
                  <a:pt x="85" y="281"/>
                  <a:pt x="85" y="281"/>
                </a:cubicBezTo>
                <a:cubicBezTo>
                  <a:pt x="84" y="280"/>
                  <a:pt x="84" y="280"/>
                  <a:pt x="84" y="279"/>
                </a:cubicBezTo>
                <a:cubicBezTo>
                  <a:pt x="83" y="278"/>
                  <a:pt x="83" y="278"/>
                  <a:pt x="83" y="278"/>
                </a:cubicBezTo>
                <a:cubicBezTo>
                  <a:pt x="83" y="278"/>
                  <a:pt x="83" y="278"/>
                  <a:pt x="83" y="278"/>
                </a:cubicBezTo>
                <a:cubicBezTo>
                  <a:pt x="83" y="278"/>
                  <a:pt x="83" y="278"/>
                  <a:pt x="83" y="278"/>
                </a:cubicBezTo>
                <a:cubicBezTo>
                  <a:pt x="84" y="278"/>
                  <a:pt x="84" y="278"/>
                  <a:pt x="84" y="278"/>
                </a:cubicBezTo>
                <a:cubicBezTo>
                  <a:pt x="85" y="278"/>
                  <a:pt x="85" y="278"/>
                  <a:pt x="85" y="278"/>
                </a:cubicBezTo>
                <a:cubicBezTo>
                  <a:pt x="85" y="278"/>
                  <a:pt x="85" y="278"/>
                  <a:pt x="85" y="278"/>
                </a:cubicBezTo>
                <a:cubicBezTo>
                  <a:pt x="85" y="277"/>
                  <a:pt x="85" y="277"/>
                  <a:pt x="85" y="276"/>
                </a:cubicBezTo>
                <a:cubicBezTo>
                  <a:pt x="85" y="276"/>
                  <a:pt x="85" y="275"/>
                  <a:pt x="84" y="275"/>
                </a:cubicBezTo>
                <a:cubicBezTo>
                  <a:pt x="84" y="274"/>
                  <a:pt x="83" y="274"/>
                  <a:pt x="82" y="274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1"/>
                  <a:pt x="82" y="271"/>
                  <a:pt x="82" y="271"/>
                </a:cubicBezTo>
                <a:cubicBezTo>
                  <a:pt x="82" y="271"/>
                  <a:pt x="82" y="271"/>
                  <a:pt x="82" y="271"/>
                </a:cubicBezTo>
                <a:cubicBezTo>
                  <a:pt x="82" y="271"/>
                  <a:pt x="82" y="270"/>
                  <a:pt x="82" y="270"/>
                </a:cubicBezTo>
                <a:cubicBezTo>
                  <a:pt x="82" y="270"/>
                  <a:pt x="81" y="269"/>
                  <a:pt x="81" y="269"/>
                </a:cubicBezTo>
                <a:cubicBezTo>
                  <a:pt x="80" y="269"/>
                  <a:pt x="80" y="269"/>
                  <a:pt x="80" y="269"/>
                </a:cubicBezTo>
                <a:cubicBezTo>
                  <a:pt x="80" y="268"/>
                  <a:pt x="80" y="267"/>
                  <a:pt x="80" y="266"/>
                </a:cubicBezTo>
                <a:cubicBezTo>
                  <a:pt x="80" y="266"/>
                  <a:pt x="80" y="265"/>
                  <a:pt x="80" y="265"/>
                </a:cubicBezTo>
                <a:cubicBezTo>
                  <a:pt x="80" y="264"/>
                  <a:pt x="80" y="263"/>
                  <a:pt x="80" y="263"/>
                </a:cubicBezTo>
                <a:cubicBezTo>
                  <a:pt x="79" y="262"/>
                  <a:pt x="79" y="262"/>
                  <a:pt x="79" y="262"/>
                </a:cubicBezTo>
                <a:cubicBezTo>
                  <a:pt x="79" y="262"/>
                  <a:pt x="79" y="262"/>
                  <a:pt x="79" y="262"/>
                </a:cubicBezTo>
                <a:cubicBezTo>
                  <a:pt x="79" y="261"/>
                  <a:pt x="79" y="261"/>
                  <a:pt x="79" y="261"/>
                </a:cubicBezTo>
                <a:cubicBezTo>
                  <a:pt x="78" y="261"/>
                  <a:pt x="78" y="261"/>
                  <a:pt x="78" y="261"/>
                </a:cubicBezTo>
                <a:cubicBezTo>
                  <a:pt x="78" y="261"/>
                  <a:pt x="78" y="261"/>
                  <a:pt x="78" y="261"/>
                </a:cubicBezTo>
                <a:cubicBezTo>
                  <a:pt x="78" y="260"/>
                  <a:pt x="78" y="260"/>
                  <a:pt x="78" y="260"/>
                </a:cubicBezTo>
                <a:cubicBezTo>
                  <a:pt x="78" y="260"/>
                  <a:pt x="78" y="260"/>
                  <a:pt x="78" y="260"/>
                </a:cubicBezTo>
                <a:cubicBezTo>
                  <a:pt x="78" y="260"/>
                  <a:pt x="78" y="260"/>
                  <a:pt x="78" y="260"/>
                </a:cubicBezTo>
                <a:cubicBezTo>
                  <a:pt x="79" y="260"/>
                  <a:pt x="79" y="260"/>
                  <a:pt x="79" y="260"/>
                </a:cubicBezTo>
                <a:cubicBezTo>
                  <a:pt x="80" y="259"/>
                  <a:pt x="80" y="258"/>
                  <a:pt x="81" y="257"/>
                </a:cubicBezTo>
                <a:cubicBezTo>
                  <a:pt x="81" y="256"/>
                  <a:pt x="81" y="256"/>
                  <a:pt x="81" y="256"/>
                </a:cubicBezTo>
                <a:cubicBezTo>
                  <a:pt x="81" y="256"/>
                  <a:pt x="81" y="255"/>
                  <a:pt x="81" y="255"/>
                </a:cubicBezTo>
                <a:cubicBezTo>
                  <a:pt x="82" y="255"/>
                  <a:pt x="82" y="255"/>
                  <a:pt x="82" y="255"/>
                </a:cubicBezTo>
                <a:cubicBezTo>
                  <a:pt x="82" y="255"/>
                  <a:pt x="83" y="255"/>
                  <a:pt x="83" y="255"/>
                </a:cubicBezTo>
                <a:cubicBezTo>
                  <a:pt x="85" y="256"/>
                  <a:pt x="85" y="256"/>
                  <a:pt x="85" y="256"/>
                </a:cubicBezTo>
                <a:cubicBezTo>
                  <a:pt x="85" y="255"/>
                  <a:pt x="85" y="255"/>
                  <a:pt x="85" y="255"/>
                </a:cubicBezTo>
                <a:cubicBezTo>
                  <a:pt x="85" y="254"/>
                  <a:pt x="85" y="254"/>
                  <a:pt x="85" y="254"/>
                </a:cubicBezTo>
                <a:cubicBezTo>
                  <a:pt x="85" y="254"/>
                  <a:pt x="85" y="254"/>
                  <a:pt x="85" y="254"/>
                </a:cubicBezTo>
                <a:cubicBezTo>
                  <a:pt x="85" y="254"/>
                  <a:pt x="85" y="254"/>
                  <a:pt x="85" y="254"/>
                </a:cubicBezTo>
                <a:cubicBezTo>
                  <a:pt x="86" y="254"/>
                  <a:pt x="86" y="254"/>
                  <a:pt x="86" y="254"/>
                </a:cubicBezTo>
                <a:cubicBezTo>
                  <a:pt x="87" y="254"/>
                  <a:pt x="88" y="253"/>
                  <a:pt x="89" y="252"/>
                </a:cubicBezTo>
                <a:cubicBezTo>
                  <a:pt x="90" y="251"/>
                  <a:pt x="89" y="250"/>
                  <a:pt x="88" y="249"/>
                </a:cubicBezTo>
                <a:cubicBezTo>
                  <a:pt x="88" y="248"/>
                  <a:pt x="88" y="248"/>
                  <a:pt x="88" y="247"/>
                </a:cubicBezTo>
                <a:cubicBezTo>
                  <a:pt x="88" y="246"/>
                  <a:pt x="88" y="246"/>
                  <a:pt x="88" y="246"/>
                </a:cubicBezTo>
                <a:cubicBezTo>
                  <a:pt x="87" y="246"/>
                  <a:pt x="87" y="246"/>
                  <a:pt x="87" y="246"/>
                </a:cubicBezTo>
                <a:cubicBezTo>
                  <a:pt x="86" y="246"/>
                  <a:pt x="86" y="246"/>
                  <a:pt x="86" y="246"/>
                </a:cubicBezTo>
                <a:cubicBezTo>
                  <a:pt x="85" y="246"/>
                  <a:pt x="85" y="246"/>
                  <a:pt x="85" y="246"/>
                </a:cubicBezTo>
                <a:cubicBezTo>
                  <a:pt x="85" y="245"/>
                  <a:pt x="85" y="245"/>
                  <a:pt x="85" y="245"/>
                </a:cubicBezTo>
                <a:cubicBezTo>
                  <a:pt x="90" y="245"/>
                  <a:pt x="90" y="245"/>
                  <a:pt x="90" y="245"/>
                </a:cubicBezTo>
                <a:cubicBezTo>
                  <a:pt x="90" y="244"/>
                  <a:pt x="90" y="244"/>
                  <a:pt x="90" y="244"/>
                </a:cubicBezTo>
                <a:cubicBezTo>
                  <a:pt x="91" y="244"/>
                  <a:pt x="91" y="244"/>
                  <a:pt x="91" y="244"/>
                </a:cubicBezTo>
                <a:cubicBezTo>
                  <a:pt x="91" y="244"/>
                  <a:pt x="91" y="244"/>
                  <a:pt x="91" y="244"/>
                </a:cubicBezTo>
                <a:cubicBezTo>
                  <a:pt x="92" y="244"/>
                  <a:pt x="92" y="244"/>
                  <a:pt x="92" y="244"/>
                </a:cubicBezTo>
                <a:cubicBezTo>
                  <a:pt x="92" y="243"/>
                  <a:pt x="92" y="243"/>
                  <a:pt x="92" y="243"/>
                </a:cubicBezTo>
                <a:cubicBezTo>
                  <a:pt x="92" y="242"/>
                  <a:pt x="92" y="242"/>
                  <a:pt x="92" y="242"/>
                </a:cubicBezTo>
                <a:cubicBezTo>
                  <a:pt x="92" y="241"/>
                  <a:pt x="92" y="240"/>
                  <a:pt x="92" y="240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40"/>
                  <a:pt x="93" y="240"/>
                  <a:pt x="93" y="239"/>
                </a:cubicBezTo>
                <a:cubicBezTo>
                  <a:pt x="94" y="239"/>
                  <a:pt x="94" y="239"/>
                  <a:pt x="94" y="239"/>
                </a:cubicBezTo>
                <a:cubicBezTo>
                  <a:pt x="95" y="238"/>
                  <a:pt x="96" y="237"/>
                  <a:pt x="97" y="236"/>
                </a:cubicBezTo>
                <a:cubicBezTo>
                  <a:pt x="98" y="235"/>
                  <a:pt x="98" y="234"/>
                  <a:pt x="98" y="233"/>
                </a:cubicBezTo>
                <a:cubicBezTo>
                  <a:pt x="98" y="224"/>
                  <a:pt x="98" y="224"/>
                  <a:pt x="98" y="224"/>
                </a:cubicBezTo>
                <a:cubicBezTo>
                  <a:pt x="98" y="224"/>
                  <a:pt x="98" y="224"/>
                  <a:pt x="98" y="224"/>
                </a:cubicBezTo>
                <a:cubicBezTo>
                  <a:pt x="98" y="224"/>
                  <a:pt x="98" y="224"/>
                  <a:pt x="98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9" y="222"/>
                  <a:pt x="100" y="222"/>
                </a:cubicBezTo>
                <a:cubicBezTo>
                  <a:pt x="100" y="221"/>
                  <a:pt x="100" y="221"/>
                  <a:pt x="101" y="220"/>
                </a:cubicBezTo>
                <a:cubicBezTo>
                  <a:pt x="101" y="220"/>
                  <a:pt x="101" y="220"/>
                  <a:pt x="101" y="220"/>
                </a:cubicBezTo>
                <a:cubicBezTo>
                  <a:pt x="101" y="219"/>
                  <a:pt x="101" y="219"/>
                  <a:pt x="103" y="218"/>
                </a:cubicBezTo>
                <a:cubicBezTo>
                  <a:pt x="103" y="218"/>
                  <a:pt x="104" y="218"/>
                  <a:pt x="105" y="218"/>
                </a:cubicBezTo>
                <a:cubicBezTo>
                  <a:pt x="105" y="218"/>
                  <a:pt x="106" y="218"/>
                  <a:pt x="106" y="218"/>
                </a:cubicBezTo>
                <a:cubicBezTo>
                  <a:pt x="107" y="218"/>
                  <a:pt x="107" y="218"/>
                  <a:pt x="108" y="218"/>
                </a:cubicBezTo>
                <a:cubicBezTo>
                  <a:pt x="109" y="218"/>
                  <a:pt x="109" y="218"/>
                  <a:pt x="109" y="218"/>
                </a:cubicBezTo>
                <a:cubicBezTo>
                  <a:pt x="110" y="218"/>
                  <a:pt x="111" y="218"/>
                  <a:pt x="111" y="217"/>
                </a:cubicBezTo>
                <a:cubicBezTo>
                  <a:pt x="111" y="217"/>
                  <a:pt x="111" y="217"/>
                  <a:pt x="111" y="217"/>
                </a:cubicBezTo>
                <a:cubicBezTo>
                  <a:pt x="111" y="217"/>
                  <a:pt x="111" y="217"/>
                  <a:pt x="111" y="217"/>
                </a:cubicBezTo>
                <a:cubicBezTo>
                  <a:pt x="111" y="217"/>
                  <a:pt x="111" y="217"/>
                  <a:pt x="111" y="217"/>
                </a:cubicBezTo>
                <a:cubicBezTo>
                  <a:pt x="111" y="217"/>
                  <a:pt x="111" y="217"/>
                  <a:pt x="111" y="217"/>
                </a:cubicBezTo>
                <a:cubicBezTo>
                  <a:pt x="112" y="217"/>
                  <a:pt x="112" y="217"/>
                  <a:pt x="112" y="217"/>
                </a:cubicBezTo>
                <a:cubicBezTo>
                  <a:pt x="112" y="216"/>
                  <a:pt x="112" y="216"/>
                  <a:pt x="112" y="216"/>
                </a:cubicBezTo>
                <a:cubicBezTo>
                  <a:pt x="112" y="215"/>
                  <a:pt x="112" y="215"/>
                  <a:pt x="112" y="215"/>
                </a:cubicBezTo>
                <a:cubicBezTo>
                  <a:pt x="112" y="215"/>
                  <a:pt x="112" y="214"/>
                  <a:pt x="112" y="214"/>
                </a:cubicBezTo>
                <a:cubicBezTo>
                  <a:pt x="113" y="214"/>
                  <a:pt x="113" y="214"/>
                  <a:pt x="113" y="214"/>
                </a:cubicBezTo>
                <a:cubicBezTo>
                  <a:pt x="113" y="214"/>
                  <a:pt x="113" y="214"/>
                  <a:pt x="114" y="213"/>
                </a:cubicBezTo>
                <a:cubicBezTo>
                  <a:pt x="114" y="213"/>
                  <a:pt x="115" y="213"/>
                  <a:pt x="115" y="213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116" y="212"/>
                  <a:pt x="116" y="212"/>
                  <a:pt x="116" y="212"/>
                </a:cubicBezTo>
                <a:cubicBezTo>
                  <a:pt x="116" y="212"/>
                  <a:pt x="116" y="212"/>
                  <a:pt x="116" y="212"/>
                </a:cubicBezTo>
                <a:cubicBezTo>
                  <a:pt x="117" y="212"/>
                  <a:pt x="118" y="212"/>
                  <a:pt x="118" y="211"/>
                </a:cubicBezTo>
                <a:cubicBezTo>
                  <a:pt x="118" y="211"/>
                  <a:pt x="119" y="210"/>
                  <a:pt x="119" y="210"/>
                </a:cubicBezTo>
                <a:cubicBezTo>
                  <a:pt x="119" y="209"/>
                  <a:pt x="119" y="208"/>
                  <a:pt x="120" y="207"/>
                </a:cubicBezTo>
                <a:cubicBezTo>
                  <a:pt x="120" y="207"/>
                  <a:pt x="121" y="207"/>
                  <a:pt x="121" y="207"/>
                </a:cubicBezTo>
                <a:cubicBezTo>
                  <a:pt x="123" y="206"/>
                  <a:pt x="124" y="205"/>
                  <a:pt x="124" y="204"/>
                </a:cubicBezTo>
                <a:cubicBezTo>
                  <a:pt x="123" y="203"/>
                  <a:pt x="123" y="201"/>
                  <a:pt x="123" y="199"/>
                </a:cubicBezTo>
                <a:cubicBezTo>
                  <a:pt x="123" y="199"/>
                  <a:pt x="123" y="198"/>
                  <a:pt x="123" y="197"/>
                </a:cubicBezTo>
                <a:cubicBezTo>
                  <a:pt x="123" y="191"/>
                  <a:pt x="123" y="191"/>
                  <a:pt x="123" y="191"/>
                </a:cubicBezTo>
                <a:cubicBezTo>
                  <a:pt x="123" y="190"/>
                  <a:pt x="123" y="190"/>
                  <a:pt x="123" y="190"/>
                </a:cubicBezTo>
                <a:cubicBezTo>
                  <a:pt x="123" y="190"/>
                  <a:pt x="123" y="190"/>
                  <a:pt x="123" y="190"/>
                </a:cubicBezTo>
                <a:cubicBezTo>
                  <a:pt x="122" y="190"/>
                  <a:pt x="122" y="190"/>
                  <a:pt x="122" y="190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22" y="188"/>
                  <a:pt x="122" y="188"/>
                  <a:pt x="122" y="188"/>
                </a:cubicBezTo>
                <a:cubicBezTo>
                  <a:pt x="122" y="188"/>
                  <a:pt x="122" y="188"/>
                  <a:pt x="122" y="188"/>
                </a:cubicBezTo>
                <a:cubicBezTo>
                  <a:pt x="124" y="188"/>
                  <a:pt x="124" y="188"/>
                  <a:pt x="124" y="188"/>
                </a:cubicBezTo>
                <a:cubicBezTo>
                  <a:pt x="124" y="188"/>
                  <a:pt x="124" y="188"/>
                  <a:pt x="124" y="188"/>
                </a:cubicBezTo>
                <a:cubicBezTo>
                  <a:pt x="125" y="188"/>
                  <a:pt x="125" y="188"/>
                  <a:pt x="125" y="188"/>
                </a:cubicBezTo>
                <a:cubicBezTo>
                  <a:pt x="126" y="188"/>
                  <a:pt x="126" y="187"/>
                  <a:pt x="126" y="187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7" y="185"/>
                  <a:pt x="127" y="185"/>
                  <a:pt x="127" y="185"/>
                </a:cubicBezTo>
                <a:cubicBezTo>
                  <a:pt x="128" y="185"/>
                  <a:pt x="128" y="185"/>
                  <a:pt x="128" y="185"/>
                </a:cubicBezTo>
                <a:cubicBezTo>
                  <a:pt x="128" y="184"/>
                  <a:pt x="128" y="184"/>
                  <a:pt x="128" y="184"/>
                </a:cubicBezTo>
                <a:cubicBezTo>
                  <a:pt x="128" y="184"/>
                  <a:pt x="128" y="184"/>
                  <a:pt x="128" y="184"/>
                </a:cubicBezTo>
                <a:cubicBezTo>
                  <a:pt x="128" y="184"/>
                  <a:pt x="128" y="184"/>
                  <a:pt x="128" y="184"/>
                </a:cubicBezTo>
                <a:cubicBezTo>
                  <a:pt x="128" y="184"/>
                  <a:pt x="128" y="184"/>
                  <a:pt x="128" y="184"/>
                </a:cubicBezTo>
                <a:cubicBezTo>
                  <a:pt x="128" y="184"/>
                  <a:pt x="129" y="184"/>
                  <a:pt x="129" y="183"/>
                </a:cubicBezTo>
                <a:cubicBezTo>
                  <a:pt x="129" y="183"/>
                  <a:pt x="130" y="182"/>
                  <a:pt x="130" y="182"/>
                </a:cubicBezTo>
                <a:cubicBezTo>
                  <a:pt x="131" y="180"/>
                  <a:pt x="132" y="179"/>
                  <a:pt x="133" y="179"/>
                </a:cubicBezTo>
                <a:cubicBezTo>
                  <a:pt x="134" y="178"/>
                  <a:pt x="134" y="178"/>
                  <a:pt x="134" y="178"/>
                </a:cubicBezTo>
                <a:cubicBezTo>
                  <a:pt x="135" y="177"/>
                  <a:pt x="135" y="176"/>
                  <a:pt x="135" y="176"/>
                </a:cubicBezTo>
                <a:cubicBezTo>
                  <a:pt x="135" y="176"/>
                  <a:pt x="135" y="176"/>
                  <a:pt x="135" y="176"/>
                </a:cubicBezTo>
                <a:cubicBezTo>
                  <a:pt x="135" y="175"/>
                  <a:pt x="135" y="175"/>
                  <a:pt x="135" y="175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3" y="175"/>
                  <a:pt x="133" y="175"/>
                  <a:pt x="133" y="175"/>
                </a:cubicBezTo>
                <a:cubicBezTo>
                  <a:pt x="133" y="174"/>
                  <a:pt x="133" y="174"/>
                  <a:pt x="134" y="172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35" y="166"/>
                  <a:pt x="135" y="166"/>
                  <a:pt x="135" y="166"/>
                </a:cubicBezTo>
                <a:cubicBezTo>
                  <a:pt x="134" y="166"/>
                  <a:pt x="134" y="166"/>
                  <a:pt x="134" y="166"/>
                </a:cubicBezTo>
                <a:cubicBezTo>
                  <a:pt x="134" y="166"/>
                  <a:pt x="134" y="166"/>
                  <a:pt x="133" y="166"/>
                </a:cubicBezTo>
                <a:cubicBezTo>
                  <a:pt x="133" y="166"/>
                  <a:pt x="133" y="166"/>
                  <a:pt x="133" y="166"/>
                </a:cubicBezTo>
                <a:cubicBezTo>
                  <a:pt x="133" y="166"/>
                  <a:pt x="133" y="166"/>
                  <a:pt x="133" y="166"/>
                </a:cubicBezTo>
                <a:cubicBezTo>
                  <a:pt x="134" y="165"/>
                  <a:pt x="134" y="165"/>
                  <a:pt x="134" y="165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132" y="165"/>
                  <a:pt x="132" y="165"/>
                  <a:pt x="131" y="165"/>
                </a:cubicBezTo>
                <a:cubicBezTo>
                  <a:pt x="131" y="165"/>
                  <a:pt x="131" y="165"/>
                  <a:pt x="130" y="165"/>
                </a:cubicBezTo>
                <a:cubicBezTo>
                  <a:pt x="128" y="165"/>
                  <a:pt x="128" y="164"/>
                  <a:pt x="127" y="164"/>
                </a:cubicBezTo>
                <a:cubicBezTo>
                  <a:pt x="126" y="163"/>
                  <a:pt x="126" y="163"/>
                  <a:pt x="126" y="163"/>
                </a:cubicBezTo>
                <a:cubicBezTo>
                  <a:pt x="126" y="163"/>
                  <a:pt x="126" y="163"/>
                  <a:pt x="126" y="163"/>
                </a:cubicBezTo>
                <a:cubicBezTo>
                  <a:pt x="126" y="162"/>
                  <a:pt x="125" y="162"/>
                  <a:pt x="125" y="162"/>
                </a:cubicBezTo>
                <a:cubicBezTo>
                  <a:pt x="124" y="162"/>
                  <a:pt x="124" y="162"/>
                  <a:pt x="124" y="162"/>
                </a:cubicBezTo>
                <a:cubicBezTo>
                  <a:pt x="123" y="161"/>
                  <a:pt x="123" y="161"/>
                  <a:pt x="122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59"/>
                  <a:pt x="121" y="159"/>
                  <a:pt x="121" y="159"/>
                </a:cubicBezTo>
                <a:cubicBezTo>
                  <a:pt x="121" y="159"/>
                  <a:pt x="121" y="159"/>
                  <a:pt x="121" y="159"/>
                </a:cubicBezTo>
                <a:cubicBezTo>
                  <a:pt x="120" y="159"/>
                  <a:pt x="120" y="159"/>
                  <a:pt x="120" y="159"/>
                </a:cubicBezTo>
                <a:cubicBezTo>
                  <a:pt x="119" y="159"/>
                  <a:pt x="119" y="159"/>
                  <a:pt x="119" y="159"/>
                </a:cubicBezTo>
                <a:cubicBezTo>
                  <a:pt x="119" y="159"/>
                  <a:pt x="119" y="159"/>
                  <a:pt x="119" y="159"/>
                </a:cubicBezTo>
                <a:cubicBezTo>
                  <a:pt x="118" y="159"/>
                  <a:pt x="118" y="159"/>
                  <a:pt x="118" y="159"/>
                </a:cubicBezTo>
                <a:cubicBezTo>
                  <a:pt x="117" y="159"/>
                  <a:pt x="117" y="159"/>
                  <a:pt x="117" y="159"/>
                </a:cubicBezTo>
                <a:cubicBezTo>
                  <a:pt x="117" y="159"/>
                  <a:pt x="116" y="159"/>
                  <a:pt x="116" y="159"/>
                </a:cubicBezTo>
                <a:cubicBezTo>
                  <a:pt x="115" y="159"/>
                  <a:pt x="115" y="158"/>
                  <a:pt x="115" y="158"/>
                </a:cubicBezTo>
                <a:cubicBezTo>
                  <a:pt x="115" y="157"/>
                  <a:pt x="114" y="157"/>
                  <a:pt x="112" y="157"/>
                </a:cubicBezTo>
                <a:cubicBezTo>
                  <a:pt x="112" y="157"/>
                  <a:pt x="111" y="157"/>
                  <a:pt x="110" y="157"/>
                </a:cubicBezTo>
                <a:cubicBezTo>
                  <a:pt x="110" y="157"/>
                  <a:pt x="110" y="157"/>
                  <a:pt x="110" y="157"/>
                </a:cubicBezTo>
                <a:cubicBezTo>
                  <a:pt x="108" y="157"/>
                  <a:pt x="108" y="157"/>
                  <a:pt x="108" y="157"/>
                </a:cubicBezTo>
                <a:cubicBezTo>
                  <a:pt x="108" y="158"/>
                  <a:pt x="108" y="158"/>
                  <a:pt x="108" y="158"/>
                </a:cubicBezTo>
                <a:cubicBezTo>
                  <a:pt x="108" y="157"/>
                  <a:pt x="108" y="156"/>
                  <a:pt x="107" y="156"/>
                </a:cubicBezTo>
                <a:cubicBezTo>
                  <a:pt x="106" y="156"/>
                  <a:pt x="106" y="156"/>
                  <a:pt x="105" y="156"/>
                </a:cubicBezTo>
                <a:cubicBezTo>
                  <a:pt x="105" y="156"/>
                  <a:pt x="104" y="156"/>
                  <a:pt x="104" y="156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103" y="155"/>
                  <a:pt x="103" y="155"/>
                  <a:pt x="103" y="155"/>
                </a:cubicBezTo>
                <a:cubicBezTo>
                  <a:pt x="103" y="155"/>
                  <a:pt x="103" y="155"/>
                  <a:pt x="102" y="155"/>
                </a:cubicBezTo>
                <a:cubicBezTo>
                  <a:pt x="102" y="155"/>
                  <a:pt x="102" y="155"/>
                  <a:pt x="102" y="155"/>
                </a:cubicBezTo>
                <a:cubicBezTo>
                  <a:pt x="102" y="155"/>
                  <a:pt x="102" y="155"/>
                  <a:pt x="102" y="155"/>
                </a:cubicBezTo>
                <a:cubicBezTo>
                  <a:pt x="102" y="154"/>
                  <a:pt x="102" y="154"/>
                  <a:pt x="102" y="154"/>
                </a:cubicBezTo>
                <a:cubicBezTo>
                  <a:pt x="102" y="154"/>
                  <a:pt x="101" y="153"/>
                  <a:pt x="101" y="153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96" y="153"/>
                  <a:pt x="96" y="153"/>
                  <a:pt x="96" y="153"/>
                </a:cubicBezTo>
                <a:cubicBezTo>
                  <a:pt x="94" y="153"/>
                  <a:pt x="94" y="153"/>
                  <a:pt x="94" y="153"/>
                </a:cubicBezTo>
                <a:cubicBezTo>
                  <a:pt x="93" y="153"/>
                  <a:pt x="93" y="153"/>
                  <a:pt x="92" y="153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89" y="153"/>
                  <a:pt x="89" y="153"/>
                  <a:pt x="89" y="153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0" y="152"/>
                  <a:pt x="90" y="152"/>
                  <a:pt x="90" y="152"/>
                </a:cubicBezTo>
                <a:cubicBezTo>
                  <a:pt x="90" y="152"/>
                  <a:pt x="91" y="152"/>
                  <a:pt x="92" y="151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5" y="151"/>
                  <a:pt x="95" y="151"/>
                  <a:pt x="95" y="151"/>
                </a:cubicBezTo>
                <a:cubicBezTo>
                  <a:pt x="95" y="151"/>
                  <a:pt x="95" y="151"/>
                  <a:pt x="95" y="151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6" y="150"/>
                  <a:pt x="96" y="150"/>
                  <a:pt x="96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8"/>
                  <a:pt x="96" y="147"/>
                  <a:pt x="95" y="146"/>
                </a:cubicBezTo>
                <a:cubicBezTo>
                  <a:pt x="94" y="145"/>
                  <a:pt x="93" y="144"/>
                  <a:pt x="92" y="144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89" y="141"/>
                  <a:pt x="88" y="141"/>
                  <a:pt x="88" y="140"/>
                </a:cubicBezTo>
                <a:cubicBezTo>
                  <a:pt x="88" y="140"/>
                  <a:pt x="88" y="140"/>
                  <a:pt x="88" y="140"/>
                </a:cubicBezTo>
                <a:cubicBezTo>
                  <a:pt x="88" y="140"/>
                  <a:pt x="88" y="140"/>
                  <a:pt x="88" y="140"/>
                </a:cubicBezTo>
                <a:cubicBezTo>
                  <a:pt x="88" y="140"/>
                  <a:pt x="88" y="140"/>
                  <a:pt x="88" y="140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7" y="139"/>
                  <a:pt x="87" y="139"/>
                  <a:pt x="87" y="138"/>
                </a:cubicBezTo>
                <a:cubicBezTo>
                  <a:pt x="86" y="137"/>
                  <a:pt x="86" y="137"/>
                  <a:pt x="85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35"/>
                  <a:pt x="83" y="135"/>
                  <a:pt x="83" y="135"/>
                </a:cubicBezTo>
                <a:cubicBezTo>
                  <a:pt x="83" y="134"/>
                  <a:pt x="83" y="134"/>
                  <a:pt x="83" y="134"/>
                </a:cubicBezTo>
                <a:cubicBezTo>
                  <a:pt x="82" y="134"/>
                  <a:pt x="81" y="133"/>
                  <a:pt x="81" y="133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77" y="132"/>
                  <a:pt x="77" y="132"/>
                  <a:pt x="77" y="132"/>
                </a:cubicBezTo>
                <a:cubicBezTo>
                  <a:pt x="76" y="132"/>
                  <a:pt x="75" y="132"/>
                  <a:pt x="75" y="132"/>
                </a:cubicBezTo>
                <a:cubicBezTo>
                  <a:pt x="74" y="132"/>
                  <a:pt x="74" y="132"/>
                  <a:pt x="73" y="131"/>
                </a:cubicBezTo>
                <a:cubicBezTo>
                  <a:pt x="72" y="131"/>
                  <a:pt x="72" y="131"/>
                  <a:pt x="72" y="131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2" y="130"/>
                  <a:pt x="72" y="129"/>
                  <a:pt x="71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8"/>
                  <a:pt x="70" y="128"/>
                  <a:pt x="70" y="128"/>
                </a:cubicBezTo>
                <a:cubicBezTo>
                  <a:pt x="70" y="128"/>
                  <a:pt x="70" y="128"/>
                  <a:pt x="70" y="127"/>
                </a:cubicBezTo>
                <a:cubicBezTo>
                  <a:pt x="69" y="126"/>
                  <a:pt x="68" y="126"/>
                  <a:pt x="68" y="126"/>
                </a:cubicBezTo>
                <a:cubicBezTo>
                  <a:pt x="67" y="126"/>
                  <a:pt x="66" y="126"/>
                  <a:pt x="66" y="12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64" y="126"/>
                  <a:pt x="64" y="126"/>
                  <a:pt x="63" y="126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0" y="122"/>
                  <a:pt x="60" y="122"/>
                  <a:pt x="60" y="123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59" y="123"/>
                  <a:pt x="59" y="123"/>
                  <a:pt x="59" y="123"/>
                </a:cubicBezTo>
                <a:cubicBezTo>
                  <a:pt x="58" y="123"/>
                  <a:pt x="57" y="122"/>
                  <a:pt x="57" y="121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5" y="120"/>
                  <a:pt x="55" y="121"/>
                  <a:pt x="54" y="121"/>
                </a:cubicBezTo>
                <a:cubicBezTo>
                  <a:pt x="53" y="121"/>
                  <a:pt x="52" y="120"/>
                  <a:pt x="52" y="120"/>
                </a:cubicBezTo>
                <a:cubicBezTo>
                  <a:pt x="51" y="120"/>
                  <a:pt x="50" y="119"/>
                  <a:pt x="50" y="119"/>
                </a:cubicBezTo>
                <a:cubicBezTo>
                  <a:pt x="49" y="119"/>
                  <a:pt x="49" y="118"/>
                  <a:pt x="48" y="118"/>
                </a:cubicBezTo>
                <a:cubicBezTo>
                  <a:pt x="47" y="118"/>
                  <a:pt x="46" y="117"/>
                  <a:pt x="46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4" y="117"/>
                  <a:pt x="44" y="117"/>
                  <a:pt x="44" y="117"/>
                </a:cubicBezTo>
                <a:cubicBezTo>
                  <a:pt x="44" y="117"/>
                  <a:pt x="44" y="117"/>
                  <a:pt x="44" y="117"/>
                </a:cubicBezTo>
                <a:cubicBezTo>
                  <a:pt x="43" y="117"/>
                  <a:pt x="43" y="118"/>
                  <a:pt x="43" y="118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2" y="117"/>
                  <a:pt x="40" y="117"/>
                  <a:pt x="39" y="117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37" y="119"/>
                  <a:pt x="37" y="119"/>
                  <a:pt x="37" y="119"/>
                </a:cubicBezTo>
                <a:cubicBezTo>
                  <a:pt x="37" y="119"/>
                  <a:pt x="36" y="119"/>
                  <a:pt x="35" y="120"/>
                </a:cubicBezTo>
                <a:cubicBezTo>
                  <a:pt x="35" y="120"/>
                  <a:pt x="35" y="120"/>
                  <a:pt x="34" y="120"/>
                </a:cubicBezTo>
                <a:cubicBezTo>
                  <a:pt x="33" y="120"/>
                  <a:pt x="33" y="120"/>
                  <a:pt x="33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31" y="122"/>
                  <a:pt x="32" y="122"/>
                  <a:pt x="32" y="123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33" y="125"/>
                  <a:pt x="33" y="126"/>
                  <a:pt x="32" y="126"/>
                </a:cubicBezTo>
                <a:cubicBezTo>
                  <a:pt x="32" y="126"/>
                  <a:pt x="32" y="126"/>
                  <a:pt x="32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0" y="125"/>
                  <a:pt x="30" y="125"/>
                  <a:pt x="29" y="125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8" y="122"/>
                  <a:pt x="27" y="122"/>
                  <a:pt x="27" y="122"/>
                </a:cubicBezTo>
                <a:cubicBezTo>
                  <a:pt x="26" y="122"/>
                  <a:pt x="26" y="122"/>
                  <a:pt x="25" y="122"/>
                </a:cubicBezTo>
                <a:cubicBezTo>
                  <a:pt x="25" y="122"/>
                  <a:pt x="25" y="122"/>
                  <a:pt x="25" y="122"/>
                </a:cubicBezTo>
                <a:cubicBezTo>
                  <a:pt x="24" y="123"/>
                  <a:pt x="23" y="123"/>
                  <a:pt x="23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22"/>
                  <a:pt x="21" y="122"/>
                  <a:pt x="20" y="122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21"/>
                  <a:pt x="20" y="120"/>
                  <a:pt x="20" y="120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19" y="119"/>
                  <a:pt x="19" y="119"/>
                  <a:pt x="19" y="118"/>
                </a:cubicBezTo>
                <a:cubicBezTo>
                  <a:pt x="19" y="118"/>
                  <a:pt x="19" y="118"/>
                  <a:pt x="19" y="117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19" y="117"/>
                  <a:pt x="20" y="117"/>
                  <a:pt x="20" y="117"/>
                </a:cubicBezTo>
                <a:cubicBezTo>
                  <a:pt x="21" y="117"/>
                  <a:pt x="22" y="116"/>
                  <a:pt x="23" y="115"/>
                </a:cubicBezTo>
                <a:cubicBezTo>
                  <a:pt x="24" y="114"/>
                  <a:pt x="23" y="113"/>
                  <a:pt x="23" y="112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2" y="112"/>
                  <a:pt x="22" y="112"/>
                  <a:pt x="22" y="112"/>
                </a:cubicBezTo>
                <a:cubicBezTo>
                  <a:pt x="22" y="112"/>
                  <a:pt x="22" y="111"/>
                  <a:pt x="22" y="111"/>
                </a:cubicBezTo>
                <a:cubicBezTo>
                  <a:pt x="22" y="110"/>
                  <a:pt x="22" y="109"/>
                  <a:pt x="22" y="109"/>
                </a:cubicBezTo>
                <a:cubicBezTo>
                  <a:pt x="22" y="108"/>
                  <a:pt x="22" y="107"/>
                  <a:pt x="22" y="107"/>
                </a:cubicBezTo>
                <a:cubicBezTo>
                  <a:pt x="22" y="107"/>
                  <a:pt x="21" y="106"/>
                  <a:pt x="20" y="106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6" y="106"/>
                  <a:pt x="16" y="105"/>
                  <a:pt x="16" y="105"/>
                </a:cubicBezTo>
                <a:cubicBezTo>
                  <a:pt x="16" y="105"/>
                  <a:pt x="16" y="105"/>
                  <a:pt x="16" y="105"/>
                </a:cubicBezTo>
                <a:cubicBezTo>
                  <a:pt x="16" y="105"/>
                  <a:pt x="16" y="104"/>
                  <a:pt x="16" y="103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7" y="101"/>
                  <a:pt x="17" y="100"/>
                  <a:pt x="17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8" y="99"/>
                  <a:pt x="18" y="99"/>
                  <a:pt x="18" y="99"/>
                </a:cubicBezTo>
                <a:cubicBezTo>
                  <a:pt x="18" y="99"/>
                  <a:pt x="18" y="99"/>
                  <a:pt x="18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20" y="99"/>
                  <a:pt x="21" y="99"/>
                  <a:pt x="22" y="96"/>
                </a:cubicBezTo>
                <a:cubicBezTo>
                  <a:pt x="22" y="95"/>
                  <a:pt x="22" y="94"/>
                  <a:pt x="22" y="93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2"/>
                  <a:pt x="22" y="92"/>
                  <a:pt x="22" y="92"/>
                </a:cubicBezTo>
                <a:cubicBezTo>
                  <a:pt x="20" y="91"/>
                  <a:pt x="20" y="91"/>
                  <a:pt x="20" y="91"/>
                </a:cubicBezTo>
                <a:cubicBezTo>
                  <a:pt x="20" y="91"/>
                  <a:pt x="20" y="91"/>
                  <a:pt x="19" y="91"/>
                </a:cubicBezTo>
                <a:cubicBezTo>
                  <a:pt x="19" y="91"/>
                  <a:pt x="18" y="91"/>
                  <a:pt x="18" y="92"/>
                </a:cubicBezTo>
                <a:cubicBezTo>
                  <a:pt x="16" y="92"/>
                  <a:pt x="16" y="93"/>
                  <a:pt x="15" y="94"/>
                </a:cubicBezTo>
                <a:cubicBezTo>
                  <a:pt x="15" y="94"/>
                  <a:pt x="15" y="94"/>
                  <a:pt x="15" y="94"/>
                </a:cubicBezTo>
                <a:cubicBezTo>
                  <a:pt x="15" y="94"/>
                  <a:pt x="15" y="94"/>
                  <a:pt x="15" y="94"/>
                </a:cubicBezTo>
                <a:cubicBezTo>
                  <a:pt x="15" y="94"/>
                  <a:pt x="15" y="94"/>
                  <a:pt x="15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6"/>
                  <a:pt x="14" y="96"/>
                  <a:pt x="14" y="96"/>
                </a:cubicBezTo>
                <a:cubicBezTo>
                  <a:pt x="13" y="96"/>
                  <a:pt x="13" y="96"/>
                  <a:pt x="13" y="96"/>
                </a:cubicBezTo>
                <a:cubicBezTo>
                  <a:pt x="13" y="96"/>
                  <a:pt x="13" y="96"/>
                  <a:pt x="13" y="96"/>
                </a:cubicBezTo>
                <a:cubicBezTo>
                  <a:pt x="13" y="96"/>
                  <a:pt x="12" y="97"/>
                  <a:pt x="12" y="97"/>
                </a:cubicBezTo>
                <a:cubicBezTo>
                  <a:pt x="11" y="97"/>
                  <a:pt x="11" y="97"/>
                  <a:pt x="11" y="97"/>
                </a:cubicBezTo>
                <a:cubicBezTo>
                  <a:pt x="11" y="98"/>
                  <a:pt x="11" y="98"/>
                  <a:pt x="11" y="98"/>
                </a:cubicBezTo>
                <a:cubicBezTo>
                  <a:pt x="10" y="98"/>
                  <a:pt x="9" y="99"/>
                  <a:pt x="9" y="100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7"/>
                  <a:pt x="9" y="97"/>
                  <a:pt x="9" y="97"/>
                </a:cubicBezTo>
                <a:cubicBezTo>
                  <a:pt x="9" y="96"/>
                  <a:pt x="8" y="96"/>
                  <a:pt x="8" y="96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95"/>
                  <a:pt x="7" y="95"/>
                  <a:pt x="7" y="95"/>
                </a:cubicBezTo>
                <a:cubicBezTo>
                  <a:pt x="7" y="94"/>
                  <a:pt x="7" y="94"/>
                  <a:pt x="7" y="94"/>
                </a:cubicBezTo>
                <a:cubicBezTo>
                  <a:pt x="7" y="93"/>
                  <a:pt x="7" y="93"/>
                  <a:pt x="7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9" y="94"/>
                  <a:pt x="9" y="94"/>
                  <a:pt x="9" y="94"/>
                </a:cubicBezTo>
                <a:cubicBezTo>
                  <a:pt x="9" y="92"/>
                  <a:pt x="9" y="92"/>
                  <a:pt x="9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0"/>
                  <a:pt x="10" y="89"/>
                  <a:pt x="10" y="89"/>
                </a:cubicBezTo>
                <a:cubicBezTo>
                  <a:pt x="10" y="89"/>
                  <a:pt x="10" y="89"/>
                  <a:pt x="10" y="89"/>
                </a:cubicBezTo>
                <a:cubicBezTo>
                  <a:pt x="12" y="89"/>
                  <a:pt x="12" y="89"/>
                  <a:pt x="12" y="89"/>
                </a:cubicBezTo>
                <a:cubicBezTo>
                  <a:pt x="12" y="88"/>
                  <a:pt x="12" y="88"/>
                  <a:pt x="12" y="88"/>
                </a:cubicBezTo>
                <a:cubicBezTo>
                  <a:pt x="12" y="87"/>
                  <a:pt x="12" y="87"/>
                  <a:pt x="12" y="87"/>
                </a:cubicBezTo>
                <a:cubicBezTo>
                  <a:pt x="11" y="86"/>
                  <a:pt x="12" y="85"/>
                  <a:pt x="12" y="85"/>
                </a:cubicBezTo>
                <a:cubicBezTo>
                  <a:pt x="12" y="85"/>
                  <a:pt x="12" y="85"/>
                  <a:pt x="12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3"/>
                  <a:pt x="13" y="83"/>
                  <a:pt x="13" y="83"/>
                </a:cubicBezTo>
                <a:cubicBezTo>
                  <a:pt x="13" y="83"/>
                  <a:pt x="13" y="82"/>
                  <a:pt x="13" y="82"/>
                </a:cubicBezTo>
                <a:cubicBezTo>
                  <a:pt x="13" y="82"/>
                  <a:pt x="13" y="82"/>
                  <a:pt x="13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0"/>
                  <a:pt x="14" y="80"/>
                  <a:pt x="14" y="80"/>
                </a:cubicBezTo>
                <a:cubicBezTo>
                  <a:pt x="15" y="79"/>
                  <a:pt x="15" y="79"/>
                  <a:pt x="15" y="79"/>
                </a:cubicBezTo>
                <a:cubicBezTo>
                  <a:pt x="15" y="79"/>
                  <a:pt x="15" y="79"/>
                  <a:pt x="15" y="79"/>
                </a:cubicBezTo>
                <a:cubicBezTo>
                  <a:pt x="15" y="79"/>
                  <a:pt x="15" y="79"/>
                  <a:pt x="15" y="79"/>
                </a:cubicBezTo>
                <a:cubicBezTo>
                  <a:pt x="15" y="79"/>
                  <a:pt x="16" y="79"/>
                  <a:pt x="16" y="78"/>
                </a:cubicBezTo>
                <a:cubicBezTo>
                  <a:pt x="16" y="77"/>
                  <a:pt x="16" y="77"/>
                  <a:pt x="16" y="77"/>
                </a:cubicBezTo>
                <a:cubicBezTo>
                  <a:pt x="17" y="77"/>
                  <a:pt x="17" y="76"/>
                  <a:pt x="18" y="76"/>
                </a:cubicBezTo>
                <a:cubicBezTo>
                  <a:pt x="19" y="75"/>
                  <a:pt x="20" y="74"/>
                  <a:pt x="20" y="73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1" y="72"/>
                  <a:pt x="21" y="72"/>
                  <a:pt x="21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73"/>
                  <a:pt x="23" y="73"/>
                  <a:pt x="23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3"/>
                  <a:pt x="26" y="72"/>
                  <a:pt x="27" y="72"/>
                </a:cubicBezTo>
                <a:cubicBezTo>
                  <a:pt x="27" y="71"/>
                  <a:pt x="27" y="71"/>
                  <a:pt x="27" y="71"/>
                </a:cubicBezTo>
                <a:cubicBezTo>
                  <a:pt x="28" y="71"/>
                  <a:pt x="29" y="70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31" y="70"/>
                  <a:pt x="31" y="70"/>
                  <a:pt x="31" y="70"/>
                </a:cubicBezTo>
                <a:cubicBezTo>
                  <a:pt x="31" y="70"/>
                  <a:pt x="31" y="70"/>
                  <a:pt x="31" y="70"/>
                </a:cubicBezTo>
                <a:cubicBezTo>
                  <a:pt x="32" y="71"/>
                  <a:pt x="33" y="72"/>
                  <a:pt x="33" y="73"/>
                </a:cubicBezTo>
                <a:cubicBezTo>
                  <a:pt x="33" y="75"/>
                  <a:pt x="33" y="76"/>
                  <a:pt x="33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9"/>
                  <a:pt x="31" y="79"/>
                  <a:pt x="31" y="79"/>
                </a:cubicBezTo>
                <a:cubicBezTo>
                  <a:pt x="31" y="80"/>
                  <a:pt x="32" y="80"/>
                  <a:pt x="32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3" y="81"/>
                  <a:pt x="33" y="81"/>
                  <a:pt x="33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32" y="82"/>
                  <a:pt x="32" y="82"/>
                  <a:pt x="32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6" y="82"/>
                  <a:pt x="36" y="79"/>
                  <a:pt x="36" y="78"/>
                </a:cubicBezTo>
                <a:cubicBezTo>
                  <a:pt x="36" y="77"/>
                  <a:pt x="36" y="76"/>
                  <a:pt x="36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37" y="76"/>
                  <a:pt x="37" y="76"/>
                  <a:pt x="37" y="76"/>
                </a:cubicBezTo>
                <a:cubicBezTo>
                  <a:pt x="37" y="75"/>
                  <a:pt x="37" y="75"/>
                  <a:pt x="37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7" y="74"/>
                  <a:pt x="37" y="73"/>
                  <a:pt x="38" y="73"/>
                </a:cubicBezTo>
                <a:cubicBezTo>
                  <a:pt x="38" y="73"/>
                  <a:pt x="38" y="73"/>
                  <a:pt x="38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0"/>
                  <a:pt x="39" y="69"/>
                  <a:pt x="39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1" y="69"/>
                  <a:pt x="42" y="69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3" y="67"/>
                  <a:pt x="43" y="67"/>
                </a:cubicBezTo>
                <a:cubicBezTo>
                  <a:pt x="44" y="68"/>
                  <a:pt x="44" y="68"/>
                  <a:pt x="44" y="68"/>
                </a:cubicBezTo>
                <a:cubicBezTo>
                  <a:pt x="45" y="68"/>
                  <a:pt x="45" y="68"/>
                  <a:pt x="45" y="68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66"/>
                  <a:pt x="45" y="66"/>
                  <a:pt x="45" y="66"/>
                </a:cubicBezTo>
                <a:cubicBezTo>
                  <a:pt x="45" y="66"/>
                  <a:pt x="45" y="65"/>
                  <a:pt x="44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3"/>
                  <a:pt x="43" y="63"/>
                  <a:pt x="43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7" y="63"/>
                  <a:pt x="47" y="63"/>
                  <a:pt x="47" y="62"/>
                </a:cubicBezTo>
                <a:cubicBezTo>
                  <a:pt x="48" y="62"/>
                  <a:pt x="48" y="61"/>
                  <a:pt x="49" y="60"/>
                </a:cubicBezTo>
                <a:cubicBezTo>
                  <a:pt x="50" y="60"/>
                  <a:pt x="50" y="59"/>
                  <a:pt x="51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9"/>
                  <a:pt x="53" y="59"/>
                  <a:pt x="53" y="58"/>
                </a:cubicBezTo>
                <a:cubicBezTo>
                  <a:pt x="53" y="58"/>
                  <a:pt x="53" y="58"/>
                  <a:pt x="53" y="58"/>
                </a:cubicBezTo>
                <a:cubicBezTo>
                  <a:pt x="54" y="58"/>
                  <a:pt x="54" y="57"/>
                  <a:pt x="54" y="57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6" y="56"/>
                  <a:pt x="56" y="56"/>
                  <a:pt x="56" y="55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7" y="52"/>
                  <a:pt x="57" y="51"/>
                </a:cubicBezTo>
                <a:cubicBezTo>
                  <a:pt x="58" y="50"/>
                  <a:pt x="59" y="48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3" y="47"/>
                  <a:pt x="63" y="47"/>
                  <a:pt x="63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6"/>
                  <a:pt x="64" y="46"/>
                </a:cubicBezTo>
                <a:cubicBezTo>
                  <a:pt x="66" y="46"/>
                  <a:pt x="66" y="46"/>
                  <a:pt x="66" y="46"/>
                </a:cubicBezTo>
                <a:cubicBezTo>
                  <a:pt x="67" y="46"/>
                  <a:pt x="68" y="45"/>
                  <a:pt x="6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9" y="44"/>
                  <a:pt x="69" y="44"/>
                  <a:pt x="69" y="44"/>
                </a:cubicBezTo>
                <a:cubicBezTo>
                  <a:pt x="69" y="43"/>
                  <a:pt x="69" y="42"/>
                  <a:pt x="69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9" y="40"/>
                  <a:pt x="69" y="40"/>
                  <a:pt x="69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1" y="39"/>
                  <a:pt x="71" y="39"/>
                </a:cubicBezTo>
                <a:cubicBezTo>
                  <a:pt x="71" y="39"/>
                  <a:pt x="71" y="39"/>
                  <a:pt x="71" y="39"/>
                </a:cubicBezTo>
                <a:cubicBezTo>
                  <a:pt x="72" y="39"/>
                  <a:pt x="72" y="39"/>
                  <a:pt x="72" y="39"/>
                </a:cubicBezTo>
                <a:cubicBezTo>
                  <a:pt x="72" y="37"/>
                  <a:pt x="72" y="37"/>
                  <a:pt x="72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7" y="36"/>
                  <a:pt x="78" y="35"/>
                  <a:pt x="78" y="35"/>
                </a:cubicBezTo>
                <a:cubicBezTo>
                  <a:pt x="78" y="34"/>
                  <a:pt x="78" y="34"/>
                  <a:pt x="78" y="34"/>
                </a:cubicBezTo>
                <a:cubicBezTo>
                  <a:pt x="78" y="35"/>
                  <a:pt x="78" y="35"/>
                  <a:pt x="78" y="35"/>
                </a:cubicBezTo>
                <a:cubicBezTo>
                  <a:pt x="78" y="35"/>
                  <a:pt x="78" y="35"/>
                  <a:pt x="78" y="35"/>
                </a:cubicBezTo>
                <a:cubicBezTo>
                  <a:pt x="80" y="35"/>
                  <a:pt x="80" y="35"/>
                  <a:pt x="80" y="35"/>
                </a:cubicBezTo>
                <a:cubicBezTo>
                  <a:pt x="81" y="35"/>
                  <a:pt x="81" y="35"/>
                  <a:pt x="81" y="35"/>
                </a:cubicBezTo>
                <a:cubicBezTo>
                  <a:pt x="81" y="35"/>
                  <a:pt x="82" y="34"/>
                  <a:pt x="82" y="34"/>
                </a:cubicBezTo>
                <a:cubicBezTo>
                  <a:pt x="82" y="33"/>
                  <a:pt x="82" y="33"/>
                  <a:pt x="82" y="33"/>
                </a:cubicBezTo>
                <a:cubicBezTo>
                  <a:pt x="83" y="33"/>
                  <a:pt x="83" y="32"/>
                  <a:pt x="83" y="31"/>
                </a:cubicBezTo>
                <a:cubicBezTo>
                  <a:pt x="83" y="30"/>
                  <a:pt x="83" y="30"/>
                  <a:pt x="83" y="30"/>
                </a:cubicBezTo>
                <a:cubicBezTo>
                  <a:pt x="80" y="30"/>
                  <a:pt x="80" y="30"/>
                  <a:pt x="80" y="30"/>
                </a:cubicBezTo>
                <a:cubicBezTo>
                  <a:pt x="79" y="30"/>
                  <a:pt x="79" y="30"/>
                  <a:pt x="79" y="31"/>
                </a:cubicBezTo>
                <a:cubicBezTo>
                  <a:pt x="78" y="31"/>
                  <a:pt x="78" y="31"/>
                  <a:pt x="78" y="31"/>
                </a:cubicBezTo>
                <a:cubicBezTo>
                  <a:pt x="78" y="31"/>
                  <a:pt x="78" y="31"/>
                  <a:pt x="78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7" y="30"/>
                  <a:pt x="77" y="30"/>
                  <a:pt x="77" y="30"/>
                </a:cubicBezTo>
                <a:cubicBezTo>
                  <a:pt x="78" y="30"/>
                  <a:pt x="78" y="30"/>
                  <a:pt x="78" y="30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80" y="29"/>
                  <a:pt x="80" y="29"/>
                  <a:pt x="80" y="29"/>
                </a:cubicBezTo>
                <a:cubicBezTo>
                  <a:pt x="80" y="29"/>
                  <a:pt x="80" y="29"/>
                  <a:pt x="80" y="29"/>
                </a:cubicBezTo>
                <a:cubicBezTo>
                  <a:pt x="81" y="27"/>
                  <a:pt x="81" y="27"/>
                  <a:pt x="81" y="27"/>
                </a:cubicBezTo>
                <a:cubicBezTo>
                  <a:pt x="81" y="27"/>
                  <a:pt x="81" y="27"/>
                  <a:pt x="81" y="27"/>
                </a:cubicBezTo>
                <a:cubicBezTo>
                  <a:pt x="82" y="27"/>
                  <a:pt x="82" y="27"/>
                  <a:pt x="82" y="27"/>
                </a:cubicBezTo>
                <a:cubicBezTo>
                  <a:pt x="82" y="27"/>
                  <a:pt x="82" y="27"/>
                  <a:pt x="82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23"/>
                  <a:pt x="96" y="23"/>
                  <a:pt x="96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8" y="23"/>
                </a:cubicBezTo>
                <a:cubicBezTo>
                  <a:pt x="98" y="23"/>
                  <a:pt x="99" y="23"/>
                  <a:pt x="99" y="23"/>
                </a:cubicBezTo>
                <a:cubicBezTo>
                  <a:pt x="100" y="23"/>
                  <a:pt x="100" y="23"/>
                  <a:pt x="101" y="23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3" y="23"/>
                  <a:pt x="103" y="22"/>
                  <a:pt x="103" y="22"/>
                </a:cubicBezTo>
                <a:cubicBezTo>
                  <a:pt x="104" y="21"/>
                  <a:pt x="104" y="21"/>
                  <a:pt x="104" y="20"/>
                </a:cubicBezTo>
                <a:cubicBezTo>
                  <a:pt x="103" y="19"/>
                  <a:pt x="103" y="18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2" y="17"/>
                  <a:pt x="102" y="17"/>
                  <a:pt x="102" y="16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0" y="11"/>
                  <a:pt x="100" y="12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8" y="13"/>
                  <a:pt x="98" y="13"/>
                  <a:pt x="98" y="13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8" y="12"/>
                  <a:pt x="98" y="12"/>
                  <a:pt x="98" y="12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9"/>
                  <a:pt x="97" y="8"/>
                  <a:pt x="96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9"/>
                  <a:pt x="88" y="9"/>
                </a:cubicBezTo>
                <a:cubicBezTo>
                  <a:pt x="88" y="10"/>
                  <a:pt x="88" y="11"/>
                  <a:pt x="87" y="11"/>
                </a:cubicBezTo>
                <a:cubicBezTo>
                  <a:pt x="87" y="11"/>
                  <a:pt x="86" y="11"/>
                  <a:pt x="86" y="11"/>
                </a:cubicBezTo>
                <a:cubicBezTo>
                  <a:pt x="85" y="11"/>
                  <a:pt x="85" y="11"/>
                  <a:pt x="85" y="11"/>
                </a:cubicBezTo>
                <a:cubicBezTo>
                  <a:pt x="85" y="11"/>
                  <a:pt x="85" y="11"/>
                  <a:pt x="85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3"/>
                  <a:pt x="81" y="13"/>
                  <a:pt x="81" y="13"/>
                </a:cubicBezTo>
                <a:cubicBezTo>
                  <a:pt x="82" y="14"/>
                  <a:pt x="82" y="15"/>
                  <a:pt x="81" y="15"/>
                </a:cubicBezTo>
                <a:cubicBezTo>
                  <a:pt x="81" y="15"/>
                  <a:pt x="81" y="15"/>
                  <a:pt x="81" y="15"/>
                </a:cubicBezTo>
                <a:cubicBezTo>
                  <a:pt x="80" y="16"/>
                  <a:pt x="80" y="16"/>
                  <a:pt x="80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80" y="18"/>
                  <a:pt x="80" y="18"/>
                  <a:pt x="80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8" y="18"/>
                  <a:pt x="77" y="19"/>
                  <a:pt x="76" y="19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1"/>
                  <a:pt x="74" y="21"/>
                  <a:pt x="74" y="21"/>
                </a:cubicBezTo>
                <a:cubicBezTo>
                  <a:pt x="73" y="21"/>
                  <a:pt x="73" y="22"/>
                  <a:pt x="73" y="23"/>
                </a:cubicBezTo>
                <a:cubicBezTo>
                  <a:pt x="73" y="23"/>
                  <a:pt x="73" y="23"/>
                  <a:pt x="73" y="23"/>
                </a:cubicBezTo>
                <a:cubicBezTo>
                  <a:pt x="72" y="23"/>
                  <a:pt x="72" y="23"/>
                  <a:pt x="72" y="23"/>
                </a:cubicBezTo>
                <a:cubicBezTo>
                  <a:pt x="72" y="23"/>
                  <a:pt x="72" y="23"/>
                  <a:pt x="72" y="23"/>
                </a:cubicBezTo>
                <a:cubicBezTo>
                  <a:pt x="72" y="23"/>
                  <a:pt x="72" y="23"/>
                  <a:pt x="72" y="23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3" y="22"/>
                  <a:pt x="73" y="21"/>
                </a:cubicBezTo>
                <a:cubicBezTo>
                  <a:pt x="73" y="20"/>
                  <a:pt x="73" y="19"/>
                  <a:pt x="72" y="18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17"/>
                  <a:pt x="72" y="16"/>
                  <a:pt x="7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4" y="14"/>
                  <a:pt x="74" y="14"/>
                  <a:pt x="74" y="14"/>
                </a:cubicBezTo>
                <a:cubicBezTo>
                  <a:pt x="75" y="14"/>
                  <a:pt x="75" y="13"/>
                  <a:pt x="75" y="13"/>
                </a:cubicBezTo>
                <a:cubicBezTo>
                  <a:pt x="75" y="13"/>
                  <a:pt x="75" y="13"/>
                  <a:pt x="75" y="13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6" y="10"/>
                  <a:pt x="76" y="10"/>
                  <a:pt x="76" y="10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81" y="9"/>
                  <a:pt x="82" y="8"/>
                  <a:pt x="82" y="8"/>
                </a:cubicBezTo>
                <a:cubicBezTo>
                  <a:pt x="82" y="7"/>
                  <a:pt x="82" y="7"/>
                  <a:pt x="82" y="7"/>
                </a:cubicBezTo>
                <a:cubicBezTo>
                  <a:pt x="83" y="7"/>
                  <a:pt x="83" y="7"/>
                  <a:pt x="83" y="7"/>
                </a:cubicBezTo>
                <a:cubicBezTo>
                  <a:pt x="85" y="7"/>
                  <a:pt x="85" y="7"/>
                  <a:pt x="85" y="7"/>
                </a:cubicBezTo>
                <a:cubicBezTo>
                  <a:pt x="86" y="7"/>
                  <a:pt x="86" y="7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7" y="6"/>
                  <a:pt x="87" y="6"/>
                  <a:pt x="87" y="6"/>
                </a:cubicBezTo>
                <a:cubicBezTo>
                  <a:pt x="87" y="6"/>
                  <a:pt x="87" y="6"/>
                  <a:pt x="87" y="6"/>
                </a:cubicBezTo>
                <a:cubicBezTo>
                  <a:pt x="88" y="5"/>
                  <a:pt x="88" y="5"/>
                  <a:pt x="88" y="4"/>
                </a:cubicBezTo>
                <a:cubicBezTo>
                  <a:pt x="89" y="3"/>
                  <a:pt x="89" y="2"/>
                  <a:pt x="89" y="2"/>
                </a:cubicBezTo>
                <a:cubicBezTo>
                  <a:pt x="88" y="0"/>
                  <a:pt x="87" y="0"/>
                  <a:pt x="86" y="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3" name="Freeform 43">
            <a:extLst>
              <a:ext uri="{FF2B5EF4-FFF2-40B4-BE49-F238E27FC236}">
                <a16:creationId xmlns:a16="http://schemas.microsoft.com/office/drawing/2014/main" id="{16F5E576-1F19-8543-9CCE-F72753619E66}"/>
              </a:ext>
            </a:extLst>
          </p:cNvPr>
          <p:cNvSpPr>
            <a:spLocks noEditPoints="1"/>
          </p:cNvSpPr>
          <p:nvPr/>
        </p:nvSpPr>
        <p:spPr bwMode="auto">
          <a:xfrm>
            <a:off x="6404599" y="3086830"/>
            <a:ext cx="83452" cy="148009"/>
          </a:xfrm>
          <a:custGeom>
            <a:avLst/>
            <a:gdLst>
              <a:gd name="T0" fmla="*/ 12 w 13"/>
              <a:gd name="T1" fmla="*/ 0 h 23"/>
              <a:gd name="T2" fmla="*/ 12 w 13"/>
              <a:gd name="T3" fmla="*/ 0 h 23"/>
              <a:gd name="T4" fmla="*/ 12 w 13"/>
              <a:gd name="T5" fmla="*/ 0 h 23"/>
              <a:gd name="T6" fmla="*/ 12 w 13"/>
              <a:gd name="T7" fmla="*/ 0 h 23"/>
              <a:gd name="T8" fmla="*/ 9 w 13"/>
              <a:gd name="T9" fmla="*/ 0 h 23"/>
              <a:gd name="T10" fmla="*/ 7 w 13"/>
              <a:gd name="T11" fmla="*/ 2 h 23"/>
              <a:gd name="T12" fmla="*/ 6 w 13"/>
              <a:gd name="T13" fmla="*/ 4 h 23"/>
              <a:gd name="T14" fmla="*/ 5 w 13"/>
              <a:gd name="T15" fmla="*/ 6 h 23"/>
              <a:gd name="T16" fmla="*/ 5 w 13"/>
              <a:gd name="T17" fmla="*/ 6 h 23"/>
              <a:gd name="T18" fmla="*/ 4 w 13"/>
              <a:gd name="T19" fmla="*/ 7 h 23"/>
              <a:gd name="T20" fmla="*/ 3 w 13"/>
              <a:gd name="T21" fmla="*/ 9 h 23"/>
              <a:gd name="T22" fmla="*/ 3 w 13"/>
              <a:gd name="T23" fmla="*/ 9 h 23"/>
              <a:gd name="T24" fmla="*/ 3 w 13"/>
              <a:gd name="T25" fmla="*/ 10 h 23"/>
              <a:gd name="T26" fmla="*/ 2 w 13"/>
              <a:gd name="T27" fmla="*/ 14 h 23"/>
              <a:gd name="T28" fmla="*/ 2 w 13"/>
              <a:gd name="T29" fmla="*/ 14 h 23"/>
              <a:gd name="T30" fmla="*/ 1 w 13"/>
              <a:gd name="T31" fmla="*/ 14 h 23"/>
              <a:gd name="T32" fmla="*/ 0 w 13"/>
              <a:gd name="T33" fmla="*/ 19 h 23"/>
              <a:gd name="T34" fmla="*/ 1 w 13"/>
              <a:gd name="T35" fmla="*/ 21 h 23"/>
              <a:gd name="T36" fmla="*/ 0 w 13"/>
              <a:gd name="T37" fmla="*/ 22 h 23"/>
              <a:gd name="T38" fmla="*/ 1 w 13"/>
              <a:gd name="T39" fmla="*/ 23 h 23"/>
              <a:gd name="T40" fmla="*/ 2 w 13"/>
              <a:gd name="T41" fmla="*/ 23 h 23"/>
              <a:gd name="T42" fmla="*/ 6 w 13"/>
              <a:gd name="T43" fmla="*/ 19 h 23"/>
              <a:gd name="T44" fmla="*/ 6 w 13"/>
              <a:gd name="T45" fmla="*/ 18 h 23"/>
              <a:gd name="T46" fmla="*/ 7 w 13"/>
              <a:gd name="T47" fmla="*/ 18 h 23"/>
              <a:gd name="T48" fmla="*/ 7 w 13"/>
              <a:gd name="T49" fmla="*/ 16 h 23"/>
              <a:gd name="T50" fmla="*/ 7 w 13"/>
              <a:gd name="T51" fmla="*/ 14 h 23"/>
              <a:gd name="T52" fmla="*/ 7 w 13"/>
              <a:gd name="T53" fmla="*/ 14 h 23"/>
              <a:gd name="T54" fmla="*/ 7 w 13"/>
              <a:gd name="T55" fmla="*/ 13 h 23"/>
              <a:gd name="T56" fmla="*/ 7 w 13"/>
              <a:gd name="T57" fmla="*/ 12 h 23"/>
              <a:gd name="T58" fmla="*/ 7 w 13"/>
              <a:gd name="T59" fmla="*/ 12 h 23"/>
              <a:gd name="T60" fmla="*/ 8 w 13"/>
              <a:gd name="T61" fmla="*/ 10 h 23"/>
              <a:gd name="T62" fmla="*/ 8 w 13"/>
              <a:gd name="T63" fmla="*/ 10 h 23"/>
              <a:gd name="T64" fmla="*/ 8 w 13"/>
              <a:gd name="T65" fmla="*/ 9 h 23"/>
              <a:gd name="T66" fmla="*/ 8 w 13"/>
              <a:gd name="T67" fmla="*/ 9 h 23"/>
              <a:gd name="T68" fmla="*/ 9 w 13"/>
              <a:gd name="T69" fmla="*/ 9 h 23"/>
              <a:gd name="T70" fmla="*/ 12 w 13"/>
              <a:gd name="T71" fmla="*/ 2 h 23"/>
              <a:gd name="T72" fmla="*/ 12 w 13"/>
              <a:gd name="T73" fmla="*/ 3 h 23"/>
              <a:gd name="T74" fmla="*/ 11 w 13"/>
              <a:gd name="T75" fmla="*/ 3 h 23"/>
              <a:gd name="T76" fmla="*/ 11 w 13"/>
              <a:gd name="T77" fmla="*/ 2 h 23"/>
              <a:gd name="T78" fmla="*/ 10 w 13"/>
              <a:gd name="T79" fmla="*/ 1 h 23"/>
              <a:gd name="T80" fmla="*/ 10 w 13"/>
              <a:gd name="T81" fmla="*/ 0 h 23"/>
              <a:gd name="T82" fmla="*/ 9 w 13"/>
              <a:gd name="T8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" h="23"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9" y="0"/>
                </a:moveTo>
                <a:cubicBezTo>
                  <a:pt x="9" y="1"/>
                  <a:pt x="8" y="1"/>
                  <a:pt x="7" y="2"/>
                </a:cubicBezTo>
                <a:cubicBezTo>
                  <a:pt x="7" y="3"/>
                  <a:pt x="6" y="3"/>
                  <a:pt x="6" y="4"/>
                </a:cubicBezTo>
                <a:cubicBezTo>
                  <a:pt x="5" y="4"/>
                  <a:pt x="5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8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1"/>
                  <a:pt x="2" y="12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7"/>
                  <a:pt x="0" y="19"/>
                </a:cubicBezTo>
                <a:cubicBezTo>
                  <a:pt x="1" y="20"/>
                  <a:pt x="1" y="21"/>
                  <a:pt x="1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3"/>
                  <a:pt x="1" y="23"/>
                  <a:pt x="1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5" y="23"/>
                  <a:pt x="5" y="20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6"/>
                  <a:pt x="7" y="16"/>
                </a:cubicBezTo>
                <a:cubicBezTo>
                  <a:pt x="7" y="15"/>
                  <a:pt x="7" y="15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12"/>
                  <a:pt x="8" y="11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9"/>
                  <a:pt x="9" y="9"/>
                  <a:pt x="9" y="9"/>
                </a:cubicBezTo>
                <a:cubicBezTo>
                  <a:pt x="11" y="8"/>
                  <a:pt x="13" y="5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" name="Freeform 44">
            <a:extLst>
              <a:ext uri="{FF2B5EF4-FFF2-40B4-BE49-F238E27FC236}">
                <a16:creationId xmlns:a16="http://schemas.microsoft.com/office/drawing/2014/main" id="{BCAE869B-E4B8-5041-A678-F2FF08672D8C}"/>
              </a:ext>
            </a:extLst>
          </p:cNvPr>
          <p:cNvSpPr>
            <a:spLocks/>
          </p:cNvSpPr>
          <p:nvPr/>
        </p:nvSpPr>
        <p:spPr bwMode="auto">
          <a:xfrm>
            <a:off x="6469208" y="3078757"/>
            <a:ext cx="18844" cy="26911"/>
          </a:xfrm>
          <a:custGeom>
            <a:avLst/>
            <a:gdLst>
              <a:gd name="T0" fmla="*/ 1 w 3"/>
              <a:gd name="T1" fmla="*/ 0 h 4"/>
              <a:gd name="T2" fmla="*/ 0 w 3"/>
              <a:gd name="T3" fmla="*/ 1 h 4"/>
              <a:gd name="T4" fmla="*/ 0 w 3"/>
              <a:gd name="T5" fmla="*/ 2 h 4"/>
              <a:gd name="T6" fmla="*/ 1 w 3"/>
              <a:gd name="T7" fmla="*/ 3 h 4"/>
              <a:gd name="T8" fmla="*/ 1 w 3"/>
              <a:gd name="T9" fmla="*/ 4 h 4"/>
              <a:gd name="T10" fmla="*/ 2 w 3"/>
              <a:gd name="T11" fmla="*/ 4 h 4"/>
              <a:gd name="T12" fmla="*/ 2 w 3"/>
              <a:gd name="T13" fmla="*/ 3 h 4"/>
              <a:gd name="T14" fmla="*/ 3 w 3"/>
              <a:gd name="T15" fmla="*/ 2 h 4"/>
              <a:gd name="T16" fmla="*/ 2 w 3"/>
              <a:gd name="T17" fmla="*/ 1 h 4"/>
              <a:gd name="T18" fmla="*/ 2 w 3"/>
              <a:gd name="T19" fmla="*/ 1 h 4"/>
              <a:gd name="T20" fmla="*/ 1 w 3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4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0" name="2">
            <a:extLst>
              <a:ext uri="{FF2B5EF4-FFF2-40B4-BE49-F238E27FC236}">
                <a16:creationId xmlns:a16="http://schemas.microsoft.com/office/drawing/2014/main" id="{4FE7A32F-4A71-B14A-9DDF-137EBEE7F696}"/>
              </a:ext>
            </a:extLst>
          </p:cNvPr>
          <p:cNvSpPr/>
          <p:nvPr/>
        </p:nvSpPr>
        <p:spPr>
          <a:xfrm>
            <a:off x="816900" y="2298413"/>
            <a:ext cx="1069141" cy="1068755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2" name="Freeform 9">
            <a:extLst>
              <a:ext uri="{FF2B5EF4-FFF2-40B4-BE49-F238E27FC236}">
                <a16:creationId xmlns:a16="http://schemas.microsoft.com/office/drawing/2014/main" id="{E09E73EB-A5FA-014F-975D-F4E0D025D616}"/>
              </a:ext>
            </a:extLst>
          </p:cNvPr>
          <p:cNvSpPr>
            <a:spLocks/>
          </p:cNvSpPr>
          <p:nvPr/>
        </p:nvSpPr>
        <p:spPr bwMode="auto">
          <a:xfrm>
            <a:off x="1230350" y="2571750"/>
            <a:ext cx="242906" cy="252824"/>
          </a:xfrm>
          <a:custGeom>
            <a:avLst/>
            <a:gdLst>
              <a:gd name="T0" fmla="*/ 50 w 152"/>
              <a:gd name="T1" fmla="*/ 147 h 159"/>
              <a:gd name="T2" fmla="*/ 39 w 152"/>
              <a:gd name="T3" fmla="*/ 147 h 159"/>
              <a:gd name="T4" fmla="*/ 76 w 152"/>
              <a:gd name="T5" fmla="*/ 159 h 159"/>
              <a:gd name="T6" fmla="*/ 114 w 152"/>
              <a:gd name="T7" fmla="*/ 147 h 159"/>
              <a:gd name="T8" fmla="*/ 103 w 152"/>
              <a:gd name="T9" fmla="*/ 147 h 159"/>
              <a:gd name="T10" fmla="*/ 152 w 152"/>
              <a:gd name="T11" fmla="*/ 76 h 159"/>
              <a:gd name="T12" fmla="*/ 76 w 152"/>
              <a:gd name="T13" fmla="*/ 0 h 159"/>
              <a:gd name="T14" fmla="*/ 0 w 152"/>
              <a:gd name="T15" fmla="*/ 76 h 159"/>
              <a:gd name="T16" fmla="*/ 50 w 152"/>
              <a:gd name="T17" fmla="*/ 14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9">
                <a:moveTo>
                  <a:pt x="50" y="147"/>
                </a:moveTo>
                <a:cubicBezTo>
                  <a:pt x="39" y="147"/>
                  <a:pt x="39" y="147"/>
                  <a:pt x="39" y="147"/>
                </a:cubicBezTo>
                <a:cubicBezTo>
                  <a:pt x="39" y="152"/>
                  <a:pt x="53" y="159"/>
                  <a:pt x="76" y="159"/>
                </a:cubicBezTo>
                <a:cubicBezTo>
                  <a:pt x="99" y="159"/>
                  <a:pt x="113" y="152"/>
                  <a:pt x="114" y="147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31" y="136"/>
                  <a:pt x="152" y="108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08"/>
                  <a:pt x="21" y="136"/>
                  <a:pt x="50" y="147"/>
                </a:cubicBez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3" name="Freeform 10">
            <a:extLst>
              <a:ext uri="{FF2B5EF4-FFF2-40B4-BE49-F238E27FC236}">
                <a16:creationId xmlns:a16="http://schemas.microsoft.com/office/drawing/2014/main" id="{38C68787-6965-0644-8AEA-A945E6B270B8}"/>
              </a:ext>
            </a:extLst>
          </p:cNvPr>
          <p:cNvSpPr>
            <a:spLocks/>
          </p:cNvSpPr>
          <p:nvPr/>
        </p:nvSpPr>
        <p:spPr bwMode="auto">
          <a:xfrm>
            <a:off x="1124913" y="2805896"/>
            <a:ext cx="453113" cy="262163"/>
          </a:xfrm>
          <a:custGeom>
            <a:avLst/>
            <a:gdLst>
              <a:gd name="T0" fmla="*/ 222 w 284"/>
              <a:gd name="T1" fmla="*/ 0 h 165"/>
              <a:gd name="T2" fmla="*/ 188 w 284"/>
              <a:gd name="T3" fmla="*/ 0 h 165"/>
              <a:gd name="T4" fmla="*/ 154 w 284"/>
              <a:gd name="T5" fmla="*/ 19 h 165"/>
              <a:gd name="T6" fmla="*/ 154 w 284"/>
              <a:gd name="T7" fmla="*/ 134 h 165"/>
              <a:gd name="T8" fmla="*/ 143 w 284"/>
              <a:gd name="T9" fmla="*/ 146 h 165"/>
              <a:gd name="T10" fmla="*/ 131 w 284"/>
              <a:gd name="T11" fmla="*/ 134 h 165"/>
              <a:gd name="T12" fmla="*/ 131 w 284"/>
              <a:gd name="T13" fmla="*/ 19 h 165"/>
              <a:gd name="T14" fmla="*/ 97 w 284"/>
              <a:gd name="T15" fmla="*/ 0 h 165"/>
              <a:gd name="T16" fmla="*/ 63 w 284"/>
              <a:gd name="T17" fmla="*/ 0 h 165"/>
              <a:gd name="T18" fmla="*/ 0 w 284"/>
              <a:gd name="T19" fmla="*/ 86 h 165"/>
              <a:gd name="T20" fmla="*/ 0 w 284"/>
              <a:gd name="T21" fmla="*/ 165 h 165"/>
              <a:gd name="T22" fmla="*/ 284 w 284"/>
              <a:gd name="T23" fmla="*/ 165 h 165"/>
              <a:gd name="T24" fmla="*/ 284 w 284"/>
              <a:gd name="T25" fmla="*/ 86 h 165"/>
              <a:gd name="T26" fmla="*/ 222 w 284"/>
              <a:gd name="T2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4" h="165">
                <a:moveTo>
                  <a:pt x="222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88" y="10"/>
                  <a:pt x="172" y="17"/>
                  <a:pt x="154" y="19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54" y="140"/>
                  <a:pt x="149" y="146"/>
                  <a:pt x="143" y="146"/>
                </a:cubicBezTo>
                <a:cubicBezTo>
                  <a:pt x="136" y="146"/>
                  <a:pt x="131" y="140"/>
                  <a:pt x="131" y="134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13" y="17"/>
                  <a:pt x="97" y="11"/>
                  <a:pt x="97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39"/>
                  <a:pt x="0" y="86"/>
                </a:cubicBezTo>
                <a:cubicBezTo>
                  <a:pt x="0" y="165"/>
                  <a:pt x="0" y="165"/>
                  <a:pt x="0" y="165"/>
                </a:cubicBezTo>
                <a:cubicBezTo>
                  <a:pt x="284" y="165"/>
                  <a:pt x="284" y="165"/>
                  <a:pt x="284" y="165"/>
                </a:cubicBezTo>
                <a:cubicBezTo>
                  <a:pt x="284" y="86"/>
                  <a:pt x="284" y="86"/>
                  <a:pt x="284" y="86"/>
                </a:cubicBezTo>
                <a:cubicBezTo>
                  <a:pt x="284" y="39"/>
                  <a:pt x="256" y="0"/>
                  <a:pt x="222" y="0"/>
                </a:cubicBez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6" name="4">
            <a:extLst>
              <a:ext uri="{FF2B5EF4-FFF2-40B4-BE49-F238E27FC236}">
                <a16:creationId xmlns:a16="http://schemas.microsoft.com/office/drawing/2014/main" id="{663BD59B-FF57-7341-AA4B-1EF6439BF783}"/>
              </a:ext>
            </a:extLst>
          </p:cNvPr>
          <p:cNvSpPr/>
          <p:nvPr/>
        </p:nvSpPr>
        <p:spPr>
          <a:xfrm>
            <a:off x="2375548" y="2076452"/>
            <a:ext cx="1513224" cy="1512677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8" name="Freeform 14">
            <a:extLst>
              <a:ext uri="{FF2B5EF4-FFF2-40B4-BE49-F238E27FC236}">
                <a16:creationId xmlns:a16="http://schemas.microsoft.com/office/drawing/2014/main" id="{C8CC937D-930F-1E41-BFBE-207FE58D6907}"/>
              </a:ext>
            </a:extLst>
          </p:cNvPr>
          <p:cNvSpPr>
            <a:spLocks/>
          </p:cNvSpPr>
          <p:nvPr/>
        </p:nvSpPr>
        <p:spPr bwMode="auto">
          <a:xfrm>
            <a:off x="2872559" y="2613564"/>
            <a:ext cx="534008" cy="532891"/>
          </a:xfrm>
          <a:custGeom>
            <a:avLst/>
            <a:gdLst>
              <a:gd name="T0" fmla="*/ 0 w 241"/>
              <a:gd name="T1" fmla="*/ 115 h 241"/>
              <a:gd name="T2" fmla="*/ 0 w 241"/>
              <a:gd name="T3" fmla="*/ 121 h 241"/>
              <a:gd name="T4" fmla="*/ 121 w 241"/>
              <a:gd name="T5" fmla="*/ 241 h 241"/>
              <a:gd name="T6" fmla="*/ 241 w 241"/>
              <a:gd name="T7" fmla="*/ 121 h 241"/>
              <a:gd name="T8" fmla="*/ 121 w 241"/>
              <a:gd name="T9" fmla="*/ 0 h 241"/>
              <a:gd name="T10" fmla="*/ 121 w 241"/>
              <a:gd name="T11" fmla="*/ 115 h 241"/>
              <a:gd name="T12" fmla="*/ 0 w 241"/>
              <a:gd name="T13" fmla="*/ 11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1">
                <a:moveTo>
                  <a:pt x="0" y="115"/>
                </a:moveTo>
                <a:cubicBezTo>
                  <a:pt x="0" y="117"/>
                  <a:pt x="0" y="119"/>
                  <a:pt x="0" y="121"/>
                </a:cubicBezTo>
                <a:cubicBezTo>
                  <a:pt x="0" y="187"/>
                  <a:pt x="54" y="241"/>
                  <a:pt x="121" y="241"/>
                </a:cubicBezTo>
                <a:cubicBezTo>
                  <a:pt x="187" y="241"/>
                  <a:pt x="241" y="187"/>
                  <a:pt x="241" y="121"/>
                </a:cubicBezTo>
                <a:cubicBezTo>
                  <a:pt x="241" y="54"/>
                  <a:pt x="187" y="0"/>
                  <a:pt x="121" y="0"/>
                </a:cubicBezTo>
                <a:cubicBezTo>
                  <a:pt x="121" y="115"/>
                  <a:pt x="121" y="115"/>
                  <a:pt x="121" y="115"/>
                </a:cubicBezTo>
                <a:lnTo>
                  <a:pt x="0" y="115"/>
                </a:ln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9" name="Freeform 15">
            <a:extLst>
              <a:ext uri="{FF2B5EF4-FFF2-40B4-BE49-F238E27FC236}">
                <a16:creationId xmlns:a16="http://schemas.microsoft.com/office/drawing/2014/main" id="{3314986D-06BD-5244-A18B-982372637B55}"/>
              </a:ext>
            </a:extLst>
          </p:cNvPr>
          <p:cNvSpPr>
            <a:spLocks noEditPoints="1"/>
          </p:cNvSpPr>
          <p:nvPr/>
        </p:nvSpPr>
        <p:spPr bwMode="auto">
          <a:xfrm>
            <a:off x="2857751" y="2591360"/>
            <a:ext cx="254510" cy="252568"/>
          </a:xfrm>
          <a:custGeom>
            <a:avLst/>
            <a:gdLst>
              <a:gd name="T0" fmla="*/ 0 w 115"/>
              <a:gd name="T1" fmla="*/ 114 h 114"/>
              <a:gd name="T2" fmla="*/ 115 w 115"/>
              <a:gd name="T3" fmla="*/ 114 h 114"/>
              <a:gd name="T4" fmla="*/ 115 w 115"/>
              <a:gd name="T5" fmla="*/ 0 h 114"/>
              <a:gd name="T6" fmla="*/ 0 w 115"/>
              <a:gd name="T7" fmla="*/ 114 h 114"/>
              <a:gd name="T8" fmla="*/ 15 w 115"/>
              <a:gd name="T9" fmla="*/ 104 h 114"/>
              <a:gd name="T10" fmla="*/ 104 w 115"/>
              <a:gd name="T11" fmla="*/ 14 h 114"/>
              <a:gd name="T12" fmla="*/ 104 w 115"/>
              <a:gd name="T13" fmla="*/ 104 h 114"/>
              <a:gd name="T14" fmla="*/ 15 w 115"/>
              <a:gd name="T15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114">
                <a:moveTo>
                  <a:pt x="0" y="114"/>
                </a:moveTo>
                <a:cubicBezTo>
                  <a:pt x="115" y="114"/>
                  <a:pt x="115" y="114"/>
                  <a:pt x="115" y="114"/>
                </a:cubicBezTo>
                <a:cubicBezTo>
                  <a:pt x="115" y="0"/>
                  <a:pt x="115" y="0"/>
                  <a:pt x="115" y="0"/>
                </a:cubicBezTo>
                <a:cubicBezTo>
                  <a:pt x="51" y="0"/>
                  <a:pt x="0" y="51"/>
                  <a:pt x="0" y="114"/>
                </a:cubicBezTo>
                <a:close/>
                <a:moveTo>
                  <a:pt x="15" y="104"/>
                </a:moveTo>
                <a:cubicBezTo>
                  <a:pt x="15" y="54"/>
                  <a:pt x="55" y="14"/>
                  <a:pt x="104" y="14"/>
                </a:cubicBezTo>
                <a:cubicBezTo>
                  <a:pt x="104" y="104"/>
                  <a:pt x="104" y="104"/>
                  <a:pt x="104" y="104"/>
                </a:cubicBezTo>
                <a:lnTo>
                  <a:pt x="15" y="104"/>
                </a:ln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9" name="8">
            <a:extLst>
              <a:ext uri="{FF2B5EF4-FFF2-40B4-BE49-F238E27FC236}">
                <a16:creationId xmlns:a16="http://schemas.microsoft.com/office/drawing/2014/main" id="{3C1558DD-B177-C240-8B55-43220B8EE3E4}"/>
              </a:ext>
            </a:extLst>
          </p:cNvPr>
          <p:cNvSpPr/>
          <p:nvPr/>
        </p:nvSpPr>
        <p:spPr>
          <a:xfrm>
            <a:off x="7124307" y="2076452"/>
            <a:ext cx="1513224" cy="1512677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1" name="Rectangle 19">
            <a:extLst>
              <a:ext uri="{FF2B5EF4-FFF2-40B4-BE49-F238E27FC236}">
                <a16:creationId xmlns:a16="http://schemas.microsoft.com/office/drawing/2014/main" id="{A673B003-E4C2-2543-8438-1C0CFD32E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2856" y="2861158"/>
            <a:ext cx="100606" cy="176971"/>
          </a:xfrm>
          <a:prstGeom prst="rect">
            <a:avLst/>
          </a:pr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2" name="Rectangle 20">
            <a:extLst>
              <a:ext uri="{FF2B5EF4-FFF2-40B4-BE49-F238E27FC236}">
                <a16:creationId xmlns:a16="http://schemas.microsoft.com/office/drawing/2014/main" id="{B7B09584-A672-544C-89D0-87D01F301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9198" y="2836990"/>
            <a:ext cx="100606" cy="201139"/>
          </a:xfrm>
          <a:prstGeom prst="rect">
            <a:avLst/>
          </a:pr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3" name="Rectangle 21">
            <a:extLst>
              <a:ext uri="{FF2B5EF4-FFF2-40B4-BE49-F238E27FC236}">
                <a16:creationId xmlns:a16="http://schemas.microsoft.com/office/drawing/2014/main" id="{3424FD54-C632-1D46-B565-1D48CB74A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880" y="2803467"/>
            <a:ext cx="100606" cy="234662"/>
          </a:xfrm>
          <a:prstGeom prst="rect">
            <a:avLst/>
          </a:pr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4" name="Rectangle 22">
            <a:extLst>
              <a:ext uri="{FF2B5EF4-FFF2-40B4-BE49-F238E27FC236}">
                <a16:creationId xmlns:a16="http://schemas.microsoft.com/office/drawing/2014/main" id="{0F8A3F69-64F5-4848-82C1-2A051649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662" y="2762148"/>
            <a:ext cx="100606" cy="275981"/>
          </a:xfrm>
          <a:prstGeom prst="rect">
            <a:avLst/>
          </a:pr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B0D4997B-89DF-3743-AF19-16FEAFD3248A}"/>
              </a:ext>
            </a:extLst>
          </p:cNvPr>
          <p:cNvSpPr>
            <a:spLocks/>
          </p:cNvSpPr>
          <p:nvPr/>
        </p:nvSpPr>
        <p:spPr bwMode="auto">
          <a:xfrm>
            <a:off x="7689927" y="2590634"/>
            <a:ext cx="288559" cy="210494"/>
          </a:xfrm>
          <a:custGeom>
            <a:avLst/>
            <a:gdLst>
              <a:gd name="T0" fmla="*/ 94 w 155"/>
              <a:gd name="T1" fmla="*/ 21 h 113"/>
              <a:gd name="T2" fmla="*/ 0 w 155"/>
              <a:gd name="T3" fmla="*/ 72 h 113"/>
              <a:gd name="T4" fmla="*/ 114 w 155"/>
              <a:gd name="T5" fmla="*/ 63 h 113"/>
              <a:gd name="T6" fmla="*/ 122 w 155"/>
              <a:gd name="T7" fmla="*/ 82 h 113"/>
              <a:gd name="T8" fmla="*/ 155 w 155"/>
              <a:gd name="T9" fmla="*/ 0 h 113"/>
              <a:gd name="T10" fmla="*/ 85 w 155"/>
              <a:gd name="T11" fmla="*/ 2 h 113"/>
              <a:gd name="T12" fmla="*/ 94 w 155"/>
              <a:gd name="T13" fmla="*/ 2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13">
                <a:moveTo>
                  <a:pt x="94" y="21"/>
                </a:moveTo>
                <a:cubicBezTo>
                  <a:pt x="85" y="33"/>
                  <a:pt x="53" y="68"/>
                  <a:pt x="0" y="72"/>
                </a:cubicBezTo>
                <a:cubicBezTo>
                  <a:pt x="0" y="72"/>
                  <a:pt x="31" y="113"/>
                  <a:pt x="114" y="63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55" y="0"/>
                  <a:pt x="155" y="0"/>
                  <a:pt x="155" y="0"/>
                </a:cubicBezTo>
                <a:cubicBezTo>
                  <a:pt x="85" y="2"/>
                  <a:pt x="85" y="2"/>
                  <a:pt x="85" y="2"/>
                </a:cubicBezTo>
                <a:lnTo>
                  <a:pt x="94" y="21"/>
                </a:ln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2" name="6">
            <a:extLst>
              <a:ext uri="{FF2B5EF4-FFF2-40B4-BE49-F238E27FC236}">
                <a16:creationId xmlns:a16="http://schemas.microsoft.com/office/drawing/2014/main" id="{9A9DDC56-A494-9749-AA3E-96B926A5EAF6}"/>
              </a:ext>
            </a:extLst>
          </p:cNvPr>
          <p:cNvSpPr/>
          <p:nvPr/>
        </p:nvSpPr>
        <p:spPr>
          <a:xfrm>
            <a:off x="9127038" y="2298413"/>
            <a:ext cx="1069141" cy="1068755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Freeform 27">
            <a:extLst>
              <a:ext uri="{FF2B5EF4-FFF2-40B4-BE49-F238E27FC236}">
                <a16:creationId xmlns:a16="http://schemas.microsoft.com/office/drawing/2014/main" id="{E490E4C0-983D-0242-8018-545F60EBA45B}"/>
              </a:ext>
            </a:extLst>
          </p:cNvPr>
          <p:cNvSpPr>
            <a:spLocks/>
          </p:cNvSpPr>
          <p:nvPr/>
        </p:nvSpPr>
        <p:spPr bwMode="auto">
          <a:xfrm>
            <a:off x="9357815" y="2645576"/>
            <a:ext cx="128328" cy="81505"/>
          </a:xfrm>
          <a:custGeom>
            <a:avLst/>
            <a:gdLst>
              <a:gd name="T0" fmla="*/ 25 w 76"/>
              <a:gd name="T1" fmla="*/ 48 h 48"/>
              <a:gd name="T2" fmla="*/ 64 w 76"/>
              <a:gd name="T3" fmla="*/ 44 h 48"/>
              <a:gd name="T4" fmla="*/ 76 w 76"/>
              <a:gd name="T5" fmla="*/ 13 h 48"/>
              <a:gd name="T6" fmla="*/ 39 w 76"/>
              <a:gd name="T7" fmla="*/ 15 h 48"/>
              <a:gd name="T8" fmla="*/ 23 w 76"/>
              <a:gd name="T9" fmla="*/ 10 h 48"/>
              <a:gd name="T10" fmla="*/ 7 w 76"/>
              <a:gd name="T11" fmla="*/ 20 h 48"/>
              <a:gd name="T12" fmla="*/ 25 w 76"/>
              <a:gd name="T1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48">
                <a:moveTo>
                  <a:pt x="25" y="48"/>
                </a:moveTo>
                <a:cubicBezTo>
                  <a:pt x="64" y="44"/>
                  <a:pt x="64" y="44"/>
                  <a:pt x="64" y="44"/>
                </a:cubicBezTo>
                <a:cubicBezTo>
                  <a:pt x="66" y="36"/>
                  <a:pt x="69" y="26"/>
                  <a:pt x="76" y="13"/>
                </a:cubicBezTo>
                <a:cubicBezTo>
                  <a:pt x="76" y="13"/>
                  <a:pt x="70" y="0"/>
                  <a:pt x="39" y="15"/>
                </a:cubicBezTo>
                <a:cubicBezTo>
                  <a:pt x="39" y="15"/>
                  <a:pt x="32" y="14"/>
                  <a:pt x="23" y="10"/>
                </a:cubicBezTo>
                <a:cubicBezTo>
                  <a:pt x="23" y="10"/>
                  <a:pt x="0" y="4"/>
                  <a:pt x="7" y="20"/>
                </a:cubicBezTo>
                <a:lnTo>
                  <a:pt x="25" y="48"/>
                </a:ln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5" name="Freeform 28">
            <a:extLst>
              <a:ext uri="{FF2B5EF4-FFF2-40B4-BE49-F238E27FC236}">
                <a16:creationId xmlns:a16="http://schemas.microsoft.com/office/drawing/2014/main" id="{655ADA81-2EB2-9B48-880E-371227E0E7AF}"/>
              </a:ext>
            </a:extLst>
          </p:cNvPr>
          <p:cNvSpPr>
            <a:spLocks noEditPoints="1"/>
          </p:cNvSpPr>
          <p:nvPr/>
        </p:nvSpPr>
        <p:spPr bwMode="auto">
          <a:xfrm>
            <a:off x="9366323" y="2656916"/>
            <a:ext cx="119820" cy="71582"/>
          </a:xfrm>
          <a:custGeom>
            <a:avLst/>
            <a:gdLst>
              <a:gd name="T0" fmla="*/ 20 w 71"/>
              <a:gd name="T1" fmla="*/ 42 h 42"/>
              <a:gd name="T2" fmla="*/ 2 w 71"/>
              <a:gd name="T3" fmla="*/ 13 h 42"/>
              <a:gd name="T4" fmla="*/ 1 w 71"/>
              <a:gd name="T5" fmla="*/ 4 h 42"/>
              <a:gd name="T6" fmla="*/ 10 w 71"/>
              <a:gd name="T7" fmla="*/ 1 h 42"/>
              <a:gd name="T8" fmla="*/ 18 w 71"/>
              <a:gd name="T9" fmla="*/ 2 h 42"/>
              <a:gd name="T10" fmla="*/ 18 w 71"/>
              <a:gd name="T11" fmla="*/ 2 h 42"/>
              <a:gd name="T12" fmla="*/ 34 w 71"/>
              <a:gd name="T13" fmla="*/ 8 h 42"/>
              <a:gd name="T14" fmla="*/ 59 w 71"/>
              <a:gd name="T15" fmla="*/ 0 h 42"/>
              <a:gd name="T16" fmla="*/ 71 w 71"/>
              <a:gd name="T17" fmla="*/ 6 h 42"/>
              <a:gd name="T18" fmla="*/ 71 w 71"/>
              <a:gd name="T19" fmla="*/ 6 h 42"/>
              <a:gd name="T20" fmla="*/ 71 w 71"/>
              <a:gd name="T21" fmla="*/ 6 h 42"/>
              <a:gd name="T22" fmla="*/ 60 w 71"/>
              <a:gd name="T23" fmla="*/ 37 h 42"/>
              <a:gd name="T24" fmla="*/ 60 w 71"/>
              <a:gd name="T25" fmla="*/ 37 h 42"/>
              <a:gd name="T26" fmla="*/ 20 w 71"/>
              <a:gd name="T27" fmla="*/ 42 h 42"/>
              <a:gd name="T28" fmla="*/ 10 w 71"/>
              <a:gd name="T29" fmla="*/ 2 h 42"/>
              <a:gd name="T30" fmla="*/ 2 w 71"/>
              <a:gd name="T31" fmla="*/ 5 h 42"/>
              <a:gd name="T32" fmla="*/ 3 w 71"/>
              <a:gd name="T33" fmla="*/ 13 h 42"/>
              <a:gd name="T34" fmla="*/ 20 w 71"/>
              <a:gd name="T35" fmla="*/ 40 h 42"/>
              <a:gd name="T36" fmla="*/ 59 w 71"/>
              <a:gd name="T37" fmla="*/ 36 h 42"/>
              <a:gd name="T38" fmla="*/ 70 w 71"/>
              <a:gd name="T39" fmla="*/ 6 h 42"/>
              <a:gd name="T40" fmla="*/ 59 w 71"/>
              <a:gd name="T41" fmla="*/ 1 h 42"/>
              <a:gd name="T42" fmla="*/ 34 w 71"/>
              <a:gd name="T43" fmla="*/ 9 h 42"/>
              <a:gd name="T44" fmla="*/ 34 w 71"/>
              <a:gd name="T45" fmla="*/ 9 h 42"/>
              <a:gd name="T46" fmla="*/ 34 w 71"/>
              <a:gd name="T47" fmla="*/ 9 h 42"/>
              <a:gd name="T48" fmla="*/ 18 w 71"/>
              <a:gd name="T49" fmla="*/ 3 h 42"/>
              <a:gd name="T50" fmla="*/ 10 w 71"/>
              <a:gd name="T51" fmla="*/ 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1" h="42">
                <a:moveTo>
                  <a:pt x="20" y="42"/>
                </a:moveTo>
                <a:cubicBezTo>
                  <a:pt x="2" y="13"/>
                  <a:pt x="2" y="13"/>
                  <a:pt x="2" y="13"/>
                </a:cubicBezTo>
                <a:cubicBezTo>
                  <a:pt x="0" y="9"/>
                  <a:pt x="0" y="6"/>
                  <a:pt x="1" y="4"/>
                </a:cubicBezTo>
                <a:cubicBezTo>
                  <a:pt x="3" y="2"/>
                  <a:pt x="6" y="1"/>
                  <a:pt x="10" y="1"/>
                </a:cubicBezTo>
                <a:cubicBezTo>
                  <a:pt x="14" y="1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6" y="6"/>
                  <a:pt x="33" y="7"/>
                  <a:pt x="34" y="8"/>
                </a:cubicBezTo>
                <a:cubicBezTo>
                  <a:pt x="44" y="3"/>
                  <a:pt x="52" y="0"/>
                  <a:pt x="59" y="0"/>
                </a:cubicBezTo>
                <a:cubicBezTo>
                  <a:pt x="69" y="0"/>
                  <a:pt x="71" y="6"/>
                  <a:pt x="71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66" y="17"/>
                  <a:pt x="62" y="28"/>
                  <a:pt x="60" y="37"/>
                </a:cubicBezTo>
                <a:cubicBezTo>
                  <a:pt x="60" y="37"/>
                  <a:pt x="60" y="37"/>
                  <a:pt x="60" y="37"/>
                </a:cubicBezTo>
                <a:lnTo>
                  <a:pt x="20" y="42"/>
                </a:lnTo>
                <a:close/>
                <a:moveTo>
                  <a:pt x="10" y="2"/>
                </a:moveTo>
                <a:cubicBezTo>
                  <a:pt x="7" y="2"/>
                  <a:pt x="4" y="3"/>
                  <a:pt x="2" y="5"/>
                </a:cubicBezTo>
                <a:cubicBezTo>
                  <a:pt x="1" y="7"/>
                  <a:pt x="1" y="9"/>
                  <a:pt x="3" y="13"/>
                </a:cubicBezTo>
                <a:cubicBezTo>
                  <a:pt x="20" y="40"/>
                  <a:pt x="20" y="40"/>
                  <a:pt x="20" y="40"/>
                </a:cubicBezTo>
                <a:cubicBezTo>
                  <a:pt x="59" y="36"/>
                  <a:pt x="59" y="36"/>
                  <a:pt x="59" y="36"/>
                </a:cubicBezTo>
                <a:cubicBezTo>
                  <a:pt x="61" y="27"/>
                  <a:pt x="64" y="17"/>
                  <a:pt x="70" y="6"/>
                </a:cubicBezTo>
                <a:cubicBezTo>
                  <a:pt x="70" y="5"/>
                  <a:pt x="67" y="1"/>
                  <a:pt x="59" y="1"/>
                </a:cubicBezTo>
                <a:cubicBezTo>
                  <a:pt x="52" y="1"/>
                  <a:pt x="44" y="4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27" y="8"/>
                  <a:pt x="18" y="3"/>
                </a:cubicBezTo>
                <a:cubicBezTo>
                  <a:pt x="17" y="3"/>
                  <a:pt x="14" y="2"/>
                  <a:pt x="10" y="2"/>
                </a:cubicBezTo>
                <a:close/>
              </a:path>
            </a:pathLst>
          </a:custGeom>
          <a:solidFill>
            <a:srgbClr val="BDA9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6" name="Freeform 29">
            <a:extLst>
              <a:ext uri="{FF2B5EF4-FFF2-40B4-BE49-F238E27FC236}">
                <a16:creationId xmlns:a16="http://schemas.microsoft.com/office/drawing/2014/main" id="{BFFE576B-BFDD-E346-B40C-D10FBB893F2D}"/>
              </a:ext>
            </a:extLst>
          </p:cNvPr>
          <p:cNvSpPr>
            <a:spLocks/>
          </p:cNvSpPr>
          <p:nvPr/>
        </p:nvSpPr>
        <p:spPr bwMode="auto">
          <a:xfrm>
            <a:off x="9391846" y="2724954"/>
            <a:ext cx="84370" cy="30476"/>
          </a:xfrm>
          <a:custGeom>
            <a:avLst/>
            <a:gdLst>
              <a:gd name="T0" fmla="*/ 41 w 50"/>
              <a:gd name="T1" fmla="*/ 0 h 18"/>
              <a:gd name="T2" fmla="*/ 7 w 50"/>
              <a:gd name="T3" fmla="*/ 4 h 18"/>
              <a:gd name="T4" fmla="*/ 1 w 50"/>
              <a:gd name="T5" fmla="*/ 12 h 18"/>
              <a:gd name="T6" fmla="*/ 8 w 50"/>
              <a:gd name="T7" fmla="*/ 17 h 18"/>
              <a:gd name="T8" fmla="*/ 43 w 50"/>
              <a:gd name="T9" fmla="*/ 14 h 18"/>
              <a:gd name="T10" fmla="*/ 49 w 50"/>
              <a:gd name="T11" fmla="*/ 6 h 18"/>
              <a:gd name="T12" fmla="*/ 41 w 50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18">
                <a:moveTo>
                  <a:pt x="41" y="0"/>
                </a:moveTo>
                <a:cubicBezTo>
                  <a:pt x="7" y="4"/>
                  <a:pt x="7" y="4"/>
                  <a:pt x="7" y="4"/>
                </a:cubicBezTo>
                <a:cubicBezTo>
                  <a:pt x="3" y="5"/>
                  <a:pt x="0" y="8"/>
                  <a:pt x="1" y="12"/>
                </a:cubicBezTo>
                <a:cubicBezTo>
                  <a:pt x="1" y="15"/>
                  <a:pt x="5" y="18"/>
                  <a:pt x="8" y="17"/>
                </a:cubicBezTo>
                <a:cubicBezTo>
                  <a:pt x="43" y="14"/>
                  <a:pt x="43" y="14"/>
                  <a:pt x="43" y="14"/>
                </a:cubicBezTo>
                <a:cubicBezTo>
                  <a:pt x="47" y="13"/>
                  <a:pt x="50" y="10"/>
                  <a:pt x="49" y="6"/>
                </a:cubicBezTo>
                <a:cubicBezTo>
                  <a:pt x="49" y="3"/>
                  <a:pt x="45" y="0"/>
                  <a:pt x="41" y="0"/>
                </a:cubicBez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7" name="Freeform 30">
            <a:extLst>
              <a:ext uri="{FF2B5EF4-FFF2-40B4-BE49-F238E27FC236}">
                <a16:creationId xmlns:a16="http://schemas.microsoft.com/office/drawing/2014/main" id="{5F0C7013-4B5F-F648-A6F1-A649538DF3A6}"/>
              </a:ext>
            </a:extLst>
          </p:cNvPr>
          <p:cNvSpPr>
            <a:spLocks noEditPoints="1"/>
          </p:cNvSpPr>
          <p:nvPr/>
        </p:nvSpPr>
        <p:spPr bwMode="auto">
          <a:xfrm>
            <a:off x="9391846" y="2723537"/>
            <a:ext cx="84370" cy="31893"/>
          </a:xfrm>
          <a:custGeom>
            <a:avLst/>
            <a:gdLst>
              <a:gd name="T0" fmla="*/ 8 w 50"/>
              <a:gd name="T1" fmla="*/ 19 h 19"/>
              <a:gd name="T2" fmla="*/ 0 w 50"/>
              <a:gd name="T3" fmla="*/ 13 h 19"/>
              <a:gd name="T4" fmla="*/ 2 w 50"/>
              <a:gd name="T5" fmla="*/ 7 h 19"/>
              <a:gd name="T6" fmla="*/ 7 w 50"/>
              <a:gd name="T7" fmla="*/ 5 h 19"/>
              <a:gd name="T8" fmla="*/ 41 w 50"/>
              <a:gd name="T9" fmla="*/ 1 h 19"/>
              <a:gd name="T10" fmla="*/ 50 w 50"/>
              <a:gd name="T11" fmla="*/ 7 h 19"/>
              <a:gd name="T12" fmla="*/ 48 w 50"/>
              <a:gd name="T13" fmla="*/ 12 h 19"/>
              <a:gd name="T14" fmla="*/ 43 w 50"/>
              <a:gd name="T15" fmla="*/ 15 h 19"/>
              <a:gd name="T16" fmla="*/ 9 w 50"/>
              <a:gd name="T17" fmla="*/ 19 h 19"/>
              <a:gd name="T18" fmla="*/ 8 w 50"/>
              <a:gd name="T19" fmla="*/ 19 h 19"/>
              <a:gd name="T20" fmla="*/ 42 w 50"/>
              <a:gd name="T21" fmla="*/ 2 h 19"/>
              <a:gd name="T22" fmla="*/ 41 w 50"/>
              <a:gd name="T23" fmla="*/ 2 h 19"/>
              <a:gd name="T24" fmla="*/ 7 w 50"/>
              <a:gd name="T25" fmla="*/ 6 h 19"/>
              <a:gd name="T26" fmla="*/ 3 w 50"/>
              <a:gd name="T27" fmla="*/ 8 h 19"/>
              <a:gd name="T28" fmla="*/ 1 w 50"/>
              <a:gd name="T29" fmla="*/ 12 h 19"/>
              <a:gd name="T30" fmla="*/ 8 w 50"/>
              <a:gd name="T31" fmla="*/ 18 h 19"/>
              <a:gd name="T32" fmla="*/ 43 w 50"/>
              <a:gd name="T33" fmla="*/ 14 h 19"/>
              <a:gd name="T34" fmla="*/ 47 w 50"/>
              <a:gd name="T35" fmla="*/ 12 h 19"/>
              <a:gd name="T36" fmla="*/ 49 w 50"/>
              <a:gd name="T37" fmla="*/ 7 h 19"/>
              <a:gd name="T38" fmla="*/ 42 w 50"/>
              <a:gd name="T39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" h="19">
                <a:moveTo>
                  <a:pt x="8" y="19"/>
                </a:moveTo>
                <a:cubicBezTo>
                  <a:pt x="4" y="19"/>
                  <a:pt x="0" y="16"/>
                  <a:pt x="0" y="13"/>
                </a:cubicBezTo>
                <a:cubicBezTo>
                  <a:pt x="0" y="11"/>
                  <a:pt x="0" y="9"/>
                  <a:pt x="2" y="7"/>
                </a:cubicBezTo>
                <a:cubicBezTo>
                  <a:pt x="3" y="6"/>
                  <a:pt x="5" y="5"/>
                  <a:pt x="7" y="5"/>
                </a:cubicBezTo>
                <a:cubicBezTo>
                  <a:pt x="41" y="1"/>
                  <a:pt x="41" y="1"/>
                  <a:pt x="41" y="1"/>
                </a:cubicBezTo>
                <a:cubicBezTo>
                  <a:pt x="45" y="0"/>
                  <a:pt x="49" y="3"/>
                  <a:pt x="50" y="7"/>
                </a:cubicBezTo>
                <a:cubicBezTo>
                  <a:pt x="50" y="9"/>
                  <a:pt x="49" y="11"/>
                  <a:pt x="48" y="12"/>
                </a:cubicBezTo>
                <a:cubicBezTo>
                  <a:pt x="47" y="14"/>
                  <a:pt x="45" y="15"/>
                  <a:pt x="43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9"/>
                  <a:pt x="8" y="19"/>
                  <a:pt x="8" y="19"/>
                </a:cubicBezTo>
                <a:close/>
                <a:moveTo>
                  <a:pt x="42" y="2"/>
                </a:moveTo>
                <a:cubicBezTo>
                  <a:pt x="42" y="2"/>
                  <a:pt x="42" y="2"/>
                  <a:pt x="41" y="2"/>
                </a:cubicBezTo>
                <a:cubicBezTo>
                  <a:pt x="7" y="6"/>
                  <a:pt x="7" y="6"/>
                  <a:pt x="7" y="6"/>
                </a:cubicBezTo>
                <a:cubicBezTo>
                  <a:pt x="5" y="6"/>
                  <a:pt x="4" y="7"/>
                  <a:pt x="3" y="8"/>
                </a:cubicBezTo>
                <a:cubicBezTo>
                  <a:pt x="1" y="9"/>
                  <a:pt x="1" y="11"/>
                  <a:pt x="1" y="12"/>
                </a:cubicBezTo>
                <a:cubicBezTo>
                  <a:pt x="2" y="16"/>
                  <a:pt x="5" y="18"/>
                  <a:pt x="8" y="18"/>
                </a:cubicBezTo>
                <a:cubicBezTo>
                  <a:pt x="43" y="14"/>
                  <a:pt x="43" y="14"/>
                  <a:pt x="43" y="14"/>
                </a:cubicBezTo>
                <a:cubicBezTo>
                  <a:pt x="45" y="14"/>
                  <a:pt x="46" y="13"/>
                  <a:pt x="47" y="12"/>
                </a:cubicBezTo>
                <a:cubicBezTo>
                  <a:pt x="48" y="10"/>
                  <a:pt x="49" y="9"/>
                  <a:pt x="49" y="7"/>
                </a:cubicBezTo>
                <a:cubicBezTo>
                  <a:pt x="48" y="4"/>
                  <a:pt x="45" y="2"/>
                  <a:pt x="42" y="2"/>
                </a:cubicBez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8" name="Freeform 31">
            <a:extLst>
              <a:ext uri="{FF2B5EF4-FFF2-40B4-BE49-F238E27FC236}">
                <a16:creationId xmlns:a16="http://schemas.microsoft.com/office/drawing/2014/main" id="{1BA9226B-1CA8-1143-8E80-1B394AFD3954}"/>
              </a:ext>
            </a:extLst>
          </p:cNvPr>
          <p:cNvSpPr>
            <a:spLocks noEditPoints="1"/>
          </p:cNvSpPr>
          <p:nvPr/>
        </p:nvSpPr>
        <p:spPr bwMode="auto">
          <a:xfrm>
            <a:off x="9307476" y="2755430"/>
            <a:ext cx="300614" cy="262941"/>
          </a:xfrm>
          <a:custGeom>
            <a:avLst/>
            <a:gdLst>
              <a:gd name="T0" fmla="*/ 153 w 178"/>
              <a:gd name="T1" fmla="*/ 137 h 155"/>
              <a:gd name="T2" fmla="*/ 157 w 178"/>
              <a:gd name="T3" fmla="*/ 137 h 155"/>
              <a:gd name="T4" fmla="*/ 165 w 178"/>
              <a:gd name="T5" fmla="*/ 138 h 155"/>
              <a:gd name="T6" fmla="*/ 168 w 178"/>
              <a:gd name="T7" fmla="*/ 139 h 155"/>
              <a:gd name="T8" fmla="*/ 176 w 178"/>
              <a:gd name="T9" fmla="*/ 135 h 155"/>
              <a:gd name="T10" fmla="*/ 172 w 178"/>
              <a:gd name="T11" fmla="*/ 128 h 155"/>
              <a:gd name="T12" fmla="*/ 166 w 178"/>
              <a:gd name="T13" fmla="*/ 105 h 155"/>
              <a:gd name="T14" fmla="*/ 134 w 178"/>
              <a:gd name="T15" fmla="*/ 34 h 155"/>
              <a:gd name="T16" fmla="*/ 95 w 178"/>
              <a:gd name="T17" fmla="*/ 2 h 155"/>
              <a:gd name="T18" fmla="*/ 94 w 178"/>
              <a:gd name="T19" fmla="*/ 0 h 155"/>
              <a:gd name="T20" fmla="*/ 58 w 178"/>
              <a:gd name="T21" fmla="*/ 4 h 155"/>
              <a:gd name="T22" fmla="*/ 35 w 178"/>
              <a:gd name="T23" fmla="*/ 37 h 155"/>
              <a:gd name="T24" fmla="*/ 21 w 178"/>
              <a:gd name="T25" fmla="*/ 133 h 155"/>
              <a:gd name="T26" fmla="*/ 15 w 178"/>
              <a:gd name="T27" fmla="*/ 148 h 155"/>
              <a:gd name="T28" fmla="*/ 15 w 178"/>
              <a:gd name="T29" fmla="*/ 153 h 155"/>
              <a:gd name="T30" fmla="*/ 24 w 178"/>
              <a:gd name="T31" fmla="*/ 153 h 155"/>
              <a:gd name="T32" fmla="*/ 36 w 178"/>
              <a:gd name="T33" fmla="*/ 150 h 155"/>
              <a:gd name="T34" fmla="*/ 36 w 178"/>
              <a:gd name="T35" fmla="*/ 150 h 155"/>
              <a:gd name="T36" fmla="*/ 36 w 178"/>
              <a:gd name="T37" fmla="*/ 150 h 155"/>
              <a:gd name="T38" fmla="*/ 68 w 178"/>
              <a:gd name="T39" fmla="*/ 153 h 155"/>
              <a:gd name="T40" fmla="*/ 153 w 178"/>
              <a:gd name="T41" fmla="*/ 137 h 155"/>
              <a:gd name="T42" fmla="*/ 67 w 178"/>
              <a:gd name="T43" fmla="*/ 57 h 155"/>
              <a:gd name="T44" fmla="*/ 81 w 178"/>
              <a:gd name="T45" fmla="*/ 50 h 155"/>
              <a:gd name="T46" fmla="*/ 80 w 178"/>
              <a:gd name="T47" fmla="*/ 42 h 155"/>
              <a:gd name="T48" fmla="*/ 86 w 178"/>
              <a:gd name="T49" fmla="*/ 41 h 155"/>
              <a:gd name="T50" fmla="*/ 88 w 178"/>
              <a:gd name="T51" fmla="*/ 49 h 155"/>
              <a:gd name="T52" fmla="*/ 102 w 178"/>
              <a:gd name="T53" fmla="*/ 50 h 155"/>
              <a:gd name="T54" fmla="*/ 100 w 178"/>
              <a:gd name="T55" fmla="*/ 55 h 155"/>
              <a:gd name="T56" fmla="*/ 75 w 178"/>
              <a:gd name="T57" fmla="*/ 62 h 155"/>
              <a:gd name="T58" fmla="*/ 92 w 178"/>
              <a:gd name="T59" fmla="*/ 70 h 155"/>
              <a:gd name="T60" fmla="*/ 106 w 178"/>
              <a:gd name="T61" fmla="*/ 92 h 155"/>
              <a:gd name="T62" fmla="*/ 93 w 178"/>
              <a:gd name="T63" fmla="*/ 98 h 155"/>
              <a:gd name="T64" fmla="*/ 94 w 178"/>
              <a:gd name="T65" fmla="*/ 106 h 155"/>
              <a:gd name="T66" fmla="*/ 87 w 178"/>
              <a:gd name="T67" fmla="*/ 107 h 155"/>
              <a:gd name="T68" fmla="*/ 86 w 178"/>
              <a:gd name="T69" fmla="*/ 99 h 155"/>
              <a:gd name="T70" fmla="*/ 69 w 178"/>
              <a:gd name="T71" fmla="*/ 97 h 155"/>
              <a:gd name="T72" fmla="*/ 70 w 178"/>
              <a:gd name="T73" fmla="*/ 92 h 155"/>
              <a:gd name="T74" fmla="*/ 97 w 178"/>
              <a:gd name="T75" fmla="*/ 90 h 155"/>
              <a:gd name="T76" fmla="*/ 93 w 178"/>
              <a:gd name="T77" fmla="*/ 78 h 155"/>
              <a:gd name="T78" fmla="*/ 78 w 178"/>
              <a:gd name="T79" fmla="*/ 74 h 155"/>
              <a:gd name="T80" fmla="*/ 67 w 178"/>
              <a:gd name="T81" fmla="*/ 57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8" h="155">
                <a:moveTo>
                  <a:pt x="153" y="137"/>
                </a:moveTo>
                <a:cubicBezTo>
                  <a:pt x="153" y="137"/>
                  <a:pt x="154" y="137"/>
                  <a:pt x="157" y="137"/>
                </a:cubicBezTo>
                <a:cubicBezTo>
                  <a:pt x="160" y="137"/>
                  <a:pt x="162" y="137"/>
                  <a:pt x="165" y="138"/>
                </a:cubicBezTo>
                <a:cubicBezTo>
                  <a:pt x="165" y="138"/>
                  <a:pt x="166" y="139"/>
                  <a:pt x="168" y="139"/>
                </a:cubicBezTo>
                <a:cubicBezTo>
                  <a:pt x="172" y="139"/>
                  <a:pt x="174" y="137"/>
                  <a:pt x="176" y="135"/>
                </a:cubicBezTo>
                <a:cubicBezTo>
                  <a:pt x="176" y="135"/>
                  <a:pt x="178" y="132"/>
                  <a:pt x="172" y="128"/>
                </a:cubicBezTo>
                <a:cubicBezTo>
                  <a:pt x="172" y="128"/>
                  <a:pt x="162" y="123"/>
                  <a:pt x="166" y="105"/>
                </a:cubicBezTo>
                <a:cubicBezTo>
                  <a:pt x="166" y="105"/>
                  <a:pt x="171" y="57"/>
                  <a:pt x="134" y="34"/>
                </a:cubicBezTo>
                <a:cubicBezTo>
                  <a:pt x="133" y="33"/>
                  <a:pt x="96" y="10"/>
                  <a:pt x="95" y="2"/>
                </a:cubicBezTo>
                <a:cubicBezTo>
                  <a:pt x="95" y="2"/>
                  <a:pt x="95" y="1"/>
                  <a:pt x="94" y="0"/>
                </a:cubicBezTo>
                <a:cubicBezTo>
                  <a:pt x="58" y="4"/>
                  <a:pt x="58" y="4"/>
                  <a:pt x="58" y="4"/>
                </a:cubicBezTo>
                <a:cubicBezTo>
                  <a:pt x="54" y="12"/>
                  <a:pt x="46" y="24"/>
                  <a:pt x="35" y="37"/>
                </a:cubicBezTo>
                <a:cubicBezTo>
                  <a:pt x="35" y="37"/>
                  <a:pt x="0" y="78"/>
                  <a:pt x="21" y="133"/>
                </a:cubicBezTo>
                <a:cubicBezTo>
                  <a:pt x="21" y="134"/>
                  <a:pt x="22" y="137"/>
                  <a:pt x="15" y="148"/>
                </a:cubicBezTo>
                <a:cubicBezTo>
                  <a:pt x="15" y="148"/>
                  <a:pt x="14" y="151"/>
                  <a:pt x="15" y="153"/>
                </a:cubicBezTo>
                <a:cubicBezTo>
                  <a:pt x="16" y="155"/>
                  <a:pt x="19" y="155"/>
                  <a:pt x="24" y="153"/>
                </a:cubicBezTo>
                <a:cubicBezTo>
                  <a:pt x="24" y="153"/>
                  <a:pt x="28" y="151"/>
                  <a:pt x="36" y="150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6" y="150"/>
                  <a:pt x="49" y="153"/>
                  <a:pt x="68" y="153"/>
                </a:cubicBezTo>
                <a:cubicBezTo>
                  <a:pt x="88" y="153"/>
                  <a:pt x="119" y="150"/>
                  <a:pt x="153" y="137"/>
                </a:cubicBezTo>
                <a:close/>
                <a:moveTo>
                  <a:pt x="67" y="57"/>
                </a:moveTo>
                <a:cubicBezTo>
                  <a:pt x="67" y="57"/>
                  <a:pt x="69" y="52"/>
                  <a:pt x="81" y="50"/>
                </a:cubicBezTo>
                <a:cubicBezTo>
                  <a:pt x="80" y="42"/>
                  <a:pt x="80" y="42"/>
                  <a:pt x="80" y="42"/>
                </a:cubicBezTo>
                <a:cubicBezTo>
                  <a:pt x="86" y="41"/>
                  <a:pt x="86" y="41"/>
                  <a:pt x="86" y="41"/>
                </a:cubicBezTo>
                <a:cubicBezTo>
                  <a:pt x="88" y="49"/>
                  <a:pt x="88" y="49"/>
                  <a:pt x="88" y="49"/>
                </a:cubicBezTo>
                <a:cubicBezTo>
                  <a:pt x="88" y="49"/>
                  <a:pt x="96" y="48"/>
                  <a:pt x="102" y="50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55"/>
                  <a:pt x="78" y="52"/>
                  <a:pt x="75" y="62"/>
                </a:cubicBezTo>
                <a:cubicBezTo>
                  <a:pt x="75" y="62"/>
                  <a:pt x="73" y="69"/>
                  <a:pt x="92" y="70"/>
                </a:cubicBezTo>
                <a:cubicBezTo>
                  <a:pt x="92" y="70"/>
                  <a:pt x="119" y="73"/>
                  <a:pt x="106" y="92"/>
                </a:cubicBezTo>
                <a:cubicBezTo>
                  <a:pt x="106" y="92"/>
                  <a:pt x="102" y="97"/>
                  <a:pt x="93" y="98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99"/>
                  <a:pt x="75" y="100"/>
                  <a:pt x="69" y="97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2"/>
                  <a:pt x="84" y="98"/>
                  <a:pt x="97" y="90"/>
                </a:cubicBezTo>
                <a:cubicBezTo>
                  <a:pt x="97" y="90"/>
                  <a:pt x="108" y="82"/>
                  <a:pt x="93" y="78"/>
                </a:cubicBezTo>
                <a:cubicBezTo>
                  <a:pt x="93" y="78"/>
                  <a:pt x="85" y="76"/>
                  <a:pt x="78" y="74"/>
                </a:cubicBezTo>
                <a:cubicBezTo>
                  <a:pt x="78" y="74"/>
                  <a:pt x="60" y="70"/>
                  <a:pt x="67" y="57"/>
                </a:cubicBez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9" name="Freeform 32">
            <a:extLst>
              <a:ext uri="{FF2B5EF4-FFF2-40B4-BE49-F238E27FC236}">
                <a16:creationId xmlns:a16="http://schemas.microsoft.com/office/drawing/2014/main" id="{7B6C9962-3A60-2540-BD48-BDEF02CE6FA8}"/>
              </a:ext>
            </a:extLst>
          </p:cNvPr>
          <p:cNvSpPr>
            <a:spLocks/>
          </p:cNvSpPr>
          <p:nvPr/>
        </p:nvSpPr>
        <p:spPr bwMode="auto">
          <a:xfrm>
            <a:off x="9844185" y="2651955"/>
            <a:ext cx="124783" cy="76543"/>
          </a:xfrm>
          <a:custGeom>
            <a:avLst/>
            <a:gdLst>
              <a:gd name="T0" fmla="*/ 21 w 74"/>
              <a:gd name="T1" fmla="*/ 45 h 45"/>
              <a:gd name="T2" fmla="*/ 60 w 74"/>
              <a:gd name="T3" fmla="*/ 44 h 45"/>
              <a:gd name="T4" fmla="*/ 74 w 74"/>
              <a:gd name="T5" fmla="*/ 15 h 45"/>
              <a:gd name="T6" fmla="*/ 38 w 74"/>
              <a:gd name="T7" fmla="*/ 14 h 45"/>
              <a:gd name="T8" fmla="*/ 23 w 74"/>
              <a:gd name="T9" fmla="*/ 8 h 45"/>
              <a:gd name="T10" fmla="*/ 6 w 74"/>
              <a:gd name="T11" fmla="*/ 17 h 45"/>
              <a:gd name="T12" fmla="*/ 21 w 74"/>
              <a:gd name="T1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45">
                <a:moveTo>
                  <a:pt x="21" y="45"/>
                </a:moveTo>
                <a:cubicBezTo>
                  <a:pt x="60" y="44"/>
                  <a:pt x="60" y="44"/>
                  <a:pt x="60" y="44"/>
                </a:cubicBezTo>
                <a:cubicBezTo>
                  <a:pt x="62" y="37"/>
                  <a:pt x="66" y="27"/>
                  <a:pt x="74" y="15"/>
                </a:cubicBezTo>
                <a:cubicBezTo>
                  <a:pt x="74" y="15"/>
                  <a:pt x="69" y="2"/>
                  <a:pt x="38" y="14"/>
                </a:cubicBezTo>
                <a:cubicBezTo>
                  <a:pt x="38" y="14"/>
                  <a:pt x="31" y="13"/>
                  <a:pt x="23" y="8"/>
                </a:cubicBezTo>
                <a:cubicBezTo>
                  <a:pt x="23" y="8"/>
                  <a:pt x="0" y="0"/>
                  <a:pt x="6" y="17"/>
                </a:cubicBezTo>
                <a:lnTo>
                  <a:pt x="21" y="45"/>
                </a:ln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0" name="Freeform 33">
            <a:extLst>
              <a:ext uri="{FF2B5EF4-FFF2-40B4-BE49-F238E27FC236}">
                <a16:creationId xmlns:a16="http://schemas.microsoft.com/office/drawing/2014/main" id="{353089F8-A432-E443-BD17-B733D3703B13}"/>
              </a:ext>
            </a:extLst>
          </p:cNvPr>
          <p:cNvSpPr>
            <a:spLocks noEditPoints="1"/>
          </p:cNvSpPr>
          <p:nvPr/>
        </p:nvSpPr>
        <p:spPr bwMode="auto">
          <a:xfrm>
            <a:off x="9850566" y="2662586"/>
            <a:ext cx="118402" cy="67330"/>
          </a:xfrm>
          <a:custGeom>
            <a:avLst/>
            <a:gdLst>
              <a:gd name="T0" fmla="*/ 17 w 70"/>
              <a:gd name="T1" fmla="*/ 40 h 40"/>
              <a:gd name="T2" fmla="*/ 2 w 70"/>
              <a:gd name="T3" fmla="*/ 11 h 40"/>
              <a:gd name="T4" fmla="*/ 2 w 70"/>
              <a:gd name="T5" fmla="*/ 2 h 40"/>
              <a:gd name="T6" fmla="*/ 9 w 70"/>
              <a:gd name="T7" fmla="*/ 0 h 40"/>
              <a:gd name="T8" fmla="*/ 19 w 70"/>
              <a:gd name="T9" fmla="*/ 1 h 40"/>
              <a:gd name="T10" fmla="*/ 19 w 70"/>
              <a:gd name="T11" fmla="*/ 1 h 40"/>
              <a:gd name="T12" fmla="*/ 34 w 70"/>
              <a:gd name="T13" fmla="*/ 8 h 40"/>
              <a:gd name="T14" fmla="*/ 56 w 70"/>
              <a:gd name="T15" fmla="*/ 2 h 40"/>
              <a:gd name="T16" fmla="*/ 70 w 70"/>
              <a:gd name="T17" fmla="*/ 9 h 40"/>
              <a:gd name="T18" fmla="*/ 70 w 70"/>
              <a:gd name="T19" fmla="*/ 9 h 40"/>
              <a:gd name="T20" fmla="*/ 70 w 70"/>
              <a:gd name="T21" fmla="*/ 10 h 40"/>
              <a:gd name="T22" fmla="*/ 56 w 70"/>
              <a:gd name="T23" fmla="*/ 39 h 40"/>
              <a:gd name="T24" fmla="*/ 56 w 70"/>
              <a:gd name="T25" fmla="*/ 39 h 40"/>
              <a:gd name="T26" fmla="*/ 17 w 70"/>
              <a:gd name="T27" fmla="*/ 40 h 40"/>
              <a:gd name="T28" fmla="*/ 9 w 70"/>
              <a:gd name="T29" fmla="*/ 1 h 40"/>
              <a:gd name="T30" fmla="*/ 3 w 70"/>
              <a:gd name="T31" fmla="*/ 3 h 40"/>
              <a:gd name="T32" fmla="*/ 3 w 70"/>
              <a:gd name="T33" fmla="*/ 11 h 40"/>
              <a:gd name="T34" fmla="*/ 17 w 70"/>
              <a:gd name="T35" fmla="*/ 39 h 40"/>
              <a:gd name="T36" fmla="*/ 55 w 70"/>
              <a:gd name="T37" fmla="*/ 38 h 40"/>
              <a:gd name="T38" fmla="*/ 69 w 70"/>
              <a:gd name="T39" fmla="*/ 9 h 40"/>
              <a:gd name="T40" fmla="*/ 56 w 70"/>
              <a:gd name="T41" fmla="*/ 4 h 40"/>
              <a:gd name="T42" fmla="*/ 34 w 70"/>
              <a:gd name="T43" fmla="*/ 9 h 40"/>
              <a:gd name="T44" fmla="*/ 34 w 70"/>
              <a:gd name="T45" fmla="*/ 9 h 40"/>
              <a:gd name="T46" fmla="*/ 34 w 70"/>
              <a:gd name="T47" fmla="*/ 9 h 40"/>
              <a:gd name="T48" fmla="*/ 18 w 70"/>
              <a:gd name="T49" fmla="*/ 2 h 40"/>
              <a:gd name="T50" fmla="*/ 9 w 70"/>
              <a:gd name="T51" fmla="*/ 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0" h="40">
                <a:moveTo>
                  <a:pt x="17" y="40"/>
                </a:moveTo>
                <a:cubicBezTo>
                  <a:pt x="2" y="11"/>
                  <a:pt x="2" y="11"/>
                  <a:pt x="2" y="11"/>
                </a:cubicBezTo>
                <a:cubicBezTo>
                  <a:pt x="0" y="7"/>
                  <a:pt x="0" y="4"/>
                  <a:pt x="2" y="2"/>
                </a:cubicBezTo>
                <a:cubicBezTo>
                  <a:pt x="3" y="0"/>
                  <a:pt x="5" y="0"/>
                  <a:pt x="9" y="0"/>
                </a:cubicBezTo>
                <a:cubicBezTo>
                  <a:pt x="14" y="0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26" y="6"/>
                  <a:pt x="33" y="8"/>
                  <a:pt x="34" y="8"/>
                </a:cubicBezTo>
                <a:cubicBezTo>
                  <a:pt x="43" y="4"/>
                  <a:pt x="50" y="2"/>
                  <a:pt x="56" y="2"/>
                </a:cubicBezTo>
                <a:cubicBezTo>
                  <a:pt x="68" y="2"/>
                  <a:pt x="70" y="9"/>
                  <a:pt x="70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10"/>
                  <a:pt x="70" y="10"/>
                  <a:pt x="70" y="10"/>
                </a:cubicBezTo>
                <a:cubicBezTo>
                  <a:pt x="64" y="20"/>
                  <a:pt x="59" y="30"/>
                  <a:pt x="56" y="39"/>
                </a:cubicBezTo>
                <a:cubicBezTo>
                  <a:pt x="56" y="39"/>
                  <a:pt x="56" y="39"/>
                  <a:pt x="56" y="39"/>
                </a:cubicBezTo>
                <a:lnTo>
                  <a:pt x="17" y="40"/>
                </a:lnTo>
                <a:close/>
                <a:moveTo>
                  <a:pt x="9" y="1"/>
                </a:moveTo>
                <a:cubicBezTo>
                  <a:pt x="6" y="1"/>
                  <a:pt x="4" y="1"/>
                  <a:pt x="3" y="3"/>
                </a:cubicBezTo>
                <a:cubicBezTo>
                  <a:pt x="1" y="4"/>
                  <a:pt x="1" y="7"/>
                  <a:pt x="3" y="11"/>
                </a:cubicBezTo>
                <a:cubicBezTo>
                  <a:pt x="17" y="39"/>
                  <a:pt x="17" y="39"/>
                  <a:pt x="17" y="39"/>
                </a:cubicBezTo>
                <a:cubicBezTo>
                  <a:pt x="55" y="38"/>
                  <a:pt x="55" y="38"/>
                  <a:pt x="55" y="38"/>
                </a:cubicBezTo>
                <a:cubicBezTo>
                  <a:pt x="58" y="29"/>
                  <a:pt x="63" y="19"/>
                  <a:pt x="69" y="9"/>
                </a:cubicBezTo>
                <a:cubicBezTo>
                  <a:pt x="69" y="8"/>
                  <a:pt x="66" y="4"/>
                  <a:pt x="56" y="4"/>
                </a:cubicBezTo>
                <a:cubicBezTo>
                  <a:pt x="50" y="4"/>
                  <a:pt x="43" y="5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27" y="8"/>
                  <a:pt x="18" y="2"/>
                </a:cubicBezTo>
                <a:cubicBezTo>
                  <a:pt x="18" y="2"/>
                  <a:pt x="13" y="1"/>
                  <a:pt x="9" y="1"/>
                </a:cubicBezTo>
                <a:close/>
              </a:path>
            </a:pathLst>
          </a:custGeom>
          <a:solidFill>
            <a:srgbClr val="BDA9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1" name="Freeform 34">
            <a:extLst>
              <a:ext uri="{FF2B5EF4-FFF2-40B4-BE49-F238E27FC236}">
                <a16:creationId xmlns:a16="http://schemas.microsoft.com/office/drawing/2014/main" id="{CE885A19-C856-F346-A86E-8E6E580EF44F}"/>
              </a:ext>
            </a:extLst>
          </p:cNvPr>
          <p:cNvSpPr>
            <a:spLocks/>
          </p:cNvSpPr>
          <p:nvPr/>
        </p:nvSpPr>
        <p:spPr bwMode="auto">
          <a:xfrm>
            <a:off x="9871127" y="2733459"/>
            <a:ext cx="80825" cy="24097"/>
          </a:xfrm>
          <a:custGeom>
            <a:avLst/>
            <a:gdLst>
              <a:gd name="T0" fmla="*/ 40 w 48"/>
              <a:gd name="T1" fmla="*/ 0 h 14"/>
              <a:gd name="T2" fmla="*/ 6 w 48"/>
              <a:gd name="T3" fmla="*/ 1 h 14"/>
              <a:gd name="T4" fmla="*/ 0 w 48"/>
              <a:gd name="T5" fmla="*/ 7 h 14"/>
              <a:gd name="T6" fmla="*/ 7 w 48"/>
              <a:gd name="T7" fmla="*/ 14 h 14"/>
              <a:gd name="T8" fmla="*/ 41 w 48"/>
              <a:gd name="T9" fmla="*/ 13 h 14"/>
              <a:gd name="T10" fmla="*/ 48 w 48"/>
              <a:gd name="T11" fmla="*/ 6 h 14"/>
              <a:gd name="T12" fmla="*/ 40 w 48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14">
                <a:moveTo>
                  <a:pt x="40" y="0"/>
                </a:moveTo>
                <a:cubicBezTo>
                  <a:pt x="6" y="1"/>
                  <a:pt x="6" y="1"/>
                  <a:pt x="6" y="1"/>
                </a:cubicBezTo>
                <a:cubicBezTo>
                  <a:pt x="3" y="1"/>
                  <a:pt x="0" y="4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41" y="13"/>
                  <a:pt x="41" y="13"/>
                  <a:pt x="41" y="13"/>
                </a:cubicBezTo>
                <a:cubicBezTo>
                  <a:pt x="45" y="12"/>
                  <a:pt x="48" y="10"/>
                  <a:pt x="48" y="6"/>
                </a:cubicBezTo>
                <a:cubicBezTo>
                  <a:pt x="47" y="2"/>
                  <a:pt x="44" y="0"/>
                  <a:pt x="40" y="0"/>
                </a:cubicBez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2" name="Freeform 35">
            <a:extLst>
              <a:ext uri="{FF2B5EF4-FFF2-40B4-BE49-F238E27FC236}">
                <a16:creationId xmlns:a16="http://schemas.microsoft.com/office/drawing/2014/main" id="{CED0E609-3490-DA48-BE1A-037B82DA735B}"/>
              </a:ext>
            </a:extLst>
          </p:cNvPr>
          <p:cNvSpPr>
            <a:spLocks noEditPoints="1"/>
          </p:cNvSpPr>
          <p:nvPr/>
        </p:nvSpPr>
        <p:spPr bwMode="auto">
          <a:xfrm>
            <a:off x="9869000" y="2732042"/>
            <a:ext cx="82952" cy="25514"/>
          </a:xfrm>
          <a:custGeom>
            <a:avLst/>
            <a:gdLst>
              <a:gd name="T0" fmla="*/ 8 w 49"/>
              <a:gd name="T1" fmla="*/ 15 h 15"/>
              <a:gd name="T2" fmla="*/ 0 w 49"/>
              <a:gd name="T3" fmla="*/ 8 h 15"/>
              <a:gd name="T4" fmla="*/ 2 w 49"/>
              <a:gd name="T5" fmla="*/ 3 h 15"/>
              <a:gd name="T6" fmla="*/ 7 w 49"/>
              <a:gd name="T7" fmla="*/ 1 h 15"/>
              <a:gd name="T8" fmla="*/ 42 w 49"/>
              <a:gd name="T9" fmla="*/ 0 h 15"/>
              <a:gd name="T10" fmla="*/ 49 w 49"/>
              <a:gd name="T11" fmla="*/ 7 h 15"/>
              <a:gd name="T12" fmla="*/ 42 w 49"/>
              <a:gd name="T13" fmla="*/ 14 h 15"/>
              <a:gd name="T14" fmla="*/ 8 w 49"/>
              <a:gd name="T15" fmla="*/ 15 h 15"/>
              <a:gd name="T16" fmla="*/ 42 w 49"/>
              <a:gd name="T17" fmla="*/ 1 h 15"/>
              <a:gd name="T18" fmla="*/ 41 w 49"/>
              <a:gd name="T19" fmla="*/ 1 h 15"/>
              <a:gd name="T20" fmla="*/ 7 w 49"/>
              <a:gd name="T21" fmla="*/ 2 h 15"/>
              <a:gd name="T22" fmla="*/ 3 w 49"/>
              <a:gd name="T23" fmla="*/ 4 h 15"/>
              <a:gd name="T24" fmla="*/ 1 w 49"/>
              <a:gd name="T25" fmla="*/ 8 h 15"/>
              <a:gd name="T26" fmla="*/ 8 w 49"/>
              <a:gd name="T27" fmla="*/ 14 h 15"/>
              <a:gd name="T28" fmla="*/ 8 w 49"/>
              <a:gd name="T29" fmla="*/ 14 h 15"/>
              <a:gd name="T30" fmla="*/ 42 w 49"/>
              <a:gd name="T31" fmla="*/ 13 h 15"/>
              <a:gd name="T32" fmla="*/ 48 w 49"/>
              <a:gd name="T33" fmla="*/ 7 h 15"/>
              <a:gd name="T34" fmla="*/ 42 w 49"/>
              <a:gd name="T35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" h="15">
                <a:moveTo>
                  <a:pt x="8" y="15"/>
                </a:moveTo>
                <a:cubicBezTo>
                  <a:pt x="4" y="15"/>
                  <a:pt x="0" y="12"/>
                  <a:pt x="0" y="8"/>
                </a:cubicBezTo>
                <a:cubicBezTo>
                  <a:pt x="0" y="6"/>
                  <a:pt x="1" y="5"/>
                  <a:pt x="2" y="3"/>
                </a:cubicBezTo>
                <a:cubicBezTo>
                  <a:pt x="4" y="2"/>
                  <a:pt x="5" y="1"/>
                  <a:pt x="7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46" y="0"/>
                  <a:pt x="49" y="3"/>
                  <a:pt x="49" y="7"/>
                </a:cubicBezTo>
                <a:cubicBezTo>
                  <a:pt x="49" y="11"/>
                  <a:pt x="46" y="14"/>
                  <a:pt x="42" y="14"/>
                </a:cubicBezTo>
                <a:lnTo>
                  <a:pt x="8" y="15"/>
                </a:lnTo>
                <a:close/>
                <a:moveTo>
                  <a:pt x="42" y="1"/>
                </a:moveTo>
                <a:cubicBezTo>
                  <a:pt x="41" y="1"/>
                  <a:pt x="41" y="1"/>
                  <a:pt x="41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4" y="3"/>
                  <a:pt x="3" y="4"/>
                </a:cubicBezTo>
                <a:cubicBezTo>
                  <a:pt x="2" y="5"/>
                  <a:pt x="1" y="7"/>
                  <a:pt x="1" y="8"/>
                </a:cubicBezTo>
                <a:cubicBezTo>
                  <a:pt x="1" y="12"/>
                  <a:pt x="4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42" y="13"/>
                  <a:pt x="42" y="13"/>
                  <a:pt x="42" y="13"/>
                </a:cubicBezTo>
                <a:cubicBezTo>
                  <a:pt x="45" y="13"/>
                  <a:pt x="48" y="10"/>
                  <a:pt x="48" y="7"/>
                </a:cubicBezTo>
                <a:cubicBezTo>
                  <a:pt x="48" y="4"/>
                  <a:pt x="45" y="1"/>
                  <a:pt x="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3" name="Freeform 36">
            <a:extLst>
              <a:ext uri="{FF2B5EF4-FFF2-40B4-BE49-F238E27FC236}">
                <a16:creationId xmlns:a16="http://schemas.microsoft.com/office/drawing/2014/main" id="{0002972A-2A25-FB4E-A87C-924FFF9F04F7}"/>
              </a:ext>
            </a:extLst>
          </p:cNvPr>
          <p:cNvSpPr>
            <a:spLocks noEditPoints="1"/>
          </p:cNvSpPr>
          <p:nvPr/>
        </p:nvSpPr>
        <p:spPr bwMode="auto">
          <a:xfrm>
            <a:off x="9774704" y="2762517"/>
            <a:ext cx="285016" cy="250892"/>
          </a:xfrm>
          <a:custGeom>
            <a:avLst/>
            <a:gdLst>
              <a:gd name="T0" fmla="*/ 163 w 169"/>
              <a:gd name="T1" fmla="*/ 131 h 148"/>
              <a:gd name="T2" fmla="*/ 159 w 169"/>
              <a:gd name="T3" fmla="*/ 108 h 148"/>
              <a:gd name="T4" fmla="*/ 135 w 169"/>
              <a:gd name="T5" fmla="*/ 36 h 148"/>
              <a:gd name="T6" fmla="*/ 99 w 169"/>
              <a:gd name="T7" fmla="*/ 2 h 148"/>
              <a:gd name="T8" fmla="*/ 99 w 169"/>
              <a:gd name="T9" fmla="*/ 0 h 148"/>
              <a:gd name="T10" fmla="*/ 63 w 169"/>
              <a:gd name="T11" fmla="*/ 1 h 148"/>
              <a:gd name="T12" fmla="*/ 38 w 169"/>
              <a:gd name="T13" fmla="*/ 31 h 148"/>
              <a:gd name="T14" fmla="*/ 15 w 169"/>
              <a:gd name="T15" fmla="*/ 124 h 148"/>
              <a:gd name="T16" fmla="*/ 8 w 169"/>
              <a:gd name="T17" fmla="*/ 139 h 148"/>
              <a:gd name="T18" fmla="*/ 8 w 169"/>
              <a:gd name="T19" fmla="*/ 139 h 148"/>
              <a:gd name="T20" fmla="*/ 7 w 169"/>
              <a:gd name="T21" fmla="*/ 143 h 148"/>
              <a:gd name="T22" fmla="*/ 16 w 169"/>
              <a:gd name="T23" fmla="*/ 144 h 148"/>
              <a:gd name="T24" fmla="*/ 28 w 169"/>
              <a:gd name="T25" fmla="*/ 142 h 148"/>
              <a:gd name="T26" fmla="*/ 28 w 169"/>
              <a:gd name="T27" fmla="*/ 142 h 148"/>
              <a:gd name="T28" fmla="*/ 29 w 169"/>
              <a:gd name="T29" fmla="*/ 142 h 148"/>
              <a:gd name="T30" fmla="*/ 78 w 169"/>
              <a:gd name="T31" fmla="*/ 148 h 148"/>
              <a:gd name="T32" fmla="*/ 143 w 169"/>
              <a:gd name="T33" fmla="*/ 139 h 148"/>
              <a:gd name="T34" fmla="*/ 155 w 169"/>
              <a:gd name="T35" fmla="*/ 141 h 148"/>
              <a:gd name="T36" fmla="*/ 159 w 169"/>
              <a:gd name="T37" fmla="*/ 142 h 148"/>
              <a:gd name="T38" fmla="*/ 167 w 169"/>
              <a:gd name="T39" fmla="*/ 138 h 148"/>
              <a:gd name="T40" fmla="*/ 163 w 169"/>
              <a:gd name="T41" fmla="*/ 131 h 148"/>
              <a:gd name="T42" fmla="*/ 107 w 169"/>
              <a:gd name="T43" fmla="*/ 101 h 148"/>
              <a:gd name="T44" fmla="*/ 56 w 169"/>
              <a:gd name="T45" fmla="*/ 100 h 148"/>
              <a:gd name="T46" fmla="*/ 56 w 169"/>
              <a:gd name="T47" fmla="*/ 96 h 148"/>
              <a:gd name="T48" fmla="*/ 70 w 169"/>
              <a:gd name="T49" fmla="*/ 79 h 148"/>
              <a:gd name="T50" fmla="*/ 70 w 169"/>
              <a:gd name="T51" fmla="*/ 73 h 148"/>
              <a:gd name="T52" fmla="*/ 57 w 169"/>
              <a:gd name="T53" fmla="*/ 73 h 148"/>
              <a:gd name="T54" fmla="*/ 57 w 169"/>
              <a:gd name="T55" fmla="*/ 67 h 148"/>
              <a:gd name="T56" fmla="*/ 68 w 169"/>
              <a:gd name="T57" fmla="*/ 67 h 148"/>
              <a:gd name="T58" fmla="*/ 67 w 169"/>
              <a:gd name="T59" fmla="*/ 57 h 148"/>
              <a:gd name="T60" fmla="*/ 91 w 169"/>
              <a:gd name="T61" fmla="*/ 39 h 148"/>
              <a:gd name="T62" fmla="*/ 104 w 169"/>
              <a:gd name="T63" fmla="*/ 41 h 148"/>
              <a:gd name="T64" fmla="*/ 102 w 169"/>
              <a:gd name="T65" fmla="*/ 47 h 148"/>
              <a:gd name="T66" fmla="*/ 91 w 169"/>
              <a:gd name="T67" fmla="*/ 45 h 148"/>
              <a:gd name="T68" fmla="*/ 77 w 169"/>
              <a:gd name="T69" fmla="*/ 57 h 148"/>
              <a:gd name="T70" fmla="*/ 79 w 169"/>
              <a:gd name="T71" fmla="*/ 67 h 148"/>
              <a:gd name="T72" fmla="*/ 97 w 169"/>
              <a:gd name="T73" fmla="*/ 67 h 148"/>
              <a:gd name="T74" fmla="*/ 96 w 169"/>
              <a:gd name="T75" fmla="*/ 73 h 148"/>
              <a:gd name="T76" fmla="*/ 80 w 169"/>
              <a:gd name="T77" fmla="*/ 73 h 148"/>
              <a:gd name="T78" fmla="*/ 79 w 169"/>
              <a:gd name="T79" fmla="*/ 83 h 148"/>
              <a:gd name="T80" fmla="*/ 71 w 169"/>
              <a:gd name="T81" fmla="*/ 93 h 148"/>
              <a:gd name="T82" fmla="*/ 71 w 169"/>
              <a:gd name="T83" fmla="*/ 94 h 148"/>
              <a:gd name="T84" fmla="*/ 107 w 169"/>
              <a:gd name="T85" fmla="*/ 94 h 148"/>
              <a:gd name="T86" fmla="*/ 107 w 169"/>
              <a:gd name="T87" fmla="*/ 10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9" h="148">
                <a:moveTo>
                  <a:pt x="163" y="131"/>
                </a:moveTo>
                <a:cubicBezTo>
                  <a:pt x="163" y="131"/>
                  <a:pt x="154" y="125"/>
                  <a:pt x="159" y="108"/>
                </a:cubicBezTo>
                <a:cubicBezTo>
                  <a:pt x="159" y="108"/>
                  <a:pt x="168" y="62"/>
                  <a:pt x="135" y="36"/>
                </a:cubicBezTo>
                <a:cubicBezTo>
                  <a:pt x="133" y="35"/>
                  <a:pt x="100" y="10"/>
                  <a:pt x="99" y="2"/>
                </a:cubicBezTo>
                <a:cubicBezTo>
                  <a:pt x="99" y="2"/>
                  <a:pt x="99" y="1"/>
                  <a:pt x="99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58" y="9"/>
                  <a:pt x="50" y="19"/>
                  <a:pt x="38" y="31"/>
                </a:cubicBezTo>
                <a:cubicBezTo>
                  <a:pt x="37" y="32"/>
                  <a:pt x="0" y="69"/>
                  <a:pt x="15" y="124"/>
                </a:cubicBezTo>
                <a:cubicBezTo>
                  <a:pt x="15" y="125"/>
                  <a:pt x="16" y="128"/>
                  <a:pt x="8" y="139"/>
                </a:cubicBezTo>
                <a:cubicBezTo>
                  <a:pt x="8" y="139"/>
                  <a:pt x="8" y="139"/>
                  <a:pt x="8" y="139"/>
                </a:cubicBezTo>
                <a:cubicBezTo>
                  <a:pt x="8" y="139"/>
                  <a:pt x="6" y="142"/>
                  <a:pt x="7" y="143"/>
                </a:cubicBezTo>
                <a:cubicBezTo>
                  <a:pt x="9" y="145"/>
                  <a:pt x="12" y="145"/>
                  <a:pt x="16" y="144"/>
                </a:cubicBezTo>
                <a:cubicBezTo>
                  <a:pt x="16" y="144"/>
                  <a:pt x="21" y="143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29" y="142"/>
                  <a:pt x="29" y="142"/>
                </a:cubicBezTo>
                <a:cubicBezTo>
                  <a:pt x="29" y="142"/>
                  <a:pt x="48" y="148"/>
                  <a:pt x="78" y="148"/>
                </a:cubicBezTo>
                <a:cubicBezTo>
                  <a:pt x="100" y="148"/>
                  <a:pt x="122" y="145"/>
                  <a:pt x="143" y="139"/>
                </a:cubicBezTo>
                <a:cubicBezTo>
                  <a:pt x="143" y="139"/>
                  <a:pt x="149" y="138"/>
                  <a:pt x="155" y="141"/>
                </a:cubicBezTo>
                <a:cubicBezTo>
                  <a:pt x="155" y="141"/>
                  <a:pt x="157" y="142"/>
                  <a:pt x="159" y="142"/>
                </a:cubicBezTo>
                <a:cubicBezTo>
                  <a:pt x="162" y="142"/>
                  <a:pt x="165" y="140"/>
                  <a:pt x="167" y="138"/>
                </a:cubicBezTo>
                <a:cubicBezTo>
                  <a:pt x="167" y="138"/>
                  <a:pt x="169" y="135"/>
                  <a:pt x="163" y="131"/>
                </a:cubicBezTo>
                <a:close/>
                <a:moveTo>
                  <a:pt x="107" y="101"/>
                </a:moveTo>
                <a:cubicBezTo>
                  <a:pt x="56" y="100"/>
                  <a:pt x="56" y="100"/>
                  <a:pt x="56" y="100"/>
                </a:cubicBezTo>
                <a:cubicBezTo>
                  <a:pt x="56" y="96"/>
                  <a:pt x="56" y="96"/>
                  <a:pt x="56" y="96"/>
                </a:cubicBezTo>
                <a:cubicBezTo>
                  <a:pt x="64" y="93"/>
                  <a:pt x="70" y="86"/>
                  <a:pt x="70" y="79"/>
                </a:cubicBezTo>
                <a:cubicBezTo>
                  <a:pt x="70" y="77"/>
                  <a:pt x="70" y="75"/>
                  <a:pt x="70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4"/>
                  <a:pt x="67" y="61"/>
                  <a:pt x="67" y="57"/>
                </a:cubicBezTo>
                <a:cubicBezTo>
                  <a:pt x="67" y="46"/>
                  <a:pt x="77" y="39"/>
                  <a:pt x="91" y="39"/>
                </a:cubicBezTo>
                <a:cubicBezTo>
                  <a:pt x="97" y="39"/>
                  <a:pt x="102" y="40"/>
                  <a:pt x="104" y="41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100" y="46"/>
                  <a:pt x="96" y="45"/>
                  <a:pt x="91" y="45"/>
                </a:cubicBezTo>
                <a:cubicBezTo>
                  <a:pt x="81" y="45"/>
                  <a:pt x="77" y="50"/>
                  <a:pt x="77" y="57"/>
                </a:cubicBezTo>
                <a:cubicBezTo>
                  <a:pt x="77" y="61"/>
                  <a:pt x="78" y="64"/>
                  <a:pt x="79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73"/>
                  <a:pt x="96" y="73"/>
                  <a:pt x="96" y="73"/>
                </a:cubicBezTo>
                <a:cubicBezTo>
                  <a:pt x="80" y="73"/>
                  <a:pt x="80" y="73"/>
                  <a:pt x="80" y="73"/>
                </a:cubicBezTo>
                <a:cubicBezTo>
                  <a:pt x="80" y="76"/>
                  <a:pt x="80" y="80"/>
                  <a:pt x="79" y="83"/>
                </a:cubicBezTo>
                <a:cubicBezTo>
                  <a:pt x="78" y="87"/>
                  <a:pt x="75" y="91"/>
                  <a:pt x="71" y="93"/>
                </a:cubicBezTo>
                <a:cubicBezTo>
                  <a:pt x="71" y="94"/>
                  <a:pt x="71" y="94"/>
                  <a:pt x="71" y="94"/>
                </a:cubicBezTo>
                <a:cubicBezTo>
                  <a:pt x="107" y="94"/>
                  <a:pt x="107" y="94"/>
                  <a:pt x="107" y="94"/>
                </a:cubicBezTo>
                <a:lnTo>
                  <a:pt x="107" y="101"/>
                </a:ln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4" name="Freeform 37">
            <a:extLst>
              <a:ext uri="{FF2B5EF4-FFF2-40B4-BE49-F238E27FC236}">
                <a16:creationId xmlns:a16="http://schemas.microsoft.com/office/drawing/2014/main" id="{549C434C-6B3C-FD40-86AF-5C3D9D8BF97C}"/>
              </a:ext>
            </a:extLst>
          </p:cNvPr>
          <p:cNvSpPr>
            <a:spLocks/>
          </p:cNvSpPr>
          <p:nvPr/>
        </p:nvSpPr>
        <p:spPr bwMode="auto">
          <a:xfrm>
            <a:off x="9641413" y="2671090"/>
            <a:ext cx="91460" cy="57408"/>
          </a:xfrm>
          <a:custGeom>
            <a:avLst/>
            <a:gdLst>
              <a:gd name="T0" fmla="*/ 14 w 54"/>
              <a:gd name="T1" fmla="*/ 34 h 34"/>
              <a:gd name="T2" fmla="*/ 43 w 54"/>
              <a:gd name="T3" fmla="*/ 34 h 34"/>
              <a:gd name="T4" fmla="*/ 54 w 54"/>
              <a:gd name="T5" fmla="*/ 13 h 34"/>
              <a:gd name="T6" fmla="*/ 28 w 54"/>
              <a:gd name="T7" fmla="*/ 12 h 34"/>
              <a:gd name="T8" fmla="*/ 16 w 54"/>
              <a:gd name="T9" fmla="*/ 6 h 34"/>
              <a:gd name="T10" fmla="*/ 4 w 54"/>
              <a:gd name="T11" fmla="*/ 13 h 34"/>
              <a:gd name="T12" fmla="*/ 14 w 54"/>
              <a:gd name="T13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34">
                <a:moveTo>
                  <a:pt x="14" y="34"/>
                </a:moveTo>
                <a:cubicBezTo>
                  <a:pt x="43" y="34"/>
                  <a:pt x="43" y="34"/>
                  <a:pt x="43" y="34"/>
                </a:cubicBezTo>
                <a:cubicBezTo>
                  <a:pt x="45" y="29"/>
                  <a:pt x="48" y="22"/>
                  <a:pt x="54" y="13"/>
                </a:cubicBezTo>
                <a:cubicBezTo>
                  <a:pt x="54" y="13"/>
                  <a:pt x="51" y="3"/>
                  <a:pt x="28" y="12"/>
                </a:cubicBezTo>
                <a:cubicBezTo>
                  <a:pt x="28" y="12"/>
                  <a:pt x="22" y="11"/>
                  <a:pt x="16" y="6"/>
                </a:cubicBezTo>
                <a:cubicBezTo>
                  <a:pt x="16" y="6"/>
                  <a:pt x="0" y="0"/>
                  <a:pt x="4" y="13"/>
                </a:cubicBezTo>
                <a:lnTo>
                  <a:pt x="14" y="34"/>
                </a:ln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5" name="Freeform 38">
            <a:extLst>
              <a:ext uri="{FF2B5EF4-FFF2-40B4-BE49-F238E27FC236}">
                <a16:creationId xmlns:a16="http://schemas.microsoft.com/office/drawing/2014/main" id="{4FF5FB0B-6905-BA4C-B89F-E3B2B7AC4661}"/>
              </a:ext>
            </a:extLst>
          </p:cNvPr>
          <p:cNvSpPr>
            <a:spLocks noEditPoints="1"/>
          </p:cNvSpPr>
          <p:nvPr/>
        </p:nvSpPr>
        <p:spPr bwMode="auto">
          <a:xfrm>
            <a:off x="9644958" y="2677469"/>
            <a:ext cx="89333" cy="52446"/>
          </a:xfrm>
          <a:custGeom>
            <a:avLst/>
            <a:gdLst>
              <a:gd name="T0" fmla="*/ 12 w 53"/>
              <a:gd name="T1" fmla="*/ 31 h 31"/>
              <a:gd name="T2" fmla="*/ 1 w 53"/>
              <a:gd name="T3" fmla="*/ 9 h 31"/>
              <a:gd name="T4" fmla="*/ 2 w 53"/>
              <a:gd name="T5" fmla="*/ 2 h 31"/>
              <a:gd name="T6" fmla="*/ 7 w 53"/>
              <a:gd name="T7" fmla="*/ 0 h 31"/>
              <a:gd name="T8" fmla="*/ 15 w 53"/>
              <a:gd name="T9" fmla="*/ 2 h 31"/>
              <a:gd name="T10" fmla="*/ 15 w 53"/>
              <a:gd name="T11" fmla="*/ 2 h 31"/>
              <a:gd name="T12" fmla="*/ 25 w 53"/>
              <a:gd name="T13" fmla="*/ 7 h 31"/>
              <a:gd name="T14" fmla="*/ 42 w 53"/>
              <a:gd name="T15" fmla="*/ 3 h 31"/>
              <a:gd name="T16" fmla="*/ 53 w 53"/>
              <a:gd name="T17" fmla="*/ 9 h 31"/>
              <a:gd name="T18" fmla="*/ 53 w 53"/>
              <a:gd name="T19" fmla="*/ 9 h 31"/>
              <a:gd name="T20" fmla="*/ 53 w 53"/>
              <a:gd name="T21" fmla="*/ 9 h 31"/>
              <a:gd name="T22" fmla="*/ 42 w 53"/>
              <a:gd name="T23" fmla="*/ 31 h 31"/>
              <a:gd name="T24" fmla="*/ 42 w 53"/>
              <a:gd name="T25" fmla="*/ 31 h 31"/>
              <a:gd name="T26" fmla="*/ 12 w 53"/>
              <a:gd name="T27" fmla="*/ 31 h 31"/>
              <a:gd name="T28" fmla="*/ 7 w 53"/>
              <a:gd name="T29" fmla="*/ 1 h 31"/>
              <a:gd name="T30" fmla="*/ 2 w 53"/>
              <a:gd name="T31" fmla="*/ 3 h 31"/>
              <a:gd name="T32" fmla="*/ 2 w 53"/>
              <a:gd name="T33" fmla="*/ 9 h 31"/>
              <a:gd name="T34" fmla="*/ 13 w 53"/>
              <a:gd name="T35" fmla="*/ 30 h 31"/>
              <a:gd name="T36" fmla="*/ 41 w 53"/>
              <a:gd name="T37" fmla="*/ 30 h 31"/>
              <a:gd name="T38" fmla="*/ 52 w 53"/>
              <a:gd name="T39" fmla="*/ 9 h 31"/>
              <a:gd name="T40" fmla="*/ 42 w 53"/>
              <a:gd name="T41" fmla="*/ 4 h 31"/>
              <a:gd name="T42" fmla="*/ 26 w 53"/>
              <a:gd name="T43" fmla="*/ 8 h 31"/>
              <a:gd name="T44" fmla="*/ 26 w 53"/>
              <a:gd name="T45" fmla="*/ 8 h 31"/>
              <a:gd name="T46" fmla="*/ 25 w 53"/>
              <a:gd name="T47" fmla="*/ 8 h 31"/>
              <a:gd name="T48" fmla="*/ 14 w 53"/>
              <a:gd name="T49" fmla="*/ 3 h 31"/>
              <a:gd name="T50" fmla="*/ 7 w 53"/>
              <a:gd name="T51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3" h="31">
                <a:moveTo>
                  <a:pt x="12" y="31"/>
                </a:moveTo>
                <a:cubicBezTo>
                  <a:pt x="1" y="9"/>
                  <a:pt x="1" y="9"/>
                  <a:pt x="1" y="9"/>
                </a:cubicBezTo>
                <a:cubicBezTo>
                  <a:pt x="0" y="6"/>
                  <a:pt x="0" y="4"/>
                  <a:pt x="2" y="2"/>
                </a:cubicBezTo>
                <a:cubicBezTo>
                  <a:pt x="3" y="1"/>
                  <a:pt x="4" y="0"/>
                  <a:pt x="7" y="0"/>
                </a:cubicBezTo>
                <a:cubicBezTo>
                  <a:pt x="10" y="0"/>
                  <a:pt x="14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20" y="6"/>
                  <a:pt x="25" y="7"/>
                  <a:pt x="25" y="7"/>
                </a:cubicBezTo>
                <a:cubicBezTo>
                  <a:pt x="32" y="5"/>
                  <a:pt x="37" y="3"/>
                  <a:pt x="42" y="3"/>
                </a:cubicBezTo>
                <a:cubicBezTo>
                  <a:pt x="51" y="3"/>
                  <a:pt x="53" y="9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48" y="17"/>
                  <a:pt x="44" y="24"/>
                  <a:pt x="42" y="31"/>
                </a:cubicBezTo>
                <a:cubicBezTo>
                  <a:pt x="42" y="31"/>
                  <a:pt x="42" y="31"/>
                  <a:pt x="42" y="31"/>
                </a:cubicBezTo>
                <a:lnTo>
                  <a:pt x="12" y="31"/>
                </a:lnTo>
                <a:close/>
                <a:moveTo>
                  <a:pt x="7" y="1"/>
                </a:moveTo>
                <a:cubicBezTo>
                  <a:pt x="5" y="1"/>
                  <a:pt x="3" y="2"/>
                  <a:pt x="2" y="3"/>
                </a:cubicBezTo>
                <a:cubicBezTo>
                  <a:pt x="1" y="4"/>
                  <a:pt x="1" y="6"/>
                  <a:pt x="2" y="9"/>
                </a:cubicBezTo>
                <a:cubicBezTo>
                  <a:pt x="13" y="30"/>
                  <a:pt x="13" y="30"/>
                  <a:pt x="13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3" y="23"/>
                  <a:pt x="47" y="16"/>
                  <a:pt x="52" y="9"/>
                </a:cubicBezTo>
                <a:cubicBezTo>
                  <a:pt x="51" y="8"/>
                  <a:pt x="49" y="4"/>
                  <a:pt x="42" y="4"/>
                </a:cubicBezTo>
                <a:cubicBezTo>
                  <a:pt x="37" y="4"/>
                  <a:pt x="32" y="6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0" y="7"/>
                  <a:pt x="14" y="3"/>
                </a:cubicBezTo>
                <a:cubicBezTo>
                  <a:pt x="14" y="3"/>
                  <a:pt x="10" y="1"/>
                  <a:pt x="7" y="1"/>
                </a:cubicBezTo>
                <a:close/>
              </a:path>
            </a:pathLst>
          </a:custGeom>
          <a:solidFill>
            <a:srgbClr val="31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6" name="Freeform 39">
            <a:extLst>
              <a:ext uri="{FF2B5EF4-FFF2-40B4-BE49-F238E27FC236}">
                <a16:creationId xmlns:a16="http://schemas.microsoft.com/office/drawing/2014/main" id="{8026C304-3D38-4D4A-8605-EE1C19674E1E}"/>
              </a:ext>
            </a:extLst>
          </p:cNvPr>
          <p:cNvSpPr>
            <a:spLocks/>
          </p:cNvSpPr>
          <p:nvPr/>
        </p:nvSpPr>
        <p:spPr bwMode="auto">
          <a:xfrm>
            <a:off x="9658429" y="2733459"/>
            <a:ext cx="60974" cy="17010"/>
          </a:xfrm>
          <a:custGeom>
            <a:avLst/>
            <a:gdLst>
              <a:gd name="T0" fmla="*/ 31 w 36"/>
              <a:gd name="T1" fmla="*/ 0 h 10"/>
              <a:gd name="T2" fmla="*/ 5 w 36"/>
              <a:gd name="T3" fmla="*/ 0 h 10"/>
              <a:gd name="T4" fmla="*/ 0 w 36"/>
              <a:gd name="T5" fmla="*/ 5 h 10"/>
              <a:gd name="T6" fmla="*/ 5 w 36"/>
              <a:gd name="T7" fmla="*/ 10 h 10"/>
              <a:gd name="T8" fmla="*/ 31 w 36"/>
              <a:gd name="T9" fmla="*/ 10 h 10"/>
              <a:gd name="T10" fmla="*/ 36 w 36"/>
              <a:gd name="T11" fmla="*/ 5 h 10"/>
              <a:gd name="T12" fmla="*/ 31 w 36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0">
                <a:moveTo>
                  <a:pt x="31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10"/>
                  <a:pt x="5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4" y="10"/>
                  <a:pt x="36" y="7"/>
                  <a:pt x="36" y="5"/>
                </a:cubicBezTo>
                <a:cubicBezTo>
                  <a:pt x="36" y="2"/>
                  <a:pt x="34" y="0"/>
                  <a:pt x="31" y="0"/>
                </a:cubicBez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7" name="Freeform 40">
            <a:extLst>
              <a:ext uri="{FF2B5EF4-FFF2-40B4-BE49-F238E27FC236}">
                <a16:creationId xmlns:a16="http://schemas.microsoft.com/office/drawing/2014/main" id="{8EF312CD-511F-3B47-92FE-868B710A9525}"/>
              </a:ext>
            </a:extLst>
          </p:cNvPr>
          <p:cNvSpPr>
            <a:spLocks noEditPoints="1"/>
          </p:cNvSpPr>
          <p:nvPr/>
        </p:nvSpPr>
        <p:spPr bwMode="auto">
          <a:xfrm>
            <a:off x="9658429" y="2732042"/>
            <a:ext cx="60974" cy="18427"/>
          </a:xfrm>
          <a:custGeom>
            <a:avLst/>
            <a:gdLst>
              <a:gd name="T0" fmla="*/ 5 w 36"/>
              <a:gd name="T1" fmla="*/ 11 h 11"/>
              <a:gd name="T2" fmla="*/ 0 w 36"/>
              <a:gd name="T3" fmla="*/ 6 h 11"/>
              <a:gd name="T4" fmla="*/ 1 w 36"/>
              <a:gd name="T5" fmla="*/ 2 h 11"/>
              <a:gd name="T6" fmla="*/ 5 w 36"/>
              <a:gd name="T7" fmla="*/ 0 h 11"/>
              <a:gd name="T8" fmla="*/ 31 w 36"/>
              <a:gd name="T9" fmla="*/ 0 h 11"/>
              <a:gd name="T10" fmla="*/ 36 w 36"/>
              <a:gd name="T11" fmla="*/ 6 h 11"/>
              <a:gd name="T12" fmla="*/ 31 w 36"/>
              <a:gd name="T13" fmla="*/ 11 h 11"/>
              <a:gd name="T14" fmla="*/ 5 w 36"/>
              <a:gd name="T15" fmla="*/ 11 h 11"/>
              <a:gd name="T16" fmla="*/ 31 w 36"/>
              <a:gd name="T17" fmla="*/ 1 h 11"/>
              <a:gd name="T18" fmla="*/ 5 w 36"/>
              <a:gd name="T19" fmla="*/ 1 h 11"/>
              <a:gd name="T20" fmla="*/ 2 w 36"/>
              <a:gd name="T21" fmla="*/ 3 h 11"/>
              <a:gd name="T22" fmla="*/ 1 w 36"/>
              <a:gd name="T23" fmla="*/ 6 h 11"/>
              <a:gd name="T24" fmla="*/ 5 w 36"/>
              <a:gd name="T25" fmla="*/ 10 h 11"/>
              <a:gd name="T26" fmla="*/ 5 w 36"/>
              <a:gd name="T27" fmla="*/ 11 h 11"/>
              <a:gd name="T28" fmla="*/ 5 w 36"/>
              <a:gd name="T29" fmla="*/ 10 h 11"/>
              <a:gd name="T30" fmla="*/ 31 w 36"/>
              <a:gd name="T31" fmla="*/ 10 h 11"/>
              <a:gd name="T32" fmla="*/ 35 w 36"/>
              <a:gd name="T33" fmla="*/ 6 h 11"/>
              <a:gd name="T34" fmla="*/ 31 w 36"/>
              <a:gd name="T35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11">
                <a:moveTo>
                  <a:pt x="5" y="11"/>
                </a:moveTo>
                <a:cubicBezTo>
                  <a:pt x="2" y="11"/>
                  <a:pt x="0" y="9"/>
                  <a:pt x="0" y="6"/>
                </a:cubicBezTo>
                <a:cubicBezTo>
                  <a:pt x="0" y="4"/>
                  <a:pt x="0" y="3"/>
                  <a:pt x="1" y="2"/>
                </a:cubicBezTo>
                <a:cubicBezTo>
                  <a:pt x="2" y="1"/>
                  <a:pt x="4" y="0"/>
                  <a:pt x="5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4" y="0"/>
                  <a:pt x="36" y="3"/>
                  <a:pt x="36" y="6"/>
                </a:cubicBezTo>
                <a:cubicBezTo>
                  <a:pt x="36" y="9"/>
                  <a:pt x="34" y="11"/>
                  <a:pt x="31" y="11"/>
                </a:cubicBezTo>
                <a:lnTo>
                  <a:pt x="5" y="11"/>
                </a:lnTo>
                <a:close/>
                <a:moveTo>
                  <a:pt x="31" y="1"/>
                </a:moveTo>
                <a:cubicBezTo>
                  <a:pt x="5" y="1"/>
                  <a:pt x="5" y="1"/>
                  <a:pt x="5" y="1"/>
                </a:cubicBezTo>
                <a:cubicBezTo>
                  <a:pt x="4" y="1"/>
                  <a:pt x="3" y="2"/>
                  <a:pt x="2" y="3"/>
                </a:cubicBezTo>
                <a:cubicBezTo>
                  <a:pt x="1" y="3"/>
                  <a:pt x="1" y="5"/>
                  <a:pt x="1" y="6"/>
                </a:cubicBezTo>
                <a:cubicBezTo>
                  <a:pt x="1" y="8"/>
                  <a:pt x="3" y="10"/>
                  <a:pt x="5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3" y="10"/>
                  <a:pt x="35" y="8"/>
                  <a:pt x="35" y="6"/>
                </a:cubicBezTo>
                <a:cubicBezTo>
                  <a:pt x="35" y="3"/>
                  <a:pt x="33" y="1"/>
                  <a:pt x="31" y="1"/>
                </a:cubicBezTo>
                <a:close/>
              </a:path>
            </a:pathLst>
          </a:custGeom>
          <a:solidFill>
            <a:srgbClr val="BDA99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8" name="Freeform 41">
            <a:extLst>
              <a:ext uri="{FF2B5EF4-FFF2-40B4-BE49-F238E27FC236}">
                <a16:creationId xmlns:a16="http://schemas.microsoft.com/office/drawing/2014/main" id="{F5129E98-BB54-FB4E-A7EE-BB08676FF724}"/>
              </a:ext>
            </a:extLst>
          </p:cNvPr>
          <p:cNvSpPr>
            <a:spLocks noEditPoints="1"/>
          </p:cNvSpPr>
          <p:nvPr/>
        </p:nvSpPr>
        <p:spPr bwMode="auto">
          <a:xfrm>
            <a:off x="9583984" y="2755430"/>
            <a:ext cx="212699" cy="187106"/>
          </a:xfrm>
          <a:custGeom>
            <a:avLst/>
            <a:gdLst>
              <a:gd name="T0" fmla="*/ 120 w 126"/>
              <a:gd name="T1" fmla="*/ 99 h 110"/>
              <a:gd name="T2" fmla="*/ 118 w 126"/>
              <a:gd name="T3" fmla="*/ 82 h 110"/>
              <a:gd name="T4" fmla="*/ 101 w 126"/>
              <a:gd name="T5" fmla="*/ 28 h 110"/>
              <a:gd name="T6" fmla="*/ 76 w 126"/>
              <a:gd name="T7" fmla="*/ 2 h 110"/>
              <a:gd name="T8" fmla="*/ 75 w 126"/>
              <a:gd name="T9" fmla="*/ 0 h 110"/>
              <a:gd name="T10" fmla="*/ 48 w 126"/>
              <a:gd name="T11" fmla="*/ 0 h 110"/>
              <a:gd name="T12" fmla="*/ 29 w 126"/>
              <a:gd name="T13" fmla="*/ 22 h 110"/>
              <a:gd name="T14" fmla="*/ 10 w 126"/>
              <a:gd name="T15" fmla="*/ 91 h 110"/>
              <a:gd name="T16" fmla="*/ 4 w 126"/>
              <a:gd name="T17" fmla="*/ 102 h 110"/>
              <a:gd name="T18" fmla="*/ 4 w 126"/>
              <a:gd name="T19" fmla="*/ 105 h 110"/>
              <a:gd name="T20" fmla="*/ 10 w 126"/>
              <a:gd name="T21" fmla="*/ 106 h 110"/>
              <a:gd name="T22" fmla="*/ 19 w 126"/>
              <a:gd name="T23" fmla="*/ 105 h 110"/>
              <a:gd name="T24" fmla="*/ 19 w 126"/>
              <a:gd name="T25" fmla="*/ 105 h 110"/>
              <a:gd name="T26" fmla="*/ 20 w 126"/>
              <a:gd name="T27" fmla="*/ 105 h 110"/>
              <a:gd name="T28" fmla="*/ 61 w 126"/>
              <a:gd name="T29" fmla="*/ 110 h 110"/>
              <a:gd name="T30" fmla="*/ 105 w 126"/>
              <a:gd name="T31" fmla="*/ 104 h 110"/>
              <a:gd name="T32" fmla="*/ 107 w 126"/>
              <a:gd name="T33" fmla="*/ 104 h 110"/>
              <a:gd name="T34" fmla="*/ 114 w 126"/>
              <a:gd name="T35" fmla="*/ 106 h 110"/>
              <a:gd name="T36" fmla="*/ 118 w 126"/>
              <a:gd name="T37" fmla="*/ 107 h 110"/>
              <a:gd name="T38" fmla="*/ 123 w 126"/>
              <a:gd name="T39" fmla="*/ 104 h 110"/>
              <a:gd name="T40" fmla="*/ 120 w 126"/>
              <a:gd name="T41" fmla="*/ 99 h 110"/>
              <a:gd name="T42" fmla="*/ 81 w 126"/>
              <a:gd name="T43" fmla="*/ 55 h 110"/>
              <a:gd name="T44" fmla="*/ 81 w 126"/>
              <a:gd name="T45" fmla="*/ 58 h 110"/>
              <a:gd name="T46" fmla="*/ 53 w 126"/>
              <a:gd name="T47" fmla="*/ 57 h 110"/>
              <a:gd name="T48" fmla="*/ 53 w 126"/>
              <a:gd name="T49" fmla="*/ 62 h 110"/>
              <a:gd name="T50" fmla="*/ 81 w 126"/>
              <a:gd name="T51" fmla="*/ 62 h 110"/>
              <a:gd name="T52" fmla="*/ 81 w 126"/>
              <a:gd name="T53" fmla="*/ 66 h 110"/>
              <a:gd name="T54" fmla="*/ 53 w 126"/>
              <a:gd name="T55" fmla="*/ 65 h 110"/>
              <a:gd name="T56" fmla="*/ 67 w 126"/>
              <a:gd name="T57" fmla="*/ 80 h 110"/>
              <a:gd name="T58" fmla="*/ 83 w 126"/>
              <a:gd name="T59" fmla="*/ 78 h 110"/>
              <a:gd name="T60" fmla="*/ 85 w 126"/>
              <a:gd name="T61" fmla="*/ 83 h 110"/>
              <a:gd name="T62" fmla="*/ 54 w 126"/>
              <a:gd name="T63" fmla="*/ 81 h 110"/>
              <a:gd name="T64" fmla="*/ 45 w 126"/>
              <a:gd name="T65" fmla="*/ 65 h 110"/>
              <a:gd name="T66" fmla="*/ 38 w 126"/>
              <a:gd name="T67" fmla="*/ 65 h 110"/>
              <a:gd name="T68" fmla="*/ 39 w 126"/>
              <a:gd name="T69" fmla="*/ 61 h 110"/>
              <a:gd name="T70" fmla="*/ 44 w 126"/>
              <a:gd name="T71" fmla="*/ 61 h 110"/>
              <a:gd name="T72" fmla="*/ 45 w 126"/>
              <a:gd name="T73" fmla="*/ 58 h 110"/>
              <a:gd name="T74" fmla="*/ 39 w 126"/>
              <a:gd name="T75" fmla="*/ 57 h 110"/>
              <a:gd name="T76" fmla="*/ 39 w 126"/>
              <a:gd name="T77" fmla="*/ 53 h 110"/>
              <a:gd name="T78" fmla="*/ 45 w 126"/>
              <a:gd name="T79" fmla="*/ 53 h 110"/>
              <a:gd name="T80" fmla="*/ 67 w 126"/>
              <a:gd name="T81" fmla="*/ 35 h 110"/>
              <a:gd name="T82" fmla="*/ 86 w 126"/>
              <a:gd name="T83" fmla="*/ 38 h 110"/>
              <a:gd name="T84" fmla="*/ 83 w 126"/>
              <a:gd name="T85" fmla="*/ 43 h 110"/>
              <a:gd name="T86" fmla="*/ 54 w 126"/>
              <a:gd name="T87" fmla="*/ 54 h 110"/>
              <a:gd name="T88" fmla="*/ 81 w 126"/>
              <a:gd name="T89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6" h="110">
                <a:moveTo>
                  <a:pt x="120" y="99"/>
                </a:moveTo>
                <a:cubicBezTo>
                  <a:pt x="120" y="99"/>
                  <a:pt x="114" y="94"/>
                  <a:pt x="118" y="82"/>
                </a:cubicBezTo>
                <a:cubicBezTo>
                  <a:pt x="118" y="82"/>
                  <a:pt x="126" y="48"/>
                  <a:pt x="101" y="28"/>
                </a:cubicBezTo>
                <a:cubicBezTo>
                  <a:pt x="99" y="26"/>
                  <a:pt x="76" y="7"/>
                  <a:pt x="76" y="2"/>
                </a:cubicBezTo>
                <a:cubicBezTo>
                  <a:pt x="76" y="1"/>
                  <a:pt x="75" y="1"/>
                  <a:pt x="7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5" y="6"/>
                  <a:pt x="38" y="13"/>
                  <a:pt x="29" y="22"/>
                </a:cubicBezTo>
                <a:cubicBezTo>
                  <a:pt x="29" y="22"/>
                  <a:pt x="0" y="49"/>
                  <a:pt x="10" y="91"/>
                </a:cubicBezTo>
                <a:cubicBezTo>
                  <a:pt x="10" y="92"/>
                  <a:pt x="10" y="94"/>
                  <a:pt x="4" y="102"/>
                </a:cubicBezTo>
                <a:cubicBezTo>
                  <a:pt x="4" y="102"/>
                  <a:pt x="3" y="104"/>
                  <a:pt x="4" y="105"/>
                </a:cubicBezTo>
                <a:cubicBezTo>
                  <a:pt x="5" y="106"/>
                  <a:pt x="7" y="107"/>
                  <a:pt x="10" y="106"/>
                </a:cubicBezTo>
                <a:cubicBezTo>
                  <a:pt x="10" y="106"/>
                  <a:pt x="14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5"/>
                  <a:pt x="36" y="110"/>
                  <a:pt x="61" y="110"/>
                </a:cubicBezTo>
                <a:cubicBezTo>
                  <a:pt x="76" y="110"/>
                  <a:pt x="91" y="108"/>
                  <a:pt x="105" y="104"/>
                </a:cubicBezTo>
                <a:cubicBezTo>
                  <a:pt x="105" y="104"/>
                  <a:pt x="106" y="104"/>
                  <a:pt x="107" y="104"/>
                </a:cubicBezTo>
                <a:cubicBezTo>
                  <a:pt x="109" y="104"/>
                  <a:pt x="112" y="105"/>
                  <a:pt x="114" y="106"/>
                </a:cubicBezTo>
                <a:cubicBezTo>
                  <a:pt x="114" y="106"/>
                  <a:pt x="116" y="107"/>
                  <a:pt x="118" y="107"/>
                </a:cubicBezTo>
                <a:cubicBezTo>
                  <a:pt x="119" y="107"/>
                  <a:pt x="121" y="106"/>
                  <a:pt x="123" y="104"/>
                </a:cubicBezTo>
                <a:cubicBezTo>
                  <a:pt x="123" y="104"/>
                  <a:pt x="125" y="102"/>
                  <a:pt x="120" y="99"/>
                </a:cubicBezTo>
                <a:close/>
                <a:moveTo>
                  <a:pt x="81" y="55"/>
                </a:moveTo>
                <a:cubicBezTo>
                  <a:pt x="81" y="58"/>
                  <a:pt x="81" y="58"/>
                  <a:pt x="81" y="58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2" y="61"/>
                  <a:pt x="53" y="62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6"/>
                  <a:pt x="81" y="66"/>
                  <a:pt x="81" y="66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4" y="78"/>
                  <a:pt x="67" y="80"/>
                </a:cubicBezTo>
                <a:cubicBezTo>
                  <a:pt x="67" y="80"/>
                  <a:pt x="76" y="82"/>
                  <a:pt x="83" y="78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3"/>
                  <a:pt x="71" y="91"/>
                  <a:pt x="54" y="81"/>
                </a:cubicBezTo>
                <a:cubicBezTo>
                  <a:pt x="54" y="81"/>
                  <a:pt x="46" y="76"/>
                  <a:pt x="45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1"/>
                  <a:pt x="39" y="61"/>
                  <a:pt x="39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0"/>
                  <a:pt x="45" y="58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3"/>
                  <a:pt x="39" y="53"/>
                  <a:pt x="39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8" y="37"/>
                  <a:pt x="67" y="35"/>
                </a:cubicBezTo>
                <a:cubicBezTo>
                  <a:pt x="67" y="35"/>
                  <a:pt x="81" y="33"/>
                  <a:pt x="86" y="38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61" y="33"/>
                  <a:pt x="54" y="54"/>
                </a:cubicBezTo>
                <a:lnTo>
                  <a:pt x="81" y="55"/>
                </a:ln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9" name="52">
            <a:extLst>
              <a:ext uri="{FF2B5EF4-FFF2-40B4-BE49-F238E27FC236}">
                <a16:creationId xmlns:a16="http://schemas.microsoft.com/office/drawing/2014/main" id="{061D259F-1A10-4D43-AA5C-E8EDBB588DAB}"/>
              </a:ext>
            </a:extLst>
          </p:cNvPr>
          <p:cNvSpPr/>
          <p:nvPr/>
        </p:nvSpPr>
        <p:spPr>
          <a:xfrm>
            <a:off x="1940111" y="2801525"/>
            <a:ext cx="60922" cy="60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0" name="53">
            <a:extLst>
              <a:ext uri="{FF2B5EF4-FFF2-40B4-BE49-F238E27FC236}">
                <a16:creationId xmlns:a16="http://schemas.microsoft.com/office/drawing/2014/main" id="{8816A30F-A010-414C-91B0-32BC0DEBC20D}"/>
              </a:ext>
            </a:extLst>
          </p:cNvPr>
          <p:cNvSpPr/>
          <p:nvPr/>
        </p:nvSpPr>
        <p:spPr>
          <a:xfrm>
            <a:off x="2254513" y="2801525"/>
            <a:ext cx="60922" cy="60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71" name="直接连接符 56">
            <a:extLst>
              <a:ext uri="{FF2B5EF4-FFF2-40B4-BE49-F238E27FC236}">
                <a16:creationId xmlns:a16="http://schemas.microsoft.com/office/drawing/2014/main" id="{AD087FA3-DD36-3242-8E41-71771417E425}"/>
              </a:ext>
            </a:extLst>
          </p:cNvPr>
          <p:cNvCxnSpPr>
            <a:stCxn id="69" idx="6"/>
            <a:endCxn id="70" idx="2"/>
          </p:cNvCxnSpPr>
          <p:nvPr/>
        </p:nvCxnSpPr>
        <p:spPr>
          <a:xfrm>
            <a:off x="2001033" y="2831975"/>
            <a:ext cx="25348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56">
            <a:extLst>
              <a:ext uri="{FF2B5EF4-FFF2-40B4-BE49-F238E27FC236}">
                <a16:creationId xmlns:a16="http://schemas.microsoft.com/office/drawing/2014/main" id="{FC48A9DD-80BB-F54E-8A63-3651ECC28955}"/>
              </a:ext>
            </a:extLst>
          </p:cNvPr>
          <p:cNvSpPr/>
          <p:nvPr/>
        </p:nvSpPr>
        <p:spPr>
          <a:xfrm>
            <a:off x="3955065" y="2801525"/>
            <a:ext cx="60922" cy="60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57">
            <a:extLst>
              <a:ext uri="{FF2B5EF4-FFF2-40B4-BE49-F238E27FC236}">
                <a16:creationId xmlns:a16="http://schemas.microsoft.com/office/drawing/2014/main" id="{509078DC-83E1-B346-B448-EF67060CC5A1}"/>
              </a:ext>
            </a:extLst>
          </p:cNvPr>
          <p:cNvSpPr/>
          <p:nvPr/>
        </p:nvSpPr>
        <p:spPr>
          <a:xfrm>
            <a:off x="4269467" y="2801525"/>
            <a:ext cx="60922" cy="60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68" name="直接连接符 60">
            <a:extLst>
              <a:ext uri="{FF2B5EF4-FFF2-40B4-BE49-F238E27FC236}">
                <a16:creationId xmlns:a16="http://schemas.microsoft.com/office/drawing/2014/main" id="{C8AC3A5D-75C8-3246-90E9-0281BAE30D4C}"/>
              </a:ext>
            </a:extLst>
          </p:cNvPr>
          <p:cNvCxnSpPr>
            <a:stCxn id="66" idx="6"/>
            <a:endCxn id="67" idx="2"/>
          </p:cNvCxnSpPr>
          <p:nvPr/>
        </p:nvCxnSpPr>
        <p:spPr>
          <a:xfrm>
            <a:off x="4015987" y="2831975"/>
            <a:ext cx="25348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0">
            <a:extLst>
              <a:ext uri="{FF2B5EF4-FFF2-40B4-BE49-F238E27FC236}">
                <a16:creationId xmlns:a16="http://schemas.microsoft.com/office/drawing/2014/main" id="{088B7AA4-9965-FE43-9E20-746270BE4532}"/>
              </a:ext>
            </a:extLst>
          </p:cNvPr>
          <p:cNvSpPr/>
          <p:nvPr/>
        </p:nvSpPr>
        <p:spPr>
          <a:xfrm>
            <a:off x="6685111" y="2801525"/>
            <a:ext cx="60922" cy="60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4" name="61">
            <a:extLst>
              <a:ext uri="{FF2B5EF4-FFF2-40B4-BE49-F238E27FC236}">
                <a16:creationId xmlns:a16="http://schemas.microsoft.com/office/drawing/2014/main" id="{609EABB8-3CBB-CB48-A629-F3FF022ECB2F}"/>
              </a:ext>
            </a:extLst>
          </p:cNvPr>
          <p:cNvSpPr/>
          <p:nvPr/>
        </p:nvSpPr>
        <p:spPr>
          <a:xfrm>
            <a:off x="6999513" y="2801525"/>
            <a:ext cx="60922" cy="60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584F4A11-310E-944E-BB16-1B6205E046DC}"/>
              </a:ext>
            </a:extLst>
          </p:cNvPr>
          <p:cNvCxnSpPr>
            <a:stCxn id="63" idx="6"/>
            <a:endCxn id="64" idx="2"/>
          </p:cNvCxnSpPr>
          <p:nvPr/>
        </p:nvCxnSpPr>
        <p:spPr>
          <a:xfrm>
            <a:off x="6746033" y="2831975"/>
            <a:ext cx="25348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64">
            <a:extLst>
              <a:ext uri="{FF2B5EF4-FFF2-40B4-BE49-F238E27FC236}">
                <a16:creationId xmlns:a16="http://schemas.microsoft.com/office/drawing/2014/main" id="{28046D43-1839-DE47-BB3B-D0E614FFA6CC}"/>
              </a:ext>
            </a:extLst>
          </p:cNvPr>
          <p:cNvSpPr/>
          <p:nvPr/>
        </p:nvSpPr>
        <p:spPr>
          <a:xfrm>
            <a:off x="8699950" y="2801525"/>
            <a:ext cx="60922" cy="60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1" name="65">
            <a:extLst>
              <a:ext uri="{FF2B5EF4-FFF2-40B4-BE49-F238E27FC236}">
                <a16:creationId xmlns:a16="http://schemas.microsoft.com/office/drawing/2014/main" id="{14653CD6-FD3B-8843-9F36-AF97AD499586}"/>
              </a:ext>
            </a:extLst>
          </p:cNvPr>
          <p:cNvSpPr/>
          <p:nvPr/>
        </p:nvSpPr>
        <p:spPr>
          <a:xfrm>
            <a:off x="9014352" y="2801525"/>
            <a:ext cx="60922" cy="60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62" name="直接连接符 68">
            <a:extLst>
              <a:ext uri="{FF2B5EF4-FFF2-40B4-BE49-F238E27FC236}">
                <a16:creationId xmlns:a16="http://schemas.microsoft.com/office/drawing/2014/main" id="{92E374F0-F52A-9541-BF1B-63F3A6D0AFEA}"/>
              </a:ext>
            </a:extLst>
          </p:cNvPr>
          <p:cNvCxnSpPr>
            <a:stCxn id="60" idx="6"/>
            <a:endCxn id="61" idx="2"/>
          </p:cNvCxnSpPr>
          <p:nvPr/>
        </p:nvCxnSpPr>
        <p:spPr>
          <a:xfrm>
            <a:off x="8760872" y="2831975"/>
            <a:ext cx="25348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67">
            <a:extLst>
              <a:ext uri="{FF2B5EF4-FFF2-40B4-BE49-F238E27FC236}">
                <a16:creationId xmlns:a16="http://schemas.microsoft.com/office/drawing/2014/main" id="{BF9A4505-41C4-4E45-9D2B-008B9CB5BB86}"/>
              </a:ext>
            </a:extLst>
          </p:cNvPr>
          <p:cNvSpPr/>
          <p:nvPr/>
        </p:nvSpPr>
        <p:spPr>
          <a:xfrm>
            <a:off x="2095829" y="2804056"/>
            <a:ext cx="60922" cy="60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58" name="直接连接符 71">
            <a:extLst>
              <a:ext uri="{FF2B5EF4-FFF2-40B4-BE49-F238E27FC236}">
                <a16:creationId xmlns:a16="http://schemas.microsoft.com/office/drawing/2014/main" id="{692681C1-1C75-0B4E-9B1D-71986CDDEF39}"/>
              </a:ext>
            </a:extLst>
          </p:cNvPr>
          <p:cNvCxnSpPr>
            <a:stCxn id="57" idx="4"/>
          </p:cNvCxnSpPr>
          <p:nvPr/>
        </p:nvCxnSpPr>
        <p:spPr>
          <a:xfrm>
            <a:off x="2126290" y="2864955"/>
            <a:ext cx="0" cy="111868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74">
            <a:extLst>
              <a:ext uri="{FF2B5EF4-FFF2-40B4-BE49-F238E27FC236}">
                <a16:creationId xmlns:a16="http://schemas.microsoft.com/office/drawing/2014/main" id="{06F72330-738F-434A-AD23-10CB49ECC012}"/>
              </a:ext>
            </a:extLst>
          </p:cNvPr>
          <p:cNvSpPr/>
          <p:nvPr/>
        </p:nvSpPr>
        <p:spPr>
          <a:xfrm>
            <a:off x="2099059" y="3951014"/>
            <a:ext cx="60922" cy="60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" name="72">
            <a:extLst>
              <a:ext uri="{FF2B5EF4-FFF2-40B4-BE49-F238E27FC236}">
                <a16:creationId xmlns:a16="http://schemas.microsoft.com/office/drawing/2014/main" id="{EAC4B190-AD70-9E48-9DA9-C3E7B66DA88D}"/>
              </a:ext>
            </a:extLst>
          </p:cNvPr>
          <p:cNvSpPr/>
          <p:nvPr/>
        </p:nvSpPr>
        <p:spPr>
          <a:xfrm>
            <a:off x="1782765" y="3990614"/>
            <a:ext cx="686967" cy="686719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6" name="73">
            <a:extLst>
              <a:ext uri="{FF2B5EF4-FFF2-40B4-BE49-F238E27FC236}">
                <a16:creationId xmlns:a16="http://schemas.microsoft.com/office/drawing/2014/main" id="{747D4559-22A3-0347-8261-5B0B6433CED8}"/>
              </a:ext>
            </a:extLst>
          </p:cNvPr>
          <p:cNvSpPr/>
          <p:nvPr/>
        </p:nvSpPr>
        <p:spPr>
          <a:xfrm>
            <a:off x="1833435" y="4028671"/>
            <a:ext cx="589567" cy="589354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4" name="111">
            <a:extLst>
              <a:ext uri="{FF2B5EF4-FFF2-40B4-BE49-F238E27FC236}">
                <a16:creationId xmlns:a16="http://schemas.microsoft.com/office/drawing/2014/main" id="{5361B458-4A72-7D46-AF45-AABC7384F7F7}"/>
              </a:ext>
            </a:extLst>
          </p:cNvPr>
          <p:cNvSpPr txBox="1"/>
          <p:nvPr/>
        </p:nvSpPr>
        <p:spPr>
          <a:xfrm>
            <a:off x="1828604" y="4105023"/>
            <a:ext cx="58016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196576"/>
                </a:solidFill>
                <a:cs typeface="+mn-ea"/>
                <a:sym typeface="+mn-lt"/>
              </a:rPr>
              <a:t>01</a:t>
            </a:r>
            <a:endParaRPr lang="zh-CN" altLang="en-US" sz="24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51" name="69">
            <a:extLst>
              <a:ext uri="{FF2B5EF4-FFF2-40B4-BE49-F238E27FC236}">
                <a16:creationId xmlns:a16="http://schemas.microsoft.com/office/drawing/2014/main" id="{912EFBD2-2AF8-624C-ACA9-FD058D9BB39E}"/>
              </a:ext>
            </a:extLst>
          </p:cNvPr>
          <p:cNvSpPr/>
          <p:nvPr/>
        </p:nvSpPr>
        <p:spPr>
          <a:xfrm>
            <a:off x="8850770" y="2804058"/>
            <a:ext cx="60922" cy="60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52" name="直接连接符 82">
            <a:extLst>
              <a:ext uri="{FF2B5EF4-FFF2-40B4-BE49-F238E27FC236}">
                <a16:creationId xmlns:a16="http://schemas.microsoft.com/office/drawing/2014/main" id="{5F974803-DDEB-184D-8484-6F1CEDA8E32D}"/>
              </a:ext>
            </a:extLst>
          </p:cNvPr>
          <p:cNvCxnSpPr>
            <a:stCxn id="51" idx="4"/>
          </p:cNvCxnSpPr>
          <p:nvPr/>
        </p:nvCxnSpPr>
        <p:spPr>
          <a:xfrm>
            <a:off x="8881231" y="2864958"/>
            <a:ext cx="0" cy="1118682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8">
            <a:extLst>
              <a:ext uri="{FF2B5EF4-FFF2-40B4-BE49-F238E27FC236}">
                <a16:creationId xmlns:a16="http://schemas.microsoft.com/office/drawing/2014/main" id="{5BE9FA92-353C-0043-9160-A346963B47CF}"/>
              </a:ext>
            </a:extLst>
          </p:cNvPr>
          <p:cNvSpPr/>
          <p:nvPr/>
        </p:nvSpPr>
        <p:spPr>
          <a:xfrm>
            <a:off x="8854542" y="3951004"/>
            <a:ext cx="60922" cy="60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76">
            <a:extLst>
              <a:ext uri="{FF2B5EF4-FFF2-40B4-BE49-F238E27FC236}">
                <a16:creationId xmlns:a16="http://schemas.microsoft.com/office/drawing/2014/main" id="{87D7C738-4B77-104A-A93A-30E3A87548C4}"/>
              </a:ext>
            </a:extLst>
          </p:cNvPr>
          <p:cNvSpPr/>
          <p:nvPr/>
        </p:nvSpPr>
        <p:spPr>
          <a:xfrm>
            <a:off x="8538248" y="3990614"/>
            <a:ext cx="686967" cy="686719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77">
            <a:extLst>
              <a:ext uri="{FF2B5EF4-FFF2-40B4-BE49-F238E27FC236}">
                <a16:creationId xmlns:a16="http://schemas.microsoft.com/office/drawing/2014/main" id="{F87DCD64-67EF-A644-A653-D359FD78626E}"/>
              </a:ext>
            </a:extLst>
          </p:cNvPr>
          <p:cNvSpPr/>
          <p:nvPr/>
        </p:nvSpPr>
        <p:spPr>
          <a:xfrm>
            <a:off x="8588918" y="4028671"/>
            <a:ext cx="589567" cy="589354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46" name="112">
            <a:extLst>
              <a:ext uri="{FF2B5EF4-FFF2-40B4-BE49-F238E27FC236}">
                <a16:creationId xmlns:a16="http://schemas.microsoft.com/office/drawing/2014/main" id="{4C01A6A7-5662-0841-8A80-9B3151E4BD03}"/>
              </a:ext>
            </a:extLst>
          </p:cNvPr>
          <p:cNvSpPr txBox="1"/>
          <p:nvPr/>
        </p:nvSpPr>
        <p:spPr>
          <a:xfrm>
            <a:off x="8596251" y="4105023"/>
            <a:ext cx="58016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196576"/>
                </a:solidFill>
                <a:cs typeface="+mn-ea"/>
                <a:sym typeface="+mn-lt"/>
              </a:rPr>
              <a:t>03</a:t>
            </a:r>
            <a:endParaRPr lang="zh-CN" altLang="en-US" sz="24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30" name="弧形 88">
            <a:extLst>
              <a:ext uri="{FF2B5EF4-FFF2-40B4-BE49-F238E27FC236}">
                <a16:creationId xmlns:a16="http://schemas.microsoft.com/office/drawing/2014/main" id="{AAA69903-D1A7-4B48-88B4-17026B3AFCFF}"/>
              </a:ext>
            </a:extLst>
          </p:cNvPr>
          <p:cNvSpPr/>
          <p:nvPr/>
        </p:nvSpPr>
        <p:spPr>
          <a:xfrm>
            <a:off x="4295444" y="1627662"/>
            <a:ext cx="2416454" cy="2408626"/>
          </a:xfrm>
          <a:prstGeom prst="arc">
            <a:avLst>
              <a:gd name="adj1" fmla="val 49290"/>
              <a:gd name="adj2" fmla="val 16215601"/>
            </a:avLst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3" name="69">
            <a:extLst>
              <a:ext uri="{FF2B5EF4-FFF2-40B4-BE49-F238E27FC236}">
                <a16:creationId xmlns:a16="http://schemas.microsoft.com/office/drawing/2014/main" id="{783491E8-6EA8-4E44-BF8B-5F260E146CEF}"/>
              </a:ext>
            </a:extLst>
          </p:cNvPr>
          <p:cNvSpPr/>
          <p:nvPr/>
        </p:nvSpPr>
        <p:spPr>
          <a:xfrm>
            <a:off x="5522255" y="4021198"/>
            <a:ext cx="60922" cy="60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4" name="直接连接符 93">
            <a:extLst>
              <a:ext uri="{FF2B5EF4-FFF2-40B4-BE49-F238E27FC236}">
                <a16:creationId xmlns:a16="http://schemas.microsoft.com/office/drawing/2014/main" id="{AE3F4805-5F88-D64F-9E61-76B3467B7C34}"/>
              </a:ext>
            </a:extLst>
          </p:cNvPr>
          <p:cNvCxnSpPr>
            <a:stCxn id="43" idx="4"/>
          </p:cNvCxnSpPr>
          <p:nvPr/>
        </p:nvCxnSpPr>
        <p:spPr>
          <a:xfrm>
            <a:off x="5552716" y="4082098"/>
            <a:ext cx="0" cy="1118682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78">
            <a:extLst>
              <a:ext uri="{FF2B5EF4-FFF2-40B4-BE49-F238E27FC236}">
                <a16:creationId xmlns:a16="http://schemas.microsoft.com/office/drawing/2014/main" id="{50A1ADF0-3043-5A4F-A59F-385299CDD415}"/>
              </a:ext>
            </a:extLst>
          </p:cNvPr>
          <p:cNvSpPr/>
          <p:nvPr/>
        </p:nvSpPr>
        <p:spPr>
          <a:xfrm>
            <a:off x="5526027" y="5168144"/>
            <a:ext cx="60922" cy="60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76">
            <a:extLst>
              <a:ext uri="{FF2B5EF4-FFF2-40B4-BE49-F238E27FC236}">
                <a16:creationId xmlns:a16="http://schemas.microsoft.com/office/drawing/2014/main" id="{43E3B025-5C1E-4A45-9A94-31D1594B5A30}"/>
              </a:ext>
            </a:extLst>
          </p:cNvPr>
          <p:cNvSpPr/>
          <p:nvPr/>
        </p:nvSpPr>
        <p:spPr>
          <a:xfrm>
            <a:off x="5209733" y="5207754"/>
            <a:ext cx="686967" cy="686719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77">
            <a:extLst>
              <a:ext uri="{FF2B5EF4-FFF2-40B4-BE49-F238E27FC236}">
                <a16:creationId xmlns:a16="http://schemas.microsoft.com/office/drawing/2014/main" id="{E707220E-9653-AE45-851A-0679099D1D67}"/>
              </a:ext>
            </a:extLst>
          </p:cNvPr>
          <p:cNvSpPr/>
          <p:nvPr/>
        </p:nvSpPr>
        <p:spPr>
          <a:xfrm>
            <a:off x="5260403" y="5245811"/>
            <a:ext cx="589567" cy="589354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112">
            <a:extLst>
              <a:ext uri="{FF2B5EF4-FFF2-40B4-BE49-F238E27FC236}">
                <a16:creationId xmlns:a16="http://schemas.microsoft.com/office/drawing/2014/main" id="{D7B154DE-41B1-DD46-A5FC-DC1467FC140A}"/>
              </a:ext>
            </a:extLst>
          </p:cNvPr>
          <p:cNvSpPr txBox="1"/>
          <p:nvPr/>
        </p:nvSpPr>
        <p:spPr>
          <a:xfrm>
            <a:off x="5267736" y="5322163"/>
            <a:ext cx="58016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196576"/>
                </a:solidFill>
                <a:cs typeface="+mn-ea"/>
                <a:sym typeface="+mn-lt"/>
              </a:rPr>
              <a:t>02</a:t>
            </a:r>
            <a:endParaRPr lang="zh-CN" altLang="en-US" sz="24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3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7675CFA-EFA5-4041-9613-ACCEA0119590}"/>
              </a:ext>
            </a:extLst>
          </p:cNvPr>
          <p:cNvSpPr/>
          <p:nvPr/>
        </p:nvSpPr>
        <p:spPr>
          <a:xfrm>
            <a:off x="2515505" y="3929037"/>
            <a:ext cx="2064928" cy="12332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97E7721-F8B5-9D47-95F3-8E0A44C96058}"/>
              </a:ext>
            </a:extLst>
          </p:cNvPr>
          <p:cNvSpPr/>
          <p:nvPr/>
        </p:nvSpPr>
        <p:spPr>
          <a:xfrm>
            <a:off x="6061594" y="4243999"/>
            <a:ext cx="2064928" cy="12332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7202ABB-58FA-764F-B05F-302CFFE543E1}"/>
              </a:ext>
            </a:extLst>
          </p:cNvPr>
          <p:cNvSpPr/>
          <p:nvPr/>
        </p:nvSpPr>
        <p:spPr>
          <a:xfrm>
            <a:off x="9345574" y="3908909"/>
            <a:ext cx="2064928" cy="12332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81CAAE90-736A-8440-A0F5-193B1D4A43F7}"/>
              </a:ext>
            </a:extLst>
          </p:cNvPr>
          <p:cNvSpPr/>
          <p:nvPr/>
        </p:nvSpPr>
        <p:spPr>
          <a:xfrm>
            <a:off x="782936" y="505276"/>
            <a:ext cx="3062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6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00" grpId="0" animBg="1"/>
      <p:bldP spid="102" grpId="0" animBg="1"/>
      <p:bldP spid="103" grpId="0" animBg="1"/>
      <p:bldP spid="96" grpId="0" animBg="1"/>
      <p:bldP spid="98" grpId="0" animBg="1"/>
      <p:bldP spid="99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69" grpId="0" animBg="1"/>
      <p:bldP spid="70" grpId="0" animBg="1"/>
      <p:bldP spid="66" grpId="0" animBg="1"/>
      <p:bldP spid="67" grpId="0" animBg="1"/>
      <p:bldP spid="63" grpId="0" animBg="1"/>
      <p:bldP spid="64" grpId="0" animBg="1"/>
      <p:bldP spid="60" grpId="0" animBg="1"/>
      <p:bldP spid="61" grpId="0" animBg="1"/>
      <p:bldP spid="57" grpId="0" animBg="1"/>
      <p:bldP spid="59" grpId="0" animBg="1"/>
      <p:bldP spid="55" grpId="0" animBg="1"/>
      <p:bldP spid="56" grpId="0" animBg="1"/>
      <p:bldP spid="54" grpId="0"/>
      <p:bldP spid="51" grpId="0" animBg="1"/>
      <p:bldP spid="50" grpId="0" animBg="1"/>
      <p:bldP spid="47" grpId="0" animBg="1"/>
      <p:bldP spid="48" grpId="0" animBg="1"/>
      <p:bldP spid="46" grpId="0"/>
      <p:bldP spid="30" grpId="0" animBg="1"/>
      <p:bldP spid="43" grpId="0" animBg="1"/>
      <p:bldP spid="42" grpId="0" animBg="1"/>
      <p:bldP spid="39" grpId="0" animBg="1"/>
      <p:bldP spid="40" grpId="0" animBg="1"/>
      <p:bldP spid="38" grpId="0"/>
      <p:bldP spid="33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3">
            <a:extLst>
              <a:ext uri="{FF2B5EF4-FFF2-40B4-BE49-F238E27FC236}">
                <a16:creationId xmlns:a16="http://schemas.microsoft.com/office/drawing/2014/main" id="{4DF43EDE-810B-4548-87C6-3A6EA5C70C76}"/>
              </a:ext>
            </a:extLst>
          </p:cNvPr>
          <p:cNvSpPr/>
          <p:nvPr/>
        </p:nvSpPr>
        <p:spPr>
          <a:xfrm rot="2100000">
            <a:off x="6396401" y="2409761"/>
            <a:ext cx="1376619" cy="713145"/>
          </a:xfrm>
          <a:custGeom>
            <a:avLst/>
            <a:gdLst>
              <a:gd name="connsiteX0" fmla="*/ 0 w 5930900"/>
              <a:gd name="connsiteY0" fmla="*/ 0 h 2316335"/>
              <a:gd name="connsiteX1" fmla="*/ 5930900 w 5930900"/>
              <a:gd name="connsiteY1" fmla="*/ 0 h 2316335"/>
              <a:gd name="connsiteX2" fmla="*/ 5930900 w 5930900"/>
              <a:gd name="connsiteY2" fmla="*/ 2316335 h 2316335"/>
              <a:gd name="connsiteX3" fmla="*/ 0 w 5930900"/>
              <a:gd name="connsiteY3" fmla="*/ 2316335 h 2316335"/>
              <a:gd name="connsiteX4" fmla="*/ 0 w 5930900"/>
              <a:gd name="connsiteY4" fmla="*/ 0 h 2316335"/>
              <a:gd name="connsiteX0" fmla="*/ 0 w 5930900"/>
              <a:gd name="connsiteY0" fmla="*/ 0 h 2316335"/>
              <a:gd name="connsiteX1" fmla="*/ 399455 w 5930900"/>
              <a:gd name="connsiteY1" fmla="*/ 3465 h 2316335"/>
              <a:gd name="connsiteX2" fmla="*/ 5930900 w 5930900"/>
              <a:gd name="connsiteY2" fmla="*/ 0 h 2316335"/>
              <a:gd name="connsiteX3" fmla="*/ 5930900 w 5930900"/>
              <a:gd name="connsiteY3" fmla="*/ 2316335 h 2316335"/>
              <a:gd name="connsiteX4" fmla="*/ 0 w 5930900"/>
              <a:gd name="connsiteY4" fmla="*/ 2316335 h 2316335"/>
              <a:gd name="connsiteX5" fmla="*/ 0 w 5930900"/>
              <a:gd name="connsiteY5" fmla="*/ 0 h 2316335"/>
              <a:gd name="connsiteX0" fmla="*/ 0 w 5930900"/>
              <a:gd name="connsiteY0" fmla="*/ 2316335 h 2316335"/>
              <a:gd name="connsiteX1" fmla="*/ 399455 w 5930900"/>
              <a:gd name="connsiteY1" fmla="*/ 3465 h 2316335"/>
              <a:gd name="connsiteX2" fmla="*/ 5930900 w 5930900"/>
              <a:gd name="connsiteY2" fmla="*/ 0 h 2316335"/>
              <a:gd name="connsiteX3" fmla="*/ 5930900 w 5930900"/>
              <a:gd name="connsiteY3" fmla="*/ 2316335 h 2316335"/>
              <a:gd name="connsiteX4" fmla="*/ 0 w 5930900"/>
              <a:gd name="connsiteY4" fmla="*/ 2316335 h 2316335"/>
              <a:gd name="connsiteX0" fmla="*/ 0 w 5930900"/>
              <a:gd name="connsiteY0" fmla="*/ 2316335 h 2316335"/>
              <a:gd name="connsiteX1" fmla="*/ 494039 w 5930900"/>
              <a:gd name="connsiteY1" fmla="*/ 23225 h 2316335"/>
              <a:gd name="connsiteX2" fmla="*/ 5930900 w 5930900"/>
              <a:gd name="connsiteY2" fmla="*/ 0 h 2316335"/>
              <a:gd name="connsiteX3" fmla="*/ 5930900 w 5930900"/>
              <a:gd name="connsiteY3" fmla="*/ 2316335 h 2316335"/>
              <a:gd name="connsiteX4" fmla="*/ 0 w 5930900"/>
              <a:gd name="connsiteY4" fmla="*/ 2316335 h 2316335"/>
              <a:gd name="connsiteX0" fmla="*/ 1 w 5736813"/>
              <a:gd name="connsiteY0" fmla="*/ 2316313 h 2316335"/>
              <a:gd name="connsiteX1" fmla="*/ 299952 w 5736813"/>
              <a:gd name="connsiteY1" fmla="*/ 23225 h 2316335"/>
              <a:gd name="connsiteX2" fmla="*/ 5736813 w 5736813"/>
              <a:gd name="connsiteY2" fmla="*/ 0 h 2316335"/>
              <a:gd name="connsiteX3" fmla="*/ 5736813 w 5736813"/>
              <a:gd name="connsiteY3" fmla="*/ 2316335 h 2316335"/>
              <a:gd name="connsiteX4" fmla="*/ 1 w 5736813"/>
              <a:gd name="connsiteY4" fmla="*/ 2316313 h 231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6813" h="2316335">
                <a:moveTo>
                  <a:pt x="1" y="2316313"/>
                </a:moveTo>
                <a:lnTo>
                  <a:pt x="299952" y="23225"/>
                </a:lnTo>
                <a:lnTo>
                  <a:pt x="5736813" y="0"/>
                </a:lnTo>
                <a:lnTo>
                  <a:pt x="5736813" y="2316335"/>
                </a:lnTo>
                <a:lnTo>
                  <a:pt x="1" y="2316313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000000">
                  <a:alpha val="30000"/>
                </a:srgb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A94E08C-6CC4-EC42-BCAA-050D21D16DB2}"/>
              </a:ext>
            </a:extLst>
          </p:cNvPr>
          <p:cNvGrpSpPr/>
          <p:nvPr/>
        </p:nvGrpSpPr>
        <p:grpSpPr>
          <a:xfrm>
            <a:off x="1300846" y="1898954"/>
            <a:ext cx="4053987" cy="4056338"/>
            <a:chOff x="1869236" y="1695207"/>
            <a:chExt cx="4053987" cy="4056336"/>
          </a:xfrm>
          <a:effectLst>
            <a:outerShdw blurRad="152400" dist="165100" dir="2700000" algn="tl" rotWithShape="0">
              <a:prstClr val="black">
                <a:alpha val="20000"/>
              </a:prstClr>
            </a:outerShdw>
          </a:effectLst>
        </p:grpSpPr>
        <p:grpSp>
          <p:nvGrpSpPr>
            <p:cNvPr id="40" name="Group 3">
              <a:extLst>
                <a:ext uri="{FF2B5EF4-FFF2-40B4-BE49-F238E27FC236}">
                  <a16:creationId xmlns:a16="http://schemas.microsoft.com/office/drawing/2014/main" id="{384BB2C0-14C9-1F4C-AC36-A522B9A58BE4}"/>
                </a:ext>
              </a:extLst>
            </p:cNvPr>
            <p:cNvGrpSpPr/>
            <p:nvPr/>
          </p:nvGrpSpPr>
          <p:grpSpPr>
            <a:xfrm rot="20767753">
              <a:off x="1869236" y="1695207"/>
              <a:ext cx="4053987" cy="4056336"/>
              <a:chOff x="3429000" y="1858963"/>
              <a:chExt cx="2739233" cy="2740819"/>
            </a:xfrm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A66974E6-E07D-6642-B509-511B3F567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3370" y="3794920"/>
                <a:ext cx="804863" cy="804862"/>
              </a:xfrm>
              <a:custGeom>
                <a:avLst/>
                <a:gdLst/>
                <a:ahLst/>
                <a:cxnLst>
                  <a:cxn ang="0">
                    <a:pos x="1046" y="168"/>
                  </a:cxn>
                  <a:cxn ang="0">
                    <a:pos x="1122" y="107"/>
                  </a:cxn>
                  <a:cxn ang="0">
                    <a:pos x="1207" y="61"/>
                  </a:cxn>
                  <a:cxn ang="0">
                    <a:pos x="1295" y="27"/>
                  </a:cxn>
                  <a:cxn ang="0">
                    <a:pos x="1388" y="7"/>
                  </a:cxn>
                  <a:cxn ang="0">
                    <a:pos x="1481" y="0"/>
                  </a:cxn>
                  <a:cxn ang="0">
                    <a:pos x="1575" y="7"/>
                  </a:cxn>
                  <a:cxn ang="0">
                    <a:pos x="1667" y="27"/>
                  </a:cxn>
                  <a:cxn ang="0">
                    <a:pos x="1756" y="61"/>
                  </a:cxn>
                  <a:cxn ang="0">
                    <a:pos x="1840" y="107"/>
                  </a:cxn>
                  <a:cxn ang="0">
                    <a:pos x="1918" y="168"/>
                  </a:cxn>
                  <a:cxn ang="0">
                    <a:pos x="4899" y="3149"/>
                  </a:cxn>
                  <a:cxn ang="0">
                    <a:pos x="4960" y="3227"/>
                  </a:cxn>
                  <a:cxn ang="0">
                    <a:pos x="5006" y="3312"/>
                  </a:cxn>
                  <a:cxn ang="0">
                    <a:pos x="5040" y="3400"/>
                  </a:cxn>
                  <a:cxn ang="0">
                    <a:pos x="5059" y="3493"/>
                  </a:cxn>
                  <a:cxn ang="0">
                    <a:pos x="5066" y="3587"/>
                  </a:cxn>
                  <a:cxn ang="0">
                    <a:pos x="5059" y="3681"/>
                  </a:cxn>
                  <a:cxn ang="0">
                    <a:pos x="5040" y="3773"/>
                  </a:cxn>
                  <a:cxn ang="0">
                    <a:pos x="5006" y="3861"/>
                  </a:cxn>
                  <a:cxn ang="0">
                    <a:pos x="4960" y="3946"/>
                  </a:cxn>
                  <a:cxn ang="0">
                    <a:pos x="4899" y="4024"/>
                  </a:cxn>
                  <a:cxn ang="0">
                    <a:pos x="4021" y="4902"/>
                  </a:cxn>
                  <a:cxn ang="0">
                    <a:pos x="3943" y="4963"/>
                  </a:cxn>
                  <a:cxn ang="0">
                    <a:pos x="3859" y="5009"/>
                  </a:cxn>
                  <a:cxn ang="0">
                    <a:pos x="3770" y="5043"/>
                  </a:cxn>
                  <a:cxn ang="0">
                    <a:pos x="3678" y="5062"/>
                  </a:cxn>
                  <a:cxn ang="0">
                    <a:pos x="3584" y="5070"/>
                  </a:cxn>
                  <a:cxn ang="0">
                    <a:pos x="3490" y="5062"/>
                  </a:cxn>
                  <a:cxn ang="0">
                    <a:pos x="3398" y="5043"/>
                  </a:cxn>
                  <a:cxn ang="0">
                    <a:pos x="3310" y="5009"/>
                  </a:cxn>
                  <a:cxn ang="0">
                    <a:pos x="3225" y="4963"/>
                  </a:cxn>
                  <a:cxn ang="0">
                    <a:pos x="3148" y="4902"/>
                  </a:cxn>
                  <a:cxn ang="0">
                    <a:pos x="168" y="1919"/>
                  </a:cxn>
                  <a:cxn ang="0">
                    <a:pos x="107" y="1841"/>
                  </a:cxn>
                  <a:cxn ang="0">
                    <a:pos x="61" y="1757"/>
                  </a:cxn>
                  <a:cxn ang="0">
                    <a:pos x="27" y="1668"/>
                  </a:cxn>
                  <a:cxn ang="0">
                    <a:pos x="7" y="1576"/>
                  </a:cxn>
                  <a:cxn ang="0">
                    <a:pos x="0" y="1482"/>
                  </a:cxn>
                  <a:cxn ang="0">
                    <a:pos x="7" y="1389"/>
                  </a:cxn>
                  <a:cxn ang="0">
                    <a:pos x="27" y="1297"/>
                  </a:cxn>
                  <a:cxn ang="0">
                    <a:pos x="61" y="1207"/>
                  </a:cxn>
                  <a:cxn ang="0">
                    <a:pos x="107" y="1123"/>
                  </a:cxn>
                  <a:cxn ang="0">
                    <a:pos x="168" y="1046"/>
                  </a:cxn>
                </a:cxnLst>
                <a:rect l="0" t="0" r="r" b="b"/>
                <a:pathLst>
                  <a:path w="5066" h="5070">
                    <a:moveTo>
                      <a:pt x="190" y="1021"/>
                    </a:moveTo>
                    <a:lnTo>
                      <a:pt x="1021" y="190"/>
                    </a:lnTo>
                    <a:lnTo>
                      <a:pt x="1046" y="168"/>
                    </a:lnTo>
                    <a:lnTo>
                      <a:pt x="1070" y="146"/>
                    </a:lnTo>
                    <a:lnTo>
                      <a:pt x="1096" y="126"/>
                    </a:lnTo>
                    <a:lnTo>
                      <a:pt x="1122" y="107"/>
                    </a:lnTo>
                    <a:lnTo>
                      <a:pt x="1150" y="90"/>
                    </a:lnTo>
                    <a:lnTo>
                      <a:pt x="1179" y="75"/>
                    </a:lnTo>
                    <a:lnTo>
                      <a:pt x="1207" y="61"/>
                    </a:lnTo>
                    <a:lnTo>
                      <a:pt x="1236" y="48"/>
                    </a:lnTo>
                    <a:lnTo>
                      <a:pt x="1266" y="37"/>
                    </a:lnTo>
                    <a:lnTo>
                      <a:pt x="1295" y="27"/>
                    </a:lnTo>
                    <a:lnTo>
                      <a:pt x="1327" y="18"/>
                    </a:lnTo>
                    <a:lnTo>
                      <a:pt x="1357" y="12"/>
                    </a:lnTo>
                    <a:lnTo>
                      <a:pt x="1388" y="7"/>
                    </a:lnTo>
                    <a:lnTo>
                      <a:pt x="1419" y="3"/>
                    </a:lnTo>
                    <a:lnTo>
                      <a:pt x="1450" y="1"/>
                    </a:lnTo>
                    <a:lnTo>
                      <a:pt x="1481" y="0"/>
                    </a:lnTo>
                    <a:lnTo>
                      <a:pt x="1513" y="1"/>
                    </a:lnTo>
                    <a:lnTo>
                      <a:pt x="1544" y="3"/>
                    </a:lnTo>
                    <a:lnTo>
                      <a:pt x="1575" y="7"/>
                    </a:lnTo>
                    <a:lnTo>
                      <a:pt x="1607" y="12"/>
                    </a:lnTo>
                    <a:lnTo>
                      <a:pt x="1637" y="18"/>
                    </a:lnTo>
                    <a:lnTo>
                      <a:pt x="1667" y="27"/>
                    </a:lnTo>
                    <a:lnTo>
                      <a:pt x="1698" y="37"/>
                    </a:lnTo>
                    <a:lnTo>
                      <a:pt x="1727" y="48"/>
                    </a:lnTo>
                    <a:lnTo>
                      <a:pt x="1756" y="61"/>
                    </a:lnTo>
                    <a:lnTo>
                      <a:pt x="1785" y="75"/>
                    </a:lnTo>
                    <a:lnTo>
                      <a:pt x="1813" y="90"/>
                    </a:lnTo>
                    <a:lnTo>
                      <a:pt x="1840" y="107"/>
                    </a:lnTo>
                    <a:lnTo>
                      <a:pt x="1867" y="126"/>
                    </a:lnTo>
                    <a:lnTo>
                      <a:pt x="1893" y="146"/>
                    </a:lnTo>
                    <a:lnTo>
                      <a:pt x="1918" y="168"/>
                    </a:lnTo>
                    <a:lnTo>
                      <a:pt x="1943" y="190"/>
                    </a:lnTo>
                    <a:lnTo>
                      <a:pt x="4876" y="3126"/>
                    </a:lnTo>
                    <a:lnTo>
                      <a:pt x="4899" y="3149"/>
                    </a:lnTo>
                    <a:lnTo>
                      <a:pt x="4921" y="3175"/>
                    </a:lnTo>
                    <a:lnTo>
                      <a:pt x="4940" y="3201"/>
                    </a:lnTo>
                    <a:lnTo>
                      <a:pt x="4960" y="3227"/>
                    </a:lnTo>
                    <a:lnTo>
                      <a:pt x="4976" y="3255"/>
                    </a:lnTo>
                    <a:lnTo>
                      <a:pt x="4992" y="3284"/>
                    </a:lnTo>
                    <a:lnTo>
                      <a:pt x="5006" y="3312"/>
                    </a:lnTo>
                    <a:lnTo>
                      <a:pt x="5019" y="3341"/>
                    </a:lnTo>
                    <a:lnTo>
                      <a:pt x="5030" y="3371"/>
                    </a:lnTo>
                    <a:lnTo>
                      <a:pt x="5040" y="3400"/>
                    </a:lnTo>
                    <a:lnTo>
                      <a:pt x="5047" y="3431"/>
                    </a:lnTo>
                    <a:lnTo>
                      <a:pt x="5054" y="3462"/>
                    </a:lnTo>
                    <a:lnTo>
                      <a:pt x="5059" y="3493"/>
                    </a:lnTo>
                    <a:lnTo>
                      <a:pt x="5064" y="3524"/>
                    </a:lnTo>
                    <a:lnTo>
                      <a:pt x="5066" y="3555"/>
                    </a:lnTo>
                    <a:lnTo>
                      <a:pt x="5066" y="3587"/>
                    </a:lnTo>
                    <a:lnTo>
                      <a:pt x="5066" y="3618"/>
                    </a:lnTo>
                    <a:lnTo>
                      <a:pt x="5064" y="3649"/>
                    </a:lnTo>
                    <a:lnTo>
                      <a:pt x="5059" y="3681"/>
                    </a:lnTo>
                    <a:lnTo>
                      <a:pt x="5054" y="3711"/>
                    </a:lnTo>
                    <a:lnTo>
                      <a:pt x="5047" y="3742"/>
                    </a:lnTo>
                    <a:lnTo>
                      <a:pt x="5040" y="3773"/>
                    </a:lnTo>
                    <a:lnTo>
                      <a:pt x="5030" y="3803"/>
                    </a:lnTo>
                    <a:lnTo>
                      <a:pt x="5019" y="3832"/>
                    </a:lnTo>
                    <a:lnTo>
                      <a:pt x="5006" y="3861"/>
                    </a:lnTo>
                    <a:lnTo>
                      <a:pt x="4992" y="3891"/>
                    </a:lnTo>
                    <a:lnTo>
                      <a:pt x="4976" y="3919"/>
                    </a:lnTo>
                    <a:lnTo>
                      <a:pt x="4960" y="3946"/>
                    </a:lnTo>
                    <a:lnTo>
                      <a:pt x="4940" y="3973"/>
                    </a:lnTo>
                    <a:lnTo>
                      <a:pt x="4921" y="3999"/>
                    </a:lnTo>
                    <a:lnTo>
                      <a:pt x="4899" y="4024"/>
                    </a:lnTo>
                    <a:lnTo>
                      <a:pt x="4876" y="4047"/>
                    </a:lnTo>
                    <a:lnTo>
                      <a:pt x="4045" y="4879"/>
                    </a:lnTo>
                    <a:lnTo>
                      <a:pt x="4021" y="4902"/>
                    </a:lnTo>
                    <a:lnTo>
                      <a:pt x="3996" y="4924"/>
                    </a:lnTo>
                    <a:lnTo>
                      <a:pt x="3970" y="4943"/>
                    </a:lnTo>
                    <a:lnTo>
                      <a:pt x="3943" y="4963"/>
                    </a:lnTo>
                    <a:lnTo>
                      <a:pt x="3916" y="4979"/>
                    </a:lnTo>
                    <a:lnTo>
                      <a:pt x="3888" y="4995"/>
                    </a:lnTo>
                    <a:lnTo>
                      <a:pt x="3859" y="5009"/>
                    </a:lnTo>
                    <a:lnTo>
                      <a:pt x="3830" y="5022"/>
                    </a:lnTo>
                    <a:lnTo>
                      <a:pt x="3801" y="5033"/>
                    </a:lnTo>
                    <a:lnTo>
                      <a:pt x="3770" y="5043"/>
                    </a:lnTo>
                    <a:lnTo>
                      <a:pt x="3740" y="5050"/>
                    </a:lnTo>
                    <a:lnTo>
                      <a:pt x="3709" y="5058"/>
                    </a:lnTo>
                    <a:lnTo>
                      <a:pt x="3678" y="5062"/>
                    </a:lnTo>
                    <a:lnTo>
                      <a:pt x="3647" y="5067"/>
                    </a:lnTo>
                    <a:lnTo>
                      <a:pt x="3616" y="5069"/>
                    </a:lnTo>
                    <a:lnTo>
                      <a:pt x="3584" y="5070"/>
                    </a:lnTo>
                    <a:lnTo>
                      <a:pt x="3553" y="5069"/>
                    </a:lnTo>
                    <a:lnTo>
                      <a:pt x="3522" y="5067"/>
                    </a:lnTo>
                    <a:lnTo>
                      <a:pt x="3490" y="5062"/>
                    </a:lnTo>
                    <a:lnTo>
                      <a:pt x="3460" y="5058"/>
                    </a:lnTo>
                    <a:lnTo>
                      <a:pt x="3429" y="5050"/>
                    </a:lnTo>
                    <a:lnTo>
                      <a:pt x="3398" y="5043"/>
                    </a:lnTo>
                    <a:lnTo>
                      <a:pt x="3369" y="5033"/>
                    </a:lnTo>
                    <a:lnTo>
                      <a:pt x="3339" y="5022"/>
                    </a:lnTo>
                    <a:lnTo>
                      <a:pt x="3310" y="5009"/>
                    </a:lnTo>
                    <a:lnTo>
                      <a:pt x="3282" y="4995"/>
                    </a:lnTo>
                    <a:lnTo>
                      <a:pt x="3254" y="4979"/>
                    </a:lnTo>
                    <a:lnTo>
                      <a:pt x="3225" y="4963"/>
                    </a:lnTo>
                    <a:lnTo>
                      <a:pt x="3199" y="4943"/>
                    </a:lnTo>
                    <a:lnTo>
                      <a:pt x="3173" y="4924"/>
                    </a:lnTo>
                    <a:lnTo>
                      <a:pt x="3148" y="4902"/>
                    </a:lnTo>
                    <a:lnTo>
                      <a:pt x="3124" y="4879"/>
                    </a:lnTo>
                    <a:lnTo>
                      <a:pt x="190" y="1944"/>
                    </a:lnTo>
                    <a:lnTo>
                      <a:pt x="168" y="1919"/>
                    </a:lnTo>
                    <a:lnTo>
                      <a:pt x="146" y="1894"/>
                    </a:lnTo>
                    <a:lnTo>
                      <a:pt x="125" y="1868"/>
                    </a:lnTo>
                    <a:lnTo>
                      <a:pt x="107" y="1841"/>
                    </a:lnTo>
                    <a:lnTo>
                      <a:pt x="90" y="1814"/>
                    </a:lnTo>
                    <a:lnTo>
                      <a:pt x="75" y="1786"/>
                    </a:lnTo>
                    <a:lnTo>
                      <a:pt x="61" y="1757"/>
                    </a:lnTo>
                    <a:lnTo>
                      <a:pt x="48" y="1728"/>
                    </a:lnTo>
                    <a:lnTo>
                      <a:pt x="37" y="1699"/>
                    </a:lnTo>
                    <a:lnTo>
                      <a:pt x="27" y="1668"/>
                    </a:lnTo>
                    <a:lnTo>
                      <a:pt x="18" y="1638"/>
                    </a:lnTo>
                    <a:lnTo>
                      <a:pt x="12" y="1608"/>
                    </a:lnTo>
                    <a:lnTo>
                      <a:pt x="7" y="1576"/>
                    </a:lnTo>
                    <a:lnTo>
                      <a:pt x="3" y="1545"/>
                    </a:lnTo>
                    <a:lnTo>
                      <a:pt x="1" y="1514"/>
                    </a:lnTo>
                    <a:lnTo>
                      <a:pt x="0" y="1482"/>
                    </a:lnTo>
                    <a:lnTo>
                      <a:pt x="1" y="1451"/>
                    </a:lnTo>
                    <a:lnTo>
                      <a:pt x="3" y="1421"/>
                    </a:lnTo>
                    <a:lnTo>
                      <a:pt x="7" y="1389"/>
                    </a:lnTo>
                    <a:lnTo>
                      <a:pt x="12" y="1358"/>
                    </a:lnTo>
                    <a:lnTo>
                      <a:pt x="18" y="1328"/>
                    </a:lnTo>
                    <a:lnTo>
                      <a:pt x="27" y="1297"/>
                    </a:lnTo>
                    <a:lnTo>
                      <a:pt x="37" y="1267"/>
                    </a:lnTo>
                    <a:lnTo>
                      <a:pt x="48" y="1237"/>
                    </a:lnTo>
                    <a:lnTo>
                      <a:pt x="61" y="1207"/>
                    </a:lnTo>
                    <a:lnTo>
                      <a:pt x="75" y="1179"/>
                    </a:lnTo>
                    <a:lnTo>
                      <a:pt x="90" y="1151"/>
                    </a:lnTo>
                    <a:lnTo>
                      <a:pt x="107" y="1123"/>
                    </a:lnTo>
                    <a:lnTo>
                      <a:pt x="125" y="1097"/>
                    </a:lnTo>
                    <a:lnTo>
                      <a:pt x="146" y="1071"/>
                    </a:lnTo>
                    <a:lnTo>
                      <a:pt x="168" y="1046"/>
                    </a:lnTo>
                    <a:lnTo>
                      <a:pt x="190" y="1021"/>
                    </a:lnTo>
                  </a:path>
                </a:pathLst>
              </a:custGeom>
              <a:solidFill>
                <a:srgbClr val="196576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A4EF6423-32BA-1041-B6A0-6EBEFB757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945" y="3823495"/>
                <a:ext cx="300038" cy="300037"/>
              </a:xfrm>
              <a:custGeom>
                <a:avLst/>
                <a:gdLst/>
                <a:ahLst/>
                <a:cxnLst>
                  <a:cxn ang="0">
                    <a:pos x="0" y="1753"/>
                  </a:cxn>
                  <a:cxn ang="0">
                    <a:pos x="1751" y="0"/>
                  </a:cxn>
                  <a:cxn ang="0">
                    <a:pos x="1888" y="136"/>
                  </a:cxn>
                  <a:cxn ang="0">
                    <a:pos x="136" y="1889"/>
                  </a:cxn>
                  <a:cxn ang="0">
                    <a:pos x="0" y="1753"/>
                  </a:cxn>
                </a:cxnLst>
                <a:rect l="0" t="0" r="r" b="b"/>
                <a:pathLst>
                  <a:path w="1888" h="1889">
                    <a:moveTo>
                      <a:pt x="0" y="1753"/>
                    </a:moveTo>
                    <a:lnTo>
                      <a:pt x="1751" y="0"/>
                    </a:lnTo>
                    <a:lnTo>
                      <a:pt x="1888" y="136"/>
                    </a:lnTo>
                    <a:lnTo>
                      <a:pt x="136" y="1889"/>
                    </a:lnTo>
                    <a:lnTo>
                      <a:pt x="0" y="1753"/>
                    </a:lnTo>
                    <a:close/>
                  </a:path>
                </a:pathLst>
              </a:custGeom>
              <a:solidFill>
                <a:schemeClr val="bg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EE4E2A5C-B5E5-D847-987B-EF7089578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1207" y="4271170"/>
                <a:ext cx="298450" cy="300037"/>
              </a:xfrm>
              <a:custGeom>
                <a:avLst/>
                <a:gdLst/>
                <a:ahLst/>
                <a:cxnLst>
                  <a:cxn ang="0">
                    <a:pos x="0" y="1752"/>
                  </a:cxn>
                  <a:cxn ang="0">
                    <a:pos x="1752" y="0"/>
                  </a:cxn>
                  <a:cxn ang="0">
                    <a:pos x="1889" y="136"/>
                  </a:cxn>
                  <a:cxn ang="0">
                    <a:pos x="136" y="1890"/>
                  </a:cxn>
                  <a:cxn ang="0">
                    <a:pos x="0" y="1752"/>
                  </a:cxn>
                </a:cxnLst>
                <a:rect l="0" t="0" r="r" b="b"/>
                <a:pathLst>
                  <a:path w="1889" h="1890">
                    <a:moveTo>
                      <a:pt x="0" y="1752"/>
                    </a:moveTo>
                    <a:lnTo>
                      <a:pt x="1752" y="0"/>
                    </a:lnTo>
                    <a:lnTo>
                      <a:pt x="1889" y="136"/>
                    </a:lnTo>
                    <a:lnTo>
                      <a:pt x="136" y="1890"/>
                    </a:lnTo>
                    <a:lnTo>
                      <a:pt x="0" y="1752"/>
                    </a:lnTo>
                    <a:close/>
                  </a:path>
                </a:pathLst>
              </a:custGeom>
              <a:solidFill>
                <a:schemeClr val="bg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5CA4CD95-708C-2747-9ABF-02AA3EE84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870" y="3477420"/>
                <a:ext cx="481013" cy="481012"/>
              </a:xfrm>
              <a:custGeom>
                <a:avLst/>
                <a:gdLst/>
                <a:ahLst/>
                <a:cxnLst>
                  <a:cxn ang="0">
                    <a:pos x="2174" y="3030"/>
                  </a:cxn>
                  <a:cxn ang="0">
                    <a:pos x="3029" y="2176"/>
                  </a:cxn>
                  <a:cxn ang="0">
                    <a:pos x="854" y="0"/>
                  </a:cxn>
                  <a:cxn ang="0">
                    <a:pos x="0" y="855"/>
                  </a:cxn>
                  <a:cxn ang="0">
                    <a:pos x="2174" y="3030"/>
                  </a:cxn>
                </a:cxnLst>
                <a:rect l="0" t="0" r="r" b="b"/>
                <a:pathLst>
                  <a:path w="3029" h="3030">
                    <a:moveTo>
                      <a:pt x="2174" y="3030"/>
                    </a:moveTo>
                    <a:lnTo>
                      <a:pt x="3029" y="2176"/>
                    </a:lnTo>
                    <a:lnTo>
                      <a:pt x="854" y="0"/>
                    </a:lnTo>
                    <a:lnTo>
                      <a:pt x="0" y="855"/>
                    </a:lnTo>
                    <a:lnTo>
                      <a:pt x="2174" y="303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35126B-D8AA-DF49-AAF4-731E6559A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882" y="3451226"/>
                <a:ext cx="163513" cy="163512"/>
              </a:xfrm>
              <a:custGeom>
                <a:avLst/>
                <a:gdLst/>
                <a:ahLst/>
                <a:cxnLst>
                  <a:cxn ang="0">
                    <a:pos x="0" y="855"/>
                  </a:cxn>
                  <a:cxn ang="0">
                    <a:pos x="854" y="0"/>
                  </a:cxn>
                  <a:cxn ang="0">
                    <a:pos x="1032" y="179"/>
                  </a:cxn>
                  <a:cxn ang="0">
                    <a:pos x="178" y="1034"/>
                  </a:cxn>
                  <a:cxn ang="0">
                    <a:pos x="0" y="855"/>
                  </a:cxn>
                </a:cxnLst>
                <a:rect l="0" t="0" r="r" b="b"/>
                <a:pathLst>
                  <a:path w="1032" h="1034">
                    <a:moveTo>
                      <a:pt x="0" y="855"/>
                    </a:moveTo>
                    <a:lnTo>
                      <a:pt x="854" y="0"/>
                    </a:lnTo>
                    <a:lnTo>
                      <a:pt x="1032" y="179"/>
                    </a:lnTo>
                    <a:lnTo>
                      <a:pt x="178" y="1034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rgbClr val="196576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EB4E21B4-9EBF-784D-A150-C37AFD36E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0" y="1858963"/>
                <a:ext cx="1949450" cy="1949450"/>
              </a:xfrm>
              <a:custGeom>
                <a:avLst/>
                <a:gdLst/>
                <a:ahLst/>
                <a:cxnLst>
                  <a:cxn ang="0">
                    <a:pos x="10899" y="10020"/>
                  </a:cxn>
                  <a:cxn ang="0">
                    <a:pos x="11425" y="9264"/>
                  </a:cxn>
                  <a:cxn ang="0">
                    <a:pos x="11824" y="8454"/>
                  </a:cxn>
                  <a:cxn ang="0">
                    <a:pos x="12097" y="7604"/>
                  </a:cxn>
                  <a:cxn ang="0">
                    <a:pos x="12244" y="6730"/>
                  </a:cxn>
                  <a:cxn ang="0">
                    <a:pos x="12266" y="5845"/>
                  </a:cxn>
                  <a:cxn ang="0">
                    <a:pos x="12160" y="4965"/>
                  </a:cxn>
                  <a:cxn ang="0">
                    <a:pos x="11930" y="4105"/>
                  </a:cxn>
                  <a:cxn ang="0">
                    <a:pos x="11572" y="3281"/>
                  </a:cxn>
                  <a:cxn ang="0">
                    <a:pos x="11089" y="2505"/>
                  </a:cxn>
                  <a:cxn ang="0">
                    <a:pos x="10479" y="1795"/>
                  </a:cxn>
                  <a:cxn ang="0">
                    <a:pos x="9768" y="1185"/>
                  </a:cxn>
                  <a:cxn ang="0">
                    <a:pos x="8994" y="701"/>
                  </a:cxn>
                  <a:cxn ang="0">
                    <a:pos x="8169" y="343"/>
                  </a:cxn>
                  <a:cxn ang="0">
                    <a:pos x="7311" y="112"/>
                  </a:cxn>
                  <a:cxn ang="0">
                    <a:pos x="6432" y="7"/>
                  </a:cxn>
                  <a:cxn ang="0">
                    <a:pos x="5547" y="27"/>
                  </a:cxn>
                  <a:cxn ang="0">
                    <a:pos x="4672" y="176"/>
                  </a:cxn>
                  <a:cxn ang="0">
                    <a:pos x="3824" y="448"/>
                  </a:cxn>
                  <a:cxn ang="0">
                    <a:pos x="3014" y="849"/>
                  </a:cxn>
                  <a:cxn ang="0">
                    <a:pos x="2259" y="1374"/>
                  </a:cxn>
                  <a:cxn ang="0">
                    <a:pos x="1577" y="2023"/>
                  </a:cxn>
                  <a:cxn ang="0">
                    <a:pos x="1009" y="2757"/>
                  </a:cxn>
                  <a:cxn ang="0">
                    <a:pos x="567" y="3550"/>
                  </a:cxn>
                  <a:cxn ang="0">
                    <a:pos x="252" y="4388"/>
                  </a:cxn>
                  <a:cxn ang="0">
                    <a:pos x="63" y="5257"/>
                  </a:cxn>
                  <a:cxn ang="0">
                    <a:pos x="0" y="6140"/>
                  </a:cxn>
                  <a:cxn ang="0">
                    <a:pos x="63" y="7023"/>
                  </a:cxn>
                  <a:cxn ang="0">
                    <a:pos x="252" y="7890"/>
                  </a:cxn>
                  <a:cxn ang="0">
                    <a:pos x="567" y="8729"/>
                  </a:cxn>
                  <a:cxn ang="0">
                    <a:pos x="1009" y="9523"/>
                  </a:cxn>
                  <a:cxn ang="0">
                    <a:pos x="1577" y="10257"/>
                  </a:cxn>
                  <a:cxn ang="0">
                    <a:pos x="2259" y="10906"/>
                  </a:cxn>
                  <a:cxn ang="0">
                    <a:pos x="3014" y="11431"/>
                  </a:cxn>
                  <a:cxn ang="0">
                    <a:pos x="3824" y="11831"/>
                  </a:cxn>
                  <a:cxn ang="0">
                    <a:pos x="4672" y="12104"/>
                  </a:cxn>
                  <a:cxn ang="0">
                    <a:pos x="5547" y="12251"/>
                  </a:cxn>
                  <a:cxn ang="0">
                    <a:pos x="6432" y="12273"/>
                  </a:cxn>
                  <a:cxn ang="0">
                    <a:pos x="7311" y="12167"/>
                  </a:cxn>
                  <a:cxn ang="0">
                    <a:pos x="8169" y="11937"/>
                  </a:cxn>
                  <a:cxn ang="0">
                    <a:pos x="8994" y="11579"/>
                  </a:cxn>
                  <a:cxn ang="0">
                    <a:pos x="9768" y="11095"/>
                  </a:cxn>
                  <a:cxn ang="0">
                    <a:pos x="10479" y="10485"/>
                  </a:cxn>
                </a:cxnLst>
                <a:rect l="0" t="0" r="r" b="b"/>
                <a:pathLst>
                  <a:path w="12273" h="12280">
                    <a:moveTo>
                      <a:pt x="10479" y="10485"/>
                    </a:moveTo>
                    <a:lnTo>
                      <a:pt x="10696" y="10257"/>
                    </a:lnTo>
                    <a:lnTo>
                      <a:pt x="10899" y="10020"/>
                    </a:lnTo>
                    <a:lnTo>
                      <a:pt x="11089" y="9774"/>
                    </a:lnTo>
                    <a:lnTo>
                      <a:pt x="11264" y="9523"/>
                    </a:lnTo>
                    <a:lnTo>
                      <a:pt x="11425" y="9264"/>
                    </a:lnTo>
                    <a:lnTo>
                      <a:pt x="11572" y="8999"/>
                    </a:lnTo>
                    <a:lnTo>
                      <a:pt x="11705" y="8729"/>
                    </a:lnTo>
                    <a:lnTo>
                      <a:pt x="11824" y="8454"/>
                    </a:lnTo>
                    <a:lnTo>
                      <a:pt x="11930" y="8174"/>
                    </a:lnTo>
                    <a:lnTo>
                      <a:pt x="12021" y="7890"/>
                    </a:lnTo>
                    <a:lnTo>
                      <a:pt x="12097" y="7604"/>
                    </a:lnTo>
                    <a:lnTo>
                      <a:pt x="12160" y="7315"/>
                    </a:lnTo>
                    <a:lnTo>
                      <a:pt x="12210" y="7023"/>
                    </a:lnTo>
                    <a:lnTo>
                      <a:pt x="12244" y="6730"/>
                    </a:lnTo>
                    <a:lnTo>
                      <a:pt x="12266" y="6435"/>
                    </a:lnTo>
                    <a:lnTo>
                      <a:pt x="12273" y="6140"/>
                    </a:lnTo>
                    <a:lnTo>
                      <a:pt x="12266" y="5845"/>
                    </a:lnTo>
                    <a:lnTo>
                      <a:pt x="12244" y="5550"/>
                    </a:lnTo>
                    <a:lnTo>
                      <a:pt x="12210" y="5257"/>
                    </a:lnTo>
                    <a:lnTo>
                      <a:pt x="12160" y="4965"/>
                    </a:lnTo>
                    <a:lnTo>
                      <a:pt x="12097" y="4675"/>
                    </a:lnTo>
                    <a:lnTo>
                      <a:pt x="12021" y="4388"/>
                    </a:lnTo>
                    <a:lnTo>
                      <a:pt x="11930" y="4105"/>
                    </a:lnTo>
                    <a:lnTo>
                      <a:pt x="11824" y="3826"/>
                    </a:lnTo>
                    <a:lnTo>
                      <a:pt x="11705" y="3550"/>
                    </a:lnTo>
                    <a:lnTo>
                      <a:pt x="11572" y="3281"/>
                    </a:lnTo>
                    <a:lnTo>
                      <a:pt x="11425" y="3016"/>
                    </a:lnTo>
                    <a:lnTo>
                      <a:pt x="11264" y="2757"/>
                    </a:lnTo>
                    <a:lnTo>
                      <a:pt x="11089" y="2505"/>
                    </a:lnTo>
                    <a:lnTo>
                      <a:pt x="10899" y="2260"/>
                    </a:lnTo>
                    <a:lnTo>
                      <a:pt x="10696" y="2023"/>
                    </a:lnTo>
                    <a:lnTo>
                      <a:pt x="10479" y="1795"/>
                    </a:lnTo>
                    <a:lnTo>
                      <a:pt x="10251" y="1578"/>
                    </a:lnTo>
                    <a:lnTo>
                      <a:pt x="10014" y="1374"/>
                    </a:lnTo>
                    <a:lnTo>
                      <a:pt x="9768" y="1185"/>
                    </a:lnTo>
                    <a:lnTo>
                      <a:pt x="9517" y="1010"/>
                    </a:lnTo>
                    <a:lnTo>
                      <a:pt x="9259" y="849"/>
                    </a:lnTo>
                    <a:lnTo>
                      <a:pt x="8994" y="701"/>
                    </a:lnTo>
                    <a:lnTo>
                      <a:pt x="8724" y="567"/>
                    </a:lnTo>
                    <a:lnTo>
                      <a:pt x="8449" y="448"/>
                    </a:lnTo>
                    <a:lnTo>
                      <a:pt x="8169" y="343"/>
                    </a:lnTo>
                    <a:lnTo>
                      <a:pt x="7886" y="252"/>
                    </a:lnTo>
                    <a:lnTo>
                      <a:pt x="7599" y="176"/>
                    </a:lnTo>
                    <a:lnTo>
                      <a:pt x="7311" y="112"/>
                    </a:lnTo>
                    <a:lnTo>
                      <a:pt x="7019" y="63"/>
                    </a:lnTo>
                    <a:lnTo>
                      <a:pt x="6726" y="27"/>
                    </a:lnTo>
                    <a:lnTo>
                      <a:pt x="6432" y="7"/>
                    </a:lnTo>
                    <a:lnTo>
                      <a:pt x="6136" y="0"/>
                    </a:lnTo>
                    <a:lnTo>
                      <a:pt x="5841" y="7"/>
                    </a:lnTo>
                    <a:lnTo>
                      <a:pt x="5547" y="27"/>
                    </a:lnTo>
                    <a:lnTo>
                      <a:pt x="5254" y="63"/>
                    </a:lnTo>
                    <a:lnTo>
                      <a:pt x="4962" y="112"/>
                    </a:lnTo>
                    <a:lnTo>
                      <a:pt x="4672" y="176"/>
                    </a:lnTo>
                    <a:lnTo>
                      <a:pt x="4386" y="252"/>
                    </a:lnTo>
                    <a:lnTo>
                      <a:pt x="4103" y="343"/>
                    </a:lnTo>
                    <a:lnTo>
                      <a:pt x="3824" y="448"/>
                    </a:lnTo>
                    <a:lnTo>
                      <a:pt x="3548" y="567"/>
                    </a:lnTo>
                    <a:lnTo>
                      <a:pt x="3279" y="701"/>
                    </a:lnTo>
                    <a:lnTo>
                      <a:pt x="3014" y="849"/>
                    </a:lnTo>
                    <a:lnTo>
                      <a:pt x="2755" y="1010"/>
                    </a:lnTo>
                    <a:lnTo>
                      <a:pt x="2503" y="1185"/>
                    </a:lnTo>
                    <a:lnTo>
                      <a:pt x="2259" y="1374"/>
                    </a:lnTo>
                    <a:lnTo>
                      <a:pt x="2022" y="1578"/>
                    </a:lnTo>
                    <a:lnTo>
                      <a:pt x="1794" y="1795"/>
                    </a:lnTo>
                    <a:lnTo>
                      <a:pt x="1577" y="2023"/>
                    </a:lnTo>
                    <a:lnTo>
                      <a:pt x="1374" y="2260"/>
                    </a:lnTo>
                    <a:lnTo>
                      <a:pt x="1184" y="2505"/>
                    </a:lnTo>
                    <a:lnTo>
                      <a:pt x="1009" y="2757"/>
                    </a:lnTo>
                    <a:lnTo>
                      <a:pt x="848" y="3016"/>
                    </a:lnTo>
                    <a:lnTo>
                      <a:pt x="701" y="3281"/>
                    </a:lnTo>
                    <a:lnTo>
                      <a:pt x="567" y="3550"/>
                    </a:lnTo>
                    <a:lnTo>
                      <a:pt x="448" y="3826"/>
                    </a:lnTo>
                    <a:lnTo>
                      <a:pt x="343" y="4105"/>
                    </a:lnTo>
                    <a:lnTo>
                      <a:pt x="252" y="4388"/>
                    </a:lnTo>
                    <a:lnTo>
                      <a:pt x="175" y="4675"/>
                    </a:lnTo>
                    <a:lnTo>
                      <a:pt x="112" y="4965"/>
                    </a:lnTo>
                    <a:lnTo>
                      <a:pt x="63" y="5257"/>
                    </a:lnTo>
                    <a:lnTo>
                      <a:pt x="27" y="5550"/>
                    </a:lnTo>
                    <a:lnTo>
                      <a:pt x="7" y="5845"/>
                    </a:lnTo>
                    <a:lnTo>
                      <a:pt x="0" y="6140"/>
                    </a:lnTo>
                    <a:lnTo>
                      <a:pt x="7" y="6435"/>
                    </a:lnTo>
                    <a:lnTo>
                      <a:pt x="27" y="6730"/>
                    </a:lnTo>
                    <a:lnTo>
                      <a:pt x="63" y="7023"/>
                    </a:lnTo>
                    <a:lnTo>
                      <a:pt x="112" y="7315"/>
                    </a:lnTo>
                    <a:lnTo>
                      <a:pt x="175" y="7604"/>
                    </a:lnTo>
                    <a:lnTo>
                      <a:pt x="252" y="7890"/>
                    </a:lnTo>
                    <a:lnTo>
                      <a:pt x="343" y="8174"/>
                    </a:lnTo>
                    <a:lnTo>
                      <a:pt x="448" y="8454"/>
                    </a:lnTo>
                    <a:lnTo>
                      <a:pt x="567" y="8729"/>
                    </a:lnTo>
                    <a:lnTo>
                      <a:pt x="701" y="8999"/>
                    </a:lnTo>
                    <a:lnTo>
                      <a:pt x="848" y="9264"/>
                    </a:lnTo>
                    <a:lnTo>
                      <a:pt x="1009" y="9523"/>
                    </a:lnTo>
                    <a:lnTo>
                      <a:pt x="1184" y="9774"/>
                    </a:lnTo>
                    <a:lnTo>
                      <a:pt x="1374" y="10020"/>
                    </a:lnTo>
                    <a:lnTo>
                      <a:pt x="1577" y="10257"/>
                    </a:lnTo>
                    <a:lnTo>
                      <a:pt x="1794" y="10485"/>
                    </a:lnTo>
                    <a:lnTo>
                      <a:pt x="2022" y="10702"/>
                    </a:lnTo>
                    <a:lnTo>
                      <a:pt x="2259" y="10906"/>
                    </a:lnTo>
                    <a:lnTo>
                      <a:pt x="2503" y="11095"/>
                    </a:lnTo>
                    <a:lnTo>
                      <a:pt x="2755" y="11270"/>
                    </a:lnTo>
                    <a:lnTo>
                      <a:pt x="3014" y="11431"/>
                    </a:lnTo>
                    <a:lnTo>
                      <a:pt x="3279" y="11579"/>
                    </a:lnTo>
                    <a:lnTo>
                      <a:pt x="3548" y="11712"/>
                    </a:lnTo>
                    <a:lnTo>
                      <a:pt x="3824" y="11831"/>
                    </a:lnTo>
                    <a:lnTo>
                      <a:pt x="4103" y="11937"/>
                    </a:lnTo>
                    <a:lnTo>
                      <a:pt x="4386" y="12028"/>
                    </a:lnTo>
                    <a:lnTo>
                      <a:pt x="4672" y="12104"/>
                    </a:lnTo>
                    <a:lnTo>
                      <a:pt x="4962" y="12167"/>
                    </a:lnTo>
                    <a:lnTo>
                      <a:pt x="5254" y="12217"/>
                    </a:lnTo>
                    <a:lnTo>
                      <a:pt x="5547" y="12251"/>
                    </a:lnTo>
                    <a:lnTo>
                      <a:pt x="5841" y="12273"/>
                    </a:lnTo>
                    <a:lnTo>
                      <a:pt x="6136" y="12280"/>
                    </a:lnTo>
                    <a:lnTo>
                      <a:pt x="6432" y="12273"/>
                    </a:lnTo>
                    <a:lnTo>
                      <a:pt x="6726" y="12251"/>
                    </a:lnTo>
                    <a:lnTo>
                      <a:pt x="7019" y="12217"/>
                    </a:lnTo>
                    <a:lnTo>
                      <a:pt x="7311" y="12167"/>
                    </a:lnTo>
                    <a:lnTo>
                      <a:pt x="7599" y="12104"/>
                    </a:lnTo>
                    <a:lnTo>
                      <a:pt x="7886" y="12028"/>
                    </a:lnTo>
                    <a:lnTo>
                      <a:pt x="8169" y="11937"/>
                    </a:lnTo>
                    <a:lnTo>
                      <a:pt x="8449" y="11831"/>
                    </a:lnTo>
                    <a:lnTo>
                      <a:pt x="8724" y="11712"/>
                    </a:lnTo>
                    <a:lnTo>
                      <a:pt x="8994" y="11579"/>
                    </a:lnTo>
                    <a:lnTo>
                      <a:pt x="9259" y="11431"/>
                    </a:lnTo>
                    <a:lnTo>
                      <a:pt x="9517" y="11270"/>
                    </a:lnTo>
                    <a:lnTo>
                      <a:pt x="9768" y="11095"/>
                    </a:lnTo>
                    <a:lnTo>
                      <a:pt x="10014" y="10906"/>
                    </a:lnTo>
                    <a:lnTo>
                      <a:pt x="10251" y="10702"/>
                    </a:lnTo>
                    <a:lnTo>
                      <a:pt x="10479" y="10485"/>
                    </a:lnTo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A6A6A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B17A9F33-B834-ED40-BEB1-77BEAD1CA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225" y="2008188"/>
                <a:ext cx="1651000" cy="1652587"/>
              </a:xfrm>
              <a:custGeom>
                <a:avLst/>
                <a:gdLst/>
                <a:ahLst/>
                <a:cxnLst>
                  <a:cxn ang="0">
                    <a:pos x="9237" y="8491"/>
                  </a:cxn>
                  <a:cxn ang="0">
                    <a:pos x="9682" y="7851"/>
                  </a:cxn>
                  <a:cxn ang="0">
                    <a:pos x="10021" y="7164"/>
                  </a:cxn>
                  <a:cxn ang="0">
                    <a:pos x="10252" y="6445"/>
                  </a:cxn>
                  <a:cxn ang="0">
                    <a:pos x="10376" y="5704"/>
                  </a:cxn>
                  <a:cxn ang="0">
                    <a:pos x="10395" y="4954"/>
                  </a:cxn>
                  <a:cxn ang="0">
                    <a:pos x="10305" y="4209"/>
                  </a:cxn>
                  <a:cxn ang="0">
                    <a:pos x="10109" y="3479"/>
                  </a:cxn>
                  <a:cxn ang="0">
                    <a:pos x="9807" y="2781"/>
                  </a:cxn>
                  <a:cxn ang="0">
                    <a:pos x="9397" y="2124"/>
                  </a:cxn>
                  <a:cxn ang="0">
                    <a:pos x="8880" y="1521"/>
                  </a:cxn>
                  <a:cxn ang="0">
                    <a:pos x="8279" y="1005"/>
                  </a:cxn>
                  <a:cxn ang="0">
                    <a:pos x="7622" y="595"/>
                  </a:cxn>
                  <a:cxn ang="0">
                    <a:pos x="6923" y="292"/>
                  </a:cxn>
                  <a:cxn ang="0">
                    <a:pos x="6195" y="95"/>
                  </a:cxn>
                  <a:cxn ang="0">
                    <a:pos x="5450" y="7"/>
                  </a:cxn>
                  <a:cxn ang="0">
                    <a:pos x="4701" y="24"/>
                  </a:cxn>
                  <a:cxn ang="0">
                    <a:pos x="3960" y="149"/>
                  </a:cxn>
                  <a:cxn ang="0">
                    <a:pos x="3240" y="381"/>
                  </a:cxn>
                  <a:cxn ang="0">
                    <a:pos x="2555" y="720"/>
                  </a:cxn>
                  <a:cxn ang="0">
                    <a:pos x="1915" y="1165"/>
                  </a:cxn>
                  <a:cxn ang="0">
                    <a:pos x="1336" y="1716"/>
                  </a:cxn>
                  <a:cxn ang="0">
                    <a:pos x="855" y="2337"/>
                  </a:cxn>
                  <a:cxn ang="0">
                    <a:pos x="481" y="3010"/>
                  </a:cxn>
                  <a:cxn ang="0">
                    <a:pos x="214" y="3720"/>
                  </a:cxn>
                  <a:cxn ang="0">
                    <a:pos x="54" y="4455"/>
                  </a:cxn>
                  <a:cxn ang="0">
                    <a:pos x="0" y="5204"/>
                  </a:cxn>
                  <a:cxn ang="0">
                    <a:pos x="54" y="5952"/>
                  </a:cxn>
                  <a:cxn ang="0">
                    <a:pos x="214" y="6687"/>
                  </a:cxn>
                  <a:cxn ang="0">
                    <a:pos x="481" y="7398"/>
                  </a:cxn>
                  <a:cxn ang="0">
                    <a:pos x="855" y="8070"/>
                  </a:cxn>
                  <a:cxn ang="0">
                    <a:pos x="1336" y="8692"/>
                  </a:cxn>
                  <a:cxn ang="0">
                    <a:pos x="1915" y="9243"/>
                  </a:cxn>
                  <a:cxn ang="0">
                    <a:pos x="2555" y="9688"/>
                  </a:cxn>
                  <a:cxn ang="0">
                    <a:pos x="3240" y="10027"/>
                  </a:cxn>
                  <a:cxn ang="0">
                    <a:pos x="3960" y="10258"/>
                  </a:cxn>
                  <a:cxn ang="0">
                    <a:pos x="4701" y="10383"/>
                  </a:cxn>
                  <a:cxn ang="0">
                    <a:pos x="5450" y="10401"/>
                  </a:cxn>
                  <a:cxn ang="0">
                    <a:pos x="6195" y="10312"/>
                  </a:cxn>
                  <a:cxn ang="0">
                    <a:pos x="6923" y="10116"/>
                  </a:cxn>
                  <a:cxn ang="0">
                    <a:pos x="7622" y="9813"/>
                  </a:cxn>
                  <a:cxn ang="0">
                    <a:pos x="8279" y="9403"/>
                  </a:cxn>
                  <a:cxn ang="0">
                    <a:pos x="8880" y="8886"/>
                  </a:cxn>
                </a:cxnLst>
                <a:rect l="0" t="0" r="r" b="b"/>
                <a:pathLst>
                  <a:path w="10400" h="10407">
                    <a:moveTo>
                      <a:pt x="8880" y="8886"/>
                    </a:moveTo>
                    <a:lnTo>
                      <a:pt x="9064" y="8692"/>
                    </a:lnTo>
                    <a:lnTo>
                      <a:pt x="9237" y="8491"/>
                    </a:lnTo>
                    <a:lnTo>
                      <a:pt x="9397" y="8284"/>
                    </a:lnTo>
                    <a:lnTo>
                      <a:pt x="9545" y="8070"/>
                    </a:lnTo>
                    <a:lnTo>
                      <a:pt x="9682" y="7851"/>
                    </a:lnTo>
                    <a:lnTo>
                      <a:pt x="9807" y="7627"/>
                    </a:lnTo>
                    <a:lnTo>
                      <a:pt x="9919" y="7398"/>
                    </a:lnTo>
                    <a:lnTo>
                      <a:pt x="10021" y="7164"/>
                    </a:lnTo>
                    <a:lnTo>
                      <a:pt x="10109" y="6927"/>
                    </a:lnTo>
                    <a:lnTo>
                      <a:pt x="10186" y="6687"/>
                    </a:lnTo>
                    <a:lnTo>
                      <a:pt x="10252" y="6445"/>
                    </a:lnTo>
                    <a:lnTo>
                      <a:pt x="10305" y="6199"/>
                    </a:lnTo>
                    <a:lnTo>
                      <a:pt x="10347" y="5952"/>
                    </a:lnTo>
                    <a:lnTo>
                      <a:pt x="10376" y="5704"/>
                    </a:lnTo>
                    <a:lnTo>
                      <a:pt x="10395" y="5454"/>
                    </a:lnTo>
                    <a:lnTo>
                      <a:pt x="10400" y="5204"/>
                    </a:lnTo>
                    <a:lnTo>
                      <a:pt x="10395" y="4954"/>
                    </a:lnTo>
                    <a:lnTo>
                      <a:pt x="10376" y="4704"/>
                    </a:lnTo>
                    <a:lnTo>
                      <a:pt x="10347" y="4455"/>
                    </a:lnTo>
                    <a:lnTo>
                      <a:pt x="10305" y="4209"/>
                    </a:lnTo>
                    <a:lnTo>
                      <a:pt x="10252" y="3963"/>
                    </a:lnTo>
                    <a:lnTo>
                      <a:pt x="10186" y="3720"/>
                    </a:lnTo>
                    <a:lnTo>
                      <a:pt x="10109" y="3479"/>
                    </a:lnTo>
                    <a:lnTo>
                      <a:pt x="10021" y="3243"/>
                    </a:lnTo>
                    <a:lnTo>
                      <a:pt x="9919" y="3010"/>
                    </a:lnTo>
                    <a:lnTo>
                      <a:pt x="9807" y="2781"/>
                    </a:lnTo>
                    <a:lnTo>
                      <a:pt x="9682" y="2557"/>
                    </a:lnTo>
                    <a:lnTo>
                      <a:pt x="9545" y="2337"/>
                    </a:lnTo>
                    <a:lnTo>
                      <a:pt x="9397" y="2124"/>
                    </a:lnTo>
                    <a:lnTo>
                      <a:pt x="9237" y="1916"/>
                    </a:lnTo>
                    <a:lnTo>
                      <a:pt x="9064" y="1716"/>
                    </a:lnTo>
                    <a:lnTo>
                      <a:pt x="8880" y="1521"/>
                    </a:lnTo>
                    <a:lnTo>
                      <a:pt x="8686" y="1337"/>
                    </a:lnTo>
                    <a:lnTo>
                      <a:pt x="8485" y="1165"/>
                    </a:lnTo>
                    <a:lnTo>
                      <a:pt x="8279" y="1005"/>
                    </a:lnTo>
                    <a:lnTo>
                      <a:pt x="8065" y="856"/>
                    </a:lnTo>
                    <a:lnTo>
                      <a:pt x="7846" y="720"/>
                    </a:lnTo>
                    <a:lnTo>
                      <a:pt x="7622" y="595"/>
                    </a:lnTo>
                    <a:lnTo>
                      <a:pt x="7393" y="482"/>
                    </a:lnTo>
                    <a:lnTo>
                      <a:pt x="7160" y="381"/>
                    </a:lnTo>
                    <a:lnTo>
                      <a:pt x="6923" y="292"/>
                    </a:lnTo>
                    <a:lnTo>
                      <a:pt x="6683" y="214"/>
                    </a:lnTo>
                    <a:lnTo>
                      <a:pt x="6441" y="149"/>
                    </a:lnTo>
                    <a:lnTo>
                      <a:pt x="6195" y="95"/>
                    </a:lnTo>
                    <a:lnTo>
                      <a:pt x="5948" y="54"/>
                    </a:lnTo>
                    <a:lnTo>
                      <a:pt x="5700" y="24"/>
                    </a:lnTo>
                    <a:lnTo>
                      <a:pt x="5450" y="7"/>
                    </a:lnTo>
                    <a:lnTo>
                      <a:pt x="5200" y="0"/>
                    </a:lnTo>
                    <a:lnTo>
                      <a:pt x="4951" y="7"/>
                    </a:lnTo>
                    <a:lnTo>
                      <a:pt x="4701" y="24"/>
                    </a:lnTo>
                    <a:lnTo>
                      <a:pt x="4452" y="54"/>
                    </a:lnTo>
                    <a:lnTo>
                      <a:pt x="4206" y="95"/>
                    </a:lnTo>
                    <a:lnTo>
                      <a:pt x="3960" y="149"/>
                    </a:lnTo>
                    <a:lnTo>
                      <a:pt x="3717" y="214"/>
                    </a:lnTo>
                    <a:lnTo>
                      <a:pt x="3477" y="292"/>
                    </a:lnTo>
                    <a:lnTo>
                      <a:pt x="3240" y="381"/>
                    </a:lnTo>
                    <a:lnTo>
                      <a:pt x="3008" y="482"/>
                    </a:lnTo>
                    <a:lnTo>
                      <a:pt x="2778" y="595"/>
                    </a:lnTo>
                    <a:lnTo>
                      <a:pt x="2555" y="720"/>
                    </a:lnTo>
                    <a:lnTo>
                      <a:pt x="2335" y="856"/>
                    </a:lnTo>
                    <a:lnTo>
                      <a:pt x="2122" y="1005"/>
                    </a:lnTo>
                    <a:lnTo>
                      <a:pt x="1915" y="1165"/>
                    </a:lnTo>
                    <a:lnTo>
                      <a:pt x="1714" y="1337"/>
                    </a:lnTo>
                    <a:lnTo>
                      <a:pt x="1520" y="1521"/>
                    </a:lnTo>
                    <a:lnTo>
                      <a:pt x="1336" y="1716"/>
                    </a:lnTo>
                    <a:lnTo>
                      <a:pt x="1164" y="1916"/>
                    </a:lnTo>
                    <a:lnTo>
                      <a:pt x="1004" y="2124"/>
                    </a:lnTo>
                    <a:lnTo>
                      <a:pt x="855" y="2337"/>
                    </a:lnTo>
                    <a:lnTo>
                      <a:pt x="719" y="2557"/>
                    </a:lnTo>
                    <a:lnTo>
                      <a:pt x="594" y="2781"/>
                    </a:lnTo>
                    <a:lnTo>
                      <a:pt x="481" y="3010"/>
                    </a:lnTo>
                    <a:lnTo>
                      <a:pt x="380" y="3243"/>
                    </a:lnTo>
                    <a:lnTo>
                      <a:pt x="292" y="3479"/>
                    </a:lnTo>
                    <a:lnTo>
                      <a:pt x="214" y="3720"/>
                    </a:lnTo>
                    <a:lnTo>
                      <a:pt x="149" y="3963"/>
                    </a:lnTo>
                    <a:lnTo>
                      <a:pt x="95" y="4209"/>
                    </a:lnTo>
                    <a:lnTo>
                      <a:pt x="54" y="4455"/>
                    </a:lnTo>
                    <a:lnTo>
                      <a:pt x="23" y="4704"/>
                    </a:lnTo>
                    <a:lnTo>
                      <a:pt x="6" y="4954"/>
                    </a:lnTo>
                    <a:lnTo>
                      <a:pt x="0" y="5204"/>
                    </a:lnTo>
                    <a:lnTo>
                      <a:pt x="6" y="5454"/>
                    </a:lnTo>
                    <a:lnTo>
                      <a:pt x="23" y="5704"/>
                    </a:lnTo>
                    <a:lnTo>
                      <a:pt x="54" y="5952"/>
                    </a:lnTo>
                    <a:lnTo>
                      <a:pt x="95" y="6199"/>
                    </a:lnTo>
                    <a:lnTo>
                      <a:pt x="149" y="6445"/>
                    </a:lnTo>
                    <a:lnTo>
                      <a:pt x="214" y="6687"/>
                    </a:lnTo>
                    <a:lnTo>
                      <a:pt x="292" y="6927"/>
                    </a:lnTo>
                    <a:lnTo>
                      <a:pt x="380" y="7164"/>
                    </a:lnTo>
                    <a:lnTo>
                      <a:pt x="481" y="7398"/>
                    </a:lnTo>
                    <a:lnTo>
                      <a:pt x="594" y="7627"/>
                    </a:lnTo>
                    <a:lnTo>
                      <a:pt x="719" y="7851"/>
                    </a:lnTo>
                    <a:lnTo>
                      <a:pt x="855" y="8070"/>
                    </a:lnTo>
                    <a:lnTo>
                      <a:pt x="1004" y="8284"/>
                    </a:lnTo>
                    <a:lnTo>
                      <a:pt x="1164" y="8491"/>
                    </a:lnTo>
                    <a:lnTo>
                      <a:pt x="1336" y="8692"/>
                    </a:lnTo>
                    <a:lnTo>
                      <a:pt x="1520" y="8886"/>
                    </a:lnTo>
                    <a:lnTo>
                      <a:pt x="1714" y="9070"/>
                    </a:lnTo>
                    <a:lnTo>
                      <a:pt x="1915" y="9243"/>
                    </a:lnTo>
                    <a:lnTo>
                      <a:pt x="2122" y="9403"/>
                    </a:lnTo>
                    <a:lnTo>
                      <a:pt x="2335" y="9551"/>
                    </a:lnTo>
                    <a:lnTo>
                      <a:pt x="2555" y="9688"/>
                    </a:lnTo>
                    <a:lnTo>
                      <a:pt x="2778" y="9813"/>
                    </a:lnTo>
                    <a:lnTo>
                      <a:pt x="3008" y="9925"/>
                    </a:lnTo>
                    <a:lnTo>
                      <a:pt x="3240" y="10027"/>
                    </a:lnTo>
                    <a:lnTo>
                      <a:pt x="3477" y="10116"/>
                    </a:lnTo>
                    <a:lnTo>
                      <a:pt x="3717" y="10192"/>
                    </a:lnTo>
                    <a:lnTo>
                      <a:pt x="3960" y="10258"/>
                    </a:lnTo>
                    <a:lnTo>
                      <a:pt x="4206" y="10312"/>
                    </a:lnTo>
                    <a:lnTo>
                      <a:pt x="4452" y="10354"/>
                    </a:lnTo>
                    <a:lnTo>
                      <a:pt x="4701" y="10383"/>
                    </a:lnTo>
                    <a:lnTo>
                      <a:pt x="4951" y="10401"/>
                    </a:lnTo>
                    <a:lnTo>
                      <a:pt x="5200" y="10407"/>
                    </a:lnTo>
                    <a:lnTo>
                      <a:pt x="5450" y="10401"/>
                    </a:lnTo>
                    <a:lnTo>
                      <a:pt x="5700" y="10383"/>
                    </a:lnTo>
                    <a:lnTo>
                      <a:pt x="5948" y="10354"/>
                    </a:lnTo>
                    <a:lnTo>
                      <a:pt x="6195" y="10312"/>
                    </a:lnTo>
                    <a:lnTo>
                      <a:pt x="6441" y="10258"/>
                    </a:lnTo>
                    <a:lnTo>
                      <a:pt x="6683" y="10192"/>
                    </a:lnTo>
                    <a:lnTo>
                      <a:pt x="6923" y="10116"/>
                    </a:lnTo>
                    <a:lnTo>
                      <a:pt x="7160" y="10027"/>
                    </a:lnTo>
                    <a:lnTo>
                      <a:pt x="7393" y="9925"/>
                    </a:lnTo>
                    <a:lnTo>
                      <a:pt x="7622" y="9813"/>
                    </a:lnTo>
                    <a:lnTo>
                      <a:pt x="7846" y="9688"/>
                    </a:lnTo>
                    <a:lnTo>
                      <a:pt x="8065" y="9551"/>
                    </a:lnTo>
                    <a:lnTo>
                      <a:pt x="8279" y="9403"/>
                    </a:lnTo>
                    <a:lnTo>
                      <a:pt x="8485" y="9243"/>
                    </a:lnTo>
                    <a:lnTo>
                      <a:pt x="8686" y="9070"/>
                    </a:lnTo>
                    <a:lnTo>
                      <a:pt x="8880" y="8886"/>
                    </a:lnTo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>
                      <a:lumMod val="8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1" name="Freeform 196">
              <a:extLst>
                <a:ext uri="{FF2B5EF4-FFF2-40B4-BE49-F238E27FC236}">
                  <a16:creationId xmlns:a16="http://schemas.microsoft.com/office/drawing/2014/main" id="{71716268-6584-3C42-B6D6-06EDEC713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106" y="2830864"/>
              <a:ext cx="1424708" cy="926056"/>
            </a:xfrm>
            <a:custGeom>
              <a:avLst/>
              <a:gdLst>
                <a:gd name="T0" fmla="*/ 242 w 319"/>
                <a:gd name="T1" fmla="*/ 58 h 207"/>
                <a:gd name="T2" fmla="*/ 229 w 319"/>
                <a:gd name="T3" fmla="*/ 59 h 207"/>
                <a:gd name="T4" fmla="*/ 218 w 319"/>
                <a:gd name="T5" fmla="*/ 35 h 207"/>
                <a:gd name="T6" fmla="*/ 199 w 319"/>
                <a:gd name="T7" fmla="*/ 16 h 207"/>
                <a:gd name="T8" fmla="*/ 175 w 319"/>
                <a:gd name="T9" fmla="*/ 4 h 207"/>
                <a:gd name="T10" fmla="*/ 148 w 319"/>
                <a:gd name="T11" fmla="*/ 0 h 207"/>
                <a:gd name="T12" fmla="*/ 140 w 319"/>
                <a:gd name="T13" fmla="*/ 0 h 207"/>
                <a:gd name="T14" fmla="*/ 124 w 319"/>
                <a:gd name="T15" fmla="*/ 4 h 207"/>
                <a:gd name="T16" fmla="*/ 108 w 319"/>
                <a:gd name="T17" fmla="*/ 10 h 207"/>
                <a:gd name="T18" fmla="*/ 95 w 319"/>
                <a:gd name="T19" fmla="*/ 18 h 207"/>
                <a:gd name="T20" fmla="*/ 83 w 319"/>
                <a:gd name="T21" fmla="*/ 30 h 207"/>
                <a:gd name="T22" fmla="*/ 74 w 319"/>
                <a:gd name="T23" fmla="*/ 43 h 207"/>
                <a:gd name="T24" fmla="*/ 68 w 319"/>
                <a:gd name="T25" fmla="*/ 58 h 207"/>
                <a:gd name="T26" fmla="*/ 64 w 319"/>
                <a:gd name="T27" fmla="*/ 74 h 207"/>
                <a:gd name="T28" fmla="*/ 64 w 319"/>
                <a:gd name="T29" fmla="*/ 83 h 207"/>
                <a:gd name="T30" fmla="*/ 65 w 319"/>
                <a:gd name="T31" fmla="*/ 95 h 207"/>
                <a:gd name="T32" fmla="*/ 57 w 319"/>
                <a:gd name="T33" fmla="*/ 94 h 207"/>
                <a:gd name="T34" fmla="*/ 36 w 319"/>
                <a:gd name="T35" fmla="*/ 99 h 207"/>
                <a:gd name="T36" fmla="*/ 17 w 319"/>
                <a:gd name="T37" fmla="*/ 111 h 207"/>
                <a:gd name="T38" fmla="*/ 5 w 319"/>
                <a:gd name="T39" fmla="*/ 128 h 207"/>
                <a:gd name="T40" fmla="*/ 0 w 319"/>
                <a:gd name="T41" fmla="*/ 151 h 207"/>
                <a:gd name="T42" fmla="*/ 1 w 319"/>
                <a:gd name="T43" fmla="*/ 162 h 207"/>
                <a:gd name="T44" fmla="*/ 10 w 319"/>
                <a:gd name="T45" fmla="*/ 182 h 207"/>
                <a:gd name="T46" fmla="*/ 25 w 319"/>
                <a:gd name="T47" fmla="*/ 197 h 207"/>
                <a:gd name="T48" fmla="*/ 46 w 319"/>
                <a:gd name="T49" fmla="*/ 206 h 207"/>
                <a:gd name="T50" fmla="*/ 137 w 319"/>
                <a:gd name="T51" fmla="*/ 207 h 207"/>
                <a:gd name="T52" fmla="*/ 104 w 319"/>
                <a:gd name="T53" fmla="*/ 147 h 207"/>
                <a:gd name="T54" fmla="*/ 216 w 319"/>
                <a:gd name="T55" fmla="*/ 147 h 207"/>
                <a:gd name="T56" fmla="*/ 181 w 319"/>
                <a:gd name="T57" fmla="*/ 207 h 207"/>
                <a:gd name="T58" fmla="*/ 242 w 319"/>
                <a:gd name="T59" fmla="*/ 207 h 207"/>
                <a:gd name="T60" fmla="*/ 258 w 319"/>
                <a:gd name="T61" fmla="*/ 206 h 207"/>
                <a:gd name="T62" fmla="*/ 272 w 319"/>
                <a:gd name="T63" fmla="*/ 201 h 207"/>
                <a:gd name="T64" fmla="*/ 285 w 319"/>
                <a:gd name="T65" fmla="*/ 194 h 207"/>
                <a:gd name="T66" fmla="*/ 296 w 319"/>
                <a:gd name="T67" fmla="*/ 185 h 207"/>
                <a:gd name="T68" fmla="*/ 306 w 319"/>
                <a:gd name="T69" fmla="*/ 174 h 207"/>
                <a:gd name="T70" fmla="*/ 313 w 319"/>
                <a:gd name="T71" fmla="*/ 161 h 207"/>
                <a:gd name="T72" fmla="*/ 317 w 319"/>
                <a:gd name="T73" fmla="*/ 148 h 207"/>
                <a:gd name="T74" fmla="*/ 319 w 319"/>
                <a:gd name="T75" fmla="*/ 132 h 207"/>
                <a:gd name="T76" fmla="*/ 318 w 319"/>
                <a:gd name="T77" fmla="*/ 125 h 207"/>
                <a:gd name="T78" fmla="*/ 315 w 319"/>
                <a:gd name="T79" fmla="*/ 111 h 207"/>
                <a:gd name="T80" fmla="*/ 310 w 319"/>
                <a:gd name="T81" fmla="*/ 97 h 207"/>
                <a:gd name="T82" fmla="*/ 301 w 319"/>
                <a:gd name="T83" fmla="*/ 85 h 207"/>
                <a:gd name="T84" fmla="*/ 291 w 319"/>
                <a:gd name="T85" fmla="*/ 74 h 207"/>
                <a:gd name="T86" fmla="*/ 279 w 319"/>
                <a:gd name="T87" fmla="*/ 67 h 207"/>
                <a:gd name="T88" fmla="*/ 265 w 319"/>
                <a:gd name="T89" fmla="*/ 61 h 207"/>
                <a:gd name="T90" fmla="*/ 250 w 319"/>
                <a:gd name="T91" fmla="*/ 58 h 207"/>
                <a:gd name="T92" fmla="*/ 242 w 319"/>
                <a:gd name="T93" fmla="*/ 5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9" h="207">
                  <a:moveTo>
                    <a:pt x="242" y="58"/>
                  </a:moveTo>
                  <a:lnTo>
                    <a:pt x="242" y="58"/>
                  </a:lnTo>
                  <a:lnTo>
                    <a:pt x="229" y="59"/>
                  </a:lnTo>
                  <a:lnTo>
                    <a:pt x="229" y="59"/>
                  </a:lnTo>
                  <a:lnTo>
                    <a:pt x="225" y="46"/>
                  </a:lnTo>
                  <a:lnTo>
                    <a:pt x="218" y="35"/>
                  </a:lnTo>
                  <a:lnTo>
                    <a:pt x="209" y="25"/>
                  </a:lnTo>
                  <a:lnTo>
                    <a:pt x="199" y="16"/>
                  </a:lnTo>
                  <a:lnTo>
                    <a:pt x="188" y="9"/>
                  </a:lnTo>
                  <a:lnTo>
                    <a:pt x="175" y="4"/>
                  </a:lnTo>
                  <a:lnTo>
                    <a:pt x="163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0" y="0"/>
                  </a:lnTo>
                  <a:lnTo>
                    <a:pt x="131" y="2"/>
                  </a:lnTo>
                  <a:lnTo>
                    <a:pt x="124" y="4"/>
                  </a:lnTo>
                  <a:lnTo>
                    <a:pt x="115" y="6"/>
                  </a:lnTo>
                  <a:lnTo>
                    <a:pt x="108" y="10"/>
                  </a:lnTo>
                  <a:lnTo>
                    <a:pt x="101" y="14"/>
                  </a:lnTo>
                  <a:lnTo>
                    <a:pt x="95" y="18"/>
                  </a:lnTo>
                  <a:lnTo>
                    <a:pt x="88" y="24"/>
                  </a:lnTo>
                  <a:lnTo>
                    <a:pt x="83" y="30"/>
                  </a:lnTo>
                  <a:lnTo>
                    <a:pt x="78" y="36"/>
                  </a:lnTo>
                  <a:lnTo>
                    <a:pt x="74" y="43"/>
                  </a:lnTo>
                  <a:lnTo>
                    <a:pt x="70" y="51"/>
                  </a:lnTo>
                  <a:lnTo>
                    <a:pt x="68" y="58"/>
                  </a:lnTo>
                  <a:lnTo>
                    <a:pt x="66" y="66"/>
                  </a:lnTo>
                  <a:lnTo>
                    <a:pt x="64" y="74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46" y="95"/>
                  </a:lnTo>
                  <a:lnTo>
                    <a:pt x="36" y="99"/>
                  </a:lnTo>
                  <a:lnTo>
                    <a:pt x="25" y="104"/>
                  </a:lnTo>
                  <a:lnTo>
                    <a:pt x="17" y="111"/>
                  </a:lnTo>
                  <a:lnTo>
                    <a:pt x="10" y="119"/>
                  </a:lnTo>
                  <a:lnTo>
                    <a:pt x="5" y="128"/>
                  </a:lnTo>
                  <a:lnTo>
                    <a:pt x="1" y="139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162"/>
                  </a:lnTo>
                  <a:lnTo>
                    <a:pt x="5" y="173"/>
                  </a:lnTo>
                  <a:lnTo>
                    <a:pt x="10" y="182"/>
                  </a:lnTo>
                  <a:lnTo>
                    <a:pt x="17" y="190"/>
                  </a:lnTo>
                  <a:lnTo>
                    <a:pt x="25" y="197"/>
                  </a:lnTo>
                  <a:lnTo>
                    <a:pt x="36" y="203"/>
                  </a:lnTo>
                  <a:lnTo>
                    <a:pt x="46" y="206"/>
                  </a:lnTo>
                  <a:lnTo>
                    <a:pt x="57" y="207"/>
                  </a:lnTo>
                  <a:lnTo>
                    <a:pt x="137" y="207"/>
                  </a:lnTo>
                  <a:lnTo>
                    <a:pt x="137" y="147"/>
                  </a:lnTo>
                  <a:lnTo>
                    <a:pt x="104" y="147"/>
                  </a:lnTo>
                  <a:lnTo>
                    <a:pt x="160" y="73"/>
                  </a:lnTo>
                  <a:lnTo>
                    <a:pt x="216" y="147"/>
                  </a:lnTo>
                  <a:lnTo>
                    <a:pt x="181" y="147"/>
                  </a:lnTo>
                  <a:lnTo>
                    <a:pt x="181" y="207"/>
                  </a:lnTo>
                  <a:lnTo>
                    <a:pt x="242" y="207"/>
                  </a:lnTo>
                  <a:lnTo>
                    <a:pt x="242" y="207"/>
                  </a:lnTo>
                  <a:lnTo>
                    <a:pt x="250" y="207"/>
                  </a:lnTo>
                  <a:lnTo>
                    <a:pt x="258" y="206"/>
                  </a:lnTo>
                  <a:lnTo>
                    <a:pt x="265" y="204"/>
                  </a:lnTo>
                  <a:lnTo>
                    <a:pt x="272" y="201"/>
                  </a:lnTo>
                  <a:lnTo>
                    <a:pt x="279" y="197"/>
                  </a:lnTo>
                  <a:lnTo>
                    <a:pt x="285" y="194"/>
                  </a:lnTo>
                  <a:lnTo>
                    <a:pt x="291" y="190"/>
                  </a:lnTo>
                  <a:lnTo>
                    <a:pt x="296" y="185"/>
                  </a:lnTo>
                  <a:lnTo>
                    <a:pt x="301" y="180"/>
                  </a:lnTo>
                  <a:lnTo>
                    <a:pt x="306" y="174"/>
                  </a:lnTo>
                  <a:lnTo>
                    <a:pt x="310" y="167"/>
                  </a:lnTo>
                  <a:lnTo>
                    <a:pt x="313" y="161"/>
                  </a:lnTo>
                  <a:lnTo>
                    <a:pt x="315" y="154"/>
                  </a:lnTo>
                  <a:lnTo>
                    <a:pt x="317" y="148"/>
                  </a:lnTo>
                  <a:lnTo>
                    <a:pt x="318" y="139"/>
                  </a:lnTo>
                  <a:lnTo>
                    <a:pt x="319" y="132"/>
                  </a:lnTo>
                  <a:lnTo>
                    <a:pt x="319" y="132"/>
                  </a:lnTo>
                  <a:lnTo>
                    <a:pt x="318" y="125"/>
                  </a:lnTo>
                  <a:lnTo>
                    <a:pt x="317" y="118"/>
                  </a:lnTo>
                  <a:lnTo>
                    <a:pt x="315" y="111"/>
                  </a:lnTo>
                  <a:lnTo>
                    <a:pt x="313" y="103"/>
                  </a:lnTo>
                  <a:lnTo>
                    <a:pt x="310" y="97"/>
                  </a:lnTo>
                  <a:lnTo>
                    <a:pt x="306" y="91"/>
                  </a:lnTo>
                  <a:lnTo>
                    <a:pt x="301" y="85"/>
                  </a:lnTo>
                  <a:lnTo>
                    <a:pt x="296" y="79"/>
                  </a:lnTo>
                  <a:lnTo>
                    <a:pt x="291" y="74"/>
                  </a:lnTo>
                  <a:lnTo>
                    <a:pt x="285" y="70"/>
                  </a:lnTo>
                  <a:lnTo>
                    <a:pt x="279" y="67"/>
                  </a:lnTo>
                  <a:lnTo>
                    <a:pt x="272" y="64"/>
                  </a:lnTo>
                  <a:lnTo>
                    <a:pt x="265" y="61"/>
                  </a:lnTo>
                  <a:lnTo>
                    <a:pt x="258" y="59"/>
                  </a:lnTo>
                  <a:lnTo>
                    <a:pt x="250" y="58"/>
                  </a:lnTo>
                  <a:lnTo>
                    <a:pt x="242" y="58"/>
                  </a:lnTo>
                  <a:lnTo>
                    <a:pt x="242" y="58"/>
                  </a:lnTo>
                  <a:close/>
                </a:path>
              </a:pathLst>
            </a:custGeom>
            <a:solidFill>
              <a:srgbClr val="19657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9247F32-DB09-294D-80F5-211647AF9BEB}"/>
              </a:ext>
            </a:extLst>
          </p:cNvPr>
          <p:cNvGrpSpPr/>
          <p:nvPr/>
        </p:nvGrpSpPr>
        <p:grpSpPr>
          <a:xfrm>
            <a:off x="6096000" y="1964397"/>
            <a:ext cx="822720" cy="822718"/>
            <a:chOff x="5663488" y="1758240"/>
            <a:chExt cx="1874676" cy="1874672"/>
          </a:xfrm>
        </p:grpSpPr>
        <p:sp>
          <p:nvSpPr>
            <p:cNvPr id="37" name="圆角矩形 7">
              <a:extLst>
                <a:ext uri="{FF2B5EF4-FFF2-40B4-BE49-F238E27FC236}">
                  <a16:creationId xmlns:a16="http://schemas.microsoft.com/office/drawing/2014/main" id="{808518D9-A4B9-FB47-BC72-A7BE77EC9E6C}"/>
                </a:ext>
              </a:extLst>
            </p:cNvPr>
            <p:cNvSpPr/>
            <p:nvPr/>
          </p:nvSpPr>
          <p:spPr>
            <a:xfrm>
              <a:off x="5663488" y="1758240"/>
              <a:ext cx="1874676" cy="1874672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FE4D9DA7-03F4-B34C-B474-E7471EF1DC39}"/>
                </a:ext>
              </a:extLst>
            </p:cNvPr>
            <p:cNvSpPr/>
            <p:nvPr/>
          </p:nvSpPr>
          <p:spPr>
            <a:xfrm>
              <a:off x="5928512" y="2023262"/>
              <a:ext cx="1344632" cy="1344632"/>
            </a:xfrm>
            <a:prstGeom prst="ellipse">
              <a:avLst/>
            </a:prstGeom>
            <a:solidFill>
              <a:srgbClr val="196576"/>
            </a:solidFill>
            <a:ln w="762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圆角矩形 7">
              <a:extLst>
                <a:ext uri="{FF2B5EF4-FFF2-40B4-BE49-F238E27FC236}">
                  <a16:creationId xmlns:a16="http://schemas.microsoft.com/office/drawing/2014/main" id="{D3146E0D-6193-B545-B00C-E011865ABC09}"/>
                </a:ext>
              </a:extLst>
            </p:cNvPr>
            <p:cNvSpPr/>
            <p:nvPr/>
          </p:nvSpPr>
          <p:spPr>
            <a:xfrm>
              <a:off x="6324138" y="2362293"/>
              <a:ext cx="553376" cy="666567"/>
            </a:xfrm>
            <a:custGeom>
              <a:avLst/>
              <a:gdLst>
                <a:gd name="T0" fmla="*/ 212 w 212"/>
                <a:gd name="T1" fmla="*/ 160 h 256"/>
                <a:gd name="T2" fmla="*/ 210 w 212"/>
                <a:gd name="T3" fmla="*/ 171 h 256"/>
                <a:gd name="T4" fmla="*/ 203 w 212"/>
                <a:gd name="T5" fmla="*/ 180 h 256"/>
                <a:gd name="T6" fmla="*/ 208 w 212"/>
                <a:gd name="T7" fmla="*/ 188 h 256"/>
                <a:gd name="T8" fmla="*/ 209 w 212"/>
                <a:gd name="T9" fmla="*/ 200 h 256"/>
                <a:gd name="T10" fmla="*/ 205 w 212"/>
                <a:gd name="T11" fmla="*/ 212 h 256"/>
                <a:gd name="T12" fmla="*/ 200 w 212"/>
                <a:gd name="T13" fmla="*/ 218 h 256"/>
                <a:gd name="T14" fmla="*/ 193 w 212"/>
                <a:gd name="T15" fmla="*/ 222 h 256"/>
                <a:gd name="T16" fmla="*/ 194 w 212"/>
                <a:gd name="T17" fmla="*/ 235 h 256"/>
                <a:gd name="T18" fmla="*/ 186 w 212"/>
                <a:gd name="T19" fmla="*/ 245 h 256"/>
                <a:gd name="T20" fmla="*/ 176 w 212"/>
                <a:gd name="T21" fmla="*/ 251 h 256"/>
                <a:gd name="T22" fmla="*/ 169 w 212"/>
                <a:gd name="T23" fmla="*/ 254 h 256"/>
                <a:gd name="T24" fmla="*/ 131 w 212"/>
                <a:gd name="T25" fmla="*/ 256 h 256"/>
                <a:gd name="T26" fmla="*/ 91 w 212"/>
                <a:gd name="T27" fmla="*/ 254 h 256"/>
                <a:gd name="T28" fmla="*/ 60 w 212"/>
                <a:gd name="T29" fmla="*/ 247 h 256"/>
                <a:gd name="T30" fmla="*/ 55 w 212"/>
                <a:gd name="T31" fmla="*/ 245 h 256"/>
                <a:gd name="T32" fmla="*/ 50 w 212"/>
                <a:gd name="T33" fmla="*/ 242 h 256"/>
                <a:gd name="T34" fmla="*/ 46 w 212"/>
                <a:gd name="T35" fmla="*/ 239 h 256"/>
                <a:gd name="T36" fmla="*/ 42 w 212"/>
                <a:gd name="T37" fmla="*/ 234 h 256"/>
                <a:gd name="T38" fmla="*/ 0 w 212"/>
                <a:gd name="T39" fmla="*/ 230 h 256"/>
                <a:gd name="T40" fmla="*/ 0 w 212"/>
                <a:gd name="T41" fmla="*/ 136 h 256"/>
                <a:gd name="T42" fmla="*/ 15 w 212"/>
                <a:gd name="T43" fmla="*/ 136 h 256"/>
                <a:gd name="T44" fmla="*/ 30 w 212"/>
                <a:gd name="T45" fmla="*/ 136 h 256"/>
                <a:gd name="T46" fmla="*/ 37 w 212"/>
                <a:gd name="T47" fmla="*/ 131 h 256"/>
                <a:gd name="T48" fmla="*/ 41 w 212"/>
                <a:gd name="T49" fmla="*/ 127 h 256"/>
                <a:gd name="T50" fmla="*/ 43 w 212"/>
                <a:gd name="T51" fmla="*/ 116 h 256"/>
                <a:gd name="T52" fmla="*/ 46 w 212"/>
                <a:gd name="T53" fmla="*/ 104 h 256"/>
                <a:gd name="T54" fmla="*/ 50 w 212"/>
                <a:gd name="T55" fmla="*/ 95 h 256"/>
                <a:gd name="T56" fmla="*/ 56 w 212"/>
                <a:gd name="T57" fmla="*/ 84 h 256"/>
                <a:gd name="T58" fmla="*/ 73 w 212"/>
                <a:gd name="T59" fmla="*/ 68 h 256"/>
                <a:gd name="T60" fmla="*/ 89 w 212"/>
                <a:gd name="T61" fmla="*/ 18 h 256"/>
                <a:gd name="T62" fmla="*/ 89 w 212"/>
                <a:gd name="T63" fmla="*/ 2 h 256"/>
                <a:gd name="T64" fmla="*/ 97 w 212"/>
                <a:gd name="T65" fmla="*/ 0 h 256"/>
                <a:gd name="T66" fmla="*/ 117 w 212"/>
                <a:gd name="T67" fmla="*/ 18 h 256"/>
                <a:gd name="T68" fmla="*/ 121 w 212"/>
                <a:gd name="T69" fmla="*/ 39 h 256"/>
                <a:gd name="T70" fmla="*/ 114 w 212"/>
                <a:gd name="T71" fmla="*/ 59 h 256"/>
                <a:gd name="T72" fmla="*/ 109 w 212"/>
                <a:gd name="T73" fmla="*/ 89 h 256"/>
                <a:gd name="T74" fmla="*/ 113 w 212"/>
                <a:gd name="T75" fmla="*/ 100 h 256"/>
                <a:gd name="T76" fmla="*/ 122 w 212"/>
                <a:gd name="T77" fmla="*/ 107 h 256"/>
                <a:gd name="T78" fmla="*/ 126 w 212"/>
                <a:gd name="T79" fmla="*/ 107 h 256"/>
                <a:gd name="T80" fmla="*/ 131 w 212"/>
                <a:gd name="T81" fmla="*/ 107 h 256"/>
                <a:gd name="T82" fmla="*/ 136 w 212"/>
                <a:gd name="T83" fmla="*/ 107 h 256"/>
                <a:gd name="T84" fmla="*/ 141 w 212"/>
                <a:gd name="T85" fmla="*/ 106 h 256"/>
                <a:gd name="T86" fmla="*/ 152 w 212"/>
                <a:gd name="T87" fmla="*/ 103 h 256"/>
                <a:gd name="T88" fmla="*/ 164 w 212"/>
                <a:gd name="T89" fmla="*/ 99 h 256"/>
                <a:gd name="T90" fmla="*/ 188 w 212"/>
                <a:gd name="T91" fmla="*/ 98 h 256"/>
                <a:gd name="T92" fmla="*/ 198 w 212"/>
                <a:gd name="T93" fmla="*/ 101 h 256"/>
                <a:gd name="T94" fmla="*/ 205 w 212"/>
                <a:gd name="T95" fmla="*/ 106 h 256"/>
                <a:gd name="T96" fmla="*/ 206 w 212"/>
                <a:gd name="T97" fmla="*/ 109 h 256"/>
                <a:gd name="T98" fmla="*/ 207 w 212"/>
                <a:gd name="T99" fmla="*/ 112 h 256"/>
                <a:gd name="T100" fmla="*/ 208 w 212"/>
                <a:gd name="T101" fmla="*/ 115 h 256"/>
                <a:gd name="T102" fmla="*/ 208 w 212"/>
                <a:gd name="T103" fmla="*/ 118 h 256"/>
                <a:gd name="T104" fmla="*/ 208 w 212"/>
                <a:gd name="T105" fmla="*/ 123 h 256"/>
                <a:gd name="T106" fmla="*/ 203 w 212"/>
                <a:gd name="T107" fmla="*/ 136 h 256"/>
                <a:gd name="T108" fmla="*/ 205 w 212"/>
                <a:gd name="T109" fmla="*/ 139 h 256"/>
                <a:gd name="T110" fmla="*/ 207 w 212"/>
                <a:gd name="T111" fmla="*/ 141 h 256"/>
                <a:gd name="T112" fmla="*/ 209 w 212"/>
                <a:gd name="T113" fmla="*/ 144 h 256"/>
                <a:gd name="T114" fmla="*/ 210 w 212"/>
                <a:gd name="T115" fmla="*/ 147 h 256"/>
                <a:gd name="T116" fmla="*/ 211 w 212"/>
                <a:gd name="T117" fmla="*/ 150 h 256"/>
                <a:gd name="T118" fmla="*/ 212 w 212"/>
                <a:gd name="T119" fmla="*/ 155 h 256"/>
                <a:gd name="T120" fmla="*/ 212 w 212"/>
                <a:gd name="T121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" h="256">
                  <a:moveTo>
                    <a:pt x="212" y="160"/>
                  </a:moveTo>
                  <a:cubicBezTo>
                    <a:pt x="212" y="165"/>
                    <a:pt x="211" y="169"/>
                    <a:pt x="210" y="171"/>
                  </a:cubicBezTo>
                  <a:cubicBezTo>
                    <a:pt x="209" y="174"/>
                    <a:pt x="206" y="177"/>
                    <a:pt x="203" y="180"/>
                  </a:cubicBezTo>
                  <a:cubicBezTo>
                    <a:pt x="205" y="182"/>
                    <a:pt x="207" y="185"/>
                    <a:pt x="208" y="188"/>
                  </a:cubicBezTo>
                  <a:cubicBezTo>
                    <a:pt x="208" y="191"/>
                    <a:pt x="209" y="195"/>
                    <a:pt x="209" y="200"/>
                  </a:cubicBezTo>
                  <a:cubicBezTo>
                    <a:pt x="208" y="205"/>
                    <a:pt x="207" y="209"/>
                    <a:pt x="205" y="212"/>
                  </a:cubicBezTo>
                  <a:cubicBezTo>
                    <a:pt x="203" y="215"/>
                    <a:pt x="201" y="217"/>
                    <a:pt x="200" y="218"/>
                  </a:cubicBezTo>
                  <a:cubicBezTo>
                    <a:pt x="199" y="219"/>
                    <a:pt x="196" y="220"/>
                    <a:pt x="193" y="222"/>
                  </a:cubicBezTo>
                  <a:cubicBezTo>
                    <a:pt x="195" y="227"/>
                    <a:pt x="195" y="231"/>
                    <a:pt x="194" y="235"/>
                  </a:cubicBezTo>
                  <a:cubicBezTo>
                    <a:pt x="192" y="239"/>
                    <a:pt x="190" y="242"/>
                    <a:pt x="186" y="245"/>
                  </a:cubicBezTo>
                  <a:cubicBezTo>
                    <a:pt x="183" y="248"/>
                    <a:pt x="180" y="250"/>
                    <a:pt x="176" y="251"/>
                  </a:cubicBezTo>
                  <a:cubicBezTo>
                    <a:pt x="173" y="253"/>
                    <a:pt x="171" y="254"/>
                    <a:pt x="169" y="254"/>
                  </a:cubicBezTo>
                  <a:cubicBezTo>
                    <a:pt x="157" y="255"/>
                    <a:pt x="144" y="256"/>
                    <a:pt x="131" y="256"/>
                  </a:cubicBezTo>
                  <a:cubicBezTo>
                    <a:pt x="118" y="256"/>
                    <a:pt x="104" y="256"/>
                    <a:pt x="91" y="254"/>
                  </a:cubicBezTo>
                  <a:cubicBezTo>
                    <a:pt x="77" y="253"/>
                    <a:pt x="67" y="250"/>
                    <a:pt x="60" y="247"/>
                  </a:cubicBezTo>
                  <a:cubicBezTo>
                    <a:pt x="60" y="247"/>
                    <a:pt x="58" y="246"/>
                    <a:pt x="55" y="245"/>
                  </a:cubicBezTo>
                  <a:cubicBezTo>
                    <a:pt x="53" y="243"/>
                    <a:pt x="51" y="243"/>
                    <a:pt x="50" y="242"/>
                  </a:cubicBezTo>
                  <a:cubicBezTo>
                    <a:pt x="49" y="241"/>
                    <a:pt x="47" y="240"/>
                    <a:pt x="46" y="239"/>
                  </a:cubicBezTo>
                  <a:cubicBezTo>
                    <a:pt x="44" y="237"/>
                    <a:pt x="43" y="236"/>
                    <a:pt x="42" y="234"/>
                  </a:cubicBezTo>
                  <a:cubicBezTo>
                    <a:pt x="37" y="231"/>
                    <a:pt x="24" y="230"/>
                    <a:pt x="0" y="23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" y="136"/>
                    <a:pt x="10" y="136"/>
                    <a:pt x="15" y="136"/>
                  </a:cubicBezTo>
                  <a:cubicBezTo>
                    <a:pt x="21" y="136"/>
                    <a:pt x="26" y="136"/>
                    <a:pt x="30" y="136"/>
                  </a:cubicBezTo>
                  <a:cubicBezTo>
                    <a:pt x="35" y="135"/>
                    <a:pt x="37" y="134"/>
                    <a:pt x="37" y="131"/>
                  </a:cubicBezTo>
                  <a:cubicBezTo>
                    <a:pt x="38" y="130"/>
                    <a:pt x="40" y="128"/>
                    <a:pt x="41" y="127"/>
                  </a:cubicBezTo>
                  <a:cubicBezTo>
                    <a:pt x="41" y="126"/>
                    <a:pt x="42" y="122"/>
                    <a:pt x="43" y="116"/>
                  </a:cubicBezTo>
                  <a:cubicBezTo>
                    <a:pt x="45" y="111"/>
                    <a:pt x="46" y="107"/>
                    <a:pt x="46" y="104"/>
                  </a:cubicBezTo>
                  <a:cubicBezTo>
                    <a:pt x="47" y="102"/>
                    <a:pt x="48" y="99"/>
                    <a:pt x="50" y="95"/>
                  </a:cubicBezTo>
                  <a:cubicBezTo>
                    <a:pt x="52" y="91"/>
                    <a:pt x="54" y="87"/>
                    <a:pt x="56" y="84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84" y="48"/>
                    <a:pt x="89" y="32"/>
                    <a:pt x="89" y="18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1"/>
                    <a:pt x="92" y="0"/>
                    <a:pt x="97" y="0"/>
                  </a:cubicBezTo>
                  <a:cubicBezTo>
                    <a:pt x="107" y="0"/>
                    <a:pt x="114" y="6"/>
                    <a:pt x="117" y="18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0" y="49"/>
                    <a:pt x="118" y="56"/>
                    <a:pt x="114" y="59"/>
                  </a:cubicBezTo>
                  <a:cubicBezTo>
                    <a:pt x="112" y="75"/>
                    <a:pt x="111" y="85"/>
                    <a:pt x="109" y="89"/>
                  </a:cubicBezTo>
                  <a:cubicBezTo>
                    <a:pt x="108" y="93"/>
                    <a:pt x="110" y="97"/>
                    <a:pt x="113" y="100"/>
                  </a:cubicBezTo>
                  <a:cubicBezTo>
                    <a:pt x="116" y="104"/>
                    <a:pt x="119" y="106"/>
                    <a:pt x="122" y="107"/>
                  </a:cubicBezTo>
                  <a:cubicBezTo>
                    <a:pt x="124" y="107"/>
                    <a:pt x="126" y="107"/>
                    <a:pt x="126" y="107"/>
                  </a:cubicBezTo>
                  <a:cubicBezTo>
                    <a:pt x="127" y="107"/>
                    <a:pt x="129" y="107"/>
                    <a:pt x="131" y="107"/>
                  </a:cubicBezTo>
                  <a:cubicBezTo>
                    <a:pt x="133" y="107"/>
                    <a:pt x="134" y="107"/>
                    <a:pt x="136" y="107"/>
                  </a:cubicBezTo>
                  <a:cubicBezTo>
                    <a:pt x="138" y="107"/>
                    <a:pt x="139" y="106"/>
                    <a:pt x="141" y="106"/>
                  </a:cubicBezTo>
                  <a:cubicBezTo>
                    <a:pt x="143" y="105"/>
                    <a:pt x="147" y="104"/>
                    <a:pt x="152" y="103"/>
                  </a:cubicBezTo>
                  <a:cubicBezTo>
                    <a:pt x="158" y="101"/>
                    <a:pt x="162" y="100"/>
                    <a:pt x="164" y="99"/>
                  </a:cubicBezTo>
                  <a:cubicBezTo>
                    <a:pt x="173" y="97"/>
                    <a:pt x="181" y="97"/>
                    <a:pt x="188" y="98"/>
                  </a:cubicBezTo>
                  <a:cubicBezTo>
                    <a:pt x="191" y="99"/>
                    <a:pt x="195" y="100"/>
                    <a:pt x="198" y="101"/>
                  </a:cubicBezTo>
                  <a:cubicBezTo>
                    <a:pt x="202" y="103"/>
                    <a:pt x="204" y="104"/>
                    <a:pt x="205" y="106"/>
                  </a:cubicBezTo>
                  <a:cubicBezTo>
                    <a:pt x="205" y="106"/>
                    <a:pt x="205" y="107"/>
                    <a:pt x="206" y="109"/>
                  </a:cubicBezTo>
                  <a:cubicBezTo>
                    <a:pt x="207" y="111"/>
                    <a:pt x="207" y="112"/>
                    <a:pt x="207" y="112"/>
                  </a:cubicBezTo>
                  <a:cubicBezTo>
                    <a:pt x="207" y="112"/>
                    <a:pt x="207" y="113"/>
                    <a:pt x="208" y="115"/>
                  </a:cubicBezTo>
                  <a:cubicBezTo>
                    <a:pt x="208" y="116"/>
                    <a:pt x="209" y="118"/>
                    <a:pt x="208" y="118"/>
                  </a:cubicBezTo>
                  <a:cubicBezTo>
                    <a:pt x="208" y="119"/>
                    <a:pt x="208" y="120"/>
                    <a:pt x="208" y="123"/>
                  </a:cubicBezTo>
                  <a:cubicBezTo>
                    <a:pt x="208" y="125"/>
                    <a:pt x="206" y="129"/>
                    <a:pt x="203" y="136"/>
                  </a:cubicBezTo>
                  <a:cubicBezTo>
                    <a:pt x="203" y="136"/>
                    <a:pt x="204" y="137"/>
                    <a:pt x="205" y="139"/>
                  </a:cubicBezTo>
                  <a:cubicBezTo>
                    <a:pt x="206" y="140"/>
                    <a:pt x="207" y="141"/>
                    <a:pt x="207" y="141"/>
                  </a:cubicBezTo>
                  <a:cubicBezTo>
                    <a:pt x="207" y="142"/>
                    <a:pt x="208" y="143"/>
                    <a:pt x="209" y="144"/>
                  </a:cubicBezTo>
                  <a:cubicBezTo>
                    <a:pt x="209" y="145"/>
                    <a:pt x="210" y="146"/>
                    <a:pt x="210" y="147"/>
                  </a:cubicBezTo>
                  <a:cubicBezTo>
                    <a:pt x="210" y="148"/>
                    <a:pt x="211" y="149"/>
                    <a:pt x="211" y="150"/>
                  </a:cubicBezTo>
                  <a:cubicBezTo>
                    <a:pt x="211" y="152"/>
                    <a:pt x="212" y="153"/>
                    <a:pt x="212" y="155"/>
                  </a:cubicBezTo>
                  <a:cubicBezTo>
                    <a:pt x="212" y="156"/>
                    <a:pt x="212" y="158"/>
                    <a:pt x="212" y="16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51F2A8E-200F-924A-9873-9B0CB06FAB60}"/>
              </a:ext>
            </a:extLst>
          </p:cNvPr>
          <p:cNvSpPr/>
          <p:nvPr/>
        </p:nvSpPr>
        <p:spPr>
          <a:xfrm>
            <a:off x="7067508" y="2360331"/>
            <a:ext cx="3207391" cy="946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  <a:p>
            <a:pPr algn="just" defTabSz="914377">
              <a:lnSpc>
                <a:spcPct val="13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29FAEB-6FEA-AF49-B37D-0D5F3F9C2A60}"/>
              </a:ext>
            </a:extLst>
          </p:cNvPr>
          <p:cNvGrpSpPr/>
          <p:nvPr/>
        </p:nvGrpSpPr>
        <p:grpSpPr>
          <a:xfrm>
            <a:off x="6096000" y="3369500"/>
            <a:ext cx="1600256" cy="1160791"/>
            <a:chOff x="6621202" y="2075543"/>
            <a:chExt cx="2314726" cy="1679052"/>
          </a:xfrm>
        </p:grpSpPr>
        <p:sp>
          <p:nvSpPr>
            <p:cNvPr id="28" name="矩形 3">
              <a:extLst>
                <a:ext uri="{FF2B5EF4-FFF2-40B4-BE49-F238E27FC236}">
                  <a16:creationId xmlns:a16="http://schemas.microsoft.com/office/drawing/2014/main" id="{9E2EC793-EA1D-AC49-B1C0-860BD16D0A36}"/>
                </a:ext>
              </a:extLst>
            </p:cNvPr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" fmla="*/ 0 w 5930900"/>
                <a:gd name="connsiteY0" fmla="*/ 0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5" fmla="*/ 0 w 5930900"/>
                <a:gd name="connsiteY5" fmla="*/ 0 h 2316335"/>
                <a:gd name="connsiteX0" fmla="*/ 0 w 5930900"/>
                <a:gd name="connsiteY0" fmla="*/ 2316335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0 w 5930900"/>
                <a:gd name="connsiteY0" fmla="*/ 2316335 h 2316335"/>
                <a:gd name="connsiteX1" fmla="*/ 494039 w 5930900"/>
                <a:gd name="connsiteY1" fmla="*/ 2322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1 w 5736813"/>
                <a:gd name="connsiteY0" fmla="*/ 2316313 h 2316335"/>
                <a:gd name="connsiteX1" fmla="*/ 299952 w 5736813"/>
                <a:gd name="connsiteY1" fmla="*/ 23225 h 2316335"/>
                <a:gd name="connsiteX2" fmla="*/ 5736813 w 5736813"/>
                <a:gd name="connsiteY2" fmla="*/ 0 h 2316335"/>
                <a:gd name="connsiteX3" fmla="*/ 5736813 w 5736813"/>
                <a:gd name="connsiteY3" fmla="*/ 2316335 h 2316335"/>
                <a:gd name="connsiteX4" fmla="*/ 1 w 5736813"/>
                <a:gd name="connsiteY4" fmla="*/ 2316313 h 231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000000">
                    <a:alpha val="30000"/>
                  </a:srgb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A114165-F7FF-CF48-B209-C8C88A4FF37E}"/>
                </a:ext>
              </a:extLst>
            </p:cNvPr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30" name="圆角矩形 7">
                <a:extLst>
                  <a:ext uri="{FF2B5EF4-FFF2-40B4-BE49-F238E27FC236}">
                    <a16:creationId xmlns:a16="http://schemas.microsoft.com/office/drawing/2014/main" id="{4DD04382-1DB8-344B-A5AD-E145DCB4D257}"/>
                  </a:ext>
                </a:extLst>
              </p:cNvPr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D4F0A64F-1511-AA4E-BE61-75E52914CC2E}"/>
                  </a:ext>
                </a:extLst>
              </p:cNvPr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圆角矩形 7">
                <a:extLst>
                  <a:ext uri="{FF2B5EF4-FFF2-40B4-BE49-F238E27FC236}">
                    <a16:creationId xmlns:a16="http://schemas.microsoft.com/office/drawing/2014/main" id="{6703471B-9510-4A45-ADAB-E6CA9D00154B}"/>
                  </a:ext>
                </a:extLst>
              </p:cNvPr>
              <p:cNvSpPr/>
              <p:nvPr/>
            </p:nvSpPr>
            <p:spPr>
              <a:xfrm>
                <a:off x="6267543" y="2362294"/>
                <a:ext cx="666567" cy="666564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solidFill>
                <a:srgbClr val="19657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35B15169-A37C-1C4D-BD9A-966D0B7B8768}"/>
              </a:ext>
            </a:extLst>
          </p:cNvPr>
          <p:cNvSpPr/>
          <p:nvPr/>
        </p:nvSpPr>
        <p:spPr>
          <a:xfrm>
            <a:off x="7078924" y="3700460"/>
            <a:ext cx="3288944" cy="909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  <a:p>
            <a:pPr algn="just" defTabSz="914377">
              <a:lnSpc>
                <a:spcPct val="130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58DB5F5-FAA1-7746-8B14-3163EB3499AE}"/>
              </a:ext>
            </a:extLst>
          </p:cNvPr>
          <p:cNvGrpSpPr/>
          <p:nvPr/>
        </p:nvGrpSpPr>
        <p:grpSpPr>
          <a:xfrm>
            <a:off x="6096000" y="4774601"/>
            <a:ext cx="1600256" cy="1160791"/>
            <a:chOff x="6621202" y="2075543"/>
            <a:chExt cx="2314726" cy="1679052"/>
          </a:xfrm>
        </p:grpSpPr>
        <p:sp>
          <p:nvSpPr>
            <p:cNvPr id="20" name="矩形 3">
              <a:extLst>
                <a:ext uri="{FF2B5EF4-FFF2-40B4-BE49-F238E27FC236}">
                  <a16:creationId xmlns:a16="http://schemas.microsoft.com/office/drawing/2014/main" id="{74B92644-62EB-194A-828D-17203D52C675}"/>
                </a:ext>
              </a:extLst>
            </p:cNvPr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" fmla="*/ 0 w 5930900"/>
                <a:gd name="connsiteY0" fmla="*/ 0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5" fmla="*/ 0 w 5930900"/>
                <a:gd name="connsiteY5" fmla="*/ 0 h 2316335"/>
                <a:gd name="connsiteX0" fmla="*/ 0 w 5930900"/>
                <a:gd name="connsiteY0" fmla="*/ 2316335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0 w 5930900"/>
                <a:gd name="connsiteY0" fmla="*/ 2316335 h 2316335"/>
                <a:gd name="connsiteX1" fmla="*/ 494039 w 5930900"/>
                <a:gd name="connsiteY1" fmla="*/ 2322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1 w 5736813"/>
                <a:gd name="connsiteY0" fmla="*/ 2316313 h 2316335"/>
                <a:gd name="connsiteX1" fmla="*/ 299952 w 5736813"/>
                <a:gd name="connsiteY1" fmla="*/ 23225 h 2316335"/>
                <a:gd name="connsiteX2" fmla="*/ 5736813 w 5736813"/>
                <a:gd name="connsiteY2" fmla="*/ 0 h 2316335"/>
                <a:gd name="connsiteX3" fmla="*/ 5736813 w 5736813"/>
                <a:gd name="connsiteY3" fmla="*/ 2316335 h 2316335"/>
                <a:gd name="connsiteX4" fmla="*/ 1 w 5736813"/>
                <a:gd name="connsiteY4" fmla="*/ 2316313 h 231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000000">
                    <a:alpha val="30000"/>
                  </a:srgb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5D6616B-B747-EA4C-A6EF-BCA0F017DE74}"/>
                </a:ext>
              </a:extLst>
            </p:cNvPr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22" name="圆角矩形 7">
                <a:extLst>
                  <a:ext uri="{FF2B5EF4-FFF2-40B4-BE49-F238E27FC236}">
                    <a16:creationId xmlns:a16="http://schemas.microsoft.com/office/drawing/2014/main" id="{A8B2405A-4BA9-A54E-97C5-DA66C94CB81C}"/>
                  </a:ext>
                </a:extLst>
              </p:cNvPr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84A31E41-802C-5241-A41B-113A906D78D5}"/>
                  </a:ext>
                </a:extLst>
              </p:cNvPr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rgbClr val="196576"/>
              </a:solidFill>
              <a:ln w="7620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圆角矩形 7">
                <a:extLst>
                  <a:ext uri="{FF2B5EF4-FFF2-40B4-BE49-F238E27FC236}">
                    <a16:creationId xmlns:a16="http://schemas.microsoft.com/office/drawing/2014/main" id="{E19709A2-57C0-0D48-9FF5-BC6E45FB7CE7}"/>
                  </a:ext>
                </a:extLst>
              </p:cNvPr>
              <p:cNvSpPr/>
              <p:nvPr/>
            </p:nvSpPr>
            <p:spPr>
              <a:xfrm>
                <a:off x="6311393" y="2362293"/>
                <a:ext cx="578867" cy="666567"/>
              </a:xfrm>
              <a:custGeom>
                <a:avLst/>
                <a:gdLst>
                  <a:gd name="connsiteX0" fmla="*/ 184010 w 292270"/>
                  <a:gd name="connsiteY0" fmla="*/ 131763 h 336550"/>
                  <a:gd name="connsiteX1" fmla="*/ 178567 w 292270"/>
                  <a:gd name="connsiteY1" fmla="*/ 141923 h 336550"/>
                  <a:gd name="connsiteX2" fmla="*/ 184010 w 292270"/>
                  <a:gd name="connsiteY2" fmla="*/ 150813 h 336550"/>
                  <a:gd name="connsiteX3" fmla="*/ 188092 w 292270"/>
                  <a:gd name="connsiteY3" fmla="*/ 141923 h 336550"/>
                  <a:gd name="connsiteX4" fmla="*/ 184010 w 292270"/>
                  <a:gd name="connsiteY4" fmla="*/ 131763 h 336550"/>
                  <a:gd name="connsiteX5" fmla="*/ 141147 w 292270"/>
                  <a:gd name="connsiteY5" fmla="*/ 131763 h 336550"/>
                  <a:gd name="connsiteX6" fmla="*/ 135704 w 292270"/>
                  <a:gd name="connsiteY6" fmla="*/ 141923 h 336550"/>
                  <a:gd name="connsiteX7" fmla="*/ 141147 w 292270"/>
                  <a:gd name="connsiteY7" fmla="*/ 150813 h 336550"/>
                  <a:gd name="connsiteX8" fmla="*/ 145229 w 292270"/>
                  <a:gd name="connsiteY8" fmla="*/ 141923 h 336550"/>
                  <a:gd name="connsiteX9" fmla="*/ 141147 w 292270"/>
                  <a:gd name="connsiteY9" fmla="*/ 131763 h 336550"/>
                  <a:gd name="connsiteX10" fmla="*/ 96811 w 292270"/>
                  <a:gd name="connsiteY10" fmla="*/ 131763 h 336550"/>
                  <a:gd name="connsiteX11" fmla="*/ 92842 w 292270"/>
                  <a:gd name="connsiteY11" fmla="*/ 134938 h 336550"/>
                  <a:gd name="connsiteX12" fmla="*/ 100780 w 292270"/>
                  <a:gd name="connsiteY12" fmla="*/ 134938 h 336550"/>
                  <a:gd name="connsiteX13" fmla="*/ 96811 w 292270"/>
                  <a:gd name="connsiteY13" fmla="*/ 131763 h 336550"/>
                  <a:gd name="connsiteX14" fmla="*/ 225310 w 292270"/>
                  <a:gd name="connsiteY14" fmla="*/ 127000 h 336550"/>
                  <a:gd name="connsiteX15" fmla="*/ 226721 w 292270"/>
                  <a:gd name="connsiteY15" fmla="*/ 127000 h 336550"/>
                  <a:gd name="connsiteX16" fmla="*/ 229543 w 292270"/>
                  <a:gd name="connsiteY16" fmla="*/ 127000 h 336550"/>
                  <a:gd name="connsiteX17" fmla="*/ 230954 w 292270"/>
                  <a:gd name="connsiteY17" fmla="*/ 127000 h 336550"/>
                  <a:gd name="connsiteX18" fmla="*/ 230954 w 292270"/>
                  <a:gd name="connsiteY18" fmla="*/ 155792 h 336550"/>
                  <a:gd name="connsiteX19" fmla="*/ 229543 w 292270"/>
                  <a:gd name="connsiteY19" fmla="*/ 157163 h 336550"/>
                  <a:gd name="connsiteX20" fmla="*/ 225310 w 292270"/>
                  <a:gd name="connsiteY20" fmla="*/ 157163 h 336550"/>
                  <a:gd name="connsiteX21" fmla="*/ 225310 w 292270"/>
                  <a:gd name="connsiteY21" fmla="*/ 155792 h 336550"/>
                  <a:gd name="connsiteX22" fmla="*/ 225310 w 292270"/>
                  <a:gd name="connsiteY22" fmla="*/ 132484 h 336550"/>
                  <a:gd name="connsiteX23" fmla="*/ 221076 w 292270"/>
                  <a:gd name="connsiteY23" fmla="*/ 133855 h 336550"/>
                  <a:gd name="connsiteX24" fmla="*/ 221076 w 292270"/>
                  <a:gd name="connsiteY24" fmla="*/ 135227 h 336550"/>
                  <a:gd name="connsiteX25" fmla="*/ 219665 w 292270"/>
                  <a:gd name="connsiteY25" fmla="*/ 133855 h 336550"/>
                  <a:gd name="connsiteX26" fmla="*/ 219665 w 292270"/>
                  <a:gd name="connsiteY26" fmla="*/ 131113 h 336550"/>
                  <a:gd name="connsiteX27" fmla="*/ 219665 w 292270"/>
                  <a:gd name="connsiteY27" fmla="*/ 129742 h 336550"/>
                  <a:gd name="connsiteX28" fmla="*/ 225310 w 292270"/>
                  <a:gd name="connsiteY28" fmla="*/ 127000 h 336550"/>
                  <a:gd name="connsiteX29" fmla="*/ 203791 w 292270"/>
                  <a:gd name="connsiteY29" fmla="*/ 127000 h 336550"/>
                  <a:gd name="connsiteX30" fmla="*/ 207495 w 292270"/>
                  <a:gd name="connsiteY30" fmla="*/ 127000 h 336550"/>
                  <a:gd name="connsiteX31" fmla="*/ 208730 w 292270"/>
                  <a:gd name="connsiteY31" fmla="*/ 127000 h 336550"/>
                  <a:gd name="connsiteX32" fmla="*/ 208730 w 292270"/>
                  <a:gd name="connsiteY32" fmla="*/ 155792 h 336550"/>
                  <a:gd name="connsiteX33" fmla="*/ 207495 w 292270"/>
                  <a:gd name="connsiteY33" fmla="*/ 157163 h 336550"/>
                  <a:gd name="connsiteX34" fmla="*/ 203791 w 292270"/>
                  <a:gd name="connsiteY34" fmla="*/ 157163 h 336550"/>
                  <a:gd name="connsiteX35" fmla="*/ 202556 w 292270"/>
                  <a:gd name="connsiteY35" fmla="*/ 155792 h 336550"/>
                  <a:gd name="connsiteX36" fmla="*/ 202556 w 292270"/>
                  <a:gd name="connsiteY36" fmla="*/ 132484 h 336550"/>
                  <a:gd name="connsiteX37" fmla="*/ 200086 w 292270"/>
                  <a:gd name="connsiteY37" fmla="*/ 133855 h 336550"/>
                  <a:gd name="connsiteX38" fmla="*/ 198852 w 292270"/>
                  <a:gd name="connsiteY38" fmla="*/ 135227 h 336550"/>
                  <a:gd name="connsiteX39" fmla="*/ 198852 w 292270"/>
                  <a:gd name="connsiteY39" fmla="*/ 133855 h 336550"/>
                  <a:gd name="connsiteX40" fmla="*/ 197617 w 292270"/>
                  <a:gd name="connsiteY40" fmla="*/ 131113 h 336550"/>
                  <a:gd name="connsiteX41" fmla="*/ 198852 w 292270"/>
                  <a:gd name="connsiteY41" fmla="*/ 129742 h 336550"/>
                  <a:gd name="connsiteX42" fmla="*/ 203791 w 292270"/>
                  <a:gd name="connsiteY42" fmla="*/ 127000 h 336550"/>
                  <a:gd name="connsiteX43" fmla="*/ 183964 w 292270"/>
                  <a:gd name="connsiteY43" fmla="*/ 127000 h 336550"/>
                  <a:gd name="connsiteX44" fmla="*/ 192854 w 292270"/>
                  <a:gd name="connsiteY44" fmla="*/ 141426 h 336550"/>
                  <a:gd name="connsiteX45" fmla="*/ 182694 w 292270"/>
                  <a:gd name="connsiteY45" fmla="*/ 157163 h 336550"/>
                  <a:gd name="connsiteX46" fmla="*/ 173804 w 292270"/>
                  <a:gd name="connsiteY46" fmla="*/ 142737 h 336550"/>
                  <a:gd name="connsiteX47" fmla="*/ 183964 w 292270"/>
                  <a:gd name="connsiteY47" fmla="*/ 127000 h 336550"/>
                  <a:gd name="connsiteX48" fmla="*/ 161699 w 292270"/>
                  <a:gd name="connsiteY48" fmla="*/ 127000 h 336550"/>
                  <a:gd name="connsiteX49" fmla="*/ 164478 w 292270"/>
                  <a:gd name="connsiteY49" fmla="*/ 127000 h 336550"/>
                  <a:gd name="connsiteX50" fmla="*/ 165867 w 292270"/>
                  <a:gd name="connsiteY50" fmla="*/ 127000 h 336550"/>
                  <a:gd name="connsiteX51" fmla="*/ 165867 w 292270"/>
                  <a:gd name="connsiteY51" fmla="*/ 155792 h 336550"/>
                  <a:gd name="connsiteX52" fmla="*/ 164478 w 292270"/>
                  <a:gd name="connsiteY52" fmla="*/ 157163 h 336550"/>
                  <a:gd name="connsiteX53" fmla="*/ 161699 w 292270"/>
                  <a:gd name="connsiteY53" fmla="*/ 157163 h 336550"/>
                  <a:gd name="connsiteX54" fmla="*/ 160310 w 292270"/>
                  <a:gd name="connsiteY54" fmla="*/ 155792 h 336550"/>
                  <a:gd name="connsiteX55" fmla="*/ 160310 w 292270"/>
                  <a:gd name="connsiteY55" fmla="*/ 132484 h 336550"/>
                  <a:gd name="connsiteX56" fmla="*/ 156143 w 292270"/>
                  <a:gd name="connsiteY56" fmla="*/ 133855 h 336550"/>
                  <a:gd name="connsiteX57" fmla="*/ 156143 w 292270"/>
                  <a:gd name="connsiteY57" fmla="*/ 135227 h 336550"/>
                  <a:gd name="connsiteX58" fmla="*/ 154754 w 292270"/>
                  <a:gd name="connsiteY58" fmla="*/ 133855 h 336550"/>
                  <a:gd name="connsiteX59" fmla="*/ 154754 w 292270"/>
                  <a:gd name="connsiteY59" fmla="*/ 131113 h 336550"/>
                  <a:gd name="connsiteX60" fmla="*/ 154754 w 292270"/>
                  <a:gd name="connsiteY60" fmla="*/ 129742 h 336550"/>
                  <a:gd name="connsiteX61" fmla="*/ 161699 w 292270"/>
                  <a:gd name="connsiteY61" fmla="*/ 127000 h 336550"/>
                  <a:gd name="connsiteX62" fmla="*/ 141261 w 292270"/>
                  <a:gd name="connsiteY62" fmla="*/ 127000 h 336550"/>
                  <a:gd name="connsiteX63" fmla="*/ 151580 w 292270"/>
                  <a:gd name="connsiteY63" fmla="*/ 141426 h 336550"/>
                  <a:gd name="connsiteX64" fmla="*/ 141261 w 292270"/>
                  <a:gd name="connsiteY64" fmla="*/ 157163 h 336550"/>
                  <a:gd name="connsiteX65" fmla="*/ 130942 w 292270"/>
                  <a:gd name="connsiteY65" fmla="*/ 142737 h 336550"/>
                  <a:gd name="connsiteX66" fmla="*/ 141261 w 292270"/>
                  <a:gd name="connsiteY66" fmla="*/ 127000 h 336550"/>
                  <a:gd name="connsiteX67" fmla="*/ 247736 w 292270"/>
                  <a:gd name="connsiteY67" fmla="*/ 80963 h 336550"/>
                  <a:gd name="connsiteX68" fmla="*/ 243654 w 292270"/>
                  <a:gd name="connsiteY68" fmla="*/ 91970 h 336550"/>
                  <a:gd name="connsiteX69" fmla="*/ 247736 w 292270"/>
                  <a:gd name="connsiteY69" fmla="*/ 101601 h 336550"/>
                  <a:gd name="connsiteX70" fmla="*/ 253179 w 292270"/>
                  <a:gd name="connsiteY70" fmla="*/ 90594 h 336550"/>
                  <a:gd name="connsiteX71" fmla="*/ 247736 w 292270"/>
                  <a:gd name="connsiteY71" fmla="*/ 80963 h 336550"/>
                  <a:gd name="connsiteX72" fmla="*/ 205328 w 292270"/>
                  <a:gd name="connsiteY72" fmla="*/ 80963 h 336550"/>
                  <a:gd name="connsiteX73" fmla="*/ 200792 w 292270"/>
                  <a:gd name="connsiteY73" fmla="*/ 91970 h 336550"/>
                  <a:gd name="connsiteX74" fmla="*/ 205328 w 292270"/>
                  <a:gd name="connsiteY74" fmla="*/ 101601 h 336550"/>
                  <a:gd name="connsiteX75" fmla="*/ 208730 w 292270"/>
                  <a:gd name="connsiteY75" fmla="*/ 90594 h 336550"/>
                  <a:gd name="connsiteX76" fmla="*/ 205328 w 292270"/>
                  <a:gd name="connsiteY76" fmla="*/ 80963 h 336550"/>
                  <a:gd name="connsiteX77" fmla="*/ 184010 w 292270"/>
                  <a:gd name="connsiteY77" fmla="*/ 80963 h 336550"/>
                  <a:gd name="connsiteX78" fmla="*/ 178567 w 292270"/>
                  <a:gd name="connsiteY78" fmla="*/ 91970 h 336550"/>
                  <a:gd name="connsiteX79" fmla="*/ 184010 w 292270"/>
                  <a:gd name="connsiteY79" fmla="*/ 101601 h 336550"/>
                  <a:gd name="connsiteX80" fmla="*/ 188092 w 292270"/>
                  <a:gd name="connsiteY80" fmla="*/ 90594 h 336550"/>
                  <a:gd name="connsiteX81" fmla="*/ 184010 w 292270"/>
                  <a:gd name="connsiteY81" fmla="*/ 80963 h 336550"/>
                  <a:gd name="connsiteX82" fmla="*/ 162011 w 292270"/>
                  <a:gd name="connsiteY82" fmla="*/ 80963 h 336550"/>
                  <a:gd name="connsiteX83" fmla="*/ 157929 w 292270"/>
                  <a:gd name="connsiteY83" fmla="*/ 91970 h 336550"/>
                  <a:gd name="connsiteX84" fmla="*/ 162011 w 292270"/>
                  <a:gd name="connsiteY84" fmla="*/ 101601 h 336550"/>
                  <a:gd name="connsiteX85" fmla="*/ 167454 w 292270"/>
                  <a:gd name="connsiteY85" fmla="*/ 90594 h 336550"/>
                  <a:gd name="connsiteX86" fmla="*/ 162011 w 292270"/>
                  <a:gd name="connsiteY86" fmla="*/ 80963 h 336550"/>
                  <a:gd name="connsiteX87" fmla="*/ 76173 w 292270"/>
                  <a:gd name="connsiteY87" fmla="*/ 80963 h 336550"/>
                  <a:gd name="connsiteX88" fmla="*/ 72204 w 292270"/>
                  <a:gd name="connsiteY88" fmla="*/ 91970 h 336550"/>
                  <a:gd name="connsiteX89" fmla="*/ 76173 w 292270"/>
                  <a:gd name="connsiteY89" fmla="*/ 101601 h 336550"/>
                  <a:gd name="connsiteX90" fmla="*/ 80142 w 292270"/>
                  <a:gd name="connsiteY90" fmla="*/ 90594 h 336550"/>
                  <a:gd name="connsiteX91" fmla="*/ 76173 w 292270"/>
                  <a:gd name="connsiteY91" fmla="*/ 80963 h 336550"/>
                  <a:gd name="connsiteX92" fmla="*/ 225310 w 292270"/>
                  <a:gd name="connsiteY92" fmla="*/ 76200 h 336550"/>
                  <a:gd name="connsiteX93" fmla="*/ 226721 w 292270"/>
                  <a:gd name="connsiteY93" fmla="*/ 76200 h 336550"/>
                  <a:gd name="connsiteX94" fmla="*/ 229543 w 292270"/>
                  <a:gd name="connsiteY94" fmla="*/ 76200 h 336550"/>
                  <a:gd name="connsiteX95" fmla="*/ 230954 w 292270"/>
                  <a:gd name="connsiteY95" fmla="*/ 77511 h 336550"/>
                  <a:gd name="connsiteX96" fmla="*/ 230954 w 292270"/>
                  <a:gd name="connsiteY96" fmla="*/ 105052 h 336550"/>
                  <a:gd name="connsiteX97" fmla="*/ 229543 w 292270"/>
                  <a:gd name="connsiteY97" fmla="*/ 106363 h 336550"/>
                  <a:gd name="connsiteX98" fmla="*/ 225310 w 292270"/>
                  <a:gd name="connsiteY98" fmla="*/ 106363 h 336550"/>
                  <a:gd name="connsiteX99" fmla="*/ 225310 w 292270"/>
                  <a:gd name="connsiteY99" fmla="*/ 105052 h 336550"/>
                  <a:gd name="connsiteX100" fmla="*/ 225310 w 292270"/>
                  <a:gd name="connsiteY100" fmla="*/ 82757 h 336550"/>
                  <a:gd name="connsiteX101" fmla="*/ 221076 w 292270"/>
                  <a:gd name="connsiteY101" fmla="*/ 84069 h 336550"/>
                  <a:gd name="connsiteX102" fmla="*/ 219665 w 292270"/>
                  <a:gd name="connsiteY102" fmla="*/ 84069 h 336550"/>
                  <a:gd name="connsiteX103" fmla="*/ 219665 w 292270"/>
                  <a:gd name="connsiteY103" fmla="*/ 81446 h 336550"/>
                  <a:gd name="connsiteX104" fmla="*/ 219665 w 292270"/>
                  <a:gd name="connsiteY104" fmla="*/ 80134 h 336550"/>
                  <a:gd name="connsiteX105" fmla="*/ 225310 w 292270"/>
                  <a:gd name="connsiteY105" fmla="*/ 76200 h 336550"/>
                  <a:gd name="connsiteX106" fmla="*/ 205555 w 292270"/>
                  <a:gd name="connsiteY106" fmla="*/ 76200 h 336550"/>
                  <a:gd name="connsiteX107" fmla="*/ 216667 w 292270"/>
                  <a:gd name="connsiteY107" fmla="*/ 90626 h 336550"/>
                  <a:gd name="connsiteX108" fmla="*/ 205555 w 292270"/>
                  <a:gd name="connsiteY108" fmla="*/ 106363 h 336550"/>
                  <a:gd name="connsiteX109" fmla="*/ 194442 w 292270"/>
                  <a:gd name="connsiteY109" fmla="*/ 91937 h 336550"/>
                  <a:gd name="connsiteX110" fmla="*/ 205555 w 292270"/>
                  <a:gd name="connsiteY110" fmla="*/ 76200 h 336550"/>
                  <a:gd name="connsiteX111" fmla="*/ 183964 w 292270"/>
                  <a:gd name="connsiteY111" fmla="*/ 76200 h 336550"/>
                  <a:gd name="connsiteX112" fmla="*/ 192854 w 292270"/>
                  <a:gd name="connsiteY112" fmla="*/ 90626 h 336550"/>
                  <a:gd name="connsiteX113" fmla="*/ 182694 w 292270"/>
                  <a:gd name="connsiteY113" fmla="*/ 106363 h 336550"/>
                  <a:gd name="connsiteX114" fmla="*/ 173804 w 292270"/>
                  <a:gd name="connsiteY114" fmla="*/ 91937 h 336550"/>
                  <a:gd name="connsiteX115" fmla="*/ 183964 w 292270"/>
                  <a:gd name="connsiteY115" fmla="*/ 76200 h 336550"/>
                  <a:gd name="connsiteX116" fmla="*/ 161898 w 292270"/>
                  <a:gd name="connsiteY116" fmla="*/ 76200 h 336550"/>
                  <a:gd name="connsiteX117" fmla="*/ 172217 w 292270"/>
                  <a:gd name="connsiteY117" fmla="*/ 90626 h 336550"/>
                  <a:gd name="connsiteX118" fmla="*/ 161898 w 292270"/>
                  <a:gd name="connsiteY118" fmla="*/ 106363 h 336550"/>
                  <a:gd name="connsiteX119" fmla="*/ 151579 w 292270"/>
                  <a:gd name="connsiteY119" fmla="*/ 91937 h 336550"/>
                  <a:gd name="connsiteX120" fmla="*/ 161898 w 292270"/>
                  <a:gd name="connsiteY120" fmla="*/ 76200 h 336550"/>
                  <a:gd name="connsiteX121" fmla="*/ 139584 w 292270"/>
                  <a:gd name="connsiteY121" fmla="*/ 76200 h 336550"/>
                  <a:gd name="connsiteX122" fmla="*/ 140996 w 292270"/>
                  <a:gd name="connsiteY122" fmla="*/ 76200 h 336550"/>
                  <a:gd name="connsiteX123" fmla="*/ 143818 w 292270"/>
                  <a:gd name="connsiteY123" fmla="*/ 76200 h 336550"/>
                  <a:gd name="connsiteX124" fmla="*/ 145229 w 292270"/>
                  <a:gd name="connsiteY124" fmla="*/ 77511 h 336550"/>
                  <a:gd name="connsiteX125" fmla="*/ 145229 w 292270"/>
                  <a:gd name="connsiteY125" fmla="*/ 105052 h 336550"/>
                  <a:gd name="connsiteX126" fmla="*/ 143818 w 292270"/>
                  <a:gd name="connsiteY126" fmla="*/ 106363 h 336550"/>
                  <a:gd name="connsiteX127" fmla="*/ 139584 w 292270"/>
                  <a:gd name="connsiteY127" fmla="*/ 106363 h 336550"/>
                  <a:gd name="connsiteX128" fmla="*/ 139584 w 292270"/>
                  <a:gd name="connsiteY128" fmla="*/ 105052 h 336550"/>
                  <a:gd name="connsiteX129" fmla="*/ 139584 w 292270"/>
                  <a:gd name="connsiteY129" fmla="*/ 82757 h 336550"/>
                  <a:gd name="connsiteX130" fmla="*/ 135351 w 292270"/>
                  <a:gd name="connsiteY130" fmla="*/ 84069 h 336550"/>
                  <a:gd name="connsiteX131" fmla="*/ 133940 w 292270"/>
                  <a:gd name="connsiteY131" fmla="*/ 84069 h 336550"/>
                  <a:gd name="connsiteX132" fmla="*/ 132529 w 292270"/>
                  <a:gd name="connsiteY132" fmla="*/ 81446 h 336550"/>
                  <a:gd name="connsiteX133" fmla="*/ 133940 w 292270"/>
                  <a:gd name="connsiteY133" fmla="*/ 80134 h 336550"/>
                  <a:gd name="connsiteX134" fmla="*/ 139584 w 292270"/>
                  <a:gd name="connsiteY134" fmla="*/ 76200 h 336550"/>
                  <a:gd name="connsiteX135" fmla="*/ 118837 w 292270"/>
                  <a:gd name="connsiteY135" fmla="*/ 76200 h 336550"/>
                  <a:gd name="connsiteX136" fmla="*/ 123005 w 292270"/>
                  <a:gd name="connsiteY136" fmla="*/ 76200 h 336550"/>
                  <a:gd name="connsiteX137" fmla="*/ 123005 w 292270"/>
                  <a:gd name="connsiteY137" fmla="*/ 77511 h 336550"/>
                  <a:gd name="connsiteX138" fmla="*/ 123005 w 292270"/>
                  <a:gd name="connsiteY138" fmla="*/ 105052 h 336550"/>
                  <a:gd name="connsiteX139" fmla="*/ 123005 w 292270"/>
                  <a:gd name="connsiteY139" fmla="*/ 106363 h 336550"/>
                  <a:gd name="connsiteX140" fmla="*/ 118837 w 292270"/>
                  <a:gd name="connsiteY140" fmla="*/ 106363 h 336550"/>
                  <a:gd name="connsiteX141" fmla="*/ 117448 w 292270"/>
                  <a:gd name="connsiteY141" fmla="*/ 105052 h 336550"/>
                  <a:gd name="connsiteX142" fmla="*/ 117448 w 292270"/>
                  <a:gd name="connsiteY142" fmla="*/ 82757 h 336550"/>
                  <a:gd name="connsiteX143" fmla="*/ 114670 w 292270"/>
                  <a:gd name="connsiteY143" fmla="*/ 84069 h 336550"/>
                  <a:gd name="connsiteX144" fmla="*/ 113281 w 292270"/>
                  <a:gd name="connsiteY144" fmla="*/ 84069 h 336550"/>
                  <a:gd name="connsiteX145" fmla="*/ 111892 w 292270"/>
                  <a:gd name="connsiteY145" fmla="*/ 81446 h 336550"/>
                  <a:gd name="connsiteX146" fmla="*/ 111892 w 292270"/>
                  <a:gd name="connsiteY146" fmla="*/ 80134 h 336550"/>
                  <a:gd name="connsiteX147" fmla="*/ 118837 w 292270"/>
                  <a:gd name="connsiteY147" fmla="*/ 76200 h 336550"/>
                  <a:gd name="connsiteX148" fmla="*/ 97207 w 292270"/>
                  <a:gd name="connsiteY148" fmla="*/ 76200 h 336550"/>
                  <a:gd name="connsiteX149" fmla="*/ 99588 w 292270"/>
                  <a:gd name="connsiteY149" fmla="*/ 76200 h 336550"/>
                  <a:gd name="connsiteX150" fmla="*/ 100779 w 292270"/>
                  <a:gd name="connsiteY150" fmla="*/ 77511 h 336550"/>
                  <a:gd name="connsiteX151" fmla="*/ 100779 w 292270"/>
                  <a:gd name="connsiteY151" fmla="*/ 105052 h 336550"/>
                  <a:gd name="connsiteX152" fmla="*/ 99588 w 292270"/>
                  <a:gd name="connsiteY152" fmla="*/ 106363 h 336550"/>
                  <a:gd name="connsiteX153" fmla="*/ 97207 w 292270"/>
                  <a:gd name="connsiteY153" fmla="*/ 106363 h 336550"/>
                  <a:gd name="connsiteX154" fmla="*/ 96016 w 292270"/>
                  <a:gd name="connsiteY154" fmla="*/ 105052 h 336550"/>
                  <a:gd name="connsiteX155" fmla="*/ 96016 w 292270"/>
                  <a:gd name="connsiteY155" fmla="*/ 82757 h 336550"/>
                  <a:gd name="connsiteX156" fmla="*/ 92444 w 292270"/>
                  <a:gd name="connsiteY156" fmla="*/ 84069 h 336550"/>
                  <a:gd name="connsiteX157" fmla="*/ 91254 w 292270"/>
                  <a:gd name="connsiteY157" fmla="*/ 84069 h 336550"/>
                  <a:gd name="connsiteX158" fmla="*/ 91254 w 292270"/>
                  <a:gd name="connsiteY158" fmla="*/ 81446 h 336550"/>
                  <a:gd name="connsiteX159" fmla="*/ 91254 w 292270"/>
                  <a:gd name="connsiteY159" fmla="*/ 80134 h 336550"/>
                  <a:gd name="connsiteX160" fmla="*/ 97207 w 292270"/>
                  <a:gd name="connsiteY160" fmla="*/ 76200 h 336550"/>
                  <a:gd name="connsiteX161" fmla="*/ 201926 w 292270"/>
                  <a:gd name="connsiteY161" fmla="*/ 36513 h 336550"/>
                  <a:gd name="connsiteX162" fmla="*/ 200792 w 292270"/>
                  <a:gd name="connsiteY162" fmla="*/ 40409 h 336550"/>
                  <a:gd name="connsiteX163" fmla="*/ 205328 w 292270"/>
                  <a:gd name="connsiteY163" fmla="*/ 50801 h 336550"/>
                  <a:gd name="connsiteX164" fmla="*/ 208730 w 292270"/>
                  <a:gd name="connsiteY164" fmla="*/ 40409 h 336550"/>
                  <a:gd name="connsiteX165" fmla="*/ 208730 w 292270"/>
                  <a:gd name="connsiteY165" fmla="*/ 39111 h 336550"/>
                  <a:gd name="connsiteX166" fmla="*/ 201926 w 292270"/>
                  <a:gd name="connsiteY166" fmla="*/ 36513 h 336550"/>
                  <a:gd name="connsiteX167" fmla="*/ 123005 w 292270"/>
                  <a:gd name="connsiteY167" fmla="*/ 34925 h 336550"/>
                  <a:gd name="connsiteX168" fmla="*/ 116201 w 292270"/>
                  <a:gd name="connsiteY168" fmla="*/ 37571 h 336550"/>
                  <a:gd name="connsiteX169" fmla="*/ 115067 w 292270"/>
                  <a:gd name="connsiteY169" fmla="*/ 38894 h 336550"/>
                  <a:gd name="connsiteX170" fmla="*/ 115067 w 292270"/>
                  <a:gd name="connsiteY170" fmla="*/ 40216 h 336550"/>
                  <a:gd name="connsiteX171" fmla="*/ 119603 w 292270"/>
                  <a:gd name="connsiteY171" fmla="*/ 50800 h 336550"/>
                  <a:gd name="connsiteX172" fmla="*/ 123005 w 292270"/>
                  <a:gd name="connsiteY172" fmla="*/ 40216 h 336550"/>
                  <a:gd name="connsiteX173" fmla="*/ 123005 w 292270"/>
                  <a:gd name="connsiteY173" fmla="*/ 34925 h 336550"/>
                  <a:gd name="connsiteX174" fmla="*/ 162011 w 292270"/>
                  <a:gd name="connsiteY174" fmla="*/ 31750 h 336550"/>
                  <a:gd name="connsiteX175" fmla="*/ 157929 w 292270"/>
                  <a:gd name="connsiteY175" fmla="*/ 40640 h 336550"/>
                  <a:gd name="connsiteX176" fmla="*/ 162011 w 292270"/>
                  <a:gd name="connsiteY176" fmla="*/ 50800 h 336550"/>
                  <a:gd name="connsiteX177" fmla="*/ 167454 w 292270"/>
                  <a:gd name="connsiteY177" fmla="*/ 40640 h 336550"/>
                  <a:gd name="connsiteX178" fmla="*/ 162011 w 292270"/>
                  <a:gd name="connsiteY178" fmla="*/ 31750 h 336550"/>
                  <a:gd name="connsiteX179" fmla="*/ 144703 w 292270"/>
                  <a:gd name="connsiteY179" fmla="*/ 28575 h 336550"/>
                  <a:gd name="connsiteX180" fmla="*/ 144703 w 292270"/>
                  <a:gd name="connsiteY180" fmla="*/ 55075 h 336550"/>
                  <a:gd name="connsiteX181" fmla="*/ 143389 w 292270"/>
                  <a:gd name="connsiteY181" fmla="*/ 55075 h 336550"/>
                  <a:gd name="connsiteX182" fmla="*/ 139447 w 292270"/>
                  <a:gd name="connsiteY182" fmla="*/ 55075 h 336550"/>
                  <a:gd name="connsiteX183" fmla="*/ 139447 w 292270"/>
                  <a:gd name="connsiteY183" fmla="*/ 32550 h 336550"/>
                  <a:gd name="connsiteX184" fmla="*/ 135504 w 292270"/>
                  <a:gd name="connsiteY184" fmla="*/ 33875 h 336550"/>
                  <a:gd name="connsiteX185" fmla="*/ 134190 w 292270"/>
                  <a:gd name="connsiteY185" fmla="*/ 33875 h 336550"/>
                  <a:gd name="connsiteX186" fmla="*/ 132876 w 292270"/>
                  <a:gd name="connsiteY186" fmla="*/ 31225 h 336550"/>
                  <a:gd name="connsiteX187" fmla="*/ 127619 w 292270"/>
                  <a:gd name="connsiteY187" fmla="*/ 32550 h 336550"/>
                  <a:gd name="connsiteX188" fmla="*/ 128934 w 292270"/>
                  <a:gd name="connsiteY188" fmla="*/ 40500 h 336550"/>
                  <a:gd name="connsiteX189" fmla="*/ 118420 w 292270"/>
                  <a:gd name="connsiteY189" fmla="*/ 56400 h 336550"/>
                  <a:gd name="connsiteX190" fmla="*/ 109221 w 292270"/>
                  <a:gd name="connsiteY190" fmla="*/ 41825 h 336550"/>
                  <a:gd name="connsiteX191" fmla="*/ 101336 w 292270"/>
                  <a:gd name="connsiteY191" fmla="*/ 47125 h 336550"/>
                  <a:gd name="connsiteX192" fmla="*/ 101336 w 292270"/>
                  <a:gd name="connsiteY192" fmla="*/ 55075 h 336550"/>
                  <a:gd name="connsiteX193" fmla="*/ 100022 w 292270"/>
                  <a:gd name="connsiteY193" fmla="*/ 55075 h 336550"/>
                  <a:gd name="connsiteX194" fmla="*/ 97394 w 292270"/>
                  <a:gd name="connsiteY194" fmla="*/ 55075 h 336550"/>
                  <a:gd name="connsiteX195" fmla="*/ 96080 w 292270"/>
                  <a:gd name="connsiteY195" fmla="*/ 55075 h 336550"/>
                  <a:gd name="connsiteX196" fmla="*/ 96080 w 292270"/>
                  <a:gd name="connsiteY196" fmla="*/ 49775 h 336550"/>
                  <a:gd name="connsiteX197" fmla="*/ 72425 w 292270"/>
                  <a:gd name="connsiteY197" fmla="*/ 77600 h 336550"/>
                  <a:gd name="connsiteX198" fmla="*/ 76367 w 292270"/>
                  <a:gd name="connsiteY198" fmla="*/ 76275 h 336550"/>
                  <a:gd name="connsiteX199" fmla="*/ 86880 w 292270"/>
                  <a:gd name="connsiteY199" fmla="*/ 90850 h 336550"/>
                  <a:gd name="connsiteX200" fmla="*/ 76367 w 292270"/>
                  <a:gd name="connsiteY200" fmla="*/ 106750 h 336550"/>
                  <a:gd name="connsiteX201" fmla="*/ 67168 w 292270"/>
                  <a:gd name="connsiteY201" fmla="*/ 97475 h 336550"/>
                  <a:gd name="connsiteX202" fmla="*/ 75053 w 292270"/>
                  <a:gd name="connsiteY202" fmla="*/ 127950 h 336550"/>
                  <a:gd name="connsiteX203" fmla="*/ 76367 w 292270"/>
                  <a:gd name="connsiteY203" fmla="*/ 127950 h 336550"/>
                  <a:gd name="connsiteX204" fmla="*/ 78995 w 292270"/>
                  <a:gd name="connsiteY204" fmla="*/ 127950 h 336550"/>
                  <a:gd name="connsiteX205" fmla="*/ 80310 w 292270"/>
                  <a:gd name="connsiteY205" fmla="*/ 127950 h 336550"/>
                  <a:gd name="connsiteX206" fmla="*/ 80310 w 292270"/>
                  <a:gd name="connsiteY206" fmla="*/ 133250 h 336550"/>
                  <a:gd name="connsiteX207" fmla="*/ 88195 w 292270"/>
                  <a:gd name="connsiteY207" fmla="*/ 135900 h 336550"/>
                  <a:gd name="connsiteX208" fmla="*/ 97394 w 292270"/>
                  <a:gd name="connsiteY208" fmla="*/ 126625 h 336550"/>
                  <a:gd name="connsiteX209" fmla="*/ 107907 w 292270"/>
                  <a:gd name="connsiteY209" fmla="*/ 135900 h 336550"/>
                  <a:gd name="connsiteX210" fmla="*/ 114478 w 292270"/>
                  <a:gd name="connsiteY210" fmla="*/ 145175 h 336550"/>
                  <a:gd name="connsiteX211" fmla="*/ 117106 w 292270"/>
                  <a:gd name="connsiteY211" fmla="*/ 151800 h 336550"/>
                  <a:gd name="connsiteX212" fmla="*/ 117106 w 292270"/>
                  <a:gd name="connsiteY212" fmla="*/ 133250 h 336550"/>
                  <a:gd name="connsiteX213" fmla="*/ 114478 w 292270"/>
                  <a:gd name="connsiteY213" fmla="*/ 134575 h 336550"/>
                  <a:gd name="connsiteX214" fmla="*/ 113164 w 292270"/>
                  <a:gd name="connsiteY214" fmla="*/ 135900 h 336550"/>
                  <a:gd name="connsiteX215" fmla="*/ 113164 w 292270"/>
                  <a:gd name="connsiteY215" fmla="*/ 134575 h 336550"/>
                  <a:gd name="connsiteX216" fmla="*/ 111849 w 292270"/>
                  <a:gd name="connsiteY216" fmla="*/ 131925 h 336550"/>
                  <a:gd name="connsiteX217" fmla="*/ 111849 w 292270"/>
                  <a:gd name="connsiteY217" fmla="*/ 130600 h 336550"/>
                  <a:gd name="connsiteX218" fmla="*/ 118420 w 292270"/>
                  <a:gd name="connsiteY218" fmla="*/ 127950 h 336550"/>
                  <a:gd name="connsiteX219" fmla="*/ 122363 w 292270"/>
                  <a:gd name="connsiteY219" fmla="*/ 127950 h 336550"/>
                  <a:gd name="connsiteX220" fmla="*/ 122363 w 292270"/>
                  <a:gd name="connsiteY220" fmla="*/ 155775 h 336550"/>
                  <a:gd name="connsiteX221" fmla="*/ 122363 w 292270"/>
                  <a:gd name="connsiteY221" fmla="*/ 157100 h 336550"/>
                  <a:gd name="connsiteX222" fmla="*/ 121049 w 292270"/>
                  <a:gd name="connsiteY222" fmla="*/ 157100 h 336550"/>
                  <a:gd name="connsiteX223" fmla="*/ 135504 w 292270"/>
                  <a:gd name="connsiteY223" fmla="*/ 162400 h 336550"/>
                  <a:gd name="connsiteX224" fmla="*/ 161787 w 292270"/>
                  <a:gd name="connsiteY224" fmla="*/ 159750 h 336550"/>
                  <a:gd name="connsiteX225" fmla="*/ 181500 w 292270"/>
                  <a:gd name="connsiteY225" fmla="*/ 191550 h 336550"/>
                  <a:gd name="connsiteX226" fmla="*/ 181500 w 292270"/>
                  <a:gd name="connsiteY226" fmla="*/ 183600 h 336550"/>
                  <a:gd name="connsiteX227" fmla="*/ 178872 w 292270"/>
                  <a:gd name="connsiteY227" fmla="*/ 186250 h 336550"/>
                  <a:gd name="connsiteX228" fmla="*/ 177557 w 292270"/>
                  <a:gd name="connsiteY228" fmla="*/ 186250 h 336550"/>
                  <a:gd name="connsiteX229" fmla="*/ 176243 w 292270"/>
                  <a:gd name="connsiteY229" fmla="*/ 184925 h 336550"/>
                  <a:gd name="connsiteX230" fmla="*/ 176243 w 292270"/>
                  <a:gd name="connsiteY230" fmla="*/ 182275 h 336550"/>
                  <a:gd name="connsiteX231" fmla="*/ 176243 w 292270"/>
                  <a:gd name="connsiteY231" fmla="*/ 180950 h 336550"/>
                  <a:gd name="connsiteX232" fmla="*/ 182814 w 292270"/>
                  <a:gd name="connsiteY232" fmla="*/ 178300 h 336550"/>
                  <a:gd name="connsiteX233" fmla="*/ 186756 w 292270"/>
                  <a:gd name="connsiteY233" fmla="*/ 178300 h 336550"/>
                  <a:gd name="connsiteX234" fmla="*/ 186756 w 292270"/>
                  <a:gd name="connsiteY234" fmla="*/ 194200 h 336550"/>
                  <a:gd name="connsiteX235" fmla="*/ 199898 w 292270"/>
                  <a:gd name="connsiteY235" fmla="*/ 186250 h 336550"/>
                  <a:gd name="connsiteX236" fmla="*/ 198584 w 292270"/>
                  <a:gd name="connsiteY236" fmla="*/ 186250 h 336550"/>
                  <a:gd name="connsiteX237" fmla="*/ 198584 w 292270"/>
                  <a:gd name="connsiteY237" fmla="*/ 184925 h 336550"/>
                  <a:gd name="connsiteX238" fmla="*/ 197270 w 292270"/>
                  <a:gd name="connsiteY238" fmla="*/ 182275 h 336550"/>
                  <a:gd name="connsiteX239" fmla="*/ 198584 w 292270"/>
                  <a:gd name="connsiteY239" fmla="*/ 180950 h 336550"/>
                  <a:gd name="connsiteX240" fmla="*/ 199898 w 292270"/>
                  <a:gd name="connsiteY240" fmla="*/ 180950 h 336550"/>
                  <a:gd name="connsiteX241" fmla="*/ 199898 w 292270"/>
                  <a:gd name="connsiteY241" fmla="*/ 166375 h 336550"/>
                  <a:gd name="connsiteX242" fmla="*/ 234066 w 292270"/>
                  <a:gd name="connsiteY242" fmla="*/ 161075 h 336550"/>
                  <a:gd name="connsiteX243" fmla="*/ 241951 w 292270"/>
                  <a:gd name="connsiteY243" fmla="*/ 146500 h 336550"/>
                  <a:gd name="connsiteX244" fmla="*/ 245894 w 292270"/>
                  <a:gd name="connsiteY244" fmla="*/ 143850 h 336550"/>
                  <a:gd name="connsiteX245" fmla="*/ 245894 w 292270"/>
                  <a:gd name="connsiteY245" fmla="*/ 133250 h 336550"/>
                  <a:gd name="connsiteX246" fmla="*/ 241951 w 292270"/>
                  <a:gd name="connsiteY246" fmla="*/ 134575 h 336550"/>
                  <a:gd name="connsiteX247" fmla="*/ 241951 w 292270"/>
                  <a:gd name="connsiteY247" fmla="*/ 135900 h 336550"/>
                  <a:gd name="connsiteX248" fmla="*/ 240637 w 292270"/>
                  <a:gd name="connsiteY248" fmla="*/ 134575 h 336550"/>
                  <a:gd name="connsiteX249" fmla="*/ 240637 w 292270"/>
                  <a:gd name="connsiteY249" fmla="*/ 131925 h 336550"/>
                  <a:gd name="connsiteX250" fmla="*/ 240637 w 292270"/>
                  <a:gd name="connsiteY250" fmla="*/ 130600 h 336550"/>
                  <a:gd name="connsiteX251" fmla="*/ 247208 w 292270"/>
                  <a:gd name="connsiteY251" fmla="*/ 127950 h 336550"/>
                  <a:gd name="connsiteX252" fmla="*/ 249836 w 292270"/>
                  <a:gd name="connsiteY252" fmla="*/ 127950 h 336550"/>
                  <a:gd name="connsiteX253" fmla="*/ 251151 w 292270"/>
                  <a:gd name="connsiteY253" fmla="*/ 127950 h 336550"/>
                  <a:gd name="connsiteX254" fmla="*/ 251151 w 292270"/>
                  <a:gd name="connsiteY254" fmla="*/ 143850 h 336550"/>
                  <a:gd name="connsiteX255" fmla="*/ 252465 w 292270"/>
                  <a:gd name="connsiteY255" fmla="*/ 143850 h 336550"/>
                  <a:gd name="connsiteX256" fmla="*/ 257721 w 292270"/>
                  <a:gd name="connsiteY256" fmla="*/ 94825 h 336550"/>
                  <a:gd name="connsiteX257" fmla="*/ 247208 w 292270"/>
                  <a:gd name="connsiteY257" fmla="*/ 106750 h 336550"/>
                  <a:gd name="connsiteX258" fmla="*/ 238009 w 292270"/>
                  <a:gd name="connsiteY258" fmla="*/ 92175 h 336550"/>
                  <a:gd name="connsiteX259" fmla="*/ 248522 w 292270"/>
                  <a:gd name="connsiteY259" fmla="*/ 76275 h 336550"/>
                  <a:gd name="connsiteX260" fmla="*/ 249836 w 292270"/>
                  <a:gd name="connsiteY260" fmla="*/ 76275 h 336550"/>
                  <a:gd name="connsiteX261" fmla="*/ 230124 w 292270"/>
                  <a:gd name="connsiteY261" fmla="*/ 52425 h 336550"/>
                  <a:gd name="connsiteX262" fmla="*/ 230124 w 292270"/>
                  <a:gd name="connsiteY262" fmla="*/ 55075 h 336550"/>
                  <a:gd name="connsiteX263" fmla="*/ 228810 w 292270"/>
                  <a:gd name="connsiteY263" fmla="*/ 55075 h 336550"/>
                  <a:gd name="connsiteX264" fmla="*/ 224867 w 292270"/>
                  <a:gd name="connsiteY264" fmla="*/ 55075 h 336550"/>
                  <a:gd name="connsiteX265" fmla="*/ 224867 w 292270"/>
                  <a:gd name="connsiteY265" fmla="*/ 48450 h 336550"/>
                  <a:gd name="connsiteX266" fmla="*/ 215668 w 292270"/>
                  <a:gd name="connsiteY266" fmla="*/ 43150 h 336550"/>
                  <a:gd name="connsiteX267" fmla="*/ 205155 w 292270"/>
                  <a:gd name="connsiteY267" fmla="*/ 56400 h 336550"/>
                  <a:gd name="connsiteX268" fmla="*/ 194641 w 292270"/>
                  <a:gd name="connsiteY268" fmla="*/ 40500 h 336550"/>
                  <a:gd name="connsiteX269" fmla="*/ 195956 w 292270"/>
                  <a:gd name="connsiteY269" fmla="*/ 33875 h 336550"/>
                  <a:gd name="connsiteX270" fmla="*/ 186756 w 292270"/>
                  <a:gd name="connsiteY270" fmla="*/ 31225 h 336550"/>
                  <a:gd name="connsiteX271" fmla="*/ 186756 w 292270"/>
                  <a:gd name="connsiteY271" fmla="*/ 55075 h 336550"/>
                  <a:gd name="connsiteX272" fmla="*/ 182814 w 292270"/>
                  <a:gd name="connsiteY272" fmla="*/ 55075 h 336550"/>
                  <a:gd name="connsiteX273" fmla="*/ 181500 w 292270"/>
                  <a:gd name="connsiteY273" fmla="*/ 55075 h 336550"/>
                  <a:gd name="connsiteX274" fmla="*/ 181500 w 292270"/>
                  <a:gd name="connsiteY274" fmla="*/ 32550 h 336550"/>
                  <a:gd name="connsiteX275" fmla="*/ 178872 w 292270"/>
                  <a:gd name="connsiteY275" fmla="*/ 33875 h 336550"/>
                  <a:gd name="connsiteX276" fmla="*/ 177557 w 292270"/>
                  <a:gd name="connsiteY276" fmla="*/ 33875 h 336550"/>
                  <a:gd name="connsiteX277" fmla="*/ 176243 w 292270"/>
                  <a:gd name="connsiteY277" fmla="*/ 33875 h 336550"/>
                  <a:gd name="connsiteX278" fmla="*/ 176243 w 292270"/>
                  <a:gd name="connsiteY278" fmla="*/ 31225 h 336550"/>
                  <a:gd name="connsiteX279" fmla="*/ 176243 w 292270"/>
                  <a:gd name="connsiteY279" fmla="*/ 29900 h 336550"/>
                  <a:gd name="connsiteX280" fmla="*/ 177557 w 292270"/>
                  <a:gd name="connsiteY280" fmla="*/ 29900 h 336550"/>
                  <a:gd name="connsiteX281" fmla="*/ 168358 w 292270"/>
                  <a:gd name="connsiteY281" fmla="*/ 28575 h 336550"/>
                  <a:gd name="connsiteX282" fmla="*/ 172301 w 292270"/>
                  <a:gd name="connsiteY282" fmla="*/ 40500 h 336550"/>
                  <a:gd name="connsiteX283" fmla="*/ 161787 w 292270"/>
                  <a:gd name="connsiteY283" fmla="*/ 56400 h 336550"/>
                  <a:gd name="connsiteX284" fmla="*/ 151274 w 292270"/>
                  <a:gd name="connsiteY284" fmla="*/ 40500 h 336550"/>
                  <a:gd name="connsiteX285" fmla="*/ 156531 w 292270"/>
                  <a:gd name="connsiteY285" fmla="*/ 28575 h 336550"/>
                  <a:gd name="connsiteX286" fmla="*/ 144703 w 292270"/>
                  <a:gd name="connsiteY286" fmla="*/ 28575 h 336550"/>
                  <a:gd name="connsiteX287" fmla="*/ 164533 w 292270"/>
                  <a:gd name="connsiteY287" fmla="*/ 0 h 336550"/>
                  <a:gd name="connsiteX288" fmla="*/ 266895 w 292270"/>
                  <a:gd name="connsiteY288" fmla="*/ 48642 h 336550"/>
                  <a:gd name="connsiteX289" fmla="*/ 291829 w 292270"/>
                  <a:gd name="connsiteY289" fmla="*/ 130150 h 336550"/>
                  <a:gd name="connsiteX290" fmla="*/ 269520 w 292270"/>
                  <a:gd name="connsiteY290" fmla="*/ 206400 h 336550"/>
                  <a:gd name="connsiteX291" fmla="*/ 257709 w 292270"/>
                  <a:gd name="connsiteY291" fmla="*/ 324718 h 336550"/>
                  <a:gd name="connsiteX292" fmla="*/ 256396 w 292270"/>
                  <a:gd name="connsiteY292" fmla="*/ 332606 h 336550"/>
                  <a:gd name="connsiteX293" fmla="*/ 249835 w 292270"/>
                  <a:gd name="connsiteY293" fmla="*/ 336550 h 336550"/>
                  <a:gd name="connsiteX294" fmla="*/ 105478 w 292270"/>
                  <a:gd name="connsiteY294" fmla="*/ 336550 h 336550"/>
                  <a:gd name="connsiteX295" fmla="*/ 97604 w 292270"/>
                  <a:gd name="connsiteY295" fmla="*/ 331292 h 336550"/>
                  <a:gd name="connsiteX296" fmla="*/ 96292 w 292270"/>
                  <a:gd name="connsiteY296" fmla="*/ 315516 h 336550"/>
                  <a:gd name="connsiteX297" fmla="*/ 96292 w 292270"/>
                  <a:gd name="connsiteY297" fmla="*/ 312887 h 336550"/>
                  <a:gd name="connsiteX298" fmla="*/ 71357 w 292270"/>
                  <a:gd name="connsiteY298" fmla="*/ 294481 h 336550"/>
                  <a:gd name="connsiteX299" fmla="*/ 31987 w 292270"/>
                  <a:gd name="connsiteY299" fmla="*/ 278706 h 336550"/>
                  <a:gd name="connsiteX300" fmla="*/ 25426 w 292270"/>
                  <a:gd name="connsiteY300" fmla="*/ 236637 h 336550"/>
                  <a:gd name="connsiteX301" fmla="*/ 21489 w 292270"/>
                  <a:gd name="connsiteY301" fmla="*/ 209029 h 336550"/>
                  <a:gd name="connsiteX302" fmla="*/ 16239 w 292270"/>
                  <a:gd name="connsiteY302" fmla="*/ 205085 h 336550"/>
                  <a:gd name="connsiteX303" fmla="*/ 491 w 292270"/>
                  <a:gd name="connsiteY303" fmla="*/ 191939 h 336550"/>
                  <a:gd name="connsiteX304" fmla="*/ 4428 w 292270"/>
                  <a:gd name="connsiteY304" fmla="*/ 177478 h 336550"/>
                  <a:gd name="connsiteX305" fmla="*/ 24113 w 292270"/>
                  <a:gd name="connsiteY305" fmla="*/ 126206 h 336550"/>
                  <a:gd name="connsiteX306" fmla="*/ 29363 w 292270"/>
                  <a:gd name="connsiteY306" fmla="*/ 97284 h 336550"/>
                  <a:gd name="connsiteX307" fmla="*/ 81856 w 292270"/>
                  <a:gd name="connsiteY307" fmla="*/ 26293 h 336550"/>
                  <a:gd name="connsiteX308" fmla="*/ 164533 w 292270"/>
                  <a:gd name="connsiteY30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</a:cxnLst>
                <a:rect l="l" t="t" r="r" b="b"/>
                <a:pathLst>
                  <a:path w="292270" h="336550">
                    <a:moveTo>
                      <a:pt x="184010" y="131763"/>
                    </a:moveTo>
                    <a:cubicBezTo>
                      <a:pt x="179928" y="131763"/>
                      <a:pt x="178567" y="135573"/>
                      <a:pt x="178567" y="141923"/>
                    </a:cubicBezTo>
                    <a:cubicBezTo>
                      <a:pt x="178567" y="147003"/>
                      <a:pt x="179928" y="150813"/>
                      <a:pt x="184010" y="150813"/>
                    </a:cubicBezTo>
                    <a:cubicBezTo>
                      <a:pt x="188092" y="150813"/>
                      <a:pt x="188092" y="144463"/>
                      <a:pt x="188092" y="141923"/>
                    </a:cubicBezTo>
                    <a:cubicBezTo>
                      <a:pt x="188092" y="138113"/>
                      <a:pt x="188092" y="131763"/>
                      <a:pt x="184010" y="131763"/>
                    </a:cubicBezTo>
                    <a:close/>
                    <a:moveTo>
                      <a:pt x="141147" y="131763"/>
                    </a:moveTo>
                    <a:cubicBezTo>
                      <a:pt x="138425" y="131763"/>
                      <a:pt x="135704" y="135573"/>
                      <a:pt x="135704" y="141923"/>
                    </a:cubicBezTo>
                    <a:cubicBezTo>
                      <a:pt x="135704" y="147003"/>
                      <a:pt x="138425" y="150813"/>
                      <a:pt x="141147" y="150813"/>
                    </a:cubicBezTo>
                    <a:cubicBezTo>
                      <a:pt x="145229" y="150813"/>
                      <a:pt x="145229" y="144463"/>
                      <a:pt x="145229" y="141923"/>
                    </a:cubicBezTo>
                    <a:cubicBezTo>
                      <a:pt x="145229" y="138113"/>
                      <a:pt x="145229" y="131763"/>
                      <a:pt x="141147" y="131763"/>
                    </a:cubicBezTo>
                    <a:close/>
                    <a:moveTo>
                      <a:pt x="96811" y="131763"/>
                    </a:moveTo>
                    <a:cubicBezTo>
                      <a:pt x="95488" y="131763"/>
                      <a:pt x="94165" y="132822"/>
                      <a:pt x="92842" y="134938"/>
                    </a:cubicBezTo>
                    <a:cubicBezTo>
                      <a:pt x="95488" y="134938"/>
                      <a:pt x="98134" y="134938"/>
                      <a:pt x="100780" y="134938"/>
                    </a:cubicBezTo>
                    <a:cubicBezTo>
                      <a:pt x="100780" y="132822"/>
                      <a:pt x="99457" y="131763"/>
                      <a:pt x="96811" y="131763"/>
                    </a:cubicBezTo>
                    <a:close/>
                    <a:moveTo>
                      <a:pt x="225310" y="127000"/>
                    </a:moveTo>
                    <a:cubicBezTo>
                      <a:pt x="226721" y="127000"/>
                      <a:pt x="226721" y="127000"/>
                      <a:pt x="226721" y="127000"/>
                    </a:cubicBezTo>
                    <a:cubicBezTo>
                      <a:pt x="226721" y="127000"/>
                      <a:pt x="226721" y="127000"/>
                      <a:pt x="229543" y="127000"/>
                    </a:cubicBezTo>
                    <a:cubicBezTo>
                      <a:pt x="230954" y="127000"/>
                      <a:pt x="230954" y="127000"/>
                      <a:pt x="230954" y="127000"/>
                    </a:cubicBezTo>
                    <a:cubicBezTo>
                      <a:pt x="230954" y="127000"/>
                      <a:pt x="230954" y="127000"/>
                      <a:pt x="230954" y="155792"/>
                    </a:cubicBezTo>
                    <a:cubicBezTo>
                      <a:pt x="230954" y="155792"/>
                      <a:pt x="230954" y="157163"/>
                      <a:pt x="229543" y="157163"/>
                    </a:cubicBezTo>
                    <a:cubicBezTo>
                      <a:pt x="229543" y="157163"/>
                      <a:pt x="229543" y="157163"/>
                      <a:pt x="225310" y="157163"/>
                    </a:cubicBezTo>
                    <a:cubicBezTo>
                      <a:pt x="225310" y="157163"/>
                      <a:pt x="225310" y="155792"/>
                      <a:pt x="225310" y="155792"/>
                    </a:cubicBezTo>
                    <a:cubicBezTo>
                      <a:pt x="225310" y="155792"/>
                      <a:pt x="225310" y="155792"/>
                      <a:pt x="225310" y="132484"/>
                    </a:cubicBezTo>
                    <a:cubicBezTo>
                      <a:pt x="225310" y="132484"/>
                      <a:pt x="225310" y="132484"/>
                      <a:pt x="221076" y="133855"/>
                    </a:cubicBezTo>
                    <a:cubicBezTo>
                      <a:pt x="221076" y="135227"/>
                      <a:pt x="221076" y="135227"/>
                      <a:pt x="221076" y="135227"/>
                    </a:cubicBezTo>
                    <a:cubicBezTo>
                      <a:pt x="219665" y="133855"/>
                      <a:pt x="219665" y="133855"/>
                      <a:pt x="219665" y="133855"/>
                    </a:cubicBezTo>
                    <a:cubicBezTo>
                      <a:pt x="219665" y="133855"/>
                      <a:pt x="219665" y="133855"/>
                      <a:pt x="219665" y="131113"/>
                    </a:cubicBezTo>
                    <a:cubicBezTo>
                      <a:pt x="218254" y="131113"/>
                      <a:pt x="219665" y="129742"/>
                      <a:pt x="219665" y="129742"/>
                    </a:cubicBezTo>
                    <a:cubicBezTo>
                      <a:pt x="219665" y="129742"/>
                      <a:pt x="219665" y="129742"/>
                      <a:pt x="225310" y="127000"/>
                    </a:cubicBezTo>
                    <a:close/>
                    <a:moveTo>
                      <a:pt x="203791" y="127000"/>
                    </a:moveTo>
                    <a:cubicBezTo>
                      <a:pt x="203791" y="127000"/>
                      <a:pt x="203791" y="127000"/>
                      <a:pt x="207495" y="127000"/>
                    </a:cubicBezTo>
                    <a:cubicBezTo>
                      <a:pt x="207495" y="127000"/>
                      <a:pt x="208730" y="127000"/>
                      <a:pt x="208730" y="127000"/>
                    </a:cubicBezTo>
                    <a:cubicBezTo>
                      <a:pt x="208730" y="127000"/>
                      <a:pt x="208730" y="127000"/>
                      <a:pt x="208730" y="155792"/>
                    </a:cubicBezTo>
                    <a:cubicBezTo>
                      <a:pt x="208730" y="155792"/>
                      <a:pt x="207495" y="157163"/>
                      <a:pt x="207495" y="157163"/>
                    </a:cubicBezTo>
                    <a:cubicBezTo>
                      <a:pt x="207495" y="157163"/>
                      <a:pt x="207495" y="157163"/>
                      <a:pt x="203791" y="157163"/>
                    </a:cubicBezTo>
                    <a:cubicBezTo>
                      <a:pt x="203791" y="157163"/>
                      <a:pt x="202556" y="155792"/>
                      <a:pt x="202556" y="155792"/>
                    </a:cubicBezTo>
                    <a:cubicBezTo>
                      <a:pt x="202556" y="155792"/>
                      <a:pt x="202556" y="155792"/>
                      <a:pt x="202556" y="132484"/>
                    </a:cubicBezTo>
                    <a:cubicBezTo>
                      <a:pt x="202556" y="132484"/>
                      <a:pt x="202556" y="132484"/>
                      <a:pt x="200086" y="133855"/>
                    </a:cubicBezTo>
                    <a:cubicBezTo>
                      <a:pt x="200086" y="135227"/>
                      <a:pt x="198852" y="135227"/>
                      <a:pt x="198852" y="135227"/>
                    </a:cubicBezTo>
                    <a:cubicBezTo>
                      <a:pt x="198852" y="133855"/>
                      <a:pt x="198852" y="133855"/>
                      <a:pt x="198852" y="133855"/>
                    </a:cubicBezTo>
                    <a:cubicBezTo>
                      <a:pt x="198852" y="133855"/>
                      <a:pt x="198852" y="133855"/>
                      <a:pt x="197617" y="131113"/>
                    </a:cubicBezTo>
                    <a:cubicBezTo>
                      <a:pt x="197617" y="131113"/>
                      <a:pt x="197617" y="129742"/>
                      <a:pt x="198852" y="129742"/>
                    </a:cubicBezTo>
                    <a:cubicBezTo>
                      <a:pt x="198852" y="129742"/>
                      <a:pt x="198852" y="129742"/>
                      <a:pt x="203791" y="127000"/>
                    </a:cubicBezTo>
                    <a:close/>
                    <a:moveTo>
                      <a:pt x="183964" y="127000"/>
                    </a:moveTo>
                    <a:cubicBezTo>
                      <a:pt x="189044" y="127000"/>
                      <a:pt x="192854" y="132246"/>
                      <a:pt x="192854" y="141426"/>
                    </a:cubicBezTo>
                    <a:cubicBezTo>
                      <a:pt x="192854" y="151918"/>
                      <a:pt x="189044" y="157163"/>
                      <a:pt x="182694" y="157163"/>
                    </a:cubicBezTo>
                    <a:cubicBezTo>
                      <a:pt x="177614" y="157163"/>
                      <a:pt x="173804" y="151918"/>
                      <a:pt x="173804" y="142737"/>
                    </a:cubicBezTo>
                    <a:cubicBezTo>
                      <a:pt x="173804" y="133557"/>
                      <a:pt x="177614" y="127000"/>
                      <a:pt x="183964" y="127000"/>
                    </a:cubicBezTo>
                    <a:close/>
                    <a:moveTo>
                      <a:pt x="161699" y="127000"/>
                    </a:moveTo>
                    <a:cubicBezTo>
                      <a:pt x="161699" y="127000"/>
                      <a:pt x="161699" y="127000"/>
                      <a:pt x="164478" y="127000"/>
                    </a:cubicBezTo>
                    <a:cubicBezTo>
                      <a:pt x="165867" y="127000"/>
                      <a:pt x="165867" y="127000"/>
                      <a:pt x="165867" y="127000"/>
                    </a:cubicBezTo>
                    <a:cubicBezTo>
                      <a:pt x="165867" y="127000"/>
                      <a:pt x="165867" y="127000"/>
                      <a:pt x="165867" y="155792"/>
                    </a:cubicBezTo>
                    <a:cubicBezTo>
                      <a:pt x="165867" y="155792"/>
                      <a:pt x="165867" y="157163"/>
                      <a:pt x="164478" y="157163"/>
                    </a:cubicBezTo>
                    <a:cubicBezTo>
                      <a:pt x="164478" y="157163"/>
                      <a:pt x="164478" y="157163"/>
                      <a:pt x="161699" y="157163"/>
                    </a:cubicBezTo>
                    <a:cubicBezTo>
                      <a:pt x="160310" y="157163"/>
                      <a:pt x="160310" y="155792"/>
                      <a:pt x="160310" y="155792"/>
                    </a:cubicBezTo>
                    <a:cubicBezTo>
                      <a:pt x="160310" y="155792"/>
                      <a:pt x="160310" y="155792"/>
                      <a:pt x="160310" y="132484"/>
                    </a:cubicBezTo>
                    <a:cubicBezTo>
                      <a:pt x="160310" y="132484"/>
                      <a:pt x="160310" y="132484"/>
                      <a:pt x="156143" y="133855"/>
                    </a:cubicBezTo>
                    <a:cubicBezTo>
                      <a:pt x="156143" y="135227"/>
                      <a:pt x="156143" y="135227"/>
                      <a:pt x="156143" y="135227"/>
                    </a:cubicBezTo>
                    <a:cubicBezTo>
                      <a:pt x="154754" y="133855"/>
                      <a:pt x="154754" y="133855"/>
                      <a:pt x="154754" y="133855"/>
                    </a:cubicBezTo>
                    <a:cubicBezTo>
                      <a:pt x="154754" y="133855"/>
                      <a:pt x="154754" y="133855"/>
                      <a:pt x="154754" y="131113"/>
                    </a:cubicBezTo>
                    <a:cubicBezTo>
                      <a:pt x="154754" y="131113"/>
                      <a:pt x="154754" y="129742"/>
                      <a:pt x="154754" y="129742"/>
                    </a:cubicBezTo>
                    <a:cubicBezTo>
                      <a:pt x="154754" y="129742"/>
                      <a:pt x="154754" y="129742"/>
                      <a:pt x="161699" y="127000"/>
                    </a:cubicBezTo>
                    <a:close/>
                    <a:moveTo>
                      <a:pt x="141261" y="127000"/>
                    </a:moveTo>
                    <a:cubicBezTo>
                      <a:pt x="147710" y="127000"/>
                      <a:pt x="151580" y="132246"/>
                      <a:pt x="151580" y="141426"/>
                    </a:cubicBezTo>
                    <a:cubicBezTo>
                      <a:pt x="151580" y="151918"/>
                      <a:pt x="147710" y="157163"/>
                      <a:pt x="141261" y="157163"/>
                    </a:cubicBezTo>
                    <a:cubicBezTo>
                      <a:pt x="134811" y="157163"/>
                      <a:pt x="130942" y="151918"/>
                      <a:pt x="130942" y="142737"/>
                    </a:cubicBezTo>
                    <a:cubicBezTo>
                      <a:pt x="130942" y="133557"/>
                      <a:pt x="134811" y="127000"/>
                      <a:pt x="141261" y="127000"/>
                    </a:cubicBezTo>
                    <a:close/>
                    <a:moveTo>
                      <a:pt x="247736" y="80963"/>
                    </a:moveTo>
                    <a:cubicBezTo>
                      <a:pt x="245015" y="80963"/>
                      <a:pt x="243654" y="85091"/>
                      <a:pt x="243654" y="91970"/>
                    </a:cubicBezTo>
                    <a:cubicBezTo>
                      <a:pt x="243654" y="97474"/>
                      <a:pt x="245015" y="101601"/>
                      <a:pt x="247736" y="101601"/>
                    </a:cubicBezTo>
                    <a:cubicBezTo>
                      <a:pt x="251818" y="101601"/>
                      <a:pt x="253179" y="94722"/>
                      <a:pt x="253179" y="90594"/>
                    </a:cubicBezTo>
                    <a:cubicBezTo>
                      <a:pt x="253179" y="87843"/>
                      <a:pt x="251818" y="80963"/>
                      <a:pt x="247736" y="80963"/>
                    </a:cubicBezTo>
                    <a:close/>
                    <a:moveTo>
                      <a:pt x="205328" y="80963"/>
                    </a:moveTo>
                    <a:cubicBezTo>
                      <a:pt x="203060" y="80963"/>
                      <a:pt x="200792" y="85091"/>
                      <a:pt x="200792" y="91970"/>
                    </a:cubicBezTo>
                    <a:cubicBezTo>
                      <a:pt x="200792" y="97474"/>
                      <a:pt x="203060" y="101601"/>
                      <a:pt x="205328" y="101601"/>
                    </a:cubicBezTo>
                    <a:cubicBezTo>
                      <a:pt x="208730" y="101601"/>
                      <a:pt x="208730" y="94722"/>
                      <a:pt x="208730" y="90594"/>
                    </a:cubicBezTo>
                    <a:cubicBezTo>
                      <a:pt x="208730" y="87843"/>
                      <a:pt x="208730" y="80963"/>
                      <a:pt x="205328" y="80963"/>
                    </a:cubicBezTo>
                    <a:close/>
                    <a:moveTo>
                      <a:pt x="184010" y="80963"/>
                    </a:moveTo>
                    <a:cubicBezTo>
                      <a:pt x="179928" y="80963"/>
                      <a:pt x="178567" y="85091"/>
                      <a:pt x="178567" y="91970"/>
                    </a:cubicBezTo>
                    <a:cubicBezTo>
                      <a:pt x="178567" y="97474"/>
                      <a:pt x="179928" y="101601"/>
                      <a:pt x="184010" y="101601"/>
                    </a:cubicBezTo>
                    <a:cubicBezTo>
                      <a:pt x="188092" y="101601"/>
                      <a:pt x="188092" y="94722"/>
                      <a:pt x="188092" y="90594"/>
                    </a:cubicBezTo>
                    <a:cubicBezTo>
                      <a:pt x="188092" y="87843"/>
                      <a:pt x="188092" y="80963"/>
                      <a:pt x="184010" y="80963"/>
                    </a:cubicBezTo>
                    <a:close/>
                    <a:moveTo>
                      <a:pt x="162011" y="80963"/>
                    </a:moveTo>
                    <a:cubicBezTo>
                      <a:pt x="159290" y="80963"/>
                      <a:pt x="157929" y="85091"/>
                      <a:pt x="157929" y="91970"/>
                    </a:cubicBezTo>
                    <a:cubicBezTo>
                      <a:pt x="157929" y="97474"/>
                      <a:pt x="159290" y="101601"/>
                      <a:pt x="162011" y="101601"/>
                    </a:cubicBezTo>
                    <a:cubicBezTo>
                      <a:pt x="166093" y="101601"/>
                      <a:pt x="167454" y="94722"/>
                      <a:pt x="167454" y="90594"/>
                    </a:cubicBezTo>
                    <a:cubicBezTo>
                      <a:pt x="167454" y="87843"/>
                      <a:pt x="166093" y="80963"/>
                      <a:pt x="162011" y="80963"/>
                    </a:cubicBezTo>
                    <a:close/>
                    <a:moveTo>
                      <a:pt x="76173" y="80963"/>
                    </a:moveTo>
                    <a:cubicBezTo>
                      <a:pt x="73527" y="80963"/>
                      <a:pt x="72204" y="85091"/>
                      <a:pt x="72204" y="91970"/>
                    </a:cubicBezTo>
                    <a:cubicBezTo>
                      <a:pt x="72204" y="97474"/>
                      <a:pt x="73527" y="101601"/>
                      <a:pt x="76173" y="101601"/>
                    </a:cubicBezTo>
                    <a:cubicBezTo>
                      <a:pt x="80142" y="101601"/>
                      <a:pt x="80142" y="94722"/>
                      <a:pt x="80142" y="90594"/>
                    </a:cubicBezTo>
                    <a:cubicBezTo>
                      <a:pt x="80142" y="87843"/>
                      <a:pt x="80142" y="80963"/>
                      <a:pt x="76173" y="80963"/>
                    </a:cubicBezTo>
                    <a:close/>
                    <a:moveTo>
                      <a:pt x="225310" y="76200"/>
                    </a:moveTo>
                    <a:cubicBezTo>
                      <a:pt x="226721" y="76200"/>
                      <a:pt x="226721" y="76200"/>
                      <a:pt x="226721" y="76200"/>
                    </a:cubicBezTo>
                    <a:cubicBezTo>
                      <a:pt x="226721" y="76200"/>
                      <a:pt x="226721" y="76200"/>
                      <a:pt x="229543" y="76200"/>
                    </a:cubicBezTo>
                    <a:cubicBezTo>
                      <a:pt x="230954" y="76200"/>
                      <a:pt x="230954" y="77511"/>
                      <a:pt x="230954" y="77511"/>
                    </a:cubicBezTo>
                    <a:cubicBezTo>
                      <a:pt x="230954" y="77511"/>
                      <a:pt x="230954" y="77511"/>
                      <a:pt x="230954" y="105052"/>
                    </a:cubicBezTo>
                    <a:cubicBezTo>
                      <a:pt x="230954" y="105052"/>
                      <a:pt x="230954" y="106363"/>
                      <a:pt x="229543" y="106363"/>
                    </a:cubicBezTo>
                    <a:cubicBezTo>
                      <a:pt x="229543" y="106363"/>
                      <a:pt x="229543" y="106363"/>
                      <a:pt x="225310" y="106363"/>
                    </a:cubicBezTo>
                    <a:cubicBezTo>
                      <a:pt x="225310" y="106363"/>
                      <a:pt x="225310" y="105052"/>
                      <a:pt x="225310" y="105052"/>
                    </a:cubicBezTo>
                    <a:cubicBezTo>
                      <a:pt x="225310" y="105052"/>
                      <a:pt x="225310" y="105052"/>
                      <a:pt x="225310" y="82757"/>
                    </a:cubicBezTo>
                    <a:cubicBezTo>
                      <a:pt x="225310" y="82757"/>
                      <a:pt x="225310" y="82757"/>
                      <a:pt x="221076" y="84069"/>
                    </a:cubicBezTo>
                    <a:cubicBezTo>
                      <a:pt x="219665" y="84069"/>
                      <a:pt x="219665" y="84069"/>
                      <a:pt x="219665" y="84069"/>
                    </a:cubicBezTo>
                    <a:cubicBezTo>
                      <a:pt x="219665" y="84069"/>
                      <a:pt x="219665" y="84069"/>
                      <a:pt x="219665" y="81446"/>
                    </a:cubicBezTo>
                    <a:cubicBezTo>
                      <a:pt x="218254" y="80134"/>
                      <a:pt x="219665" y="80134"/>
                      <a:pt x="219665" y="80134"/>
                    </a:cubicBezTo>
                    <a:cubicBezTo>
                      <a:pt x="219665" y="80134"/>
                      <a:pt x="219665" y="80134"/>
                      <a:pt x="225310" y="76200"/>
                    </a:cubicBezTo>
                    <a:close/>
                    <a:moveTo>
                      <a:pt x="205555" y="76200"/>
                    </a:moveTo>
                    <a:cubicBezTo>
                      <a:pt x="212500" y="76200"/>
                      <a:pt x="216667" y="81446"/>
                      <a:pt x="216667" y="90626"/>
                    </a:cubicBezTo>
                    <a:cubicBezTo>
                      <a:pt x="216667" y="101118"/>
                      <a:pt x="212500" y="106363"/>
                      <a:pt x="205555" y="106363"/>
                    </a:cubicBezTo>
                    <a:cubicBezTo>
                      <a:pt x="198609" y="106363"/>
                      <a:pt x="194442" y="101118"/>
                      <a:pt x="194442" y="91937"/>
                    </a:cubicBezTo>
                    <a:cubicBezTo>
                      <a:pt x="194442" y="81446"/>
                      <a:pt x="198609" y="76200"/>
                      <a:pt x="205555" y="76200"/>
                    </a:cubicBezTo>
                    <a:close/>
                    <a:moveTo>
                      <a:pt x="183964" y="76200"/>
                    </a:moveTo>
                    <a:cubicBezTo>
                      <a:pt x="189044" y="76200"/>
                      <a:pt x="192854" y="81446"/>
                      <a:pt x="192854" y="90626"/>
                    </a:cubicBezTo>
                    <a:cubicBezTo>
                      <a:pt x="192854" y="101118"/>
                      <a:pt x="189044" y="106363"/>
                      <a:pt x="182694" y="106363"/>
                    </a:cubicBezTo>
                    <a:cubicBezTo>
                      <a:pt x="177614" y="106363"/>
                      <a:pt x="173804" y="101118"/>
                      <a:pt x="173804" y="91937"/>
                    </a:cubicBezTo>
                    <a:cubicBezTo>
                      <a:pt x="173804" y="81446"/>
                      <a:pt x="177614" y="76200"/>
                      <a:pt x="183964" y="76200"/>
                    </a:cubicBezTo>
                    <a:close/>
                    <a:moveTo>
                      <a:pt x="161898" y="76200"/>
                    </a:moveTo>
                    <a:cubicBezTo>
                      <a:pt x="168347" y="76200"/>
                      <a:pt x="172217" y="81446"/>
                      <a:pt x="172217" y="90626"/>
                    </a:cubicBezTo>
                    <a:cubicBezTo>
                      <a:pt x="172217" y="101118"/>
                      <a:pt x="168347" y="106363"/>
                      <a:pt x="161898" y="106363"/>
                    </a:cubicBezTo>
                    <a:cubicBezTo>
                      <a:pt x="155448" y="106363"/>
                      <a:pt x="152869" y="101118"/>
                      <a:pt x="151579" y="91937"/>
                    </a:cubicBezTo>
                    <a:cubicBezTo>
                      <a:pt x="151579" y="81446"/>
                      <a:pt x="156738" y="76200"/>
                      <a:pt x="161898" y="76200"/>
                    </a:cubicBezTo>
                    <a:close/>
                    <a:moveTo>
                      <a:pt x="139584" y="76200"/>
                    </a:moveTo>
                    <a:cubicBezTo>
                      <a:pt x="139584" y="76200"/>
                      <a:pt x="139584" y="76200"/>
                      <a:pt x="140996" y="76200"/>
                    </a:cubicBezTo>
                    <a:cubicBezTo>
                      <a:pt x="140996" y="76200"/>
                      <a:pt x="140996" y="76200"/>
                      <a:pt x="143818" y="76200"/>
                    </a:cubicBezTo>
                    <a:cubicBezTo>
                      <a:pt x="143818" y="76200"/>
                      <a:pt x="145229" y="77511"/>
                      <a:pt x="145229" y="77511"/>
                    </a:cubicBezTo>
                    <a:cubicBezTo>
                      <a:pt x="145229" y="77511"/>
                      <a:pt x="145229" y="77511"/>
                      <a:pt x="145229" y="105052"/>
                    </a:cubicBezTo>
                    <a:cubicBezTo>
                      <a:pt x="145229" y="105052"/>
                      <a:pt x="143818" y="106363"/>
                      <a:pt x="143818" y="106363"/>
                    </a:cubicBezTo>
                    <a:cubicBezTo>
                      <a:pt x="143818" y="106363"/>
                      <a:pt x="143818" y="106363"/>
                      <a:pt x="139584" y="106363"/>
                    </a:cubicBezTo>
                    <a:cubicBezTo>
                      <a:pt x="139584" y="106363"/>
                      <a:pt x="139584" y="105052"/>
                      <a:pt x="139584" y="105052"/>
                    </a:cubicBezTo>
                    <a:cubicBezTo>
                      <a:pt x="139584" y="105052"/>
                      <a:pt x="139584" y="105052"/>
                      <a:pt x="139584" y="82757"/>
                    </a:cubicBezTo>
                    <a:cubicBezTo>
                      <a:pt x="139584" y="82757"/>
                      <a:pt x="139584" y="82757"/>
                      <a:pt x="135351" y="84069"/>
                    </a:cubicBezTo>
                    <a:cubicBezTo>
                      <a:pt x="135351" y="84069"/>
                      <a:pt x="135351" y="84069"/>
                      <a:pt x="133940" y="84069"/>
                    </a:cubicBezTo>
                    <a:lnTo>
                      <a:pt x="132529" y="81446"/>
                    </a:lnTo>
                    <a:cubicBezTo>
                      <a:pt x="132529" y="80134"/>
                      <a:pt x="132529" y="80134"/>
                      <a:pt x="133940" y="80134"/>
                    </a:cubicBezTo>
                    <a:cubicBezTo>
                      <a:pt x="133940" y="80134"/>
                      <a:pt x="133940" y="80134"/>
                      <a:pt x="139584" y="76200"/>
                    </a:cubicBezTo>
                    <a:close/>
                    <a:moveTo>
                      <a:pt x="118837" y="76200"/>
                    </a:moveTo>
                    <a:cubicBezTo>
                      <a:pt x="118837" y="76200"/>
                      <a:pt x="118837" y="76200"/>
                      <a:pt x="123005" y="76200"/>
                    </a:cubicBezTo>
                    <a:cubicBezTo>
                      <a:pt x="123005" y="76200"/>
                      <a:pt x="123005" y="77511"/>
                      <a:pt x="123005" y="77511"/>
                    </a:cubicBezTo>
                    <a:cubicBezTo>
                      <a:pt x="123005" y="77511"/>
                      <a:pt x="123005" y="77511"/>
                      <a:pt x="123005" y="105052"/>
                    </a:cubicBezTo>
                    <a:cubicBezTo>
                      <a:pt x="123005" y="105052"/>
                      <a:pt x="123005" y="106363"/>
                      <a:pt x="123005" y="106363"/>
                    </a:cubicBezTo>
                    <a:cubicBezTo>
                      <a:pt x="123005" y="106363"/>
                      <a:pt x="123005" y="106363"/>
                      <a:pt x="118837" y="106363"/>
                    </a:cubicBezTo>
                    <a:cubicBezTo>
                      <a:pt x="118837" y="106363"/>
                      <a:pt x="117448" y="105052"/>
                      <a:pt x="117448" y="105052"/>
                    </a:cubicBezTo>
                    <a:cubicBezTo>
                      <a:pt x="117448" y="105052"/>
                      <a:pt x="117448" y="105052"/>
                      <a:pt x="117448" y="82757"/>
                    </a:cubicBezTo>
                    <a:cubicBezTo>
                      <a:pt x="117448" y="82757"/>
                      <a:pt x="117448" y="82757"/>
                      <a:pt x="114670" y="84069"/>
                    </a:cubicBezTo>
                    <a:cubicBezTo>
                      <a:pt x="113281" y="84069"/>
                      <a:pt x="113281" y="84069"/>
                      <a:pt x="113281" y="84069"/>
                    </a:cubicBezTo>
                    <a:cubicBezTo>
                      <a:pt x="113281" y="84069"/>
                      <a:pt x="113281" y="84069"/>
                      <a:pt x="111892" y="81446"/>
                    </a:cubicBezTo>
                    <a:cubicBezTo>
                      <a:pt x="111892" y="80134"/>
                      <a:pt x="111892" y="80134"/>
                      <a:pt x="111892" y="80134"/>
                    </a:cubicBezTo>
                    <a:cubicBezTo>
                      <a:pt x="111892" y="80134"/>
                      <a:pt x="111892" y="80134"/>
                      <a:pt x="118837" y="76200"/>
                    </a:cubicBezTo>
                    <a:close/>
                    <a:moveTo>
                      <a:pt x="97207" y="76200"/>
                    </a:moveTo>
                    <a:cubicBezTo>
                      <a:pt x="97207" y="76200"/>
                      <a:pt x="97207" y="76200"/>
                      <a:pt x="99588" y="76200"/>
                    </a:cubicBezTo>
                    <a:cubicBezTo>
                      <a:pt x="100779" y="76200"/>
                      <a:pt x="100779" y="77511"/>
                      <a:pt x="100779" y="77511"/>
                    </a:cubicBezTo>
                    <a:cubicBezTo>
                      <a:pt x="100779" y="77511"/>
                      <a:pt x="100779" y="77511"/>
                      <a:pt x="100779" y="105052"/>
                    </a:cubicBezTo>
                    <a:cubicBezTo>
                      <a:pt x="100779" y="105052"/>
                      <a:pt x="100779" y="106363"/>
                      <a:pt x="99588" y="106363"/>
                    </a:cubicBezTo>
                    <a:cubicBezTo>
                      <a:pt x="99588" y="106363"/>
                      <a:pt x="99588" y="106363"/>
                      <a:pt x="97207" y="106363"/>
                    </a:cubicBezTo>
                    <a:cubicBezTo>
                      <a:pt x="96016" y="106363"/>
                      <a:pt x="96016" y="105052"/>
                      <a:pt x="96016" y="105052"/>
                    </a:cubicBezTo>
                    <a:cubicBezTo>
                      <a:pt x="96016" y="105052"/>
                      <a:pt x="96016" y="105052"/>
                      <a:pt x="96016" y="82757"/>
                    </a:cubicBezTo>
                    <a:cubicBezTo>
                      <a:pt x="96016" y="82757"/>
                      <a:pt x="96016" y="82757"/>
                      <a:pt x="92444" y="84069"/>
                    </a:cubicBezTo>
                    <a:cubicBezTo>
                      <a:pt x="91254" y="84069"/>
                      <a:pt x="91254" y="84069"/>
                      <a:pt x="91254" y="84069"/>
                    </a:cubicBezTo>
                    <a:cubicBezTo>
                      <a:pt x="91254" y="84069"/>
                      <a:pt x="91254" y="84069"/>
                      <a:pt x="91254" y="81446"/>
                    </a:cubicBezTo>
                    <a:cubicBezTo>
                      <a:pt x="91254" y="80134"/>
                      <a:pt x="91254" y="80134"/>
                      <a:pt x="91254" y="80134"/>
                    </a:cubicBezTo>
                    <a:cubicBezTo>
                      <a:pt x="91254" y="80134"/>
                      <a:pt x="91254" y="80134"/>
                      <a:pt x="97207" y="76200"/>
                    </a:cubicBezTo>
                    <a:close/>
                    <a:moveTo>
                      <a:pt x="201926" y="36513"/>
                    </a:moveTo>
                    <a:cubicBezTo>
                      <a:pt x="200792" y="37812"/>
                      <a:pt x="200792" y="39111"/>
                      <a:pt x="200792" y="40409"/>
                    </a:cubicBezTo>
                    <a:cubicBezTo>
                      <a:pt x="200792" y="46904"/>
                      <a:pt x="203060" y="50801"/>
                      <a:pt x="205328" y="50801"/>
                    </a:cubicBezTo>
                    <a:cubicBezTo>
                      <a:pt x="208730" y="50801"/>
                      <a:pt x="208730" y="44306"/>
                      <a:pt x="208730" y="40409"/>
                    </a:cubicBezTo>
                    <a:cubicBezTo>
                      <a:pt x="208730" y="40409"/>
                      <a:pt x="208730" y="40409"/>
                      <a:pt x="208730" y="39111"/>
                    </a:cubicBezTo>
                    <a:cubicBezTo>
                      <a:pt x="206462" y="37812"/>
                      <a:pt x="204194" y="36513"/>
                      <a:pt x="201926" y="36513"/>
                    </a:cubicBezTo>
                    <a:close/>
                    <a:moveTo>
                      <a:pt x="123005" y="34925"/>
                    </a:moveTo>
                    <a:cubicBezTo>
                      <a:pt x="120737" y="34925"/>
                      <a:pt x="118469" y="36248"/>
                      <a:pt x="116201" y="37571"/>
                    </a:cubicBezTo>
                    <a:cubicBezTo>
                      <a:pt x="116201" y="38894"/>
                      <a:pt x="115067" y="38894"/>
                      <a:pt x="115067" y="38894"/>
                    </a:cubicBezTo>
                    <a:cubicBezTo>
                      <a:pt x="115067" y="38894"/>
                      <a:pt x="115067" y="40216"/>
                      <a:pt x="115067" y="40216"/>
                    </a:cubicBezTo>
                    <a:cubicBezTo>
                      <a:pt x="115067" y="46831"/>
                      <a:pt x="116201" y="50800"/>
                      <a:pt x="119603" y="50800"/>
                    </a:cubicBezTo>
                    <a:cubicBezTo>
                      <a:pt x="123005" y="50800"/>
                      <a:pt x="123005" y="44185"/>
                      <a:pt x="123005" y="40216"/>
                    </a:cubicBezTo>
                    <a:cubicBezTo>
                      <a:pt x="123005" y="38894"/>
                      <a:pt x="123005" y="36248"/>
                      <a:pt x="123005" y="34925"/>
                    </a:cubicBezTo>
                    <a:close/>
                    <a:moveTo>
                      <a:pt x="162011" y="31750"/>
                    </a:moveTo>
                    <a:cubicBezTo>
                      <a:pt x="159290" y="31750"/>
                      <a:pt x="157929" y="35560"/>
                      <a:pt x="157929" y="40640"/>
                    </a:cubicBezTo>
                    <a:cubicBezTo>
                      <a:pt x="157929" y="46990"/>
                      <a:pt x="159290" y="50800"/>
                      <a:pt x="162011" y="50800"/>
                    </a:cubicBezTo>
                    <a:cubicBezTo>
                      <a:pt x="166093" y="50800"/>
                      <a:pt x="167454" y="44450"/>
                      <a:pt x="167454" y="40640"/>
                    </a:cubicBezTo>
                    <a:cubicBezTo>
                      <a:pt x="167454" y="36830"/>
                      <a:pt x="166093" y="31750"/>
                      <a:pt x="162011" y="31750"/>
                    </a:cubicBezTo>
                    <a:close/>
                    <a:moveTo>
                      <a:pt x="144703" y="28575"/>
                    </a:moveTo>
                    <a:cubicBezTo>
                      <a:pt x="144703" y="28575"/>
                      <a:pt x="144703" y="28575"/>
                      <a:pt x="144703" y="55075"/>
                    </a:cubicBezTo>
                    <a:cubicBezTo>
                      <a:pt x="144703" y="55075"/>
                      <a:pt x="143389" y="55075"/>
                      <a:pt x="143389" y="55075"/>
                    </a:cubicBezTo>
                    <a:cubicBezTo>
                      <a:pt x="143389" y="55075"/>
                      <a:pt x="143389" y="55075"/>
                      <a:pt x="139447" y="55075"/>
                    </a:cubicBezTo>
                    <a:cubicBezTo>
                      <a:pt x="139447" y="55075"/>
                      <a:pt x="139447" y="55075"/>
                      <a:pt x="139447" y="32550"/>
                    </a:cubicBezTo>
                    <a:cubicBezTo>
                      <a:pt x="139447" y="32550"/>
                      <a:pt x="139447" y="32550"/>
                      <a:pt x="135504" y="33875"/>
                    </a:cubicBezTo>
                    <a:cubicBezTo>
                      <a:pt x="135504" y="33875"/>
                      <a:pt x="135504" y="33875"/>
                      <a:pt x="134190" y="33875"/>
                    </a:cubicBezTo>
                    <a:cubicBezTo>
                      <a:pt x="134190" y="33875"/>
                      <a:pt x="134190" y="33875"/>
                      <a:pt x="132876" y="31225"/>
                    </a:cubicBezTo>
                    <a:cubicBezTo>
                      <a:pt x="131562" y="31225"/>
                      <a:pt x="130248" y="32550"/>
                      <a:pt x="127619" y="32550"/>
                    </a:cubicBezTo>
                    <a:cubicBezTo>
                      <a:pt x="128934" y="35200"/>
                      <a:pt x="128934" y="37850"/>
                      <a:pt x="128934" y="40500"/>
                    </a:cubicBezTo>
                    <a:cubicBezTo>
                      <a:pt x="128934" y="51100"/>
                      <a:pt x="124991" y="56400"/>
                      <a:pt x="118420" y="56400"/>
                    </a:cubicBezTo>
                    <a:cubicBezTo>
                      <a:pt x="113164" y="56400"/>
                      <a:pt x="109221" y="51100"/>
                      <a:pt x="109221" y="41825"/>
                    </a:cubicBezTo>
                    <a:cubicBezTo>
                      <a:pt x="106593" y="43150"/>
                      <a:pt x="103964" y="44475"/>
                      <a:pt x="101336" y="47125"/>
                    </a:cubicBezTo>
                    <a:cubicBezTo>
                      <a:pt x="101336" y="47125"/>
                      <a:pt x="101336" y="47125"/>
                      <a:pt x="101336" y="55075"/>
                    </a:cubicBezTo>
                    <a:cubicBezTo>
                      <a:pt x="101336" y="55075"/>
                      <a:pt x="101336" y="55075"/>
                      <a:pt x="100022" y="55075"/>
                    </a:cubicBezTo>
                    <a:cubicBezTo>
                      <a:pt x="100022" y="55075"/>
                      <a:pt x="100022" y="55075"/>
                      <a:pt x="97394" y="55075"/>
                    </a:cubicBezTo>
                    <a:cubicBezTo>
                      <a:pt x="96080" y="55075"/>
                      <a:pt x="96080" y="55075"/>
                      <a:pt x="96080" y="55075"/>
                    </a:cubicBezTo>
                    <a:cubicBezTo>
                      <a:pt x="96080" y="55075"/>
                      <a:pt x="96080" y="55075"/>
                      <a:pt x="96080" y="49775"/>
                    </a:cubicBezTo>
                    <a:cubicBezTo>
                      <a:pt x="85566" y="57725"/>
                      <a:pt x="77681" y="65675"/>
                      <a:pt x="72425" y="77600"/>
                    </a:cubicBezTo>
                    <a:cubicBezTo>
                      <a:pt x="73739" y="76275"/>
                      <a:pt x="75053" y="76275"/>
                      <a:pt x="76367" y="76275"/>
                    </a:cubicBezTo>
                    <a:cubicBezTo>
                      <a:pt x="82938" y="76275"/>
                      <a:pt x="86880" y="81575"/>
                      <a:pt x="86880" y="90850"/>
                    </a:cubicBezTo>
                    <a:cubicBezTo>
                      <a:pt x="86880" y="101450"/>
                      <a:pt x="82938" y="106750"/>
                      <a:pt x="76367" y="106750"/>
                    </a:cubicBezTo>
                    <a:cubicBezTo>
                      <a:pt x="71111" y="106750"/>
                      <a:pt x="68482" y="102775"/>
                      <a:pt x="67168" y="97475"/>
                    </a:cubicBezTo>
                    <a:cubicBezTo>
                      <a:pt x="65854" y="106750"/>
                      <a:pt x="69796" y="120000"/>
                      <a:pt x="75053" y="127950"/>
                    </a:cubicBezTo>
                    <a:cubicBezTo>
                      <a:pt x="75053" y="127950"/>
                      <a:pt x="76367" y="127950"/>
                      <a:pt x="76367" y="127950"/>
                    </a:cubicBezTo>
                    <a:cubicBezTo>
                      <a:pt x="76367" y="127950"/>
                      <a:pt x="76367" y="127950"/>
                      <a:pt x="78995" y="127950"/>
                    </a:cubicBezTo>
                    <a:cubicBezTo>
                      <a:pt x="78995" y="127950"/>
                      <a:pt x="80310" y="127950"/>
                      <a:pt x="80310" y="127950"/>
                    </a:cubicBezTo>
                    <a:cubicBezTo>
                      <a:pt x="80310" y="127950"/>
                      <a:pt x="80310" y="127950"/>
                      <a:pt x="80310" y="133250"/>
                    </a:cubicBezTo>
                    <a:cubicBezTo>
                      <a:pt x="82938" y="134575"/>
                      <a:pt x="85566" y="135900"/>
                      <a:pt x="88195" y="135900"/>
                    </a:cubicBezTo>
                    <a:cubicBezTo>
                      <a:pt x="89509" y="130600"/>
                      <a:pt x="93451" y="126625"/>
                      <a:pt x="97394" y="126625"/>
                    </a:cubicBezTo>
                    <a:cubicBezTo>
                      <a:pt x="102650" y="126625"/>
                      <a:pt x="106593" y="130600"/>
                      <a:pt x="107907" y="135900"/>
                    </a:cubicBezTo>
                    <a:cubicBezTo>
                      <a:pt x="110535" y="137225"/>
                      <a:pt x="113164" y="138550"/>
                      <a:pt x="114478" y="145175"/>
                    </a:cubicBezTo>
                    <a:cubicBezTo>
                      <a:pt x="115792" y="147825"/>
                      <a:pt x="115792" y="150475"/>
                      <a:pt x="117106" y="151800"/>
                    </a:cubicBezTo>
                    <a:cubicBezTo>
                      <a:pt x="117106" y="151800"/>
                      <a:pt x="117106" y="151800"/>
                      <a:pt x="117106" y="133250"/>
                    </a:cubicBezTo>
                    <a:cubicBezTo>
                      <a:pt x="117106" y="133250"/>
                      <a:pt x="117106" y="133250"/>
                      <a:pt x="114478" y="134575"/>
                    </a:cubicBezTo>
                    <a:cubicBezTo>
                      <a:pt x="113164" y="135900"/>
                      <a:pt x="113164" y="135900"/>
                      <a:pt x="113164" y="135900"/>
                    </a:cubicBezTo>
                    <a:cubicBezTo>
                      <a:pt x="113164" y="134575"/>
                      <a:pt x="113164" y="134575"/>
                      <a:pt x="113164" y="134575"/>
                    </a:cubicBezTo>
                    <a:cubicBezTo>
                      <a:pt x="113164" y="134575"/>
                      <a:pt x="113164" y="134575"/>
                      <a:pt x="111849" y="131925"/>
                    </a:cubicBezTo>
                    <a:cubicBezTo>
                      <a:pt x="111849" y="131925"/>
                      <a:pt x="111849" y="130600"/>
                      <a:pt x="111849" y="130600"/>
                    </a:cubicBezTo>
                    <a:cubicBezTo>
                      <a:pt x="111849" y="130600"/>
                      <a:pt x="111849" y="130600"/>
                      <a:pt x="118420" y="127950"/>
                    </a:cubicBezTo>
                    <a:cubicBezTo>
                      <a:pt x="118420" y="127950"/>
                      <a:pt x="118420" y="127950"/>
                      <a:pt x="122363" y="127950"/>
                    </a:cubicBezTo>
                    <a:cubicBezTo>
                      <a:pt x="122363" y="127950"/>
                      <a:pt x="122363" y="127950"/>
                      <a:pt x="122363" y="155775"/>
                    </a:cubicBezTo>
                    <a:cubicBezTo>
                      <a:pt x="122363" y="155775"/>
                      <a:pt x="122363" y="157100"/>
                      <a:pt x="122363" y="157100"/>
                    </a:cubicBezTo>
                    <a:cubicBezTo>
                      <a:pt x="122363" y="157100"/>
                      <a:pt x="122363" y="157100"/>
                      <a:pt x="121049" y="157100"/>
                    </a:cubicBezTo>
                    <a:cubicBezTo>
                      <a:pt x="123677" y="159750"/>
                      <a:pt x="128934" y="161075"/>
                      <a:pt x="135504" y="162400"/>
                    </a:cubicBezTo>
                    <a:cubicBezTo>
                      <a:pt x="144703" y="165050"/>
                      <a:pt x="159159" y="151800"/>
                      <a:pt x="161787" y="159750"/>
                    </a:cubicBezTo>
                    <a:cubicBezTo>
                      <a:pt x="164416" y="175650"/>
                      <a:pt x="173615" y="186250"/>
                      <a:pt x="181500" y="191550"/>
                    </a:cubicBezTo>
                    <a:cubicBezTo>
                      <a:pt x="181500" y="191550"/>
                      <a:pt x="181500" y="191550"/>
                      <a:pt x="181500" y="183600"/>
                    </a:cubicBezTo>
                    <a:cubicBezTo>
                      <a:pt x="181500" y="183600"/>
                      <a:pt x="181500" y="183600"/>
                      <a:pt x="178872" y="186250"/>
                    </a:cubicBezTo>
                    <a:cubicBezTo>
                      <a:pt x="177557" y="186250"/>
                      <a:pt x="177557" y="186250"/>
                      <a:pt x="177557" y="186250"/>
                    </a:cubicBezTo>
                    <a:cubicBezTo>
                      <a:pt x="177557" y="186250"/>
                      <a:pt x="177557" y="184925"/>
                      <a:pt x="176243" y="184925"/>
                    </a:cubicBezTo>
                    <a:cubicBezTo>
                      <a:pt x="176243" y="184925"/>
                      <a:pt x="176243" y="184925"/>
                      <a:pt x="176243" y="182275"/>
                    </a:cubicBezTo>
                    <a:cubicBezTo>
                      <a:pt x="176243" y="182275"/>
                      <a:pt x="176243" y="180950"/>
                      <a:pt x="176243" y="180950"/>
                    </a:cubicBezTo>
                    <a:cubicBezTo>
                      <a:pt x="176243" y="180950"/>
                      <a:pt x="176243" y="180950"/>
                      <a:pt x="182814" y="178300"/>
                    </a:cubicBezTo>
                    <a:cubicBezTo>
                      <a:pt x="182814" y="178300"/>
                      <a:pt x="182814" y="178300"/>
                      <a:pt x="186756" y="178300"/>
                    </a:cubicBezTo>
                    <a:cubicBezTo>
                      <a:pt x="186756" y="178300"/>
                      <a:pt x="186756" y="178300"/>
                      <a:pt x="186756" y="194200"/>
                    </a:cubicBezTo>
                    <a:cubicBezTo>
                      <a:pt x="194641" y="196850"/>
                      <a:pt x="201213" y="194200"/>
                      <a:pt x="199898" y="186250"/>
                    </a:cubicBezTo>
                    <a:cubicBezTo>
                      <a:pt x="199898" y="186250"/>
                      <a:pt x="198584" y="186250"/>
                      <a:pt x="198584" y="186250"/>
                    </a:cubicBezTo>
                    <a:cubicBezTo>
                      <a:pt x="198584" y="186250"/>
                      <a:pt x="198584" y="184925"/>
                      <a:pt x="198584" y="184925"/>
                    </a:cubicBezTo>
                    <a:cubicBezTo>
                      <a:pt x="198584" y="184925"/>
                      <a:pt x="198584" y="184925"/>
                      <a:pt x="197270" y="182275"/>
                    </a:cubicBezTo>
                    <a:cubicBezTo>
                      <a:pt x="197270" y="182275"/>
                      <a:pt x="197270" y="180950"/>
                      <a:pt x="198584" y="180950"/>
                    </a:cubicBezTo>
                    <a:cubicBezTo>
                      <a:pt x="198584" y="180950"/>
                      <a:pt x="198584" y="180950"/>
                      <a:pt x="199898" y="180950"/>
                    </a:cubicBezTo>
                    <a:cubicBezTo>
                      <a:pt x="198584" y="167700"/>
                      <a:pt x="199898" y="166375"/>
                      <a:pt x="199898" y="166375"/>
                    </a:cubicBezTo>
                    <a:cubicBezTo>
                      <a:pt x="199898" y="166375"/>
                      <a:pt x="226182" y="169025"/>
                      <a:pt x="234066" y="161075"/>
                    </a:cubicBezTo>
                    <a:cubicBezTo>
                      <a:pt x="238009" y="157100"/>
                      <a:pt x="240637" y="151800"/>
                      <a:pt x="241951" y="146500"/>
                    </a:cubicBezTo>
                    <a:cubicBezTo>
                      <a:pt x="243266" y="145175"/>
                      <a:pt x="244580" y="143850"/>
                      <a:pt x="245894" y="143850"/>
                    </a:cubicBezTo>
                    <a:cubicBezTo>
                      <a:pt x="245894" y="143850"/>
                      <a:pt x="245894" y="143850"/>
                      <a:pt x="245894" y="133250"/>
                    </a:cubicBezTo>
                    <a:cubicBezTo>
                      <a:pt x="245894" y="133250"/>
                      <a:pt x="245894" y="133250"/>
                      <a:pt x="241951" y="134575"/>
                    </a:cubicBezTo>
                    <a:cubicBezTo>
                      <a:pt x="241951" y="135900"/>
                      <a:pt x="241951" y="135900"/>
                      <a:pt x="241951" y="135900"/>
                    </a:cubicBezTo>
                    <a:cubicBezTo>
                      <a:pt x="241951" y="134575"/>
                      <a:pt x="240637" y="134575"/>
                      <a:pt x="240637" y="134575"/>
                    </a:cubicBezTo>
                    <a:cubicBezTo>
                      <a:pt x="240637" y="134575"/>
                      <a:pt x="240637" y="134575"/>
                      <a:pt x="240637" y="131925"/>
                    </a:cubicBezTo>
                    <a:cubicBezTo>
                      <a:pt x="240637" y="131925"/>
                      <a:pt x="240637" y="130600"/>
                      <a:pt x="240637" y="130600"/>
                    </a:cubicBezTo>
                    <a:cubicBezTo>
                      <a:pt x="240637" y="130600"/>
                      <a:pt x="240637" y="130600"/>
                      <a:pt x="247208" y="127950"/>
                    </a:cubicBezTo>
                    <a:cubicBezTo>
                      <a:pt x="247208" y="127950"/>
                      <a:pt x="247208" y="127950"/>
                      <a:pt x="249836" y="127950"/>
                    </a:cubicBezTo>
                    <a:cubicBezTo>
                      <a:pt x="251151" y="127950"/>
                      <a:pt x="251151" y="127950"/>
                      <a:pt x="251151" y="127950"/>
                    </a:cubicBezTo>
                    <a:cubicBezTo>
                      <a:pt x="251151" y="127950"/>
                      <a:pt x="251151" y="127950"/>
                      <a:pt x="251151" y="143850"/>
                    </a:cubicBezTo>
                    <a:cubicBezTo>
                      <a:pt x="251151" y="143850"/>
                      <a:pt x="252465" y="143850"/>
                      <a:pt x="252465" y="143850"/>
                    </a:cubicBezTo>
                    <a:cubicBezTo>
                      <a:pt x="264292" y="137225"/>
                      <a:pt x="262978" y="113375"/>
                      <a:pt x="257721" y="94825"/>
                    </a:cubicBezTo>
                    <a:cubicBezTo>
                      <a:pt x="256407" y="102775"/>
                      <a:pt x="253779" y="106750"/>
                      <a:pt x="247208" y="106750"/>
                    </a:cubicBezTo>
                    <a:cubicBezTo>
                      <a:pt x="241951" y="106750"/>
                      <a:pt x="238009" y="101450"/>
                      <a:pt x="238009" y="92175"/>
                    </a:cubicBezTo>
                    <a:cubicBezTo>
                      <a:pt x="238009" y="81575"/>
                      <a:pt x="241951" y="76275"/>
                      <a:pt x="248522" y="76275"/>
                    </a:cubicBezTo>
                    <a:cubicBezTo>
                      <a:pt x="248522" y="76275"/>
                      <a:pt x="249836" y="76275"/>
                      <a:pt x="249836" y="76275"/>
                    </a:cubicBezTo>
                    <a:cubicBezTo>
                      <a:pt x="244580" y="67000"/>
                      <a:pt x="238009" y="59050"/>
                      <a:pt x="230124" y="52425"/>
                    </a:cubicBezTo>
                    <a:cubicBezTo>
                      <a:pt x="230124" y="52425"/>
                      <a:pt x="230124" y="52425"/>
                      <a:pt x="230124" y="55075"/>
                    </a:cubicBezTo>
                    <a:cubicBezTo>
                      <a:pt x="230124" y="55075"/>
                      <a:pt x="230124" y="55075"/>
                      <a:pt x="228810" y="55075"/>
                    </a:cubicBezTo>
                    <a:cubicBezTo>
                      <a:pt x="228810" y="55075"/>
                      <a:pt x="228810" y="55075"/>
                      <a:pt x="224867" y="55075"/>
                    </a:cubicBezTo>
                    <a:cubicBezTo>
                      <a:pt x="224867" y="55075"/>
                      <a:pt x="224867" y="55075"/>
                      <a:pt x="224867" y="48450"/>
                    </a:cubicBezTo>
                    <a:cubicBezTo>
                      <a:pt x="220925" y="47125"/>
                      <a:pt x="218297" y="44475"/>
                      <a:pt x="215668" y="43150"/>
                    </a:cubicBezTo>
                    <a:cubicBezTo>
                      <a:pt x="214354" y="51100"/>
                      <a:pt x="210412" y="56400"/>
                      <a:pt x="205155" y="56400"/>
                    </a:cubicBezTo>
                    <a:cubicBezTo>
                      <a:pt x="198584" y="56400"/>
                      <a:pt x="194641" y="49775"/>
                      <a:pt x="194641" y="40500"/>
                    </a:cubicBezTo>
                    <a:cubicBezTo>
                      <a:pt x="194641" y="37850"/>
                      <a:pt x="194641" y="36525"/>
                      <a:pt x="195956" y="33875"/>
                    </a:cubicBezTo>
                    <a:cubicBezTo>
                      <a:pt x="193327" y="32550"/>
                      <a:pt x="189385" y="32550"/>
                      <a:pt x="186756" y="31225"/>
                    </a:cubicBezTo>
                    <a:cubicBezTo>
                      <a:pt x="186756" y="31225"/>
                      <a:pt x="186756" y="31225"/>
                      <a:pt x="186756" y="55075"/>
                    </a:cubicBezTo>
                    <a:cubicBezTo>
                      <a:pt x="186756" y="55075"/>
                      <a:pt x="186756" y="55075"/>
                      <a:pt x="182814" y="55075"/>
                    </a:cubicBezTo>
                    <a:cubicBezTo>
                      <a:pt x="181500" y="55075"/>
                      <a:pt x="181500" y="55075"/>
                      <a:pt x="181500" y="55075"/>
                    </a:cubicBezTo>
                    <a:cubicBezTo>
                      <a:pt x="181500" y="55075"/>
                      <a:pt x="181500" y="55075"/>
                      <a:pt x="181500" y="32550"/>
                    </a:cubicBezTo>
                    <a:cubicBezTo>
                      <a:pt x="181500" y="32550"/>
                      <a:pt x="181500" y="32550"/>
                      <a:pt x="178872" y="33875"/>
                    </a:cubicBezTo>
                    <a:cubicBezTo>
                      <a:pt x="177557" y="33875"/>
                      <a:pt x="177557" y="33875"/>
                      <a:pt x="177557" y="33875"/>
                    </a:cubicBezTo>
                    <a:cubicBezTo>
                      <a:pt x="177557" y="33875"/>
                      <a:pt x="177557" y="33875"/>
                      <a:pt x="176243" y="33875"/>
                    </a:cubicBezTo>
                    <a:cubicBezTo>
                      <a:pt x="176243" y="33875"/>
                      <a:pt x="176243" y="33875"/>
                      <a:pt x="176243" y="31225"/>
                    </a:cubicBezTo>
                    <a:cubicBezTo>
                      <a:pt x="176243" y="29900"/>
                      <a:pt x="176243" y="29900"/>
                      <a:pt x="176243" y="29900"/>
                    </a:cubicBezTo>
                    <a:cubicBezTo>
                      <a:pt x="176243" y="29900"/>
                      <a:pt x="176243" y="29900"/>
                      <a:pt x="177557" y="29900"/>
                    </a:cubicBezTo>
                    <a:cubicBezTo>
                      <a:pt x="173615" y="28575"/>
                      <a:pt x="170987" y="28575"/>
                      <a:pt x="168358" y="28575"/>
                    </a:cubicBezTo>
                    <a:cubicBezTo>
                      <a:pt x="170987" y="31225"/>
                      <a:pt x="172301" y="35200"/>
                      <a:pt x="172301" y="40500"/>
                    </a:cubicBezTo>
                    <a:cubicBezTo>
                      <a:pt x="172301" y="51100"/>
                      <a:pt x="168358" y="56400"/>
                      <a:pt x="161787" y="56400"/>
                    </a:cubicBezTo>
                    <a:cubicBezTo>
                      <a:pt x="155217" y="56400"/>
                      <a:pt x="152588" y="49775"/>
                      <a:pt x="151274" y="40500"/>
                    </a:cubicBezTo>
                    <a:cubicBezTo>
                      <a:pt x="151274" y="35200"/>
                      <a:pt x="153903" y="29900"/>
                      <a:pt x="156531" y="28575"/>
                    </a:cubicBezTo>
                    <a:cubicBezTo>
                      <a:pt x="152588" y="28575"/>
                      <a:pt x="148646" y="28575"/>
                      <a:pt x="144703" y="28575"/>
                    </a:cubicBezTo>
                    <a:close/>
                    <a:moveTo>
                      <a:pt x="164533" y="0"/>
                    </a:moveTo>
                    <a:cubicBezTo>
                      <a:pt x="205215" y="0"/>
                      <a:pt x="240648" y="17090"/>
                      <a:pt x="266895" y="48642"/>
                    </a:cubicBezTo>
                    <a:cubicBezTo>
                      <a:pt x="285268" y="72305"/>
                      <a:pt x="294454" y="99914"/>
                      <a:pt x="291829" y="130150"/>
                    </a:cubicBezTo>
                    <a:cubicBezTo>
                      <a:pt x="289205" y="155129"/>
                      <a:pt x="278706" y="181422"/>
                      <a:pt x="269520" y="206400"/>
                    </a:cubicBezTo>
                    <a:cubicBezTo>
                      <a:pt x="253772" y="247154"/>
                      <a:pt x="239336" y="286594"/>
                      <a:pt x="257709" y="324718"/>
                    </a:cubicBezTo>
                    <a:cubicBezTo>
                      <a:pt x="257709" y="327348"/>
                      <a:pt x="257709" y="329977"/>
                      <a:pt x="256396" y="332606"/>
                    </a:cubicBezTo>
                    <a:cubicBezTo>
                      <a:pt x="255084" y="335236"/>
                      <a:pt x="252459" y="336550"/>
                      <a:pt x="249835" y="336550"/>
                    </a:cubicBezTo>
                    <a:cubicBezTo>
                      <a:pt x="249835" y="336550"/>
                      <a:pt x="249835" y="336550"/>
                      <a:pt x="105478" y="336550"/>
                    </a:cubicBezTo>
                    <a:cubicBezTo>
                      <a:pt x="101541" y="336550"/>
                      <a:pt x="98916" y="333921"/>
                      <a:pt x="97604" y="331292"/>
                    </a:cubicBezTo>
                    <a:cubicBezTo>
                      <a:pt x="96292" y="328662"/>
                      <a:pt x="96292" y="327348"/>
                      <a:pt x="96292" y="315516"/>
                    </a:cubicBezTo>
                    <a:cubicBezTo>
                      <a:pt x="96292" y="314201"/>
                      <a:pt x="96292" y="312887"/>
                      <a:pt x="96292" y="312887"/>
                    </a:cubicBezTo>
                    <a:cubicBezTo>
                      <a:pt x="94979" y="294481"/>
                      <a:pt x="87105" y="294481"/>
                      <a:pt x="71357" y="294481"/>
                    </a:cubicBezTo>
                    <a:cubicBezTo>
                      <a:pt x="58234" y="294481"/>
                      <a:pt x="42486" y="294481"/>
                      <a:pt x="31987" y="278706"/>
                    </a:cubicBezTo>
                    <a:cubicBezTo>
                      <a:pt x="24113" y="266874"/>
                      <a:pt x="24113" y="251098"/>
                      <a:pt x="25426" y="236637"/>
                    </a:cubicBezTo>
                    <a:cubicBezTo>
                      <a:pt x="25426" y="224805"/>
                      <a:pt x="25426" y="212973"/>
                      <a:pt x="21489" y="209029"/>
                    </a:cubicBezTo>
                    <a:cubicBezTo>
                      <a:pt x="21489" y="207715"/>
                      <a:pt x="17552" y="206400"/>
                      <a:pt x="16239" y="205085"/>
                    </a:cubicBezTo>
                    <a:cubicBezTo>
                      <a:pt x="10990" y="202456"/>
                      <a:pt x="3116" y="199827"/>
                      <a:pt x="491" y="191939"/>
                    </a:cubicBezTo>
                    <a:cubicBezTo>
                      <a:pt x="-821" y="187995"/>
                      <a:pt x="491" y="182736"/>
                      <a:pt x="4428" y="177478"/>
                    </a:cubicBezTo>
                    <a:cubicBezTo>
                      <a:pt x="17552" y="156443"/>
                      <a:pt x="20176" y="144612"/>
                      <a:pt x="24113" y="126206"/>
                    </a:cubicBezTo>
                    <a:cubicBezTo>
                      <a:pt x="25426" y="118319"/>
                      <a:pt x="26738" y="109116"/>
                      <a:pt x="29363" y="97284"/>
                    </a:cubicBezTo>
                    <a:cubicBezTo>
                      <a:pt x="38549" y="68361"/>
                      <a:pt x="55609" y="43383"/>
                      <a:pt x="81856" y="26293"/>
                    </a:cubicBezTo>
                    <a:cubicBezTo>
                      <a:pt x="105478" y="9202"/>
                      <a:pt x="135662" y="0"/>
                      <a:pt x="1645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ECCD7869-87B1-DD4E-AF28-B776D44D2D90}"/>
              </a:ext>
            </a:extLst>
          </p:cNvPr>
          <p:cNvSpPr/>
          <p:nvPr/>
        </p:nvSpPr>
        <p:spPr>
          <a:xfrm>
            <a:off x="7086751" y="5077056"/>
            <a:ext cx="3288944" cy="909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  <a:p>
            <a:pPr algn="just" defTabSz="914377">
              <a:lnSpc>
                <a:spcPct val="130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EA290D60-8373-0649-A67D-F477EFB9DA5A}"/>
              </a:ext>
            </a:extLst>
          </p:cNvPr>
          <p:cNvSpPr/>
          <p:nvPr/>
        </p:nvSpPr>
        <p:spPr>
          <a:xfrm>
            <a:off x="782936" y="505276"/>
            <a:ext cx="3062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56" name="TextBox 76">
            <a:extLst>
              <a:ext uri="{FF2B5EF4-FFF2-40B4-BE49-F238E27FC236}">
                <a16:creationId xmlns:a16="http://schemas.microsoft.com/office/drawing/2014/main" id="{233FB7DD-5206-B742-B44E-4803EF41578C}"/>
              </a:ext>
            </a:extLst>
          </p:cNvPr>
          <p:cNvSpPr txBox="1"/>
          <p:nvPr/>
        </p:nvSpPr>
        <p:spPr>
          <a:xfrm>
            <a:off x="7007945" y="2006038"/>
            <a:ext cx="176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57" name="TextBox 76">
            <a:extLst>
              <a:ext uri="{FF2B5EF4-FFF2-40B4-BE49-F238E27FC236}">
                <a16:creationId xmlns:a16="http://schemas.microsoft.com/office/drawing/2014/main" id="{FA883972-0FC5-4F46-9ED0-DC6E7FB15328}"/>
              </a:ext>
            </a:extLst>
          </p:cNvPr>
          <p:cNvSpPr txBox="1"/>
          <p:nvPr/>
        </p:nvSpPr>
        <p:spPr>
          <a:xfrm>
            <a:off x="7007945" y="3316223"/>
            <a:ext cx="176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58" name="TextBox 76">
            <a:extLst>
              <a:ext uri="{FF2B5EF4-FFF2-40B4-BE49-F238E27FC236}">
                <a16:creationId xmlns:a16="http://schemas.microsoft.com/office/drawing/2014/main" id="{9A89756F-6207-0F4C-A202-A3903CBAD016}"/>
              </a:ext>
            </a:extLst>
          </p:cNvPr>
          <p:cNvSpPr txBox="1"/>
          <p:nvPr/>
        </p:nvSpPr>
        <p:spPr>
          <a:xfrm>
            <a:off x="7007945" y="4721942"/>
            <a:ext cx="176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32BE7F3-B8A1-AD68-4670-7B3E29A6A300}"/>
              </a:ext>
            </a:extLst>
          </p:cNvPr>
          <p:cNvSpPr txBox="1"/>
          <p:nvPr/>
        </p:nvSpPr>
        <p:spPr>
          <a:xfrm>
            <a:off x="240990" y="65266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31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0C836089-46BC-E140-8871-A7A4AE465C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282" y="3495669"/>
            <a:ext cx="716137" cy="716137"/>
          </a:xfrm>
          <a:prstGeom prst="rect">
            <a:avLst/>
          </a:prstGeom>
        </p:spPr>
      </p:pic>
      <p:sp>
        <p:nvSpPr>
          <p:cNvPr id="10" name="Oval 7">
            <a:extLst>
              <a:ext uri="{FF2B5EF4-FFF2-40B4-BE49-F238E27FC236}">
                <a16:creationId xmlns:a16="http://schemas.microsoft.com/office/drawing/2014/main" id="{C79B8DE9-6589-9647-B12D-D51129E9802A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462938" y="4182006"/>
            <a:ext cx="951437" cy="940925"/>
          </a:xfrm>
          <a:prstGeom prst="roundRect">
            <a:avLst/>
          </a:prstGeom>
          <a:solidFill>
            <a:srgbClr val="196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6D0984B-31CA-1645-9A69-818DB8F867E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69057" y="4482614"/>
            <a:ext cx="542916" cy="357029"/>
          </a:xfrm>
          <a:custGeom>
            <a:avLst/>
            <a:gdLst>
              <a:gd name="T0" fmla="*/ 2147483647 w 176"/>
              <a:gd name="T1" fmla="*/ 2147483647 h 117"/>
              <a:gd name="T2" fmla="*/ 2147483647 w 176"/>
              <a:gd name="T3" fmla="*/ 2147483647 h 117"/>
              <a:gd name="T4" fmla="*/ 2147483647 w 176"/>
              <a:gd name="T5" fmla="*/ 2147483647 h 117"/>
              <a:gd name="T6" fmla="*/ 2147483647 w 176"/>
              <a:gd name="T7" fmla="*/ 2147483647 h 117"/>
              <a:gd name="T8" fmla="*/ 0 w 176"/>
              <a:gd name="T9" fmla="*/ 2147483647 h 117"/>
              <a:gd name="T10" fmla="*/ 0 w 176"/>
              <a:gd name="T11" fmla="*/ 2147483647 h 117"/>
              <a:gd name="T12" fmla="*/ 2147483647 w 176"/>
              <a:gd name="T13" fmla="*/ 2147483647 h 117"/>
              <a:gd name="T14" fmla="*/ 2147483647 w 176"/>
              <a:gd name="T15" fmla="*/ 2147483647 h 117"/>
              <a:gd name="T16" fmla="*/ 2147483647 w 176"/>
              <a:gd name="T17" fmla="*/ 2147483647 h 117"/>
              <a:gd name="T18" fmla="*/ 2147483647 w 176"/>
              <a:gd name="T19" fmla="*/ 2147483647 h 117"/>
              <a:gd name="T20" fmla="*/ 2147483647 w 176"/>
              <a:gd name="T21" fmla="*/ 2147483647 h 117"/>
              <a:gd name="T22" fmla="*/ 2147483647 w 176"/>
              <a:gd name="T23" fmla="*/ 0 h 117"/>
              <a:gd name="T24" fmla="*/ 2147483647 w 176"/>
              <a:gd name="T25" fmla="*/ 0 h 117"/>
              <a:gd name="T26" fmla="*/ 2147483647 w 176"/>
              <a:gd name="T27" fmla="*/ 2147483647 h 117"/>
              <a:gd name="T28" fmla="*/ 2147483647 w 176"/>
              <a:gd name="T29" fmla="*/ 2147483647 h 117"/>
              <a:gd name="T30" fmla="*/ 2147483647 w 176"/>
              <a:gd name="T31" fmla="*/ 2147483647 h 117"/>
              <a:gd name="T32" fmla="*/ 2147483647 w 176"/>
              <a:gd name="T33" fmla="*/ 2147483647 h 117"/>
              <a:gd name="T34" fmla="*/ 2147483647 w 176"/>
              <a:gd name="T35" fmla="*/ 2147483647 h 117"/>
              <a:gd name="T36" fmla="*/ 2147483647 w 176"/>
              <a:gd name="T37" fmla="*/ 2147483647 h 117"/>
              <a:gd name="T38" fmla="*/ 2147483647 w 176"/>
              <a:gd name="T39" fmla="*/ 2147483647 h 117"/>
              <a:gd name="T40" fmla="*/ 2147483647 w 176"/>
              <a:gd name="T41" fmla="*/ 2147483647 h 117"/>
              <a:gd name="T42" fmla="*/ 2147483647 w 176"/>
              <a:gd name="T43" fmla="*/ 2147483647 h 117"/>
              <a:gd name="T44" fmla="*/ 2147483647 w 176"/>
              <a:gd name="T45" fmla="*/ 2147483647 h 117"/>
              <a:gd name="T46" fmla="*/ 2147483647 w 176"/>
              <a:gd name="T47" fmla="*/ 2147483647 h 117"/>
              <a:gd name="T48" fmla="*/ 2147483647 w 176"/>
              <a:gd name="T49" fmla="*/ 2147483647 h 117"/>
              <a:gd name="T50" fmla="*/ 2147483647 w 176"/>
              <a:gd name="T51" fmla="*/ 2147483647 h 117"/>
              <a:gd name="T52" fmla="*/ 2147483647 w 176"/>
              <a:gd name="T53" fmla="*/ 2147483647 h 117"/>
              <a:gd name="T54" fmla="*/ 2147483647 w 176"/>
              <a:gd name="T55" fmla="*/ 2147483647 h 117"/>
              <a:gd name="T56" fmla="*/ 2147483647 w 176"/>
              <a:gd name="T57" fmla="*/ 2147483647 h 117"/>
              <a:gd name="T58" fmla="*/ 2147483647 w 176"/>
              <a:gd name="T59" fmla="*/ 2147483647 h 117"/>
              <a:gd name="T60" fmla="*/ 2147483647 w 176"/>
              <a:gd name="T61" fmla="*/ 2147483647 h 117"/>
              <a:gd name="T62" fmla="*/ 2147483647 w 176"/>
              <a:gd name="T63" fmla="*/ 2147483647 h 117"/>
              <a:gd name="T64" fmla="*/ 2147483647 w 176"/>
              <a:gd name="T65" fmla="*/ 2147483647 h 117"/>
              <a:gd name="T66" fmla="*/ 2147483647 w 176"/>
              <a:gd name="T67" fmla="*/ 2147483647 h 1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6"/>
              <a:gd name="T103" fmla="*/ 0 h 117"/>
              <a:gd name="T104" fmla="*/ 176 w 176"/>
              <a:gd name="T105" fmla="*/ 117 h 1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CE1BB26C-6DDC-8F44-BA13-C95D19584B68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10102061" y="4182006"/>
            <a:ext cx="951437" cy="940925"/>
          </a:xfrm>
          <a:prstGeom prst="roundRect">
            <a:avLst/>
          </a:prstGeom>
          <a:solidFill>
            <a:srgbClr val="196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11C25BBA-2427-404B-B538-822E4B0627D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310395" y="4427363"/>
            <a:ext cx="510625" cy="467532"/>
          </a:xfrm>
          <a:custGeom>
            <a:avLst/>
            <a:gdLst>
              <a:gd name="T0" fmla="*/ 2147483647 w 177"/>
              <a:gd name="T1" fmla="*/ 2147483647 h 164"/>
              <a:gd name="T2" fmla="*/ 2147483647 w 177"/>
              <a:gd name="T3" fmla="*/ 2147483647 h 164"/>
              <a:gd name="T4" fmla="*/ 2147483647 w 177"/>
              <a:gd name="T5" fmla="*/ 2147483647 h 164"/>
              <a:gd name="T6" fmla="*/ 2147483647 w 177"/>
              <a:gd name="T7" fmla="*/ 2147483647 h 164"/>
              <a:gd name="T8" fmla="*/ 2147483647 w 177"/>
              <a:gd name="T9" fmla="*/ 2147483647 h 164"/>
              <a:gd name="T10" fmla="*/ 2147483647 w 177"/>
              <a:gd name="T11" fmla="*/ 2147483647 h 164"/>
              <a:gd name="T12" fmla="*/ 2147483647 w 177"/>
              <a:gd name="T13" fmla="*/ 2147483647 h 164"/>
              <a:gd name="T14" fmla="*/ 2147483647 w 177"/>
              <a:gd name="T15" fmla="*/ 2147483647 h 164"/>
              <a:gd name="T16" fmla="*/ 2147483647 w 177"/>
              <a:gd name="T17" fmla="*/ 2147483647 h 164"/>
              <a:gd name="T18" fmla="*/ 2147483647 w 177"/>
              <a:gd name="T19" fmla="*/ 2147483647 h 164"/>
              <a:gd name="T20" fmla="*/ 2147483647 w 177"/>
              <a:gd name="T21" fmla="*/ 2147483647 h 164"/>
              <a:gd name="T22" fmla="*/ 2147483647 w 177"/>
              <a:gd name="T23" fmla="*/ 0 h 164"/>
              <a:gd name="T24" fmla="*/ 2147483647 w 177"/>
              <a:gd name="T25" fmla="*/ 2147483647 h 164"/>
              <a:gd name="T26" fmla="*/ 2147483647 w 177"/>
              <a:gd name="T27" fmla="*/ 2147483647 h 164"/>
              <a:gd name="T28" fmla="*/ 2147483647 w 177"/>
              <a:gd name="T29" fmla="*/ 2147483647 h 164"/>
              <a:gd name="T30" fmla="*/ 2147483647 w 177"/>
              <a:gd name="T31" fmla="*/ 2147483647 h 164"/>
              <a:gd name="T32" fmla="*/ 2147483647 w 177"/>
              <a:gd name="T33" fmla="*/ 2147483647 h 164"/>
              <a:gd name="T34" fmla="*/ 2147483647 w 177"/>
              <a:gd name="T35" fmla="*/ 2147483647 h 164"/>
              <a:gd name="T36" fmla="*/ 2147483647 w 177"/>
              <a:gd name="T37" fmla="*/ 2147483647 h 164"/>
              <a:gd name="T38" fmla="*/ 2147483647 w 177"/>
              <a:gd name="T39" fmla="*/ 2147483647 h 164"/>
              <a:gd name="T40" fmla="*/ 2147483647 w 177"/>
              <a:gd name="T41" fmla="*/ 2147483647 h 164"/>
              <a:gd name="T42" fmla="*/ 2147483647 w 177"/>
              <a:gd name="T43" fmla="*/ 2147483647 h 164"/>
              <a:gd name="T44" fmla="*/ 2147483647 w 177"/>
              <a:gd name="T45" fmla="*/ 2147483647 h 164"/>
              <a:gd name="T46" fmla="*/ 2147483647 w 177"/>
              <a:gd name="T47" fmla="*/ 2147483647 h 164"/>
              <a:gd name="T48" fmla="*/ 2147483647 w 177"/>
              <a:gd name="T49" fmla="*/ 2147483647 h 164"/>
              <a:gd name="T50" fmla="*/ 2147483647 w 177"/>
              <a:gd name="T51" fmla="*/ 2147483647 h 164"/>
              <a:gd name="T52" fmla="*/ 2147483647 w 177"/>
              <a:gd name="T53" fmla="*/ 2147483647 h 164"/>
              <a:gd name="T54" fmla="*/ 2147483647 w 177"/>
              <a:gd name="T55" fmla="*/ 2147483647 h 164"/>
              <a:gd name="T56" fmla="*/ 2147483647 w 177"/>
              <a:gd name="T57" fmla="*/ 2147483647 h 164"/>
              <a:gd name="T58" fmla="*/ 2147483647 w 177"/>
              <a:gd name="T59" fmla="*/ 0 h 164"/>
              <a:gd name="T60" fmla="*/ 2147483647 w 177"/>
              <a:gd name="T61" fmla="*/ 2147483647 h 164"/>
              <a:gd name="T62" fmla="*/ 2147483647 w 177"/>
              <a:gd name="T63" fmla="*/ 2147483647 h 164"/>
              <a:gd name="T64" fmla="*/ 2147483647 w 177"/>
              <a:gd name="T65" fmla="*/ 2147483647 h 164"/>
              <a:gd name="T66" fmla="*/ 2147483647 w 177"/>
              <a:gd name="T67" fmla="*/ 2147483647 h 164"/>
              <a:gd name="T68" fmla="*/ 2147483647 w 177"/>
              <a:gd name="T69" fmla="*/ 2147483647 h 164"/>
              <a:gd name="T70" fmla="*/ 2147483647 w 177"/>
              <a:gd name="T71" fmla="*/ 2147483647 h 164"/>
              <a:gd name="T72" fmla="*/ 2147483647 w 177"/>
              <a:gd name="T73" fmla="*/ 2147483647 h 164"/>
              <a:gd name="T74" fmla="*/ 2147483647 w 177"/>
              <a:gd name="T75" fmla="*/ 2147483647 h 164"/>
              <a:gd name="T76" fmla="*/ 2147483647 w 177"/>
              <a:gd name="T77" fmla="*/ 2147483647 h 164"/>
              <a:gd name="T78" fmla="*/ 2147483647 w 177"/>
              <a:gd name="T79" fmla="*/ 2147483647 h 164"/>
              <a:gd name="T80" fmla="*/ 2147483647 w 177"/>
              <a:gd name="T81" fmla="*/ 2147483647 h 1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7"/>
              <a:gd name="T124" fmla="*/ 0 h 164"/>
              <a:gd name="T125" fmla="*/ 177 w 177"/>
              <a:gd name="T126" fmla="*/ 164 h 16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90170" tIns="46990" rIns="90170" bIns="4699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Oval 4">
            <a:extLst>
              <a:ext uri="{FF2B5EF4-FFF2-40B4-BE49-F238E27FC236}">
                <a16:creationId xmlns:a16="http://schemas.microsoft.com/office/drawing/2014/main" id="{EE242ADA-5620-6B41-B136-56D423E3B147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1704119" y="1867543"/>
            <a:ext cx="951437" cy="940925"/>
          </a:xfrm>
          <a:prstGeom prst="roundRect">
            <a:avLst/>
          </a:prstGeom>
          <a:solidFill>
            <a:srgbClr val="196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65965E8D-ED1E-B444-9473-96E8871EB5C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007893" y="2093288"/>
            <a:ext cx="343888" cy="506756"/>
          </a:xfrm>
          <a:custGeom>
            <a:avLst/>
            <a:gdLst>
              <a:gd name="T0" fmla="*/ 2147483647 w 94"/>
              <a:gd name="T1" fmla="*/ 2147483647 h 140"/>
              <a:gd name="T2" fmla="*/ 2147483647 w 94"/>
              <a:gd name="T3" fmla="*/ 2147483647 h 140"/>
              <a:gd name="T4" fmla="*/ 2147483647 w 94"/>
              <a:gd name="T5" fmla="*/ 2147483647 h 140"/>
              <a:gd name="T6" fmla="*/ 2147483647 w 94"/>
              <a:gd name="T7" fmla="*/ 2147483647 h 140"/>
              <a:gd name="T8" fmla="*/ 2147483647 w 94"/>
              <a:gd name="T9" fmla="*/ 2147483647 h 140"/>
              <a:gd name="T10" fmla="*/ 2147483647 w 94"/>
              <a:gd name="T11" fmla="*/ 2147483647 h 140"/>
              <a:gd name="T12" fmla="*/ 0 w 94"/>
              <a:gd name="T13" fmla="*/ 2147483647 h 140"/>
              <a:gd name="T14" fmla="*/ 2147483647 w 94"/>
              <a:gd name="T15" fmla="*/ 2147483647 h 140"/>
              <a:gd name="T16" fmla="*/ 2147483647 w 94"/>
              <a:gd name="T17" fmla="*/ 2147483647 h 140"/>
              <a:gd name="T18" fmla="*/ 0 w 94"/>
              <a:gd name="T19" fmla="*/ 2147483647 h 140"/>
              <a:gd name="T20" fmla="*/ 2147483647 w 94"/>
              <a:gd name="T21" fmla="*/ 0 h 140"/>
              <a:gd name="T22" fmla="*/ 2147483647 w 94"/>
              <a:gd name="T23" fmla="*/ 2147483647 h 140"/>
              <a:gd name="T24" fmla="*/ 2147483647 w 94"/>
              <a:gd name="T25" fmla="*/ 2147483647 h 140"/>
              <a:gd name="T26" fmla="*/ 2147483647 w 94"/>
              <a:gd name="T27" fmla="*/ 2147483647 h 140"/>
              <a:gd name="T28" fmla="*/ 2147483647 w 94"/>
              <a:gd name="T29" fmla="*/ 2147483647 h 140"/>
              <a:gd name="T30" fmla="*/ 2147483647 w 94"/>
              <a:gd name="T31" fmla="*/ 2147483647 h 140"/>
              <a:gd name="T32" fmla="*/ 2147483647 w 94"/>
              <a:gd name="T33" fmla="*/ 2147483647 h 140"/>
              <a:gd name="T34" fmla="*/ 2147483647 w 94"/>
              <a:gd name="T35" fmla="*/ 2147483647 h 140"/>
              <a:gd name="T36" fmla="*/ 2147483647 w 94"/>
              <a:gd name="T37" fmla="*/ 2147483647 h 140"/>
              <a:gd name="T38" fmla="*/ 2147483647 w 94"/>
              <a:gd name="T39" fmla="*/ 2147483647 h 140"/>
              <a:gd name="T40" fmla="*/ 2147483647 w 94"/>
              <a:gd name="T41" fmla="*/ 2147483647 h 140"/>
              <a:gd name="T42" fmla="*/ 2147483647 w 94"/>
              <a:gd name="T43" fmla="*/ 2147483647 h 140"/>
              <a:gd name="T44" fmla="*/ 2147483647 w 94"/>
              <a:gd name="T45" fmla="*/ 2147483647 h 140"/>
              <a:gd name="T46" fmla="*/ 2147483647 w 94"/>
              <a:gd name="T47" fmla="*/ 2147483647 h 140"/>
              <a:gd name="T48" fmla="*/ 2147483647 w 94"/>
              <a:gd name="T49" fmla="*/ 2147483647 h 140"/>
              <a:gd name="T50" fmla="*/ 2147483647 w 94"/>
              <a:gd name="T51" fmla="*/ 2147483647 h 140"/>
              <a:gd name="T52" fmla="*/ 2147483647 w 94"/>
              <a:gd name="T53" fmla="*/ 2147483647 h 140"/>
              <a:gd name="T54" fmla="*/ 2147483647 w 94"/>
              <a:gd name="T55" fmla="*/ 2147483647 h 140"/>
              <a:gd name="T56" fmla="*/ 2147483647 w 94"/>
              <a:gd name="T57" fmla="*/ 2147483647 h 140"/>
              <a:gd name="T58" fmla="*/ 2147483647 w 94"/>
              <a:gd name="T59" fmla="*/ 2147483647 h 140"/>
              <a:gd name="T60" fmla="*/ 2147483647 w 94"/>
              <a:gd name="T61" fmla="*/ 2147483647 h 140"/>
              <a:gd name="T62" fmla="*/ 2147483647 w 94"/>
              <a:gd name="T63" fmla="*/ 2147483647 h 140"/>
              <a:gd name="T64" fmla="*/ 2147483647 w 94"/>
              <a:gd name="T65" fmla="*/ 2147483647 h 140"/>
              <a:gd name="T66" fmla="*/ 2147483647 w 94"/>
              <a:gd name="T67" fmla="*/ 2147483647 h 140"/>
              <a:gd name="T68" fmla="*/ 2147483647 w 94"/>
              <a:gd name="T69" fmla="*/ 2147483647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4"/>
              <a:gd name="T106" fmla="*/ 0 h 140"/>
              <a:gd name="T107" fmla="*/ 94 w 94"/>
              <a:gd name="T108" fmla="*/ 140 h 1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C8ECB367-31EB-6A43-A3E4-3A9B3B841AB5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7233145" y="1867543"/>
            <a:ext cx="951438" cy="940925"/>
          </a:xfrm>
          <a:prstGeom prst="roundRect">
            <a:avLst/>
          </a:prstGeom>
          <a:solidFill>
            <a:srgbClr val="196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2461CD25-C9EC-3041-9533-9FF808300E4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91962" y="2133013"/>
            <a:ext cx="434189" cy="427305"/>
          </a:xfrm>
          <a:custGeom>
            <a:avLst/>
            <a:gdLst>
              <a:gd name="T0" fmla="*/ 2147483647 w 152"/>
              <a:gd name="T1" fmla="*/ 2147483647 h 152"/>
              <a:gd name="T2" fmla="*/ 2147483647 w 152"/>
              <a:gd name="T3" fmla="*/ 2147483647 h 152"/>
              <a:gd name="T4" fmla="*/ 2147483647 w 152"/>
              <a:gd name="T5" fmla="*/ 2147483647 h 152"/>
              <a:gd name="T6" fmla="*/ 2147483647 w 152"/>
              <a:gd name="T7" fmla="*/ 2147483647 h 152"/>
              <a:gd name="T8" fmla="*/ 0 w 152"/>
              <a:gd name="T9" fmla="*/ 2147483647 h 152"/>
              <a:gd name="T10" fmla="*/ 2147483647 w 152"/>
              <a:gd name="T11" fmla="*/ 0 h 152"/>
              <a:gd name="T12" fmla="*/ 2147483647 w 152"/>
              <a:gd name="T13" fmla="*/ 2147483647 h 152"/>
              <a:gd name="T14" fmla="*/ 2147483647 w 152"/>
              <a:gd name="T15" fmla="*/ 2147483647 h 152"/>
              <a:gd name="T16" fmla="*/ 2147483647 w 152"/>
              <a:gd name="T17" fmla="*/ 2147483647 h 152"/>
              <a:gd name="T18" fmla="*/ 2147483647 w 152"/>
              <a:gd name="T19" fmla="*/ 2147483647 h 152"/>
              <a:gd name="T20" fmla="*/ 2147483647 w 152"/>
              <a:gd name="T21" fmla="*/ 2147483647 h 152"/>
              <a:gd name="T22" fmla="*/ 2147483647 w 152"/>
              <a:gd name="T23" fmla="*/ 2147483647 h 152"/>
              <a:gd name="T24" fmla="*/ 2147483647 w 152"/>
              <a:gd name="T25" fmla="*/ 2147483647 h 152"/>
              <a:gd name="T26" fmla="*/ 2147483647 w 152"/>
              <a:gd name="T27" fmla="*/ 2147483647 h 152"/>
              <a:gd name="T28" fmla="*/ 2147483647 w 152"/>
              <a:gd name="T29" fmla="*/ 2147483647 h 152"/>
              <a:gd name="T30" fmla="*/ 2147483647 w 152"/>
              <a:gd name="T31" fmla="*/ 2147483647 h 1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2"/>
              <a:gd name="T49" fmla="*/ 0 h 152"/>
              <a:gd name="T50" fmla="*/ 152 w 152"/>
              <a:gd name="T51" fmla="*/ 152 h 15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76">
            <a:extLst>
              <a:ext uri="{FF2B5EF4-FFF2-40B4-BE49-F238E27FC236}">
                <a16:creationId xmlns:a16="http://schemas.microsoft.com/office/drawing/2014/main" id="{6CCD8FD3-8186-224E-BF3A-33B4E9DDB0C9}"/>
              </a:ext>
            </a:extLst>
          </p:cNvPr>
          <p:cNvSpPr txBox="1"/>
          <p:nvPr/>
        </p:nvSpPr>
        <p:spPr>
          <a:xfrm>
            <a:off x="1326523" y="3429000"/>
            <a:ext cx="168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38" name="文本框 11">
            <a:extLst>
              <a:ext uri="{FF2B5EF4-FFF2-40B4-BE49-F238E27FC236}">
                <a16:creationId xmlns:a16="http://schemas.microsoft.com/office/drawing/2014/main" id="{9E0D795A-CCE1-2342-9B9E-E76B2D723B3D}"/>
              </a:ext>
            </a:extLst>
          </p:cNvPr>
          <p:cNvSpPr txBox="1"/>
          <p:nvPr/>
        </p:nvSpPr>
        <p:spPr>
          <a:xfrm>
            <a:off x="1204745" y="3842299"/>
            <a:ext cx="1972963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0" name="文本框 14">
            <a:extLst>
              <a:ext uri="{FF2B5EF4-FFF2-40B4-BE49-F238E27FC236}">
                <a16:creationId xmlns:a16="http://schemas.microsoft.com/office/drawing/2014/main" id="{42D529D2-170A-F340-AC6D-19BB8EACF2F3}"/>
              </a:ext>
            </a:extLst>
          </p:cNvPr>
          <p:cNvSpPr txBox="1"/>
          <p:nvPr/>
        </p:nvSpPr>
        <p:spPr>
          <a:xfrm>
            <a:off x="3916469" y="2758469"/>
            <a:ext cx="1972963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TextBox 76">
            <a:extLst>
              <a:ext uri="{FF2B5EF4-FFF2-40B4-BE49-F238E27FC236}">
                <a16:creationId xmlns:a16="http://schemas.microsoft.com/office/drawing/2014/main" id="{3FDAC630-2749-DF4F-B45D-9234BAF81293}"/>
              </a:ext>
            </a:extLst>
          </p:cNvPr>
          <p:cNvSpPr txBox="1"/>
          <p:nvPr/>
        </p:nvSpPr>
        <p:spPr>
          <a:xfrm>
            <a:off x="6848699" y="3429000"/>
            <a:ext cx="168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28" name="文本框 17">
            <a:extLst>
              <a:ext uri="{FF2B5EF4-FFF2-40B4-BE49-F238E27FC236}">
                <a16:creationId xmlns:a16="http://schemas.microsoft.com/office/drawing/2014/main" id="{8B5A17B6-37BC-A943-9F43-6930906F6EAB}"/>
              </a:ext>
            </a:extLst>
          </p:cNvPr>
          <p:cNvSpPr txBox="1"/>
          <p:nvPr/>
        </p:nvSpPr>
        <p:spPr>
          <a:xfrm>
            <a:off x="6726921" y="3842299"/>
            <a:ext cx="1972963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文本框 20">
            <a:extLst>
              <a:ext uri="{FF2B5EF4-FFF2-40B4-BE49-F238E27FC236}">
                <a16:creationId xmlns:a16="http://schemas.microsoft.com/office/drawing/2014/main" id="{323CA921-D1D1-5443-AA6C-DECBE847CBCC}"/>
              </a:ext>
            </a:extLst>
          </p:cNvPr>
          <p:cNvSpPr txBox="1"/>
          <p:nvPr/>
        </p:nvSpPr>
        <p:spPr>
          <a:xfrm>
            <a:off x="9526338" y="2758469"/>
            <a:ext cx="1972963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5E66FC3-EF02-8743-B522-547D5405589D}"/>
              </a:ext>
            </a:extLst>
          </p:cNvPr>
          <p:cNvCxnSpPr/>
          <p:nvPr/>
        </p:nvCxnSpPr>
        <p:spPr>
          <a:xfrm>
            <a:off x="2733029" y="2331206"/>
            <a:ext cx="1619240" cy="230956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2617293-3F7A-2D4A-B576-C5856D53C88F}"/>
              </a:ext>
            </a:extLst>
          </p:cNvPr>
          <p:cNvCxnSpPr/>
          <p:nvPr/>
        </p:nvCxnSpPr>
        <p:spPr>
          <a:xfrm>
            <a:off x="8274333" y="2331206"/>
            <a:ext cx="1715164" cy="232992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79D9C9BE-9A15-4043-95F8-5AA738545B93}"/>
              </a:ext>
            </a:extLst>
          </p:cNvPr>
          <p:cNvCxnSpPr/>
          <p:nvPr/>
        </p:nvCxnSpPr>
        <p:spPr>
          <a:xfrm flipH="1">
            <a:off x="5546466" y="2338007"/>
            <a:ext cx="1582160" cy="231446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BC6A7943-C562-0D44-8FE4-5A20AD342387}"/>
              </a:ext>
            </a:extLst>
          </p:cNvPr>
          <p:cNvSpPr/>
          <p:nvPr/>
        </p:nvSpPr>
        <p:spPr>
          <a:xfrm>
            <a:off x="782936" y="505276"/>
            <a:ext cx="3062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34" name="TextBox 76">
            <a:extLst>
              <a:ext uri="{FF2B5EF4-FFF2-40B4-BE49-F238E27FC236}">
                <a16:creationId xmlns:a16="http://schemas.microsoft.com/office/drawing/2014/main" id="{0BF89B68-C056-C14E-AC5B-E69F224890BB}"/>
              </a:ext>
            </a:extLst>
          </p:cNvPr>
          <p:cNvSpPr txBox="1"/>
          <p:nvPr/>
        </p:nvSpPr>
        <p:spPr>
          <a:xfrm>
            <a:off x="4069723" y="2236304"/>
            <a:ext cx="168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35" name="TextBox 76">
            <a:extLst>
              <a:ext uri="{FF2B5EF4-FFF2-40B4-BE49-F238E27FC236}">
                <a16:creationId xmlns:a16="http://schemas.microsoft.com/office/drawing/2014/main" id="{D70442BE-29EA-AB42-A504-D6FFB999FE33}"/>
              </a:ext>
            </a:extLst>
          </p:cNvPr>
          <p:cNvSpPr txBox="1"/>
          <p:nvPr/>
        </p:nvSpPr>
        <p:spPr>
          <a:xfrm>
            <a:off x="9591899" y="2236304"/>
            <a:ext cx="168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07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1" grpId="0"/>
      <p:bldP spid="38" grpId="0"/>
      <p:bldP spid="30" grpId="0"/>
      <p:bldP spid="27" grpId="0"/>
      <p:bldP spid="28" grpId="0"/>
      <p:bldP spid="26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F1555FDC-C0E1-D845-9DCE-3C9CAB776CD7}"/>
              </a:ext>
            </a:extLst>
          </p:cNvPr>
          <p:cNvGrpSpPr/>
          <p:nvPr/>
        </p:nvGrpSpPr>
        <p:grpSpPr>
          <a:xfrm>
            <a:off x="1597479" y="1993312"/>
            <a:ext cx="2153019" cy="1983832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id="{3673755B-8836-4242-A1D8-1C385C5B62C8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96576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9946CC46-3CCA-D94C-B342-34E6271858AF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F1398EA-C17B-7E4A-97A6-C43CD511C33A}"/>
              </a:ext>
            </a:extLst>
          </p:cNvPr>
          <p:cNvGrpSpPr/>
          <p:nvPr/>
        </p:nvGrpSpPr>
        <p:grpSpPr>
          <a:xfrm>
            <a:off x="4845320" y="1993312"/>
            <a:ext cx="2153019" cy="1983832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29">
              <a:extLst>
                <a:ext uri="{FF2B5EF4-FFF2-40B4-BE49-F238E27FC236}">
                  <a16:creationId xmlns:a16="http://schemas.microsoft.com/office/drawing/2014/main" id="{2C65A391-2668-A54F-97B2-501E71ED9402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96576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id="{177F2A8C-A556-6C44-B9B1-8CE2A20F0021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67CFD7B-6850-F840-B98C-D58C7154B379}"/>
              </a:ext>
            </a:extLst>
          </p:cNvPr>
          <p:cNvGrpSpPr/>
          <p:nvPr/>
        </p:nvGrpSpPr>
        <p:grpSpPr>
          <a:xfrm>
            <a:off x="8093160" y="1993312"/>
            <a:ext cx="2153019" cy="1983832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65FDE578-CD90-834B-BD16-AFB0D5FADA00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96576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id="{6B78DD11-5F8C-1244-80E3-8324BE21F10A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0">
            <a:extLst>
              <a:ext uri="{FF2B5EF4-FFF2-40B4-BE49-F238E27FC236}">
                <a16:creationId xmlns:a16="http://schemas.microsoft.com/office/drawing/2014/main" id="{78D5B437-0E6D-DC42-8E0E-BB2308D53FE7}"/>
              </a:ext>
            </a:extLst>
          </p:cNvPr>
          <p:cNvSpPr txBox="1"/>
          <p:nvPr/>
        </p:nvSpPr>
        <p:spPr>
          <a:xfrm>
            <a:off x="1944581" y="2249226"/>
            <a:ext cx="1442024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95</a:t>
            </a:r>
            <a:r>
              <a:rPr lang="en-US" altLang="zh-CN" sz="24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4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1">
            <a:extLst>
              <a:ext uri="{FF2B5EF4-FFF2-40B4-BE49-F238E27FC236}">
                <a16:creationId xmlns:a16="http://schemas.microsoft.com/office/drawing/2014/main" id="{852A6FAA-ED38-2D45-B8BB-5978C8970895}"/>
              </a:ext>
            </a:extLst>
          </p:cNvPr>
          <p:cNvSpPr txBox="1"/>
          <p:nvPr/>
        </p:nvSpPr>
        <p:spPr>
          <a:xfrm>
            <a:off x="5100240" y="2249226"/>
            <a:ext cx="1442024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76</a:t>
            </a:r>
            <a:r>
              <a:rPr lang="en-US" altLang="zh-CN" sz="24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36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2">
            <a:extLst>
              <a:ext uri="{FF2B5EF4-FFF2-40B4-BE49-F238E27FC236}">
                <a16:creationId xmlns:a16="http://schemas.microsoft.com/office/drawing/2014/main" id="{EE6E79C9-E408-F74A-A2F9-91F9394C2B68}"/>
              </a:ext>
            </a:extLst>
          </p:cNvPr>
          <p:cNvSpPr txBox="1"/>
          <p:nvPr/>
        </p:nvSpPr>
        <p:spPr>
          <a:xfrm>
            <a:off x="8440262" y="2249226"/>
            <a:ext cx="1442024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47</a:t>
            </a:r>
            <a:r>
              <a:rPr lang="en-US" altLang="zh-CN" sz="24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36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3">
            <a:extLst>
              <a:ext uri="{FF2B5EF4-FFF2-40B4-BE49-F238E27FC236}">
                <a16:creationId xmlns:a16="http://schemas.microsoft.com/office/drawing/2014/main" id="{1AD3AFBF-BEFB-1F40-BE6B-A2775184E9CB}"/>
              </a:ext>
            </a:extLst>
          </p:cNvPr>
          <p:cNvSpPr txBox="1"/>
          <p:nvPr/>
        </p:nvSpPr>
        <p:spPr>
          <a:xfrm>
            <a:off x="1828794" y="2957113"/>
            <a:ext cx="1521197" cy="7423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4">
            <a:extLst>
              <a:ext uri="{FF2B5EF4-FFF2-40B4-BE49-F238E27FC236}">
                <a16:creationId xmlns:a16="http://schemas.microsoft.com/office/drawing/2014/main" id="{F8148460-FCE1-8E42-B272-1EB66F095EBD}"/>
              </a:ext>
            </a:extLst>
          </p:cNvPr>
          <p:cNvSpPr txBox="1"/>
          <p:nvPr/>
        </p:nvSpPr>
        <p:spPr>
          <a:xfrm>
            <a:off x="5100240" y="2957113"/>
            <a:ext cx="1521197" cy="7423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15">
            <a:extLst>
              <a:ext uri="{FF2B5EF4-FFF2-40B4-BE49-F238E27FC236}">
                <a16:creationId xmlns:a16="http://schemas.microsoft.com/office/drawing/2014/main" id="{CF3F2C0D-3092-2542-87CE-61ABF85FD388}"/>
              </a:ext>
            </a:extLst>
          </p:cNvPr>
          <p:cNvSpPr txBox="1"/>
          <p:nvPr/>
        </p:nvSpPr>
        <p:spPr>
          <a:xfrm>
            <a:off x="8398906" y="2957113"/>
            <a:ext cx="1521197" cy="7423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7E4A35DE-0DCA-294B-8C40-2168B584F5E7}"/>
              </a:ext>
            </a:extLst>
          </p:cNvPr>
          <p:cNvSpPr txBox="1">
            <a:spLocks/>
          </p:cNvSpPr>
          <p:nvPr/>
        </p:nvSpPr>
        <p:spPr>
          <a:xfrm>
            <a:off x="1698664" y="5266179"/>
            <a:ext cx="2293509" cy="6129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E994F0E6-58E0-B44C-9B16-A9707BCFA720}"/>
              </a:ext>
            </a:extLst>
          </p:cNvPr>
          <p:cNvSpPr txBox="1">
            <a:spLocks/>
          </p:cNvSpPr>
          <p:nvPr/>
        </p:nvSpPr>
        <p:spPr>
          <a:xfrm>
            <a:off x="1856798" y="4866039"/>
            <a:ext cx="1704690" cy="307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AU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BBF1E1BA-A33E-CC4B-BAC5-579110A4B5CB}"/>
              </a:ext>
            </a:extLst>
          </p:cNvPr>
          <p:cNvSpPr txBox="1">
            <a:spLocks/>
          </p:cNvSpPr>
          <p:nvPr/>
        </p:nvSpPr>
        <p:spPr>
          <a:xfrm>
            <a:off x="4934988" y="5266179"/>
            <a:ext cx="2293508" cy="6129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CEA52752-F5BF-AB4A-A625-359A262BE25C}"/>
              </a:ext>
            </a:extLst>
          </p:cNvPr>
          <p:cNvSpPr txBox="1">
            <a:spLocks/>
          </p:cNvSpPr>
          <p:nvPr/>
        </p:nvSpPr>
        <p:spPr>
          <a:xfrm>
            <a:off x="5093121" y="4866039"/>
            <a:ext cx="1704690" cy="307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AU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8C37993C-8478-DA43-B167-E467A0B926C8}"/>
              </a:ext>
            </a:extLst>
          </p:cNvPr>
          <p:cNvSpPr txBox="1">
            <a:spLocks/>
          </p:cNvSpPr>
          <p:nvPr/>
        </p:nvSpPr>
        <p:spPr>
          <a:xfrm>
            <a:off x="8171311" y="5266179"/>
            <a:ext cx="2020956" cy="6129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9428CDB8-F05A-AE43-99A0-1D2F0CAC230F}"/>
              </a:ext>
            </a:extLst>
          </p:cNvPr>
          <p:cNvSpPr txBox="1">
            <a:spLocks/>
          </p:cNvSpPr>
          <p:nvPr/>
        </p:nvSpPr>
        <p:spPr>
          <a:xfrm>
            <a:off x="8329444" y="4866039"/>
            <a:ext cx="1704690" cy="307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AU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6AD57D3-C59C-4C42-95BE-7454B0316C0A}"/>
              </a:ext>
            </a:extLst>
          </p:cNvPr>
          <p:cNvSpPr/>
          <p:nvPr/>
        </p:nvSpPr>
        <p:spPr>
          <a:xfrm>
            <a:off x="782936" y="505276"/>
            <a:ext cx="3062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7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5898C62-82C9-3941-BBD2-ACD870A56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04"/>
            <a:ext cx="5753100" cy="684219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48991" y="3073349"/>
            <a:ext cx="61960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8" name="TextBox 54"/>
          <p:cNvSpPr txBox="1"/>
          <p:nvPr/>
        </p:nvSpPr>
        <p:spPr>
          <a:xfrm>
            <a:off x="5753099" y="4167693"/>
            <a:ext cx="5391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196576"/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600" dirty="0">
                <a:solidFill>
                  <a:srgbClr val="196576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393413E-220D-9146-9708-FEF5C29E592C}"/>
              </a:ext>
            </a:extLst>
          </p:cNvPr>
          <p:cNvSpPr/>
          <p:nvPr/>
        </p:nvSpPr>
        <p:spPr>
          <a:xfrm>
            <a:off x="7243011" y="2116419"/>
            <a:ext cx="39020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2B9E9C"/>
                </a:solidFill>
                <a:cs typeface="+mn-ea"/>
                <a:sym typeface="+mn-lt"/>
              </a:rPr>
              <a:t>PART-03</a:t>
            </a:r>
            <a:endParaRPr lang="zh-CN" altLang="en-US" sz="6600" b="1" dirty="0">
              <a:solidFill>
                <a:srgbClr val="2B9E9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67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F788310-0446-7F41-93EA-8F511AE61AC0}"/>
              </a:ext>
            </a:extLst>
          </p:cNvPr>
          <p:cNvSpPr/>
          <p:nvPr/>
        </p:nvSpPr>
        <p:spPr>
          <a:xfrm>
            <a:off x="1019528" y="2414374"/>
            <a:ext cx="1958182" cy="21771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21352C5-1C58-CE49-85CA-25944A5E6EDA}"/>
              </a:ext>
            </a:extLst>
          </p:cNvPr>
          <p:cNvSpPr/>
          <p:nvPr/>
        </p:nvSpPr>
        <p:spPr>
          <a:xfrm>
            <a:off x="3089320" y="2414374"/>
            <a:ext cx="1958182" cy="21771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8C57D1FF-501F-3646-B9FA-9F15EC4D0E23}"/>
              </a:ext>
            </a:extLst>
          </p:cNvPr>
          <p:cNvSpPr txBox="1">
            <a:spLocks/>
          </p:cNvSpPr>
          <p:nvPr/>
        </p:nvSpPr>
        <p:spPr>
          <a:xfrm>
            <a:off x="1100143" y="3129680"/>
            <a:ext cx="1740970" cy="9360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959A324C-21E8-0F42-AD7A-FD443EF4D39F}"/>
              </a:ext>
            </a:extLst>
          </p:cNvPr>
          <p:cNvSpPr txBox="1">
            <a:spLocks/>
          </p:cNvSpPr>
          <p:nvPr/>
        </p:nvSpPr>
        <p:spPr>
          <a:xfrm>
            <a:off x="3169935" y="3129680"/>
            <a:ext cx="1740970" cy="9360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67EFCB7-7269-F749-910C-2EBB322A7A22}"/>
              </a:ext>
            </a:extLst>
          </p:cNvPr>
          <p:cNvSpPr/>
          <p:nvPr/>
        </p:nvSpPr>
        <p:spPr>
          <a:xfrm>
            <a:off x="5159113" y="2414374"/>
            <a:ext cx="1958182" cy="21771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F98CC04D-F7AE-7F4B-A2F5-164D6D13A6DA}"/>
              </a:ext>
            </a:extLst>
          </p:cNvPr>
          <p:cNvSpPr txBox="1">
            <a:spLocks/>
          </p:cNvSpPr>
          <p:nvPr/>
        </p:nvSpPr>
        <p:spPr>
          <a:xfrm>
            <a:off x="5277050" y="3129680"/>
            <a:ext cx="1740970" cy="9360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Group 23">
            <a:extLst>
              <a:ext uri="{FF2B5EF4-FFF2-40B4-BE49-F238E27FC236}">
                <a16:creationId xmlns:a16="http://schemas.microsoft.com/office/drawing/2014/main" id="{7D8C6A59-2274-AB44-B45C-FD62DD71D153}"/>
              </a:ext>
            </a:extLst>
          </p:cNvPr>
          <p:cNvGrpSpPr/>
          <p:nvPr/>
        </p:nvGrpSpPr>
        <p:grpSpPr>
          <a:xfrm>
            <a:off x="1242717" y="4664596"/>
            <a:ext cx="4041140" cy="643464"/>
            <a:chOff x="7218034" y="4952632"/>
            <a:chExt cx="4041140" cy="643464"/>
          </a:xfrm>
        </p:grpSpPr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927EB227-F0C1-3345-83E2-5FC705DC4201}"/>
                </a:ext>
              </a:extLst>
            </p:cNvPr>
            <p:cNvSpPr txBox="1"/>
            <p:nvPr/>
          </p:nvSpPr>
          <p:spPr>
            <a:xfrm>
              <a:off x="7218034" y="5108272"/>
              <a:ext cx="2435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196576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9">
              <a:extLst>
                <a:ext uri="{FF2B5EF4-FFF2-40B4-BE49-F238E27FC236}">
                  <a16:creationId xmlns:a16="http://schemas.microsoft.com/office/drawing/2014/main" id="{2E54AA60-52F9-3F46-B139-FC30E60BD690}"/>
                </a:ext>
              </a:extLst>
            </p:cNvPr>
            <p:cNvSpPr txBox="1"/>
            <p:nvPr/>
          </p:nvSpPr>
          <p:spPr>
            <a:xfrm>
              <a:off x="9925685" y="4952632"/>
              <a:ext cx="1333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196576"/>
                  </a:solidFill>
                  <a:cs typeface="+mn-ea"/>
                  <a:sym typeface="+mn-lt"/>
                </a:rPr>
                <a:t>75%</a:t>
              </a:r>
            </a:p>
          </p:txBody>
        </p:sp>
        <p:grpSp>
          <p:nvGrpSpPr>
            <p:cNvPr id="51" name="Group 10">
              <a:extLst>
                <a:ext uri="{FF2B5EF4-FFF2-40B4-BE49-F238E27FC236}">
                  <a16:creationId xmlns:a16="http://schemas.microsoft.com/office/drawing/2014/main" id="{DE39F07A-092C-FF4E-A4B3-0D88B3CB2946}"/>
                </a:ext>
              </a:extLst>
            </p:cNvPr>
            <p:cNvGrpSpPr/>
            <p:nvPr/>
          </p:nvGrpSpPr>
          <p:grpSpPr>
            <a:xfrm>
              <a:off x="7275512" y="5516333"/>
              <a:ext cx="3744133" cy="79763"/>
              <a:chOff x="7604905" y="5466842"/>
              <a:chExt cx="4035442" cy="85969"/>
            </a:xfrm>
          </p:grpSpPr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8DF8C153-1874-7144-AD55-D7E29F684487}"/>
                  </a:ext>
                </a:extLst>
              </p:cNvPr>
              <p:cNvSpPr/>
              <p:nvPr/>
            </p:nvSpPr>
            <p:spPr>
              <a:xfrm>
                <a:off x="7604905" y="5466843"/>
                <a:ext cx="4035442" cy="85968"/>
              </a:xfrm>
              <a:custGeom>
                <a:avLst/>
                <a:gdLst>
                  <a:gd name="connsiteX0" fmla="*/ 46897 w 4402807"/>
                  <a:gd name="connsiteY0" fmla="*/ 0 h 93794"/>
                  <a:gd name="connsiteX1" fmla="*/ 4352197 w 4402807"/>
                  <a:gd name="connsiteY1" fmla="*/ 0 h 93794"/>
                  <a:gd name="connsiteX2" fmla="*/ 4352197 w 4402807"/>
                  <a:gd name="connsiteY2" fmla="*/ 750 h 93794"/>
                  <a:gd name="connsiteX3" fmla="*/ 4355910 w 4402807"/>
                  <a:gd name="connsiteY3" fmla="*/ 0 h 93794"/>
                  <a:gd name="connsiteX4" fmla="*/ 4402807 w 4402807"/>
                  <a:gd name="connsiteY4" fmla="*/ 46897 h 93794"/>
                  <a:gd name="connsiteX5" fmla="*/ 4355910 w 4402807"/>
                  <a:gd name="connsiteY5" fmla="*/ 93794 h 93794"/>
                  <a:gd name="connsiteX6" fmla="*/ 4352197 w 4402807"/>
                  <a:gd name="connsiteY6" fmla="*/ 93045 h 93794"/>
                  <a:gd name="connsiteX7" fmla="*/ 4352197 w 4402807"/>
                  <a:gd name="connsiteY7" fmla="*/ 93793 h 93794"/>
                  <a:gd name="connsiteX8" fmla="*/ 46902 w 4402807"/>
                  <a:gd name="connsiteY8" fmla="*/ 93793 h 93794"/>
                  <a:gd name="connsiteX9" fmla="*/ 46897 w 4402807"/>
                  <a:gd name="connsiteY9" fmla="*/ 93794 h 93794"/>
                  <a:gd name="connsiteX10" fmla="*/ 0 w 4402807"/>
                  <a:gd name="connsiteY10" fmla="*/ 46897 h 93794"/>
                  <a:gd name="connsiteX11" fmla="*/ 46897 w 4402807"/>
                  <a:gd name="connsiteY11" fmla="*/ 0 h 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02807" h="93794">
                    <a:moveTo>
                      <a:pt x="46897" y="0"/>
                    </a:moveTo>
                    <a:lnTo>
                      <a:pt x="4352197" y="0"/>
                    </a:lnTo>
                    <a:lnTo>
                      <a:pt x="4352197" y="750"/>
                    </a:lnTo>
                    <a:lnTo>
                      <a:pt x="4355910" y="0"/>
                    </a:lnTo>
                    <a:cubicBezTo>
                      <a:pt x="4381810" y="0"/>
                      <a:pt x="4402807" y="20997"/>
                      <a:pt x="4402807" y="46897"/>
                    </a:cubicBezTo>
                    <a:cubicBezTo>
                      <a:pt x="4402807" y="72797"/>
                      <a:pt x="4381810" y="93794"/>
                      <a:pt x="4355910" y="93794"/>
                    </a:cubicBezTo>
                    <a:lnTo>
                      <a:pt x="4352197" y="93045"/>
                    </a:lnTo>
                    <a:lnTo>
                      <a:pt x="4352197" y="93793"/>
                    </a:lnTo>
                    <a:lnTo>
                      <a:pt x="46902" y="93793"/>
                    </a:lnTo>
                    <a:lnTo>
                      <a:pt x="46897" y="93794"/>
                    </a:lnTo>
                    <a:cubicBezTo>
                      <a:pt x="20997" y="93794"/>
                      <a:pt x="0" y="72797"/>
                      <a:pt x="0" y="46897"/>
                    </a:cubicBezTo>
                    <a:cubicBezTo>
                      <a:pt x="0" y="20997"/>
                      <a:pt x="20997" y="0"/>
                      <a:pt x="4689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02F46C74-DE1B-0A49-A47B-B306F7AC19F5}"/>
                  </a:ext>
                </a:extLst>
              </p:cNvPr>
              <p:cNvSpPr/>
              <p:nvPr/>
            </p:nvSpPr>
            <p:spPr>
              <a:xfrm>
                <a:off x="7604905" y="5466842"/>
                <a:ext cx="2856367" cy="85968"/>
              </a:xfrm>
              <a:custGeom>
                <a:avLst/>
                <a:gdLst>
                  <a:gd name="connsiteX0" fmla="*/ 46897 w 3116395"/>
                  <a:gd name="connsiteY0" fmla="*/ 0 h 93794"/>
                  <a:gd name="connsiteX1" fmla="*/ 3069497 w 3116395"/>
                  <a:gd name="connsiteY1" fmla="*/ 0 h 93794"/>
                  <a:gd name="connsiteX2" fmla="*/ 3069498 w 3116395"/>
                  <a:gd name="connsiteY2" fmla="*/ 0 h 93794"/>
                  <a:gd name="connsiteX3" fmla="*/ 3116395 w 3116395"/>
                  <a:gd name="connsiteY3" fmla="*/ 46897 h 93794"/>
                  <a:gd name="connsiteX4" fmla="*/ 3069498 w 3116395"/>
                  <a:gd name="connsiteY4" fmla="*/ 93794 h 93794"/>
                  <a:gd name="connsiteX5" fmla="*/ 3069493 w 3116395"/>
                  <a:gd name="connsiteY5" fmla="*/ 93793 h 93794"/>
                  <a:gd name="connsiteX6" fmla="*/ 46902 w 3116395"/>
                  <a:gd name="connsiteY6" fmla="*/ 93793 h 93794"/>
                  <a:gd name="connsiteX7" fmla="*/ 46897 w 3116395"/>
                  <a:gd name="connsiteY7" fmla="*/ 93794 h 93794"/>
                  <a:gd name="connsiteX8" fmla="*/ 0 w 3116395"/>
                  <a:gd name="connsiteY8" fmla="*/ 46897 h 93794"/>
                  <a:gd name="connsiteX9" fmla="*/ 46897 w 3116395"/>
                  <a:gd name="connsiteY9" fmla="*/ 0 h 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16395" h="93794">
                    <a:moveTo>
                      <a:pt x="46897" y="0"/>
                    </a:moveTo>
                    <a:lnTo>
                      <a:pt x="3069497" y="0"/>
                    </a:lnTo>
                    <a:lnTo>
                      <a:pt x="3069498" y="0"/>
                    </a:lnTo>
                    <a:cubicBezTo>
                      <a:pt x="3095398" y="0"/>
                      <a:pt x="3116395" y="20997"/>
                      <a:pt x="3116395" y="46897"/>
                    </a:cubicBezTo>
                    <a:cubicBezTo>
                      <a:pt x="3116395" y="72797"/>
                      <a:pt x="3095398" y="93794"/>
                      <a:pt x="3069498" y="93794"/>
                    </a:cubicBezTo>
                    <a:lnTo>
                      <a:pt x="3069493" y="93793"/>
                    </a:lnTo>
                    <a:lnTo>
                      <a:pt x="46902" y="93793"/>
                    </a:lnTo>
                    <a:lnTo>
                      <a:pt x="46897" y="93794"/>
                    </a:lnTo>
                    <a:cubicBezTo>
                      <a:pt x="20997" y="93794"/>
                      <a:pt x="0" y="72797"/>
                      <a:pt x="0" y="46897"/>
                    </a:cubicBezTo>
                    <a:cubicBezTo>
                      <a:pt x="0" y="20997"/>
                      <a:pt x="20997" y="0"/>
                      <a:pt x="46897" y="0"/>
                    </a:cubicBezTo>
                    <a:close/>
                  </a:path>
                </a:pathLst>
              </a:custGeom>
              <a:solidFill>
                <a:srgbClr val="196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Group 23">
            <a:extLst>
              <a:ext uri="{FF2B5EF4-FFF2-40B4-BE49-F238E27FC236}">
                <a16:creationId xmlns:a16="http://schemas.microsoft.com/office/drawing/2014/main" id="{42A8C3AB-5AFF-6941-AE02-AFBBDC46F7F9}"/>
              </a:ext>
            </a:extLst>
          </p:cNvPr>
          <p:cNvGrpSpPr/>
          <p:nvPr/>
        </p:nvGrpSpPr>
        <p:grpSpPr>
          <a:xfrm>
            <a:off x="1242717" y="5496768"/>
            <a:ext cx="4041140" cy="643464"/>
            <a:chOff x="7218034" y="4952632"/>
            <a:chExt cx="4041140" cy="643464"/>
          </a:xfrm>
        </p:grpSpPr>
        <p:sp>
          <p:nvSpPr>
            <p:cNvPr id="44" name="TextBox 8">
              <a:extLst>
                <a:ext uri="{FF2B5EF4-FFF2-40B4-BE49-F238E27FC236}">
                  <a16:creationId xmlns:a16="http://schemas.microsoft.com/office/drawing/2014/main" id="{7C8E8E69-E85F-7C40-A77A-F9EC8ABF0EBC}"/>
                </a:ext>
              </a:extLst>
            </p:cNvPr>
            <p:cNvSpPr txBox="1"/>
            <p:nvPr/>
          </p:nvSpPr>
          <p:spPr>
            <a:xfrm>
              <a:off x="7218034" y="5108272"/>
              <a:ext cx="2435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196576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9">
              <a:extLst>
                <a:ext uri="{FF2B5EF4-FFF2-40B4-BE49-F238E27FC236}">
                  <a16:creationId xmlns:a16="http://schemas.microsoft.com/office/drawing/2014/main" id="{2CFE35D0-68AC-614B-A41C-673617055BC7}"/>
                </a:ext>
              </a:extLst>
            </p:cNvPr>
            <p:cNvSpPr txBox="1"/>
            <p:nvPr/>
          </p:nvSpPr>
          <p:spPr>
            <a:xfrm>
              <a:off x="9925685" y="4952632"/>
              <a:ext cx="1333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196576"/>
                  </a:solidFill>
                  <a:cs typeface="+mn-ea"/>
                  <a:sym typeface="+mn-lt"/>
                </a:rPr>
                <a:t>62%</a:t>
              </a:r>
            </a:p>
          </p:txBody>
        </p:sp>
        <p:grpSp>
          <p:nvGrpSpPr>
            <p:cNvPr id="46" name="Group 10">
              <a:extLst>
                <a:ext uri="{FF2B5EF4-FFF2-40B4-BE49-F238E27FC236}">
                  <a16:creationId xmlns:a16="http://schemas.microsoft.com/office/drawing/2014/main" id="{4DF45D37-2324-A34C-9A2F-30CA902564A0}"/>
                </a:ext>
              </a:extLst>
            </p:cNvPr>
            <p:cNvGrpSpPr/>
            <p:nvPr/>
          </p:nvGrpSpPr>
          <p:grpSpPr>
            <a:xfrm>
              <a:off x="7275512" y="5516333"/>
              <a:ext cx="3744133" cy="79763"/>
              <a:chOff x="7604905" y="5466842"/>
              <a:chExt cx="4035442" cy="85969"/>
            </a:xfrm>
          </p:grpSpPr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C1C2888C-CB05-C540-A7F2-8882BD441C78}"/>
                  </a:ext>
                </a:extLst>
              </p:cNvPr>
              <p:cNvSpPr/>
              <p:nvPr/>
            </p:nvSpPr>
            <p:spPr>
              <a:xfrm>
                <a:off x="7604905" y="5466843"/>
                <a:ext cx="4035442" cy="85968"/>
              </a:xfrm>
              <a:custGeom>
                <a:avLst/>
                <a:gdLst>
                  <a:gd name="connsiteX0" fmla="*/ 46897 w 4402807"/>
                  <a:gd name="connsiteY0" fmla="*/ 0 h 93794"/>
                  <a:gd name="connsiteX1" fmla="*/ 4352197 w 4402807"/>
                  <a:gd name="connsiteY1" fmla="*/ 0 h 93794"/>
                  <a:gd name="connsiteX2" fmla="*/ 4352197 w 4402807"/>
                  <a:gd name="connsiteY2" fmla="*/ 750 h 93794"/>
                  <a:gd name="connsiteX3" fmla="*/ 4355910 w 4402807"/>
                  <a:gd name="connsiteY3" fmla="*/ 0 h 93794"/>
                  <a:gd name="connsiteX4" fmla="*/ 4402807 w 4402807"/>
                  <a:gd name="connsiteY4" fmla="*/ 46897 h 93794"/>
                  <a:gd name="connsiteX5" fmla="*/ 4355910 w 4402807"/>
                  <a:gd name="connsiteY5" fmla="*/ 93794 h 93794"/>
                  <a:gd name="connsiteX6" fmla="*/ 4352197 w 4402807"/>
                  <a:gd name="connsiteY6" fmla="*/ 93045 h 93794"/>
                  <a:gd name="connsiteX7" fmla="*/ 4352197 w 4402807"/>
                  <a:gd name="connsiteY7" fmla="*/ 93793 h 93794"/>
                  <a:gd name="connsiteX8" fmla="*/ 46902 w 4402807"/>
                  <a:gd name="connsiteY8" fmla="*/ 93793 h 93794"/>
                  <a:gd name="connsiteX9" fmla="*/ 46897 w 4402807"/>
                  <a:gd name="connsiteY9" fmla="*/ 93794 h 93794"/>
                  <a:gd name="connsiteX10" fmla="*/ 0 w 4402807"/>
                  <a:gd name="connsiteY10" fmla="*/ 46897 h 93794"/>
                  <a:gd name="connsiteX11" fmla="*/ 46897 w 4402807"/>
                  <a:gd name="connsiteY11" fmla="*/ 0 h 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02807" h="93794">
                    <a:moveTo>
                      <a:pt x="46897" y="0"/>
                    </a:moveTo>
                    <a:lnTo>
                      <a:pt x="4352197" y="0"/>
                    </a:lnTo>
                    <a:lnTo>
                      <a:pt x="4352197" y="750"/>
                    </a:lnTo>
                    <a:lnTo>
                      <a:pt x="4355910" y="0"/>
                    </a:lnTo>
                    <a:cubicBezTo>
                      <a:pt x="4381810" y="0"/>
                      <a:pt x="4402807" y="20997"/>
                      <a:pt x="4402807" y="46897"/>
                    </a:cubicBezTo>
                    <a:cubicBezTo>
                      <a:pt x="4402807" y="72797"/>
                      <a:pt x="4381810" y="93794"/>
                      <a:pt x="4355910" y="93794"/>
                    </a:cubicBezTo>
                    <a:lnTo>
                      <a:pt x="4352197" y="93045"/>
                    </a:lnTo>
                    <a:lnTo>
                      <a:pt x="4352197" y="93793"/>
                    </a:lnTo>
                    <a:lnTo>
                      <a:pt x="46902" y="93793"/>
                    </a:lnTo>
                    <a:lnTo>
                      <a:pt x="46897" y="93794"/>
                    </a:lnTo>
                    <a:cubicBezTo>
                      <a:pt x="20997" y="93794"/>
                      <a:pt x="0" y="72797"/>
                      <a:pt x="0" y="46897"/>
                    </a:cubicBezTo>
                    <a:cubicBezTo>
                      <a:pt x="0" y="20997"/>
                      <a:pt x="20997" y="0"/>
                      <a:pt x="4689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id="{92CC6AD5-86EC-834C-8126-D064924470A6}"/>
                  </a:ext>
                </a:extLst>
              </p:cNvPr>
              <p:cNvSpPr/>
              <p:nvPr/>
            </p:nvSpPr>
            <p:spPr>
              <a:xfrm>
                <a:off x="7604906" y="5466842"/>
                <a:ext cx="2312580" cy="85968"/>
              </a:xfrm>
              <a:custGeom>
                <a:avLst/>
                <a:gdLst>
                  <a:gd name="connsiteX0" fmla="*/ 46897 w 3116395"/>
                  <a:gd name="connsiteY0" fmla="*/ 0 h 93794"/>
                  <a:gd name="connsiteX1" fmla="*/ 3069497 w 3116395"/>
                  <a:gd name="connsiteY1" fmla="*/ 0 h 93794"/>
                  <a:gd name="connsiteX2" fmla="*/ 3069498 w 3116395"/>
                  <a:gd name="connsiteY2" fmla="*/ 0 h 93794"/>
                  <a:gd name="connsiteX3" fmla="*/ 3116395 w 3116395"/>
                  <a:gd name="connsiteY3" fmla="*/ 46897 h 93794"/>
                  <a:gd name="connsiteX4" fmla="*/ 3069498 w 3116395"/>
                  <a:gd name="connsiteY4" fmla="*/ 93794 h 93794"/>
                  <a:gd name="connsiteX5" fmla="*/ 3069493 w 3116395"/>
                  <a:gd name="connsiteY5" fmla="*/ 93793 h 93794"/>
                  <a:gd name="connsiteX6" fmla="*/ 46902 w 3116395"/>
                  <a:gd name="connsiteY6" fmla="*/ 93793 h 93794"/>
                  <a:gd name="connsiteX7" fmla="*/ 46897 w 3116395"/>
                  <a:gd name="connsiteY7" fmla="*/ 93794 h 93794"/>
                  <a:gd name="connsiteX8" fmla="*/ 0 w 3116395"/>
                  <a:gd name="connsiteY8" fmla="*/ 46897 h 93794"/>
                  <a:gd name="connsiteX9" fmla="*/ 46897 w 3116395"/>
                  <a:gd name="connsiteY9" fmla="*/ 0 h 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16395" h="93794">
                    <a:moveTo>
                      <a:pt x="46897" y="0"/>
                    </a:moveTo>
                    <a:lnTo>
                      <a:pt x="3069497" y="0"/>
                    </a:lnTo>
                    <a:lnTo>
                      <a:pt x="3069498" y="0"/>
                    </a:lnTo>
                    <a:cubicBezTo>
                      <a:pt x="3095398" y="0"/>
                      <a:pt x="3116395" y="20997"/>
                      <a:pt x="3116395" y="46897"/>
                    </a:cubicBezTo>
                    <a:cubicBezTo>
                      <a:pt x="3116395" y="72797"/>
                      <a:pt x="3095398" y="93794"/>
                      <a:pt x="3069498" y="93794"/>
                    </a:cubicBezTo>
                    <a:lnTo>
                      <a:pt x="3069493" y="93793"/>
                    </a:lnTo>
                    <a:lnTo>
                      <a:pt x="46902" y="93793"/>
                    </a:lnTo>
                    <a:lnTo>
                      <a:pt x="46897" y="93794"/>
                    </a:lnTo>
                    <a:cubicBezTo>
                      <a:pt x="20997" y="93794"/>
                      <a:pt x="0" y="72797"/>
                      <a:pt x="0" y="46897"/>
                    </a:cubicBezTo>
                    <a:cubicBezTo>
                      <a:pt x="0" y="20997"/>
                      <a:pt x="20997" y="0"/>
                      <a:pt x="46897" y="0"/>
                    </a:cubicBezTo>
                    <a:close/>
                  </a:path>
                </a:pathLst>
              </a:custGeom>
              <a:solidFill>
                <a:srgbClr val="196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A0A250B-132C-CC45-93EC-630B28063138}"/>
              </a:ext>
            </a:extLst>
          </p:cNvPr>
          <p:cNvGrpSpPr/>
          <p:nvPr/>
        </p:nvGrpSpPr>
        <p:grpSpPr>
          <a:xfrm>
            <a:off x="1662365" y="2171775"/>
            <a:ext cx="598349" cy="910049"/>
            <a:chOff x="5455566" y="1446212"/>
            <a:chExt cx="732107" cy="1113487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A1E74E4B-9B82-A44C-9070-F34D7356180D}"/>
                </a:ext>
              </a:extLst>
            </p:cNvPr>
            <p:cNvGrpSpPr/>
            <p:nvPr/>
          </p:nvGrpSpPr>
          <p:grpSpPr>
            <a:xfrm>
              <a:off x="5455566" y="1446212"/>
              <a:ext cx="732107" cy="1113487"/>
              <a:chOff x="2174876" y="1390651"/>
              <a:chExt cx="2584450" cy="3930784"/>
            </a:xfrm>
            <a:effectLst>
              <a:outerShdw blurRad="76200" dist="38100" dir="2700000" algn="tl" rotWithShape="0">
                <a:prstClr val="black">
                  <a:alpha val="24000"/>
                </a:prstClr>
              </a:outerShdw>
            </a:effectLst>
          </p:grpSpPr>
          <p:sp>
            <p:nvSpPr>
              <p:cNvPr id="38" name="Freeform 121">
                <a:extLst>
                  <a:ext uri="{FF2B5EF4-FFF2-40B4-BE49-F238E27FC236}">
                    <a16:creationId xmlns:a16="http://schemas.microsoft.com/office/drawing/2014/main" id="{DC4879C4-0ACF-3E4F-A883-E2F75C00B3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74876" y="1390651"/>
                <a:ext cx="2584450" cy="3135313"/>
              </a:xfrm>
              <a:custGeom>
                <a:avLst/>
                <a:gdLst>
                  <a:gd name="T0" fmla="*/ 880 w 2160"/>
                  <a:gd name="T1" fmla="*/ 2621 h 2621"/>
                  <a:gd name="T2" fmla="*/ 689 w 2160"/>
                  <a:gd name="T3" fmla="*/ 2482 h 2621"/>
                  <a:gd name="T4" fmla="*/ 692 w 2160"/>
                  <a:gd name="T5" fmla="*/ 2442 h 2621"/>
                  <a:gd name="T6" fmla="*/ 677 w 2160"/>
                  <a:gd name="T7" fmla="*/ 2401 h 2621"/>
                  <a:gd name="T8" fmla="*/ 436 w 2160"/>
                  <a:gd name="T9" fmla="*/ 2014 h 2621"/>
                  <a:gd name="T10" fmla="*/ 246 w 2160"/>
                  <a:gd name="T11" fmla="*/ 1813 h 2621"/>
                  <a:gd name="T12" fmla="*/ 3 w 2160"/>
                  <a:gd name="T13" fmla="*/ 1196 h 2621"/>
                  <a:gd name="T14" fmla="*/ 6 w 2160"/>
                  <a:gd name="T15" fmla="*/ 1035 h 2621"/>
                  <a:gd name="T16" fmla="*/ 338 w 2160"/>
                  <a:gd name="T17" fmla="*/ 303 h 2621"/>
                  <a:gd name="T18" fmla="*/ 1822 w 2160"/>
                  <a:gd name="T19" fmla="*/ 303 h 2621"/>
                  <a:gd name="T20" fmla="*/ 2155 w 2160"/>
                  <a:gd name="T21" fmla="*/ 1035 h 2621"/>
                  <a:gd name="T22" fmla="*/ 2157 w 2160"/>
                  <a:gd name="T23" fmla="*/ 1196 h 2621"/>
                  <a:gd name="T24" fmla="*/ 1914 w 2160"/>
                  <a:gd name="T25" fmla="*/ 1813 h 2621"/>
                  <a:gd name="T26" fmla="*/ 1724 w 2160"/>
                  <a:gd name="T27" fmla="*/ 2014 h 2621"/>
                  <a:gd name="T28" fmla="*/ 1483 w 2160"/>
                  <a:gd name="T29" fmla="*/ 2401 h 2621"/>
                  <a:gd name="T30" fmla="*/ 1469 w 2160"/>
                  <a:gd name="T31" fmla="*/ 2442 h 2621"/>
                  <a:gd name="T32" fmla="*/ 1472 w 2160"/>
                  <a:gd name="T33" fmla="*/ 2482 h 2621"/>
                  <a:gd name="T34" fmla="*/ 1280 w 2160"/>
                  <a:gd name="T35" fmla="*/ 2621 h 2621"/>
                  <a:gd name="T36" fmla="*/ 1280 w 2160"/>
                  <a:gd name="T37" fmla="*/ 2466 h 2621"/>
                  <a:gd name="T38" fmla="*/ 1332 w 2160"/>
                  <a:gd name="T39" fmla="*/ 2364 h 2621"/>
                  <a:gd name="T40" fmla="*/ 1455 w 2160"/>
                  <a:gd name="T41" fmla="*/ 2088 h 2621"/>
                  <a:gd name="T42" fmla="*/ 1670 w 2160"/>
                  <a:gd name="T43" fmla="*/ 1852 h 2621"/>
                  <a:gd name="T44" fmla="*/ 1981 w 2160"/>
                  <a:gd name="T45" fmla="*/ 1319 h 2621"/>
                  <a:gd name="T46" fmla="*/ 2003 w 2160"/>
                  <a:gd name="T47" fmla="*/ 1183 h 2621"/>
                  <a:gd name="T48" fmla="*/ 2000 w 2160"/>
                  <a:gd name="T49" fmla="*/ 1046 h 2621"/>
                  <a:gd name="T50" fmla="*/ 161 w 2160"/>
                  <a:gd name="T51" fmla="*/ 1046 h 2621"/>
                  <a:gd name="T52" fmla="*/ 156 w 2160"/>
                  <a:gd name="T53" fmla="*/ 1127 h 2621"/>
                  <a:gd name="T54" fmla="*/ 179 w 2160"/>
                  <a:gd name="T55" fmla="*/ 1316 h 2621"/>
                  <a:gd name="T56" fmla="*/ 367 w 2160"/>
                  <a:gd name="T57" fmla="*/ 1716 h 2621"/>
                  <a:gd name="T58" fmla="*/ 542 w 2160"/>
                  <a:gd name="T59" fmla="*/ 1901 h 2621"/>
                  <a:gd name="T60" fmla="*/ 824 w 2160"/>
                  <a:gd name="T61" fmla="*/ 2350 h 2621"/>
                  <a:gd name="T62" fmla="*/ 843 w 2160"/>
                  <a:gd name="T63" fmla="*/ 2411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60" h="2621">
                    <a:moveTo>
                      <a:pt x="1280" y="2621"/>
                    </a:moveTo>
                    <a:cubicBezTo>
                      <a:pt x="880" y="2621"/>
                      <a:pt x="880" y="2621"/>
                      <a:pt x="880" y="2621"/>
                    </a:cubicBezTo>
                    <a:cubicBezTo>
                      <a:pt x="847" y="2621"/>
                      <a:pt x="808" y="2619"/>
                      <a:pt x="771" y="2602"/>
                    </a:cubicBezTo>
                    <a:cubicBezTo>
                      <a:pt x="720" y="2578"/>
                      <a:pt x="690" y="2533"/>
                      <a:pt x="689" y="2482"/>
                    </a:cubicBezTo>
                    <a:cubicBezTo>
                      <a:pt x="688" y="2469"/>
                      <a:pt x="690" y="2458"/>
                      <a:pt x="691" y="2450"/>
                    </a:cubicBezTo>
                    <a:cubicBezTo>
                      <a:pt x="691" y="2447"/>
                      <a:pt x="692" y="2444"/>
                      <a:pt x="692" y="2442"/>
                    </a:cubicBezTo>
                    <a:cubicBezTo>
                      <a:pt x="690" y="2436"/>
                      <a:pt x="687" y="2427"/>
                      <a:pt x="684" y="2419"/>
                    </a:cubicBezTo>
                    <a:cubicBezTo>
                      <a:pt x="682" y="2413"/>
                      <a:pt x="679" y="2407"/>
                      <a:pt x="677" y="2401"/>
                    </a:cubicBezTo>
                    <a:cubicBezTo>
                      <a:pt x="646" y="2309"/>
                      <a:pt x="611" y="2233"/>
                      <a:pt x="572" y="2168"/>
                    </a:cubicBezTo>
                    <a:cubicBezTo>
                      <a:pt x="536" y="2107"/>
                      <a:pt x="490" y="2064"/>
                      <a:pt x="436" y="2014"/>
                    </a:cubicBezTo>
                    <a:cubicBezTo>
                      <a:pt x="418" y="1997"/>
                      <a:pt x="400" y="1980"/>
                      <a:pt x="382" y="1962"/>
                    </a:cubicBezTo>
                    <a:cubicBezTo>
                      <a:pt x="328" y="1909"/>
                      <a:pt x="284" y="1860"/>
                      <a:pt x="246" y="1813"/>
                    </a:cubicBezTo>
                    <a:cubicBezTo>
                      <a:pt x="134" y="1674"/>
                      <a:pt x="60" y="1518"/>
                      <a:pt x="28" y="1349"/>
                    </a:cubicBezTo>
                    <a:cubicBezTo>
                      <a:pt x="16" y="1299"/>
                      <a:pt x="8" y="1247"/>
                      <a:pt x="3" y="1196"/>
                    </a:cubicBezTo>
                    <a:cubicBezTo>
                      <a:pt x="3" y="1193"/>
                      <a:pt x="3" y="1193"/>
                      <a:pt x="3" y="1193"/>
                    </a:cubicBezTo>
                    <a:cubicBezTo>
                      <a:pt x="0" y="1138"/>
                      <a:pt x="1" y="1085"/>
                      <a:pt x="6" y="1035"/>
                    </a:cubicBezTo>
                    <a:cubicBezTo>
                      <a:pt x="7" y="1025"/>
                      <a:pt x="7" y="1025"/>
                      <a:pt x="7" y="1025"/>
                    </a:cubicBezTo>
                    <a:cubicBezTo>
                      <a:pt x="24" y="750"/>
                      <a:pt x="141" y="494"/>
                      <a:pt x="338" y="303"/>
                    </a:cubicBezTo>
                    <a:cubicBezTo>
                      <a:pt x="539" y="107"/>
                      <a:pt x="803" y="0"/>
                      <a:pt x="1080" y="0"/>
                    </a:cubicBezTo>
                    <a:cubicBezTo>
                      <a:pt x="1358" y="0"/>
                      <a:pt x="1621" y="107"/>
                      <a:pt x="1822" y="303"/>
                    </a:cubicBezTo>
                    <a:cubicBezTo>
                      <a:pt x="2020" y="494"/>
                      <a:pt x="2137" y="751"/>
                      <a:pt x="2154" y="1027"/>
                    </a:cubicBezTo>
                    <a:cubicBezTo>
                      <a:pt x="2155" y="1035"/>
                      <a:pt x="2155" y="1035"/>
                      <a:pt x="2155" y="1035"/>
                    </a:cubicBezTo>
                    <a:cubicBezTo>
                      <a:pt x="2159" y="1085"/>
                      <a:pt x="2160" y="1138"/>
                      <a:pt x="2158" y="1193"/>
                    </a:cubicBezTo>
                    <a:cubicBezTo>
                      <a:pt x="2157" y="1196"/>
                      <a:pt x="2157" y="1196"/>
                      <a:pt x="2157" y="1196"/>
                    </a:cubicBezTo>
                    <a:cubicBezTo>
                      <a:pt x="2153" y="1247"/>
                      <a:pt x="2144" y="1299"/>
                      <a:pt x="2133" y="1349"/>
                    </a:cubicBezTo>
                    <a:cubicBezTo>
                      <a:pt x="2100" y="1518"/>
                      <a:pt x="2027" y="1674"/>
                      <a:pt x="1914" y="1813"/>
                    </a:cubicBezTo>
                    <a:cubicBezTo>
                      <a:pt x="1877" y="1860"/>
                      <a:pt x="1832" y="1909"/>
                      <a:pt x="1779" y="1962"/>
                    </a:cubicBezTo>
                    <a:cubicBezTo>
                      <a:pt x="1760" y="1980"/>
                      <a:pt x="1742" y="1997"/>
                      <a:pt x="1724" y="2014"/>
                    </a:cubicBezTo>
                    <a:cubicBezTo>
                      <a:pt x="1670" y="2064"/>
                      <a:pt x="1624" y="2107"/>
                      <a:pt x="1588" y="2168"/>
                    </a:cubicBezTo>
                    <a:cubicBezTo>
                      <a:pt x="1549" y="2233"/>
                      <a:pt x="1515" y="2309"/>
                      <a:pt x="1483" y="2401"/>
                    </a:cubicBezTo>
                    <a:cubicBezTo>
                      <a:pt x="1481" y="2407"/>
                      <a:pt x="1479" y="2413"/>
                      <a:pt x="1476" y="2419"/>
                    </a:cubicBezTo>
                    <a:cubicBezTo>
                      <a:pt x="1473" y="2427"/>
                      <a:pt x="1470" y="2436"/>
                      <a:pt x="1469" y="2442"/>
                    </a:cubicBezTo>
                    <a:cubicBezTo>
                      <a:pt x="1469" y="2444"/>
                      <a:pt x="1469" y="2447"/>
                      <a:pt x="1470" y="2450"/>
                    </a:cubicBezTo>
                    <a:cubicBezTo>
                      <a:pt x="1470" y="2458"/>
                      <a:pt x="1472" y="2469"/>
                      <a:pt x="1472" y="2482"/>
                    </a:cubicBezTo>
                    <a:cubicBezTo>
                      <a:pt x="1471" y="2533"/>
                      <a:pt x="1440" y="2578"/>
                      <a:pt x="1389" y="2602"/>
                    </a:cubicBezTo>
                    <a:cubicBezTo>
                      <a:pt x="1352" y="2619"/>
                      <a:pt x="1313" y="2621"/>
                      <a:pt x="1280" y="2621"/>
                    </a:cubicBezTo>
                    <a:close/>
                    <a:moveTo>
                      <a:pt x="880" y="2466"/>
                    </a:moveTo>
                    <a:cubicBezTo>
                      <a:pt x="1280" y="2466"/>
                      <a:pt x="1280" y="2466"/>
                      <a:pt x="1280" y="2466"/>
                    </a:cubicBezTo>
                    <a:cubicBezTo>
                      <a:pt x="1286" y="2466"/>
                      <a:pt x="1312" y="2432"/>
                      <a:pt x="1317" y="2411"/>
                    </a:cubicBezTo>
                    <a:cubicBezTo>
                      <a:pt x="1321" y="2392"/>
                      <a:pt x="1327" y="2376"/>
                      <a:pt x="1332" y="2364"/>
                    </a:cubicBezTo>
                    <a:cubicBezTo>
                      <a:pt x="1333" y="2359"/>
                      <a:pt x="1335" y="2355"/>
                      <a:pt x="1337" y="2350"/>
                    </a:cubicBezTo>
                    <a:cubicBezTo>
                      <a:pt x="1372" y="2249"/>
                      <a:pt x="1411" y="2163"/>
                      <a:pt x="1455" y="2088"/>
                    </a:cubicBezTo>
                    <a:cubicBezTo>
                      <a:pt x="1502" y="2009"/>
                      <a:pt x="1561" y="1954"/>
                      <a:pt x="1618" y="1901"/>
                    </a:cubicBezTo>
                    <a:cubicBezTo>
                      <a:pt x="1635" y="1885"/>
                      <a:pt x="1653" y="1868"/>
                      <a:pt x="1670" y="1852"/>
                    </a:cubicBezTo>
                    <a:cubicBezTo>
                      <a:pt x="1719" y="1803"/>
                      <a:pt x="1760" y="1758"/>
                      <a:pt x="1794" y="1716"/>
                    </a:cubicBezTo>
                    <a:cubicBezTo>
                      <a:pt x="1890" y="1596"/>
                      <a:pt x="1953" y="1463"/>
                      <a:pt x="1981" y="1319"/>
                    </a:cubicBezTo>
                    <a:cubicBezTo>
                      <a:pt x="1981" y="1316"/>
                      <a:pt x="1981" y="1316"/>
                      <a:pt x="1981" y="1316"/>
                    </a:cubicBezTo>
                    <a:cubicBezTo>
                      <a:pt x="1992" y="1272"/>
                      <a:pt x="1999" y="1228"/>
                      <a:pt x="2003" y="1183"/>
                    </a:cubicBezTo>
                    <a:cubicBezTo>
                      <a:pt x="2004" y="1164"/>
                      <a:pt x="2004" y="1145"/>
                      <a:pt x="2004" y="1127"/>
                    </a:cubicBezTo>
                    <a:cubicBezTo>
                      <a:pt x="2000" y="1046"/>
                      <a:pt x="2000" y="1046"/>
                      <a:pt x="2000" y="1046"/>
                    </a:cubicBezTo>
                    <a:cubicBezTo>
                      <a:pt x="1975" y="546"/>
                      <a:pt x="1571" y="155"/>
                      <a:pt x="1080" y="155"/>
                    </a:cubicBezTo>
                    <a:cubicBezTo>
                      <a:pt x="590" y="155"/>
                      <a:pt x="186" y="546"/>
                      <a:pt x="161" y="1046"/>
                    </a:cubicBezTo>
                    <a:cubicBezTo>
                      <a:pt x="157" y="1127"/>
                      <a:pt x="157" y="1127"/>
                      <a:pt x="157" y="1127"/>
                    </a:cubicBezTo>
                    <a:cubicBezTo>
                      <a:pt x="156" y="1127"/>
                      <a:pt x="156" y="1127"/>
                      <a:pt x="156" y="1127"/>
                    </a:cubicBezTo>
                    <a:cubicBezTo>
                      <a:pt x="156" y="1145"/>
                      <a:pt x="156" y="1164"/>
                      <a:pt x="157" y="1183"/>
                    </a:cubicBezTo>
                    <a:cubicBezTo>
                      <a:pt x="162" y="1228"/>
                      <a:pt x="169" y="1272"/>
                      <a:pt x="179" y="1316"/>
                    </a:cubicBezTo>
                    <a:cubicBezTo>
                      <a:pt x="179" y="1319"/>
                      <a:pt x="179" y="1319"/>
                      <a:pt x="179" y="1319"/>
                    </a:cubicBezTo>
                    <a:cubicBezTo>
                      <a:pt x="207" y="1463"/>
                      <a:pt x="270" y="1596"/>
                      <a:pt x="367" y="1716"/>
                    </a:cubicBezTo>
                    <a:cubicBezTo>
                      <a:pt x="401" y="1758"/>
                      <a:pt x="441" y="1803"/>
                      <a:pt x="491" y="1852"/>
                    </a:cubicBezTo>
                    <a:cubicBezTo>
                      <a:pt x="508" y="1868"/>
                      <a:pt x="525" y="1885"/>
                      <a:pt x="542" y="1901"/>
                    </a:cubicBezTo>
                    <a:cubicBezTo>
                      <a:pt x="599" y="1954"/>
                      <a:pt x="658" y="2009"/>
                      <a:pt x="705" y="2088"/>
                    </a:cubicBezTo>
                    <a:cubicBezTo>
                      <a:pt x="750" y="2163"/>
                      <a:pt x="788" y="2249"/>
                      <a:pt x="824" y="2350"/>
                    </a:cubicBezTo>
                    <a:cubicBezTo>
                      <a:pt x="825" y="2355"/>
                      <a:pt x="827" y="2359"/>
                      <a:pt x="829" y="2363"/>
                    </a:cubicBezTo>
                    <a:cubicBezTo>
                      <a:pt x="834" y="2376"/>
                      <a:pt x="840" y="2392"/>
                      <a:pt x="843" y="2411"/>
                    </a:cubicBezTo>
                    <a:cubicBezTo>
                      <a:pt x="848" y="2432"/>
                      <a:pt x="874" y="2466"/>
                      <a:pt x="880" y="24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4E4E4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524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6350" prst="angle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9" name="Group 11">
                <a:extLst>
                  <a:ext uri="{FF2B5EF4-FFF2-40B4-BE49-F238E27FC236}">
                    <a16:creationId xmlns:a16="http://schemas.microsoft.com/office/drawing/2014/main" id="{986D49FE-9CA4-C04D-8C53-3FD8862473D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18271" y="4583941"/>
                <a:ext cx="898348" cy="737494"/>
                <a:chOff x="2952" y="1432"/>
                <a:chExt cx="1776" cy="1458"/>
              </a:xfrm>
              <a:solidFill>
                <a:srgbClr val="EEEEEE"/>
              </a:solidFill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40" name="Freeform 12">
                  <a:extLst>
                    <a:ext uri="{FF2B5EF4-FFF2-40B4-BE49-F238E27FC236}">
                      <a16:creationId xmlns:a16="http://schemas.microsoft.com/office/drawing/2014/main" id="{9A4A1BFC-EDD1-C244-86C4-65A59E1C6D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" y="1432"/>
                  <a:ext cx="1722" cy="345"/>
                </a:xfrm>
                <a:custGeom>
                  <a:avLst/>
                  <a:gdLst>
                    <a:gd name="T0" fmla="*/ 40 w 726"/>
                    <a:gd name="T1" fmla="*/ 145 h 145"/>
                    <a:gd name="T2" fmla="*/ 65 w 726"/>
                    <a:gd name="T3" fmla="*/ 143 h 145"/>
                    <a:gd name="T4" fmla="*/ 119 w 726"/>
                    <a:gd name="T5" fmla="*/ 138 h 145"/>
                    <a:gd name="T6" fmla="*/ 196 w 726"/>
                    <a:gd name="T7" fmla="*/ 131 h 145"/>
                    <a:gd name="T8" fmla="*/ 286 w 726"/>
                    <a:gd name="T9" fmla="*/ 121 h 145"/>
                    <a:gd name="T10" fmla="*/ 384 w 726"/>
                    <a:gd name="T11" fmla="*/ 111 h 145"/>
                    <a:gd name="T12" fmla="*/ 627 w 726"/>
                    <a:gd name="T13" fmla="*/ 82 h 145"/>
                    <a:gd name="T14" fmla="*/ 693 w 726"/>
                    <a:gd name="T15" fmla="*/ 70 h 145"/>
                    <a:gd name="T16" fmla="*/ 726 w 726"/>
                    <a:gd name="T17" fmla="*/ 29 h 145"/>
                    <a:gd name="T18" fmla="*/ 707 w 726"/>
                    <a:gd name="T19" fmla="*/ 0 h 145"/>
                    <a:gd name="T20" fmla="*/ 38 w 726"/>
                    <a:gd name="T21" fmla="*/ 0 h 145"/>
                    <a:gd name="T22" fmla="*/ 0 w 726"/>
                    <a:gd name="T23" fmla="*/ 73 h 145"/>
                    <a:gd name="T24" fmla="*/ 38 w 726"/>
                    <a:gd name="T25" fmla="*/ 145 h 145"/>
                    <a:gd name="T26" fmla="*/ 40 w 726"/>
                    <a:gd name="T27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6" h="145">
                      <a:moveTo>
                        <a:pt x="40" y="145"/>
                      </a:moveTo>
                      <a:cubicBezTo>
                        <a:pt x="48" y="144"/>
                        <a:pt x="57" y="144"/>
                        <a:pt x="65" y="143"/>
                      </a:cubicBezTo>
                      <a:cubicBezTo>
                        <a:pt x="83" y="141"/>
                        <a:pt x="101" y="139"/>
                        <a:pt x="119" y="138"/>
                      </a:cubicBezTo>
                      <a:cubicBezTo>
                        <a:pt x="145" y="135"/>
                        <a:pt x="170" y="133"/>
                        <a:pt x="196" y="131"/>
                      </a:cubicBezTo>
                      <a:cubicBezTo>
                        <a:pt x="226" y="128"/>
                        <a:pt x="256" y="124"/>
                        <a:pt x="286" y="121"/>
                      </a:cubicBezTo>
                      <a:cubicBezTo>
                        <a:pt x="319" y="119"/>
                        <a:pt x="351" y="115"/>
                        <a:pt x="384" y="111"/>
                      </a:cubicBezTo>
                      <a:cubicBezTo>
                        <a:pt x="416" y="107"/>
                        <a:pt x="579" y="90"/>
                        <a:pt x="627" y="82"/>
                      </a:cubicBezTo>
                      <a:cubicBezTo>
                        <a:pt x="648" y="78"/>
                        <a:pt x="671" y="75"/>
                        <a:pt x="693" y="70"/>
                      </a:cubicBezTo>
                      <a:cubicBezTo>
                        <a:pt x="713" y="65"/>
                        <a:pt x="726" y="54"/>
                        <a:pt x="726" y="29"/>
                      </a:cubicBezTo>
                      <a:cubicBezTo>
                        <a:pt x="726" y="16"/>
                        <a:pt x="717" y="6"/>
                        <a:pt x="707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0"/>
                        <a:pt x="0" y="32"/>
                        <a:pt x="0" y="73"/>
                      </a:cubicBezTo>
                      <a:cubicBezTo>
                        <a:pt x="0" y="113"/>
                        <a:pt x="17" y="145"/>
                        <a:pt x="38" y="145"/>
                      </a:cubicBezTo>
                      <a:cubicBezTo>
                        <a:pt x="39" y="145"/>
                        <a:pt x="39" y="145"/>
                        <a:pt x="40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b="1" dirty="0">
                    <a:solidFill>
                      <a:srgbClr val="1965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B3556110-5B9E-8D4A-A5D2-238B55ED64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" y="2080"/>
                  <a:ext cx="1722" cy="347"/>
                </a:xfrm>
                <a:custGeom>
                  <a:avLst/>
                  <a:gdLst>
                    <a:gd name="T0" fmla="*/ 688 w 726"/>
                    <a:gd name="T1" fmla="*/ 0 h 146"/>
                    <a:gd name="T2" fmla="*/ 686 w 726"/>
                    <a:gd name="T3" fmla="*/ 0 h 146"/>
                    <a:gd name="T4" fmla="*/ 661 w 726"/>
                    <a:gd name="T5" fmla="*/ 3 h 146"/>
                    <a:gd name="T6" fmla="*/ 607 w 726"/>
                    <a:gd name="T7" fmla="*/ 8 h 146"/>
                    <a:gd name="T8" fmla="*/ 530 w 726"/>
                    <a:gd name="T9" fmla="*/ 15 h 146"/>
                    <a:gd name="T10" fmla="*/ 440 w 726"/>
                    <a:gd name="T11" fmla="*/ 24 h 146"/>
                    <a:gd name="T12" fmla="*/ 342 w 726"/>
                    <a:gd name="T13" fmla="*/ 35 h 146"/>
                    <a:gd name="T14" fmla="*/ 100 w 726"/>
                    <a:gd name="T15" fmla="*/ 64 h 146"/>
                    <a:gd name="T16" fmla="*/ 33 w 726"/>
                    <a:gd name="T17" fmla="*/ 76 h 146"/>
                    <a:gd name="T18" fmla="*/ 0 w 726"/>
                    <a:gd name="T19" fmla="*/ 116 h 146"/>
                    <a:gd name="T20" fmla="*/ 19 w 726"/>
                    <a:gd name="T21" fmla="*/ 146 h 146"/>
                    <a:gd name="T22" fmla="*/ 688 w 726"/>
                    <a:gd name="T23" fmla="*/ 146 h 146"/>
                    <a:gd name="T24" fmla="*/ 726 w 726"/>
                    <a:gd name="T25" fmla="*/ 73 h 146"/>
                    <a:gd name="T26" fmla="*/ 688 w 726"/>
                    <a:gd name="T2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6" h="146">
                      <a:moveTo>
                        <a:pt x="688" y="0"/>
                      </a:moveTo>
                      <a:cubicBezTo>
                        <a:pt x="687" y="0"/>
                        <a:pt x="687" y="0"/>
                        <a:pt x="686" y="0"/>
                      </a:cubicBezTo>
                      <a:cubicBezTo>
                        <a:pt x="678" y="1"/>
                        <a:pt x="670" y="2"/>
                        <a:pt x="661" y="3"/>
                      </a:cubicBezTo>
                      <a:cubicBezTo>
                        <a:pt x="643" y="4"/>
                        <a:pt x="625" y="6"/>
                        <a:pt x="607" y="8"/>
                      </a:cubicBezTo>
                      <a:cubicBezTo>
                        <a:pt x="581" y="10"/>
                        <a:pt x="556" y="12"/>
                        <a:pt x="530" y="15"/>
                      </a:cubicBezTo>
                      <a:cubicBezTo>
                        <a:pt x="500" y="18"/>
                        <a:pt x="470" y="21"/>
                        <a:pt x="440" y="24"/>
                      </a:cubicBezTo>
                      <a:cubicBezTo>
                        <a:pt x="407" y="27"/>
                        <a:pt x="375" y="30"/>
                        <a:pt x="342" y="35"/>
                      </a:cubicBezTo>
                      <a:cubicBezTo>
                        <a:pt x="310" y="39"/>
                        <a:pt x="148" y="55"/>
                        <a:pt x="100" y="64"/>
                      </a:cubicBezTo>
                      <a:cubicBezTo>
                        <a:pt x="78" y="67"/>
                        <a:pt x="55" y="71"/>
                        <a:pt x="33" y="76"/>
                      </a:cubicBezTo>
                      <a:cubicBezTo>
                        <a:pt x="14" y="80"/>
                        <a:pt x="0" y="92"/>
                        <a:pt x="0" y="116"/>
                      </a:cubicBezTo>
                      <a:cubicBezTo>
                        <a:pt x="0" y="130"/>
                        <a:pt x="9" y="139"/>
                        <a:pt x="19" y="146"/>
                      </a:cubicBezTo>
                      <a:cubicBezTo>
                        <a:pt x="688" y="146"/>
                        <a:pt x="688" y="146"/>
                        <a:pt x="688" y="146"/>
                      </a:cubicBezTo>
                      <a:cubicBezTo>
                        <a:pt x="709" y="146"/>
                        <a:pt x="726" y="113"/>
                        <a:pt x="726" y="73"/>
                      </a:cubicBezTo>
                      <a:cubicBezTo>
                        <a:pt x="726" y="33"/>
                        <a:pt x="709" y="0"/>
                        <a:pt x="6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b="1" dirty="0">
                    <a:solidFill>
                      <a:srgbClr val="1965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14">
                  <a:extLst>
                    <a:ext uri="{FF2B5EF4-FFF2-40B4-BE49-F238E27FC236}">
                      <a16:creationId xmlns:a16="http://schemas.microsoft.com/office/drawing/2014/main" id="{3875A988-96EA-E04A-B7C8-3BDBCE2A54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1658"/>
                  <a:ext cx="1776" cy="541"/>
                </a:xfrm>
                <a:custGeom>
                  <a:avLst/>
                  <a:gdLst>
                    <a:gd name="T0" fmla="*/ 3 w 749"/>
                    <a:gd name="T1" fmla="*/ 157 h 228"/>
                    <a:gd name="T2" fmla="*/ 49 w 749"/>
                    <a:gd name="T3" fmla="*/ 225 h 228"/>
                    <a:gd name="T4" fmla="*/ 714 w 749"/>
                    <a:gd name="T5" fmla="*/ 147 h 228"/>
                    <a:gd name="T6" fmla="*/ 745 w 749"/>
                    <a:gd name="T7" fmla="*/ 70 h 228"/>
                    <a:gd name="T8" fmla="*/ 700 w 749"/>
                    <a:gd name="T9" fmla="*/ 3 h 228"/>
                    <a:gd name="T10" fmla="*/ 35 w 749"/>
                    <a:gd name="T11" fmla="*/ 81 h 228"/>
                    <a:gd name="T12" fmla="*/ 3 w 749"/>
                    <a:gd name="T13" fmla="*/ 157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9" h="228">
                      <a:moveTo>
                        <a:pt x="3" y="157"/>
                      </a:moveTo>
                      <a:cubicBezTo>
                        <a:pt x="7" y="197"/>
                        <a:pt x="27" y="228"/>
                        <a:pt x="49" y="225"/>
                      </a:cubicBezTo>
                      <a:cubicBezTo>
                        <a:pt x="714" y="147"/>
                        <a:pt x="714" y="147"/>
                        <a:pt x="714" y="147"/>
                      </a:cubicBezTo>
                      <a:cubicBezTo>
                        <a:pt x="735" y="145"/>
                        <a:pt x="749" y="110"/>
                        <a:pt x="745" y="70"/>
                      </a:cubicBezTo>
                      <a:cubicBezTo>
                        <a:pt x="741" y="30"/>
                        <a:pt x="721" y="0"/>
                        <a:pt x="700" y="3"/>
                      </a:cubicBezTo>
                      <a:cubicBezTo>
                        <a:pt x="35" y="81"/>
                        <a:pt x="35" y="81"/>
                        <a:pt x="35" y="81"/>
                      </a:cubicBezTo>
                      <a:cubicBezTo>
                        <a:pt x="14" y="83"/>
                        <a:pt x="0" y="117"/>
                        <a:pt x="3" y="1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b="1" dirty="0">
                    <a:solidFill>
                      <a:srgbClr val="1965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15">
                  <a:extLst>
                    <a:ext uri="{FF2B5EF4-FFF2-40B4-BE49-F238E27FC236}">
                      <a16:creationId xmlns:a16="http://schemas.microsoft.com/office/drawing/2014/main" id="{14611F99-41FE-0246-959D-14C7104B5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6" y="2484"/>
                  <a:ext cx="1301" cy="406"/>
                </a:xfrm>
                <a:custGeom>
                  <a:avLst/>
                  <a:gdLst>
                    <a:gd name="T0" fmla="*/ 533 w 548"/>
                    <a:gd name="T1" fmla="*/ 0 h 171"/>
                    <a:gd name="T2" fmla="*/ 21 w 548"/>
                    <a:gd name="T3" fmla="*/ 0 h 171"/>
                    <a:gd name="T4" fmla="*/ 11 w 548"/>
                    <a:gd name="T5" fmla="*/ 20 h 171"/>
                    <a:gd name="T6" fmla="*/ 41 w 548"/>
                    <a:gd name="T7" fmla="*/ 36 h 171"/>
                    <a:gd name="T8" fmla="*/ 275 w 548"/>
                    <a:gd name="T9" fmla="*/ 171 h 171"/>
                    <a:gd name="T10" fmla="*/ 505 w 548"/>
                    <a:gd name="T11" fmla="*/ 39 h 171"/>
                    <a:gd name="T12" fmla="*/ 540 w 548"/>
                    <a:gd name="T13" fmla="*/ 20 h 171"/>
                    <a:gd name="T14" fmla="*/ 533 w 548"/>
                    <a:gd name="T15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8" h="171">
                      <a:moveTo>
                        <a:pt x="533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0" y="2"/>
                        <a:pt x="11" y="20"/>
                      </a:cubicBezTo>
                      <a:cubicBezTo>
                        <a:pt x="17" y="30"/>
                        <a:pt x="34" y="27"/>
                        <a:pt x="41" y="36"/>
                      </a:cubicBezTo>
                      <a:cubicBezTo>
                        <a:pt x="100" y="112"/>
                        <a:pt x="178" y="171"/>
                        <a:pt x="275" y="171"/>
                      </a:cubicBezTo>
                      <a:cubicBezTo>
                        <a:pt x="372" y="171"/>
                        <a:pt x="446" y="113"/>
                        <a:pt x="505" y="39"/>
                      </a:cubicBezTo>
                      <a:cubicBezTo>
                        <a:pt x="513" y="29"/>
                        <a:pt x="533" y="31"/>
                        <a:pt x="540" y="20"/>
                      </a:cubicBezTo>
                      <a:cubicBezTo>
                        <a:pt x="548" y="6"/>
                        <a:pt x="533" y="0"/>
                        <a:pt x="5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b="1" dirty="0">
                    <a:solidFill>
                      <a:srgbClr val="196576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7" name="文本框 21">
              <a:extLst>
                <a:ext uri="{FF2B5EF4-FFF2-40B4-BE49-F238E27FC236}">
                  <a16:creationId xmlns:a16="http://schemas.microsoft.com/office/drawing/2014/main" id="{CAB06F66-EA1E-374D-9614-74FB84D722D2}"/>
                </a:ext>
              </a:extLst>
            </p:cNvPr>
            <p:cNvSpPr txBox="1"/>
            <p:nvPr/>
          </p:nvSpPr>
          <p:spPr>
            <a:xfrm>
              <a:off x="5568803" y="1632547"/>
              <a:ext cx="523876" cy="48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196576"/>
                  </a:solidFill>
                  <a:cs typeface="+mn-ea"/>
                  <a:sym typeface="+mn-lt"/>
                </a:rPr>
                <a:t>A</a:t>
              </a:r>
              <a:endParaRPr lang="zh-CN" altLang="en-US" sz="2000" b="1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9A758B0-02E5-FC4D-8F84-2E0E9D1B75E9}"/>
              </a:ext>
            </a:extLst>
          </p:cNvPr>
          <p:cNvGrpSpPr/>
          <p:nvPr/>
        </p:nvGrpSpPr>
        <p:grpSpPr>
          <a:xfrm>
            <a:off x="3716445" y="2142687"/>
            <a:ext cx="598349" cy="910049"/>
            <a:chOff x="5455566" y="1446212"/>
            <a:chExt cx="732107" cy="1113487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70B19E62-F5F9-A141-94BD-71A4425CFA7D}"/>
                </a:ext>
              </a:extLst>
            </p:cNvPr>
            <p:cNvGrpSpPr/>
            <p:nvPr/>
          </p:nvGrpSpPr>
          <p:grpSpPr>
            <a:xfrm>
              <a:off x="5455566" y="1446212"/>
              <a:ext cx="732107" cy="1113487"/>
              <a:chOff x="2174876" y="1390651"/>
              <a:chExt cx="2584450" cy="3930784"/>
            </a:xfrm>
            <a:effectLst>
              <a:outerShdw blurRad="76200" dist="38100" dir="2700000" algn="tl" rotWithShape="0">
                <a:prstClr val="black">
                  <a:alpha val="24000"/>
                </a:prstClr>
              </a:outerShdw>
            </a:effectLst>
          </p:grpSpPr>
          <p:sp>
            <p:nvSpPr>
              <p:cNvPr id="29" name="Freeform 121">
                <a:extLst>
                  <a:ext uri="{FF2B5EF4-FFF2-40B4-BE49-F238E27FC236}">
                    <a16:creationId xmlns:a16="http://schemas.microsoft.com/office/drawing/2014/main" id="{3F7BA87E-FA6F-6847-9DE1-49A8EB8338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74876" y="1390651"/>
                <a:ext cx="2584450" cy="3135313"/>
              </a:xfrm>
              <a:custGeom>
                <a:avLst/>
                <a:gdLst>
                  <a:gd name="T0" fmla="*/ 880 w 2160"/>
                  <a:gd name="T1" fmla="*/ 2621 h 2621"/>
                  <a:gd name="T2" fmla="*/ 689 w 2160"/>
                  <a:gd name="T3" fmla="*/ 2482 h 2621"/>
                  <a:gd name="T4" fmla="*/ 692 w 2160"/>
                  <a:gd name="T5" fmla="*/ 2442 h 2621"/>
                  <a:gd name="T6" fmla="*/ 677 w 2160"/>
                  <a:gd name="T7" fmla="*/ 2401 h 2621"/>
                  <a:gd name="T8" fmla="*/ 436 w 2160"/>
                  <a:gd name="T9" fmla="*/ 2014 h 2621"/>
                  <a:gd name="T10" fmla="*/ 246 w 2160"/>
                  <a:gd name="T11" fmla="*/ 1813 h 2621"/>
                  <a:gd name="T12" fmla="*/ 3 w 2160"/>
                  <a:gd name="T13" fmla="*/ 1196 h 2621"/>
                  <a:gd name="T14" fmla="*/ 6 w 2160"/>
                  <a:gd name="T15" fmla="*/ 1035 h 2621"/>
                  <a:gd name="T16" fmla="*/ 338 w 2160"/>
                  <a:gd name="T17" fmla="*/ 303 h 2621"/>
                  <a:gd name="T18" fmla="*/ 1822 w 2160"/>
                  <a:gd name="T19" fmla="*/ 303 h 2621"/>
                  <a:gd name="T20" fmla="*/ 2155 w 2160"/>
                  <a:gd name="T21" fmla="*/ 1035 h 2621"/>
                  <a:gd name="T22" fmla="*/ 2157 w 2160"/>
                  <a:gd name="T23" fmla="*/ 1196 h 2621"/>
                  <a:gd name="T24" fmla="*/ 1914 w 2160"/>
                  <a:gd name="T25" fmla="*/ 1813 h 2621"/>
                  <a:gd name="T26" fmla="*/ 1724 w 2160"/>
                  <a:gd name="T27" fmla="*/ 2014 h 2621"/>
                  <a:gd name="T28" fmla="*/ 1483 w 2160"/>
                  <a:gd name="T29" fmla="*/ 2401 h 2621"/>
                  <a:gd name="T30" fmla="*/ 1469 w 2160"/>
                  <a:gd name="T31" fmla="*/ 2442 h 2621"/>
                  <a:gd name="T32" fmla="*/ 1472 w 2160"/>
                  <a:gd name="T33" fmla="*/ 2482 h 2621"/>
                  <a:gd name="T34" fmla="*/ 1280 w 2160"/>
                  <a:gd name="T35" fmla="*/ 2621 h 2621"/>
                  <a:gd name="T36" fmla="*/ 1280 w 2160"/>
                  <a:gd name="T37" fmla="*/ 2466 h 2621"/>
                  <a:gd name="T38" fmla="*/ 1332 w 2160"/>
                  <a:gd name="T39" fmla="*/ 2364 h 2621"/>
                  <a:gd name="T40" fmla="*/ 1455 w 2160"/>
                  <a:gd name="T41" fmla="*/ 2088 h 2621"/>
                  <a:gd name="T42" fmla="*/ 1670 w 2160"/>
                  <a:gd name="T43" fmla="*/ 1852 h 2621"/>
                  <a:gd name="T44" fmla="*/ 1981 w 2160"/>
                  <a:gd name="T45" fmla="*/ 1319 h 2621"/>
                  <a:gd name="T46" fmla="*/ 2003 w 2160"/>
                  <a:gd name="T47" fmla="*/ 1183 h 2621"/>
                  <a:gd name="T48" fmla="*/ 2000 w 2160"/>
                  <a:gd name="T49" fmla="*/ 1046 h 2621"/>
                  <a:gd name="T50" fmla="*/ 161 w 2160"/>
                  <a:gd name="T51" fmla="*/ 1046 h 2621"/>
                  <a:gd name="T52" fmla="*/ 156 w 2160"/>
                  <a:gd name="T53" fmla="*/ 1127 h 2621"/>
                  <a:gd name="T54" fmla="*/ 179 w 2160"/>
                  <a:gd name="T55" fmla="*/ 1316 h 2621"/>
                  <a:gd name="T56" fmla="*/ 367 w 2160"/>
                  <a:gd name="T57" fmla="*/ 1716 h 2621"/>
                  <a:gd name="T58" fmla="*/ 542 w 2160"/>
                  <a:gd name="T59" fmla="*/ 1901 h 2621"/>
                  <a:gd name="T60" fmla="*/ 824 w 2160"/>
                  <a:gd name="T61" fmla="*/ 2350 h 2621"/>
                  <a:gd name="T62" fmla="*/ 843 w 2160"/>
                  <a:gd name="T63" fmla="*/ 2411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60" h="2621">
                    <a:moveTo>
                      <a:pt x="1280" y="2621"/>
                    </a:moveTo>
                    <a:cubicBezTo>
                      <a:pt x="880" y="2621"/>
                      <a:pt x="880" y="2621"/>
                      <a:pt x="880" y="2621"/>
                    </a:cubicBezTo>
                    <a:cubicBezTo>
                      <a:pt x="847" y="2621"/>
                      <a:pt x="808" y="2619"/>
                      <a:pt x="771" y="2602"/>
                    </a:cubicBezTo>
                    <a:cubicBezTo>
                      <a:pt x="720" y="2578"/>
                      <a:pt x="690" y="2533"/>
                      <a:pt x="689" y="2482"/>
                    </a:cubicBezTo>
                    <a:cubicBezTo>
                      <a:pt x="688" y="2469"/>
                      <a:pt x="690" y="2458"/>
                      <a:pt x="691" y="2450"/>
                    </a:cubicBezTo>
                    <a:cubicBezTo>
                      <a:pt x="691" y="2447"/>
                      <a:pt x="692" y="2444"/>
                      <a:pt x="692" y="2442"/>
                    </a:cubicBezTo>
                    <a:cubicBezTo>
                      <a:pt x="690" y="2436"/>
                      <a:pt x="687" y="2427"/>
                      <a:pt x="684" y="2419"/>
                    </a:cubicBezTo>
                    <a:cubicBezTo>
                      <a:pt x="682" y="2413"/>
                      <a:pt x="679" y="2407"/>
                      <a:pt x="677" y="2401"/>
                    </a:cubicBezTo>
                    <a:cubicBezTo>
                      <a:pt x="646" y="2309"/>
                      <a:pt x="611" y="2233"/>
                      <a:pt x="572" y="2168"/>
                    </a:cubicBezTo>
                    <a:cubicBezTo>
                      <a:pt x="536" y="2107"/>
                      <a:pt x="490" y="2064"/>
                      <a:pt x="436" y="2014"/>
                    </a:cubicBezTo>
                    <a:cubicBezTo>
                      <a:pt x="418" y="1997"/>
                      <a:pt x="400" y="1980"/>
                      <a:pt x="382" y="1962"/>
                    </a:cubicBezTo>
                    <a:cubicBezTo>
                      <a:pt x="328" y="1909"/>
                      <a:pt x="284" y="1860"/>
                      <a:pt x="246" y="1813"/>
                    </a:cubicBezTo>
                    <a:cubicBezTo>
                      <a:pt x="134" y="1674"/>
                      <a:pt x="60" y="1518"/>
                      <a:pt x="28" y="1349"/>
                    </a:cubicBezTo>
                    <a:cubicBezTo>
                      <a:pt x="16" y="1299"/>
                      <a:pt x="8" y="1247"/>
                      <a:pt x="3" y="1196"/>
                    </a:cubicBezTo>
                    <a:cubicBezTo>
                      <a:pt x="3" y="1193"/>
                      <a:pt x="3" y="1193"/>
                      <a:pt x="3" y="1193"/>
                    </a:cubicBezTo>
                    <a:cubicBezTo>
                      <a:pt x="0" y="1138"/>
                      <a:pt x="1" y="1085"/>
                      <a:pt x="6" y="1035"/>
                    </a:cubicBezTo>
                    <a:cubicBezTo>
                      <a:pt x="7" y="1025"/>
                      <a:pt x="7" y="1025"/>
                      <a:pt x="7" y="1025"/>
                    </a:cubicBezTo>
                    <a:cubicBezTo>
                      <a:pt x="24" y="750"/>
                      <a:pt x="141" y="494"/>
                      <a:pt x="338" y="303"/>
                    </a:cubicBezTo>
                    <a:cubicBezTo>
                      <a:pt x="539" y="107"/>
                      <a:pt x="803" y="0"/>
                      <a:pt x="1080" y="0"/>
                    </a:cubicBezTo>
                    <a:cubicBezTo>
                      <a:pt x="1358" y="0"/>
                      <a:pt x="1621" y="107"/>
                      <a:pt x="1822" y="303"/>
                    </a:cubicBezTo>
                    <a:cubicBezTo>
                      <a:pt x="2020" y="494"/>
                      <a:pt x="2137" y="751"/>
                      <a:pt x="2154" y="1027"/>
                    </a:cubicBezTo>
                    <a:cubicBezTo>
                      <a:pt x="2155" y="1035"/>
                      <a:pt x="2155" y="1035"/>
                      <a:pt x="2155" y="1035"/>
                    </a:cubicBezTo>
                    <a:cubicBezTo>
                      <a:pt x="2159" y="1085"/>
                      <a:pt x="2160" y="1138"/>
                      <a:pt x="2158" y="1193"/>
                    </a:cubicBezTo>
                    <a:cubicBezTo>
                      <a:pt x="2157" y="1196"/>
                      <a:pt x="2157" y="1196"/>
                      <a:pt x="2157" y="1196"/>
                    </a:cubicBezTo>
                    <a:cubicBezTo>
                      <a:pt x="2153" y="1247"/>
                      <a:pt x="2144" y="1299"/>
                      <a:pt x="2133" y="1349"/>
                    </a:cubicBezTo>
                    <a:cubicBezTo>
                      <a:pt x="2100" y="1518"/>
                      <a:pt x="2027" y="1674"/>
                      <a:pt x="1914" y="1813"/>
                    </a:cubicBezTo>
                    <a:cubicBezTo>
                      <a:pt x="1877" y="1860"/>
                      <a:pt x="1832" y="1909"/>
                      <a:pt x="1779" y="1962"/>
                    </a:cubicBezTo>
                    <a:cubicBezTo>
                      <a:pt x="1760" y="1980"/>
                      <a:pt x="1742" y="1997"/>
                      <a:pt x="1724" y="2014"/>
                    </a:cubicBezTo>
                    <a:cubicBezTo>
                      <a:pt x="1670" y="2064"/>
                      <a:pt x="1624" y="2107"/>
                      <a:pt x="1588" y="2168"/>
                    </a:cubicBezTo>
                    <a:cubicBezTo>
                      <a:pt x="1549" y="2233"/>
                      <a:pt x="1515" y="2309"/>
                      <a:pt x="1483" y="2401"/>
                    </a:cubicBezTo>
                    <a:cubicBezTo>
                      <a:pt x="1481" y="2407"/>
                      <a:pt x="1479" y="2413"/>
                      <a:pt x="1476" y="2419"/>
                    </a:cubicBezTo>
                    <a:cubicBezTo>
                      <a:pt x="1473" y="2427"/>
                      <a:pt x="1470" y="2436"/>
                      <a:pt x="1469" y="2442"/>
                    </a:cubicBezTo>
                    <a:cubicBezTo>
                      <a:pt x="1469" y="2444"/>
                      <a:pt x="1469" y="2447"/>
                      <a:pt x="1470" y="2450"/>
                    </a:cubicBezTo>
                    <a:cubicBezTo>
                      <a:pt x="1470" y="2458"/>
                      <a:pt x="1472" y="2469"/>
                      <a:pt x="1472" y="2482"/>
                    </a:cubicBezTo>
                    <a:cubicBezTo>
                      <a:pt x="1471" y="2533"/>
                      <a:pt x="1440" y="2578"/>
                      <a:pt x="1389" y="2602"/>
                    </a:cubicBezTo>
                    <a:cubicBezTo>
                      <a:pt x="1352" y="2619"/>
                      <a:pt x="1313" y="2621"/>
                      <a:pt x="1280" y="2621"/>
                    </a:cubicBezTo>
                    <a:close/>
                    <a:moveTo>
                      <a:pt x="880" y="2466"/>
                    </a:moveTo>
                    <a:cubicBezTo>
                      <a:pt x="1280" y="2466"/>
                      <a:pt x="1280" y="2466"/>
                      <a:pt x="1280" y="2466"/>
                    </a:cubicBezTo>
                    <a:cubicBezTo>
                      <a:pt x="1286" y="2466"/>
                      <a:pt x="1312" y="2432"/>
                      <a:pt x="1317" y="2411"/>
                    </a:cubicBezTo>
                    <a:cubicBezTo>
                      <a:pt x="1321" y="2392"/>
                      <a:pt x="1327" y="2376"/>
                      <a:pt x="1332" y="2364"/>
                    </a:cubicBezTo>
                    <a:cubicBezTo>
                      <a:pt x="1333" y="2359"/>
                      <a:pt x="1335" y="2355"/>
                      <a:pt x="1337" y="2350"/>
                    </a:cubicBezTo>
                    <a:cubicBezTo>
                      <a:pt x="1372" y="2249"/>
                      <a:pt x="1411" y="2163"/>
                      <a:pt x="1455" y="2088"/>
                    </a:cubicBezTo>
                    <a:cubicBezTo>
                      <a:pt x="1502" y="2009"/>
                      <a:pt x="1561" y="1954"/>
                      <a:pt x="1618" y="1901"/>
                    </a:cubicBezTo>
                    <a:cubicBezTo>
                      <a:pt x="1635" y="1885"/>
                      <a:pt x="1653" y="1868"/>
                      <a:pt x="1670" y="1852"/>
                    </a:cubicBezTo>
                    <a:cubicBezTo>
                      <a:pt x="1719" y="1803"/>
                      <a:pt x="1760" y="1758"/>
                      <a:pt x="1794" y="1716"/>
                    </a:cubicBezTo>
                    <a:cubicBezTo>
                      <a:pt x="1890" y="1596"/>
                      <a:pt x="1953" y="1463"/>
                      <a:pt x="1981" y="1319"/>
                    </a:cubicBezTo>
                    <a:cubicBezTo>
                      <a:pt x="1981" y="1316"/>
                      <a:pt x="1981" y="1316"/>
                      <a:pt x="1981" y="1316"/>
                    </a:cubicBezTo>
                    <a:cubicBezTo>
                      <a:pt x="1992" y="1272"/>
                      <a:pt x="1999" y="1228"/>
                      <a:pt x="2003" y="1183"/>
                    </a:cubicBezTo>
                    <a:cubicBezTo>
                      <a:pt x="2004" y="1164"/>
                      <a:pt x="2004" y="1145"/>
                      <a:pt x="2004" y="1127"/>
                    </a:cubicBezTo>
                    <a:cubicBezTo>
                      <a:pt x="2000" y="1046"/>
                      <a:pt x="2000" y="1046"/>
                      <a:pt x="2000" y="1046"/>
                    </a:cubicBezTo>
                    <a:cubicBezTo>
                      <a:pt x="1975" y="546"/>
                      <a:pt x="1571" y="155"/>
                      <a:pt x="1080" y="155"/>
                    </a:cubicBezTo>
                    <a:cubicBezTo>
                      <a:pt x="590" y="155"/>
                      <a:pt x="186" y="546"/>
                      <a:pt x="161" y="1046"/>
                    </a:cubicBezTo>
                    <a:cubicBezTo>
                      <a:pt x="157" y="1127"/>
                      <a:pt x="157" y="1127"/>
                      <a:pt x="157" y="1127"/>
                    </a:cubicBezTo>
                    <a:cubicBezTo>
                      <a:pt x="156" y="1127"/>
                      <a:pt x="156" y="1127"/>
                      <a:pt x="156" y="1127"/>
                    </a:cubicBezTo>
                    <a:cubicBezTo>
                      <a:pt x="156" y="1145"/>
                      <a:pt x="156" y="1164"/>
                      <a:pt x="157" y="1183"/>
                    </a:cubicBezTo>
                    <a:cubicBezTo>
                      <a:pt x="162" y="1228"/>
                      <a:pt x="169" y="1272"/>
                      <a:pt x="179" y="1316"/>
                    </a:cubicBezTo>
                    <a:cubicBezTo>
                      <a:pt x="179" y="1319"/>
                      <a:pt x="179" y="1319"/>
                      <a:pt x="179" y="1319"/>
                    </a:cubicBezTo>
                    <a:cubicBezTo>
                      <a:pt x="207" y="1463"/>
                      <a:pt x="270" y="1596"/>
                      <a:pt x="367" y="1716"/>
                    </a:cubicBezTo>
                    <a:cubicBezTo>
                      <a:pt x="401" y="1758"/>
                      <a:pt x="441" y="1803"/>
                      <a:pt x="491" y="1852"/>
                    </a:cubicBezTo>
                    <a:cubicBezTo>
                      <a:pt x="508" y="1868"/>
                      <a:pt x="525" y="1885"/>
                      <a:pt x="542" y="1901"/>
                    </a:cubicBezTo>
                    <a:cubicBezTo>
                      <a:pt x="599" y="1954"/>
                      <a:pt x="658" y="2009"/>
                      <a:pt x="705" y="2088"/>
                    </a:cubicBezTo>
                    <a:cubicBezTo>
                      <a:pt x="750" y="2163"/>
                      <a:pt x="788" y="2249"/>
                      <a:pt x="824" y="2350"/>
                    </a:cubicBezTo>
                    <a:cubicBezTo>
                      <a:pt x="825" y="2355"/>
                      <a:pt x="827" y="2359"/>
                      <a:pt x="829" y="2363"/>
                    </a:cubicBezTo>
                    <a:cubicBezTo>
                      <a:pt x="834" y="2376"/>
                      <a:pt x="840" y="2392"/>
                      <a:pt x="843" y="2411"/>
                    </a:cubicBezTo>
                    <a:cubicBezTo>
                      <a:pt x="848" y="2432"/>
                      <a:pt x="874" y="2466"/>
                      <a:pt x="880" y="24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4E4E4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524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6350" prst="angle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0" name="Group 11">
                <a:extLst>
                  <a:ext uri="{FF2B5EF4-FFF2-40B4-BE49-F238E27FC236}">
                    <a16:creationId xmlns:a16="http://schemas.microsoft.com/office/drawing/2014/main" id="{03CA8F89-0C65-A345-9B4D-9ABC2428206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18271" y="4583941"/>
                <a:ext cx="898348" cy="737494"/>
                <a:chOff x="2952" y="1432"/>
                <a:chExt cx="1776" cy="1458"/>
              </a:xfrm>
              <a:solidFill>
                <a:srgbClr val="EEEEEE"/>
              </a:solidFill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31" name="Freeform 12">
                  <a:extLst>
                    <a:ext uri="{FF2B5EF4-FFF2-40B4-BE49-F238E27FC236}">
                      <a16:creationId xmlns:a16="http://schemas.microsoft.com/office/drawing/2014/main" id="{FCDAF21F-B037-6D48-9680-6DFBC3C38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" y="1432"/>
                  <a:ext cx="1722" cy="345"/>
                </a:xfrm>
                <a:custGeom>
                  <a:avLst/>
                  <a:gdLst>
                    <a:gd name="T0" fmla="*/ 40 w 726"/>
                    <a:gd name="T1" fmla="*/ 145 h 145"/>
                    <a:gd name="T2" fmla="*/ 65 w 726"/>
                    <a:gd name="T3" fmla="*/ 143 h 145"/>
                    <a:gd name="T4" fmla="*/ 119 w 726"/>
                    <a:gd name="T5" fmla="*/ 138 h 145"/>
                    <a:gd name="T6" fmla="*/ 196 w 726"/>
                    <a:gd name="T7" fmla="*/ 131 h 145"/>
                    <a:gd name="T8" fmla="*/ 286 w 726"/>
                    <a:gd name="T9" fmla="*/ 121 h 145"/>
                    <a:gd name="T10" fmla="*/ 384 w 726"/>
                    <a:gd name="T11" fmla="*/ 111 h 145"/>
                    <a:gd name="T12" fmla="*/ 627 w 726"/>
                    <a:gd name="T13" fmla="*/ 82 h 145"/>
                    <a:gd name="T14" fmla="*/ 693 w 726"/>
                    <a:gd name="T15" fmla="*/ 70 h 145"/>
                    <a:gd name="T16" fmla="*/ 726 w 726"/>
                    <a:gd name="T17" fmla="*/ 29 h 145"/>
                    <a:gd name="T18" fmla="*/ 707 w 726"/>
                    <a:gd name="T19" fmla="*/ 0 h 145"/>
                    <a:gd name="T20" fmla="*/ 38 w 726"/>
                    <a:gd name="T21" fmla="*/ 0 h 145"/>
                    <a:gd name="T22" fmla="*/ 0 w 726"/>
                    <a:gd name="T23" fmla="*/ 73 h 145"/>
                    <a:gd name="T24" fmla="*/ 38 w 726"/>
                    <a:gd name="T25" fmla="*/ 145 h 145"/>
                    <a:gd name="T26" fmla="*/ 40 w 726"/>
                    <a:gd name="T27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6" h="145">
                      <a:moveTo>
                        <a:pt x="40" y="145"/>
                      </a:moveTo>
                      <a:cubicBezTo>
                        <a:pt x="48" y="144"/>
                        <a:pt x="57" y="144"/>
                        <a:pt x="65" y="143"/>
                      </a:cubicBezTo>
                      <a:cubicBezTo>
                        <a:pt x="83" y="141"/>
                        <a:pt x="101" y="139"/>
                        <a:pt x="119" y="138"/>
                      </a:cubicBezTo>
                      <a:cubicBezTo>
                        <a:pt x="145" y="135"/>
                        <a:pt x="170" y="133"/>
                        <a:pt x="196" y="131"/>
                      </a:cubicBezTo>
                      <a:cubicBezTo>
                        <a:pt x="226" y="128"/>
                        <a:pt x="256" y="124"/>
                        <a:pt x="286" y="121"/>
                      </a:cubicBezTo>
                      <a:cubicBezTo>
                        <a:pt x="319" y="119"/>
                        <a:pt x="351" y="115"/>
                        <a:pt x="384" y="111"/>
                      </a:cubicBezTo>
                      <a:cubicBezTo>
                        <a:pt x="416" y="107"/>
                        <a:pt x="579" y="90"/>
                        <a:pt x="627" y="82"/>
                      </a:cubicBezTo>
                      <a:cubicBezTo>
                        <a:pt x="648" y="78"/>
                        <a:pt x="671" y="75"/>
                        <a:pt x="693" y="70"/>
                      </a:cubicBezTo>
                      <a:cubicBezTo>
                        <a:pt x="713" y="65"/>
                        <a:pt x="726" y="54"/>
                        <a:pt x="726" y="29"/>
                      </a:cubicBezTo>
                      <a:cubicBezTo>
                        <a:pt x="726" y="16"/>
                        <a:pt x="717" y="6"/>
                        <a:pt x="707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0"/>
                        <a:pt x="0" y="32"/>
                        <a:pt x="0" y="73"/>
                      </a:cubicBezTo>
                      <a:cubicBezTo>
                        <a:pt x="0" y="113"/>
                        <a:pt x="17" y="145"/>
                        <a:pt x="38" y="145"/>
                      </a:cubicBezTo>
                      <a:cubicBezTo>
                        <a:pt x="39" y="145"/>
                        <a:pt x="39" y="145"/>
                        <a:pt x="40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b="1" dirty="0">
                    <a:solidFill>
                      <a:srgbClr val="1965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705A4231-5071-9D4B-BC95-3B1C234E6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" y="2080"/>
                  <a:ext cx="1722" cy="347"/>
                </a:xfrm>
                <a:custGeom>
                  <a:avLst/>
                  <a:gdLst>
                    <a:gd name="T0" fmla="*/ 688 w 726"/>
                    <a:gd name="T1" fmla="*/ 0 h 146"/>
                    <a:gd name="T2" fmla="*/ 686 w 726"/>
                    <a:gd name="T3" fmla="*/ 0 h 146"/>
                    <a:gd name="T4" fmla="*/ 661 w 726"/>
                    <a:gd name="T5" fmla="*/ 3 h 146"/>
                    <a:gd name="T6" fmla="*/ 607 w 726"/>
                    <a:gd name="T7" fmla="*/ 8 h 146"/>
                    <a:gd name="T8" fmla="*/ 530 w 726"/>
                    <a:gd name="T9" fmla="*/ 15 h 146"/>
                    <a:gd name="T10" fmla="*/ 440 w 726"/>
                    <a:gd name="T11" fmla="*/ 24 h 146"/>
                    <a:gd name="T12" fmla="*/ 342 w 726"/>
                    <a:gd name="T13" fmla="*/ 35 h 146"/>
                    <a:gd name="T14" fmla="*/ 100 w 726"/>
                    <a:gd name="T15" fmla="*/ 64 h 146"/>
                    <a:gd name="T16" fmla="*/ 33 w 726"/>
                    <a:gd name="T17" fmla="*/ 76 h 146"/>
                    <a:gd name="T18" fmla="*/ 0 w 726"/>
                    <a:gd name="T19" fmla="*/ 116 h 146"/>
                    <a:gd name="T20" fmla="*/ 19 w 726"/>
                    <a:gd name="T21" fmla="*/ 146 h 146"/>
                    <a:gd name="T22" fmla="*/ 688 w 726"/>
                    <a:gd name="T23" fmla="*/ 146 h 146"/>
                    <a:gd name="T24" fmla="*/ 726 w 726"/>
                    <a:gd name="T25" fmla="*/ 73 h 146"/>
                    <a:gd name="T26" fmla="*/ 688 w 726"/>
                    <a:gd name="T2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6" h="146">
                      <a:moveTo>
                        <a:pt x="688" y="0"/>
                      </a:moveTo>
                      <a:cubicBezTo>
                        <a:pt x="687" y="0"/>
                        <a:pt x="687" y="0"/>
                        <a:pt x="686" y="0"/>
                      </a:cubicBezTo>
                      <a:cubicBezTo>
                        <a:pt x="678" y="1"/>
                        <a:pt x="670" y="2"/>
                        <a:pt x="661" y="3"/>
                      </a:cubicBezTo>
                      <a:cubicBezTo>
                        <a:pt x="643" y="4"/>
                        <a:pt x="625" y="6"/>
                        <a:pt x="607" y="8"/>
                      </a:cubicBezTo>
                      <a:cubicBezTo>
                        <a:pt x="581" y="10"/>
                        <a:pt x="556" y="12"/>
                        <a:pt x="530" y="15"/>
                      </a:cubicBezTo>
                      <a:cubicBezTo>
                        <a:pt x="500" y="18"/>
                        <a:pt x="470" y="21"/>
                        <a:pt x="440" y="24"/>
                      </a:cubicBezTo>
                      <a:cubicBezTo>
                        <a:pt x="407" y="27"/>
                        <a:pt x="375" y="30"/>
                        <a:pt x="342" y="35"/>
                      </a:cubicBezTo>
                      <a:cubicBezTo>
                        <a:pt x="310" y="39"/>
                        <a:pt x="148" y="55"/>
                        <a:pt x="100" y="64"/>
                      </a:cubicBezTo>
                      <a:cubicBezTo>
                        <a:pt x="78" y="67"/>
                        <a:pt x="55" y="71"/>
                        <a:pt x="33" y="76"/>
                      </a:cubicBezTo>
                      <a:cubicBezTo>
                        <a:pt x="14" y="80"/>
                        <a:pt x="0" y="92"/>
                        <a:pt x="0" y="116"/>
                      </a:cubicBezTo>
                      <a:cubicBezTo>
                        <a:pt x="0" y="130"/>
                        <a:pt x="9" y="139"/>
                        <a:pt x="19" y="146"/>
                      </a:cubicBezTo>
                      <a:cubicBezTo>
                        <a:pt x="688" y="146"/>
                        <a:pt x="688" y="146"/>
                        <a:pt x="688" y="146"/>
                      </a:cubicBezTo>
                      <a:cubicBezTo>
                        <a:pt x="709" y="146"/>
                        <a:pt x="726" y="113"/>
                        <a:pt x="726" y="73"/>
                      </a:cubicBezTo>
                      <a:cubicBezTo>
                        <a:pt x="726" y="33"/>
                        <a:pt x="709" y="0"/>
                        <a:pt x="6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b="1" dirty="0">
                    <a:solidFill>
                      <a:srgbClr val="1965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4">
                  <a:extLst>
                    <a:ext uri="{FF2B5EF4-FFF2-40B4-BE49-F238E27FC236}">
                      <a16:creationId xmlns:a16="http://schemas.microsoft.com/office/drawing/2014/main" id="{68D0B44C-0A67-344C-894E-7787741CAB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1658"/>
                  <a:ext cx="1776" cy="541"/>
                </a:xfrm>
                <a:custGeom>
                  <a:avLst/>
                  <a:gdLst>
                    <a:gd name="T0" fmla="*/ 3 w 749"/>
                    <a:gd name="T1" fmla="*/ 157 h 228"/>
                    <a:gd name="T2" fmla="*/ 49 w 749"/>
                    <a:gd name="T3" fmla="*/ 225 h 228"/>
                    <a:gd name="T4" fmla="*/ 714 w 749"/>
                    <a:gd name="T5" fmla="*/ 147 h 228"/>
                    <a:gd name="T6" fmla="*/ 745 w 749"/>
                    <a:gd name="T7" fmla="*/ 70 h 228"/>
                    <a:gd name="T8" fmla="*/ 700 w 749"/>
                    <a:gd name="T9" fmla="*/ 3 h 228"/>
                    <a:gd name="T10" fmla="*/ 35 w 749"/>
                    <a:gd name="T11" fmla="*/ 81 h 228"/>
                    <a:gd name="T12" fmla="*/ 3 w 749"/>
                    <a:gd name="T13" fmla="*/ 157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9" h="228">
                      <a:moveTo>
                        <a:pt x="3" y="157"/>
                      </a:moveTo>
                      <a:cubicBezTo>
                        <a:pt x="7" y="197"/>
                        <a:pt x="27" y="228"/>
                        <a:pt x="49" y="225"/>
                      </a:cubicBezTo>
                      <a:cubicBezTo>
                        <a:pt x="714" y="147"/>
                        <a:pt x="714" y="147"/>
                        <a:pt x="714" y="147"/>
                      </a:cubicBezTo>
                      <a:cubicBezTo>
                        <a:pt x="735" y="145"/>
                        <a:pt x="749" y="110"/>
                        <a:pt x="745" y="70"/>
                      </a:cubicBezTo>
                      <a:cubicBezTo>
                        <a:pt x="741" y="30"/>
                        <a:pt x="721" y="0"/>
                        <a:pt x="700" y="3"/>
                      </a:cubicBezTo>
                      <a:cubicBezTo>
                        <a:pt x="35" y="81"/>
                        <a:pt x="35" y="81"/>
                        <a:pt x="35" y="81"/>
                      </a:cubicBezTo>
                      <a:cubicBezTo>
                        <a:pt x="14" y="83"/>
                        <a:pt x="0" y="117"/>
                        <a:pt x="3" y="1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b="1" dirty="0">
                    <a:solidFill>
                      <a:srgbClr val="1965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5">
                  <a:extLst>
                    <a:ext uri="{FF2B5EF4-FFF2-40B4-BE49-F238E27FC236}">
                      <a16:creationId xmlns:a16="http://schemas.microsoft.com/office/drawing/2014/main" id="{971C1561-5CA4-424F-9D59-620B1906A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6" y="2484"/>
                  <a:ext cx="1301" cy="406"/>
                </a:xfrm>
                <a:custGeom>
                  <a:avLst/>
                  <a:gdLst>
                    <a:gd name="T0" fmla="*/ 533 w 548"/>
                    <a:gd name="T1" fmla="*/ 0 h 171"/>
                    <a:gd name="T2" fmla="*/ 21 w 548"/>
                    <a:gd name="T3" fmla="*/ 0 h 171"/>
                    <a:gd name="T4" fmla="*/ 11 w 548"/>
                    <a:gd name="T5" fmla="*/ 20 h 171"/>
                    <a:gd name="T6" fmla="*/ 41 w 548"/>
                    <a:gd name="T7" fmla="*/ 36 h 171"/>
                    <a:gd name="T8" fmla="*/ 275 w 548"/>
                    <a:gd name="T9" fmla="*/ 171 h 171"/>
                    <a:gd name="T10" fmla="*/ 505 w 548"/>
                    <a:gd name="T11" fmla="*/ 39 h 171"/>
                    <a:gd name="T12" fmla="*/ 540 w 548"/>
                    <a:gd name="T13" fmla="*/ 20 h 171"/>
                    <a:gd name="T14" fmla="*/ 533 w 548"/>
                    <a:gd name="T15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8" h="171">
                      <a:moveTo>
                        <a:pt x="533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0" y="2"/>
                        <a:pt x="11" y="20"/>
                      </a:cubicBezTo>
                      <a:cubicBezTo>
                        <a:pt x="17" y="30"/>
                        <a:pt x="34" y="27"/>
                        <a:pt x="41" y="36"/>
                      </a:cubicBezTo>
                      <a:cubicBezTo>
                        <a:pt x="100" y="112"/>
                        <a:pt x="178" y="171"/>
                        <a:pt x="275" y="171"/>
                      </a:cubicBezTo>
                      <a:cubicBezTo>
                        <a:pt x="372" y="171"/>
                        <a:pt x="446" y="113"/>
                        <a:pt x="505" y="39"/>
                      </a:cubicBezTo>
                      <a:cubicBezTo>
                        <a:pt x="513" y="29"/>
                        <a:pt x="533" y="31"/>
                        <a:pt x="540" y="20"/>
                      </a:cubicBezTo>
                      <a:cubicBezTo>
                        <a:pt x="548" y="6"/>
                        <a:pt x="533" y="0"/>
                        <a:pt x="5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b="1" dirty="0">
                    <a:solidFill>
                      <a:srgbClr val="196576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8" name="文本框 30">
              <a:extLst>
                <a:ext uri="{FF2B5EF4-FFF2-40B4-BE49-F238E27FC236}">
                  <a16:creationId xmlns:a16="http://schemas.microsoft.com/office/drawing/2014/main" id="{E708A6B3-9196-D149-8450-5ED65B422266}"/>
                </a:ext>
              </a:extLst>
            </p:cNvPr>
            <p:cNvSpPr txBox="1"/>
            <p:nvPr/>
          </p:nvSpPr>
          <p:spPr>
            <a:xfrm>
              <a:off x="5568803" y="1632547"/>
              <a:ext cx="523876" cy="48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196576"/>
                  </a:solidFill>
                  <a:cs typeface="+mn-ea"/>
                  <a:sym typeface="+mn-lt"/>
                </a:rPr>
                <a:t>B</a:t>
              </a:r>
              <a:endParaRPr lang="zh-CN" altLang="en-US" sz="2000" b="1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9B05C81-1B79-3D41-8460-02AD7DF895BB}"/>
              </a:ext>
            </a:extLst>
          </p:cNvPr>
          <p:cNvGrpSpPr/>
          <p:nvPr/>
        </p:nvGrpSpPr>
        <p:grpSpPr>
          <a:xfrm>
            <a:off x="5770526" y="2142687"/>
            <a:ext cx="598349" cy="910049"/>
            <a:chOff x="5455566" y="1446212"/>
            <a:chExt cx="732107" cy="1113487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FB9AB61-05F6-6046-8375-CBD2FA809015}"/>
                </a:ext>
              </a:extLst>
            </p:cNvPr>
            <p:cNvGrpSpPr/>
            <p:nvPr/>
          </p:nvGrpSpPr>
          <p:grpSpPr>
            <a:xfrm>
              <a:off x="5455566" y="1446212"/>
              <a:ext cx="732107" cy="1113487"/>
              <a:chOff x="2174876" y="1390651"/>
              <a:chExt cx="2584450" cy="3930784"/>
            </a:xfrm>
            <a:effectLst>
              <a:outerShdw blurRad="76200" dist="38100" dir="2700000" algn="tl" rotWithShape="0">
                <a:prstClr val="black">
                  <a:alpha val="24000"/>
                </a:prstClr>
              </a:outerShdw>
            </a:effectLst>
          </p:grpSpPr>
          <p:sp>
            <p:nvSpPr>
              <p:cNvPr id="21" name="Freeform 121">
                <a:extLst>
                  <a:ext uri="{FF2B5EF4-FFF2-40B4-BE49-F238E27FC236}">
                    <a16:creationId xmlns:a16="http://schemas.microsoft.com/office/drawing/2014/main" id="{5F5C3A63-7254-7D48-8B47-1E97402DC6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74876" y="1390651"/>
                <a:ext cx="2584450" cy="3135313"/>
              </a:xfrm>
              <a:custGeom>
                <a:avLst/>
                <a:gdLst>
                  <a:gd name="T0" fmla="*/ 880 w 2160"/>
                  <a:gd name="T1" fmla="*/ 2621 h 2621"/>
                  <a:gd name="T2" fmla="*/ 689 w 2160"/>
                  <a:gd name="T3" fmla="*/ 2482 h 2621"/>
                  <a:gd name="T4" fmla="*/ 692 w 2160"/>
                  <a:gd name="T5" fmla="*/ 2442 h 2621"/>
                  <a:gd name="T6" fmla="*/ 677 w 2160"/>
                  <a:gd name="T7" fmla="*/ 2401 h 2621"/>
                  <a:gd name="T8" fmla="*/ 436 w 2160"/>
                  <a:gd name="T9" fmla="*/ 2014 h 2621"/>
                  <a:gd name="T10" fmla="*/ 246 w 2160"/>
                  <a:gd name="T11" fmla="*/ 1813 h 2621"/>
                  <a:gd name="T12" fmla="*/ 3 w 2160"/>
                  <a:gd name="T13" fmla="*/ 1196 h 2621"/>
                  <a:gd name="T14" fmla="*/ 6 w 2160"/>
                  <a:gd name="T15" fmla="*/ 1035 h 2621"/>
                  <a:gd name="T16" fmla="*/ 338 w 2160"/>
                  <a:gd name="T17" fmla="*/ 303 h 2621"/>
                  <a:gd name="T18" fmla="*/ 1822 w 2160"/>
                  <a:gd name="T19" fmla="*/ 303 h 2621"/>
                  <a:gd name="T20" fmla="*/ 2155 w 2160"/>
                  <a:gd name="T21" fmla="*/ 1035 h 2621"/>
                  <a:gd name="T22" fmla="*/ 2157 w 2160"/>
                  <a:gd name="T23" fmla="*/ 1196 h 2621"/>
                  <a:gd name="T24" fmla="*/ 1914 w 2160"/>
                  <a:gd name="T25" fmla="*/ 1813 h 2621"/>
                  <a:gd name="T26" fmla="*/ 1724 w 2160"/>
                  <a:gd name="T27" fmla="*/ 2014 h 2621"/>
                  <a:gd name="T28" fmla="*/ 1483 w 2160"/>
                  <a:gd name="T29" fmla="*/ 2401 h 2621"/>
                  <a:gd name="T30" fmla="*/ 1469 w 2160"/>
                  <a:gd name="T31" fmla="*/ 2442 h 2621"/>
                  <a:gd name="T32" fmla="*/ 1472 w 2160"/>
                  <a:gd name="T33" fmla="*/ 2482 h 2621"/>
                  <a:gd name="T34" fmla="*/ 1280 w 2160"/>
                  <a:gd name="T35" fmla="*/ 2621 h 2621"/>
                  <a:gd name="T36" fmla="*/ 1280 w 2160"/>
                  <a:gd name="T37" fmla="*/ 2466 h 2621"/>
                  <a:gd name="T38" fmla="*/ 1332 w 2160"/>
                  <a:gd name="T39" fmla="*/ 2364 h 2621"/>
                  <a:gd name="T40" fmla="*/ 1455 w 2160"/>
                  <a:gd name="T41" fmla="*/ 2088 h 2621"/>
                  <a:gd name="T42" fmla="*/ 1670 w 2160"/>
                  <a:gd name="T43" fmla="*/ 1852 h 2621"/>
                  <a:gd name="T44" fmla="*/ 1981 w 2160"/>
                  <a:gd name="T45" fmla="*/ 1319 h 2621"/>
                  <a:gd name="T46" fmla="*/ 2003 w 2160"/>
                  <a:gd name="T47" fmla="*/ 1183 h 2621"/>
                  <a:gd name="T48" fmla="*/ 2000 w 2160"/>
                  <a:gd name="T49" fmla="*/ 1046 h 2621"/>
                  <a:gd name="T50" fmla="*/ 161 w 2160"/>
                  <a:gd name="T51" fmla="*/ 1046 h 2621"/>
                  <a:gd name="T52" fmla="*/ 156 w 2160"/>
                  <a:gd name="T53" fmla="*/ 1127 h 2621"/>
                  <a:gd name="T54" fmla="*/ 179 w 2160"/>
                  <a:gd name="T55" fmla="*/ 1316 h 2621"/>
                  <a:gd name="T56" fmla="*/ 367 w 2160"/>
                  <a:gd name="T57" fmla="*/ 1716 h 2621"/>
                  <a:gd name="T58" fmla="*/ 542 w 2160"/>
                  <a:gd name="T59" fmla="*/ 1901 h 2621"/>
                  <a:gd name="T60" fmla="*/ 824 w 2160"/>
                  <a:gd name="T61" fmla="*/ 2350 h 2621"/>
                  <a:gd name="T62" fmla="*/ 843 w 2160"/>
                  <a:gd name="T63" fmla="*/ 2411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60" h="2621">
                    <a:moveTo>
                      <a:pt x="1280" y="2621"/>
                    </a:moveTo>
                    <a:cubicBezTo>
                      <a:pt x="880" y="2621"/>
                      <a:pt x="880" y="2621"/>
                      <a:pt x="880" y="2621"/>
                    </a:cubicBezTo>
                    <a:cubicBezTo>
                      <a:pt x="847" y="2621"/>
                      <a:pt x="808" y="2619"/>
                      <a:pt x="771" y="2602"/>
                    </a:cubicBezTo>
                    <a:cubicBezTo>
                      <a:pt x="720" y="2578"/>
                      <a:pt x="690" y="2533"/>
                      <a:pt x="689" y="2482"/>
                    </a:cubicBezTo>
                    <a:cubicBezTo>
                      <a:pt x="688" y="2469"/>
                      <a:pt x="690" y="2458"/>
                      <a:pt x="691" y="2450"/>
                    </a:cubicBezTo>
                    <a:cubicBezTo>
                      <a:pt x="691" y="2447"/>
                      <a:pt x="692" y="2444"/>
                      <a:pt x="692" y="2442"/>
                    </a:cubicBezTo>
                    <a:cubicBezTo>
                      <a:pt x="690" y="2436"/>
                      <a:pt x="687" y="2427"/>
                      <a:pt x="684" y="2419"/>
                    </a:cubicBezTo>
                    <a:cubicBezTo>
                      <a:pt x="682" y="2413"/>
                      <a:pt x="679" y="2407"/>
                      <a:pt x="677" y="2401"/>
                    </a:cubicBezTo>
                    <a:cubicBezTo>
                      <a:pt x="646" y="2309"/>
                      <a:pt x="611" y="2233"/>
                      <a:pt x="572" y="2168"/>
                    </a:cubicBezTo>
                    <a:cubicBezTo>
                      <a:pt x="536" y="2107"/>
                      <a:pt x="490" y="2064"/>
                      <a:pt x="436" y="2014"/>
                    </a:cubicBezTo>
                    <a:cubicBezTo>
                      <a:pt x="418" y="1997"/>
                      <a:pt x="400" y="1980"/>
                      <a:pt x="382" y="1962"/>
                    </a:cubicBezTo>
                    <a:cubicBezTo>
                      <a:pt x="328" y="1909"/>
                      <a:pt x="284" y="1860"/>
                      <a:pt x="246" y="1813"/>
                    </a:cubicBezTo>
                    <a:cubicBezTo>
                      <a:pt x="134" y="1674"/>
                      <a:pt x="60" y="1518"/>
                      <a:pt x="28" y="1349"/>
                    </a:cubicBezTo>
                    <a:cubicBezTo>
                      <a:pt x="16" y="1299"/>
                      <a:pt x="8" y="1247"/>
                      <a:pt x="3" y="1196"/>
                    </a:cubicBezTo>
                    <a:cubicBezTo>
                      <a:pt x="3" y="1193"/>
                      <a:pt x="3" y="1193"/>
                      <a:pt x="3" y="1193"/>
                    </a:cubicBezTo>
                    <a:cubicBezTo>
                      <a:pt x="0" y="1138"/>
                      <a:pt x="1" y="1085"/>
                      <a:pt x="6" y="1035"/>
                    </a:cubicBezTo>
                    <a:cubicBezTo>
                      <a:pt x="7" y="1025"/>
                      <a:pt x="7" y="1025"/>
                      <a:pt x="7" y="1025"/>
                    </a:cubicBezTo>
                    <a:cubicBezTo>
                      <a:pt x="24" y="750"/>
                      <a:pt x="141" y="494"/>
                      <a:pt x="338" y="303"/>
                    </a:cubicBezTo>
                    <a:cubicBezTo>
                      <a:pt x="539" y="107"/>
                      <a:pt x="803" y="0"/>
                      <a:pt x="1080" y="0"/>
                    </a:cubicBezTo>
                    <a:cubicBezTo>
                      <a:pt x="1358" y="0"/>
                      <a:pt x="1621" y="107"/>
                      <a:pt x="1822" y="303"/>
                    </a:cubicBezTo>
                    <a:cubicBezTo>
                      <a:pt x="2020" y="494"/>
                      <a:pt x="2137" y="751"/>
                      <a:pt x="2154" y="1027"/>
                    </a:cubicBezTo>
                    <a:cubicBezTo>
                      <a:pt x="2155" y="1035"/>
                      <a:pt x="2155" y="1035"/>
                      <a:pt x="2155" y="1035"/>
                    </a:cubicBezTo>
                    <a:cubicBezTo>
                      <a:pt x="2159" y="1085"/>
                      <a:pt x="2160" y="1138"/>
                      <a:pt x="2158" y="1193"/>
                    </a:cubicBezTo>
                    <a:cubicBezTo>
                      <a:pt x="2157" y="1196"/>
                      <a:pt x="2157" y="1196"/>
                      <a:pt x="2157" y="1196"/>
                    </a:cubicBezTo>
                    <a:cubicBezTo>
                      <a:pt x="2153" y="1247"/>
                      <a:pt x="2144" y="1299"/>
                      <a:pt x="2133" y="1349"/>
                    </a:cubicBezTo>
                    <a:cubicBezTo>
                      <a:pt x="2100" y="1518"/>
                      <a:pt x="2027" y="1674"/>
                      <a:pt x="1914" y="1813"/>
                    </a:cubicBezTo>
                    <a:cubicBezTo>
                      <a:pt x="1877" y="1860"/>
                      <a:pt x="1832" y="1909"/>
                      <a:pt x="1779" y="1962"/>
                    </a:cubicBezTo>
                    <a:cubicBezTo>
                      <a:pt x="1760" y="1980"/>
                      <a:pt x="1742" y="1997"/>
                      <a:pt x="1724" y="2014"/>
                    </a:cubicBezTo>
                    <a:cubicBezTo>
                      <a:pt x="1670" y="2064"/>
                      <a:pt x="1624" y="2107"/>
                      <a:pt x="1588" y="2168"/>
                    </a:cubicBezTo>
                    <a:cubicBezTo>
                      <a:pt x="1549" y="2233"/>
                      <a:pt x="1515" y="2309"/>
                      <a:pt x="1483" y="2401"/>
                    </a:cubicBezTo>
                    <a:cubicBezTo>
                      <a:pt x="1481" y="2407"/>
                      <a:pt x="1479" y="2413"/>
                      <a:pt x="1476" y="2419"/>
                    </a:cubicBezTo>
                    <a:cubicBezTo>
                      <a:pt x="1473" y="2427"/>
                      <a:pt x="1470" y="2436"/>
                      <a:pt x="1469" y="2442"/>
                    </a:cubicBezTo>
                    <a:cubicBezTo>
                      <a:pt x="1469" y="2444"/>
                      <a:pt x="1469" y="2447"/>
                      <a:pt x="1470" y="2450"/>
                    </a:cubicBezTo>
                    <a:cubicBezTo>
                      <a:pt x="1470" y="2458"/>
                      <a:pt x="1472" y="2469"/>
                      <a:pt x="1472" y="2482"/>
                    </a:cubicBezTo>
                    <a:cubicBezTo>
                      <a:pt x="1471" y="2533"/>
                      <a:pt x="1440" y="2578"/>
                      <a:pt x="1389" y="2602"/>
                    </a:cubicBezTo>
                    <a:cubicBezTo>
                      <a:pt x="1352" y="2619"/>
                      <a:pt x="1313" y="2621"/>
                      <a:pt x="1280" y="2621"/>
                    </a:cubicBezTo>
                    <a:close/>
                    <a:moveTo>
                      <a:pt x="880" y="2466"/>
                    </a:moveTo>
                    <a:cubicBezTo>
                      <a:pt x="1280" y="2466"/>
                      <a:pt x="1280" y="2466"/>
                      <a:pt x="1280" y="2466"/>
                    </a:cubicBezTo>
                    <a:cubicBezTo>
                      <a:pt x="1286" y="2466"/>
                      <a:pt x="1312" y="2432"/>
                      <a:pt x="1317" y="2411"/>
                    </a:cubicBezTo>
                    <a:cubicBezTo>
                      <a:pt x="1321" y="2392"/>
                      <a:pt x="1327" y="2376"/>
                      <a:pt x="1332" y="2364"/>
                    </a:cubicBezTo>
                    <a:cubicBezTo>
                      <a:pt x="1333" y="2359"/>
                      <a:pt x="1335" y="2355"/>
                      <a:pt x="1337" y="2350"/>
                    </a:cubicBezTo>
                    <a:cubicBezTo>
                      <a:pt x="1372" y="2249"/>
                      <a:pt x="1411" y="2163"/>
                      <a:pt x="1455" y="2088"/>
                    </a:cubicBezTo>
                    <a:cubicBezTo>
                      <a:pt x="1502" y="2009"/>
                      <a:pt x="1561" y="1954"/>
                      <a:pt x="1618" y="1901"/>
                    </a:cubicBezTo>
                    <a:cubicBezTo>
                      <a:pt x="1635" y="1885"/>
                      <a:pt x="1653" y="1868"/>
                      <a:pt x="1670" y="1852"/>
                    </a:cubicBezTo>
                    <a:cubicBezTo>
                      <a:pt x="1719" y="1803"/>
                      <a:pt x="1760" y="1758"/>
                      <a:pt x="1794" y="1716"/>
                    </a:cubicBezTo>
                    <a:cubicBezTo>
                      <a:pt x="1890" y="1596"/>
                      <a:pt x="1953" y="1463"/>
                      <a:pt x="1981" y="1319"/>
                    </a:cubicBezTo>
                    <a:cubicBezTo>
                      <a:pt x="1981" y="1316"/>
                      <a:pt x="1981" y="1316"/>
                      <a:pt x="1981" y="1316"/>
                    </a:cubicBezTo>
                    <a:cubicBezTo>
                      <a:pt x="1992" y="1272"/>
                      <a:pt x="1999" y="1228"/>
                      <a:pt x="2003" y="1183"/>
                    </a:cubicBezTo>
                    <a:cubicBezTo>
                      <a:pt x="2004" y="1164"/>
                      <a:pt x="2004" y="1145"/>
                      <a:pt x="2004" y="1127"/>
                    </a:cubicBezTo>
                    <a:cubicBezTo>
                      <a:pt x="2000" y="1046"/>
                      <a:pt x="2000" y="1046"/>
                      <a:pt x="2000" y="1046"/>
                    </a:cubicBezTo>
                    <a:cubicBezTo>
                      <a:pt x="1975" y="546"/>
                      <a:pt x="1571" y="155"/>
                      <a:pt x="1080" y="155"/>
                    </a:cubicBezTo>
                    <a:cubicBezTo>
                      <a:pt x="590" y="155"/>
                      <a:pt x="186" y="546"/>
                      <a:pt x="161" y="1046"/>
                    </a:cubicBezTo>
                    <a:cubicBezTo>
                      <a:pt x="157" y="1127"/>
                      <a:pt x="157" y="1127"/>
                      <a:pt x="157" y="1127"/>
                    </a:cubicBezTo>
                    <a:cubicBezTo>
                      <a:pt x="156" y="1127"/>
                      <a:pt x="156" y="1127"/>
                      <a:pt x="156" y="1127"/>
                    </a:cubicBezTo>
                    <a:cubicBezTo>
                      <a:pt x="156" y="1145"/>
                      <a:pt x="156" y="1164"/>
                      <a:pt x="157" y="1183"/>
                    </a:cubicBezTo>
                    <a:cubicBezTo>
                      <a:pt x="162" y="1228"/>
                      <a:pt x="169" y="1272"/>
                      <a:pt x="179" y="1316"/>
                    </a:cubicBezTo>
                    <a:cubicBezTo>
                      <a:pt x="179" y="1319"/>
                      <a:pt x="179" y="1319"/>
                      <a:pt x="179" y="1319"/>
                    </a:cubicBezTo>
                    <a:cubicBezTo>
                      <a:pt x="207" y="1463"/>
                      <a:pt x="270" y="1596"/>
                      <a:pt x="367" y="1716"/>
                    </a:cubicBezTo>
                    <a:cubicBezTo>
                      <a:pt x="401" y="1758"/>
                      <a:pt x="441" y="1803"/>
                      <a:pt x="491" y="1852"/>
                    </a:cubicBezTo>
                    <a:cubicBezTo>
                      <a:pt x="508" y="1868"/>
                      <a:pt x="525" y="1885"/>
                      <a:pt x="542" y="1901"/>
                    </a:cubicBezTo>
                    <a:cubicBezTo>
                      <a:pt x="599" y="1954"/>
                      <a:pt x="658" y="2009"/>
                      <a:pt x="705" y="2088"/>
                    </a:cubicBezTo>
                    <a:cubicBezTo>
                      <a:pt x="750" y="2163"/>
                      <a:pt x="788" y="2249"/>
                      <a:pt x="824" y="2350"/>
                    </a:cubicBezTo>
                    <a:cubicBezTo>
                      <a:pt x="825" y="2355"/>
                      <a:pt x="827" y="2359"/>
                      <a:pt x="829" y="2363"/>
                    </a:cubicBezTo>
                    <a:cubicBezTo>
                      <a:pt x="834" y="2376"/>
                      <a:pt x="840" y="2392"/>
                      <a:pt x="843" y="2411"/>
                    </a:cubicBezTo>
                    <a:cubicBezTo>
                      <a:pt x="848" y="2432"/>
                      <a:pt x="874" y="2466"/>
                      <a:pt x="880" y="24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4E4E4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524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6350" prst="angle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" name="Group 11">
                <a:extLst>
                  <a:ext uri="{FF2B5EF4-FFF2-40B4-BE49-F238E27FC236}">
                    <a16:creationId xmlns:a16="http://schemas.microsoft.com/office/drawing/2014/main" id="{DBFC560D-13EA-D346-A92E-7EEA31C5619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18271" y="4583941"/>
                <a:ext cx="898348" cy="737494"/>
                <a:chOff x="2952" y="1432"/>
                <a:chExt cx="1776" cy="1458"/>
              </a:xfrm>
              <a:solidFill>
                <a:srgbClr val="EEEEEE"/>
              </a:solidFill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6FB8CEA1-D414-3446-AEF3-18E7C410B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" y="1432"/>
                  <a:ext cx="1722" cy="345"/>
                </a:xfrm>
                <a:custGeom>
                  <a:avLst/>
                  <a:gdLst>
                    <a:gd name="T0" fmla="*/ 40 w 726"/>
                    <a:gd name="T1" fmla="*/ 145 h 145"/>
                    <a:gd name="T2" fmla="*/ 65 w 726"/>
                    <a:gd name="T3" fmla="*/ 143 h 145"/>
                    <a:gd name="T4" fmla="*/ 119 w 726"/>
                    <a:gd name="T5" fmla="*/ 138 h 145"/>
                    <a:gd name="T6" fmla="*/ 196 w 726"/>
                    <a:gd name="T7" fmla="*/ 131 h 145"/>
                    <a:gd name="T8" fmla="*/ 286 w 726"/>
                    <a:gd name="T9" fmla="*/ 121 h 145"/>
                    <a:gd name="T10" fmla="*/ 384 w 726"/>
                    <a:gd name="T11" fmla="*/ 111 h 145"/>
                    <a:gd name="T12" fmla="*/ 627 w 726"/>
                    <a:gd name="T13" fmla="*/ 82 h 145"/>
                    <a:gd name="T14" fmla="*/ 693 w 726"/>
                    <a:gd name="T15" fmla="*/ 70 h 145"/>
                    <a:gd name="T16" fmla="*/ 726 w 726"/>
                    <a:gd name="T17" fmla="*/ 29 h 145"/>
                    <a:gd name="T18" fmla="*/ 707 w 726"/>
                    <a:gd name="T19" fmla="*/ 0 h 145"/>
                    <a:gd name="T20" fmla="*/ 38 w 726"/>
                    <a:gd name="T21" fmla="*/ 0 h 145"/>
                    <a:gd name="T22" fmla="*/ 0 w 726"/>
                    <a:gd name="T23" fmla="*/ 73 h 145"/>
                    <a:gd name="T24" fmla="*/ 38 w 726"/>
                    <a:gd name="T25" fmla="*/ 145 h 145"/>
                    <a:gd name="T26" fmla="*/ 40 w 726"/>
                    <a:gd name="T27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6" h="145">
                      <a:moveTo>
                        <a:pt x="40" y="145"/>
                      </a:moveTo>
                      <a:cubicBezTo>
                        <a:pt x="48" y="144"/>
                        <a:pt x="57" y="144"/>
                        <a:pt x="65" y="143"/>
                      </a:cubicBezTo>
                      <a:cubicBezTo>
                        <a:pt x="83" y="141"/>
                        <a:pt x="101" y="139"/>
                        <a:pt x="119" y="138"/>
                      </a:cubicBezTo>
                      <a:cubicBezTo>
                        <a:pt x="145" y="135"/>
                        <a:pt x="170" y="133"/>
                        <a:pt x="196" y="131"/>
                      </a:cubicBezTo>
                      <a:cubicBezTo>
                        <a:pt x="226" y="128"/>
                        <a:pt x="256" y="124"/>
                        <a:pt x="286" y="121"/>
                      </a:cubicBezTo>
                      <a:cubicBezTo>
                        <a:pt x="319" y="119"/>
                        <a:pt x="351" y="115"/>
                        <a:pt x="384" y="111"/>
                      </a:cubicBezTo>
                      <a:cubicBezTo>
                        <a:pt x="416" y="107"/>
                        <a:pt x="579" y="90"/>
                        <a:pt x="627" y="82"/>
                      </a:cubicBezTo>
                      <a:cubicBezTo>
                        <a:pt x="648" y="78"/>
                        <a:pt x="671" y="75"/>
                        <a:pt x="693" y="70"/>
                      </a:cubicBezTo>
                      <a:cubicBezTo>
                        <a:pt x="713" y="65"/>
                        <a:pt x="726" y="54"/>
                        <a:pt x="726" y="29"/>
                      </a:cubicBezTo>
                      <a:cubicBezTo>
                        <a:pt x="726" y="16"/>
                        <a:pt x="717" y="6"/>
                        <a:pt x="707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0"/>
                        <a:pt x="0" y="32"/>
                        <a:pt x="0" y="73"/>
                      </a:cubicBezTo>
                      <a:cubicBezTo>
                        <a:pt x="0" y="113"/>
                        <a:pt x="17" y="145"/>
                        <a:pt x="38" y="145"/>
                      </a:cubicBezTo>
                      <a:cubicBezTo>
                        <a:pt x="39" y="145"/>
                        <a:pt x="39" y="145"/>
                        <a:pt x="40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b="1" dirty="0">
                    <a:solidFill>
                      <a:srgbClr val="1965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3">
                  <a:extLst>
                    <a:ext uri="{FF2B5EF4-FFF2-40B4-BE49-F238E27FC236}">
                      <a16:creationId xmlns:a16="http://schemas.microsoft.com/office/drawing/2014/main" id="{0AF9403D-EE14-9C4B-AC13-FB44E8994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" y="2080"/>
                  <a:ext cx="1722" cy="347"/>
                </a:xfrm>
                <a:custGeom>
                  <a:avLst/>
                  <a:gdLst>
                    <a:gd name="T0" fmla="*/ 688 w 726"/>
                    <a:gd name="T1" fmla="*/ 0 h 146"/>
                    <a:gd name="T2" fmla="*/ 686 w 726"/>
                    <a:gd name="T3" fmla="*/ 0 h 146"/>
                    <a:gd name="T4" fmla="*/ 661 w 726"/>
                    <a:gd name="T5" fmla="*/ 3 h 146"/>
                    <a:gd name="T6" fmla="*/ 607 w 726"/>
                    <a:gd name="T7" fmla="*/ 8 h 146"/>
                    <a:gd name="T8" fmla="*/ 530 w 726"/>
                    <a:gd name="T9" fmla="*/ 15 h 146"/>
                    <a:gd name="T10" fmla="*/ 440 w 726"/>
                    <a:gd name="T11" fmla="*/ 24 h 146"/>
                    <a:gd name="T12" fmla="*/ 342 w 726"/>
                    <a:gd name="T13" fmla="*/ 35 h 146"/>
                    <a:gd name="T14" fmla="*/ 100 w 726"/>
                    <a:gd name="T15" fmla="*/ 64 h 146"/>
                    <a:gd name="T16" fmla="*/ 33 w 726"/>
                    <a:gd name="T17" fmla="*/ 76 h 146"/>
                    <a:gd name="T18" fmla="*/ 0 w 726"/>
                    <a:gd name="T19" fmla="*/ 116 h 146"/>
                    <a:gd name="T20" fmla="*/ 19 w 726"/>
                    <a:gd name="T21" fmla="*/ 146 h 146"/>
                    <a:gd name="T22" fmla="*/ 688 w 726"/>
                    <a:gd name="T23" fmla="*/ 146 h 146"/>
                    <a:gd name="T24" fmla="*/ 726 w 726"/>
                    <a:gd name="T25" fmla="*/ 73 h 146"/>
                    <a:gd name="T26" fmla="*/ 688 w 726"/>
                    <a:gd name="T2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6" h="146">
                      <a:moveTo>
                        <a:pt x="688" y="0"/>
                      </a:moveTo>
                      <a:cubicBezTo>
                        <a:pt x="687" y="0"/>
                        <a:pt x="687" y="0"/>
                        <a:pt x="686" y="0"/>
                      </a:cubicBezTo>
                      <a:cubicBezTo>
                        <a:pt x="678" y="1"/>
                        <a:pt x="670" y="2"/>
                        <a:pt x="661" y="3"/>
                      </a:cubicBezTo>
                      <a:cubicBezTo>
                        <a:pt x="643" y="4"/>
                        <a:pt x="625" y="6"/>
                        <a:pt x="607" y="8"/>
                      </a:cubicBezTo>
                      <a:cubicBezTo>
                        <a:pt x="581" y="10"/>
                        <a:pt x="556" y="12"/>
                        <a:pt x="530" y="15"/>
                      </a:cubicBezTo>
                      <a:cubicBezTo>
                        <a:pt x="500" y="18"/>
                        <a:pt x="470" y="21"/>
                        <a:pt x="440" y="24"/>
                      </a:cubicBezTo>
                      <a:cubicBezTo>
                        <a:pt x="407" y="27"/>
                        <a:pt x="375" y="30"/>
                        <a:pt x="342" y="35"/>
                      </a:cubicBezTo>
                      <a:cubicBezTo>
                        <a:pt x="310" y="39"/>
                        <a:pt x="148" y="55"/>
                        <a:pt x="100" y="64"/>
                      </a:cubicBezTo>
                      <a:cubicBezTo>
                        <a:pt x="78" y="67"/>
                        <a:pt x="55" y="71"/>
                        <a:pt x="33" y="76"/>
                      </a:cubicBezTo>
                      <a:cubicBezTo>
                        <a:pt x="14" y="80"/>
                        <a:pt x="0" y="92"/>
                        <a:pt x="0" y="116"/>
                      </a:cubicBezTo>
                      <a:cubicBezTo>
                        <a:pt x="0" y="130"/>
                        <a:pt x="9" y="139"/>
                        <a:pt x="19" y="146"/>
                      </a:cubicBezTo>
                      <a:cubicBezTo>
                        <a:pt x="688" y="146"/>
                        <a:pt x="688" y="146"/>
                        <a:pt x="688" y="146"/>
                      </a:cubicBezTo>
                      <a:cubicBezTo>
                        <a:pt x="709" y="146"/>
                        <a:pt x="726" y="113"/>
                        <a:pt x="726" y="73"/>
                      </a:cubicBezTo>
                      <a:cubicBezTo>
                        <a:pt x="726" y="33"/>
                        <a:pt x="709" y="0"/>
                        <a:pt x="6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b="1" dirty="0">
                    <a:solidFill>
                      <a:srgbClr val="1965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4">
                  <a:extLst>
                    <a:ext uri="{FF2B5EF4-FFF2-40B4-BE49-F238E27FC236}">
                      <a16:creationId xmlns:a16="http://schemas.microsoft.com/office/drawing/2014/main" id="{EC02A050-8E25-784C-9483-1F7274F660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1658"/>
                  <a:ext cx="1776" cy="541"/>
                </a:xfrm>
                <a:custGeom>
                  <a:avLst/>
                  <a:gdLst>
                    <a:gd name="T0" fmla="*/ 3 w 749"/>
                    <a:gd name="T1" fmla="*/ 157 h 228"/>
                    <a:gd name="T2" fmla="*/ 49 w 749"/>
                    <a:gd name="T3" fmla="*/ 225 h 228"/>
                    <a:gd name="T4" fmla="*/ 714 w 749"/>
                    <a:gd name="T5" fmla="*/ 147 h 228"/>
                    <a:gd name="T6" fmla="*/ 745 w 749"/>
                    <a:gd name="T7" fmla="*/ 70 h 228"/>
                    <a:gd name="T8" fmla="*/ 700 w 749"/>
                    <a:gd name="T9" fmla="*/ 3 h 228"/>
                    <a:gd name="T10" fmla="*/ 35 w 749"/>
                    <a:gd name="T11" fmla="*/ 81 h 228"/>
                    <a:gd name="T12" fmla="*/ 3 w 749"/>
                    <a:gd name="T13" fmla="*/ 157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9" h="228">
                      <a:moveTo>
                        <a:pt x="3" y="157"/>
                      </a:moveTo>
                      <a:cubicBezTo>
                        <a:pt x="7" y="197"/>
                        <a:pt x="27" y="228"/>
                        <a:pt x="49" y="225"/>
                      </a:cubicBezTo>
                      <a:cubicBezTo>
                        <a:pt x="714" y="147"/>
                        <a:pt x="714" y="147"/>
                        <a:pt x="714" y="147"/>
                      </a:cubicBezTo>
                      <a:cubicBezTo>
                        <a:pt x="735" y="145"/>
                        <a:pt x="749" y="110"/>
                        <a:pt x="745" y="70"/>
                      </a:cubicBezTo>
                      <a:cubicBezTo>
                        <a:pt x="741" y="30"/>
                        <a:pt x="721" y="0"/>
                        <a:pt x="700" y="3"/>
                      </a:cubicBezTo>
                      <a:cubicBezTo>
                        <a:pt x="35" y="81"/>
                        <a:pt x="35" y="81"/>
                        <a:pt x="35" y="81"/>
                      </a:cubicBezTo>
                      <a:cubicBezTo>
                        <a:pt x="14" y="83"/>
                        <a:pt x="0" y="117"/>
                        <a:pt x="3" y="1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b="1" dirty="0">
                    <a:solidFill>
                      <a:srgbClr val="1965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5">
                  <a:extLst>
                    <a:ext uri="{FF2B5EF4-FFF2-40B4-BE49-F238E27FC236}">
                      <a16:creationId xmlns:a16="http://schemas.microsoft.com/office/drawing/2014/main" id="{A373F859-B467-1342-97A4-ADF827B5F7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6" y="2484"/>
                  <a:ext cx="1301" cy="406"/>
                </a:xfrm>
                <a:custGeom>
                  <a:avLst/>
                  <a:gdLst>
                    <a:gd name="T0" fmla="*/ 533 w 548"/>
                    <a:gd name="T1" fmla="*/ 0 h 171"/>
                    <a:gd name="T2" fmla="*/ 21 w 548"/>
                    <a:gd name="T3" fmla="*/ 0 h 171"/>
                    <a:gd name="T4" fmla="*/ 11 w 548"/>
                    <a:gd name="T5" fmla="*/ 20 h 171"/>
                    <a:gd name="T6" fmla="*/ 41 w 548"/>
                    <a:gd name="T7" fmla="*/ 36 h 171"/>
                    <a:gd name="T8" fmla="*/ 275 w 548"/>
                    <a:gd name="T9" fmla="*/ 171 h 171"/>
                    <a:gd name="T10" fmla="*/ 505 w 548"/>
                    <a:gd name="T11" fmla="*/ 39 h 171"/>
                    <a:gd name="T12" fmla="*/ 540 w 548"/>
                    <a:gd name="T13" fmla="*/ 20 h 171"/>
                    <a:gd name="T14" fmla="*/ 533 w 548"/>
                    <a:gd name="T15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8" h="171">
                      <a:moveTo>
                        <a:pt x="533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0" y="2"/>
                        <a:pt x="11" y="20"/>
                      </a:cubicBezTo>
                      <a:cubicBezTo>
                        <a:pt x="17" y="30"/>
                        <a:pt x="34" y="27"/>
                        <a:pt x="41" y="36"/>
                      </a:cubicBezTo>
                      <a:cubicBezTo>
                        <a:pt x="100" y="112"/>
                        <a:pt x="178" y="171"/>
                        <a:pt x="275" y="171"/>
                      </a:cubicBezTo>
                      <a:cubicBezTo>
                        <a:pt x="372" y="171"/>
                        <a:pt x="446" y="113"/>
                        <a:pt x="505" y="39"/>
                      </a:cubicBezTo>
                      <a:cubicBezTo>
                        <a:pt x="513" y="29"/>
                        <a:pt x="533" y="31"/>
                        <a:pt x="540" y="20"/>
                      </a:cubicBezTo>
                      <a:cubicBezTo>
                        <a:pt x="548" y="6"/>
                        <a:pt x="533" y="0"/>
                        <a:pt x="5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 b="1" dirty="0">
                    <a:solidFill>
                      <a:srgbClr val="196576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0" name="文本框 39">
              <a:extLst>
                <a:ext uri="{FF2B5EF4-FFF2-40B4-BE49-F238E27FC236}">
                  <a16:creationId xmlns:a16="http://schemas.microsoft.com/office/drawing/2014/main" id="{0BB824C5-71E3-3041-978D-B4216C24BE93}"/>
                </a:ext>
              </a:extLst>
            </p:cNvPr>
            <p:cNvSpPr txBox="1"/>
            <p:nvPr/>
          </p:nvSpPr>
          <p:spPr>
            <a:xfrm>
              <a:off x="5568803" y="1632547"/>
              <a:ext cx="523876" cy="48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196576"/>
                  </a:solidFill>
                  <a:cs typeface="+mn-ea"/>
                  <a:sym typeface="+mn-lt"/>
                </a:rPr>
                <a:t>C</a:t>
              </a:r>
              <a:endParaRPr lang="zh-CN" altLang="en-US" sz="2000" b="1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4DF5526B-911E-CB46-B9D2-399FE5FD8360}"/>
              </a:ext>
            </a:extLst>
          </p:cNvPr>
          <p:cNvSpPr/>
          <p:nvPr/>
        </p:nvSpPr>
        <p:spPr>
          <a:xfrm>
            <a:off x="782935" y="505276"/>
            <a:ext cx="3531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BE819D-EF36-A942-88EF-390D2AB09E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364" y="2244633"/>
            <a:ext cx="4378787" cy="29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0C836089-46BC-E140-8871-A7A4AE465C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454" y="5388737"/>
            <a:ext cx="716137" cy="71613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9F23F19-DF45-474C-849C-3ECBF543498E}"/>
              </a:ext>
            </a:extLst>
          </p:cNvPr>
          <p:cNvSpPr/>
          <p:nvPr/>
        </p:nvSpPr>
        <p:spPr>
          <a:xfrm>
            <a:off x="1070592" y="2224942"/>
            <a:ext cx="2327765" cy="145485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40FCC01-13D3-5F48-8918-79FD99EB5F55}"/>
              </a:ext>
            </a:extLst>
          </p:cNvPr>
          <p:cNvGrpSpPr/>
          <p:nvPr/>
        </p:nvGrpSpPr>
        <p:grpSpPr>
          <a:xfrm>
            <a:off x="1070592" y="3677402"/>
            <a:ext cx="2327765" cy="2222555"/>
            <a:chOff x="683568" y="2437091"/>
            <a:chExt cx="1800200" cy="1718835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0A3CD28-74D5-E941-BA14-D927A647BB3F}"/>
                </a:ext>
              </a:extLst>
            </p:cNvPr>
            <p:cNvSpPr/>
            <p:nvPr/>
          </p:nvSpPr>
          <p:spPr>
            <a:xfrm>
              <a:off x="683568" y="2437091"/>
              <a:ext cx="1800200" cy="17188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E53B7D3C-0DDC-1344-A1FF-A27F9DD9644C}"/>
                </a:ext>
              </a:extLst>
            </p:cNvPr>
            <p:cNvSpPr txBox="1"/>
            <p:nvPr/>
          </p:nvSpPr>
          <p:spPr>
            <a:xfrm>
              <a:off x="846287" y="2620236"/>
              <a:ext cx="1474763" cy="113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just">
                <a:lnSpc>
                  <a:spcPct val="130000"/>
                </a:lnSpc>
              </a:pPr>
              <a:endParaRPr lang="en-US" altLang="zh-CN" sz="14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17173CC-34AC-0641-9C84-AE4E12E13217}"/>
              </a:ext>
            </a:extLst>
          </p:cNvPr>
          <p:cNvGrpSpPr/>
          <p:nvPr/>
        </p:nvGrpSpPr>
        <p:grpSpPr>
          <a:xfrm>
            <a:off x="1070592" y="1755967"/>
            <a:ext cx="2327765" cy="568501"/>
            <a:chOff x="683568" y="951128"/>
            <a:chExt cx="1800200" cy="439655"/>
          </a:xfrm>
          <a:solidFill>
            <a:srgbClr val="E53238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0" name="矩形 25">
              <a:extLst>
                <a:ext uri="{FF2B5EF4-FFF2-40B4-BE49-F238E27FC236}">
                  <a16:creationId xmlns:a16="http://schemas.microsoft.com/office/drawing/2014/main" id="{627621AB-AC5C-B247-B8B3-E566B8B5B285}"/>
                </a:ext>
              </a:extLst>
            </p:cNvPr>
            <p:cNvSpPr/>
            <p:nvPr/>
          </p:nvSpPr>
          <p:spPr>
            <a:xfrm>
              <a:off x="683568" y="985036"/>
              <a:ext cx="1800200" cy="405747"/>
            </a:xfrm>
            <a:custGeom>
              <a:avLst/>
              <a:gdLst/>
              <a:ahLst/>
              <a:cxnLst/>
              <a:rect l="l" t="t" r="r" b="b"/>
              <a:pathLst>
                <a:path w="1800200" h="405747">
                  <a:moveTo>
                    <a:pt x="0" y="0"/>
                  </a:moveTo>
                  <a:lnTo>
                    <a:pt x="1800200" y="0"/>
                  </a:lnTo>
                  <a:lnTo>
                    <a:pt x="1800200" y="297062"/>
                  </a:lnTo>
                  <a:lnTo>
                    <a:pt x="986506" y="297062"/>
                  </a:lnTo>
                  <a:lnTo>
                    <a:pt x="900101" y="405747"/>
                  </a:lnTo>
                  <a:lnTo>
                    <a:pt x="813696" y="297062"/>
                  </a:lnTo>
                  <a:lnTo>
                    <a:pt x="0" y="297062"/>
                  </a:lnTo>
                  <a:close/>
                </a:path>
              </a:pathLst>
            </a:custGeom>
            <a:solidFill>
              <a:srgbClr val="1965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149E1438-FA38-784F-965E-70AB0931663F}"/>
                </a:ext>
              </a:extLst>
            </p:cNvPr>
            <p:cNvSpPr txBox="1"/>
            <p:nvPr/>
          </p:nvSpPr>
          <p:spPr>
            <a:xfrm>
              <a:off x="972666" y="951128"/>
              <a:ext cx="1221996" cy="355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D8023764-273C-6A44-BECA-FA4FB979CEB2}"/>
              </a:ext>
            </a:extLst>
          </p:cNvPr>
          <p:cNvSpPr/>
          <p:nvPr/>
        </p:nvSpPr>
        <p:spPr>
          <a:xfrm>
            <a:off x="3646651" y="2224942"/>
            <a:ext cx="2327765" cy="1454853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D758476-5D2D-A548-9047-F68AC42203F6}"/>
              </a:ext>
            </a:extLst>
          </p:cNvPr>
          <p:cNvGrpSpPr/>
          <p:nvPr/>
        </p:nvGrpSpPr>
        <p:grpSpPr>
          <a:xfrm>
            <a:off x="3646651" y="3677402"/>
            <a:ext cx="2327765" cy="2222555"/>
            <a:chOff x="2675789" y="2437091"/>
            <a:chExt cx="1800200" cy="1718835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9C042104-77BA-914E-991B-FF833FEE3A5A}"/>
                </a:ext>
              </a:extLst>
            </p:cNvPr>
            <p:cNvSpPr/>
            <p:nvPr/>
          </p:nvSpPr>
          <p:spPr>
            <a:xfrm>
              <a:off x="2675789" y="2437091"/>
              <a:ext cx="1800200" cy="17188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17">
              <a:extLst>
                <a:ext uri="{FF2B5EF4-FFF2-40B4-BE49-F238E27FC236}">
                  <a16:creationId xmlns:a16="http://schemas.microsoft.com/office/drawing/2014/main" id="{5ACCA268-5245-2A4B-86B6-4622F43161F1}"/>
                </a:ext>
              </a:extLst>
            </p:cNvPr>
            <p:cNvSpPr txBox="1"/>
            <p:nvPr/>
          </p:nvSpPr>
          <p:spPr>
            <a:xfrm>
              <a:off x="2838508" y="2620236"/>
              <a:ext cx="1474763" cy="113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just">
                <a:lnSpc>
                  <a:spcPct val="130000"/>
                </a:lnSpc>
              </a:pPr>
              <a:endParaRPr lang="en-US" altLang="zh-CN" sz="1400" dirty="0">
                <a:cs typeface="+mn-ea"/>
                <a:sym typeface="+mn-lt"/>
              </a:endParaRPr>
            </a:p>
          </p:txBody>
        </p:sp>
      </p:grpSp>
      <p:sp>
        <p:nvSpPr>
          <p:cNvPr id="30" name="矩形 25">
            <a:extLst>
              <a:ext uri="{FF2B5EF4-FFF2-40B4-BE49-F238E27FC236}">
                <a16:creationId xmlns:a16="http://schemas.microsoft.com/office/drawing/2014/main" id="{C5ECEDE4-AEDA-8344-A3F7-277B6FCCA180}"/>
              </a:ext>
            </a:extLst>
          </p:cNvPr>
          <p:cNvSpPr/>
          <p:nvPr/>
        </p:nvSpPr>
        <p:spPr>
          <a:xfrm>
            <a:off x="3646651" y="1799812"/>
            <a:ext cx="2327765" cy="524656"/>
          </a:xfrm>
          <a:custGeom>
            <a:avLst/>
            <a:gdLst/>
            <a:ahLst/>
            <a:cxnLst/>
            <a:rect l="l" t="t" r="r" b="b"/>
            <a:pathLst>
              <a:path w="1800200" h="405747">
                <a:moveTo>
                  <a:pt x="0" y="0"/>
                </a:moveTo>
                <a:lnTo>
                  <a:pt x="1800200" y="0"/>
                </a:lnTo>
                <a:lnTo>
                  <a:pt x="1800200" y="297062"/>
                </a:lnTo>
                <a:lnTo>
                  <a:pt x="986506" y="297062"/>
                </a:lnTo>
                <a:lnTo>
                  <a:pt x="900101" y="405747"/>
                </a:lnTo>
                <a:lnTo>
                  <a:pt x="813696" y="297062"/>
                </a:lnTo>
                <a:lnTo>
                  <a:pt x="0" y="297062"/>
                </a:lnTo>
                <a:close/>
              </a:path>
            </a:pathLst>
          </a:custGeom>
          <a:solidFill>
            <a:srgbClr val="196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5B6C4A37-9AEB-FE45-9C7B-BF223DAFEA74}"/>
              </a:ext>
            </a:extLst>
          </p:cNvPr>
          <p:cNvSpPr txBox="1"/>
          <p:nvPr/>
        </p:nvSpPr>
        <p:spPr>
          <a:xfrm>
            <a:off x="4082660" y="1755967"/>
            <a:ext cx="1580113" cy="46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91C0F13-0EB5-2248-A255-99A8E83B9239}"/>
              </a:ext>
            </a:extLst>
          </p:cNvPr>
          <p:cNvSpPr/>
          <p:nvPr/>
        </p:nvSpPr>
        <p:spPr>
          <a:xfrm>
            <a:off x="6222711" y="2224942"/>
            <a:ext cx="2327765" cy="1454853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AF34A41-3B5A-084E-9A2F-9F62B9D026A6}"/>
              </a:ext>
            </a:extLst>
          </p:cNvPr>
          <p:cNvGrpSpPr/>
          <p:nvPr/>
        </p:nvGrpSpPr>
        <p:grpSpPr>
          <a:xfrm>
            <a:off x="6222711" y="3677402"/>
            <a:ext cx="2327765" cy="2222555"/>
            <a:chOff x="4668010" y="2437091"/>
            <a:chExt cx="1800200" cy="1718835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5301586-5F57-444F-BF7D-8C836281FEF6}"/>
                </a:ext>
              </a:extLst>
            </p:cNvPr>
            <p:cNvSpPr/>
            <p:nvPr/>
          </p:nvSpPr>
          <p:spPr>
            <a:xfrm>
              <a:off x="4668010" y="2437091"/>
              <a:ext cx="1800200" cy="17188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E98C985C-BE54-154B-AA72-9BEF82DB2D15}"/>
                </a:ext>
              </a:extLst>
            </p:cNvPr>
            <p:cNvSpPr txBox="1"/>
            <p:nvPr/>
          </p:nvSpPr>
          <p:spPr>
            <a:xfrm>
              <a:off x="4830729" y="2620236"/>
              <a:ext cx="1474763" cy="113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just">
                <a:lnSpc>
                  <a:spcPct val="130000"/>
                </a:lnSpc>
              </a:pPr>
              <a:endParaRPr lang="en-US" altLang="zh-CN" sz="1400" dirty="0"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0594AB58-79C3-DF47-A81A-8AE8F66458A1}"/>
              </a:ext>
            </a:extLst>
          </p:cNvPr>
          <p:cNvSpPr/>
          <p:nvPr/>
        </p:nvSpPr>
        <p:spPr>
          <a:xfrm>
            <a:off x="6222711" y="1799812"/>
            <a:ext cx="2327765" cy="524656"/>
          </a:xfrm>
          <a:custGeom>
            <a:avLst/>
            <a:gdLst/>
            <a:ahLst/>
            <a:cxnLst/>
            <a:rect l="l" t="t" r="r" b="b"/>
            <a:pathLst>
              <a:path w="1800200" h="405747">
                <a:moveTo>
                  <a:pt x="0" y="0"/>
                </a:moveTo>
                <a:lnTo>
                  <a:pt x="1800200" y="0"/>
                </a:lnTo>
                <a:lnTo>
                  <a:pt x="1800200" y="297062"/>
                </a:lnTo>
                <a:lnTo>
                  <a:pt x="986506" y="297062"/>
                </a:lnTo>
                <a:lnTo>
                  <a:pt x="900101" y="405747"/>
                </a:lnTo>
                <a:lnTo>
                  <a:pt x="813696" y="297062"/>
                </a:lnTo>
                <a:lnTo>
                  <a:pt x="0" y="297062"/>
                </a:lnTo>
                <a:close/>
              </a:path>
            </a:pathLst>
          </a:custGeom>
          <a:solidFill>
            <a:srgbClr val="196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F85A58B1-E7CF-5647-B4C2-7423B7E448E7}"/>
              </a:ext>
            </a:extLst>
          </p:cNvPr>
          <p:cNvSpPr txBox="1"/>
          <p:nvPr/>
        </p:nvSpPr>
        <p:spPr>
          <a:xfrm>
            <a:off x="6658720" y="1755967"/>
            <a:ext cx="1580113" cy="46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D0895A4-A491-C944-AC3D-70705930D4E7}"/>
              </a:ext>
            </a:extLst>
          </p:cNvPr>
          <p:cNvSpPr/>
          <p:nvPr/>
        </p:nvSpPr>
        <p:spPr>
          <a:xfrm>
            <a:off x="8798771" y="2224942"/>
            <a:ext cx="2327765" cy="1454853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1F148B2-2206-CD49-89F2-F950597CC122}"/>
              </a:ext>
            </a:extLst>
          </p:cNvPr>
          <p:cNvGrpSpPr/>
          <p:nvPr/>
        </p:nvGrpSpPr>
        <p:grpSpPr>
          <a:xfrm>
            <a:off x="8798771" y="3677403"/>
            <a:ext cx="2327765" cy="2222555"/>
            <a:chOff x="6660232" y="2437091"/>
            <a:chExt cx="1800200" cy="1718835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D0CEF4D-BEFC-1043-A0C2-8F5A0C0B6B11}"/>
                </a:ext>
              </a:extLst>
            </p:cNvPr>
            <p:cNvSpPr/>
            <p:nvPr/>
          </p:nvSpPr>
          <p:spPr>
            <a:xfrm>
              <a:off x="6660232" y="2437091"/>
              <a:ext cx="1800200" cy="17188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31">
              <a:extLst>
                <a:ext uri="{FF2B5EF4-FFF2-40B4-BE49-F238E27FC236}">
                  <a16:creationId xmlns:a16="http://schemas.microsoft.com/office/drawing/2014/main" id="{DBFB8570-AFAD-4940-A63A-984D7468D3FA}"/>
                </a:ext>
              </a:extLst>
            </p:cNvPr>
            <p:cNvSpPr txBox="1"/>
            <p:nvPr/>
          </p:nvSpPr>
          <p:spPr>
            <a:xfrm>
              <a:off x="6822951" y="2620236"/>
              <a:ext cx="1392428" cy="113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just">
                <a:lnSpc>
                  <a:spcPct val="130000"/>
                </a:lnSpc>
              </a:pPr>
              <a:endParaRPr lang="en-US" altLang="zh-CN" sz="1400" dirty="0">
                <a:cs typeface="+mn-ea"/>
                <a:sym typeface="+mn-lt"/>
              </a:endParaRPr>
            </a:p>
          </p:txBody>
        </p:sp>
      </p:grpSp>
      <p:sp>
        <p:nvSpPr>
          <p:cNvPr id="22" name="矩形 25">
            <a:extLst>
              <a:ext uri="{FF2B5EF4-FFF2-40B4-BE49-F238E27FC236}">
                <a16:creationId xmlns:a16="http://schemas.microsoft.com/office/drawing/2014/main" id="{8999CA27-6EBA-A44C-A11A-4968CF639061}"/>
              </a:ext>
            </a:extLst>
          </p:cNvPr>
          <p:cNvSpPr/>
          <p:nvPr/>
        </p:nvSpPr>
        <p:spPr>
          <a:xfrm>
            <a:off x="8798771" y="1799812"/>
            <a:ext cx="2327765" cy="524656"/>
          </a:xfrm>
          <a:custGeom>
            <a:avLst/>
            <a:gdLst/>
            <a:ahLst/>
            <a:cxnLst/>
            <a:rect l="l" t="t" r="r" b="b"/>
            <a:pathLst>
              <a:path w="1800200" h="405747">
                <a:moveTo>
                  <a:pt x="0" y="0"/>
                </a:moveTo>
                <a:lnTo>
                  <a:pt x="1800200" y="0"/>
                </a:lnTo>
                <a:lnTo>
                  <a:pt x="1800200" y="297062"/>
                </a:lnTo>
                <a:lnTo>
                  <a:pt x="986506" y="297062"/>
                </a:lnTo>
                <a:lnTo>
                  <a:pt x="900101" y="405747"/>
                </a:lnTo>
                <a:lnTo>
                  <a:pt x="813696" y="297062"/>
                </a:lnTo>
                <a:lnTo>
                  <a:pt x="0" y="297062"/>
                </a:lnTo>
                <a:close/>
              </a:path>
            </a:pathLst>
          </a:custGeom>
          <a:solidFill>
            <a:srgbClr val="196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E343B7F7-BFC3-E642-B797-A3270D302861}"/>
              </a:ext>
            </a:extLst>
          </p:cNvPr>
          <p:cNvSpPr txBox="1"/>
          <p:nvPr/>
        </p:nvSpPr>
        <p:spPr>
          <a:xfrm>
            <a:off x="9234780" y="1755967"/>
            <a:ext cx="1580113" cy="46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E9CC0986-7A17-2F4C-B5F4-F15A13F72CB5}"/>
              </a:ext>
            </a:extLst>
          </p:cNvPr>
          <p:cNvSpPr/>
          <p:nvPr/>
        </p:nvSpPr>
        <p:spPr>
          <a:xfrm>
            <a:off x="782935" y="505276"/>
            <a:ext cx="3531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42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2">
            <a:extLst>
              <a:ext uri="{FF2B5EF4-FFF2-40B4-BE49-F238E27FC236}">
                <a16:creationId xmlns:a16="http://schemas.microsoft.com/office/drawing/2014/main" id="{87002E05-B4F3-BA43-96F2-D2721186F8D3}"/>
              </a:ext>
            </a:extLst>
          </p:cNvPr>
          <p:cNvCxnSpPr>
            <a:cxnSpLocks/>
          </p:cNvCxnSpPr>
          <p:nvPr/>
        </p:nvCxnSpPr>
        <p:spPr>
          <a:xfrm rot="5400000">
            <a:off x="1991964" y="4399865"/>
            <a:ext cx="515165" cy="2405"/>
          </a:xfrm>
          <a:prstGeom prst="line">
            <a:avLst/>
          </a:prstGeom>
          <a:ln>
            <a:solidFill>
              <a:srgbClr val="196576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Rectangle: Rounded Corners 4">
            <a:extLst>
              <a:ext uri="{FF2B5EF4-FFF2-40B4-BE49-F238E27FC236}">
                <a16:creationId xmlns:a16="http://schemas.microsoft.com/office/drawing/2014/main" id="{755E8C44-3086-DB4E-A330-ACFC1D9D5537}"/>
              </a:ext>
            </a:extLst>
          </p:cNvPr>
          <p:cNvSpPr/>
          <p:nvPr/>
        </p:nvSpPr>
        <p:spPr>
          <a:xfrm rot="10800000">
            <a:off x="1275844" y="2273559"/>
            <a:ext cx="1947406" cy="1606204"/>
          </a:xfrm>
          <a:prstGeom prst="roundRect">
            <a:avLst>
              <a:gd name="adj" fmla="val 1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1013" dirty="0">
              <a:cs typeface="+mn-ea"/>
              <a:sym typeface="+mn-lt"/>
            </a:endParaRPr>
          </a:p>
        </p:txBody>
      </p:sp>
      <p:sp>
        <p:nvSpPr>
          <p:cNvPr id="42" name="Freeform: Shape 7">
            <a:extLst>
              <a:ext uri="{FF2B5EF4-FFF2-40B4-BE49-F238E27FC236}">
                <a16:creationId xmlns:a16="http://schemas.microsoft.com/office/drawing/2014/main" id="{E5C1B40B-6099-DB4B-B953-9778742CFCF7}"/>
              </a:ext>
            </a:extLst>
          </p:cNvPr>
          <p:cNvSpPr>
            <a:spLocks/>
          </p:cNvSpPr>
          <p:nvPr/>
        </p:nvSpPr>
        <p:spPr bwMode="auto">
          <a:xfrm>
            <a:off x="1874475" y="2822722"/>
            <a:ext cx="750143" cy="497083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196576"/>
          </a:solidFill>
          <a:ln w="9525">
            <a:noFill/>
            <a:round/>
            <a:headEnd/>
            <a:tailEnd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sz="1013" dirty="0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12DA0AE-1968-BB4A-9D0F-8BA70FA60E23}"/>
              </a:ext>
            </a:extLst>
          </p:cNvPr>
          <p:cNvSpPr/>
          <p:nvPr/>
        </p:nvSpPr>
        <p:spPr>
          <a:xfrm>
            <a:off x="948939" y="4785471"/>
            <a:ext cx="2513097" cy="5921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cxnSp>
        <p:nvCxnSpPr>
          <p:cNvPr id="27" name="Straight Connector 9">
            <a:extLst>
              <a:ext uri="{FF2B5EF4-FFF2-40B4-BE49-F238E27FC236}">
                <a16:creationId xmlns:a16="http://schemas.microsoft.com/office/drawing/2014/main" id="{2F4691BE-280E-B145-A32D-EF9CB6C81956}"/>
              </a:ext>
            </a:extLst>
          </p:cNvPr>
          <p:cNvCxnSpPr>
            <a:cxnSpLocks/>
          </p:cNvCxnSpPr>
          <p:nvPr/>
        </p:nvCxnSpPr>
        <p:spPr>
          <a:xfrm rot="5400000">
            <a:off x="4643949" y="4392168"/>
            <a:ext cx="515164" cy="2405"/>
          </a:xfrm>
          <a:prstGeom prst="line">
            <a:avLst/>
          </a:prstGeom>
          <a:ln>
            <a:solidFill>
              <a:srgbClr val="196576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Rectangle: Rounded Corners 11">
            <a:extLst>
              <a:ext uri="{FF2B5EF4-FFF2-40B4-BE49-F238E27FC236}">
                <a16:creationId xmlns:a16="http://schemas.microsoft.com/office/drawing/2014/main" id="{E21556CD-EC1C-F047-B910-68569A49732D}"/>
              </a:ext>
            </a:extLst>
          </p:cNvPr>
          <p:cNvSpPr/>
          <p:nvPr/>
        </p:nvSpPr>
        <p:spPr>
          <a:xfrm rot="10800000">
            <a:off x="3927829" y="2268745"/>
            <a:ext cx="1947405" cy="1606202"/>
          </a:xfrm>
          <a:prstGeom prst="roundRect">
            <a:avLst>
              <a:gd name="adj" fmla="val 1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1013" dirty="0">
              <a:cs typeface="+mn-ea"/>
              <a:sym typeface="+mn-lt"/>
            </a:endParaRPr>
          </a:p>
        </p:txBody>
      </p:sp>
      <p:sp>
        <p:nvSpPr>
          <p:cNvPr id="30" name="Freeform: Shape 14">
            <a:extLst>
              <a:ext uri="{FF2B5EF4-FFF2-40B4-BE49-F238E27FC236}">
                <a16:creationId xmlns:a16="http://schemas.microsoft.com/office/drawing/2014/main" id="{B672CAED-5035-B649-9B47-E364252F4121}"/>
              </a:ext>
            </a:extLst>
          </p:cNvPr>
          <p:cNvSpPr>
            <a:spLocks/>
          </p:cNvSpPr>
          <p:nvPr/>
        </p:nvSpPr>
        <p:spPr bwMode="auto">
          <a:xfrm>
            <a:off x="4577294" y="2818194"/>
            <a:ext cx="648474" cy="507309"/>
          </a:xfrm>
          <a:custGeom>
            <a:avLst/>
            <a:gdLst/>
            <a:ahLst/>
            <a:cxnLst>
              <a:cxn ang="0">
                <a:pos x="68" y="8"/>
              </a:cxn>
              <a:cxn ang="0">
                <a:pos x="67" y="9"/>
              </a:cxn>
              <a:cxn ang="0">
                <a:pos x="2" y="9"/>
              </a:cxn>
              <a:cxn ang="0">
                <a:pos x="0" y="8"/>
              </a:cxn>
              <a:cxn ang="0">
                <a:pos x="0" y="1"/>
              </a:cxn>
              <a:cxn ang="0">
                <a:pos x="2" y="0"/>
              </a:cxn>
              <a:cxn ang="0">
                <a:pos x="67" y="0"/>
              </a:cxn>
              <a:cxn ang="0">
                <a:pos x="68" y="1"/>
              </a:cxn>
              <a:cxn ang="0">
                <a:pos x="68" y="8"/>
              </a:cxn>
              <a:cxn ang="0">
                <a:pos x="13" y="27"/>
              </a:cxn>
              <a:cxn ang="0">
                <a:pos x="3" y="38"/>
              </a:cxn>
              <a:cxn ang="0">
                <a:pos x="2" y="38"/>
              </a:cxn>
              <a:cxn ang="0">
                <a:pos x="0" y="37"/>
              </a:cxn>
              <a:cxn ang="0">
                <a:pos x="0" y="15"/>
              </a:cxn>
              <a:cxn ang="0">
                <a:pos x="2" y="14"/>
              </a:cxn>
              <a:cxn ang="0">
                <a:pos x="3" y="14"/>
              </a:cxn>
              <a:cxn ang="0">
                <a:pos x="13" y="25"/>
              </a:cxn>
              <a:cxn ang="0">
                <a:pos x="14" y="26"/>
              </a:cxn>
              <a:cxn ang="0">
                <a:pos x="13" y="27"/>
              </a:cxn>
              <a:cxn ang="0">
                <a:pos x="68" y="52"/>
              </a:cxn>
              <a:cxn ang="0">
                <a:pos x="67" y="53"/>
              </a:cxn>
              <a:cxn ang="0">
                <a:pos x="2" y="53"/>
              </a:cxn>
              <a:cxn ang="0">
                <a:pos x="0" y="52"/>
              </a:cxn>
              <a:cxn ang="0">
                <a:pos x="0" y="44"/>
              </a:cxn>
              <a:cxn ang="0">
                <a:pos x="2" y="43"/>
              </a:cxn>
              <a:cxn ang="0">
                <a:pos x="67" y="43"/>
              </a:cxn>
              <a:cxn ang="0">
                <a:pos x="68" y="44"/>
              </a:cxn>
              <a:cxn ang="0">
                <a:pos x="68" y="52"/>
              </a:cxn>
              <a:cxn ang="0">
                <a:pos x="68" y="23"/>
              </a:cxn>
              <a:cxn ang="0">
                <a:pos x="67" y="24"/>
              </a:cxn>
              <a:cxn ang="0">
                <a:pos x="26" y="24"/>
              </a:cxn>
              <a:cxn ang="0">
                <a:pos x="25" y="23"/>
              </a:cxn>
              <a:cxn ang="0">
                <a:pos x="25" y="15"/>
              </a:cxn>
              <a:cxn ang="0">
                <a:pos x="26" y="14"/>
              </a:cxn>
              <a:cxn ang="0">
                <a:pos x="67" y="14"/>
              </a:cxn>
              <a:cxn ang="0">
                <a:pos x="68" y="15"/>
              </a:cxn>
              <a:cxn ang="0">
                <a:pos x="68" y="23"/>
              </a:cxn>
              <a:cxn ang="0">
                <a:pos x="68" y="37"/>
              </a:cxn>
              <a:cxn ang="0">
                <a:pos x="67" y="38"/>
              </a:cxn>
              <a:cxn ang="0">
                <a:pos x="26" y="38"/>
              </a:cxn>
              <a:cxn ang="0">
                <a:pos x="25" y="37"/>
              </a:cxn>
              <a:cxn ang="0">
                <a:pos x="25" y="30"/>
              </a:cxn>
              <a:cxn ang="0">
                <a:pos x="26" y="29"/>
              </a:cxn>
              <a:cxn ang="0">
                <a:pos x="67" y="29"/>
              </a:cxn>
              <a:cxn ang="0">
                <a:pos x="68" y="30"/>
              </a:cxn>
              <a:cxn ang="0">
                <a:pos x="68" y="37"/>
              </a:cxn>
            </a:cxnLst>
            <a:rect l="0" t="0" r="r" b="b"/>
            <a:pathLst>
              <a:path w="68" h="53">
                <a:moveTo>
                  <a:pt x="68" y="8"/>
                </a:moveTo>
                <a:cubicBezTo>
                  <a:pt x="68" y="9"/>
                  <a:pt x="68" y="9"/>
                  <a:pt x="67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8"/>
                </a:lnTo>
                <a:close/>
                <a:moveTo>
                  <a:pt x="13" y="27"/>
                </a:move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8"/>
                  <a:pt x="0" y="3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4"/>
                  <a:pt x="2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7"/>
                  <a:pt x="14" y="27"/>
                  <a:pt x="13" y="27"/>
                </a:cubicBezTo>
                <a:close/>
                <a:moveTo>
                  <a:pt x="68" y="52"/>
                </a:moveTo>
                <a:cubicBezTo>
                  <a:pt x="68" y="52"/>
                  <a:pt x="68" y="53"/>
                  <a:pt x="67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1" y="43"/>
                  <a:pt x="2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3"/>
                  <a:pt x="68" y="44"/>
                  <a:pt x="68" y="44"/>
                </a:cubicBezTo>
                <a:lnTo>
                  <a:pt x="68" y="52"/>
                </a:lnTo>
                <a:close/>
                <a:moveTo>
                  <a:pt x="68" y="23"/>
                </a:moveTo>
                <a:cubicBezTo>
                  <a:pt x="68" y="23"/>
                  <a:pt x="68" y="24"/>
                  <a:pt x="67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4"/>
                  <a:pt x="26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5"/>
                  <a:pt x="68" y="15"/>
                </a:cubicBezTo>
                <a:lnTo>
                  <a:pt x="68" y="23"/>
                </a:lnTo>
                <a:close/>
                <a:moveTo>
                  <a:pt x="68" y="37"/>
                </a:moveTo>
                <a:cubicBezTo>
                  <a:pt x="68" y="38"/>
                  <a:pt x="68" y="38"/>
                  <a:pt x="67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7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29"/>
                  <a:pt x="25" y="29"/>
                  <a:pt x="2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30"/>
                </a:cubicBezTo>
                <a:lnTo>
                  <a:pt x="68" y="37"/>
                </a:lnTo>
                <a:close/>
              </a:path>
            </a:pathLst>
          </a:custGeom>
          <a:solidFill>
            <a:srgbClr val="196576"/>
          </a:solidFill>
          <a:ln w="9525">
            <a:noFill/>
            <a:round/>
            <a:headEnd/>
            <a:tailEnd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sz="1013" dirty="0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E12FBB6-BCEF-D747-A5A5-6472AA67CDE0}"/>
              </a:ext>
            </a:extLst>
          </p:cNvPr>
          <p:cNvSpPr/>
          <p:nvPr/>
        </p:nvSpPr>
        <p:spPr>
          <a:xfrm>
            <a:off x="4233705" y="3634925"/>
            <a:ext cx="1335653" cy="440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7BBD731-CFC1-0C45-B571-1D1AA9BD299D}"/>
              </a:ext>
            </a:extLst>
          </p:cNvPr>
          <p:cNvSpPr/>
          <p:nvPr/>
        </p:nvSpPr>
        <p:spPr>
          <a:xfrm>
            <a:off x="3577937" y="4785473"/>
            <a:ext cx="2513097" cy="5921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cxnSp>
        <p:nvCxnSpPr>
          <p:cNvPr id="21" name="Straight Connector 16">
            <a:extLst>
              <a:ext uri="{FF2B5EF4-FFF2-40B4-BE49-F238E27FC236}">
                <a16:creationId xmlns:a16="http://schemas.microsoft.com/office/drawing/2014/main" id="{D414A854-1E8F-7244-A268-2D49D8A3A026}"/>
              </a:ext>
            </a:extLst>
          </p:cNvPr>
          <p:cNvCxnSpPr>
            <a:cxnSpLocks/>
          </p:cNvCxnSpPr>
          <p:nvPr/>
        </p:nvCxnSpPr>
        <p:spPr>
          <a:xfrm rot="5400000">
            <a:off x="7261744" y="4387376"/>
            <a:ext cx="515165" cy="2405"/>
          </a:xfrm>
          <a:prstGeom prst="line">
            <a:avLst/>
          </a:prstGeom>
          <a:ln>
            <a:solidFill>
              <a:srgbClr val="196576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Rectangle: Rounded Corners 18">
            <a:extLst>
              <a:ext uri="{FF2B5EF4-FFF2-40B4-BE49-F238E27FC236}">
                <a16:creationId xmlns:a16="http://schemas.microsoft.com/office/drawing/2014/main" id="{AB91C00E-C15E-C745-9B4A-D814EA579593}"/>
              </a:ext>
            </a:extLst>
          </p:cNvPr>
          <p:cNvSpPr/>
          <p:nvPr/>
        </p:nvSpPr>
        <p:spPr>
          <a:xfrm rot="10800000">
            <a:off x="6545623" y="2263953"/>
            <a:ext cx="1947406" cy="1606204"/>
          </a:xfrm>
          <a:prstGeom prst="roundRect">
            <a:avLst>
              <a:gd name="adj" fmla="val 1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1013" dirty="0">
              <a:cs typeface="+mn-ea"/>
              <a:sym typeface="+mn-lt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F6BE316A-2155-5E45-837B-AFFCAC7025F5}"/>
              </a:ext>
            </a:extLst>
          </p:cNvPr>
          <p:cNvSpPr>
            <a:spLocks/>
          </p:cNvSpPr>
          <p:nvPr/>
        </p:nvSpPr>
        <p:spPr bwMode="auto">
          <a:xfrm>
            <a:off x="7230809" y="2776230"/>
            <a:ext cx="577034" cy="581649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1" y="27"/>
              </a:cxn>
              <a:cxn ang="0">
                <a:pos x="30" y="17"/>
              </a:cxn>
              <a:cxn ang="0">
                <a:pos x="9" y="37"/>
              </a:cxn>
              <a:cxn ang="0">
                <a:pos x="9" y="48"/>
              </a:cxn>
              <a:cxn ang="0">
                <a:pos x="20" y="48"/>
              </a:cxn>
              <a:cxn ang="0">
                <a:pos x="41" y="27"/>
              </a:cxn>
              <a:cxn ang="0">
                <a:pos x="21" y="43"/>
              </a:cxn>
              <a:cxn ang="0">
                <a:pos x="19" y="44"/>
              </a:cxn>
              <a:cxn ang="0">
                <a:pos x="17" y="44"/>
              </a:cxn>
              <a:cxn ang="0">
                <a:pos x="17" y="41"/>
              </a:cxn>
              <a:cxn ang="0">
                <a:pos x="13" y="41"/>
              </a:cxn>
              <a:cxn ang="0">
                <a:pos x="13" y="39"/>
              </a:cxn>
              <a:cxn ang="0">
                <a:pos x="15" y="37"/>
              </a:cxn>
              <a:cxn ang="0">
                <a:pos x="21" y="43"/>
              </a:cxn>
              <a:cxn ang="0">
                <a:pos x="31" y="23"/>
              </a:cxn>
              <a:cxn ang="0">
                <a:pos x="20" y="34"/>
              </a:cxn>
              <a:cxn ang="0">
                <a:pos x="19" y="34"/>
              </a:cxn>
              <a:cxn ang="0">
                <a:pos x="19" y="33"/>
              </a:cxn>
              <a:cxn ang="0">
                <a:pos x="30" y="22"/>
              </a:cxn>
              <a:cxn ang="0">
                <a:pos x="31" y="22"/>
              </a:cxn>
              <a:cxn ang="0">
                <a:pos x="31" y="23"/>
              </a:cxn>
              <a:cxn ang="0">
                <a:pos x="47" y="22"/>
              </a:cxn>
              <a:cxn ang="0">
                <a:pos x="47" y="16"/>
              </a:cxn>
              <a:cxn ang="0">
                <a:pos x="41" y="11"/>
              </a:cxn>
              <a:cxn ang="0">
                <a:pos x="36" y="11"/>
              </a:cxn>
              <a:cxn ang="0">
                <a:pos x="33" y="14"/>
              </a:cxn>
              <a:cxn ang="0">
                <a:pos x="43" y="25"/>
              </a:cxn>
              <a:cxn ang="0">
                <a:pos x="47" y="22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1" y="27"/>
                </a:moveTo>
                <a:cubicBezTo>
                  <a:pt x="30" y="17"/>
                  <a:pt x="30" y="17"/>
                  <a:pt x="30" y="1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8"/>
                  <a:pt x="9" y="48"/>
                  <a:pt x="9" y="48"/>
                </a:cubicBezTo>
                <a:cubicBezTo>
                  <a:pt x="20" y="48"/>
                  <a:pt x="20" y="48"/>
                  <a:pt x="20" y="48"/>
                </a:cubicBezTo>
                <a:lnTo>
                  <a:pt x="41" y="27"/>
                </a:lnTo>
                <a:close/>
                <a:moveTo>
                  <a:pt x="21" y="43"/>
                </a:moveTo>
                <a:cubicBezTo>
                  <a:pt x="19" y="44"/>
                  <a:pt x="19" y="44"/>
                  <a:pt x="19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1"/>
                  <a:pt x="17" y="41"/>
                  <a:pt x="17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7"/>
                  <a:pt x="15" y="37"/>
                  <a:pt x="15" y="37"/>
                </a:cubicBezTo>
                <a:lnTo>
                  <a:pt x="21" y="43"/>
                </a:lnTo>
                <a:close/>
                <a:moveTo>
                  <a:pt x="31" y="23"/>
                </a:moveTo>
                <a:cubicBezTo>
                  <a:pt x="20" y="34"/>
                  <a:pt x="20" y="34"/>
                  <a:pt x="20" y="34"/>
                </a:cubicBezTo>
                <a:cubicBezTo>
                  <a:pt x="19" y="34"/>
                  <a:pt x="19" y="35"/>
                  <a:pt x="19" y="34"/>
                </a:cubicBezTo>
                <a:cubicBezTo>
                  <a:pt x="18" y="34"/>
                  <a:pt x="18" y="33"/>
                  <a:pt x="19" y="33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1" y="22"/>
                  <a:pt x="31" y="22"/>
                </a:cubicBezTo>
                <a:cubicBezTo>
                  <a:pt x="31" y="22"/>
                  <a:pt x="31" y="23"/>
                  <a:pt x="31" y="23"/>
                </a:cubicBezTo>
                <a:close/>
                <a:moveTo>
                  <a:pt x="47" y="22"/>
                </a:moveTo>
                <a:cubicBezTo>
                  <a:pt x="48" y="20"/>
                  <a:pt x="48" y="18"/>
                  <a:pt x="47" y="16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9"/>
                  <a:pt x="37" y="9"/>
                  <a:pt x="36" y="11"/>
                </a:cubicBezTo>
                <a:cubicBezTo>
                  <a:pt x="33" y="14"/>
                  <a:pt x="33" y="14"/>
                  <a:pt x="33" y="14"/>
                </a:cubicBezTo>
                <a:cubicBezTo>
                  <a:pt x="43" y="25"/>
                  <a:pt x="43" y="25"/>
                  <a:pt x="43" y="25"/>
                </a:cubicBezTo>
                <a:lnTo>
                  <a:pt x="47" y="22"/>
                </a:lnTo>
                <a:close/>
              </a:path>
            </a:pathLst>
          </a:custGeom>
          <a:solidFill>
            <a:srgbClr val="196576"/>
          </a:solidFill>
          <a:ln w="9525">
            <a:noFill/>
            <a:round/>
            <a:headEnd/>
            <a:tailEnd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sz="1013" dirty="0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E8B278B-1CFD-624B-BF06-EFD78E7FB067}"/>
              </a:ext>
            </a:extLst>
          </p:cNvPr>
          <p:cNvSpPr/>
          <p:nvPr/>
        </p:nvSpPr>
        <p:spPr>
          <a:xfrm>
            <a:off x="6851500" y="3671500"/>
            <a:ext cx="1335653" cy="4407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15C2966-1A92-394D-9827-6D2D5BFFAC4B}"/>
              </a:ext>
            </a:extLst>
          </p:cNvPr>
          <p:cNvSpPr/>
          <p:nvPr/>
        </p:nvSpPr>
        <p:spPr>
          <a:xfrm>
            <a:off x="6261795" y="4785472"/>
            <a:ext cx="2513097" cy="5921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5" name="Rectangle: Rounded Corners 25">
            <a:extLst>
              <a:ext uri="{FF2B5EF4-FFF2-40B4-BE49-F238E27FC236}">
                <a16:creationId xmlns:a16="http://schemas.microsoft.com/office/drawing/2014/main" id="{8423D69B-9C66-2E41-AF9A-8D788A1EE6A5}"/>
              </a:ext>
            </a:extLst>
          </p:cNvPr>
          <p:cNvSpPr/>
          <p:nvPr/>
        </p:nvSpPr>
        <p:spPr>
          <a:xfrm rot="10800000">
            <a:off x="1275844" y="2278395"/>
            <a:ext cx="1947406" cy="1606203"/>
          </a:xfrm>
          <a:prstGeom prst="roundRect">
            <a:avLst>
              <a:gd name="adj" fmla="val 10000"/>
            </a:avLst>
          </a:prstGeom>
          <a:noFill/>
          <a:ln w="50800">
            <a:solidFill>
              <a:schemeClr val="bg1"/>
            </a:solidFill>
          </a:ln>
          <a:effectLst>
            <a:outerShdw blurRad="38100" dist="38100" dir="2700000" algn="tl" rotWithShape="0">
              <a:prstClr val="black">
                <a:alpha val="60957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1013" dirty="0">
              <a:cs typeface="+mn-ea"/>
              <a:sym typeface="+mn-lt"/>
            </a:endParaRPr>
          </a:p>
        </p:txBody>
      </p:sp>
      <p:sp>
        <p:nvSpPr>
          <p:cNvPr id="16" name="Rectangle: Rounded Corners 25">
            <a:extLst>
              <a:ext uri="{FF2B5EF4-FFF2-40B4-BE49-F238E27FC236}">
                <a16:creationId xmlns:a16="http://schemas.microsoft.com/office/drawing/2014/main" id="{8AF5351C-591B-F742-92CF-016DB2431186}"/>
              </a:ext>
            </a:extLst>
          </p:cNvPr>
          <p:cNvSpPr/>
          <p:nvPr/>
        </p:nvSpPr>
        <p:spPr>
          <a:xfrm rot="10800000">
            <a:off x="9143270" y="2278395"/>
            <a:ext cx="1947406" cy="1606203"/>
          </a:xfrm>
          <a:prstGeom prst="roundRect">
            <a:avLst>
              <a:gd name="adj" fmla="val 10000"/>
            </a:avLst>
          </a:prstGeom>
          <a:noFill/>
          <a:ln w="50800">
            <a:solidFill>
              <a:schemeClr val="bg1"/>
            </a:solidFill>
          </a:ln>
          <a:effectLst>
            <a:outerShdw blurRad="38100" dist="38100" dir="2700000" algn="tl" rotWithShape="0">
              <a:prstClr val="black">
                <a:alpha val="60957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1013" dirty="0">
              <a:cs typeface="+mn-ea"/>
              <a:sym typeface="+mn-lt"/>
            </a:endParaRPr>
          </a:p>
        </p:txBody>
      </p:sp>
      <p:sp>
        <p:nvSpPr>
          <p:cNvPr id="53" name="Rectangle: Rounded Corners 25">
            <a:extLst>
              <a:ext uri="{FF2B5EF4-FFF2-40B4-BE49-F238E27FC236}">
                <a16:creationId xmlns:a16="http://schemas.microsoft.com/office/drawing/2014/main" id="{6B7B9737-93B7-E140-84BE-80930CC32BD9}"/>
              </a:ext>
            </a:extLst>
          </p:cNvPr>
          <p:cNvSpPr/>
          <p:nvPr/>
        </p:nvSpPr>
        <p:spPr>
          <a:xfrm rot="10800000">
            <a:off x="6545623" y="2278395"/>
            <a:ext cx="1947406" cy="1606203"/>
          </a:xfrm>
          <a:prstGeom prst="roundRect">
            <a:avLst>
              <a:gd name="adj" fmla="val 10000"/>
            </a:avLst>
          </a:prstGeom>
          <a:noFill/>
          <a:ln w="50800">
            <a:solidFill>
              <a:schemeClr val="bg1"/>
            </a:solidFill>
          </a:ln>
          <a:effectLst>
            <a:outerShdw blurRad="38100" dist="38100" dir="2700000" algn="tl" rotWithShape="0">
              <a:prstClr val="black">
                <a:alpha val="60957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1013" dirty="0">
              <a:cs typeface="+mn-ea"/>
              <a:sym typeface="+mn-lt"/>
            </a:endParaRPr>
          </a:p>
        </p:txBody>
      </p:sp>
      <p:sp>
        <p:nvSpPr>
          <p:cNvPr id="54" name="Rectangle: Rounded Corners 25">
            <a:extLst>
              <a:ext uri="{FF2B5EF4-FFF2-40B4-BE49-F238E27FC236}">
                <a16:creationId xmlns:a16="http://schemas.microsoft.com/office/drawing/2014/main" id="{961E86C0-0F35-A94C-ACA3-8641414EAAC8}"/>
              </a:ext>
            </a:extLst>
          </p:cNvPr>
          <p:cNvSpPr/>
          <p:nvPr/>
        </p:nvSpPr>
        <p:spPr>
          <a:xfrm rot="10800000">
            <a:off x="3927828" y="2278395"/>
            <a:ext cx="1947406" cy="1606203"/>
          </a:xfrm>
          <a:prstGeom prst="roundRect">
            <a:avLst>
              <a:gd name="adj" fmla="val 10000"/>
            </a:avLst>
          </a:prstGeom>
          <a:noFill/>
          <a:ln w="50800">
            <a:solidFill>
              <a:schemeClr val="bg1"/>
            </a:solidFill>
          </a:ln>
          <a:effectLst>
            <a:outerShdw blurRad="38100" dist="38100" dir="2700000" algn="tl" rotWithShape="0">
              <a:prstClr val="black">
                <a:alpha val="60957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1013" dirty="0">
              <a:cs typeface="+mn-ea"/>
              <a:sym typeface="+mn-lt"/>
            </a:endParaRPr>
          </a:p>
        </p:txBody>
      </p:sp>
      <p:cxnSp>
        <p:nvCxnSpPr>
          <p:cNvPr id="15" name="Straight Connector 23">
            <a:extLst>
              <a:ext uri="{FF2B5EF4-FFF2-40B4-BE49-F238E27FC236}">
                <a16:creationId xmlns:a16="http://schemas.microsoft.com/office/drawing/2014/main" id="{3FDBFD3D-379A-7A46-B189-1912C2B2E828}"/>
              </a:ext>
            </a:extLst>
          </p:cNvPr>
          <p:cNvCxnSpPr>
            <a:cxnSpLocks/>
          </p:cNvCxnSpPr>
          <p:nvPr/>
        </p:nvCxnSpPr>
        <p:spPr>
          <a:xfrm rot="5400000">
            <a:off x="9859391" y="4401818"/>
            <a:ext cx="515165" cy="2405"/>
          </a:xfrm>
          <a:prstGeom prst="line">
            <a:avLst/>
          </a:prstGeom>
          <a:ln>
            <a:solidFill>
              <a:srgbClr val="196576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Freeform: Shape 28">
            <a:extLst>
              <a:ext uri="{FF2B5EF4-FFF2-40B4-BE49-F238E27FC236}">
                <a16:creationId xmlns:a16="http://schemas.microsoft.com/office/drawing/2014/main" id="{190516BC-2704-5945-BDD0-F15A10C3FFB6}"/>
              </a:ext>
            </a:extLst>
          </p:cNvPr>
          <p:cNvSpPr>
            <a:spLocks/>
          </p:cNvSpPr>
          <p:nvPr/>
        </p:nvSpPr>
        <p:spPr bwMode="auto">
          <a:xfrm>
            <a:off x="9790375" y="2821043"/>
            <a:ext cx="653197" cy="520903"/>
          </a:xfrm>
          <a:custGeom>
            <a:avLst/>
            <a:gdLst/>
            <a:ahLst/>
            <a:cxnLst>
              <a:cxn ang="0">
                <a:pos x="73" y="52"/>
              </a:cxn>
              <a:cxn ang="0">
                <a:pos x="67" y="58"/>
              </a:cxn>
              <a:cxn ang="0">
                <a:pos x="7" y="58"/>
              </a:cxn>
              <a:cxn ang="0">
                <a:pos x="0" y="52"/>
              </a:cxn>
              <a:cxn ang="0">
                <a:pos x="0" y="6"/>
              </a:cxn>
              <a:cxn ang="0">
                <a:pos x="7" y="0"/>
              </a:cxn>
              <a:cxn ang="0">
                <a:pos x="67" y="0"/>
              </a:cxn>
              <a:cxn ang="0">
                <a:pos x="73" y="6"/>
              </a:cxn>
              <a:cxn ang="0">
                <a:pos x="73" y="52"/>
              </a:cxn>
              <a:cxn ang="0">
                <a:pos x="7" y="4"/>
              </a:cxn>
              <a:cxn ang="0">
                <a:pos x="5" y="6"/>
              </a:cxn>
              <a:cxn ang="0">
                <a:pos x="5" y="52"/>
              </a:cxn>
              <a:cxn ang="0">
                <a:pos x="7" y="53"/>
              </a:cxn>
              <a:cxn ang="0">
                <a:pos x="67" y="53"/>
              </a:cxn>
              <a:cxn ang="0">
                <a:pos x="68" y="52"/>
              </a:cxn>
              <a:cxn ang="0">
                <a:pos x="68" y="6"/>
              </a:cxn>
              <a:cxn ang="0">
                <a:pos x="67" y="4"/>
              </a:cxn>
              <a:cxn ang="0">
                <a:pos x="7" y="4"/>
              </a:cxn>
              <a:cxn ang="0">
                <a:pos x="17" y="24"/>
              </a:cxn>
              <a:cxn ang="0">
                <a:pos x="10" y="17"/>
              </a:cxn>
              <a:cxn ang="0">
                <a:pos x="17" y="9"/>
              </a:cxn>
              <a:cxn ang="0">
                <a:pos x="25" y="17"/>
              </a:cxn>
              <a:cxn ang="0">
                <a:pos x="17" y="24"/>
              </a:cxn>
              <a:cxn ang="0">
                <a:pos x="64" y="48"/>
              </a:cxn>
              <a:cxn ang="0">
                <a:pos x="10" y="48"/>
              </a:cxn>
              <a:cxn ang="0">
                <a:pos x="10" y="41"/>
              </a:cxn>
              <a:cxn ang="0">
                <a:pos x="22" y="29"/>
              </a:cxn>
              <a:cxn ang="0">
                <a:pos x="28" y="35"/>
              </a:cxn>
              <a:cxn ang="0">
                <a:pos x="48" y="15"/>
              </a:cxn>
              <a:cxn ang="0">
                <a:pos x="64" y="31"/>
              </a:cxn>
              <a:cxn ang="0">
                <a:pos x="64" y="48"/>
              </a:cxn>
            </a:cxnLst>
            <a:rect l="0" t="0" r="r" b="b"/>
            <a:pathLst>
              <a:path w="73" h="58">
                <a:moveTo>
                  <a:pt x="73" y="52"/>
                </a:moveTo>
                <a:cubicBezTo>
                  <a:pt x="73" y="55"/>
                  <a:pt x="71" y="58"/>
                  <a:pt x="6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1" y="0"/>
                  <a:pt x="73" y="2"/>
                  <a:pt x="73" y="6"/>
                </a:cubicBezTo>
                <a:lnTo>
                  <a:pt x="73" y="52"/>
                </a:lnTo>
                <a:close/>
                <a:moveTo>
                  <a:pt x="7" y="4"/>
                </a:moveTo>
                <a:cubicBezTo>
                  <a:pt x="6" y="4"/>
                  <a:pt x="5" y="5"/>
                  <a:pt x="5" y="6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6" y="53"/>
                  <a:pt x="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8" y="52"/>
                  <a:pt x="68" y="52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5"/>
                  <a:pt x="68" y="4"/>
                  <a:pt x="67" y="4"/>
                </a:cubicBezTo>
                <a:lnTo>
                  <a:pt x="7" y="4"/>
                </a:lnTo>
                <a:close/>
                <a:moveTo>
                  <a:pt x="17" y="24"/>
                </a:moveTo>
                <a:cubicBezTo>
                  <a:pt x="13" y="24"/>
                  <a:pt x="10" y="21"/>
                  <a:pt x="10" y="17"/>
                </a:cubicBezTo>
                <a:cubicBezTo>
                  <a:pt x="10" y="13"/>
                  <a:pt x="13" y="9"/>
                  <a:pt x="17" y="9"/>
                </a:cubicBezTo>
                <a:cubicBezTo>
                  <a:pt x="21" y="9"/>
                  <a:pt x="25" y="13"/>
                  <a:pt x="25" y="17"/>
                </a:cubicBezTo>
                <a:cubicBezTo>
                  <a:pt x="25" y="21"/>
                  <a:pt x="21" y="24"/>
                  <a:pt x="17" y="24"/>
                </a:cubicBezTo>
                <a:close/>
                <a:moveTo>
                  <a:pt x="64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1"/>
                  <a:pt x="10" y="41"/>
                  <a:pt x="10" y="41"/>
                </a:cubicBezTo>
                <a:cubicBezTo>
                  <a:pt x="22" y="29"/>
                  <a:pt x="22" y="29"/>
                  <a:pt x="22" y="29"/>
                </a:cubicBezTo>
                <a:cubicBezTo>
                  <a:pt x="28" y="35"/>
                  <a:pt x="28" y="35"/>
                  <a:pt x="28" y="35"/>
                </a:cubicBezTo>
                <a:cubicBezTo>
                  <a:pt x="48" y="15"/>
                  <a:pt x="48" y="15"/>
                  <a:pt x="48" y="15"/>
                </a:cubicBezTo>
                <a:cubicBezTo>
                  <a:pt x="64" y="31"/>
                  <a:pt x="64" y="31"/>
                  <a:pt x="64" y="31"/>
                </a:cubicBezTo>
                <a:lnTo>
                  <a:pt x="64" y="48"/>
                </a:lnTo>
                <a:close/>
              </a:path>
            </a:pathLst>
          </a:custGeom>
          <a:solidFill>
            <a:srgbClr val="196576"/>
          </a:solidFill>
          <a:ln w="9525">
            <a:noFill/>
            <a:round/>
            <a:headEnd/>
            <a:tailEnd/>
          </a:ln>
          <a:effectLst>
            <a:outerShdw blurRad="13973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sz="1013" dirty="0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4415825-BCB8-1A4E-83FA-77F8F7691714}"/>
              </a:ext>
            </a:extLst>
          </p:cNvPr>
          <p:cNvSpPr/>
          <p:nvPr/>
        </p:nvSpPr>
        <p:spPr>
          <a:xfrm>
            <a:off x="9449147" y="3653213"/>
            <a:ext cx="1335653" cy="440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11F99C0-2446-FD44-BED4-AA08956781BF}"/>
              </a:ext>
            </a:extLst>
          </p:cNvPr>
          <p:cNvSpPr/>
          <p:nvPr/>
        </p:nvSpPr>
        <p:spPr>
          <a:xfrm>
            <a:off x="8866937" y="4785473"/>
            <a:ext cx="2513097" cy="5921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7" name="Rectangle: Rounded Corners 26">
            <a:extLst>
              <a:ext uri="{FF2B5EF4-FFF2-40B4-BE49-F238E27FC236}">
                <a16:creationId xmlns:a16="http://schemas.microsoft.com/office/drawing/2014/main" id="{1EC6D70A-DBA2-6D4E-9F1C-1401AFAD0B1D}"/>
              </a:ext>
            </a:extLst>
          </p:cNvPr>
          <p:cNvSpPr/>
          <p:nvPr/>
        </p:nvSpPr>
        <p:spPr>
          <a:xfrm rot="10800000" flipV="1">
            <a:off x="9449147" y="3606599"/>
            <a:ext cx="1335652" cy="531143"/>
          </a:xfrm>
          <a:prstGeom prst="roundRect">
            <a:avLst>
              <a:gd name="adj" fmla="val 50000"/>
            </a:avLst>
          </a:prstGeom>
          <a:solidFill>
            <a:srgbClr val="196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/>
            <a:endParaRPr lang="zh-CN" altLang="en-US" sz="825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6" name="Rectangle: Rounded Corners 26">
            <a:extLst>
              <a:ext uri="{FF2B5EF4-FFF2-40B4-BE49-F238E27FC236}">
                <a16:creationId xmlns:a16="http://schemas.microsoft.com/office/drawing/2014/main" id="{A674208E-DA14-AD4E-AB0D-51777A3E6240}"/>
              </a:ext>
            </a:extLst>
          </p:cNvPr>
          <p:cNvSpPr/>
          <p:nvPr/>
        </p:nvSpPr>
        <p:spPr>
          <a:xfrm rot="10800000" flipV="1">
            <a:off x="1581721" y="3628600"/>
            <a:ext cx="1335652" cy="531143"/>
          </a:xfrm>
          <a:prstGeom prst="roundRect">
            <a:avLst>
              <a:gd name="adj" fmla="val 50000"/>
            </a:avLst>
          </a:prstGeom>
          <a:solidFill>
            <a:srgbClr val="196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/>
            <a:endParaRPr lang="zh-CN" altLang="en-US" sz="825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7" name="Rectangle: Rounded Corners 26">
            <a:extLst>
              <a:ext uri="{FF2B5EF4-FFF2-40B4-BE49-F238E27FC236}">
                <a16:creationId xmlns:a16="http://schemas.microsoft.com/office/drawing/2014/main" id="{94E2B908-1AC7-3147-BF21-04AAB52D7681}"/>
              </a:ext>
            </a:extLst>
          </p:cNvPr>
          <p:cNvSpPr/>
          <p:nvPr/>
        </p:nvSpPr>
        <p:spPr>
          <a:xfrm rot="10800000" flipV="1">
            <a:off x="4233706" y="3628600"/>
            <a:ext cx="1335652" cy="531143"/>
          </a:xfrm>
          <a:prstGeom prst="roundRect">
            <a:avLst>
              <a:gd name="adj" fmla="val 50000"/>
            </a:avLst>
          </a:prstGeom>
          <a:solidFill>
            <a:srgbClr val="196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/>
            <a:endParaRPr lang="zh-CN" altLang="en-US" sz="825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8" name="Rectangle: Rounded Corners 26">
            <a:extLst>
              <a:ext uri="{FF2B5EF4-FFF2-40B4-BE49-F238E27FC236}">
                <a16:creationId xmlns:a16="http://schemas.microsoft.com/office/drawing/2014/main" id="{67EDAE19-DC8C-E74F-B49E-18E7B613C0B5}"/>
              </a:ext>
            </a:extLst>
          </p:cNvPr>
          <p:cNvSpPr/>
          <p:nvPr/>
        </p:nvSpPr>
        <p:spPr>
          <a:xfrm rot="10800000" flipV="1">
            <a:off x="6851501" y="3628600"/>
            <a:ext cx="1335652" cy="531143"/>
          </a:xfrm>
          <a:prstGeom prst="roundRect">
            <a:avLst>
              <a:gd name="adj" fmla="val 50000"/>
            </a:avLst>
          </a:prstGeom>
          <a:solidFill>
            <a:srgbClr val="196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/>
            <a:endParaRPr lang="zh-CN" altLang="en-US" sz="825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33DB0E26-C09B-7F41-982B-69DEA1E33C27}"/>
              </a:ext>
            </a:extLst>
          </p:cNvPr>
          <p:cNvSpPr/>
          <p:nvPr/>
        </p:nvSpPr>
        <p:spPr>
          <a:xfrm>
            <a:off x="1580311" y="3677516"/>
            <a:ext cx="132122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06F537F2-F185-394D-8FCD-35EABD4394DA}"/>
              </a:ext>
            </a:extLst>
          </p:cNvPr>
          <p:cNvSpPr/>
          <p:nvPr/>
        </p:nvSpPr>
        <p:spPr>
          <a:xfrm>
            <a:off x="4236426" y="3677516"/>
            <a:ext cx="132122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3D967F3E-DBFE-6A45-B03E-A4B66F296AFC}"/>
              </a:ext>
            </a:extLst>
          </p:cNvPr>
          <p:cNvSpPr/>
          <p:nvPr/>
        </p:nvSpPr>
        <p:spPr>
          <a:xfrm>
            <a:off x="6848997" y="3677516"/>
            <a:ext cx="132122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90A47A6-3F9C-D946-964C-FECBF7355855}"/>
              </a:ext>
            </a:extLst>
          </p:cNvPr>
          <p:cNvSpPr/>
          <p:nvPr/>
        </p:nvSpPr>
        <p:spPr>
          <a:xfrm>
            <a:off x="9483340" y="3677516"/>
            <a:ext cx="132122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F99FEC5-0779-5947-BA40-0F268682FC5C}"/>
              </a:ext>
            </a:extLst>
          </p:cNvPr>
          <p:cNvSpPr/>
          <p:nvPr/>
        </p:nvSpPr>
        <p:spPr>
          <a:xfrm>
            <a:off x="782935" y="505276"/>
            <a:ext cx="3531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38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/>
      <p:bldP spid="28" grpId="0" animBg="1"/>
      <p:bldP spid="30" grpId="0" animBg="1"/>
      <p:bldP spid="31" grpId="0"/>
      <p:bldP spid="38" grpId="0"/>
      <p:bldP spid="22" grpId="0" animBg="1"/>
      <p:bldP spid="24" grpId="0" animBg="1"/>
      <p:bldP spid="25" grpId="0"/>
      <p:bldP spid="26" grpId="0"/>
      <p:bldP spid="55" grpId="0" animBg="1"/>
      <p:bldP spid="16" grpId="0" animBg="1"/>
      <p:bldP spid="53" grpId="0" animBg="1"/>
      <p:bldP spid="54" grpId="0" animBg="1"/>
      <p:bldP spid="18" grpId="0" animBg="1"/>
      <p:bldP spid="19" grpId="0"/>
      <p:bldP spid="20" grpId="0"/>
      <p:bldP spid="17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图表 181">
            <a:extLst>
              <a:ext uri="{FF2B5EF4-FFF2-40B4-BE49-F238E27FC236}">
                <a16:creationId xmlns:a16="http://schemas.microsoft.com/office/drawing/2014/main" id="{69C79AF8-42AD-1644-8270-3BE9B97CD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807079"/>
              </p:ext>
            </p:extLst>
          </p:nvPr>
        </p:nvGraphicFramePr>
        <p:xfrm>
          <a:off x="1747267" y="1646332"/>
          <a:ext cx="8697466" cy="366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3" name="文本框 2">
            <a:extLst>
              <a:ext uri="{FF2B5EF4-FFF2-40B4-BE49-F238E27FC236}">
                <a16:creationId xmlns:a16="http://schemas.microsoft.com/office/drawing/2014/main" id="{2DED3EBE-49C5-DD43-A8A4-FE5A336A180C}"/>
              </a:ext>
            </a:extLst>
          </p:cNvPr>
          <p:cNvSpPr txBox="1"/>
          <p:nvPr/>
        </p:nvSpPr>
        <p:spPr>
          <a:xfrm>
            <a:off x="1747267" y="5400301"/>
            <a:ext cx="1580113" cy="400110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2000" b="1" dirty="0">
                <a:solidFill>
                  <a:srgbClr val="196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" name="TextBox 11">
            <a:extLst>
              <a:ext uri="{FF2B5EF4-FFF2-40B4-BE49-F238E27FC236}">
                <a16:creationId xmlns:a16="http://schemas.microsoft.com/office/drawing/2014/main" id="{4E2D568F-2273-6E41-B0AB-CAB18ABF9535}"/>
              </a:ext>
            </a:extLst>
          </p:cNvPr>
          <p:cNvSpPr txBox="1"/>
          <p:nvPr/>
        </p:nvSpPr>
        <p:spPr>
          <a:xfrm>
            <a:off x="1681953" y="5735355"/>
            <a:ext cx="2257063" cy="5531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5" name="文本框 4">
            <a:extLst>
              <a:ext uri="{FF2B5EF4-FFF2-40B4-BE49-F238E27FC236}">
                <a16:creationId xmlns:a16="http://schemas.microsoft.com/office/drawing/2014/main" id="{B14385EE-ED47-064E-9ED9-74CB77974168}"/>
              </a:ext>
            </a:extLst>
          </p:cNvPr>
          <p:cNvSpPr txBox="1"/>
          <p:nvPr/>
        </p:nvSpPr>
        <p:spPr>
          <a:xfrm>
            <a:off x="3939016" y="5400301"/>
            <a:ext cx="1580113" cy="400110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2000" b="1" dirty="0">
                <a:solidFill>
                  <a:srgbClr val="196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6" name="TextBox 11">
            <a:extLst>
              <a:ext uri="{FF2B5EF4-FFF2-40B4-BE49-F238E27FC236}">
                <a16:creationId xmlns:a16="http://schemas.microsoft.com/office/drawing/2014/main" id="{160F44CE-F025-0D43-9716-F6CAD7EBA1E2}"/>
              </a:ext>
            </a:extLst>
          </p:cNvPr>
          <p:cNvSpPr txBox="1"/>
          <p:nvPr/>
        </p:nvSpPr>
        <p:spPr>
          <a:xfrm>
            <a:off x="3939016" y="5735355"/>
            <a:ext cx="2257063" cy="5531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7" name="文本框 6">
            <a:extLst>
              <a:ext uri="{FF2B5EF4-FFF2-40B4-BE49-F238E27FC236}">
                <a16:creationId xmlns:a16="http://schemas.microsoft.com/office/drawing/2014/main" id="{6344BBAF-8621-3445-96B8-AB3253CD5F32}"/>
              </a:ext>
            </a:extLst>
          </p:cNvPr>
          <p:cNvSpPr txBox="1"/>
          <p:nvPr/>
        </p:nvSpPr>
        <p:spPr>
          <a:xfrm>
            <a:off x="6196079" y="5400301"/>
            <a:ext cx="1580113" cy="400110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2000" b="1" dirty="0">
                <a:solidFill>
                  <a:srgbClr val="196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8" name="TextBox 11">
            <a:extLst>
              <a:ext uri="{FF2B5EF4-FFF2-40B4-BE49-F238E27FC236}">
                <a16:creationId xmlns:a16="http://schemas.microsoft.com/office/drawing/2014/main" id="{DD2C03D8-EFA7-4F40-879B-208F23AA1896}"/>
              </a:ext>
            </a:extLst>
          </p:cNvPr>
          <p:cNvSpPr txBox="1"/>
          <p:nvPr/>
        </p:nvSpPr>
        <p:spPr>
          <a:xfrm>
            <a:off x="6196079" y="5735355"/>
            <a:ext cx="2257063" cy="5531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9" name="文本框 8">
            <a:extLst>
              <a:ext uri="{FF2B5EF4-FFF2-40B4-BE49-F238E27FC236}">
                <a16:creationId xmlns:a16="http://schemas.microsoft.com/office/drawing/2014/main" id="{AA480633-3186-2E42-8E1E-4A48BFC5FE97}"/>
              </a:ext>
            </a:extLst>
          </p:cNvPr>
          <p:cNvSpPr txBox="1"/>
          <p:nvPr/>
        </p:nvSpPr>
        <p:spPr>
          <a:xfrm>
            <a:off x="8453142" y="5400301"/>
            <a:ext cx="1580113" cy="400110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2000" b="1" dirty="0">
                <a:solidFill>
                  <a:srgbClr val="196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0" name="TextBox 11">
            <a:extLst>
              <a:ext uri="{FF2B5EF4-FFF2-40B4-BE49-F238E27FC236}">
                <a16:creationId xmlns:a16="http://schemas.microsoft.com/office/drawing/2014/main" id="{D731EF73-E98C-A74F-8935-A4D3018F0A9E}"/>
              </a:ext>
            </a:extLst>
          </p:cNvPr>
          <p:cNvSpPr txBox="1"/>
          <p:nvPr/>
        </p:nvSpPr>
        <p:spPr>
          <a:xfrm>
            <a:off x="8453142" y="5735355"/>
            <a:ext cx="2257063" cy="5531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633F676-9D1E-4C4E-9C08-DE25B2AAA905}"/>
              </a:ext>
            </a:extLst>
          </p:cNvPr>
          <p:cNvSpPr/>
          <p:nvPr/>
        </p:nvSpPr>
        <p:spPr>
          <a:xfrm>
            <a:off x="782935" y="505276"/>
            <a:ext cx="3531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1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2" grpId="0">
        <p:bldAsOne/>
      </p:bldGraphic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>
            <a:extLst>
              <a:ext uri="{FF2B5EF4-FFF2-40B4-BE49-F238E27FC236}">
                <a16:creationId xmlns:a16="http://schemas.microsoft.com/office/drawing/2014/main" id="{48ECB24C-5B42-8640-A9C7-28DF710C4701}"/>
              </a:ext>
            </a:extLst>
          </p:cNvPr>
          <p:cNvGrpSpPr/>
          <p:nvPr/>
        </p:nvGrpSpPr>
        <p:grpSpPr>
          <a:xfrm>
            <a:off x="1642721" y="2063483"/>
            <a:ext cx="1621975" cy="1621975"/>
            <a:chOff x="5637510" y="1732260"/>
            <a:chExt cx="1926631" cy="1926631"/>
          </a:xfrm>
        </p:grpSpPr>
        <p:sp>
          <p:nvSpPr>
            <p:cNvPr id="118" name="圆角矩形 117">
              <a:extLst>
                <a:ext uri="{FF2B5EF4-FFF2-40B4-BE49-F238E27FC236}">
                  <a16:creationId xmlns:a16="http://schemas.microsoft.com/office/drawing/2014/main" id="{F8FB97B8-AA3F-3641-96EC-27A04CDBC950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90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圆角矩形 118">
              <a:extLst>
                <a:ext uri="{FF2B5EF4-FFF2-40B4-BE49-F238E27FC236}">
                  <a16:creationId xmlns:a16="http://schemas.microsoft.com/office/drawing/2014/main" id="{4ADE2260-2288-E649-BA5C-5DCDDD6C8F67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304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719DD5E7-33F4-A04B-BA31-81ED751E545D}"/>
                </a:ext>
              </a:extLst>
            </p:cNvPr>
            <p:cNvSpPr/>
            <p:nvPr/>
          </p:nvSpPr>
          <p:spPr>
            <a:xfrm>
              <a:off x="5637510" y="1732260"/>
              <a:ext cx="1926631" cy="1926631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3000"/>
                  </a:schemeClr>
                </a:gs>
                <a:gs pos="0">
                  <a:schemeClr val="bg1">
                    <a:lumMod val="97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3930846B-85EA-E246-8C71-D1624121C13F}"/>
                </a:ext>
              </a:extLst>
            </p:cNvPr>
            <p:cNvSpPr/>
            <p:nvPr/>
          </p:nvSpPr>
          <p:spPr>
            <a:xfrm>
              <a:off x="5993901" y="2088650"/>
              <a:ext cx="1213851" cy="1213851"/>
            </a:xfrm>
            <a:prstGeom prst="ellipse">
              <a:avLst/>
            </a:prstGeom>
            <a:solidFill>
              <a:schemeClr val="bg1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等腰三角形 6">
              <a:extLst>
                <a:ext uri="{FF2B5EF4-FFF2-40B4-BE49-F238E27FC236}">
                  <a16:creationId xmlns:a16="http://schemas.microsoft.com/office/drawing/2014/main" id="{4550E7AD-FD8F-F74A-8432-6838BEB92AE6}"/>
                </a:ext>
              </a:extLst>
            </p:cNvPr>
            <p:cNvSpPr/>
            <p:nvPr/>
          </p:nvSpPr>
          <p:spPr>
            <a:xfrm rot="5400000">
              <a:off x="6001001" y="2631114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等腰三角形 7">
              <a:extLst>
                <a:ext uri="{FF2B5EF4-FFF2-40B4-BE49-F238E27FC236}">
                  <a16:creationId xmlns:a16="http://schemas.microsoft.com/office/drawing/2014/main" id="{0D7A34DA-6591-B349-B958-8535AFC57425}"/>
                </a:ext>
              </a:extLst>
            </p:cNvPr>
            <p:cNvSpPr/>
            <p:nvPr/>
          </p:nvSpPr>
          <p:spPr>
            <a:xfrm rot="16200000" flipH="1">
              <a:off x="7054540" y="2631115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等腰三角形 8">
              <a:extLst>
                <a:ext uri="{FF2B5EF4-FFF2-40B4-BE49-F238E27FC236}">
                  <a16:creationId xmlns:a16="http://schemas.microsoft.com/office/drawing/2014/main" id="{40359427-77A8-A84E-822A-76B66B263AD3}"/>
                </a:ext>
              </a:extLst>
            </p:cNvPr>
            <p:cNvSpPr/>
            <p:nvPr/>
          </p:nvSpPr>
          <p:spPr>
            <a:xfrm rot="10800000">
              <a:off x="6527773" y="2105830"/>
              <a:ext cx="146103" cy="125950"/>
            </a:xfrm>
            <a:prstGeom prst="triangle">
              <a:avLst/>
            </a:prstGeom>
            <a:solidFill>
              <a:srgbClr val="C7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等腰三角形 9">
              <a:extLst>
                <a:ext uri="{FF2B5EF4-FFF2-40B4-BE49-F238E27FC236}">
                  <a16:creationId xmlns:a16="http://schemas.microsoft.com/office/drawing/2014/main" id="{DEB486F1-EA1B-8E4E-943C-AB9B923A5FA7}"/>
                </a:ext>
              </a:extLst>
            </p:cNvPr>
            <p:cNvSpPr/>
            <p:nvPr/>
          </p:nvSpPr>
          <p:spPr>
            <a:xfrm flipH="1">
              <a:off x="6527772" y="3159369"/>
              <a:ext cx="146103" cy="125950"/>
            </a:xfrm>
            <a:prstGeom prst="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圆角矩形 125">
              <a:extLst>
                <a:ext uri="{FF2B5EF4-FFF2-40B4-BE49-F238E27FC236}">
                  <a16:creationId xmlns:a16="http://schemas.microsoft.com/office/drawing/2014/main" id="{5D3F7271-18EE-AB4C-82BF-8F3D00EF9820}"/>
                </a:ext>
              </a:extLst>
            </p:cNvPr>
            <p:cNvSpPr/>
            <p:nvPr/>
          </p:nvSpPr>
          <p:spPr>
            <a:xfrm rot="13655491">
              <a:off x="6412599" y="2761814"/>
              <a:ext cx="529565" cy="287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圆角矩形 126">
              <a:extLst>
                <a:ext uri="{FF2B5EF4-FFF2-40B4-BE49-F238E27FC236}">
                  <a16:creationId xmlns:a16="http://schemas.microsoft.com/office/drawing/2014/main" id="{4225430B-6882-E74A-AD8D-54268014D9AA}"/>
                </a:ext>
              </a:extLst>
            </p:cNvPr>
            <p:cNvSpPr/>
            <p:nvPr/>
          </p:nvSpPr>
          <p:spPr>
            <a:xfrm>
              <a:off x="6254488" y="2666070"/>
              <a:ext cx="298925" cy="56039"/>
            </a:xfrm>
            <a:prstGeom prst="roundRect">
              <a:avLst>
                <a:gd name="adj" fmla="val 50000"/>
              </a:avLst>
            </a:prstGeom>
            <a:solidFill>
              <a:srgbClr val="196576"/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圆角矩形 127">
              <a:extLst>
                <a:ext uri="{FF2B5EF4-FFF2-40B4-BE49-F238E27FC236}">
                  <a16:creationId xmlns:a16="http://schemas.microsoft.com/office/drawing/2014/main" id="{5A040B51-715F-5D48-A877-1BDEC6785F6B}"/>
                </a:ext>
              </a:extLst>
            </p:cNvPr>
            <p:cNvSpPr/>
            <p:nvPr/>
          </p:nvSpPr>
          <p:spPr>
            <a:xfrm rot="16200000">
              <a:off x="6403540" y="2455765"/>
              <a:ext cx="397870" cy="61644"/>
            </a:xfrm>
            <a:prstGeom prst="roundRect">
              <a:avLst>
                <a:gd name="adj" fmla="val 50000"/>
              </a:avLst>
            </a:prstGeom>
            <a:solidFill>
              <a:srgbClr val="196576"/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94CB41A8-0488-7744-991E-9AD710F382CB}"/>
                </a:ext>
              </a:extLst>
            </p:cNvPr>
            <p:cNvGrpSpPr/>
            <p:nvPr/>
          </p:nvGrpSpPr>
          <p:grpSpPr>
            <a:xfrm>
              <a:off x="6506676" y="2599942"/>
              <a:ext cx="188295" cy="188295"/>
              <a:chOff x="6486904" y="2580170"/>
              <a:chExt cx="227838" cy="227838"/>
            </a:xfrm>
            <a:effectLst>
              <a:outerShdw blurRad="1016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87CB68E0-C0AE-D24F-A8B2-44E389413D24}"/>
                  </a:ext>
                </a:extLst>
              </p:cNvPr>
              <p:cNvSpPr/>
              <p:nvPr/>
            </p:nvSpPr>
            <p:spPr>
              <a:xfrm>
                <a:off x="6486904" y="2580170"/>
                <a:ext cx="227838" cy="227838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8000"/>
                    </a:schemeClr>
                  </a:gs>
                  <a:gs pos="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8C778862-3C48-6A4E-82C6-2A5D8847FF16}"/>
                  </a:ext>
                </a:extLst>
              </p:cNvPr>
              <p:cNvSpPr/>
              <p:nvPr/>
            </p:nvSpPr>
            <p:spPr>
              <a:xfrm>
                <a:off x="6530088" y="2625759"/>
                <a:ext cx="141468" cy="14146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CF48C5BD-A470-1445-A865-E58C12C34AA7}"/>
              </a:ext>
            </a:extLst>
          </p:cNvPr>
          <p:cNvGrpSpPr/>
          <p:nvPr/>
        </p:nvGrpSpPr>
        <p:grpSpPr>
          <a:xfrm>
            <a:off x="4085430" y="2063483"/>
            <a:ext cx="1621975" cy="1621975"/>
            <a:chOff x="5637510" y="1732260"/>
            <a:chExt cx="1926631" cy="1926631"/>
          </a:xfrm>
        </p:grpSpPr>
        <p:sp>
          <p:nvSpPr>
            <p:cNvPr id="104" name="圆角矩形 103">
              <a:extLst>
                <a:ext uri="{FF2B5EF4-FFF2-40B4-BE49-F238E27FC236}">
                  <a16:creationId xmlns:a16="http://schemas.microsoft.com/office/drawing/2014/main" id="{25A4DEDA-0F5D-CD45-B7E8-A9BEA2273D47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90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圆角矩形 104">
              <a:extLst>
                <a:ext uri="{FF2B5EF4-FFF2-40B4-BE49-F238E27FC236}">
                  <a16:creationId xmlns:a16="http://schemas.microsoft.com/office/drawing/2014/main" id="{27D8A46B-D278-3740-B80D-3E7E4C62C99E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304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6A1D35DE-A5B2-9A49-B8C4-0F5490CA8C9B}"/>
                </a:ext>
              </a:extLst>
            </p:cNvPr>
            <p:cNvSpPr/>
            <p:nvPr/>
          </p:nvSpPr>
          <p:spPr>
            <a:xfrm>
              <a:off x="5637510" y="1732260"/>
              <a:ext cx="1926631" cy="1926631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3000"/>
                  </a:schemeClr>
                </a:gs>
                <a:gs pos="0">
                  <a:schemeClr val="bg1">
                    <a:lumMod val="97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D8B7647F-EDB9-DC47-9B4D-74D81D35B699}"/>
                </a:ext>
              </a:extLst>
            </p:cNvPr>
            <p:cNvSpPr/>
            <p:nvPr/>
          </p:nvSpPr>
          <p:spPr>
            <a:xfrm>
              <a:off x="5993901" y="2088651"/>
              <a:ext cx="1213851" cy="1213851"/>
            </a:xfrm>
            <a:prstGeom prst="ellipse">
              <a:avLst/>
            </a:prstGeom>
            <a:gradFill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等腰三角形 21">
              <a:extLst>
                <a:ext uri="{FF2B5EF4-FFF2-40B4-BE49-F238E27FC236}">
                  <a16:creationId xmlns:a16="http://schemas.microsoft.com/office/drawing/2014/main" id="{E1EDCE1C-AC09-414C-BDA4-A9EC2F9FC34F}"/>
                </a:ext>
              </a:extLst>
            </p:cNvPr>
            <p:cNvSpPr/>
            <p:nvPr/>
          </p:nvSpPr>
          <p:spPr>
            <a:xfrm rot="5400000">
              <a:off x="6001001" y="2631114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等腰三角形 22">
              <a:extLst>
                <a:ext uri="{FF2B5EF4-FFF2-40B4-BE49-F238E27FC236}">
                  <a16:creationId xmlns:a16="http://schemas.microsoft.com/office/drawing/2014/main" id="{3F86B36F-6042-AF45-8583-457E08C2D242}"/>
                </a:ext>
              </a:extLst>
            </p:cNvPr>
            <p:cNvSpPr/>
            <p:nvPr/>
          </p:nvSpPr>
          <p:spPr>
            <a:xfrm rot="16200000" flipH="1">
              <a:off x="7054540" y="2631115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等腰三角形 23">
              <a:extLst>
                <a:ext uri="{FF2B5EF4-FFF2-40B4-BE49-F238E27FC236}">
                  <a16:creationId xmlns:a16="http://schemas.microsoft.com/office/drawing/2014/main" id="{7892B8D5-DFE3-D846-B47E-C5DE9FA58A42}"/>
                </a:ext>
              </a:extLst>
            </p:cNvPr>
            <p:cNvSpPr/>
            <p:nvPr/>
          </p:nvSpPr>
          <p:spPr>
            <a:xfrm rot="10800000">
              <a:off x="6527773" y="2105830"/>
              <a:ext cx="146103" cy="125950"/>
            </a:xfrm>
            <a:prstGeom prst="triangle">
              <a:avLst/>
            </a:prstGeom>
            <a:solidFill>
              <a:srgbClr val="C7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等腰三角形 24">
              <a:extLst>
                <a:ext uri="{FF2B5EF4-FFF2-40B4-BE49-F238E27FC236}">
                  <a16:creationId xmlns:a16="http://schemas.microsoft.com/office/drawing/2014/main" id="{8BE92AA0-0638-1D44-9211-AE5F0F69F567}"/>
                </a:ext>
              </a:extLst>
            </p:cNvPr>
            <p:cNvSpPr/>
            <p:nvPr/>
          </p:nvSpPr>
          <p:spPr>
            <a:xfrm flipH="1">
              <a:off x="6527772" y="3159369"/>
              <a:ext cx="146103" cy="125950"/>
            </a:xfrm>
            <a:prstGeom prst="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圆角矩形 111">
              <a:extLst>
                <a:ext uri="{FF2B5EF4-FFF2-40B4-BE49-F238E27FC236}">
                  <a16:creationId xmlns:a16="http://schemas.microsoft.com/office/drawing/2014/main" id="{12624976-73F7-944F-91CE-A809AD4B7CEE}"/>
                </a:ext>
              </a:extLst>
            </p:cNvPr>
            <p:cNvSpPr/>
            <p:nvPr/>
          </p:nvSpPr>
          <p:spPr>
            <a:xfrm>
              <a:off x="6447846" y="2682015"/>
              <a:ext cx="529565" cy="287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圆角矩形 112">
              <a:extLst>
                <a:ext uri="{FF2B5EF4-FFF2-40B4-BE49-F238E27FC236}">
                  <a16:creationId xmlns:a16="http://schemas.microsoft.com/office/drawing/2014/main" id="{BF9A0C35-85EB-904E-9DE0-ABC32E8F615F}"/>
                </a:ext>
              </a:extLst>
            </p:cNvPr>
            <p:cNvSpPr/>
            <p:nvPr/>
          </p:nvSpPr>
          <p:spPr>
            <a:xfrm rot="12912447">
              <a:off x="6316327" y="2556921"/>
              <a:ext cx="298925" cy="56039"/>
            </a:xfrm>
            <a:prstGeom prst="roundRect">
              <a:avLst>
                <a:gd name="adj" fmla="val 50000"/>
              </a:avLst>
            </a:prstGeom>
            <a:solidFill>
              <a:srgbClr val="196576"/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圆角矩形 113">
              <a:extLst>
                <a:ext uri="{FF2B5EF4-FFF2-40B4-BE49-F238E27FC236}">
                  <a16:creationId xmlns:a16="http://schemas.microsoft.com/office/drawing/2014/main" id="{66B9CB47-00E9-C341-A322-26E23788F35D}"/>
                </a:ext>
              </a:extLst>
            </p:cNvPr>
            <p:cNvSpPr/>
            <p:nvPr/>
          </p:nvSpPr>
          <p:spPr>
            <a:xfrm rot="16200000">
              <a:off x="6401888" y="2452083"/>
              <a:ext cx="397870" cy="61644"/>
            </a:xfrm>
            <a:prstGeom prst="roundRect">
              <a:avLst>
                <a:gd name="adj" fmla="val 50000"/>
              </a:avLst>
            </a:prstGeom>
            <a:solidFill>
              <a:srgbClr val="196576"/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95A62252-B297-2F4C-83CA-288B6D0E2EEE}"/>
                </a:ext>
              </a:extLst>
            </p:cNvPr>
            <p:cNvGrpSpPr/>
            <p:nvPr/>
          </p:nvGrpSpPr>
          <p:grpSpPr>
            <a:xfrm>
              <a:off x="6506676" y="2599942"/>
              <a:ext cx="188295" cy="188295"/>
              <a:chOff x="6486904" y="2580170"/>
              <a:chExt cx="227838" cy="227838"/>
            </a:xfrm>
            <a:effectLst>
              <a:outerShdw blurRad="1016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7BE21DB1-987E-134F-B6B0-6A3EA5BD5915}"/>
                  </a:ext>
                </a:extLst>
              </p:cNvPr>
              <p:cNvSpPr/>
              <p:nvPr/>
            </p:nvSpPr>
            <p:spPr>
              <a:xfrm>
                <a:off x="6486904" y="2580170"/>
                <a:ext cx="227838" cy="227838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8000"/>
                    </a:schemeClr>
                  </a:gs>
                  <a:gs pos="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1A918601-77E3-174C-ADEF-9E425348B3C8}"/>
                  </a:ext>
                </a:extLst>
              </p:cNvPr>
              <p:cNvSpPr/>
              <p:nvPr/>
            </p:nvSpPr>
            <p:spPr>
              <a:xfrm>
                <a:off x="6530088" y="2625759"/>
                <a:ext cx="141468" cy="14146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0F095BAA-B7A2-4147-8B64-F7646B71C52B}"/>
              </a:ext>
            </a:extLst>
          </p:cNvPr>
          <p:cNvGrpSpPr/>
          <p:nvPr/>
        </p:nvGrpSpPr>
        <p:grpSpPr>
          <a:xfrm>
            <a:off x="6528139" y="2063483"/>
            <a:ext cx="1621975" cy="1621975"/>
            <a:chOff x="5637510" y="1732260"/>
            <a:chExt cx="1926631" cy="1926631"/>
          </a:xfrm>
        </p:grpSpPr>
        <p:sp>
          <p:nvSpPr>
            <p:cNvPr id="90" name="圆角矩形 89">
              <a:extLst>
                <a:ext uri="{FF2B5EF4-FFF2-40B4-BE49-F238E27FC236}">
                  <a16:creationId xmlns:a16="http://schemas.microsoft.com/office/drawing/2014/main" id="{C816C6F7-4283-CC4B-9BBC-9BCAA737D283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90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圆角矩形 90">
              <a:extLst>
                <a:ext uri="{FF2B5EF4-FFF2-40B4-BE49-F238E27FC236}">
                  <a16:creationId xmlns:a16="http://schemas.microsoft.com/office/drawing/2014/main" id="{B8E8F7EA-23C5-674B-90CB-45D6C1A2C926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304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961EB391-730B-664B-B968-31ED3FD096F3}"/>
                </a:ext>
              </a:extLst>
            </p:cNvPr>
            <p:cNvSpPr/>
            <p:nvPr/>
          </p:nvSpPr>
          <p:spPr>
            <a:xfrm>
              <a:off x="5637510" y="1732260"/>
              <a:ext cx="1926631" cy="1926631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3000"/>
                  </a:schemeClr>
                </a:gs>
                <a:gs pos="0">
                  <a:schemeClr val="bg1">
                    <a:lumMod val="97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A079EA06-8435-6649-BA0A-71BB36F60C94}"/>
                </a:ext>
              </a:extLst>
            </p:cNvPr>
            <p:cNvSpPr/>
            <p:nvPr/>
          </p:nvSpPr>
          <p:spPr>
            <a:xfrm>
              <a:off x="5993901" y="2088651"/>
              <a:ext cx="1213851" cy="1213851"/>
            </a:xfrm>
            <a:prstGeom prst="ellipse">
              <a:avLst/>
            </a:prstGeom>
            <a:gradFill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等腰三角形 36">
              <a:extLst>
                <a:ext uri="{FF2B5EF4-FFF2-40B4-BE49-F238E27FC236}">
                  <a16:creationId xmlns:a16="http://schemas.microsoft.com/office/drawing/2014/main" id="{4891673A-4E44-BA48-876F-B74F732D9595}"/>
                </a:ext>
              </a:extLst>
            </p:cNvPr>
            <p:cNvSpPr/>
            <p:nvPr/>
          </p:nvSpPr>
          <p:spPr>
            <a:xfrm rot="5400000">
              <a:off x="6001001" y="2631114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等腰三角形 37">
              <a:extLst>
                <a:ext uri="{FF2B5EF4-FFF2-40B4-BE49-F238E27FC236}">
                  <a16:creationId xmlns:a16="http://schemas.microsoft.com/office/drawing/2014/main" id="{8B0C4FD3-5223-C440-96FE-5B3566A1B93F}"/>
                </a:ext>
              </a:extLst>
            </p:cNvPr>
            <p:cNvSpPr/>
            <p:nvPr/>
          </p:nvSpPr>
          <p:spPr>
            <a:xfrm rot="16200000" flipH="1">
              <a:off x="7054540" y="2631115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等腰三角形 38">
              <a:extLst>
                <a:ext uri="{FF2B5EF4-FFF2-40B4-BE49-F238E27FC236}">
                  <a16:creationId xmlns:a16="http://schemas.microsoft.com/office/drawing/2014/main" id="{E34B6BC4-F6C1-1946-AB78-5FCD8895E123}"/>
                </a:ext>
              </a:extLst>
            </p:cNvPr>
            <p:cNvSpPr/>
            <p:nvPr/>
          </p:nvSpPr>
          <p:spPr>
            <a:xfrm rot="10800000">
              <a:off x="6527773" y="2105830"/>
              <a:ext cx="146103" cy="125950"/>
            </a:xfrm>
            <a:prstGeom prst="triangle">
              <a:avLst/>
            </a:prstGeom>
            <a:solidFill>
              <a:srgbClr val="C7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等腰三角形 39">
              <a:extLst>
                <a:ext uri="{FF2B5EF4-FFF2-40B4-BE49-F238E27FC236}">
                  <a16:creationId xmlns:a16="http://schemas.microsoft.com/office/drawing/2014/main" id="{E7D95FE1-F384-E943-AF36-405C5B433475}"/>
                </a:ext>
              </a:extLst>
            </p:cNvPr>
            <p:cNvSpPr/>
            <p:nvPr/>
          </p:nvSpPr>
          <p:spPr>
            <a:xfrm flipH="1">
              <a:off x="6527772" y="3159369"/>
              <a:ext cx="146103" cy="125950"/>
            </a:xfrm>
            <a:prstGeom prst="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圆角矩形 97">
              <a:extLst>
                <a:ext uri="{FF2B5EF4-FFF2-40B4-BE49-F238E27FC236}">
                  <a16:creationId xmlns:a16="http://schemas.microsoft.com/office/drawing/2014/main" id="{AAA0621E-7C38-8247-9CBF-DA2C4FD25ABE}"/>
                </a:ext>
              </a:extLst>
            </p:cNvPr>
            <p:cNvSpPr/>
            <p:nvPr/>
          </p:nvSpPr>
          <p:spPr>
            <a:xfrm rot="5400000">
              <a:off x="6336040" y="2802750"/>
              <a:ext cx="529565" cy="287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圆角矩形 98">
              <a:extLst>
                <a:ext uri="{FF2B5EF4-FFF2-40B4-BE49-F238E27FC236}">
                  <a16:creationId xmlns:a16="http://schemas.microsoft.com/office/drawing/2014/main" id="{2DE6E03E-EA9D-8E42-961C-9F3C7D9397CB}"/>
                </a:ext>
              </a:extLst>
            </p:cNvPr>
            <p:cNvSpPr/>
            <p:nvPr/>
          </p:nvSpPr>
          <p:spPr>
            <a:xfrm rot="14392133">
              <a:off x="6361149" y="2533194"/>
              <a:ext cx="298925" cy="56039"/>
            </a:xfrm>
            <a:prstGeom prst="roundRect">
              <a:avLst>
                <a:gd name="adj" fmla="val 50000"/>
              </a:avLst>
            </a:prstGeom>
            <a:solidFill>
              <a:srgbClr val="196576"/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圆角矩形 99">
              <a:extLst>
                <a:ext uri="{FF2B5EF4-FFF2-40B4-BE49-F238E27FC236}">
                  <a16:creationId xmlns:a16="http://schemas.microsoft.com/office/drawing/2014/main" id="{C6CE8EEC-7DFD-664D-B031-60473AB844DD}"/>
                </a:ext>
              </a:extLst>
            </p:cNvPr>
            <p:cNvSpPr/>
            <p:nvPr/>
          </p:nvSpPr>
          <p:spPr>
            <a:xfrm rot="16200000" flipV="1">
              <a:off x="6406771" y="2455877"/>
              <a:ext cx="397870" cy="61644"/>
            </a:xfrm>
            <a:prstGeom prst="roundRect">
              <a:avLst>
                <a:gd name="adj" fmla="val 50000"/>
              </a:avLst>
            </a:prstGeom>
            <a:solidFill>
              <a:srgbClr val="196576"/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3C758103-5ED6-774D-B6EA-7C68FAF206A3}"/>
                </a:ext>
              </a:extLst>
            </p:cNvPr>
            <p:cNvGrpSpPr/>
            <p:nvPr/>
          </p:nvGrpSpPr>
          <p:grpSpPr>
            <a:xfrm>
              <a:off x="6506676" y="2599942"/>
              <a:ext cx="188295" cy="188295"/>
              <a:chOff x="6486904" y="2580170"/>
              <a:chExt cx="227838" cy="227838"/>
            </a:xfrm>
            <a:effectLst>
              <a:outerShdw blurRad="1016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981DF412-59C9-FA4D-95AF-13E66621EB56}"/>
                  </a:ext>
                </a:extLst>
              </p:cNvPr>
              <p:cNvSpPr/>
              <p:nvPr/>
            </p:nvSpPr>
            <p:spPr>
              <a:xfrm>
                <a:off x="6486904" y="2580170"/>
                <a:ext cx="227838" cy="227838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8000"/>
                    </a:schemeClr>
                  </a:gs>
                  <a:gs pos="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6D567FC4-593F-7349-BA76-67AAFB2F003F}"/>
                  </a:ext>
                </a:extLst>
              </p:cNvPr>
              <p:cNvSpPr/>
              <p:nvPr/>
            </p:nvSpPr>
            <p:spPr>
              <a:xfrm>
                <a:off x="6530088" y="2625759"/>
                <a:ext cx="141468" cy="14146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EFA0D6E6-DBB2-204D-87B9-AA2894B6B253}"/>
              </a:ext>
            </a:extLst>
          </p:cNvPr>
          <p:cNvGrpSpPr/>
          <p:nvPr/>
        </p:nvGrpSpPr>
        <p:grpSpPr>
          <a:xfrm>
            <a:off x="8970847" y="2063483"/>
            <a:ext cx="1621975" cy="1621975"/>
            <a:chOff x="5637510" y="1732260"/>
            <a:chExt cx="1926631" cy="1926631"/>
          </a:xfrm>
        </p:grpSpPr>
        <p:sp>
          <p:nvSpPr>
            <p:cNvPr id="76" name="圆角矩形 75">
              <a:extLst>
                <a:ext uri="{FF2B5EF4-FFF2-40B4-BE49-F238E27FC236}">
                  <a16:creationId xmlns:a16="http://schemas.microsoft.com/office/drawing/2014/main" id="{94C1926A-0EC9-A541-9EDC-7F1657AE2FF4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90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圆角矩形 76">
              <a:extLst>
                <a:ext uri="{FF2B5EF4-FFF2-40B4-BE49-F238E27FC236}">
                  <a16:creationId xmlns:a16="http://schemas.microsoft.com/office/drawing/2014/main" id="{434CBDAC-5F94-1348-9960-CB64E57A93E6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304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E7684F7F-A117-2A4C-BAA8-FE94D736C3E8}"/>
                </a:ext>
              </a:extLst>
            </p:cNvPr>
            <p:cNvSpPr/>
            <p:nvPr/>
          </p:nvSpPr>
          <p:spPr>
            <a:xfrm>
              <a:off x="5637510" y="1732260"/>
              <a:ext cx="1926631" cy="1926631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3000"/>
                  </a:schemeClr>
                </a:gs>
                <a:gs pos="0">
                  <a:schemeClr val="bg1">
                    <a:lumMod val="97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C9BB2993-8323-8842-B221-7C91721565B6}"/>
                </a:ext>
              </a:extLst>
            </p:cNvPr>
            <p:cNvSpPr/>
            <p:nvPr/>
          </p:nvSpPr>
          <p:spPr>
            <a:xfrm>
              <a:off x="5993901" y="2088651"/>
              <a:ext cx="1213851" cy="1213851"/>
            </a:xfrm>
            <a:prstGeom prst="ellipse">
              <a:avLst/>
            </a:prstGeom>
            <a:gradFill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等腰三角形 51">
              <a:extLst>
                <a:ext uri="{FF2B5EF4-FFF2-40B4-BE49-F238E27FC236}">
                  <a16:creationId xmlns:a16="http://schemas.microsoft.com/office/drawing/2014/main" id="{640ED1E4-F0D3-6A4A-BF95-DEA149EA7F89}"/>
                </a:ext>
              </a:extLst>
            </p:cNvPr>
            <p:cNvSpPr/>
            <p:nvPr/>
          </p:nvSpPr>
          <p:spPr>
            <a:xfrm rot="5400000">
              <a:off x="6001001" y="2631114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等腰三角形 52">
              <a:extLst>
                <a:ext uri="{FF2B5EF4-FFF2-40B4-BE49-F238E27FC236}">
                  <a16:creationId xmlns:a16="http://schemas.microsoft.com/office/drawing/2014/main" id="{44A8F0F8-0D9F-5847-BD03-834CA7969787}"/>
                </a:ext>
              </a:extLst>
            </p:cNvPr>
            <p:cNvSpPr/>
            <p:nvPr/>
          </p:nvSpPr>
          <p:spPr>
            <a:xfrm rot="16200000" flipH="1">
              <a:off x="7054540" y="2631115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等腰三角形 53">
              <a:extLst>
                <a:ext uri="{FF2B5EF4-FFF2-40B4-BE49-F238E27FC236}">
                  <a16:creationId xmlns:a16="http://schemas.microsoft.com/office/drawing/2014/main" id="{744BD363-BA4C-814C-A40D-4988BC560DE7}"/>
                </a:ext>
              </a:extLst>
            </p:cNvPr>
            <p:cNvSpPr/>
            <p:nvPr/>
          </p:nvSpPr>
          <p:spPr>
            <a:xfrm rot="10800000">
              <a:off x="6527773" y="2105830"/>
              <a:ext cx="146103" cy="125950"/>
            </a:xfrm>
            <a:prstGeom prst="triangle">
              <a:avLst/>
            </a:prstGeom>
            <a:solidFill>
              <a:srgbClr val="C7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等腰三角形 54">
              <a:extLst>
                <a:ext uri="{FF2B5EF4-FFF2-40B4-BE49-F238E27FC236}">
                  <a16:creationId xmlns:a16="http://schemas.microsoft.com/office/drawing/2014/main" id="{AFA7AF72-5C4B-144D-A574-9A78F2411F21}"/>
                </a:ext>
              </a:extLst>
            </p:cNvPr>
            <p:cNvSpPr/>
            <p:nvPr/>
          </p:nvSpPr>
          <p:spPr>
            <a:xfrm flipH="1">
              <a:off x="6527772" y="3159369"/>
              <a:ext cx="146103" cy="125950"/>
            </a:xfrm>
            <a:prstGeom prst="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圆角矩形 83">
              <a:extLst>
                <a:ext uri="{FF2B5EF4-FFF2-40B4-BE49-F238E27FC236}">
                  <a16:creationId xmlns:a16="http://schemas.microsoft.com/office/drawing/2014/main" id="{CFF5EE1C-00EB-0946-94E1-3F37932789A3}"/>
                </a:ext>
              </a:extLst>
            </p:cNvPr>
            <p:cNvSpPr/>
            <p:nvPr/>
          </p:nvSpPr>
          <p:spPr>
            <a:xfrm rot="5400000">
              <a:off x="6336040" y="2802750"/>
              <a:ext cx="529565" cy="287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圆角矩形 84">
              <a:extLst>
                <a:ext uri="{FF2B5EF4-FFF2-40B4-BE49-F238E27FC236}">
                  <a16:creationId xmlns:a16="http://schemas.microsoft.com/office/drawing/2014/main" id="{A4DAA933-F18B-524B-9619-E958342EB85D}"/>
                </a:ext>
              </a:extLst>
            </p:cNvPr>
            <p:cNvSpPr/>
            <p:nvPr/>
          </p:nvSpPr>
          <p:spPr>
            <a:xfrm rot="5400000">
              <a:off x="6453166" y="2459738"/>
              <a:ext cx="298925" cy="5603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圆角矩形 85">
              <a:extLst>
                <a:ext uri="{FF2B5EF4-FFF2-40B4-BE49-F238E27FC236}">
                  <a16:creationId xmlns:a16="http://schemas.microsoft.com/office/drawing/2014/main" id="{34AF536D-6CED-5343-8B07-6913BCE23265}"/>
                </a:ext>
              </a:extLst>
            </p:cNvPr>
            <p:cNvSpPr/>
            <p:nvPr/>
          </p:nvSpPr>
          <p:spPr>
            <a:xfrm rot="16200000">
              <a:off x="6399602" y="2452083"/>
              <a:ext cx="397870" cy="61644"/>
            </a:xfrm>
            <a:prstGeom prst="roundRect">
              <a:avLst>
                <a:gd name="adj" fmla="val 50000"/>
              </a:avLst>
            </a:prstGeom>
            <a:solidFill>
              <a:srgbClr val="196576"/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28A9FD22-E538-184E-A4E7-62EEBA37EE14}"/>
                </a:ext>
              </a:extLst>
            </p:cNvPr>
            <p:cNvGrpSpPr/>
            <p:nvPr/>
          </p:nvGrpSpPr>
          <p:grpSpPr>
            <a:xfrm>
              <a:off x="6506676" y="2599942"/>
              <a:ext cx="188295" cy="188295"/>
              <a:chOff x="6486904" y="2580170"/>
              <a:chExt cx="227838" cy="227838"/>
            </a:xfrm>
            <a:effectLst>
              <a:outerShdw blurRad="1016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6441485B-862C-124A-8330-C24A64BB2D8A}"/>
                  </a:ext>
                </a:extLst>
              </p:cNvPr>
              <p:cNvSpPr/>
              <p:nvPr/>
            </p:nvSpPr>
            <p:spPr>
              <a:xfrm>
                <a:off x="6486904" y="2580170"/>
                <a:ext cx="227838" cy="227838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8000"/>
                    </a:schemeClr>
                  </a:gs>
                  <a:gs pos="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6FB01D9A-3F7F-B24B-B6D3-099876EC7492}"/>
                  </a:ext>
                </a:extLst>
              </p:cNvPr>
              <p:cNvSpPr/>
              <p:nvPr/>
            </p:nvSpPr>
            <p:spPr>
              <a:xfrm>
                <a:off x="6530088" y="2625759"/>
                <a:ext cx="141468" cy="14146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4" name="文本框 61">
            <a:extLst>
              <a:ext uri="{FF2B5EF4-FFF2-40B4-BE49-F238E27FC236}">
                <a16:creationId xmlns:a16="http://schemas.microsoft.com/office/drawing/2014/main" id="{EA43E200-91BF-B149-BFC0-41855B685F44}"/>
              </a:ext>
            </a:extLst>
          </p:cNvPr>
          <p:cNvSpPr txBox="1"/>
          <p:nvPr/>
        </p:nvSpPr>
        <p:spPr>
          <a:xfrm>
            <a:off x="1662494" y="3788693"/>
            <a:ext cx="1582428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2020</a:t>
            </a:r>
            <a:endParaRPr lang="zh-CN" altLang="en-US" sz="24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文本框 62">
            <a:extLst>
              <a:ext uri="{FF2B5EF4-FFF2-40B4-BE49-F238E27FC236}">
                <a16:creationId xmlns:a16="http://schemas.microsoft.com/office/drawing/2014/main" id="{CC2746B5-DF35-364D-91F5-ED4E39CDCA9F}"/>
              </a:ext>
            </a:extLst>
          </p:cNvPr>
          <p:cNvSpPr txBox="1"/>
          <p:nvPr/>
        </p:nvSpPr>
        <p:spPr>
          <a:xfrm>
            <a:off x="4093582" y="3788693"/>
            <a:ext cx="1582428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2021</a:t>
            </a:r>
            <a:endParaRPr lang="zh-CN" altLang="en-US" sz="24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文本框 63">
            <a:extLst>
              <a:ext uri="{FF2B5EF4-FFF2-40B4-BE49-F238E27FC236}">
                <a16:creationId xmlns:a16="http://schemas.microsoft.com/office/drawing/2014/main" id="{2B27A686-6A87-8D46-960C-55523E89A460}"/>
              </a:ext>
            </a:extLst>
          </p:cNvPr>
          <p:cNvSpPr txBox="1"/>
          <p:nvPr/>
        </p:nvSpPr>
        <p:spPr>
          <a:xfrm>
            <a:off x="6506570" y="3788693"/>
            <a:ext cx="1582428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2022</a:t>
            </a:r>
            <a:endParaRPr lang="zh-CN" altLang="en-US" sz="24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文本框 64">
            <a:extLst>
              <a:ext uri="{FF2B5EF4-FFF2-40B4-BE49-F238E27FC236}">
                <a16:creationId xmlns:a16="http://schemas.microsoft.com/office/drawing/2014/main" id="{6CB52288-82EB-6547-8257-9C6A8163838D}"/>
              </a:ext>
            </a:extLst>
          </p:cNvPr>
          <p:cNvSpPr txBox="1"/>
          <p:nvPr/>
        </p:nvSpPr>
        <p:spPr>
          <a:xfrm>
            <a:off x="8990620" y="3788693"/>
            <a:ext cx="1582428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2023</a:t>
            </a:r>
            <a:endParaRPr lang="zh-CN" altLang="en-US" sz="24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文本框 6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7989C7B4-953A-D944-8CF6-640A92082BD0}"/>
              </a:ext>
            </a:extLst>
          </p:cNvPr>
          <p:cNvSpPr txBox="1"/>
          <p:nvPr/>
        </p:nvSpPr>
        <p:spPr>
          <a:xfrm>
            <a:off x="1506362" y="4838674"/>
            <a:ext cx="1894693" cy="1028423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C035899C-EDC9-B045-9AA4-6BDA67E866B9}"/>
              </a:ext>
            </a:extLst>
          </p:cNvPr>
          <p:cNvSpPr/>
          <p:nvPr/>
        </p:nvSpPr>
        <p:spPr>
          <a:xfrm>
            <a:off x="1660062" y="4493116"/>
            <a:ext cx="1587293" cy="400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 algn="ctr">
              <a:defRPr/>
            </a:pPr>
            <a:r>
              <a:rPr lang="en-US" altLang="zh-CN" sz="2000" b="1" kern="0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文本框 6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BF447178-C004-AD4C-811D-79850EE542E7}"/>
              </a:ext>
            </a:extLst>
          </p:cNvPr>
          <p:cNvSpPr txBox="1"/>
          <p:nvPr/>
        </p:nvSpPr>
        <p:spPr>
          <a:xfrm>
            <a:off x="3949071" y="4845678"/>
            <a:ext cx="1894693" cy="1028423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EA6DC359-4173-F844-90B7-662CA1A91A0A}"/>
              </a:ext>
            </a:extLst>
          </p:cNvPr>
          <p:cNvSpPr/>
          <p:nvPr/>
        </p:nvSpPr>
        <p:spPr>
          <a:xfrm>
            <a:off x="4102771" y="4500120"/>
            <a:ext cx="1587293" cy="400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 algn="ctr">
              <a:defRPr/>
            </a:pPr>
            <a:r>
              <a:rPr lang="en-US" altLang="zh-CN" sz="2000" b="1" kern="0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文本框 6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11732E67-DF40-E64B-BFF6-63497395126F}"/>
              </a:ext>
            </a:extLst>
          </p:cNvPr>
          <p:cNvSpPr txBox="1"/>
          <p:nvPr/>
        </p:nvSpPr>
        <p:spPr>
          <a:xfrm>
            <a:off x="6391780" y="4852682"/>
            <a:ext cx="1894693" cy="1028423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32412F4F-BDDC-184A-BAA8-1A791AA887DB}"/>
              </a:ext>
            </a:extLst>
          </p:cNvPr>
          <p:cNvSpPr/>
          <p:nvPr/>
        </p:nvSpPr>
        <p:spPr>
          <a:xfrm>
            <a:off x="6545480" y="4507124"/>
            <a:ext cx="1587293" cy="400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 algn="ctr">
              <a:defRPr/>
            </a:pPr>
            <a:r>
              <a:rPr lang="en-US" altLang="zh-CN" sz="2000" b="1" kern="0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文本框 7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6487AC7E-0143-5445-9B61-26F00EE9779D}"/>
              </a:ext>
            </a:extLst>
          </p:cNvPr>
          <p:cNvSpPr txBox="1"/>
          <p:nvPr/>
        </p:nvSpPr>
        <p:spPr>
          <a:xfrm>
            <a:off x="8834488" y="4852682"/>
            <a:ext cx="1894693" cy="1028423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E00BE80-07F7-2F43-8FF3-FE700FF37C03}"/>
              </a:ext>
            </a:extLst>
          </p:cNvPr>
          <p:cNvSpPr/>
          <p:nvPr/>
        </p:nvSpPr>
        <p:spPr>
          <a:xfrm>
            <a:off x="8988188" y="4507124"/>
            <a:ext cx="1587293" cy="400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 algn="ctr">
              <a:defRPr/>
            </a:pPr>
            <a:r>
              <a:rPr lang="en-US" altLang="zh-CN" sz="2000" b="1" kern="0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EEFA8908-BB65-2540-A6B1-7528190C5A81}"/>
              </a:ext>
            </a:extLst>
          </p:cNvPr>
          <p:cNvSpPr/>
          <p:nvPr/>
        </p:nvSpPr>
        <p:spPr>
          <a:xfrm>
            <a:off x="782935" y="505276"/>
            <a:ext cx="3531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524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F4C605-57E9-CC49-BA01-6BDB337B7B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208" y="-69"/>
            <a:ext cx="7903822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F5416E5-6E83-9148-9874-FA31A1621D5B}"/>
              </a:ext>
            </a:extLst>
          </p:cNvPr>
          <p:cNvSpPr/>
          <p:nvPr/>
        </p:nvSpPr>
        <p:spPr>
          <a:xfrm>
            <a:off x="547319" y="4817558"/>
            <a:ext cx="2223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BA5FE8B-E2E4-FE45-9F4F-7435B7000AFB}"/>
              </a:ext>
            </a:extLst>
          </p:cNvPr>
          <p:cNvSpPr/>
          <p:nvPr/>
        </p:nvSpPr>
        <p:spPr>
          <a:xfrm>
            <a:off x="6367858" y="4817558"/>
            <a:ext cx="2223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1E4C599-2972-814C-8805-03C6FA35D95F}"/>
              </a:ext>
            </a:extLst>
          </p:cNvPr>
          <p:cNvSpPr/>
          <p:nvPr/>
        </p:nvSpPr>
        <p:spPr>
          <a:xfrm>
            <a:off x="3391883" y="4817557"/>
            <a:ext cx="2223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2B9E9C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2B9E9C"/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28C2CD3-E2D7-E946-AA75-3A63B9E054C3}"/>
              </a:ext>
            </a:extLst>
          </p:cNvPr>
          <p:cNvSpPr/>
          <p:nvPr/>
        </p:nvSpPr>
        <p:spPr>
          <a:xfrm>
            <a:off x="9327407" y="4817556"/>
            <a:ext cx="2223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2B9E9C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2B9E9C"/>
              </a:solidFill>
              <a:cs typeface="+mn-ea"/>
              <a:sym typeface="+mn-lt"/>
            </a:endParaRP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3684494" y="430306"/>
            <a:ext cx="4693023" cy="1481471"/>
          </a:xfrm>
          <a:prstGeom prst="rect">
            <a:avLst/>
          </a:prstGeom>
          <a:noFill/>
          <a:effectLst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7200" b="1" dirty="0">
                <a:solidFill>
                  <a:srgbClr val="196576"/>
                </a:solidFill>
                <a:cs typeface="+mn-ea"/>
                <a:sym typeface="+mn-lt"/>
              </a:rPr>
              <a:t>CONTENT</a:t>
            </a:r>
            <a:endParaRPr lang="zh-CN" altLang="en-US" sz="72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47F9D94-0F11-C04A-9CD6-7B8AC2F57EB8}"/>
              </a:ext>
            </a:extLst>
          </p:cNvPr>
          <p:cNvSpPr/>
          <p:nvPr/>
        </p:nvSpPr>
        <p:spPr>
          <a:xfrm>
            <a:off x="4252031" y="3428932"/>
            <a:ext cx="503583" cy="503583"/>
          </a:xfrm>
          <a:prstGeom prst="rect">
            <a:avLst/>
          </a:prstGeom>
          <a:solidFill>
            <a:srgbClr val="2B9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D41D57-3D32-8F4E-8764-626DE435C829}"/>
              </a:ext>
            </a:extLst>
          </p:cNvPr>
          <p:cNvSpPr/>
          <p:nvPr/>
        </p:nvSpPr>
        <p:spPr>
          <a:xfrm>
            <a:off x="1407467" y="3428932"/>
            <a:ext cx="503583" cy="503583"/>
          </a:xfrm>
          <a:prstGeom prst="rect">
            <a:avLst/>
          </a:prstGeom>
          <a:solidFill>
            <a:srgbClr val="196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510D9A0-4737-764F-9AAF-B9DFAE1E0377}"/>
              </a:ext>
            </a:extLst>
          </p:cNvPr>
          <p:cNvSpPr/>
          <p:nvPr/>
        </p:nvSpPr>
        <p:spPr>
          <a:xfrm>
            <a:off x="7228006" y="3428931"/>
            <a:ext cx="503583" cy="503583"/>
          </a:xfrm>
          <a:prstGeom prst="rect">
            <a:avLst/>
          </a:prstGeom>
          <a:solidFill>
            <a:srgbClr val="196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242CCEE-3B35-1243-9F5E-A36A0292F7D3}"/>
              </a:ext>
            </a:extLst>
          </p:cNvPr>
          <p:cNvSpPr/>
          <p:nvPr/>
        </p:nvSpPr>
        <p:spPr>
          <a:xfrm>
            <a:off x="10187555" y="3428931"/>
            <a:ext cx="503583" cy="503583"/>
          </a:xfrm>
          <a:prstGeom prst="rect">
            <a:avLst/>
          </a:prstGeom>
          <a:solidFill>
            <a:srgbClr val="2B9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1" name="文本框 5">
            <a:extLst>
              <a:ext uri="{FF2B5EF4-FFF2-40B4-BE49-F238E27FC236}">
                <a16:creationId xmlns:a16="http://schemas.microsoft.com/office/drawing/2014/main" id="{9808858C-3347-344D-98D3-7D0940F15DB4}"/>
              </a:ext>
            </a:extLst>
          </p:cNvPr>
          <p:cNvSpPr txBox="1"/>
          <p:nvPr/>
        </p:nvSpPr>
        <p:spPr>
          <a:xfrm>
            <a:off x="1281591" y="4027489"/>
            <a:ext cx="635110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kumimoji="1" lang="en-US" altLang="zh-CN" sz="4000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1" lang="zh-CN" altLang="en-US" sz="4000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D12D174A-D0BE-5246-B473-85B8BF7A07F5}"/>
              </a:ext>
            </a:extLst>
          </p:cNvPr>
          <p:cNvSpPr txBox="1"/>
          <p:nvPr/>
        </p:nvSpPr>
        <p:spPr>
          <a:xfrm>
            <a:off x="4126155" y="4023624"/>
            <a:ext cx="726481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kumimoji="1" lang="en-US" altLang="zh-CN" sz="4000" dirty="0">
                <a:solidFill>
                  <a:srgbClr val="2B9E9C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1" lang="zh-CN" altLang="en-US" sz="4000" dirty="0">
              <a:solidFill>
                <a:srgbClr val="2B9E9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7">
            <a:extLst>
              <a:ext uri="{FF2B5EF4-FFF2-40B4-BE49-F238E27FC236}">
                <a16:creationId xmlns:a16="http://schemas.microsoft.com/office/drawing/2014/main" id="{62B5E045-3FD9-924B-96D9-58F8A21AA22C}"/>
              </a:ext>
            </a:extLst>
          </p:cNvPr>
          <p:cNvSpPr txBox="1"/>
          <p:nvPr/>
        </p:nvSpPr>
        <p:spPr>
          <a:xfrm>
            <a:off x="7102130" y="4023624"/>
            <a:ext cx="723275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kumimoji="1" lang="en-US" altLang="zh-CN" sz="4000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1" lang="zh-CN" altLang="en-US" sz="4000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8">
            <a:extLst>
              <a:ext uri="{FF2B5EF4-FFF2-40B4-BE49-F238E27FC236}">
                <a16:creationId xmlns:a16="http://schemas.microsoft.com/office/drawing/2014/main" id="{09235212-F7D9-2D45-AE41-00219792363A}"/>
              </a:ext>
            </a:extLst>
          </p:cNvPr>
          <p:cNvSpPr txBox="1"/>
          <p:nvPr/>
        </p:nvSpPr>
        <p:spPr>
          <a:xfrm>
            <a:off x="10061679" y="4023624"/>
            <a:ext cx="739305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kumimoji="1" lang="en-US" altLang="zh-CN" sz="4000">
                <a:solidFill>
                  <a:srgbClr val="2B9E9C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1" lang="zh-CN" altLang="en-US" sz="4000">
              <a:solidFill>
                <a:srgbClr val="2B9E9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9">
            <a:extLst>
              <a:ext uri="{FF2B5EF4-FFF2-40B4-BE49-F238E27FC236}">
                <a16:creationId xmlns:a16="http://schemas.microsoft.com/office/drawing/2014/main" id="{01123DF6-DAB1-2D43-9EE7-2B76EB882F21}"/>
              </a:ext>
            </a:extLst>
          </p:cNvPr>
          <p:cNvSpPr txBox="1"/>
          <p:nvPr/>
        </p:nvSpPr>
        <p:spPr>
          <a:xfrm>
            <a:off x="1241815" y="4593010"/>
            <a:ext cx="834887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dist"/>
            <a:r>
              <a:rPr kumimoji="1" lang="en-US" altLang="zh-CN" sz="1200" b="1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kumimoji="1" lang="zh-CN" altLang="en-US" sz="1200" b="1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10">
            <a:extLst>
              <a:ext uri="{FF2B5EF4-FFF2-40B4-BE49-F238E27FC236}">
                <a16:creationId xmlns:a16="http://schemas.microsoft.com/office/drawing/2014/main" id="{3E8BEDB0-C28D-5D40-92ED-9391D1963B6B}"/>
              </a:ext>
            </a:extLst>
          </p:cNvPr>
          <p:cNvSpPr txBox="1"/>
          <p:nvPr/>
        </p:nvSpPr>
        <p:spPr>
          <a:xfrm>
            <a:off x="4086379" y="4593010"/>
            <a:ext cx="834887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dist"/>
            <a:r>
              <a:rPr kumimoji="1" lang="en-US" altLang="zh-CN" sz="1200" b="1" dirty="0">
                <a:solidFill>
                  <a:srgbClr val="2B9E9C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kumimoji="1" lang="zh-CN" altLang="en-US" sz="1200" b="1" dirty="0">
              <a:solidFill>
                <a:srgbClr val="2B9E9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11">
            <a:extLst>
              <a:ext uri="{FF2B5EF4-FFF2-40B4-BE49-F238E27FC236}">
                <a16:creationId xmlns:a16="http://schemas.microsoft.com/office/drawing/2014/main" id="{BA4C8E2C-04B4-714D-831D-8C7096B32145}"/>
              </a:ext>
            </a:extLst>
          </p:cNvPr>
          <p:cNvSpPr txBox="1"/>
          <p:nvPr/>
        </p:nvSpPr>
        <p:spPr>
          <a:xfrm>
            <a:off x="7062354" y="4593010"/>
            <a:ext cx="834887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dist"/>
            <a:r>
              <a:rPr kumimoji="1" lang="en-US" altLang="zh-CN" sz="1200" b="1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kumimoji="1" lang="zh-CN" altLang="en-US" sz="1200" b="1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12">
            <a:extLst>
              <a:ext uri="{FF2B5EF4-FFF2-40B4-BE49-F238E27FC236}">
                <a16:creationId xmlns:a16="http://schemas.microsoft.com/office/drawing/2014/main" id="{3F702F02-4589-9C48-A539-C1365F90652C}"/>
              </a:ext>
            </a:extLst>
          </p:cNvPr>
          <p:cNvSpPr txBox="1"/>
          <p:nvPr/>
        </p:nvSpPr>
        <p:spPr>
          <a:xfrm>
            <a:off x="10021903" y="4593010"/>
            <a:ext cx="834887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dist"/>
            <a:r>
              <a:rPr kumimoji="1" lang="en-US" altLang="zh-CN" sz="1200" b="1">
                <a:solidFill>
                  <a:srgbClr val="2B9E9C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kumimoji="1" lang="zh-CN" altLang="en-US" sz="1200" b="1">
              <a:solidFill>
                <a:srgbClr val="2B9E9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0CBCCE-9D4C-9E42-BE0A-8868A2616A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64" y="-24064"/>
            <a:ext cx="3368707" cy="283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0C836089-46BC-E140-8871-A7A4AE465C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282" y="3495669"/>
            <a:ext cx="716137" cy="716137"/>
          </a:xfrm>
          <a:prstGeom prst="rect">
            <a:avLst/>
          </a:prstGeom>
        </p:spPr>
      </p:pic>
      <p:pic>
        <p:nvPicPr>
          <p:cNvPr id="10" name="图片占位符 41">
            <a:extLst>
              <a:ext uri="{FF2B5EF4-FFF2-40B4-BE49-F238E27FC236}">
                <a16:creationId xmlns:a16="http://schemas.microsoft.com/office/drawing/2014/main" id="{6AC0682A-D291-CA4F-AB73-D77063FA6E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713" y="1592984"/>
            <a:ext cx="4066385" cy="4060097"/>
          </a:xfrm>
          <a:custGeom>
            <a:avLst/>
            <a:gdLst>
              <a:gd name="connsiteX0" fmla="*/ 3248078 w 6496156"/>
              <a:gd name="connsiteY0" fmla="*/ 0 h 6496156"/>
              <a:gd name="connsiteX1" fmla="*/ 6496156 w 6496156"/>
              <a:gd name="connsiteY1" fmla="*/ 3248078 h 6496156"/>
              <a:gd name="connsiteX2" fmla="*/ 3248078 w 6496156"/>
              <a:gd name="connsiteY2" fmla="*/ 6496156 h 6496156"/>
              <a:gd name="connsiteX3" fmla="*/ 0 w 6496156"/>
              <a:gd name="connsiteY3" fmla="*/ 3248078 h 6496156"/>
              <a:gd name="connsiteX4" fmla="*/ 3248078 w 6496156"/>
              <a:gd name="connsiteY4" fmla="*/ 0 h 649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156" h="6496156">
                <a:moveTo>
                  <a:pt x="3248078" y="0"/>
                </a:moveTo>
                <a:cubicBezTo>
                  <a:pt x="5041942" y="0"/>
                  <a:pt x="6496156" y="1454214"/>
                  <a:pt x="6496156" y="3248078"/>
                </a:cubicBezTo>
                <a:cubicBezTo>
                  <a:pt x="6496156" y="5041942"/>
                  <a:pt x="5041942" y="6496156"/>
                  <a:pt x="3248078" y="6496156"/>
                </a:cubicBezTo>
                <a:cubicBezTo>
                  <a:pt x="1454214" y="6496156"/>
                  <a:pt x="0" y="5041942"/>
                  <a:pt x="0" y="3248078"/>
                </a:cubicBezTo>
                <a:cubicBezTo>
                  <a:pt x="0" y="1454214"/>
                  <a:pt x="1454214" y="0"/>
                  <a:pt x="3248078" y="0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11" name="Group 27">
            <a:extLst>
              <a:ext uri="{FF2B5EF4-FFF2-40B4-BE49-F238E27FC236}">
                <a16:creationId xmlns:a16="http://schemas.microsoft.com/office/drawing/2014/main" id="{C595D449-F3F6-6845-998F-447FBC28E0E8}"/>
              </a:ext>
            </a:extLst>
          </p:cNvPr>
          <p:cNvGrpSpPr/>
          <p:nvPr/>
        </p:nvGrpSpPr>
        <p:grpSpPr>
          <a:xfrm>
            <a:off x="6593239" y="2676550"/>
            <a:ext cx="4480958" cy="1480220"/>
            <a:chOff x="11114283" y="3972023"/>
            <a:chExt cx="7169534" cy="2368352"/>
          </a:xfrm>
          <a:solidFill>
            <a:srgbClr val="3479BB"/>
          </a:solidFill>
        </p:grpSpPr>
        <p:sp>
          <p:nvSpPr>
            <p:cNvPr id="50" name="Rectangle 22">
              <a:extLst>
                <a:ext uri="{FF2B5EF4-FFF2-40B4-BE49-F238E27FC236}">
                  <a16:creationId xmlns:a16="http://schemas.microsoft.com/office/drawing/2014/main" id="{762BEABF-B3AB-5E4E-995D-AE4DE5D1ECFD}"/>
                </a:ext>
              </a:extLst>
            </p:cNvPr>
            <p:cNvSpPr/>
            <p:nvPr/>
          </p:nvSpPr>
          <p:spPr>
            <a:xfrm>
              <a:off x="12879148" y="3972023"/>
              <a:ext cx="3639807" cy="640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196576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6DF983CA-C452-8A42-AB12-E7342D7504BB}"/>
                </a:ext>
              </a:extLst>
            </p:cNvPr>
            <p:cNvSpPr/>
            <p:nvPr/>
          </p:nvSpPr>
          <p:spPr>
            <a:xfrm>
              <a:off x="11114283" y="4979284"/>
              <a:ext cx="7169534" cy="1361091"/>
            </a:xfrm>
            <a:prstGeom prst="rect">
              <a:avLst/>
            </a:prstGeom>
            <a:solidFill>
              <a:srgbClr val="196576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id-ID" altLang="zh-CN" sz="1400" i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endParaRPr lang="id-ID" altLang="zh-CN" sz="14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FC737A0-E2DE-F743-9AAE-0F0EB2ADF16C}"/>
              </a:ext>
            </a:extLst>
          </p:cNvPr>
          <p:cNvGrpSpPr/>
          <p:nvPr/>
        </p:nvGrpSpPr>
        <p:grpSpPr>
          <a:xfrm>
            <a:off x="6442442" y="1750151"/>
            <a:ext cx="4782552" cy="724088"/>
            <a:chOff x="10793235" y="2489785"/>
            <a:chExt cx="7652084" cy="1158541"/>
          </a:xfrm>
        </p:grpSpPr>
        <p:sp>
          <p:nvSpPr>
            <p:cNvPr id="42" name="Rectangle: Rounded Corners 3">
              <a:extLst>
                <a:ext uri="{FF2B5EF4-FFF2-40B4-BE49-F238E27FC236}">
                  <a16:creationId xmlns:a16="http://schemas.microsoft.com/office/drawing/2014/main" id="{A7140147-E6F7-C649-9202-F91DB86CFB84}"/>
                </a:ext>
              </a:extLst>
            </p:cNvPr>
            <p:cNvSpPr/>
            <p:nvPr/>
          </p:nvSpPr>
          <p:spPr>
            <a:xfrm>
              <a:off x="10793235" y="2489785"/>
              <a:ext cx="7652084" cy="1158541"/>
            </a:xfrm>
            <a:prstGeom prst="roundRect">
              <a:avLst>
                <a:gd name="adj" fmla="val 161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905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000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grpSp>
          <p:nvGrpSpPr>
            <p:cNvPr id="43" name="Group 18">
              <a:extLst>
                <a:ext uri="{FF2B5EF4-FFF2-40B4-BE49-F238E27FC236}">
                  <a16:creationId xmlns:a16="http://schemas.microsoft.com/office/drawing/2014/main" id="{7377B81C-BE44-2549-A930-140508F49DD8}"/>
                </a:ext>
              </a:extLst>
            </p:cNvPr>
            <p:cNvGrpSpPr/>
            <p:nvPr/>
          </p:nvGrpSpPr>
          <p:grpSpPr>
            <a:xfrm>
              <a:off x="11134894" y="2873396"/>
              <a:ext cx="465138" cy="391319"/>
              <a:chOff x="5356342" y="3093565"/>
              <a:chExt cx="465138" cy="391319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5" name="AutoShape 120">
                <a:extLst>
                  <a:ext uri="{FF2B5EF4-FFF2-40B4-BE49-F238E27FC236}">
                    <a16:creationId xmlns:a16="http://schemas.microsoft.com/office/drawing/2014/main" id="{985B223A-D369-964C-93DF-A84A2C076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1965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6" name="AutoShape 121">
                <a:extLst>
                  <a:ext uri="{FF2B5EF4-FFF2-40B4-BE49-F238E27FC236}">
                    <a16:creationId xmlns:a16="http://schemas.microsoft.com/office/drawing/2014/main" id="{86B5EE31-495D-8C41-858D-0BF95F3BA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1965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AutoShape 122">
                <a:extLst>
                  <a:ext uri="{FF2B5EF4-FFF2-40B4-BE49-F238E27FC236}">
                    <a16:creationId xmlns:a16="http://schemas.microsoft.com/office/drawing/2014/main" id="{10C452FE-F8BE-624A-AEB0-173D989B4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1965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4" name="Rectangle 24">
              <a:extLst>
                <a:ext uri="{FF2B5EF4-FFF2-40B4-BE49-F238E27FC236}">
                  <a16:creationId xmlns:a16="http://schemas.microsoft.com/office/drawing/2014/main" id="{EF3AA9A2-D4A9-7F44-9012-E1306758435F}"/>
                </a:ext>
              </a:extLst>
            </p:cNvPr>
            <p:cNvSpPr/>
            <p:nvPr/>
          </p:nvSpPr>
          <p:spPr>
            <a:xfrm>
              <a:off x="12710928" y="2748967"/>
              <a:ext cx="3816698" cy="640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196576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3" name="Group 29">
            <a:extLst>
              <a:ext uri="{FF2B5EF4-FFF2-40B4-BE49-F238E27FC236}">
                <a16:creationId xmlns:a16="http://schemas.microsoft.com/office/drawing/2014/main" id="{10C78953-56D2-834E-A276-5B82B4E5F476}"/>
              </a:ext>
            </a:extLst>
          </p:cNvPr>
          <p:cNvGrpSpPr/>
          <p:nvPr/>
        </p:nvGrpSpPr>
        <p:grpSpPr>
          <a:xfrm>
            <a:off x="6442443" y="4010096"/>
            <a:ext cx="4782552" cy="724088"/>
            <a:chOff x="10793235" y="5959391"/>
            <a:chExt cx="7652084" cy="1158541"/>
          </a:xfrm>
        </p:grpSpPr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064965E5-5FE0-8F41-B8C1-5F875936D037}"/>
                </a:ext>
              </a:extLst>
            </p:cNvPr>
            <p:cNvSpPr/>
            <p:nvPr/>
          </p:nvSpPr>
          <p:spPr>
            <a:xfrm>
              <a:off x="10793235" y="5959391"/>
              <a:ext cx="7652084" cy="1158541"/>
            </a:xfrm>
            <a:prstGeom prst="roundRect">
              <a:avLst>
                <a:gd name="adj" fmla="val 161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905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000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6">
              <a:extLst>
                <a:ext uri="{FF2B5EF4-FFF2-40B4-BE49-F238E27FC236}">
                  <a16:creationId xmlns:a16="http://schemas.microsoft.com/office/drawing/2014/main" id="{046B98E0-D54C-1243-8070-AB661E41F557}"/>
                </a:ext>
              </a:extLst>
            </p:cNvPr>
            <p:cNvGrpSpPr/>
            <p:nvPr/>
          </p:nvGrpSpPr>
          <p:grpSpPr>
            <a:xfrm>
              <a:off x="11207523" y="6306092"/>
              <a:ext cx="319881" cy="465138"/>
              <a:chOff x="10146507" y="3505994"/>
              <a:chExt cx="319881" cy="4651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0" name="AutoShape 30">
                <a:extLst>
                  <a:ext uri="{FF2B5EF4-FFF2-40B4-BE49-F238E27FC236}">
                    <a16:creationId xmlns:a16="http://schemas.microsoft.com/office/drawing/2014/main" id="{C3CCF48B-D533-9D43-B56D-9C165C39A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6507" y="3505994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1965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1" name="AutoShape 31">
                <a:extLst>
                  <a:ext uri="{FF2B5EF4-FFF2-40B4-BE49-F238E27FC236}">
                    <a16:creationId xmlns:a16="http://schemas.microsoft.com/office/drawing/2014/main" id="{F2ED11AA-8DE2-D248-8343-D99E91DC0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5244" y="3709194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1965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9402C6F3-FBB8-9C43-8822-8089DF28A0A9}"/>
                </a:ext>
              </a:extLst>
            </p:cNvPr>
            <p:cNvSpPr/>
            <p:nvPr/>
          </p:nvSpPr>
          <p:spPr>
            <a:xfrm>
              <a:off x="12710930" y="6218573"/>
              <a:ext cx="3816696" cy="640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196576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4" name="Group 31">
            <a:extLst>
              <a:ext uri="{FF2B5EF4-FFF2-40B4-BE49-F238E27FC236}">
                <a16:creationId xmlns:a16="http://schemas.microsoft.com/office/drawing/2014/main" id="{2C8B7361-14BB-9E46-9C2A-35F3C2672F2E}"/>
              </a:ext>
            </a:extLst>
          </p:cNvPr>
          <p:cNvGrpSpPr/>
          <p:nvPr/>
        </p:nvGrpSpPr>
        <p:grpSpPr>
          <a:xfrm>
            <a:off x="6442443" y="4863275"/>
            <a:ext cx="4782552" cy="724088"/>
            <a:chOff x="10793235" y="7324474"/>
            <a:chExt cx="7652084" cy="1158541"/>
          </a:xfrm>
        </p:grpSpPr>
        <p:sp>
          <p:nvSpPr>
            <p:cNvPr id="25" name="Rectangle: Rounded Corners 5">
              <a:extLst>
                <a:ext uri="{FF2B5EF4-FFF2-40B4-BE49-F238E27FC236}">
                  <a16:creationId xmlns:a16="http://schemas.microsoft.com/office/drawing/2014/main" id="{7EBDC9C4-6674-C745-9832-2970A9C4CDCB}"/>
                </a:ext>
              </a:extLst>
            </p:cNvPr>
            <p:cNvSpPr/>
            <p:nvPr/>
          </p:nvSpPr>
          <p:spPr>
            <a:xfrm>
              <a:off x="10793235" y="7324474"/>
              <a:ext cx="7652084" cy="1158541"/>
            </a:xfrm>
            <a:prstGeom prst="roundRect">
              <a:avLst>
                <a:gd name="adj" fmla="val 161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905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000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Group 14">
              <a:extLst>
                <a:ext uri="{FF2B5EF4-FFF2-40B4-BE49-F238E27FC236}">
                  <a16:creationId xmlns:a16="http://schemas.microsoft.com/office/drawing/2014/main" id="{5277817E-AD1C-1647-920D-70360A1BDB12}"/>
                </a:ext>
              </a:extLst>
            </p:cNvPr>
            <p:cNvGrpSpPr/>
            <p:nvPr/>
          </p:nvGrpSpPr>
          <p:grpSpPr>
            <a:xfrm>
              <a:off x="11207919" y="7671175"/>
              <a:ext cx="319088" cy="465138"/>
              <a:chOff x="5429367" y="4908078"/>
              <a:chExt cx="319088" cy="4651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" name="AutoShape 97">
                <a:extLst>
                  <a:ext uri="{FF2B5EF4-FFF2-40B4-BE49-F238E27FC236}">
                    <a16:creationId xmlns:a16="http://schemas.microsoft.com/office/drawing/2014/main" id="{6A69AB36-8ECA-F348-AA1C-C58C39DCC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367" y="490807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1965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9" name="AutoShape 98">
                <a:extLst>
                  <a:ext uri="{FF2B5EF4-FFF2-40B4-BE49-F238E27FC236}">
                    <a16:creationId xmlns:a16="http://schemas.microsoft.com/office/drawing/2014/main" id="{192BE53D-6054-9B47-A36E-015D83823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542" y="495173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1965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0" name="AutoShape 99">
                <a:extLst>
                  <a:ext uri="{FF2B5EF4-FFF2-40B4-BE49-F238E27FC236}">
                    <a16:creationId xmlns:a16="http://schemas.microsoft.com/office/drawing/2014/main" id="{BACE5673-9CF3-1644-AE33-F77711181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4623" y="531527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1965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52A840-3AC7-F446-B7FD-19BC996B3E3E}"/>
                </a:ext>
              </a:extLst>
            </p:cNvPr>
            <p:cNvSpPr/>
            <p:nvPr/>
          </p:nvSpPr>
          <p:spPr>
            <a:xfrm>
              <a:off x="12536027" y="7583656"/>
              <a:ext cx="4166500" cy="640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196576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6" name="Group 38">
            <a:extLst>
              <a:ext uri="{FF2B5EF4-FFF2-40B4-BE49-F238E27FC236}">
                <a16:creationId xmlns:a16="http://schemas.microsoft.com/office/drawing/2014/main" id="{B24D92F8-63CB-C64A-B926-B9D4729F53EC}"/>
              </a:ext>
            </a:extLst>
          </p:cNvPr>
          <p:cNvGrpSpPr/>
          <p:nvPr/>
        </p:nvGrpSpPr>
        <p:grpSpPr>
          <a:xfrm>
            <a:off x="4872912" y="3198081"/>
            <a:ext cx="849923" cy="849923"/>
            <a:chOff x="8281984" y="4806462"/>
            <a:chExt cx="1359877" cy="1359877"/>
          </a:xfrm>
          <a:solidFill>
            <a:srgbClr val="196576"/>
          </a:solidFill>
        </p:grpSpPr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4C975D64-2413-134A-8256-3083988549DA}"/>
                </a:ext>
              </a:extLst>
            </p:cNvPr>
            <p:cNvSpPr/>
            <p:nvPr/>
          </p:nvSpPr>
          <p:spPr>
            <a:xfrm>
              <a:off x="8281984" y="4806462"/>
              <a:ext cx="1359877" cy="1359877"/>
            </a:xfrm>
            <a:prstGeom prst="ellipse">
              <a:avLst/>
            </a:prstGeom>
            <a:grpFill/>
            <a:ln>
              <a:noFill/>
            </a:ln>
            <a:effectLst>
              <a:outerShdw blurRad="1270000" dist="1651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sp>
          <p:nvSpPr>
            <p:cNvPr id="24" name="Rectangle 43">
              <a:extLst>
                <a:ext uri="{FF2B5EF4-FFF2-40B4-BE49-F238E27FC236}">
                  <a16:creationId xmlns:a16="http://schemas.microsoft.com/office/drawing/2014/main" id="{24EE85C6-BB81-9641-B0FE-7EA6446BE049}"/>
                </a:ext>
              </a:extLst>
            </p:cNvPr>
            <p:cNvSpPr/>
            <p:nvPr/>
          </p:nvSpPr>
          <p:spPr>
            <a:xfrm>
              <a:off x="8345478" y="5101680"/>
              <a:ext cx="1232887" cy="82504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751" b="1" dirty="0">
                  <a:solidFill>
                    <a:schemeClr val="bg1"/>
                  </a:solidFill>
                  <a:effectLst>
                    <a:outerShdw blurRad="279400" dist="1270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7" name="Group 37">
            <a:extLst>
              <a:ext uri="{FF2B5EF4-FFF2-40B4-BE49-F238E27FC236}">
                <a16:creationId xmlns:a16="http://schemas.microsoft.com/office/drawing/2014/main" id="{60202A5B-A5E5-BA4E-8703-0FA33E255F7F}"/>
              </a:ext>
            </a:extLst>
          </p:cNvPr>
          <p:cNvGrpSpPr/>
          <p:nvPr/>
        </p:nvGrpSpPr>
        <p:grpSpPr>
          <a:xfrm>
            <a:off x="2607204" y="5369902"/>
            <a:ext cx="849923" cy="849923"/>
            <a:chOff x="4656852" y="8281375"/>
            <a:chExt cx="1359877" cy="1359877"/>
          </a:xfrm>
          <a:solidFill>
            <a:srgbClr val="196576"/>
          </a:solidFill>
        </p:grpSpPr>
        <p:sp>
          <p:nvSpPr>
            <p:cNvPr id="21" name="Oval 33">
              <a:extLst>
                <a:ext uri="{FF2B5EF4-FFF2-40B4-BE49-F238E27FC236}">
                  <a16:creationId xmlns:a16="http://schemas.microsoft.com/office/drawing/2014/main" id="{384B7057-B8DC-BC4B-94BD-23FF78AA4138}"/>
                </a:ext>
              </a:extLst>
            </p:cNvPr>
            <p:cNvSpPr/>
            <p:nvPr/>
          </p:nvSpPr>
          <p:spPr>
            <a:xfrm>
              <a:off x="4656852" y="8281375"/>
              <a:ext cx="1359877" cy="1359877"/>
            </a:xfrm>
            <a:prstGeom prst="ellipse">
              <a:avLst/>
            </a:prstGeom>
            <a:grpFill/>
            <a:ln>
              <a:noFill/>
            </a:ln>
            <a:effectLst>
              <a:outerShdw blurRad="1270000" dist="1651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sp>
          <p:nvSpPr>
            <p:cNvPr id="22" name="Rectangle 44">
              <a:extLst>
                <a:ext uri="{FF2B5EF4-FFF2-40B4-BE49-F238E27FC236}">
                  <a16:creationId xmlns:a16="http://schemas.microsoft.com/office/drawing/2014/main" id="{CA3208CE-9471-4C4F-80EC-A4D9A31E6D9D}"/>
                </a:ext>
              </a:extLst>
            </p:cNvPr>
            <p:cNvSpPr/>
            <p:nvPr/>
          </p:nvSpPr>
          <p:spPr>
            <a:xfrm>
              <a:off x="4720346" y="8576593"/>
              <a:ext cx="1232887" cy="82504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751" b="1" dirty="0">
                  <a:solidFill>
                    <a:schemeClr val="bg1"/>
                  </a:solidFill>
                  <a:effectLst>
                    <a:outerShdw blurRad="279400" dist="1270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8" name="Group 36">
            <a:extLst>
              <a:ext uri="{FF2B5EF4-FFF2-40B4-BE49-F238E27FC236}">
                <a16:creationId xmlns:a16="http://schemas.microsoft.com/office/drawing/2014/main" id="{1294781C-0976-9F4C-903A-B172FD1E5314}"/>
              </a:ext>
            </a:extLst>
          </p:cNvPr>
          <p:cNvGrpSpPr/>
          <p:nvPr/>
        </p:nvGrpSpPr>
        <p:grpSpPr>
          <a:xfrm>
            <a:off x="341496" y="3198080"/>
            <a:ext cx="849923" cy="849923"/>
            <a:chOff x="1031719" y="4806462"/>
            <a:chExt cx="1359877" cy="1359877"/>
          </a:xfrm>
          <a:solidFill>
            <a:srgbClr val="196576"/>
          </a:solidFill>
        </p:grpSpPr>
        <p:sp>
          <p:nvSpPr>
            <p:cNvPr id="19" name="Oval 34">
              <a:extLst>
                <a:ext uri="{FF2B5EF4-FFF2-40B4-BE49-F238E27FC236}">
                  <a16:creationId xmlns:a16="http://schemas.microsoft.com/office/drawing/2014/main" id="{2F27F9A8-FD55-E143-BEAA-DF9C5FEF77FC}"/>
                </a:ext>
              </a:extLst>
            </p:cNvPr>
            <p:cNvSpPr/>
            <p:nvPr/>
          </p:nvSpPr>
          <p:spPr>
            <a:xfrm>
              <a:off x="1031719" y="4806462"/>
              <a:ext cx="1359877" cy="1359877"/>
            </a:xfrm>
            <a:prstGeom prst="ellipse">
              <a:avLst/>
            </a:prstGeom>
            <a:grpFill/>
            <a:ln>
              <a:noFill/>
            </a:ln>
            <a:effectLst>
              <a:outerShdw blurRad="1270000" dist="1651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sp>
          <p:nvSpPr>
            <p:cNvPr id="20" name="Rectangle 45">
              <a:extLst>
                <a:ext uri="{FF2B5EF4-FFF2-40B4-BE49-F238E27FC236}">
                  <a16:creationId xmlns:a16="http://schemas.microsoft.com/office/drawing/2014/main" id="{34C30147-E4B9-D444-8E8D-4F601938AA2A}"/>
                </a:ext>
              </a:extLst>
            </p:cNvPr>
            <p:cNvSpPr/>
            <p:nvPr/>
          </p:nvSpPr>
          <p:spPr>
            <a:xfrm>
              <a:off x="1095213" y="5101680"/>
              <a:ext cx="1232887" cy="82504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751" b="1" dirty="0">
                  <a:solidFill>
                    <a:schemeClr val="bg1"/>
                  </a:solidFill>
                  <a:effectLst>
                    <a:outerShdw blurRad="279400" dist="1270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A64446BE-E843-1B4E-AE03-3EDA38046128}"/>
              </a:ext>
            </a:extLst>
          </p:cNvPr>
          <p:cNvSpPr/>
          <p:nvPr/>
        </p:nvSpPr>
        <p:spPr>
          <a:xfrm>
            <a:off x="782935" y="505276"/>
            <a:ext cx="3531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94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5898C62-82C9-3941-BBD2-ACD870A56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04"/>
            <a:ext cx="5753100" cy="684219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48991" y="3073349"/>
            <a:ext cx="61960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8" name="TextBox 54"/>
          <p:cNvSpPr txBox="1"/>
          <p:nvPr/>
        </p:nvSpPr>
        <p:spPr>
          <a:xfrm>
            <a:off x="5753099" y="4167693"/>
            <a:ext cx="5391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196576"/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600" dirty="0">
                <a:solidFill>
                  <a:srgbClr val="196576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393413E-220D-9146-9708-FEF5C29E592C}"/>
              </a:ext>
            </a:extLst>
          </p:cNvPr>
          <p:cNvSpPr/>
          <p:nvPr/>
        </p:nvSpPr>
        <p:spPr>
          <a:xfrm>
            <a:off x="7243011" y="2116419"/>
            <a:ext cx="39020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2B9E9C"/>
                </a:solidFill>
                <a:cs typeface="+mn-ea"/>
                <a:sym typeface="+mn-lt"/>
              </a:rPr>
              <a:t>PART-04</a:t>
            </a:r>
            <a:endParaRPr lang="zh-CN" altLang="en-US" sz="6600" b="1" dirty="0">
              <a:solidFill>
                <a:srgbClr val="2B9E9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652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0C836089-46BC-E140-8871-A7A4AE465C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930" y="3897482"/>
            <a:ext cx="716137" cy="716137"/>
          </a:xfrm>
          <a:prstGeom prst="rect">
            <a:avLst/>
          </a:prstGeom>
        </p:spPr>
      </p:pic>
      <p:sp>
        <p:nvSpPr>
          <p:cNvPr id="10" name="椭圆 6">
            <a:extLst>
              <a:ext uri="{FF2B5EF4-FFF2-40B4-BE49-F238E27FC236}">
                <a16:creationId xmlns:a16="http://schemas.microsoft.com/office/drawing/2014/main" id="{896F5F58-9E73-D642-A215-7232A4EFEDEE}"/>
              </a:ext>
            </a:extLst>
          </p:cNvPr>
          <p:cNvSpPr/>
          <p:nvPr/>
        </p:nvSpPr>
        <p:spPr>
          <a:xfrm flipH="1" flipV="1">
            <a:off x="6096000" y="3696479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196576"/>
          </a:solidFill>
          <a:ln w="25400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endParaRPr lang="zh-CN" alt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椭圆 61">
            <a:extLst>
              <a:ext uri="{FF2B5EF4-FFF2-40B4-BE49-F238E27FC236}">
                <a16:creationId xmlns:a16="http://schemas.microsoft.com/office/drawing/2014/main" id="{6AA71EA8-57CD-EE49-973B-3EA930A35AE1}"/>
              </a:ext>
            </a:extLst>
          </p:cNvPr>
          <p:cNvSpPr/>
          <p:nvPr/>
        </p:nvSpPr>
        <p:spPr>
          <a:xfrm flipH="1" flipV="1">
            <a:off x="4316920" y="3945103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196576"/>
          </a:solidFill>
          <a:ln w="25400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endParaRPr lang="zh-CN" alt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椭圆 6">
            <a:extLst>
              <a:ext uri="{FF2B5EF4-FFF2-40B4-BE49-F238E27FC236}">
                <a16:creationId xmlns:a16="http://schemas.microsoft.com/office/drawing/2014/main" id="{69930F48-602A-944E-83EE-AAEB12841490}"/>
              </a:ext>
            </a:extLst>
          </p:cNvPr>
          <p:cNvSpPr/>
          <p:nvPr/>
        </p:nvSpPr>
        <p:spPr>
          <a:xfrm>
            <a:off x="4316920" y="2177752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196576"/>
          </a:solidFill>
          <a:ln w="25400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endParaRPr lang="zh-CN" alt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椭圆 61">
            <a:extLst>
              <a:ext uri="{FF2B5EF4-FFF2-40B4-BE49-F238E27FC236}">
                <a16:creationId xmlns:a16="http://schemas.microsoft.com/office/drawing/2014/main" id="{694EBEED-D7C6-0E4F-B898-7F3B60B879E6}"/>
              </a:ext>
            </a:extLst>
          </p:cNvPr>
          <p:cNvSpPr/>
          <p:nvPr/>
        </p:nvSpPr>
        <p:spPr>
          <a:xfrm>
            <a:off x="5835078" y="2165690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196576"/>
          </a:solidFill>
          <a:ln w="25400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endParaRPr lang="zh-CN" alt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21">
            <a:extLst>
              <a:ext uri="{FF2B5EF4-FFF2-40B4-BE49-F238E27FC236}">
                <a16:creationId xmlns:a16="http://schemas.microsoft.com/office/drawing/2014/main" id="{99BFEEE2-6228-DF4D-83AE-9315F00BCA29}"/>
              </a:ext>
            </a:extLst>
          </p:cNvPr>
          <p:cNvSpPr txBox="1"/>
          <p:nvPr/>
        </p:nvSpPr>
        <p:spPr>
          <a:xfrm>
            <a:off x="4628645" y="2711341"/>
            <a:ext cx="1072026" cy="67710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en-US" altLang="zh-CN" sz="4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endParaRPr lang="zh-CN" altLang="en-US" sz="44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22">
            <a:extLst>
              <a:ext uri="{FF2B5EF4-FFF2-40B4-BE49-F238E27FC236}">
                <a16:creationId xmlns:a16="http://schemas.microsoft.com/office/drawing/2014/main" id="{3C69A679-7BD5-1146-90D3-5EE0B345352F}"/>
              </a:ext>
            </a:extLst>
          </p:cNvPr>
          <p:cNvSpPr txBox="1"/>
          <p:nvPr/>
        </p:nvSpPr>
        <p:spPr>
          <a:xfrm>
            <a:off x="6307382" y="2687054"/>
            <a:ext cx="987843" cy="67710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en-US" altLang="zh-CN" sz="4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</a:t>
            </a:r>
            <a:endParaRPr lang="zh-CN" altLang="en-US" sz="44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23">
            <a:extLst>
              <a:ext uri="{FF2B5EF4-FFF2-40B4-BE49-F238E27FC236}">
                <a16:creationId xmlns:a16="http://schemas.microsoft.com/office/drawing/2014/main" id="{29FE05EB-8B0C-CE42-8A0B-B2514EF6F809}"/>
              </a:ext>
            </a:extLst>
          </p:cNvPr>
          <p:cNvSpPr txBox="1"/>
          <p:nvPr/>
        </p:nvSpPr>
        <p:spPr>
          <a:xfrm>
            <a:off x="4683119" y="4412400"/>
            <a:ext cx="1104809" cy="67710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en-US" altLang="zh-CN" sz="4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  <a:endParaRPr lang="zh-CN" altLang="en-US" sz="44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124">
            <a:extLst>
              <a:ext uri="{FF2B5EF4-FFF2-40B4-BE49-F238E27FC236}">
                <a16:creationId xmlns:a16="http://schemas.microsoft.com/office/drawing/2014/main" id="{1900341F-99E3-DA4B-88ED-F91AAC03BEEC}"/>
              </a:ext>
            </a:extLst>
          </p:cNvPr>
          <p:cNvSpPr txBox="1"/>
          <p:nvPr/>
        </p:nvSpPr>
        <p:spPr>
          <a:xfrm>
            <a:off x="6431168" y="4339768"/>
            <a:ext cx="1021143" cy="67710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en-US" altLang="zh-CN" sz="4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endParaRPr lang="zh-CN" altLang="en-US" sz="44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76">
            <a:extLst>
              <a:ext uri="{FF2B5EF4-FFF2-40B4-BE49-F238E27FC236}">
                <a16:creationId xmlns:a16="http://schemas.microsoft.com/office/drawing/2014/main" id="{B5D50C3D-64A4-CD4A-87CE-BF252FBB0CD4}"/>
              </a:ext>
            </a:extLst>
          </p:cNvPr>
          <p:cNvSpPr txBox="1"/>
          <p:nvPr/>
        </p:nvSpPr>
        <p:spPr>
          <a:xfrm>
            <a:off x="8149172" y="4404923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29" name="文本框 11">
            <a:extLst>
              <a:ext uri="{FF2B5EF4-FFF2-40B4-BE49-F238E27FC236}">
                <a16:creationId xmlns:a16="http://schemas.microsoft.com/office/drawing/2014/main" id="{1FAF6543-2CCC-B745-A406-439AA2FDB815}"/>
              </a:ext>
            </a:extLst>
          </p:cNvPr>
          <p:cNvSpPr txBox="1"/>
          <p:nvPr/>
        </p:nvSpPr>
        <p:spPr>
          <a:xfrm>
            <a:off x="8149172" y="4805033"/>
            <a:ext cx="3084393" cy="6298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6" name="TextBox 76">
            <a:extLst>
              <a:ext uri="{FF2B5EF4-FFF2-40B4-BE49-F238E27FC236}">
                <a16:creationId xmlns:a16="http://schemas.microsoft.com/office/drawing/2014/main" id="{4FF8D2C9-30AB-474F-B110-AEF141A064F6}"/>
              </a:ext>
            </a:extLst>
          </p:cNvPr>
          <p:cNvSpPr txBox="1"/>
          <p:nvPr/>
        </p:nvSpPr>
        <p:spPr>
          <a:xfrm>
            <a:off x="8149172" y="1952623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27" name="文本框 14">
            <a:extLst>
              <a:ext uri="{FF2B5EF4-FFF2-40B4-BE49-F238E27FC236}">
                <a16:creationId xmlns:a16="http://schemas.microsoft.com/office/drawing/2014/main" id="{A5031A0F-3666-0A4B-B8D4-FD99B8E726E5}"/>
              </a:ext>
            </a:extLst>
          </p:cNvPr>
          <p:cNvSpPr txBox="1"/>
          <p:nvPr/>
        </p:nvSpPr>
        <p:spPr>
          <a:xfrm>
            <a:off x="8149172" y="2352733"/>
            <a:ext cx="3084393" cy="6298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4" name="TextBox 76">
            <a:extLst>
              <a:ext uri="{FF2B5EF4-FFF2-40B4-BE49-F238E27FC236}">
                <a16:creationId xmlns:a16="http://schemas.microsoft.com/office/drawing/2014/main" id="{F38B8154-C241-4746-BC9F-B8B4D0E138E9}"/>
              </a:ext>
            </a:extLst>
          </p:cNvPr>
          <p:cNvSpPr txBox="1"/>
          <p:nvPr/>
        </p:nvSpPr>
        <p:spPr>
          <a:xfrm>
            <a:off x="2139687" y="4404923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25" name="文本框 17">
            <a:extLst>
              <a:ext uri="{FF2B5EF4-FFF2-40B4-BE49-F238E27FC236}">
                <a16:creationId xmlns:a16="http://schemas.microsoft.com/office/drawing/2014/main" id="{5E368C48-DFFC-7849-A97E-0D9E62435F32}"/>
              </a:ext>
            </a:extLst>
          </p:cNvPr>
          <p:cNvSpPr txBox="1"/>
          <p:nvPr/>
        </p:nvSpPr>
        <p:spPr>
          <a:xfrm>
            <a:off x="788964" y="4805033"/>
            <a:ext cx="3084393" cy="6298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2" name="TextBox 76">
            <a:extLst>
              <a:ext uri="{FF2B5EF4-FFF2-40B4-BE49-F238E27FC236}">
                <a16:creationId xmlns:a16="http://schemas.microsoft.com/office/drawing/2014/main" id="{D8881256-6570-E54A-B970-0F6E5F058C74}"/>
              </a:ext>
            </a:extLst>
          </p:cNvPr>
          <p:cNvSpPr txBox="1"/>
          <p:nvPr/>
        </p:nvSpPr>
        <p:spPr>
          <a:xfrm>
            <a:off x="2139687" y="1952623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A85D5695-4FCE-1742-A828-60528E30AF99}"/>
              </a:ext>
            </a:extLst>
          </p:cNvPr>
          <p:cNvSpPr txBox="1"/>
          <p:nvPr/>
        </p:nvSpPr>
        <p:spPr>
          <a:xfrm>
            <a:off x="788964" y="2352733"/>
            <a:ext cx="3084393" cy="6298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AE55A6C-697A-874F-8007-4E0903871BB3}"/>
              </a:ext>
            </a:extLst>
          </p:cNvPr>
          <p:cNvSpPr/>
          <p:nvPr/>
        </p:nvSpPr>
        <p:spPr>
          <a:xfrm>
            <a:off x="782935" y="505276"/>
            <a:ext cx="3531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85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8" grpId="0"/>
      <p:bldP spid="29" grpId="0"/>
      <p:bldP spid="26" grpId="0"/>
      <p:bldP spid="27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B61BC19-84DA-5E43-BD4D-888A94D84B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282" y="3495669"/>
            <a:ext cx="716137" cy="71613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29519D6-16B6-5147-B5B3-CD0075A93B2A}"/>
              </a:ext>
            </a:extLst>
          </p:cNvPr>
          <p:cNvSpPr/>
          <p:nvPr/>
        </p:nvSpPr>
        <p:spPr>
          <a:xfrm>
            <a:off x="1315597" y="3979835"/>
            <a:ext cx="4586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E364B83-14BC-D640-AE2D-8855F1B8919E}"/>
              </a:ext>
            </a:extLst>
          </p:cNvPr>
          <p:cNvGrpSpPr/>
          <p:nvPr/>
        </p:nvGrpSpPr>
        <p:grpSpPr>
          <a:xfrm>
            <a:off x="3282888" y="1512057"/>
            <a:ext cx="5119730" cy="4935556"/>
            <a:chOff x="2659180" y="342900"/>
            <a:chExt cx="6688546" cy="6447938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46F3AA56-F922-9143-A546-A439BA53D795}"/>
                </a:ext>
              </a:extLst>
            </p:cNvPr>
            <p:cNvGrpSpPr/>
            <p:nvPr/>
          </p:nvGrpSpPr>
          <p:grpSpPr>
            <a:xfrm>
              <a:off x="3410170" y="924409"/>
              <a:ext cx="5351068" cy="5304331"/>
              <a:chOff x="3101515" y="444795"/>
              <a:chExt cx="6020998" cy="5968411"/>
            </a:xfrm>
          </p:grpSpPr>
          <p:sp>
            <p:nvSpPr>
              <p:cNvPr id="52" name="任意多边形 6">
                <a:extLst>
                  <a:ext uri="{FF2B5EF4-FFF2-40B4-BE49-F238E27FC236}">
                    <a16:creationId xmlns:a16="http://schemas.microsoft.com/office/drawing/2014/main" id="{F3E7AA16-D3CE-A240-AE72-9D1BEE29A2A1}"/>
                  </a:ext>
                </a:extLst>
              </p:cNvPr>
              <p:cNvSpPr/>
              <p:nvPr/>
            </p:nvSpPr>
            <p:spPr>
              <a:xfrm>
                <a:off x="6112014" y="444796"/>
                <a:ext cx="3010499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rgbClr val="196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任意多边形 7">
                <a:extLst>
                  <a:ext uri="{FF2B5EF4-FFF2-40B4-BE49-F238E27FC236}">
                    <a16:creationId xmlns:a16="http://schemas.microsoft.com/office/drawing/2014/main" id="{28D13409-D982-D547-AB9C-D6D7B3C8691F}"/>
                  </a:ext>
                </a:extLst>
              </p:cNvPr>
              <p:cNvSpPr/>
              <p:nvPr/>
            </p:nvSpPr>
            <p:spPr>
              <a:xfrm flipH="1">
                <a:off x="3101515" y="444795"/>
                <a:ext cx="3010500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rgbClr val="196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任意多边形 8">
                <a:extLst>
                  <a:ext uri="{FF2B5EF4-FFF2-40B4-BE49-F238E27FC236}">
                    <a16:creationId xmlns:a16="http://schemas.microsoft.com/office/drawing/2014/main" id="{83D33D4F-D0FA-B247-9934-03059CDB3A19}"/>
                  </a:ext>
                </a:extLst>
              </p:cNvPr>
              <p:cNvSpPr/>
              <p:nvPr/>
            </p:nvSpPr>
            <p:spPr>
              <a:xfrm flipV="1">
                <a:off x="6112014" y="3429001"/>
                <a:ext cx="3010499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rgbClr val="196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任意多边形 9">
                <a:extLst>
                  <a:ext uri="{FF2B5EF4-FFF2-40B4-BE49-F238E27FC236}">
                    <a16:creationId xmlns:a16="http://schemas.microsoft.com/office/drawing/2014/main" id="{CF434FD4-773F-1E48-A2CA-F145B5740869}"/>
                  </a:ext>
                </a:extLst>
              </p:cNvPr>
              <p:cNvSpPr/>
              <p:nvPr/>
            </p:nvSpPr>
            <p:spPr>
              <a:xfrm flipH="1" flipV="1">
                <a:off x="3101515" y="3429000"/>
                <a:ext cx="3010499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rgbClr val="196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同心圆 22">
              <a:extLst>
                <a:ext uri="{FF2B5EF4-FFF2-40B4-BE49-F238E27FC236}">
                  <a16:creationId xmlns:a16="http://schemas.microsoft.com/office/drawing/2014/main" id="{A7DA6D81-04C9-204F-82BB-D29104878A9B}"/>
                </a:ext>
              </a:extLst>
            </p:cNvPr>
            <p:cNvSpPr/>
            <p:nvPr/>
          </p:nvSpPr>
          <p:spPr>
            <a:xfrm>
              <a:off x="3405190" y="896060"/>
              <a:ext cx="5361028" cy="5361027"/>
            </a:xfrm>
            <a:prstGeom prst="donut">
              <a:avLst>
                <a:gd name="adj" fmla="val 3568"/>
              </a:avLst>
            </a:prstGeom>
            <a:solidFill>
              <a:srgbClr val="19657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24" name="同心圆 23">
              <a:extLst>
                <a:ext uri="{FF2B5EF4-FFF2-40B4-BE49-F238E27FC236}">
                  <a16:creationId xmlns:a16="http://schemas.microsoft.com/office/drawing/2014/main" id="{E92F8048-795A-844E-A55B-70DE596C0156}"/>
                </a:ext>
              </a:extLst>
            </p:cNvPr>
            <p:cNvSpPr/>
            <p:nvPr/>
          </p:nvSpPr>
          <p:spPr>
            <a:xfrm>
              <a:off x="3173646" y="664517"/>
              <a:ext cx="5824114" cy="5824113"/>
            </a:xfrm>
            <a:prstGeom prst="donut">
              <a:avLst>
                <a:gd name="adj" fmla="val 4163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14300" sx="97000" sy="97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75">
              <a:extLst>
                <a:ext uri="{FF2B5EF4-FFF2-40B4-BE49-F238E27FC236}">
                  <a16:creationId xmlns:a16="http://schemas.microsoft.com/office/drawing/2014/main" id="{9D503365-8D44-B54A-B2A4-2C579179CC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3238" y="1927577"/>
              <a:ext cx="320575" cy="461235"/>
            </a:xfrm>
            <a:custGeom>
              <a:avLst/>
              <a:gdLst>
                <a:gd name="T0" fmla="*/ 45 w 83"/>
                <a:gd name="T1" fmla="*/ 17 h 119"/>
                <a:gd name="T2" fmla="*/ 70 w 83"/>
                <a:gd name="T3" fmla="*/ 31 h 119"/>
                <a:gd name="T4" fmla="*/ 73 w 83"/>
                <a:gd name="T5" fmla="*/ 27 h 119"/>
                <a:gd name="T6" fmla="*/ 73 w 83"/>
                <a:gd name="T7" fmla="*/ 24 h 119"/>
                <a:gd name="T8" fmla="*/ 72 w 83"/>
                <a:gd name="T9" fmla="*/ 21 h 119"/>
                <a:gd name="T10" fmla="*/ 53 w 83"/>
                <a:gd name="T11" fmla="*/ 11 h 119"/>
                <a:gd name="T12" fmla="*/ 50 w 83"/>
                <a:gd name="T13" fmla="*/ 10 h 119"/>
                <a:gd name="T14" fmla="*/ 48 w 83"/>
                <a:gd name="T15" fmla="*/ 12 h 119"/>
                <a:gd name="T16" fmla="*/ 45 w 83"/>
                <a:gd name="T17" fmla="*/ 17 h 119"/>
                <a:gd name="T18" fmla="*/ 40 w 83"/>
                <a:gd name="T19" fmla="*/ 26 h 119"/>
                <a:gd name="T20" fmla="*/ 45 w 83"/>
                <a:gd name="T21" fmla="*/ 29 h 119"/>
                <a:gd name="T22" fmla="*/ 24 w 83"/>
                <a:gd name="T23" fmla="*/ 66 h 119"/>
                <a:gd name="T24" fmla="*/ 18 w 83"/>
                <a:gd name="T25" fmla="*/ 63 h 119"/>
                <a:gd name="T26" fmla="*/ 40 w 83"/>
                <a:gd name="T27" fmla="*/ 26 h 119"/>
                <a:gd name="T28" fmla="*/ 13 w 83"/>
                <a:gd name="T29" fmla="*/ 72 h 119"/>
                <a:gd name="T30" fmla="*/ 11 w 83"/>
                <a:gd name="T31" fmla="*/ 93 h 119"/>
                <a:gd name="T32" fmla="*/ 22 w 83"/>
                <a:gd name="T33" fmla="*/ 98 h 119"/>
                <a:gd name="T34" fmla="*/ 39 w 83"/>
                <a:gd name="T35" fmla="*/ 87 h 119"/>
                <a:gd name="T36" fmla="*/ 24 w 83"/>
                <a:gd name="T37" fmla="*/ 82 h 119"/>
                <a:gd name="T38" fmla="*/ 13 w 83"/>
                <a:gd name="T39" fmla="*/ 72 h 119"/>
                <a:gd name="T40" fmla="*/ 45 w 83"/>
                <a:gd name="T41" fmla="*/ 94 h 119"/>
                <a:gd name="T42" fmla="*/ 8 w 83"/>
                <a:gd name="T43" fmla="*/ 119 h 119"/>
                <a:gd name="T44" fmla="*/ 0 w 83"/>
                <a:gd name="T45" fmla="*/ 115 h 119"/>
                <a:gd name="T46" fmla="*/ 3 w 83"/>
                <a:gd name="T47" fmla="*/ 70 h 119"/>
                <a:gd name="T48" fmla="*/ 6 w 83"/>
                <a:gd name="T49" fmla="*/ 66 h 119"/>
                <a:gd name="T50" fmla="*/ 28 w 83"/>
                <a:gd name="T51" fmla="*/ 27 h 119"/>
                <a:gd name="T52" fmla="*/ 37 w 83"/>
                <a:gd name="T53" fmla="*/ 12 h 119"/>
                <a:gd name="T54" fmla="*/ 40 w 83"/>
                <a:gd name="T55" fmla="*/ 7 h 119"/>
                <a:gd name="T56" fmla="*/ 48 w 83"/>
                <a:gd name="T57" fmla="*/ 1 h 119"/>
                <a:gd name="T58" fmla="*/ 58 w 83"/>
                <a:gd name="T59" fmla="*/ 2 h 119"/>
                <a:gd name="T60" fmla="*/ 76 w 83"/>
                <a:gd name="T61" fmla="*/ 13 h 119"/>
                <a:gd name="T62" fmla="*/ 83 w 83"/>
                <a:gd name="T63" fmla="*/ 21 h 119"/>
                <a:gd name="T64" fmla="*/ 81 w 83"/>
                <a:gd name="T65" fmla="*/ 31 h 119"/>
                <a:gd name="T66" fmla="*/ 45 w 83"/>
                <a:gd name="T67" fmla="*/ 9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119">
                  <a:moveTo>
                    <a:pt x="45" y="17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6"/>
                    <a:pt x="74" y="25"/>
                    <a:pt x="73" y="24"/>
                  </a:cubicBezTo>
                  <a:cubicBezTo>
                    <a:pt x="73" y="23"/>
                    <a:pt x="73" y="22"/>
                    <a:pt x="72" y="2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1" y="10"/>
                    <a:pt x="50" y="10"/>
                  </a:cubicBezTo>
                  <a:cubicBezTo>
                    <a:pt x="49" y="10"/>
                    <a:pt x="48" y="11"/>
                    <a:pt x="48" y="12"/>
                  </a:cubicBezTo>
                  <a:cubicBezTo>
                    <a:pt x="45" y="17"/>
                    <a:pt x="45" y="17"/>
                    <a:pt x="45" y="17"/>
                  </a:cubicBezTo>
                  <a:close/>
                  <a:moveTo>
                    <a:pt x="40" y="26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40" y="26"/>
                    <a:pt x="40" y="26"/>
                    <a:pt x="40" y="26"/>
                  </a:cubicBezTo>
                  <a:close/>
                  <a:moveTo>
                    <a:pt x="13" y="72"/>
                  </a:moveTo>
                  <a:cubicBezTo>
                    <a:pt x="11" y="93"/>
                    <a:pt x="11" y="93"/>
                    <a:pt x="11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5" y="83"/>
                    <a:pt x="30" y="82"/>
                    <a:pt x="24" y="82"/>
                  </a:cubicBezTo>
                  <a:cubicBezTo>
                    <a:pt x="20" y="77"/>
                    <a:pt x="17" y="74"/>
                    <a:pt x="13" y="72"/>
                  </a:cubicBezTo>
                  <a:close/>
                  <a:moveTo>
                    <a:pt x="45" y="94"/>
                  </a:moveTo>
                  <a:cubicBezTo>
                    <a:pt x="8" y="119"/>
                    <a:pt x="8" y="119"/>
                    <a:pt x="8" y="11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4"/>
                    <a:pt x="44" y="2"/>
                    <a:pt x="48" y="1"/>
                  </a:cubicBezTo>
                  <a:cubicBezTo>
                    <a:pt x="51" y="0"/>
                    <a:pt x="55" y="0"/>
                    <a:pt x="58" y="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80" y="15"/>
                    <a:pt x="82" y="18"/>
                    <a:pt x="83" y="21"/>
                  </a:cubicBezTo>
                  <a:cubicBezTo>
                    <a:pt x="83" y="24"/>
                    <a:pt x="83" y="28"/>
                    <a:pt x="81" y="31"/>
                  </a:cubicBezTo>
                  <a:cubicBezTo>
                    <a:pt x="69" y="52"/>
                    <a:pt x="57" y="73"/>
                    <a:pt x="45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274EBD36-712A-1A42-ADBD-6CB0134A2B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7221" y="1856160"/>
              <a:ext cx="452285" cy="498670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72">
              <a:extLst>
                <a:ext uri="{FF2B5EF4-FFF2-40B4-BE49-F238E27FC236}">
                  <a16:creationId xmlns:a16="http://schemas.microsoft.com/office/drawing/2014/main" id="{87213BB8-D6EF-B44E-A8CE-2A61449492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078" y="4820949"/>
              <a:ext cx="433307" cy="461841"/>
            </a:xfrm>
            <a:custGeom>
              <a:avLst/>
              <a:gdLst>
                <a:gd name="T0" fmla="*/ 127 w 358"/>
                <a:gd name="T1" fmla="*/ 292 h 382"/>
                <a:gd name="T2" fmla="*/ 322 w 358"/>
                <a:gd name="T3" fmla="*/ 63 h 382"/>
                <a:gd name="T4" fmla="*/ 333 w 358"/>
                <a:gd name="T5" fmla="*/ 113 h 382"/>
                <a:gd name="T6" fmla="*/ 336 w 358"/>
                <a:gd name="T7" fmla="*/ 178 h 382"/>
                <a:gd name="T8" fmla="*/ 338 w 358"/>
                <a:gd name="T9" fmla="*/ 245 h 382"/>
                <a:gd name="T10" fmla="*/ 321 w 358"/>
                <a:gd name="T11" fmla="*/ 314 h 382"/>
                <a:gd name="T12" fmla="*/ 271 w 358"/>
                <a:gd name="T13" fmla="*/ 382 h 382"/>
                <a:gd name="T14" fmla="*/ 172 w 358"/>
                <a:gd name="T15" fmla="*/ 226 h 382"/>
                <a:gd name="T16" fmla="*/ 123 w 358"/>
                <a:gd name="T17" fmla="*/ 197 h 382"/>
                <a:gd name="T18" fmla="*/ 125 w 358"/>
                <a:gd name="T19" fmla="*/ 208 h 382"/>
                <a:gd name="T20" fmla="*/ 174 w 358"/>
                <a:gd name="T21" fmla="*/ 236 h 382"/>
                <a:gd name="T22" fmla="*/ 172 w 358"/>
                <a:gd name="T23" fmla="*/ 226 h 382"/>
                <a:gd name="T24" fmla="*/ 288 w 358"/>
                <a:gd name="T25" fmla="*/ 136 h 382"/>
                <a:gd name="T26" fmla="*/ 263 w 358"/>
                <a:gd name="T27" fmla="*/ 125 h 382"/>
                <a:gd name="T28" fmla="*/ 171 w 358"/>
                <a:gd name="T29" fmla="*/ 70 h 382"/>
                <a:gd name="T30" fmla="*/ 148 w 358"/>
                <a:gd name="T31" fmla="*/ 54 h 382"/>
                <a:gd name="T32" fmla="*/ 171 w 358"/>
                <a:gd name="T33" fmla="*/ 70 h 382"/>
                <a:gd name="T34" fmla="*/ 204 w 358"/>
                <a:gd name="T35" fmla="*/ 39 h 382"/>
                <a:gd name="T36" fmla="*/ 193 w 358"/>
                <a:gd name="T37" fmla="*/ 64 h 382"/>
                <a:gd name="T38" fmla="*/ 258 w 358"/>
                <a:gd name="T39" fmla="*/ 103 h 382"/>
                <a:gd name="T40" fmla="*/ 274 w 358"/>
                <a:gd name="T41" fmla="*/ 80 h 382"/>
                <a:gd name="T42" fmla="*/ 258 w 358"/>
                <a:gd name="T43" fmla="*/ 103 h 382"/>
                <a:gd name="T44" fmla="*/ 249 w 358"/>
                <a:gd name="T45" fmla="*/ 55 h 382"/>
                <a:gd name="T46" fmla="*/ 226 w 358"/>
                <a:gd name="T47" fmla="*/ 71 h 382"/>
                <a:gd name="T48" fmla="*/ 182 w 358"/>
                <a:gd name="T49" fmla="*/ 209 h 382"/>
                <a:gd name="T50" fmla="*/ 133 w 358"/>
                <a:gd name="T51" fmla="*/ 180 h 382"/>
                <a:gd name="T52" fmla="*/ 135 w 358"/>
                <a:gd name="T53" fmla="*/ 190 h 382"/>
                <a:gd name="T54" fmla="*/ 184 w 358"/>
                <a:gd name="T55" fmla="*/ 219 h 382"/>
                <a:gd name="T56" fmla="*/ 182 w 358"/>
                <a:gd name="T57" fmla="*/ 209 h 382"/>
                <a:gd name="T58" fmla="*/ 157 w 358"/>
                <a:gd name="T59" fmla="*/ 104 h 382"/>
                <a:gd name="T60" fmla="*/ 186 w 358"/>
                <a:gd name="T61" fmla="*/ 195 h 382"/>
                <a:gd name="T62" fmla="*/ 222 w 358"/>
                <a:gd name="T63" fmla="*/ 90 h 382"/>
                <a:gd name="T64" fmla="*/ 136 w 358"/>
                <a:gd name="T65" fmla="*/ 238 h 382"/>
                <a:gd name="T66" fmla="*/ 129 w 358"/>
                <a:gd name="T67" fmla="*/ 21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8" h="382">
                  <a:moveTo>
                    <a:pt x="131" y="382"/>
                  </a:moveTo>
                  <a:cubicBezTo>
                    <a:pt x="135" y="352"/>
                    <a:pt x="135" y="320"/>
                    <a:pt x="127" y="292"/>
                  </a:cubicBezTo>
                  <a:cubicBezTo>
                    <a:pt x="0" y="220"/>
                    <a:pt x="34" y="56"/>
                    <a:pt x="140" y="23"/>
                  </a:cubicBezTo>
                  <a:cubicBezTo>
                    <a:pt x="196" y="0"/>
                    <a:pt x="272" y="14"/>
                    <a:pt x="322" y="63"/>
                  </a:cubicBezTo>
                  <a:cubicBezTo>
                    <a:pt x="358" y="99"/>
                    <a:pt x="340" y="109"/>
                    <a:pt x="340" y="109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7" y="130"/>
                    <a:pt x="345" y="162"/>
                    <a:pt x="344" y="166"/>
                  </a:cubicBezTo>
                  <a:cubicBezTo>
                    <a:pt x="342" y="172"/>
                    <a:pt x="336" y="178"/>
                    <a:pt x="336" y="178"/>
                  </a:cubicBezTo>
                  <a:cubicBezTo>
                    <a:pt x="354" y="239"/>
                    <a:pt x="354" y="239"/>
                    <a:pt x="354" y="239"/>
                  </a:cubicBezTo>
                  <a:cubicBezTo>
                    <a:pt x="338" y="245"/>
                    <a:pt x="338" y="245"/>
                    <a:pt x="338" y="245"/>
                  </a:cubicBezTo>
                  <a:cubicBezTo>
                    <a:pt x="341" y="265"/>
                    <a:pt x="343" y="281"/>
                    <a:pt x="341" y="300"/>
                  </a:cubicBezTo>
                  <a:cubicBezTo>
                    <a:pt x="341" y="304"/>
                    <a:pt x="330" y="313"/>
                    <a:pt x="321" y="314"/>
                  </a:cubicBezTo>
                  <a:cubicBezTo>
                    <a:pt x="267" y="317"/>
                    <a:pt x="267" y="317"/>
                    <a:pt x="267" y="317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131" y="382"/>
                    <a:pt x="131" y="382"/>
                    <a:pt x="131" y="382"/>
                  </a:cubicBezTo>
                  <a:close/>
                  <a:moveTo>
                    <a:pt x="172" y="226"/>
                  </a:moveTo>
                  <a:cubicBezTo>
                    <a:pt x="132" y="196"/>
                    <a:pt x="132" y="196"/>
                    <a:pt x="132" y="196"/>
                  </a:cubicBezTo>
                  <a:cubicBezTo>
                    <a:pt x="129" y="193"/>
                    <a:pt x="125" y="194"/>
                    <a:pt x="123" y="197"/>
                  </a:cubicBezTo>
                  <a:cubicBezTo>
                    <a:pt x="123" y="197"/>
                    <a:pt x="123" y="197"/>
                    <a:pt x="123" y="197"/>
                  </a:cubicBezTo>
                  <a:cubicBezTo>
                    <a:pt x="121" y="201"/>
                    <a:pt x="122" y="205"/>
                    <a:pt x="125" y="20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8" y="240"/>
                    <a:pt x="172" y="239"/>
                    <a:pt x="174" y="236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6" y="233"/>
                    <a:pt x="175" y="228"/>
                    <a:pt x="172" y="226"/>
                  </a:cubicBezTo>
                  <a:close/>
                  <a:moveTo>
                    <a:pt x="263" y="136"/>
                  </a:moveTo>
                  <a:cubicBezTo>
                    <a:pt x="288" y="136"/>
                    <a:pt x="288" y="136"/>
                    <a:pt x="288" y="136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63" y="125"/>
                    <a:pt x="263" y="125"/>
                    <a:pt x="263" y="125"/>
                  </a:cubicBezTo>
                  <a:cubicBezTo>
                    <a:pt x="263" y="136"/>
                    <a:pt x="263" y="136"/>
                    <a:pt x="263" y="136"/>
                  </a:cubicBezTo>
                  <a:close/>
                  <a:moveTo>
                    <a:pt x="171" y="70"/>
                  </a:moveTo>
                  <a:cubicBezTo>
                    <a:pt x="158" y="48"/>
                    <a:pt x="158" y="48"/>
                    <a:pt x="158" y="48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1" y="70"/>
                    <a:pt x="171" y="70"/>
                    <a:pt x="171" y="70"/>
                  </a:cubicBezTo>
                  <a:close/>
                  <a:moveTo>
                    <a:pt x="204" y="64"/>
                  </a:moveTo>
                  <a:cubicBezTo>
                    <a:pt x="204" y="39"/>
                    <a:pt x="204" y="39"/>
                    <a:pt x="204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04" y="64"/>
                    <a:pt x="204" y="64"/>
                    <a:pt x="204" y="64"/>
                  </a:cubicBezTo>
                  <a:close/>
                  <a:moveTo>
                    <a:pt x="258" y="103"/>
                  </a:moveTo>
                  <a:cubicBezTo>
                    <a:pt x="279" y="90"/>
                    <a:pt x="279" y="90"/>
                    <a:pt x="279" y="90"/>
                  </a:cubicBezTo>
                  <a:cubicBezTo>
                    <a:pt x="274" y="80"/>
                    <a:pt x="274" y="80"/>
                    <a:pt x="274" y="80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8" y="103"/>
                    <a:pt x="258" y="103"/>
                    <a:pt x="258" y="103"/>
                  </a:cubicBezTo>
                  <a:close/>
                  <a:moveTo>
                    <a:pt x="236" y="76"/>
                  </a:moveTo>
                  <a:cubicBezTo>
                    <a:pt x="249" y="55"/>
                    <a:pt x="249" y="55"/>
                    <a:pt x="249" y="55"/>
                  </a:cubicBezTo>
                  <a:cubicBezTo>
                    <a:pt x="239" y="49"/>
                    <a:pt x="239" y="49"/>
                    <a:pt x="239" y="4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36" y="76"/>
                    <a:pt x="236" y="76"/>
                    <a:pt x="236" y="76"/>
                  </a:cubicBezTo>
                  <a:close/>
                  <a:moveTo>
                    <a:pt x="182" y="209"/>
                  </a:moveTo>
                  <a:cubicBezTo>
                    <a:pt x="142" y="178"/>
                    <a:pt x="142" y="178"/>
                    <a:pt x="142" y="178"/>
                  </a:cubicBezTo>
                  <a:cubicBezTo>
                    <a:pt x="139" y="176"/>
                    <a:pt x="135" y="177"/>
                    <a:pt x="133" y="180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1" y="183"/>
                    <a:pt x="132" y="188"/>
                    <a:pt x="135" y="190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8" y="223"/>
                    <a:pt x="182" y="222"/>
                    <a:pt x="184" y="219"/>
                  </a:cubicBezTo>
                  <a:cubicBezTo>
                    <a:pt x="184" y="219"/>
                    <a:pt x="184" y="219"/>
                    <a:pt x="184" y="219"/>
                  </a:cubicBezTo>
                  <a:cubicBezTo>
                    <a:pt x="186" y="216"/>
                    <a:pt x="185" y="211"/>
                    <a:pt x="182" y="209"/>
                  </a:cubicBezTo>
                  <a:close/>
                  <a:moveTo>
                    <a:pt x="222" y="90"/>
                  </a:moveTo>
                  <a:cubicBezTo>
                    <a:pt x="198" y="76"/>
                    <a:pt x="169" y="83"/>
                    <a:pt x="157" y="104"/>
                  </a:cubicBezTo>
                  <a:cubicBezTo>
                    <a:pt x="144" y="126"/>
                    <a:pt x="160" y="151"/>
                    <a:pt x="149" y="174"/>
                  </a:cubicBezTo>
                  <a:cubicBezTo>
                    <a:pt x="186" y="195"/>
                    <a:pt x="186" y="195"/>
                    <a:pt x="186" y="195"/>
                  </a:cubicBezTo>
                  <a:cubicBezTo>
                    <a:pt x="200" y="174"/>
                    <a:pt x="229" y="176"/>
                    <a:pt x="242" y="154"/>
                  </a:cubicBezTo>
                  <a:cubicBezTo>
                    <a:pt x="255" y="132"/>
                    <a:pt x="245" y="104"/>
                    <a:pt x="222" y="90"/>
                  </a:cubicBezTo>
                  <a:close/>
                  <a:moveTo>
                    <a:pt x="129" y="216"/>
                  </a:moveTo>
                  <a:cubicBezTo>
                    <a:pt x="125" y="224"/>
                    <a:pt x="128" y="233"/>
                    <a:pt x="136" y="238"/>
                  </a:cubicBezTo>
                  <a:cubicBezTo>
                    <a:pt x="142" y="241"/>
                    <a:pt x="150" y="240"/>
                    <a:pt x="155" y="236"/>
                  </a:cubicBezTo>
                  <a:lnTo>
                    <a:pt x="129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B9B3E97-D098-124B-BC9D-A5BADE4F7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323" y="4868117"/>
              <a:ext cx="352802" cy="367104"/>
            </a:xfrm>
            <a:custGeom>
              <a:avLst/>
              <a:gdLst>
                <a:gd name="T0" fmla="*/ 81 w 94"/>
                <a:gd name="T1" fmla="*/ 57 h 98"/>
                <a:gd name="T2" fmla="*/ 81 w 94"/>
                <a:gd name="T3" fmla="*/ 95 h 98"/>
                <a:gd name="T4" fmla="*/ 81 w 94"/>
                <a:gd name="T5" fmla="*/ 98 h 98"/>
                <a:gd name="T6" fmla="*/ 78 w 94"/>
                <a:gd name="T7" fmla="*/ 98 h 98"/>
                <a:gd name="T8" fmla="*/ 67 w 94"/>
                <a:gd name="T9" fmla="*/ 98 h 98"/>
                <a:gd name="T10" fmla="*/ 67 w 94"/>
                <a:gd name="T11" fmla="*/ 68 h 98"/>
                <a:gd name="T12" fmla="*/ 62 w 94"/>
                <a:gd name="T13" fmla="*/ 64 h 98"/>
                <a:gd name="T14" fmla="*/ 49 w 94"/>
                <a:gd name="T15" fmla="*/ 64 h 98"/>
                <a:gd name="T16" fmla="*/ 45 w 94"/>
                <a:gd name="T17" fmla="*/ 68 h 98"/>
                <a:gd name="T18" fmla="*/ 45 w 94"/>
                <a:gd name="T19" fmla="*/ 98 h 98"/>
                <a:gd name="T20" fmla="*/ 15 w 94"/>
                <a:gd name="T21" fmla="*/ 98 h 98"/>
                <a:gd name="T22" fmla="*/ 12 w 94"/>
                <a:gd name="T23" fmla="*/ 98 h 98"/>
                <a:gd name="T24" fmla="*/ 12 w 94"/>
                <a:gd name="T25" fmla="*/ 95 h 98"/>
                <a:gd name="T26" fmla="*/ 12 w 94"/>
                <a:gd name="T27" fmla="*/ 57 h 98"/>
                <a:gd name="T28" fmla="*/ 3 w 94"/>
                <a:gd name="T29" fmla="*/ 57 h 98"/>
                <a:gd name="T30" fmla="*/ 0 w 94"/>
                <a:gd name="T31" fmla="*/ 50 h 98"/>
                <a:gd name="T32" fmla="*/ 44 w 94"/>
                <a:gd name="T33" fmla="*/ 3 h 98"/>
                <a:gd name="T34" fmla="*/ 47 w 94"/>
                <a:gd name="T35" fmla="*/ 0 h 98"/>
                <a:gd name="T36" fmla="*/ 50 w 94"/>
                <a:gd name="T37" fmla="*/ 3 h 98"/>
                <a:gd name="T38" fmla="*/ 94 w 94"/>
                <a:gd name="T39" fmla="*/ 50 h 98"/>
                <a:gd name="T40" fmla="*/ 90 w 94"/>
                <a:gd name="T41" fmla="*/ 57 h 98"/>
                <a:gd name="T42" fmla="*/ 81 w 94"/>
                <a:gd name="T43" fmla="*/ 57 h 98"/>
                <a:gd name="T44" fmla="*/ 74 w 94"/>
                <a:gd name="T45" fmla="*/ 8 h 98"/>
                <a:gd name="T46" fmla="*/ 77 w 94"/>
                <a:gd name="T47" fmla="*/ 8 h 98"/>
                <a:gd name="T48" fmla="*/ 77 w 94"/>
                <a:gd name="T49" fmla="*/ 2 h 98"/>
                <a:gd name="T50" fmla="*/ 61 w 94"/>
                <a:gd name="T51" fmla="*/ 2 h 98"/>
                <a:gd name="T52" fmla="*/ 61 w 94"/>
                <a:gd name="T53" fmla="*/ 8 h 98"/>
                <a:gd name="T54" fmla="*/ 64 w 94"/>
                <a:gd name="T55" fmla="*/ 8 h 98"/>
                <a:gd name="T56" fmla="*/ 64 w 94"/>
                <a:gd name="T57" fmla="*/ 13 h 98"/>
                <a:gd name="T58" fmla="*/ 74 w 94"/>
                <a:gd name="T59" fmla="*/ 25 h 98"/>
                <a:gd name="T60" fmla="*/ 74 w 94"/>
                <a:gd name="T61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98">
                  <a:moveTo>
                    <a:pt x="81" y="57"/>
                  </a:moveTo>
                  <a:cubicBezTo>
                    <a:pt x="81" y="95"/>
                    <a:pt x="81" y="95"/>
                    <a:pt x="81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6"/>
                    <a:pt x="65" y="64"/>
                    <a:pt x="62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7" y="64"/>
                    <a:pt x="45" y="66"/>
                    <a:pt x="45" y="6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1" y="57"/>
                    <a:pt x="81" y="57"/>
                    <a:pt x="81" y="57"/>
                  </a:cubicBezTo>
                  <a:close/>
                  <a:moveTo>
                    <a:pt x="74" y="8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7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46B02C70-F943-474A-9083-EDA16B746DB2}"/>
                </a:ext>
              </a:extLst>
            </p:cNvPr>
            <p:cNvSpPr/>
            <p:nvPr/>
          </p:nvSpPr>
          <p:spPr>
            <a:xfrm>
              <a:off x="4406902" y="1888452"/>
              <a:ext cx="3348576" cy="3348576"/>
            </a:xfrm>
            <a:prstGeom prst="ellipse">
              <a:avLst/>
            </a:prstGeom>
            <a:solidFill>
              <a:srgbClr val="196576"/>
            </a:solidFill>
            <a:ln>
              <a:solidFill>
                <a:schemeClr val="bg1"/>
              </a:solidFill>
            </a:ln>
            <a:effectLst>
              <a:outerShdw blurRad="139700" sx="105000" sy="105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10">
              <a:extLst>
                <a:ext uri="{FF2B5EF4-FFF2-40B4-BE49-F238E27FC236}">
                  <a16:creationId xmlns:a16="http://schemas.microsoft.com/office/drawing/2014/main" id="{2360A336-2BDB-104A-86D7-995382CD56D7}"/>
                </a:ext>
              </a:extLst>
            </p:cNvPr>
            <p:cNvSpPr txBox="1"/>
            <p:nvPr/>
          </p:nvSpPr>
          <p:spPr>
            <a:xfrm>
              <a:off x="5160537" y="2905993"/>
              <a:ext cx="1931443" cy="442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INFOGRAPHICS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5806C60-8B22-8247-A62F-5B54C5D12B61}"/>
                </a:ext>
              </a:extLst>
            </p:cNvPr>
            <p:cNvSpPr/>
            <p:nvPr/>
          </p:nvSpPr>
          <p:spPr>
            <a:xfrm>
              <a:off x="4845113" y="3352012"/>
              <a:ext cx="2592825" cy="1246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Though there is much to be concerned about, there is far, far more for which to be thankful. </a:t>
              </a:r>
              <a:endParaRPr lang="zh-CN" altLang="zh-CN" sz="1400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70EB5796-FB56-2842-92B7-7B821908B0E2}"/>
                </a:ext>
              </a:extLst>
            </p:cNvPr>
            <p:cNvGrpSpPr/>
            <p:nvPr/>
          </p:nvGrpSpPr>
          <p:grpSpPr>
            <a:xfrm>
              <a:off x="5019005" y="342900"/>
              <a:ext cx="2037263" cy="2037263"/>
              <a:chOff x="4820296" y="-171450"/>
              <a:chExt cx="2470170" cy="2470170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A7F56735-27A0-5E48-93CB-02742F9A5D7B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32D1A27F-A595-CC44-AD98-7C52CE07BF22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2974A022-EC04-0543-B15E-9139815D5E4F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C8AED8C2-7ED6-5D4B-8705-3C60F7281C63}"/>
                </a:ext>
              </a:extLst>
            </p:cNvPr>
            <p:cNvGrpSpPr/>
            <p:nvPr/>
          </p:nvGrpSpPr>
          <p:grpSpPr>
            <a:xfrm>
              <a:off x="7310463" y="2571543"/>
              <a:ext cx="2037263" cy="2037263"/>
              <a:chOff x="4820296" y="-171450"/>
              <a:chExt cx="2470170" cy="2470170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054ACD13-0579-CD48-9CF4-1E4E923DCC85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EC073B85-921D-1A4D-8325-43534BA0BCB6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5113A851-9188-014F-AF02-BFCCD43B7E96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BE54C1ED-02E0-1642-BAF9-C81C7DCBA72A}"/>
                </a:ext>
              </a:extLst>
            </p:cNvPr>
            <p:cNvGrpSpPr/>
            <p:nvPr/>
          </p:nvGrpSpPr>
          <p:grpSpPr>
            <a:xfrm>
              <a:off x="5019005" y="4753575"/>
              <a:ext cx="2037263" cy="2037263"/>
              <a:chOff x="4820296" y="-171450"/>
              <a:chExt cx="2470170" cy="2470170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681EE488-14CD-9C4E-903E-DA4798B35170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C724F4DF-C65A-E347-97BF-6FF779B9163F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EB041CFF-6A57-1644-B94B-A9705F6A2178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51C1446C-BBF4-9047-8EF1-E08CAD063FF3}"/>
                </a:ext>
              </a:extLst>
            </p:cNvPr>
            <p:cNvGrpSpPr/>
            <p:nvPr/>
          </p:nvGrpSpPr>
          <p:grpSpPr>
            <a:xfrm>
              <a:off x="2659180" y="2571543"/>
              <a:ext cx="2037263" cy="2037263"/>
              <a:chOff x="4820296" y="-171450"/>
              <a:chExt cx="2470170" cy="247017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43018DB0-2D97-1C48-9690-26123EE3ED6D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9B6ACDB-ABEF-1348-9925-6FFB5C93D6F4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3B2BBE05-9C49-4649-AA5A-FD734E72C7A8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96576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16">
              <a:extLst>
                <a:ext uri="{FF2B5EF4-FFF2-40B4-BE49-F238E27FC236}">
                  <a16:creationId xmlns:a16="http://schemas.microsoft.com/office/drawing/2014/main" id="{1E5860F9-AEFF-B04F-B0C0-D29FCB5E2EC8}"/>
                </a:ext>
              </a:extLst>
            </p:cNvPr>
            <p:cNvSpPr txBox="1"/>
            <p:nvPr/>
          </p:nvSpPr>
          <p:spPr>
            <a:xfrm>
              <a:off x="5756703" y="981830"/>
              <a:ext cx="658000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196576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17">
              <a:extLst>
                <a:ext uri="{FF2B5EF4-FFF2-40B4-BE49-F238E27FC236}">
                  <a16:creationId xmlns:a16="http://schemas.microsoft.com/office/drawing/2014/main" id="{9586B0CE-3E58-514E-92CB-335F4B2DA5B9}"/>
                </a:ext>
              </a:extLst>
            </p:cNvPr>
            <p:cNvSpPr txBox="1"/>
            <p:nvPr/>
          </p:nvSpPr>
          <p:spPr>
            <a:xfrm>
              <a:off x="5694785" y="5424437"/>
              <a:ext cx="737578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196576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18">
              <a:extLst>
                <a:ext uri="{FF2B5EF4-FFF2-40B4-BE49-F238E27FC236}">
                  <a16:creationId xmlns:a16="http://schemas.microsoft.com/office/drawing/2014/main" id="{9BFC7EF6-4DC3-9242-AFF7-F41FF14525C2}"/>
                </a:ext>
              </a:extLst>
            </p:cNvPr>
            <p:cNvSpPr txBox="1"/>
            <p:nvPr/>
          </p:nvSpPr>
          <p:spPr>
            <a:xfrm>
              <a:off x="7991000" y="3249845"/>
              <a:ext cx="752239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196576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19">
              <a:extLst>
                <a:ext uri="{FF2B5EF4-FFF2-40B4-BE49-F238E27FC236}">
                  <a16:creationId xmlns:a16="http://schemas.microsoft.com/office/drawing/2014/main" id="{A25E4182-8CFC-CD4F-858C-0CDDE284FB18}"/>
                </a:ext>
              </a:extLst>
            </p:cNvPr>
            <p:cNvSpPr txBox="1"/>
            <p:nvPr/>
          </p:nvSpPr>
          <p:spPr>
            <a:xfrm>
              <a:off x="3307972" y="3249845"/>
              <a:ext cx="739673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196576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B993F2C9-5789-0241-A38B-FE7AF8332BA7}"/>
              </a:ext>
            </a:extLst>
          </p:cNvPr>
          <p:cNvSpPr txBox="1">
            <a:spLocks/>
          </p:cNvSpPr>
          <p:nvPr/>
        </p:nvSpPr>
        <p:spPr>
          <a:xfrm>
            <a:off x="612956" y="2622536"/>
            <a:ext cx="2631125" cy="6129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3EF9B2E7-80D4-2042-A8CC-92AAD0DAEC5D}"/>
              </a:ext>
            </a:extLst>
          </p:cNvPr>
          <p:cNvSpPr txBox="1">
            <a:spLocks/>
          </p:cNvSpPr>
          <p:nvPr/>
        </p:nvSpPr>
        <p:spPr>
          <a:xfrm>
            <a:off x="612956" y="2321787"/>
            <a:ext cx="2203917" cy="307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AU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60425F7D-D88D-4B4F-9950-FA00DD693B13}"/>
              </a:ext>
            </a:extLst>
          </p:cNvPr>
          <p:cNvSpPr txBox="1">
            <a:spLocks/>
          </p:cNvSpPr>
          <p:nvPr/>
        </p:nvSpPr>
        <p:spPr>
          <a:xfrm>
            <a:off x="8492714" y="2622536"/>
            <a:ext cx="2639570" cy="6129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D527E727-F3F8-EF4B-85C2-C10B66AD24A7}"/>
              </a:ext>
            </a:extLst>
          </p:cNvPr>
          <p:cNvSpPr txBox="1">
            <a:spLocks/>
          </p:cNvSpPr>
          <p:nvPr/>
        </p:nvSpPr>
        <p:spPr>
          <a:xfrm>
            <a:off x="8928367" y="2321787"/>
            <a:ext cx="2203917" cy="307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AU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BAA94932-D3E4-834F-B8D5-035B8B0524B0}"/>
              </a:ext>
            </a:extLst>
          </p:cNvPr>
          <p:cNvSpPr txBox="1">
            <a:spLocks/>
          </p:cNvSpPr>
          <p:nvPr/>
        </p:nvSpPr>
        <p:spPr>
          <a:xfrm>
            <a:off x="612956" y="4664621"/>
            <a:ext cx="2631125" cy="6129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820AB884-8491-7346-80A0-06BFC4AF0F54}"/>
              </a:ext>
            </a:extLst>
          </p:cNvPr>
          <p:cNvSpPr txBox="1">
            <a:spLocks/>
          </p:cNvSpPr>
          <p:nvPr/>
        </p:nvSpPr>
        <p:spPr>
          <a:xfrm>
            <a:off x="612956" y="4352207"/>
            <a:ext cx="2203917" cy="307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AU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6D1CA3BF-B6FD-4C44-99BA-0368642A421D}"/>
              </a:ext>
            </a:extLst>
          </p:cNvPr>
          <p:cNvSpPr txBox="1">
            <a:spLocks/>
          </p:cNvSpPr>
          <p:nvPr/>
        </p:nvSpPr>
        <p:spPr>
          <a:xfrm>
            <a:off x="8492714" y="4664621"/>
            <a:ext cx="2639570" cy="6129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51ADA0B7-BF07-B04A-9532-905BB4DF460A}"/>
              </a:ext>
            </a:extLst>
          </p:cNvPr>
          <p:cNvSpPr txBox="1">
            <a:spLocks/>
          </p:cNvSpPr>
          <p:nvPr/>
        </p:nvSpPr>
        <p:spPr>
          <a:xfrm>
            <a:off x="8912094" y="4244485"/>
            <a:ext cx="2203917" cy="307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AU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84AB68E4-9D70-8240-9F27-A53DAA581DFC}"/>
              </a:ext>
            </a:extLst>
          </p:cNvPr>
          <p:cNvSpPr/>
          <p:nvPr/>
        </p:nvSpPr>
        <p:spPr>
          <a:xfrm>
            <a:off x="782935" y="505276"/>
            <a:ext cx="3531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73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图表 48">
            <a:extLst>
              <a:ext uri="{FF2B5EF4-FFF2-40B4-BE49-F238E27FC236}">
                <a16:creationId xmlns:a16="http://schemas.microsoft.com/office/drawing/2014/main" id="{57B8C178-D941-FD47-AE89-C3F6274AC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914083"/>
              </p:ext>
            </p:extLst>
          </p:nvPr>
        </p:nvGraphicFramePr>
        <p:xfrm>
          <a:off x="3930239" y="2984737"/>
          <a:ext cx="1918195" cy="19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0" name="图表 49">
            <a:extLst>
              <a:ext uri="{FF2B5EF4-FFF2-40B4-BE49-F238E27FC236}">
                <a16:creationId xmlns:a16="http://schemas.microsoft.com/office/drawing/2014/main" id="{FB707485-80F0-D041-91C1-E08DE81A69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284438"/>
              </p:ext>
            </p:extLst>
          </p:nvPr>
        </p:nvGraphicFramePr>
        <p:xfrm>
          <a:off x="6400062" y="1974798"/>
          <a:ext cx="1918195" cy="19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1" name="图表 50">
            <a:extLst>
              <a:ext uri="{FF2B5EF4-FFF2-40B4-BE49-F238E27FC236}">
                <a16:creationId xmlns:a16="http://schemas.microsoft.com/office/drawing/2014/main" id="{14162726-E103-C44D-A1FE-CBFBE0674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899643"/>
              </p:ext>
            </p:extLst>
          </p:nvPr>
        </p:nvGraphicFramePr>
        <p:xfrm>
          <a:off x="8847393" y="2984737"/>
          <a:ext cx="1918195" cy="19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TextBox 17">
            <a:extLst>
              <a:ext uri="{FF2B5EF4-FFF2-40B4-BE49-F238E27FC236}">
                <a16:creationId xmlns:a16="http://schemas.microsoft.com/office/drawing/2014/main" id="{9CDD1AF5-27F3-3A47-B416-53AB93EA3706}"/>
              </a:ext>
            </a:extLst>
          </p:cNvPr>
          <p:cNvSpPr txBox="1"/>
          <p:nvPr/>
        </p:nvSpPr>
        <p:spPr>
          <a:xfrm>
            <a:off x="4583696" y="3949227"/>
            <a:ext cx="68319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82%</a:t>
            </a:r>
          </a:p>
        </p:txBody>
      </p:sp>
      <p:sp>
        <p:nvSpPr>
          <p:cNvPr id="53" name="TextBox 18">
            <a:extLst>
              <a:ext uri="{FF2B5EF4-FFF2-40B4-BE49-F238E27FC236}">
                <a16:creationId xmlns:a16="http://schemas.microsoft.com/office/drawing/2014/main" id="{DDC7F090-C8C2-7D4C-B3B9-6CDAE35901E3}"/>
              </a:ext>
            </a:extLst>
          </p:cNvPr>
          <p:cNvSpPr txBox="1"/>
          <p:nvPr/>
        </p:nvSpPr>
        <p:spPr>
          <a:xfrm>
            <a:off x="7016758" y="2763920"/>
            <a:ext cx="684803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59%</a:t>
            </a: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60D86222-5695-8A43-8659-A23D68FF2F17}"/>
              </a:ext>
            </a:extLst>
          </p:cNvPr>
          <p:cNvSpPr txBox="1"/>
          <p:nvPr/>
        </p:nvSpPr>
        <p:spPr>
          <a:xfrm>
            <a:off x="9467295" y="3773859"/>
            <a:ext cx="67839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23%</a:t>
            </a:r>
          </a:p>
        </p:txBody>
      </p:sp>
      <p:graphicFrame>
        <p:nvGraphicFramePr>
          <p:cNvPr id="55" name="图表 54">
            <a:extLst>
              <a:ext uri="{FF2B5EF4-FFF2-40B4-BE49-F238E27FC236}">
                <a16:creationId xmlns:a16="http://schemas.microsoft.com/office/drawing/2014/main" id="{50F45EF6-E4E6-5042-9CB1-83B6DDC59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200185"/>
              </p:ext>
            </p:extLst>
          </p:nvPr>
        </p:nvGraphicFramePr>
        <p:xfrm>
          <a:off x="1468097" y="1974798"/>
          <a:ext cx="1918195" cy="19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6" name="TextBox 16">
            <a:extLst>
              <a:ext uri="{FF2B5EF4-FFF2-40B4-BE49-F238E27FC236}">
                <a16:creationId xmlns:a16="http://schemas.microsoft.com/office/drawing/2014/main" id="{01B4DBFB-468F-744E-94BF-67F46EEA9EBB}"/>
              </a:ext>
            </a:extLst>
          </p:cNvPr>
          <p:cNvSpPr txBox="1"/>
          <p:nvPr/>
        </p:nvSpPr>
        <p:spPr>
          <a:xfrm>
            <a:off x="2104722" y="2896924"/>
            <a:ext cx="676787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75%</a:t>
            </a:r>
          </a:p>
        </p:txBody>
      </p:sp>
      <p:sp>
        <p:nvSpPr>
          <p:cNvPr id="67" name="TextBox 95">
            <a:extLst>
              <a:ext uri="{FF2B5EF4-FFF2-40B4-BE49-F238E27FC236}">
                <a16:creationId xmlns:a16="http://schemas.microsoft.com/office/drawing/2014/main" id="{9D67D8F0-F50B-B842-B3CD-494AD04CA52B}"/>
              </a:ext>
            </a:extLst>
          </p:cNvPr>
          <p:cNvSpPr txBox="1"/>
          <p:nvPr/>
        </p:nvSpPr>
        <p:spPr>
          <a:xfrm>
            <a:off x="1566004" y="4792217"/>
            <a:ext cx="1783623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8" name="TextBox 96">
            <a:extLst>
              <a:ext uri="{FF2B5EF4-FFF2-40B4-BE49-F238E27FC236}">
                <a16:creationId xmlns:a16="http://schemas.microsoft.com/office/drawing/2014/main" id="{9AB1F1E4-5EFD-3D4D-9F2F-64D27745F2F7}"/>
              </a:ext>
            </a:extLst>
          </p:cNvPr>
          <p:cNvSpPr txBox="1"/>
          <p:nvPr/>
        </p:nvSpPr>
        <p:spPr>
          <a:xfrm>
            <a:off x="1566004" y="4441469"/>
            <a:ext cx="1783623" cy="41395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65" name="TextBox 95">
            <a:extLst>
              <a:ext uri="{FF2B5EF4-FFF2-40B4-BE49-F238E27FC236}">
                <a16:creationId xmlns:a16="http://schemas.microsoft.com/office/drawing/2014/main" id="{3F60AAD2-94BD-FE43-B9CA-8FA662C86B6B}"/>
              </a:ext>
            </a:extLst>
          </p:cNvPr>
          <p:cNvSpPr txBox="1"/>
          <p:nvPr/>
        </p:nvSpPr>
        <p:spPr>
          <a:xfrm>
            <a:off x="4055381" y="2237474"/>
            <a:ext cx="1783623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6" name="TextBox 96">
            <a:extLst>
              <a:ext uri="{FF2B5EF4-FFF2-40B4-BE49-F238E27FC236}">
                <a16:creationId xmlns:a16="http://schemas.microsoft.com/office/drawing/2014/main" id="{D6A164FB-A8A4-2247-AD6E-B32FE050BD63}"/>
              </a:ext>
            </a:extLst>
          </p:cNvPr>
          <p:cNvSpPr txBox="1"/>
          <p:nvPr/>
        </p:nvSpPr>
        <p:spPr>
          <a:xfrm>
            <a:off x="4055381" y="1886726"/>
            <a:ext cx="1783623" cy="41395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63" name="TextBox 95">
            <a:extLst>
              <a:ext uri="{FF2B5EF4-FFF2-40B4-BE49-F238E27FC236}">
                <a16:creationId xmlns:a16="http://schemas.microsoft.com/office/drawing/2014/main" id="{77BBB339-04E8-2A43-A9C9-21A90727CF66}"/>
              </a:ext>
            </a:extLst>
          </p:cNvPr>
          <p:cNvSpPr txBox="1"/>
          <p:nvPr/>
        </p:nvSpPr>
        <p:spPr>
          <a:xfrm>
            <a:off x="6556628" y="4792217"/>
            <a:ext cx="1783623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4" name="TextBox 96">
            <a:extLst>
              <a:ext uri="{FF2B5EF4-FFF2-40B4-BE49-F238E27FC236}">
                <a16:creationId xmlns:a16="http://schemas.microsoft.com/office/drawing/2014/main" id="{15E7ACE5-7953-A34D-9AE8-ACE4E901EF00}"/>
              </a:ext>
            </a:extLst>
          </p:cNvPr>
          <p:cNvSpPr txBox="1"/>
          <p:nvPr/>
        </p:nvSpPr>
        <p:spPr>
          <a:xfrm>
            <a:off x="6556628" y="4441469"/>
            <a:ext cx="1783623" cy="41395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61" name="TextBox 95">
            <a:extLst>
              <a:ext uri="{FF2B5EF4-FFF2-40B4-BE49-F238E27FC236}">
                <a16:creationId xmlns:a16="http://schemas.microsoft.com/office/drawing/2014/main" id="{88BA140E-E0AA-5E4A-A9B6-AE3278FC087F}"/>
              </a:ext>
            </a:extLst>
          </p:cNvPr>
          <p:cNvSpPr txBox="1"/>
          <p:nvPr/>
        </p:nvSpPr>
        <p:spPr>
          <a:xfrm>
            <a:off x="9046005" y="2237474"/>
            <a:ext cx="1783623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2" name="TextBox 96">
            <a:extLst>
              <a:ext uri="{FF2B5EF4-FFF2-40B4-BE49-F238E27FC236}">
                <a16:creationId xmlns:a16="http://schemas.microsoft.com/office/drawing/2014/main" id="{5973C1E6-08C7-3E40-BE1F-65E72640840C}"/>
              </a:ext>
            </a:extLst>
          </p:cNvPr>
          <p:cNvSpPr txBox="1"/>
          <p:nvPr/>
        </p:nvSpPr>
        <p:spPr>
          <a:xfrm>
            <a:off x="9046005" y="1886726"/>
            <a:ext cx="1783623" cy="41395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05858ED-8CC1-1E41-8AAB-158D3CC67989}"/>
              </a:ext>
            </a:extLst>
          </p:cNvPr>
          <p:cNvSpPr/>
          <p:nvPr/>
        </p:nvSpPr>
        <p:spPr>
          <a:xfrm>
            <a:off x="782935" y="505276"/>
            <a:ext cx="3531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09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" grpId="0">
        <p:bldAsOne/>
      </p:bldGraphic>
      <p:bldGraphic spid="50" grpId="0">
        <p:bldAsOne/>
      </p:bldGraphic>
      <p:bldGraphic spid="51" grpId="0">
        <p:bldAsOne/>
      </p:bldGraphic>
      <p:bldP spid="52" grpId="0"/>
      <p:bldP spid="53" grpId="0"/>
      <p:bldP spid="54" grpId="0"/>
      <p:bldGraphic spid="55" grpId="0">
        <p:bldAsOne/>
      </p:bldGraphic>
      <p:bldP spid="56" grpId="0"/>
      <p:bldP spid="67" grpId="0"/>
      <p:bldP spid="68" grpId="0"/>
      <p:bldP spid="65" grpId="0"/>
      <p:bldP spid="66" grpId="0"/>
      <p:bldP spid="63" grpId="0"/>
      <p:bldP spid="64" grpId="0"/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0FD545-F44E-0C4D-8DAB-1E1AB69CD1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04"/>
            <a:ext cx="5753100" cy="6842191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AC1CD5B8-2CF0-2A43-AC15-137966CD2562}"/>
              </a:ext>
            </a:extLst>
          </p:cNvPr>
          <p:cNvGrpSpPr/>
          <p:nvPr/>
        </p:nvGrpSpPr>
        <p:grpSpPr>
          <a:xfrm>
            <a:off x="9728200" y="6200101"/>
            <a:ext cx="2128575" cy="279468"/>
            <a:chOff x="5489823" y="5911484"/>
            <a:chExt cx="2128575" cy="279468"/>
          </a:xfrm>
          <a:solidFill>
            <a:srgbClr val="196576"/>
          </a:solidFill>
        </p:grpSpPr>
        <p:pic>
          <p:nvPicPr>
            <p:cNvPr id="13" name="图形 12" descr="放大镜">
              <a:extLst>
                <a:ext uri="{FF2B5EF4-FFF2-40B4-BE49-F238E27FC236}">
                  <a16:creationId xmlns:a16="http://schemas.microsoft.com/office/drawing/2014/main" id="{69140CC3-3759-B446-9B19-53BB1A822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9823" y="5911484"/>
              <a:ext cx="279468" cy="279468"/>
            </a:xfrm>
            <a:prstGeom prst="rect">
              <a:avLst/>
            </a:prstGeom>
          </p:spPr>
        </p:pic>
        <p:pic>
          <p:nvPicPr>
            <p:cNvPr id="16" name="图形 15" descr="研究">
              <a:extLst>
                <a:ext uri="{FF2B5EF4-FFF2-40B4-BE49-F238E27FC236}">
                  <a16:creationId xmlns:a16="http://schemas.microsoft.com/office/drawing/2014/main" id="{15BD9F2B-828E-D84D-A9DE-0B3B7E3BA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06192" y="5911484"/>
              <a:ext cx="279468" cy="279468"/>
            </a:xfrm>
            <a:prstGeom prst="rect">
              <a:avLst/>
            </a:prstGeom>
          </p:spPr>
        </p:pic>
        <p:pic>
          <p:nvPicPr>
            <p:cNvPr id="21" name="图形 20" descr="秒表">
              <a:extLst>
                <a:ext uri="{FF2B5EF4-FFF2-40B4-BE49-F238E27FC236}">
                  <a16:creationId xmlns:a16="http://schemas.microsoft.com/office/drawing/2014/main" id="{74B2D52D-E033-0146-AB4E-3BB869D61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22561" y="5911484"/>
              <a:ext cx="279468" cy="279468"/>
            </a:xfrm>
            <a:prstGeom prst="rect">
              <a:avLst/>
            </a:prstGeom>
          </p:spPr>
        </p:pic>
        <p:pic>
          <p:nvPicPr>
            <p:cNvPr id="29" name="图形 28" descr="单级齿轮">
              <a:extLst>
                <a:ext uri="{FF2B5EF4-FFF2-40B4-BE49-F238E27FC236}">
                  <a16:creationId xmlns:a16="http://schemas.microsoft.com/office/drawing/2014/main" id="{999DFDCB-311E-284D-8150-F55850271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38930" y="5911484"/>
              <a:ext cx="279468" cy="279468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055E6EE0-B690-4C49-AC44-3385E32A1793}"/>
              </a:ext>
            </a:extLst>
          </p:cNvPr>
          <p:cNvSpPr/>
          <p:nvPr/>
        </p:nvSpPr>
        <p:spPr>
          <a:xfrm>
            <a:off x="5138486" y="2098571"/>
            <a:ext cx="58943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196576"/>
                </a:solidFill>
                <a:cs typeface="+mn-ea"/>
                <a:sym typeface="+mn-lt"/>
              </a:rPr>
              <a:t>THANK YOU</a:t>
            </a:r>
            <a:endParaRPr lang="zh-CN" altLang="en-US" sz="88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BFED185-A70F-D23B-D017-9FC0C11AA402}"/>
              </a:ext>
            </a:extLst>
          </p:cNvPr>
          <p:cNvGrpSpPr/>
          <p:nvPr/>
        </p:nvGrpSpPr>
        <p:grpSpPr>
          <a:xfrm>
            <a:off x="7089401" y="4457209"/>
            <a:ext cx="3632200" cy="396132"/>
            <a:chOff x="4279901" y="4216688"/>
            <a:chExt cx="3632200" cy="396132"/>
          </a:xfrm>
        </p:grpSpPr>
        <p:sp>
          <p:nvSpPr>
            <p:cNvPr id="4" name="矩形: 圆角 8">
              <a:extLst>
                <a:ext uri="{FF2B5EF4-FFF2-40B4-BE49-F238E27FC236}">
                  <a16:creationId xmlns:a16="http://schemas.microsoft.com/office/drawing/2014/main" id="{C58B745A-6A38-7A3B-FA3D-11E30B09A487}"/>
                </a:ext>
              </a:extLst>
            </p:cNvPr>
            <p:cNvSpPr/>
            <p:nvPr/>
          </p:nvSpPr>
          <p:spPr>
            <a:xfrm>
              <a:off x="4279901" y="4216688"/>
              <a:ext cx="1560178" cy="396130"/>
            </a:xfrm>
            <a:prstGeom prst="roundRect">
              <a:avLst>
                <a:gd name="adj" fmla="val 50000"/>
              </a:avLst>
            </a:prstGeom>
            <a:solidFill>
              <a:srgbClr val="1965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www.freeppt7.com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" name="矩形: 圆角 9">
              <a:extLst>
                <a:ext uri="{FF2B5EF4-FFF2-40B4-BE49-F238E27FC236}">
                  <a16:creationId xmlns:a16="http://schemas.microsoft.com/office/drawing/2014/main" id="{C6BCCD3D-E357-8527-D822-C654D0155F4C}"/>
                </a:ext>
              </a:extLst>
            </p:cNvPr>
            <p:cNvSpPr/>
            <p:nvPr/>
          </p:nvSpPr>
          <p:spPr>
            <a:xfrm>
              <a:off x="6351923" y="4216690"/>
              <a:ext cx="1560178" cy="396130"/>
            </a:xfrm>
            <a:prstGeom prst="roundRect">
              <a:avLst>
                <a:gd name="adj" fmla="val 50000"/>
              </a:avLst>
            </a:prstGeom>
            <a:solidFill>
              <a:srgbClr val="2B9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16/02/20XX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5A8C7C1-E195-028A-F47F-915E68A1F347}"/>
              </a:ext>
            </a:extLst>
          </p:cNvPr>
          <p:cNvGrpSpPr/>
          <p:nvPr/>
        </p:nvGrpSpPr>
        <p:grpSpPr>
          <a:xfrm>
            <a:off x="10282485" y="459912"/>
            <a:ext cx="1307465" cy="421005"/>
            <a:chOff x="455" y="472"/>
            <a:chExt cx="2059" cy="66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BDE17AA-7E6C-F1B1-8AAA-8B8B465EB33A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2D278100-4EED-EDA8-3850-972A48686B74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9552801B-A9B7-3AD3-B517-A9CCC96A7012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FA460CB7-6BE3-2362-2326-66429079A563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8313254-B34E-5BEB-0B39-97B6AA69640D}"/>
                </a:ext>
              </a:extLst>
            </p:cNvPr>
            <p:cNvSpPr txBox="1"/>
            <p:nvPr/>
          </p:nvSpPr>
          <p:spPr>
            <a:xfrm>
              <a:off x="1273" y="505"/>
              <a:ext cx="1241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3">
            <a:hlinkClick r:id="rId12"/>
            <a:extLst>
              <a:ext uri="{FF2B5EF4-FFF2-40B4-BE49-F238E27FC236}">
                <a16:creationId xmlns:a16="http://schemas.microsoft.com/office/drawing/2014/main" id="{3909884B-E2A0-9509-F3DC-A5214CBC42A1}"/>
              </a:ext>
            </a:extLst>
          </p:cNvPr>
          <p:cNvSpPr txBox="1"/>
          <p:nvPr/>
        </p:nvSpPr>
        <p:spPr>
          <a:xfrm>
            <a:off x="6161477" y="621672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2B9E9C"/>
                </a:solidFill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2B9E9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5898C62-82C9-3941-BBD2-ACD870A56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04"/>
            <a:ext cx="5753100" cy="684219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53099" y="3073349"/>
            <a:ext cx="53919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8" name="TextBox 54"/>
          <p:cNvSpPr txBox="1"/>
          <p:nvPr/>
        </p:nvSpPr>
        <p:spPr>
          <a:xfrm>
            <a:off x="5753099" y="4167693"/>
            <a:ext cx="5391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196576"/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600" dirty="0">
                <a:solidFill>
                  <a:srgbClr val="196576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393413E-220D-9146-9708-FEF5C29E592C}"/>
              </a:ext>
            </a:extLst>
          </p:cNvPr>
          <p:cNvSpPr/>
          <p:nvPr/>
        </p:nvSpPr>
        <p:spPr>
          <a:xfrm>
            <a:off x="7243011" y="2116419"/>
            <a:ext cx="39020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2B9E9C"/>
                </a:solidFill>
                <a:cs typeface="+mn-ea"/>
                <a:sym typeface="+mn-lt"/>
              </a:rPr>
              <a:t>PART-01</a:t>
            </a:r>
            <a:endParaRPr lang="zh-CN" altLang="en-US" sz="6600" b="1" dirty="0">
              <a:solidFill>
                <a:srgbClr val="2B9E9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9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AD2E1F64-E1E8-1443-ABE5-F04977B3A913}"/>
              </a:ext>
            </a:extLst>
          </p:cNvPr>
          <p:cNvSpPr/>
          <p:nvPr/>
        </p:nvSpPr>
        <p:spPr>
          <a:xfrm>
            <a:off x="6252193" y="2092587"/>
            <a:ext cx="5179534" cy="3592999"/>
          </a:xfrm>
          <a:prstGeom prst="rect">
            <a:avLst/>
          </a:prstGeom>
          <a:noFill/>
          <a:ln w="114300">
            <a:solidFill>
              <a:srgbClr val="1965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F8761DC-18DB-E04B-B2FE-E5FF7993505B}"/>
              </a:ext>
            </a:extLst>
          </p:cNvPr>
          <p:cNvSpPr/>
          <p:nvPr/>
        </p:nvSpPr>
        <p:spPr>
          <a:xfrm>
            <a:off x="2303005" y="2233946"/>
            <a:ext cx="1580113" cy="400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6FBB966-01B9-DA49-BFB5-EBCA9889D2B3}"/>
              </a:ext>
            </a:extLst>
          </p:cNvPr>
          <p:cNvSpPr/>
          <p:nvPr/>
        </p:nvSpPr>
        <p:spPr>
          <a:xfrm>
            <a:off x="2303005" y="3524513"/>
            <a:ext cx="1580113" cy="400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BF34277-6EB8-1641-954B-BB8844CABA0A}"/>
              </a:ext>
            </a:extLst>
          </p:cNvPr>
          <p:cNvSpPr/>
          <p:nvPr/>
        </p:nvSpPr>
        <p:spPr>
          <a:xfrm>
            <a:off x="2303005" y="4815079"/>
            <a:ext cx="1580113" cy="400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0BB026E-C1D6-964F-9E63-817254751B20}"/>
              </a:ext>
            </a:extLst>
          </p:cNvPr>
          <p:cNvGrpSpPr/>
          <p:nvPr/>
        </p:nvGrpSpPr>
        <p:grpSpPr>
          <a:xfrm>
            <a:off x="1321090" y="2168086"/>
            <a:ext cx="729895" cy="808827"/>
            <a:chOff x="6986467" y="1730002"/>
            <a:chExt cx="825571" cy="914849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D8AE850-8AC1-ED44-B200-F249E739E8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41828" y="1774641"/>
              <a:ext cx="914849" cy="82557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9657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1F6F939-44EC-874B-B0DE-7FCAA7D5D3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79199" y="1898606"/>
              <a:ext cx="640107" cy="57764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5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36C512B-C0D1-B747-B608-75EE552027ED}"/>
                </a:ext>
              </a:extLst>
            </p:cNvPr>
            <p:cNvSpPr/>
            <p:nvPr/>
          </p:nvSpPr>
          <p:spPr>
            <a:xfrm>
              <a:off x="7020462" y="2004650"/>
              <a:ext cx="757580" cy="365553"/>
            </a:xfrm>
            <a:prstGeom prst="rect">
              <a:avLst/>
            </a:prstGeom>
            <a:noFill/>
            <a:ln>
              <a:noFill/>
            </a:ln>
            <a:effectLst>
              <a:outerShdw blurRad="152400" dist="63500" dir="2700000" sx="101000" sy="101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rgbClr val="196576"/>
                  </a:solidFill>
                  <a:cs typeface="+mn-ea"/>
                  <a:sym typeface="+mn-lt"/>
                </a:rPr>
                <a:t>01</a:t>
              </a:r>
              <a:endParaRPr lang="zh-CN" altLang="en-US" sz="2000" b="1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B0131C4-6AF2-8842-93E5-5896F7B9FAE3}"/>
              </a:ext>
            </a:extLst>
          </p:cNvPr>
          <p:cNvGrpSpPr/>
          <p:nvPr/>
        </p:nvGrpSpPr>
        <p:grpSpPr>
          <a:xfrm>
            <a:off x="1321090" y="3482781"/>
            <a:ext cx="729895" cy="808827"/>
            <a:chOff x="6986467" y="3195058"/>
            <a:chExt cx="825571" cy="914849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259E560-DB42-C147-9021-F865E04EFD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41828" y="3239697"/>
              <a:ext cx="914849" cy="82557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9657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940429A5-39DC-3F4E-A095-30998BF7FA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79199" y="3363662"/>
              <a:ext cx="640107" cy="57764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5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6C1E128-5422-8547-ADA2-EFFF2D18C048}"/>
                </a:ext>
              </a:extLst>
            </p:cNvPr>
            <p:cNvSpPr/>
            <p:nvPr/>
          </p:nvSpPr>
          <p:spPr>
            <a:xfrm>
              <a:off x="7020462" y="3469706"/>
              <a:ext cx="757580" cy="365553"/>
            </a:xfrm>
            <a:prstGeom prst="rect">
              <a:avLst/>
            </a:prstGeom>
            <a:noFill/>
            <a:ln>
              <a:noFill/>
            </a:ln>
            <a:effectLst>
              <a:outerShdw blurRad="152400" dist="63500" dir="2700000" sx="101000" sy="101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rgbClr val="196576"/>
                  </a:solidFill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A63E737-EF30-AD48-8BE4-84A31529FA43}"/>
              </a:ext>
            </a:extLst>
          </p:cNvPr>
          <p:cNvGrpSpPr/>
          <p:nvPr/>
        </p:nvGrpSpPr>
        <p:grpSpPr>
          <a:xfrm>
            <a:off x="1321089" y="4797475"/>
            <a:ext cx="729895" cy="808827"/>
            <a:chOff x="6986466" y="4660114"/>
            <a:chExt cx="825571" cy="914849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74033B7-B12B-5F46-9360-852E2259F4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41827" y="4704753"/>
              <a:ext cx="914849" cy="82557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9657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3BE4AF7-F7AA-B74A-A15E-76A9B0F61C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79198" y="4828718"/>
              <a:ext cx="640107" cy="57764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5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AF3C8E7-DE19-A345-9C09-1A46F0E36D87}"/>
                </a:ext>
              </a:extLst>
            </p:cNvPr>
            <p:cNvSpPr/>
            <p:nvPr/>
          </p:nvSpPr>
          <p:spPr>
            <a:xfrm>
              <a:off x="7020462" y="4934762"/>
              <a:ext cx="757580" cy="365553"/>
            </a:xfrm>
            <a:prstGeom prst="rect">
              <a:avLst/>
            </a:prstGeom>
            <a:noFill/>
            <a:ln>
              <a:noFill/>
            </a:ln>
            <a:effectLst>
              <a:outerShdw blurRad="152400" dist="63500" dir="2700000" sx="101000" sy="101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rgbClr val="196576"/>
                  </a:solidFill>
                  <a:cs typeface="+mn-ea"/>
                  <a:sym typeface="+mn-lt"/>
                </a:rPr>
                <a:t>03</a:t>
              </a:r>
              <a:endParaRPr lang="zh-CN" altLang="en-US" sz="2000" b="1" dirty="0">
                <a:solidFill>
                  <a:srgbClr val="19657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Title 20">
            <a:extLst>
              <a:ext uri="{FF2B5EF4-FFF2-40B4-BE49-F238E27FC236}">
                <a16:creationId xmlns:a16="http://schemas.microsoft.com/office/drawing/2014/main" id="{6B79F19B-91C9-784A-9712-3AD7B717B34F}"/>
              </a:ext>
            </a:extLst>
          </p:cNvPr>
          <p:cNvSpPr txBox="1"/>
          <p:nvPr/>
        </p:nvSpPr>
        <p:spPr>
          <a:xfrm>
            <a:off x="2303004" y="2515076"/>
            <a:ext cx="2922139" cy="7360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121893" tIns="60946" rIns="121893" bIns="60946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8D6597F4-3D75-B14A-AE09-8720636A6797}"/>
              </a:ext>
            </a:extLst>
          </p:cNvPr>
          <p:cNvSpPr txBox="1"/>
          <p:nvPr/>
        </p:nvSpPr>
        <p:spPr>
          <a:xfrm>
            <a:off x="2303004" y="3802402"/>
            <a:ext cx="2922139" cy="7360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121893" tIns="60946" rIns="121893" bIns="60946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itle 20">
            <a:extLst>
              <a:ext uri="{FF2B5EF4-FFF2-40B4-BE49-F238E27FC236}">
                <a16:creationId xmlns:a16="http://schemas.microsoft.com/office/drawing/2014/main" id="{68AED489-AB3F-7047-B1ED-D305141E4DE3}"/>
              </a:ext>
            </a:extLst>
          </p:cNvPr>
          <p:cNvSpPr txBox="1"/>
          <p:nvPr/>
        </p:nvSpPr>
        <p:spPr>
          <a:xfrm>
            <a:off x="2303004" y="5089727"/>
            <a:ext cx="2922139" cy="7360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121893" tIns="60946" rIns="121893" bIns="60946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Arc 42">
            <a:extLst>
              <a:ext uri="{FF2B5EF4-FFF2-40B4-BE49-F238E27FC236}">
                <a16:creationId xmlns:a16="http://schemas.microsoft.com/office/drawing/2014/main" id="{A23C519E-EF42-044E-91EF-BE933F6B8A7A}"/>
              </a:ext>
            </a:extLst>
          </p:cNvPr>
          <p:cNvSpPr>
            <a:spLocks noChangeAspect="1"/>
          </p:cNvSpPr>
          <p:nvPr/>
        </p:nvSpPr>
        <p:spPr>
          <a:xfrm rot="5400000" flipH="1" flipV="1">
            <a:off x="4556430" y="2410543"/>
            <a:ext cx="2255049" cy="1901855"/>
          </a:xfrm>
          <a:prstGeom prst="arc">
            <a:avLst>
              <a:gd name="adj1" fmla="val 8983412"/>
              <a:gd name="adj2" fmla="val 12538339"/>
            </a:avLst>
          </a:prstGeom>
          <a:noFill/>
          <a:ln w="19050" cap="flat" cmpd="sng" algn="ctr">
            <a:solidFill>
              <a:srgbClr val="595F6F"/>
            </a:solidFill>
            <a:prstDash val="sysDot"/>
            <a:miter lim="800000"/>
            <a:headEnd type="oval" w="sm" len="sm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50" b="0" i="0" u="none" strike="noStrike" kern="0" cap="none" spc="0" normalizeH="0" baseline="0" noProof="0">
              <a:ln>
                <a:noFill/>
              </a:ln>
              <a:solidFill>
                <a:srgbClr val="A8ACB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51476BA-CC71-0E44-9D15-4DB9F08E04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341" y="2289537"/>
            <a:ext cx="4814159" cy="32094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74269A1A-87ED-DB4D-8FBC-C7EE2BFAFD96}"/>
              </a:ext>
            </a:extLst>
          </p:cNvPr>
          <p:cNvSpPr/>
          <p:nvPr/>
        </p:nvSpPr>
        <p:spPr>
          <a:xfrm>
            <a:off x="782936" y="505276"/>
            <a:ext cx="3062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5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" grpId="0"/>
      <p:bldP spid="11" grpId="0"/>
      <p:bldP spid="12" grpId="0"/>
      <p:bldP spid="16" grpId="0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>
            <a:extLst>
              <a:ext uri="{FF2B5EF4-FFF2-40B4-BE49-F238E27FC236}">
                <a16:creationId xmlns:a16="http://schemas.microsoft.com/office/drawing/2014/main" id="{BB2837B7-1EFD-FB4F-AE83-98368CF78D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354" y="3984433"/>
            <a:ext cx="716137" cy="716137"/>
          </a:xfrm>
          <a:prstGeom prst="rect">
            <a:avLst/>
          </a:prstGeom>
        </p:spPr>
      </p:pic>
      <p:sp>
        <p:nvSpPr>
          <p:cNvPr id="91" name="Freeform 5">
            <a:extLst>
              <a:ext uri="{FF2B5EF4-FFF2-40B4-BE49-F238E27FC236}">
                <a16:creationId xmlns:a16="http://schemas.microsoft.com/office/drawing/2014/main" id="{89FDD61C-4B92-394F-A530-3FA0AD209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793" y="2787252"/>
            <a:ext cx="133350" cy="801688"/>
          </a:xfrm>
          <a:custGeom>
            <a:avLst/>
            <a:gdLst>
              <a:gd name="T0" fmla="*/ 46 w 69"/>
              <a:gd name="T1" fmla="*/ 416 h 416"/>
              <a:gd name="T2" fmla="*/ 31 w 69"/>
              <a:gd name="T3" fmla="*/ 409 h 416"/>
              <a:gd name="T4" fmla="*/ 9 w 69"/>
              <a:gd name="T5" fmla="*/ 306 h 416"/>
              <a:gd name="T6" fmla="*/ 6 w 69"/>
              <a:gd name="T7" fmla="*/ 207 h 416"/>
              <a:gd name="T8" fmla="*/ 32 w 69"/>
              <a:gd name="T9" fmla="*/ 4 h 416"/>
              <a:gd name="T10" fmla="*/ 57 w 69"/>
              <a:gd name="T11" fmla="*/ 5 h 416"/>
              <a:gd name="T12" fmla="*/ 69 w 69"/>
              <a:gd name="T13" fmla="*/ 33 h 416"/>
              <a:gd name="T14" fmla="*/ 63 w 69"/>
              <a:gd name="T15" fmla="*/ 39 h 416"/>
              <a:gd name="T16" fmla="*/ 57 w 69"/>
              <a:gd name="T17" fmla="*/ 33 h 416"/>
              <a:gd name="T18" fmla="*/ 50 w 69"/>
              <a:gd name="T19" fmla="*/ 15 h 416"/>
              <a:gd name="T20" fmla="*/ 36 w 69"/>
              <a:gd name="T21" fmla="*/ 16 h 416"/>
              <a:gd name="T22" fmla="*/ 35 w 69"/>
              <a:gd name="T23" fmla="*/ 16 h 416"/>
              <a:gd name="T24" fmla="*/ 18 w 69"/>
              <a:gd name="T25" fmla="*/ 207 h 416"/>
              <a:gd name="T26" fmla="*/ 21 w 69"/>
              <a:gd name="T27" fmla="*/ 306 h 416"/>
              <a:gd name="T28" fmla="*/ 40 w 69"/>
              <a:gd name="T29" fmla="*/ 401 h 416"/>
              <a:gd name="T30" fmla="*/ 45 w 69"/>
              <a:gd name="T31" fmla="*/ 404 h 416"/>
              <a:gd name="T32" fmla="*/ 45 w 69"/>
              <a:gd name="T33" fmla="*/ 404 h 416"/>
              <a:gd name="T34" fmla="*/ 52 w 69"/>
              <a:gd name="T35" fmla="*/ 409 h 416"/>
              <a:gd name="T36" fmla="*/ 46 w 69"/>
              <a:gd name="T37" fmla="*/ 416 h 416"/>
              <a:gd name="T38" fmla="*/ 46 w 69"/>
              <a:gd name="T39" fmla="*/ 416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416"/>
              <a:gd name="T62" fmla="*/ 69 w 69"/>
              <a:gd name="T63" fmla="*/ 416 h 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416">
                <a:moveTo>
                  <a:pt x="46" y="416"/>
                </a:moveTo>
                <a:cubicBezTo>
                  <a:pt x="43" y="416"/>
                  <a:pt x="38" y="415"/>
                  <a:pt x="31" y="409"/>
                </a:cubicBezTo>
                <a:cubicBezTo>
                  <a:pt x="16" y="395"/>
                  <a:pt x="8" y="359"/>
                  <a:pt x="9" y="306"/>
                </a:cubicBezTo>
                <a:cubicBezTo>
                  <a:pt x="9" y="277"/>
                  <a:pt x="8" y="243"/>
                  <a:pt x="6" y="207"/>
                </a:cubicBezTo>
                <a:cubicBezTo>
                  <a:pt x="1" y="87"/>
                  <a:pt x="0" y="13"/>
                  <a:pt x="32" y="4"/>
                </a:cubicBezTo>
                <a:cubicBezTo>
                  <a:pt x="42" y="0"/>
                  <a:pt x="51" y="1"/>
                  <a:pt x="57" y="5"/>
                </a:cubicBezTo>
                <a:cubicBezTo>
                  <a:pt x="69" y="14"/>
                  <a:pt x="69" y="31"/>
                  <a:pt x="69" y="33"/>
                </a:cubicBezTo>
                <a:cubicBezTo>
                  <a:pt x="69" y="37"/>
                  <a:pt x="67" y="39"/>
                  <a:pt x="63" y="39"/>
                </a:cubicBezTo>
                <a:cubicBezTo>
                  <a:pt x="60" y="39"/>
                  <a:pt x="57" y="37"/>
                  <a:pt x="57" y="33"/>
                </a:cubicBezTo>
                <a:cubicBezTo>
                  <a:pt x="57" y="30"/>
                  <a:pt x="56" y="19"/>
                  <a:pt x="50" y="15"/>
                </a:cubicBezTo>
                <a:cubicBezTo>
                  <a:pt x="47" y="13"/>
                  <a:pt x="42" y="13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11" y="22"/>
                  <a:pt x="15" y="125"/>
                  <a:pt x="18" y="207"/>
                </a:cubicBezTo>
                <a:cubicBezTo>
                  <a:pt x="20" y="243"/>
                  <a:pt x="21" y="277"/>
                  <a:pt x="21" y="306"/>
                </a:cubicBezTo>
                <a:cubicBezTo>
                  <a:pt x="20" y="372"/>
                  <a:pt x="32" y="394"/>
                  <a:pt x="40" y="401"/>
                </a:cubicBezTo>
                <a:cubicBezTo>
                  <a:pt x="43" y="404"/>
                  <a:pt x="45" y="404"/>
                  <a:pt x="45" y="404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49" y="404"/>
                  <a:pt x="51" y="406"/>
                  <a:pt x="52" y="409"/>
                </a:cubicBezTo>
                <a:cubicBezTo>
                  <a:pt x="52" y="413"/>
                  <a:pt x="50" y="416"/>
                  <a:pt x="46" y="416"/>
                </a:cubicBezTo>
                <a:cubicBezTo>
                  <a:pt x="46" y="416"/>
                  <a:pt x="46" y="416"/>
                  <a:pt x="46" y="416"/>
                </a:cubicBezTo>
                <a:close/>
              </a:path>
            </a:pathLst>
          </a:custGeom>
          <a:solidFill>
            <a:srgbClr val="113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37E94F95-4615-D148-82E9-20CA98FAB7A7}"/>
              </a:ext>
            </a:extLst>
          </p:cNvPr>
          <p:cNvGrpSpPr>
            <a:grpSpLocks/>
          </p:cNvGrpSpPr>
          <p:nvPr/>
        </p:nvGrpSpPr>
        <p:grpSpPr bwMode="auto">
          <a:xfrm>
            <a:off x="681794" y="1987152"/>
            <a:ext cx="2773356" cy="965201"/>
            <a:chOff x="0" y="0"/>
            <a:chExt cx="3177519" cy="1103966"/>
          </a:xfrm>
          <a:solidFill>
            <a:srgbClr val="19657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A13FFB9E-5948-F645-BA00-62441157C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64" y="223033"/>
              <a:ext cx="181039" cy="271559"/>
            </a:xfrm>
            <a:custGeom>
              <a:avLst/>
              <a:gdLst>
                <a:gd name="T0" fmla="*/ 0 w 82"/>
                <a:gd name="T1" fmla="*/ 116 h 123"/>
                <a:gd name="T2" fmla="*/ 0 w 82"/>
                <a:gd name="T3" fmla="*/ 90 h 123"/>
                <a:gd name="T4" fmla="*/ 16 w 82"/>
                <a:gd name="T5" fmla="*/ 99 h 123"/>
                <a:gd name="T6" fmla="*/ 33 w 82"/>
                <a:gd name="T7" fmla="*/ 102 h 123"/>
                <a:gd name="T8" fmla="*/ 42 w 82"/>
                <a:gd name="T9" fmla="*/ 101 h 123"/>
                <a:gd name="T10" fmla="*/ 48 w 82"/>
                <a:gd name="T11" fmla="*/ 98 h 123"/>
                <a:gd name="T12" fmla="*/ 52 w 82"/>
                <a:gd name="T13" fmla="*/ 94 h 123"/>
                <a:gd name="T14" fmla="*/ 53 w 82"/>
                <a:gd name="T15" fmla="*/ 90 h 123"/>
                <a:gd name="T16" fmla="*/ 51 w 82"/>
                <a:gd name="T17" fmla="*/ 83 h 123"/>
                <a:gd name="T18" fmla="*/ 46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3 w 82"/>
                <a:gd name="T37" fmla="*/ 1 h 123"/>
                <a:gd name="T38" fmla="*/ 76 w 82"/>
                <a:gd name="T39" fmla="*/ 4 h 123"/>
                <a:gd name="T40" fmla="*/ 76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5 w 82"/>
                <a:gd name="T47" fmla="*/ 21 h 123"/>
                <a:gd name="T48" fmla="*/ 48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8 w 82"/>
                <a:gd name="T57" fmla="*/ 33 h 123"/>
                <a:gd name="T58" fmla="*/ 30 w 82"/>
                <a:gd name="T59" fmla="*/ 38 h 123"/>
                <a:gd name="T60" fmla="*/ 34 w 82"/>
                <a:gd name="T61" fmla="*/ 43 h 123"/>
                <a:gd name="T62" fmla="*/ 41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3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4 w 82"/>
                <a:gd name="T81" fmla="*/ 123 h 123"/>
                <a:gd name="T82" fmla="*/ 16 w 82"/>
                <a:gd name="T83" fmla="*/ 121 h 123"/>
                <a:gd name="T84" fmla="*/ 0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0" y="116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5" y="94"/>
                    <a:pt x="11" y="97"/>
                    <a:pt x="16" y="99"/>
                  </a:cubicBezTo>
                  <a:cubicBezTo>
                    <a:pt x="22" y="101"/>
                    <a:pt x="28" y="102"/>
                    <a:pt x="33" y="102"/>
                  </a:cubicBezTo>
                  <a:cubicBezTo>
                    <a:pt x="37" y="102"/>
                    <a:pt x="40" y="101"/>
                    <a:pt x="42" y="101"/>
                  </a:cubicBezTo>
                  <a:cubicBezTo>
                    <a:pt x="45" y="100"/>
                    <a:pt x="47" y="99"/>
                    <a:pt x="48" y="98"/>
                  </a:cubicBezTo>
                  <a:cubicBezTo>
                    <a:pt x="50" y="97"/>
                    <a:pt x="51" y="96"/>
                    <a:pt x="52" y="94"/>
                  </a:cubicBezTo>
                  <a:cubicBezTo>
                    <a:pt x="53" y="93"/>
                    <a:pt x="53" y="91"/>
                    <a:pt x="53" y="90"/>
                  </a:cubicBezTo>
                  <a:cubicBezTo>
                    <a:pt x="53" y="87"/>
                    <a:pt x="53" y="85"/>
                    <a:pt x="51" y="83"/>
                  </a:cubicBezTo>
                  <a:cubicBezTo>
                    <a:pt x="50" y="82"/>
                    <a:pt x="48" y="80"/>
                    <a:pt x="46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1" y="71"/>
                    <a:pt x="28" y="69"/>
                  </a:cubicBezTo>
                  <a:cubicBezTo>
                    <a:pt x="18" y="66"/>
                    <a:pt x="11" y="61"/>
                    <a:pt x="7" y="55"/>
                  </a:cubicBezTo>
                  <a:cubicBezTo>
                    <a:pt x="2" y="50"/>
                    <a:pt x="0" y="43"/>
                    <a:pt x="0" y="35"/>
                  </a:cubicBezTo>
                  <a:cubicBezTo>
                    <a:pt x="0" y="29"/>
                    <a:pt x="1" y="23"/>
                    <a:pt x="4" y="19"/>
                  </a:cubicBezTo>
                  <a:cubicBezTo>
                    <a:pt x="6" y="15"/>
                    <a:pt x="10" y="11"/>
                    <a:pt x="14" y="8"/>
                  </a:cubicBezTo>
                  <a:cubicBezTo>
                    <a:pt x="18" y="5"/>
                    <a:pt x="23" y="3"/>
                    <a:pt x="29" y="2"/>
                  </a:cubicBezTo>
                  <a:cubicBezTo>
                    <a:pt x="34" y="0"/>
                    <a:pt x="40" y="0"/>
                    <a:pt x="47" y="0"/>
                  </a:cubicBezTo>
                  <a:cubicBezTo>
                    <a:pt x="53" y="0"/>
                    <a:pt x="58" y="0"/>
                    <a:pt x="63" y="1"/>
                  </a:cubicBezTo>
                  <a:cubicBezTo>
                    <a:pt x="68" y="1"/>
                    <a:pt x="72" y="3"/>
                    <a:pt x="76" y="4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4" y="28"/>
                    <a:pt x="72" y="26"/>
                    <a:pt x="70" y="25"/>
                  </a:cubicBezTo>
                  <a:cubicBezTo>
                    <a:pt x="68" y="24"/>
                    <a:pt x="65" y="23"/>
                    <a:pt x="63" y="23"/>
                  </a:cubicBezTo>
                  <a:cubicBezTo>
                    <a:pt x="60" y="22"/>
                    <a:pt x="58" y="22"/>
                    <a:pt x="55" y="21"/>
                  </a:cubicBezTo>
                  <a:cubicBezTo>
                    <a:pt x="53" y="21"/>
                    <a:pt x="50" y="21"/>
                    <a:pt x="48" y="21"/>
                  </a:cubicBezTo>
                  <a:cubicBezTo>
                    <a:pt x="45" y="21"/>
                    <a:pt x="42" y="21"/>
                    <a:pt x="40" y="22"/>
                  </a:cubicBezTo>
                  <a:cubicBezTo>
                    <a:pt x="37" y="22"/>
                    <a:pt x="35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5"/>
                    <a:pt x="29" y="37"/>
                    <a:pt x="30" y="38"/>
                  </a:cubicBezTo>
                  <a:cubicBezTo>
                    <a:pt x="31" y="40"/>
                    <a:pt x="32" y="41"/>
                    <a:pt x="34" y="43"/>
                  </a:cubicBezTo>
                  <a:cubicBezTo>
                    <a:pt x="36" y="44"/>
                    <a:pt x="39" y="45"/>
                    <a:pt x="41" y="47"/>
                  </a:cubicBezTo>
                  <a:cubicBezTo>
                    <a:pt x="44" y="48"/>
                    <a:pt x="47" y="49"/>
                    <a:pt x="51" y="51"/>
                  </a:cubicBezTo>
                  <a:cubicBezTo>
                    <a:pt x="55" y="53"/>
                    <a:pt x="60" y="55"/>
                    <a:pt x="64" y="57"/>
                  </a:cubicBezTo>
                  <a:cubicBezTo>
                    <a:pt x="67" y="60"/>
                    <a:pt x="71" y="62"/>
                    <a:pt x="73" y="65"/>
                  </a:cubicBezTo>
                  <a:cubicBezTo>
                    <a:pt x="76" y="68"/>
                    <a:pt x="78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0" y="99"/>
                    <a:pt x="78" y="104"/>
                  </a:cubicBezTo>
                  <a:cubicBezTo>
                    <a:pt x="75" y="108"/>
                    <a:pt x="72" y="112"/>
                    <a:pt x="68" y="115"/>
                  </a:cubicBezTo>
                  <a:cubicBezTo>
                    <a:pt x="63" y="118"/>
                    <a:pt x="58" y="120"/>
                    <a:pt x="53" y="121"/>
                  </a:cubicBezTo>
                  <a:cubicBezTo>
                    <a:pt x="47" y="122"/>
                    <a:pt x="41" y="123"/>
                    <a:pt x="34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DEDF9E39-9543-2944-80A6-E52B3FD56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31" y="227699"/>
              <a:ext cx="215567" cy="266893"/>
            </a:xfrm>
            <a:custGeom>
              <a:avLst/>
              <a:gdLst>
                <a:gd name="T0" fmla="*/ 98 w 98"/>
                <a:gd name="T1" fmla="*/ 67 h 121"/>
                <a:gd name="T2" fmla="*/ 48 w 98"/>
                <a:gd name="T3" fmla="*/ 121 h 121"/>
                <a:gd name="T4" fmla="*/ 0 w 98"/>
                <a:gd name="T5" fmla="*/ 68 h 121"/>
                <a:gd name="T6" fmla="*/ 0 w 98"/>
                <a:gd name="T7" fmla="*/ 0 h 121"/>
                <a:gd name="T8" fmla="*/ 27 w 98"/>
                <a:gd name="T9" fmla="*/ 0 h 121"/>
                <a:gd name="T10" fmla="*/ 27 w 98"/>
                <a:gd name="T11" fmla="*/ 69 h 121"/>
                <a:gd name="T12" fmla="*/ 49 w 98"/>
                <a:gd name="T13" fmla="*/ 98 h 121"/>
                <a:gd name="T14" fmla="*/ 71 w 98"/>
                <a:gd name="T15" fmla="*/ 70 h 121"/>
                <a:gd name="T16" fmla="*/ 71 w 98"/>
                <a:gd name="T17" fmla="*/ 0 h 121"/>
                <a:gd name="T18" fmla="*/ 98 w 98"/>
                <a:gd name="T19" fmla="*/ 0 h 121"/>
                <a:gd name="T20" fmla="*/ 98 w 98"/>
                <a:gd name="T21" fmla="*/ 67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121"/>
                <a:gd name="T35" fmla="*/ 98 w 98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121">
                  <a:moveTo>
                    <a:pt x="98" y="67"/>
                  </a:moveTo>
                  <a:cubicBezTo>
                    <a:pt x="98" y="103"/>
                    <a:pt x="82" y="121"/>
                    <a:pt x="48" y="121"/>
                  </a:cubicBezTo>
                  <a:cubicBezTo>
                    <a:pt x="16" y="121"/>
                    <a:pt x="0" y="103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88"/>
                    <a:pt x="34" y="98"/>
                    <a:pt x="49" y="98"/>
                  </a:cubicBezTo>
                  <a:cubicBezTo>
                    <a:pt x="64" y="98"/>
                    <a:pt x="71" y="88"/>
                    <a:pt x="71" y="7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9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CCDE5EB1-D509-E64F-8306-08072AB8E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92" y="223033"/>
              <a:ext cx="203436" cy="271559"/>
            </a:xfrm>
            <a:custGeom>
              <a:avLst/>
              <a:gdLst>
                <a:gd name="T0" fmla="*/ 92 w 92"/>
                <a:gd name="T1" fmla="*/ 116 h 123"/>
                <a:gd name="T2" fmla="*/ 58 w 92"/>
                <a:gd name="T3" fmla="*/ 123 h 123"/>
                <a:gd name="T4" fmla="*/ 15 w 92"/>
                <a:gd name="T5" fmla="*/ 107 h 123"/>
                <a:gd name="T6" fmla="*/ 0 w 92"/>
                <a:gd name="T7" fmla="*/ 64 h 123"/>
                <a:gd name="T8" fmla="*/ 17 w 92"/>
                <a:gd name="T9" fmla="*/ 17 h 123"/>
                <a:gd name="T10" fmla="*/ 63 w 92"/>
                <a:gd name="T11" fmla="*/ 0 h 123"/>
                <a:gd name="T12" fmla="*/ 92 w 92"/>
                <a:gd name="T13" fmla="*/ 4 h 123"/>
                <a:gd name="T14" fmla="*/ 92 w 92"/>
                <a:gd name="T15" fmla="*/ 30 h 123"/>
                <a:gd name="T16" fmla="*/ 65 w 92"/>
                <a:gd name="T17" fmla="*/ 23 h 123"/>
                <a:gd name="T18" fmla="*/ 38 w 92"/>
                <a:gd name="T19" fmla="*/ 33 h 123"/>
                <a:gd name="T20" fmla="*/ 28 w 92"/>
                <a:gd name="T21" fmla="*/ 62 h 123"/>
                <a:gd name="T22" fmla="*/ 38 w 92"/>
                <a:gd name="T23" fmla="*/ 89 h 123"/>
                <a:gd name="T24" fmla="*/ 64 w 92"/>
                <a:gd name="T25" fmla="*/ 100 h 123"/>
                <a:gd name="T26" fmla="*/ 92 w 92"/>
                <a:gd name="T27" fmla="*/ 92 h 123"/>
                <a:gd name="T28" fmla="*/ 92 w 92"/>
                <a:gd name="T29" fmla="*/ 116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123"/>
                <a:gd name="T47" fmla="*/ 92 w 92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123">
                  <a:moveTo>
                    <a:pt x="92" y="116"/>
                  </a:moveTo>
                  <a:cubicBezTo>
                    <a:pt x="84" y="121"/>
                    <a:pt x="72" y="123"/>
                    <a:pt x="58" y="123"/>
                  </a:cubicBezTo>
                  <a:cubicBezTo>
                    <a:pt x="40" y="123"/>
                    <a:pt x="26" y="117"/>
                    <a:pt x="15" y="107"/>
                  </a:cubicBezTo>
                  <a:cubicBezTo>
                    <a:pt x="5" y="96"/>
                    <a:pt x="0" y="82"/>
                    <a:pt x="0" y="64"/>
                  </a:cubicBezTo>
                  <a:cubicBezTo>
                    <a:pt x="0" y="45"/>
                    <a:pt x="6" y="29"/>
                    <a:pt x="17" y="17"/>
                  </a:cubicBezTo>
                  <a:cubicBezTo>
                    <a:pt x="29" y="6"/>
                    <a:pt x="44" y="0"/>
                    <a:pt x="63" y="0"/>
                  </a:cubicBezTo>
                  <a:cubicBezTo>
                    <a:pt x="75" y="0"/>
                    <a:pt x="85" y="1"/>
                    <a:pt x="92" y="4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85" y="25"/>
                    <a:pt x="75" y="23"/>
                    <a:pt x="65" y="23"/>
                  </a:cubicBezTo>
                  <a:cubicBezTo>
                    <a:pt x="54" y="23"/>
                    <a:pt x="45" y="26"/>
                    <a:pt x="38" y="33"/>
                  </a:cubicBezTo>
                  <a:cubicBezTo>
                    <a:pt x="31" y="40"/>
                    <a:pt x="28" y="50"/>
                    <a:pt x="28" y="62"/>
                  </a:cubicBezTo>
                  <a:cubicBezTo>
                    <a:pt x="28" y="73"/>
                    <a:pt x="31" y="82"/>
                    <a:pt x="38" y="89"/>
                  </a:cubicBezTo>
                  <a:cubicBezTo>
                    <a:pt x="44" y="96"/>
                    <a:pt x="53" y="100"/>
                    <a:pt x="64" y="100"/>
                  </a:cubicBezTo>
                  <a:cubicBezTo>
                    <a:pt x="74" y="100"/>
                    <a:pt x="84" y="97"/>
                    <a:pt x="92" y="92"/>
                  </a:cubicBezTo>
                  <a:lnTo>
                    <a:pt x="9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A40A6271-08BD-C848-A636-BAF8AD875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724" y="223033"/>
              <a:ext cx="205302" cy="271559"/>
            </a:xfrm>
            <a:custGeom>
              <a:avLst/>
              <a:gdLst>
                <a:gd name="T0" fmla="*/ 93 w 93"/>
                <a:gd name="T1" fmla="*/ 116 h 123"/>
                <a:gd name="T2" fmla="*/ 59 w 93"/>
                <a:gd name="T3" fmla="*/ 123 h 123"/>
                <a:gd name="T4" fmla="*/ 16 w 93"/>
                <a:gd name="T5" fmla="*/ 107 h 123"/>
                <a:gd name="T6" fmla="*/ 0 w 93"/>
                <a:gd name="T7" fmla="*/ 64 h 123"/>
                <a:gd name="T8" fmla="*/ 18 w 93"/>
                <a:gd name="T9" fmla="*/ 17 h 123"/>
                <a:gd name="T10" fmla="*/ 64 w 93"/>
                <a:gd name="T11" fmla="*/ 0 h 123"/>
                <a:gd name="T12" fmla="*/ 93 w 93"/>
                <a:gd name="T13" fmla="*/ 4 h 123"/>
                <a:gd name="T14" fmla="*/ 93 w 93"/>
                <a:gd name="T15" fmla="*/ 30 h 123"/>
                <a:gd name="T16" fmla="*/ 66 w 93"/>
                <a:gd name="T17" fmla="*/ 23 h 123"/>
                <a:gd name="T18" fmla="*/ 39 w 93"/>
                <a:gd name="T19" fmla="*/ 33 h 123"/>
                <a:gd name="T20" fmla="*/ 28 w 93"/>
                <a:gd name="T21" fmla="*/ 62 h 123"/>
                <a:gd name="T22" fmla="*/ 38 w 93"/>
                <a:gd name="T23" fmla="*/ 89 h 123"/>
                <a:gd name="T24" fmla="*/ 64 w 93"/>
                <a:gd name="T25" fmla="*/ 100 h 123"/>
                <a:gd name="T26" fmla="*/ 93 w 93"/>
                <a:gd name="T27" fmla="*/ 92 h 123"/>
                <a:gd name="T28" fmla="*/ 93 w 93"/>
                <a:gd name="T29" fmla="*/ 116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"/>
                <a:gd name="T46" fmla="*/ 0 h 123"/>
                <a:gd name="T47" fmla="*/ 93 w 93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" h="123">
                  <a:moveTo>
                    <a:pt x="93" y="116"/>
                  </a:moveTo>
                  <a:cubicBezTo>
                    <a:pt x="84" y="121"/>
                    <a:pt x="73" y="123"/>
                    <a:pt x="59" y="123"/>
                  </a:cubicBezTo>
                  <a:cubicBezTo>
                    <a:pt x="41" y="123"/>
                    <a:pt x="26" y="117"/>
                    <a:pt x="16" y="107"/>
                  </a:cubicBezTo>
                  <a:cubicBezTo>
                    <a:pt x="5" y="96"/>
                    <a:pt x="0" y="82"/>
                    <a:pt x="0" y="64"/>
                  </a:cubicBezTo>
                  <a:cubicBezTo>
                    <a:pt x="0" y="45"/>
                    <a:pt x="6" y="29"/>
                    <a:pt x="18" y="17"/>
                  </a:cubicBezTo>
                  <a:cubicBezTo>
                    <a:pt x="30" y="6"/>
                    <a:pt x="45" y="0"/>
                    <a:pt x="64" y="0"/>
                  </a:cubicBezTo>
                  <a:cubicBezTo>
                    <a:pt x="75" y="0"/>
                    <a:pt x="85" y="1"/>
                    <a:pt x="93" y="4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85" y="25"/>
                    <a:pt x="76" y="23"/>
                    <a:pt x="66" y="23"/>
                  </a:cubicBezTo>
                  <a:cubicBezTo>
                    <a:pt x="55" y="23"/>
                    <a:pt x="46" y="26"/>
                    <a:pt x="39" y="33"/>
                  </a:cubicBezTo>
                  <a:cubicBezTo>
                    <a:pt x="32" y="40"/>
                    <a:pt x="28" y="50"/>
                    <a:pt x="28" y="62"/>
                  </a:cubicBezTo>
                  <a:cubicBezTo>
                    <a:pt x="28" y="73"/>
                    <a:pt x="32" y="82"/>
                    <a:pt x="38" y="89"/>
                  </a:cubicBezTo>
                  <a:cubicBezTo>
                    <a:pt x="45" y="96"/>
                    <a:pt x="53" y="100"/>
                    <a:pt x="64" y="100"/>
                  </a:cubicBezTo>
                  <a:cubicBezTo>
                    <a:pt x="75" y="100"/>
                    <a:pt x="84" y="97"/>
                    <a:pt x="93" y="92"/>
                  </a:cubicBezTo>
                  <a:lnTo>
                    <a:pt x="93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C4626BA1-27B6-B248-B9EB-90DCEE6C4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686" y="227699"/>
              <a:ext cx="156776" cy="262227"/>
            </a:xfrm>
            <a:custGeom>
              <a:avLst/>
              <a:gdLst>
                <a:gd name="T0" fmla="*/ 168 w 168"/>
                <a:gd name="T1" fmla="*/ 281 h 281"/>
                <a:gd name="T2" fmla="*/ 0 w 168"/>
                <a:gd name="T3" fmla="*/ 281 h 281"/>
                <a:gd name="T4" fmla="*/ 0 w 168"/>
                <a:gd name="T5" fmla="*/ 0 h 281"/>
                <a:gd name="T6" fmla="*/ 161 w 168"/>
                <a:gd name="T7" fmla="*/ 0 h 281"/>
                <a:gd name="T8" fmla="*/ 161 w 168"/>
                <a:gd name="T9" fmla="*/ 50 h 281"/>
                <a:gd name="T10" fmla="*/ 64 w 168"/>
                <a:gd name="T11" fmla="*/ 50 h 281"/>
                <a:gd name="T12" fmla="*/ 64 w 168"/>
                <a:gd name="T13" fmla="*/ 113 h 281"/>
                <a:gd name="T14" fmla="*/ 153 w 168"/>
                <a:gd name="T15" fmla="*/ 113 h 281"/>
                <a:gd name="T16" fmla="*/ 153 w 168"/>
                <a:gd name="T17" fmla="*/ 165 h 281"/>
                <a:gd name="T18" fmla="*/ 64 w 168"/>
                <a:gd name="T19" fmla="*/ 165 h 281"/>
                <a:gd name="T20" fmla="*/ 64 w 168"/>
                <a:gd name="T21" fmla="*/ 229 h 281"/>
                <a:gd name="T22" fmla="*/ 168 w 168"/>
                <a:gd name="T23" fmla="*/ 229 h 281"/>
                <a:gd name="T24" fmla="*/ 168 w 168"/>
                <a:gd name="T25" fmla="*/ 281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81"/>
                <a:gd name="T41" fmla="*/ 168 w 168"/>
                <a:gd name="T42" fmla="*/ 281 h 2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81">
                  <a:moveTo>
                    <a:pt x="168" y="281"/>
                  </a:moveTo>
                  <a:lnTo>
                    <a:pt x="0" y="281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50"/>
                  </a:lnTo>
                  <a:lnTo>
                    <a:pt x="64" y="50"/>
                  </a:lnTo>
                  <a:lnTo>
                    <a:pt x="64" y="113"/>
                  </a:lnTo>
                  <a:lnTo>
                    <a:pt x="153" y="113"/>
                  </a:lnTo>
                  <a:lnTo>
                    <a:pt x="153" y="165"/>
                  </a:lnTo>
                  <a:lnTo>
                    <a:pt x="64" y="165"/>
                  </a:lnTo>
                  <a:lnTo>
                    <a:pt x="64" y="229"/>
                  </a:lnTo>
                  <a:lnTo>
                    <a:pt x="168" y="229"/>
                  </a:lnTo>
                  <a:lnTo>
                    <a:pt x="168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59517C3E-8B5B-854B-B789-4C4BDB7E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458" y="223033"/>
              <a:ext cx="181039" cy="271559"/>
            </a:xfrm>
            <a:custGeom>
              <a:avLst/>
              <a:gdLst>
                <a:gd name="T0" fmla="*/ 1 w 82"/>
                <a:gd name="T1" fmla="*/ 116 h 123"/>
                <a:gd name="T2" fmla="*/ 1 w 82"/>
                <a:gd name="T3" fmla="*/ 90 h 123"/>
                <a:gd name="T4" fmla="*/ 16 w 82"/>
                <a:gd name="T5" fmla="*/ 99 h 123"/>
                <a:gd name="T6" fmla="*/ 33 w 82"/>
                <a:gd name="T7" fmla="*/ 102 h 123"/>
                <a:gd name="T8" fmla="*/ 42 w 82"/>
                <a:gd name="T9" fmla="*/ 101 h 123"/>
                <a:gd name="T10" fmla="*/ 49 w 82"/>
                <a:gd name="T11" fmla="*/ 98 h 123"/>
                <a:gd name="T12" fmla="*/ 52 w 82"/>
                <a:gd name="T13" fmla="*/ 94 h 123"/>
                <a:gd name="T14" fmla="*/ 54 w 82"/>
                <a:gd name="T15" fmla="*/ 90 h 123"/>
                <a:gd name="T16" fmla="*/ 52 w 82"/>
                <a:gd name="T17" fmla="*/ 83 h 123"/>
                <a:gd name="T18" fmla="*/ 46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3 w 82"/>
                <a:gd name="T37" fmla="*/ 1 h 123"/>
                <a:gd name="T38" fmla="*/ 77 w 82"/>
                <a:gd name="T39" fmla="*/ 4 h 123"/>
                <a:gd name="T40" fmla="*/ 77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5 w 82"/>
                <a:gd name="T47" fmla="*/ 21 h 123"/>
                <a:gd name="T48" fmla="*/ 48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8 w 82"/>
                <a:gd name="T57" fmla="*/ 33 h 123"/>
                <a:gd name="T58" fmla="*/ 30 w 82"/>
                <a:gd name="T59" fmla="*/ 38 h 123"/>
                <a:gd name="T60" fmla="*/ 34 w 82"/>
                <a:gd name="T61" fmla="*/ 43 h 123"/>
                <a:gd name="T62" fmla="*/ 42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3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5 w 82"/>
                <a:gd name="T81" fmla="*/ 123 h 123"/>
                <a:gd name="T82" fmla="*/ 16 w 82"/>
                <a:gd name="T83" fmla="*/ 121 h 123"/>
                <a:gd name="T84" fmla="*/ 1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1" y="116"/>
                  </a:moveTo>
                  <a:cubicBezTo>
                    <a:pt x="1" y="90"/>
                    <a:pt x="1" y="90"/>
                    <a:pt x="1" y="90"/>
                  </a:cubicBezTo>
                  <a:cubicBezTo>
                    <a:pt x="6" y="94"/>
                    <a:pt x="11" y="97"/>
                    <a:pt x="16" y="99"/>
                  </a:cubicBezTo>
                  <a:cubicBezTo>
                    <a:pt x="22" y="101"/>
                    <a:pt x="28" y="102"/>
                    <a:pt x="33" y="102"/>
                  </a:cubicBezTo>
                  <a:cubicBezTo>
                    <a:pt x="37" y="102"/>
                    <a:pt x="40" y="101"/>
                    <a:pt x="42" y="101"/>
                  </a:cubicBezTo>
                  <a:cubicBezTo>
                    <a:pt x="45" y="100"/>
                    <a:pt x="47" y="99"/>
                    <a:pt x="49" y="98"/>
                  </a:cubicBezTo>
                  <a:cubicBezTo>
                    <a:pt x="50" y="97"/>
                    <a:pt x="52" y="96"/>
                    <a:pt x="52" y="94"/>
                  </a:cubicBezTo>
                  <a:cubicBezTo>
                    <a:pt x="53" y="93"/>
                    <a:pt x="54" y="91"/>
                    <a:pt x="54" y="90"/>
                  </a:cubicBezTo>
                  <a:cubicBezTo>
                    <a:pt x="54" y="87"/>
                    <a:pt x="53" y="85"/>
                    <a:pt x="52" y="83"/>
                  </a:cubicBezTo>
                  <a:cubicBezTo>
                    <a:pt x="50" y="82"/>
                    <a:pt x="49" y="80"/>
                    <a:pt x="46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2" y="71"/>
                    <a:pt x="28" y="69"/>
                  </a:cubicBezTo>
                  <a:cubicBezTo>
                    <a:pt x="19" y="66"/>
                    <a:pt x="12" y="61"/>
                    <a:pt x="7" y="55"/>
                  </a:cubicBezTo>
                  <a:cubicBezTo>
                    <a:pt x="2" y="50"/>
                    <a:pt x="0" y="43"/>
                    <a:pt x="0" y="35"/>
                  </a:cubicBezTo>
                  <a:cubicBezTo>
                    <a:pt x="0" y="29"/>
                    <a:pt x="1" y="23"/>
                    <a:pt x="4" y="19"/>
                  </a:cubicBezTo>
                  <a:cubicBezTo>
                    <a:pt x="6" y="15"/>
                    <a:pt x="10" y="11"/>
                    <a:pt x="14" y="8"/>
                  </a:cubicBezTo>
                  <a:cubicBezTo>
                    <a:pt x="18" y="5"/>
                    <a:pt x="23" y="3"/>
                    <a:pt x="29" y="2"/>
                  </a:cubicBezTo>
                  <a:cubicBezTo>
                    <a:pt x="35" y="0"/>
                    <a:pt x="41" y="0"/>
                    <a:pt x="47" y="0"/>
                  </a:cubicBezTo>
                  <a:cubicBezTo>
                    <a:pt x="53" y="0"/>
                    <a:pt x="59" y="0"/>
                    <a:pt x="63" y="1"/>
                  </a:cubicBezTo>
                  <a:cubicBezTo>
                    <a:pt x="68" y="1"/>
                    <a:pt x="73" y="3"/>
                    <a:pt x="77" y="4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28"/>
                    <a:pt x="72" y="26"/>
                    <a:pt x="70" y="25"/>
                  </a:cubicBezTo>
                  <a:cubicBezTo>
                    <a:pt x="68" y="24"/>
                    <a:pt x="65" y="23"/>
                    <a:pt x="63" y="23"/>
                  </a:cubicBezTo>
                  <a:cubicBezTo>
                    <a:pt x="60" y="22"/>
                    <a:pt x="58" y="22"/>
                    <a:pt x="55" y="21"/>
                  </a:cubicBezTo>
                  <a:cubicBezTo>
                    <a:pt x="53" y="21"/>
                    <a:pt x="51" y="21"/>
                    <a:pt x="48" y="21"/>
                  </a:cubicBezTo>
                  <a:cubicBezTo>
                    <a:pt x="45" y="21"/>
                    <a:pt x="43" y="21"/>
                    <a:pt x="40" y="22"/>
                  </a:cubicBezTo>
                  <a:cubicBezTo>
                    <a:pt x="38" y="22"/>
                    <a:pt x="36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5"/>
                    <a:pt x="29" y="37"/>
                    <a:pt x="30" y="38"/>
                  </a:cubicBezTo>
                  <a:cubicBezTo>
                    <a:pt x="31" y="40"/>
                    <a:pt x="33" y="41"/>
                    <a:pt x="34" y="43"/>
                  </a:cubicBezTo>
                  <a:cubicBezTo>
                    <a:pt x="36" y="44"/>
                    <a:pt x="39" y="45"/>
                    <a:pt x="42" y="47"/>
                  </a:cubicBezTo>
                  <a:cubicBezTo>
                    <a:pt x="44" y="48"/>
                    <a:pt x="47" y="49"/>
                    <a:pt x="51" y="51"/>
                  </a:cubicBezTo>
                  <a:cubicBezTo>
                    <a:pt x="56" y="53"/>
                    <a:pt x="60" y="55"/>
                    <a:pt x="64" y="57"/>
                  </a:cubicBezTo>
                  <a:cubicBezTo>
                    <a:pt x="68" y="60"/>
                    <a:pt x="71" y="62"/>
                    <a:pt x="73" y="65"/>
                  </a:cubicBezTo>
                  <a:cubicBezTo>
                    <a:pt x="76" y="68"/>
                    <a:pt x="78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1" y="99"/>
                    <a:pt x="78" y="104"/>
                  </a:cubicBezTo>
                  <a:cubicBezTo>
                    <a:pt x="76" y="108"/>
                    <a:pt x="72" y="112"/>
                    <a:pt x="68" y="115"/>
                  </a:cubicBezTo>
                  <a:cubicBezTo>
                    <a:pt x="64" y="118"/>
                    <a:pt x="59" y="120"/>
                    <a:pt x="53" y="121"/>
                  </a:cubicBezTo>
                  <a:cubicBezTo>
                    <a:pt x="47" y="122"/>
                    <a:pt x="41" y="123"/>
                    <a:pt x="35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1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858BDD27-2047-AD46-8868-7E2F99A01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427" y="223033"/>
              <a:ext cx="181039" cy="271559"/>
            </a:xfrm>
            <a:custGeom>
              <a:avLst/>
              <a:gdLst>
                <a:gd name="T0" fmla="*/ 1 w 82"/>
                <a:gd name="T1" fmla="*/ 116 h 123"/>
                <a:gd name="T2" fmla="*/ 1 w 82"/>
                <a:gd name="T3" fmla="*/ 90 h 123"/>
                <a:gd name="T4" fmla="*/ 17 w 82"/>
                <a:gd name="T5" fmla="*/ 99 h 123"/>
                <a:gd name="T6" fmla="*/ 34 w 82"/>
                <a:gd name="T7" fmla="*/ 102 h 123"/>
                <a:gd name="T8" fmla="*/ 43 w 82"/>
                <a:gd name="T9" fmla="*/ 101 h 123"/>
                <a:gd name="T10" fmla="*/ 49 w 82"/>
                <a:gd name="T11" fmla="*/ 98 h 123"/>
                <a:gd name="T12" fmla="*/ 53 w 82"/>
                <a:gd name="T13" fmla="*/ 94 h 123"/>
                <a:gd name="T14" fmla="*/ 54 w 82"/>
                <a:gd name="T15" fmla="*/ 90 h 123"/>
                <a:gd name="T16" fmla="*/ 52 w 82"/>
                <a:gd name="T17" fmla="*/ 83 h 123"/>
                <a:gd name="T18" fmla="*/ 47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4 w 82"/>
                <a:gd name="T37" fmla="*/ 1 h 123"/>
                <a:gd name="T38" fmla="*/ 77 w 82"/>
                <a:gd name="T39" fmla="*/ 4 h 123"/>
                <a:gd name="T40" fmla="*/ 77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6 w 82"/>
                <a:gd name="T47" fmla="*/ 21 h 123"/>
                <a:gd name="T48" fmla="*/ 49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9 w 82"/>
                <a:gd name="T57" fmla="*/ 33 h 123"/>
                <a:gd name="T58" fmla="*/ 30 w 82"/>
                <a:gd name="T59" fmla="*/ 38 h 123"/>
                <a:gd name="T60" fmla="*/ 35 w 82"/>
                <a:gd name="T61" fmla="*/ 43 h 123"/>
                <a:gd name="T62" fmla="*/ 42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4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5 w 82"/>
                <a:gd name="T81" fmla="*/ 123 h 123"/>
                <a:gd name="T82" fmla="*/ 16 w 82"/>
                <a:gd name="T83" fmla="*/ 121 h 123"/>
                <a:gd name="T84" fmla="*/ 1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1" y="116"/>
                  </a:moveTo>
                  <a:cubicBezTo>
                    <a:pt x="1" y="90"/>
                    <a:pt x="1" y="90"/>
                    <a:pt x="1" y="90"/>
                  </a:cubicBezTo>
                  <a:cubicBezTo>
                    <a:pt x="6" y="94"/>
                    <a:pt x="11" y="97"/>
                    <a:pt x="17" y="99"/>
                  </a:cubicBezTo>
                  <a:cubicBezTo>
                    <a:pt x="22" y="101"/>
                    <a:pt x="28" y="102"/>
                    <a:pt x="34" y="102"/>
                  </a:cubicBezTo>
                  <a:cubicBezTo>
                    <a:pt x="37" y="102"/>
                    <a:pt x="40" y="101"/>
                    <a:pt x="43" y="101"/>
                  </a:cubicBezTo>
                  <a:cubicBezTo>
                    <a:pt x="45" y="100"/>
                    <a:pt x="47" y="99"/>
                    <a:pt x="49" y="98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4" y="93"/>
                    <a:pt x="54" y="91"/>
                    <a:pt x="54" y="90"/>
                  </a:cubicBezTo>
                  <a:cubicBezTo>
                    <a:pt x="54" y="87"/>
                    <a:pt x="53" y="85"/>
                    <a:pt x="52" y="83"/>
                  </a:cubicBezTo>
                  <a:cubicBezTo>
                    <a:pt x="51" y="82"/>
                    <a:pt x="49" y="80"/>
                    <a:pt x="47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2" y="71"/>
                    <a:pt x="28" y="69"/>
                  </a:cubicBezTo>
                  <a:cubicBezTo>
                    <a:pt x="19" y="66"/>
                    <a:pt x="12" y="61"/>
                    <a:pt x="7" y="55"/>
                  </a:cubicBezTo>
                  <a:cubicBezTo>
                    <a:pt x="3" y="50"/>
                    <a:pt x="0" y="43"/>
                    <a:pt x="0" y="35"/>
                  </a:cubicBezTo>
                  <a:cubicBezTo>
                    <a:pt x="0" y="29"/>
                    <a:pt x="2" y="23"/>
                    <a:pt x="4" y="19"/>
                  </a:cubicBezTo>
                  <a:cubicBezTo>
                    <a:pt x="7" y="15"/>
                    <a:pt x="10" y="11"/>
                    <a:pt x="14" y="8"/>
                  </a:cubicBezTo>
                  <a:cubicBezTo>
                    <a:pt x="19" y="5"/>
                    <a:pt x="24" y="3"/>
                    <a:pt x="29" y="2"/>
                  </a:cubicBezTo>
                  <a:cubicBezTo>
                    <a:pt x="35" y="0"/>
                    <a:pt x="41" y="0"/>
                    <a:pt x="47" y="0"/>
                  </a:cubicBezTo>
                  <a:cubicBezTo>
                    <a:pt x="53" y="0"/>
                    <a:pt x="59" y="0"/>
                    <a:pt x="64" y="1"/>
                  </a:cubicBezTo>
                  <a:cubicBezTo>
                    <a:pt x="68" y="1"/>
                    <a:pt x="73" y="3"/>
                    <a:pt x="77" y="4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28"/>
                    <a:pt x="73" y="26"/>
                    <a:pt x="70" y="25"/>
                  </a:cubicBezTo>
                  <a:cubicBezTo>
                    <a:pt x="68" y="24"/>
                    <a:pt x="66" y="23"/>
                    <a:pt x="63" y="23"/>
                  </a:cubicBezTo>
                  <a:cubicBezTo>
                    <a:pt x="61" y="22"/>
                    <a:pt x="58" y="22"/>
                    <a:pt x="56" y="21"/>
                  </a:cubicBezTo>
                  <a:cubicBezTo>
                    <a:pt x="53" y="21"/>
                    <a:pt x="51" y="21"/>
                    <a:pt x="49" y="21"/>
                  </a:cubicBezTo>
                  <a:cubicBezTo>
                    <a:pt x="46" y="21"/>
                    <a:pt x="43" y="21"/>
                    <a:pt x="40" y="22"/>
                  </a:cubicBezTo>
                  <a:cubicBezTo>
                    <a:pt x="38" y="22"/>
                    <a:pt x="36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9" y="31"/>
                    <a:pt x="29" y="33"/>
                  </a:cubicBezTo>
                  <a:cubicBezTo>
                    <a:pt x="29" y="35"/>
                    <a:pt x="29" y="37"/>
                    <a:pt x="30" y="38"/>
                  </a:cubicBezTo>
                  <a:cubicBezTo>
                    <a:pt x="31" y="40"/>
                    <a:pt x="33" y="41"/>
                    <a:pt x="35" y="43"/>
                  </a:cubicBezTo>
                  <a:cubicBezTo>
                    <a:pt x="37" y="44"/>
                    <a:pt x="39" y="45"/>
                    <a:pt x="42" y="47"/>
                  </a:cubicBezTo>
                  <a:cubicBezTo>
                    <a:pt x="45" y="48"/>
                    <a:pt x="48" y="49"/>
                    <a:pt x="51" y="51"/>
                  </a:cubicBezTo>
                  <a:cubicBezTo>
                    <a:pt x="56" y="53"/>
                    <a:pt x="60" y="55"/>
                    <a:pt x="64" y="57"/>
                  </a:cubicBezTo>
                  <a:cubicBezTo>
                    <a:pt x="68" y="60"/>
                    <a:pt x="71" y="62"/>
                    <a:pt x="74" y="65"/>
                  </a:cubicBezTo>
                  <a:cubicBezTo>
                    <a:pt x="76" y="68"/>
                    <a:pt x="79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1" y="99"/>
                    <a:pt x="78" y="104"/>
                  </a:cubicBezTo>
                  <a:cubicBezTo>
                    <a:pt x="76" y="108"/>
                    <a:pt x="72" y="112"/>
                    <a:pt x="68" y="115"/>
                  </a:cubicBezTo>
                  <a:cubicBezTo>
                    <a:pt x="64" y="118"/>
                    <a:pt x="59" y="120"/>
                    <a:pt x="53" y="121"/>
                  </a:cubicBezTo>
                  <a:cubicBezTo>
                    <a:pt x="47" y="122"/>
                    <a:pt x="41" y="123"/>
                    <a:pt x="35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1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8F6067D9-619D-E347-BABD-6514ED72889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168738" y="0"/>
              <a:ext cx="1008781" cy="1103966"/>
            </a:xfrm>
            <a:custGeom>
              <a:avLst/>
              <a:gdLst>
                <a:gd name="T0" fmla="*/ 0 w 457"/>
                <a:gd name="T1" fmla="*/ 250 h 500"/>
                <a:gd name="T2" fmla="*/ 228 w 457"/>
                <a:gd name="T3" fmla="*/ 500 h 500"/>
                <a:gd name="T4" fmla="*/ 457 w 457"/>
                <a:gd name="T5" fmla="*/ 250 h 500"/>
                <a:gd name="T6" fmla="*/ 228 w 457"/>
                <a:gd name="T7" fmla="*/ 0 h 500"/>
                <a:gd name="T8" fmla="*/ 0 w 457"/>
                <a:gd name="T9" fmla="*/ 250 h 500"/>
                <a:gd name="T10" fmla="*/ 60 w 457"/>
                <a:gd name="T11" fmla="*/ 250 h 500"/>
                <a:gd name="T12" fmla="*/ 228 w 457"/>
                <a:gd name="T13" fmla="*/ 66 h 500"/>
                <a:gd name="T14" fmla="*/ 397 w 457"/>
                <a:gd name="T15" fmla="*/ 250 h 500"/>
                <a:gd name="T16" fmla="*/ 228 w 457"/>
                <a:gd name="T17" fmla="*/ 434 h 500"/>
                <a:gd name="T18" fmla="*/ 60 w 457"/>
                <a:gd name="T19" fmla="*/ 250 h 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7"/>
                <a:gd name="T31" fmla="*/ 0 h 500"/>
                <a:gd name="T32" fmla="*/ 457 w 457"/>
                <a:gd name="T33" fmla="*/ 500 h 5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" h="500">
                  <a:moveTo>
                    <a:pt x="0" y="250"/>
                  </a:moveTo>
                  <a:cubicBezTo>
                    <a:pt x="0" y="388"/>
                    <a:pt x="102" y="500"/>
                    <a:pt x="228" y="500"/>
                  </a:cubicBezTo>
                  <a:cubicBezTo>
                    <a:pt x="355" y="500"/>
                    <a:pt x="457" y="388"/>
                    <a:pt x="457" y="250"/>
                  </a:cubicBezTo>
                  <a:cubicBezTo>
                    <a:pt x="457" y="112"/>
                    <a:pt x="355" y="0"/>
                    <a:pt x="228" y="0"/>
                  </a:cubicBezTo>
                  <a:cubicBezTo>
                    <a:pt x="102" y="0"/>
                    <a:pt x="0" y="112"/>
                    <a:pt x="0" y="250"/>
                  </a:cubicBezTo>
                  <a:close/>
                  <a:moveTo>
                    <a:pt x="60" y="250"/>
                  </a:moveTo>
                  <a:cubicBezTo>
                    <a:pt x="60" y="148"/>
                    <a:pt x="135" y="66"/>
                    <a:pt x="228" y="66"/>
                  </a:cubicBezTo>
                  <a:cubicBezTo>
                    <a:pt x="321" y="66"/>
                    <a:pt x="397" y="148"/>
                    <a:pt x="397" y="250"/>
                  </a:cubicBezTo>
                  <a:cubicBezTo>
                    <a:pt x="397" y="352"/>
                    <a:pt x="321" y="434"/>
                    <a:pt x="228" y="434"/>
                  </a:cubicBezTo>
                  <a:cubicBezTo>
                    <a:pt x="135" y="434"/>
                    <a:pt x="60" y="352"/>
                    <a:pt x="60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07BEC89D-385E-7746-A991-C90667771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320" y="311686"/>
              <a:ext cx="423669" cy="485260"/>
            </a:xfrm>
            <a:custGeom>
              <a:avLst/>
              <a:gdLst>
                <a:gd name="T0" fmla="*/ 192 w 192"/>
                <a:gd name="T1" fmla="*/ 58 h 220"/>
                <a:gd name="T2" fmla="*/ 134 w 192"/>
                <a:gd name="T3" fmla="*/ 0 h 220"/>
                <a:gd name="T4" fmla="*/ 58 w 192"/>
                <a:gd name="T5" fmla="*/ 0 h 220"/>
                <a:gd name="T6" fmla="*/ 0 w 192"/>
                <a:gd name="T7" fmla="*/ 58 h 220"/>
                <a:gd name="T8" fmla="*/ 0 w 192"/>
                <a:gd name="T9" fmla="*/ 162 h 220"/>
                <a:gd name="T10" fmla="*/ 58 w 192"/>
                <a:gd name="T11" fmla="*/ 220 h 220"/>
                <a:gd name="T12" fmla="*/ 134 w 192"/>
                <a:gd name="T13" fmla="*/ 220 h 220"/>
                <a:gd name="T14" fmla="*/ 192 w 192"/>
                <a:gd name="T15" fmla="*/ 162 h 220"/>
                <a:gd name="T16" fmla="*/ 192 w 192"/>
                <a:gd name="T17" fmla="*/ 58 h 2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20"/>
                <a:gd name="T29" fmla="*/ 192 w 192"/>
                <a:gd name="T30" fmla="*/ 220 h 2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20">
                  <a:moveTo>
                    <a:pt x="192" y="58"/>
                  </a:moveTo>
                  <a:cubicBezTo>
                    <a:pt x="192" y="26"/>
                    <a:pt x="166" y="0"/>
                    <a:pt x="13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94"/>
                    <a:pt x="26" y="220"/>
                    <a:pt x="58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66" y="220"/>
                    <a:pt x="192" y="194"/>
                    <a:pt x="192" y="162"/>
                  </a:cubicBezTo>
                  <a:lnTo>
                    <a:pt x="19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FCD56640-B42E-F245-B0CF-C47C6B274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9661"/>
              <a:ext cx="2011962" cy="167041"/>
            </a:xfrm>
            <a:custGeom>
              <a:avLst/>
              <a:gdLst>
                <a:gd name="T0" fmla="*/ 912 w 912"/>
                <a:gd name="T1" fmla="*/ 37 h 76"/>
                <a:gd name="T2" fmla="*/ 875 w 912"/>
                <a:gd name="T3" fmla="*/ 0 h 76"/>
                <a:gd name="T4" fmla="*/ 37 w 912"/>
                <a:gd name="T5" fmla="*/ 0 h 76"/>
                <a:gd name="T6" fmla="*/ 0 w 912"/>
                <a:gd name="T7" fmla="*/ 37 h 76"/>
                <a:gd name="T8" fmla="*/ 0 w 912"/>
                <a:gd name="T9" fmla="*/ 39 h 76"/>
                <a:gd name="T10" fmla="*/ 37 w 912"/>
                <a:gd name="T11" fmla="*/ 76 h 76"/>
                <a:gd name="T12" fmla="*/ 875 w 912"/>
                <a:gd name="T13" fmla="*/ 76 h 76"/>
                <a:gd name="T14" fmla="*/ 912 w 912"/>
                <a:gd name="T15" fmla="*/ 39 h 76"/>
                <a:gd name="T16" fmla="*/ 912 w 912"/>
                <a:gd name="T17" fmla="*/ 3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2"/>
                <a:gd name="T28" fmla="*/ 0 h 76"/>
                <a:gd name="T29" fmla="*/ 912 w 912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2" h="76">
                  <a:moveTo>
                    <a:pt x="912" y="37"/>
                  </a:moveTo>
                  <a:cubicBezTo>
                    <a:pt x="912" y="17"/>
                    <a:pt x="895" y="0"/>
                    <a:pt x="87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875" y="76"/>
                    <a:pt x="875" y="76"/>
                    <a:pt x="875" y="76"/>
                  </a:cubicBezTo>
                  <a:cubicBezTo>
                    <a:pt x="895" y="76"/>
                    <a:pt x="912" y="59"/>
                    <a:pt x="912" y="39"/>
                  </a:cubicBezTo>
                  <a:lnTo>
                    <a:pt x="91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CFB7D574-3738-C349-910A-126B4E841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633" y="426469"/>
              <a:ext cx="106384" cy="299555"/>
            </a:xfrm>
            <a:custGeom>
              <a:avLst/>
              <a:gdLst>
                <a:gd name="T0" fmla="*/ 48 w 48"/>
                <a:gd name="T1" fmla="*/ 23 h 136"/>
                <a:gd name="T2" fmla="*/ 25 w 48"/>
                <a:gd name="T3" fmla="*/ 0 h 136"/>
                <a:gd name="T4" fmla="*/ 23 w 48"/>
                <a:gd name="T5" fmla="*/ 0 h 136"/>
                <a:gd name="T6" fmla="*/ 0 w 48"/>
                <a:gd name="T7" fmla="*/ 23 h 136"/>
                <a:gd name="T8" fmla="*/ 0 w 48"/>
                <a:gd name="T9" fmla="*/ 113 h 136"/>
                <a:gd name="T10" fmla="*/ 23 w 48"/>
                <a:gd name="T11" fmla="*/ 136 h 136"/>
                <a:gd name="T12" fmla="*/ 25 w 48"/>
                <a:gd name="T13" fmla="*/ 136 h 136"/>
                <a:gd name="T14" fmla="*/ 48 w 48"/>
                <a:gd name="T15" fmla="*/ 113 h 136"/>
                <a:gd name="T16" fmla="*/ 48 w 48"/>
                <a:gd name="T17" fmla="*/ 2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36"/>
                <a:gd name="T29" fmla="*/ 48 w 48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36">
                  <a:moveTo>
                    <a:pt x="48" y="23"/>
                  </a:moveTo>
                  <a:cubicBezTo>
                    <a:pt x="48" y="10"/>
                    <a:pt x="38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6"/>
                    <a:pt x="10" y="136"/>
                    <a:pt x="23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38" y="136"/>
                    <a:pt x="48" y="126"/>
                    <a:pt x="48" y="113"/>
                  </a:cubicBezTo>
                  <a:lnTo>
                    <a:pt x="4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A0C3A372-4563-E74D-B0F8-44677FD80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13" y="611241"/>
              <a:ext cx="379809" cy="371410"/>
            </a:xfrm>
            <a:custGeom>
              <a:avLst/>
              <a:gdLst>
                <a:gd name="T0" fmla="*/ 45 w 172"/>
                <a:gd name="T1" fmla="*/ 0 h 168"/>
                <a:gd name="T2" fmla="*/ 128 w 172"/>
                <a:gd name="T3" fmla="*/ 0 h 168"/>
                <a:gd name="T4" fmla="*/ 172 w 172"/>
                <a:gd name="T5" fmla="*/ 42 h 168"/>
                <a:gd name="T6" fmla="*/ 172 w 172"/>
                <a:gd name="T7" fmla="*/ 121 h 168"/>
                <a:gd name="T8" fmla="*/ 140 w 172"/>
                <a:gd name="T9" fmla="*/ 164 h 168"/>
                <a:gd name="T10" fmla="*/ 140 w 172"/>
                <a:gd name="T11" fmla="*/ 91 h 168"/>
                <a:gd name="T12" fmla="*/ 120 w 172"/>
                <a:gd name="T13" fmla="*/ 72 h 168"/>
                <a:gd name="T14" fmla="*/ 118 w 172"/>
                <a:gd name="T15" fmla="*/ 72 h 168"/>
                <a:gd name="T16" fmla="*/ 100 w 172"/>
                <a:gd name="T17" fmla="*/ 91 h 168"/>
                <a:gd name="T18" fmla="*/ 100 w 172"/>
                <a:gd name="T19" fmla="*/ 168 h 168"/>
                <a:gd name="T20" fmla="*/ 64 w 172"/>
                <a:gd name="T21" fmla="*/ 168 h 168"/>
                <a:gd name="T22" fmla="*/ 64 w 172"/>
                <a:gd name="T23" fmla="*/ 91 h 168"/>
                <a:gd name="T24" fmla="*/ 45 w 172"/>
                <a:gd name="T25" fmla="*/ 72 h 168"/>
                <a:gd name="T26" fmla="*/ 43 w 172"/>
                <a:gd name="T27" fmla="*/ 72 h 168"/>
                <a:gd name="T28" fmla="*/ 24 w 172"/>
                <a:gd name="T29" fmla="*/ 91 h 168"/>
                <a:gd name="T30" fmla="*/ 24 w 172"/>
                <a:gd name="T31" fmla="*/ 162 h 168"/>
                <a:gd name="T32" fmla="*/ 0 w 172"/>
                <a:gd name="T33" fmla="*/ 121 h 168"/>
                <a:gd name="T34" fmla="*/ 0 w 172"/>
                <a:gd name="T35" fmla="*/ 42 h 168"/>
                <a:gd name="T36" fmla="*/ 45 w 172"/>
                <a:gd name="T37" fmla="*/ 0 h 1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2"/>
                <a:gd name="T58" fmla="*/ 0 h 168"/>
                <a:gd name="T59" fmla="*/ 172 w 172"/>
                <a:gd name="T60" fmla="*/ 168 h 1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2" h="168">
                  <a:moveTo>
                    <a:pt x="45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53" y="0"/>
                    <a:pt x="172" y="17"/>
                    <a:pt x="172" y="42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42"/>
                    <a:pt x="160" y="159"/>
                    <a:pt x="140" y="164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78"/>
                    <a:pt x="130" y="72"/>
                    <a:pt x="120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2"/>
                    <a:pt x="100" y="78"/>
                    <a:pt x="100" y="91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78"/>
                    <a:pt x="55" y="72"/>
                    <a:pt x="45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3" y="72"/>
                    <a:pt x="24" y="78"/>
                    <a:pt x="24" y="9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8" y="154"/>
                    <a:pt x="0" y="139"/>
                    <a:pt x="0" y="12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5" name="Freeform 18">
            <a:extLst>
              <a:ext uri="{FF2B5EF4-FFF2-40B4-BE49-F238E27FC236}">
                <a16:creationId xmlns:a16="http://schemas.microsoft.com/office/drawing/2014/main" id="{34930806-A398-D744-B099-97EB932FD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493" y="3353990"/>
            <a:ext cx="1189038" cy="2936875"/>
          </a:xfrm>
          <a:custGeom>
            <a:avLst/>
            <a:gdLst>
              <a:gd name="T0" fmla="*/ 191 w 617"/>
              <a:gd name="T1" fmla="*/ 76 h 1524"/>
              <a:gd name="T2" fmla="*/ 287 w 617"/>
              <a:gd name="T3" fmla="*/ 7 h 1524"/>
              <a:gd name="T4" fmla="*/ 538 w 617"/>
              <a:gd name="T5" fmla="*/ 42 h 1524"/>
              <a:gd name="T6" fmla="*/ 610 w 617"/>
              <a:gd name="T7" fmla="*/ 135 h 1524"/>
              <a:gd name="T8" fmla="*/ 425 w 617"/>
              <a:gd name="T9" fmla="*/ 1445 h 1524"/>
              <a:gd name="T10" fmla="*/ 329 w 617"/>
              <a:gd name="T11" fmla="*/ 1517 h 1524"/>
              <a:gd name="T12" fmla="*/ 79 w 617"/>
              <a:gd name="T13" fmla="*/ 1482 h 1524"/>
              <a:gd name="T14" fmla="*/ 7 w 617"/>
              <a:gd name="T15" fmla="*/ 1386 h 1524"/>
              <a:gd name="T16" fmla="*/ 191 w 617"/>
              <a:gd name="T17" fmla="*/ 76 h 15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7"/>
              <a:gd name="T28" fmla="*/ 0 h 1524"/>
              <a:gd name="T29" fmla="*/ 617 w 617"/>
              <a:gd name="T30" fmla="*/ 1524 h 15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7" h="1524">
                <a:moveTo>
                  <a:pt x="191" y="76"/>
                </a:moveTo>
                <a:cubicBezTo>
                  <a:pt x="198" y="30"/>
                  <a:pt x="241" y="0"/>
                  <a:pt x="287" y="7"/>
                </a:cubicBezTo>
                <a:cubicBezTo>
                  <a:pt x="538" y="42"/>
                  <a:pt x="538" y="42"/>
                  <a:pt x="538" y="42"/>
                </a:cubicBezTo>
                <a:cubicBezTo>
                  <a:pt x="584" y="49"/>
                  <a:pt x="617" y="89"/>
                  <a:pt x="610" y="135"/>
                </a:cubicBezTo>
                <a:cubicBezTo>
                  <a:pt x="425" y="1445"/>
                  <a:pt x="425" y="1445"/>
                  <a:pt x="425" y="1445"/>
                </a:cubicBezTo>
                <a:cubicBezTo>
                  <a:pt x="419" y="1492"/>
                  <a:pt x="376" y="1524"/>
                  <a:pt x="329" y="1517"/>
                </a:cubicBezTo>
                <a:cubicBezTo>
                  <a:pt x="79" y="1482"/>
                  <a:pt x="79" y="1482"/>
                  <a:pt x="79" y="1482"/>
                </a:cubicBezTo>
                <a:cubicBezTo>
                  <a:pt x="32" y="1475"/>
                  <a:pt x="0" y="1432"/>
                  <a:pt x="7" y="1386"/>
                </a:cubicBezTo>
                <a:lnTo>
                  <a:pt x="191" y="76"/>
                </a:lnTo>
                <a:close/>
              </a:path>
            </a:pathLst>
          </a:custGeom>
          <a:solidFill>
            <a:srgbClr val="196576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endParaRPr lang="zh-CN" altLang="zh-CN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Freeform 19">
            <a:extLst>
              <a:ext uri="{FF2B5EF4-FFF2-40B4-BE49-F238E27FC236}">
                <a16:creationId xmlns:a16="http://schemas.microsoft.com/office/drawing/2014/main" id="{AB2B7543-A095-4848-B8B4-8551E9F78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756" y="3496865"/>
            <a:ext cx="250825" cy="250825"/>
          </a:xfrm>
          <a:custGeom>
            <a:avLst/>
            <a:gdLst>
              <a:gd name="T0" fmla="*/ 118 w 130"/>
              <a:gd name="T1" fmla="*/ 43 h 130"/>
              <a:gd name="T2" fmla="*/ 43 w 130"/>
              <a:gd name="T3" fmla="*/ 12 h 130"/>
              <a:gd name="T4" fmla="*/ 12 w 130"/>
              <a:gd name="T5" fmla="*/ 86 h 130"/>
              <a:gd name="T6" fmla="*/ 86 w 130"/>
              <a:gd name="T7" fmla="*/ 118 h 130"/>
              <a:gd name="T8" fmla="*/ 118 w 130"/>
              <a:gd name="T9" fmla="*/ 43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30"/>
              <a:gd name="T17" fmla="*/ 130 w 130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30">
                <a:moveTo>
                  <a:pt x="118" y="43"/>
                </a:moveTo>
                <a:cubicBezTo>
                  <a:pt x="106" y="14"/>
                  <a:pt x="73" y="0"/>
                  <a:pt x="43" y="12"/>
                </a:cubicBezTo>
                <a:cubicBezTo>
                  <a:pt x="14" y="23"/>
                  <a:pt x="0" y="57"/>
                  <a:pt x="12" y="86"/>
                </a:cubicBezTo>
                <a:cubicBezTo>
                  <a:pt x="24" y="115"/>
                  <a:pt x="57" y="130"/>
                  <a:pt x="86" y="118"/>
                </a:cubicBezTo>
                <a:cubicBezTo>
                  <a:pt x="116" y="106"/>
                  <a:pt x="130" y="73"/>
                  <a:pt x="118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7" name="Freeform 20">
            <a:extLst>
              <a:ext uri="{FF2B5EF4-FFF2-40B4-BE49-F238E27FC236}">
                <a16:creationId xmlns:a16="http://schemas.microsoft.com/office/drawing/2014/main" id="{697253A6-F975-CF41-97BE-26419019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756" y="3504802"/>
            <a:ext cx="188912" cy="225425"/>
          </a:xfrm>
          <a:custGeom>
            <a:avLst/>
            <a:gdLst>
              <a:gd name="T0" fmla="*/ 66 w 98"/>
              <a:gd name="T1" fmla="*/ 17 h 117"/>
              <a:gd name="T2" fmla="*/ 98 w 98"/>
              <a:gd name="T3" fmla="*/ 14 h 117"/>
              <a:gd name="T4" fmla="*/ 43 w 98"/>
              <a:gd name="T5" fmla="*/ 8 h 117"/>
              <a:gd name="T6" fmla="*/ 12 w 98"/>
              <a:gd name="T7" fmla="*/ 82 h 117"/>
              <a:gd name="T8" fmla="*/ 55 w 98"/>
              <a:gd name="T9" fmla="*/ 117 h 117"/>
              <a:gd name="T10" fmla="*/ 35 w 98"/>
              <a:gd name="T11" fmla="*/ 92 h 117"/>
              <a:gd name="T12" fmla="*/ 66 w 98"/>
              <a:gd name="T13" fmla="*/ 17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117"/>
              <a:gd name="T23" fmla="*/ 98 w 98"/>
              <a:gd name="T24" fmla="*/ 117 h 1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117">
                <a:moveTo>
                  <a:pt x="66" y="17"/>
                </a:moveTo>
                <a:cubicBezTo>
                  <a:pt x="77" y="13"/>
                  <a:pt x="88" y="12"/>
                  <a:pt x="98" y="14"/>
                </a:cubicBezTo>
                <a:cubicBezTo>
                  <a:pt x="83" y="3"/>
                  <a:pt x="62" y="0"/>
                  <a:pt x="43" y="8"/>
                </a:cubicBezTo>
                <a:cubicBezTo>
                  <a:pt x="14" y="19"/>
                  <a:pt x="0" y="53"/>
                  <a:pt x="12" y="82"/>
                </a:cubicBezTo>
                <a:cubicBezTo>
                  <a:pt x="19" y="101"/>
                  <a:pt x="36" y="114"/>
                  <a:pt x="55" y="117"/>
                </a:cubicBezTo>
                <a:cubicBezTo>
                  <a:pt x="46" y="111"/>
                  <a:pt x="39" y="102"/>
                  <a:pt x="35" y="92"/>
                </a:cubicBezTo>
                <a:cubicBezTo>
                  <a:pt x="23" y="63"/>
                  <a:pt x="37" y="29"/>
                  <a:pt x="66" y="17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Freeform 21">
            <a:extLst>
              <a:ext uri="{FF2B5EF4-FFF2-40B4-BE49-F238E27FC236}">
                <a16:creationId xmlns:a16="http://schemas.microsoft.com/office/drawing/2014/main" id="{3B2C5F9D-937C-FD49-9F98-6BD47B5EB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156" y="3265090"/>
            <a:ext cx="1465262" cy="2946400"/>
          </a:xfrm>
          <a:custGeom>
            <a:avLst/>
            <a:gdLst>
              <a:gd name="T0" fmla="*/ 12 w 761"/>
              <a:gd name="T1" fmla="*/ 175 h 1529"/>
              <a:gd name="T2" fmla="*/ 73 w 761"/>
              <a:gd name="T3" fmla="*/ 75 h 1529"/>
              <a:gd name="T4" fmla="*/ 319 w 761"/>
              <a:gd name="T5" fmla="*/ 12 h 1529"/>
              <a:gd name="T6" fmla="*/ 421 w 761"/>
              <a:gd name="T7" fmla="*/ 70 h 1529"/>
              <a:gd name="T8" fmla="*/ 750 w 761"/>
              <a:gd name="T9" fmla="*/ 1352 h 1529"/>
              <a:gd name="T10" fmla="*/ 689 w 761"/>
              <a:gd name="T11" fmla="*/ 1454 h 1529"/>
              <a:gd name="T12" fmla="*/ 443 w 761"/>
              <a:gd name="T13" fmla="*/ 1517 h 1529"/>
              <a:gd name="T14" fmla="*/ 340 w 761"/>
              <a:gd name="T15" fmla="*/ 1457 h 1529"/>
              <a:gd name="T16" fmla="*/ 12 w 761"/>
              <a:gd name="T17" fmla="*/ 175 h 15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1"/>
              <a:gd name="T28" fmla="*/ 0 h 1529"/>
              <a:gd name="T29" fmla="*/ 761 w 761"/>
              <a:gd name="T30" fmla="*/ 1529 h 15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1" h="1529">
                <a:moveTo>
                  <a:pt x="12" y="175"/>
                </a:moveTo>
                <a:cubicBezTo>
                  <a:pt x="0" y="130"/>
                  <a:pt x="28" y="86"/>
                  <a:pt x="73" y="75"/>
                </a:cubicBezTo>
                <a:cubicBezTo>
                  <a:pt x="319" y="12"/>
                  <a:pt x="319" y="12"/>
                  <a:pt x="319" y="12"/>
                </a:cubicBezTo>
                <a:cubicBezTo>
                  <a:pt x="364" y="0"/>
                  <a:pt x="410" y="25"/>
                  <a:pt x="421" y="70"/>
                </a:cubicBezTo>
                <a:cubicBezTo>
                  <a:pt x="750" y="1352"/>
                  <a:pt x="750" y="1352"/>
                  <a:pt x="750" y="1352"/>
                </a:cubicBezTo>
                <a:cubicBezTo>
                  <a:pt x="761" y="1397"/>
                  <a:pt x="734" y="1443"/>
                  <a:pt x="689" y="1454"/>
                </a:cubicBezTo>
                <a:cubicBezTo>
                  <a:pt x="443" y="1517"/>
                  <a:pt x="443" y="1517"/>
                  <a:pt x="443" y="1517"/>
                </a:cubicBezTo>
                <a:cubicBezTo>
                  <a:pt x="398" y="1529"/>
                  <a:pt x="352" y="1502"/>
                  <a:pt x="340" y="1457"/>
                </a:cubicBezTo>
                <a:lnTo>
                  <a:pt x="12" y="175"/>
                </a:lnTo>
                <a:close/>
              </a:path>
            </a:pathLst>
          </a:custGeom>
          <a:solidFill>
            <a:srgbClr val="196576"/>
          </a:solidFill>
          <a:ln w="19050" cap="flat" cmpd="sng">
            <a:solidFill>
              <a:schemeClr val="bg1"/>
            </a:solidFill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endParaRPr lang="zh-CN" altLang="zh-CN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Freeform 22">
            <a:extLst>
              <a:ext uri="{FF2B5EF4-FFF2-40B4-BE49-F238E27FC236}">
                <a16:creationId xmlns:a16="http://schemas.microsoft.com/office/drawing/2014/main" id="{B892D6F5-5174-D843-9378-1D68035A3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156" y="3465115"/>
            <a:ext cx="242887" cy="242887"/>
          </a:xfrm>
          <a:custGeom>
            <a:avLst/>
            <a:gdLst>
              <a:gd name="T0" fmla="*/ 104 w 126"/>
              <a:gd name="T1" fmla="*/ 23 h 126"/>
              <a:gd name="T2" fmla="*/ 23 w 126"/>
              <a:gd name="T3" fmla="*/ 22 h 126"/>
              <a:gd name="T4" fmla="*/ 22 w 126"/>
              <a:gd name="T5" fmla="*/ 103 h 126"/>
              <a:gd name="T6" fmla="*/ 103 w 126"/>
              <a:gd name="T7" fmla="*/ 104 h 126"/>
              <a:gd name="T8" fmla="*/ 104 w 126"/>
              <a:gd name="T9" fmla="*/ 23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26"/>
              <a:gd name="T17" fmla="*/ 126 w 126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26">
                <a:moveTo>
                  <a:pt x="104" y="23"/>
                </a:moveTo>
                <a:cubicBezTo>
                  <a:pt x="82" y="0"/>
                  <a:pt x="46" y="0"/>
                  <a:pt x="23" y="22"/>
                </a:cubicBezTo>
                <a:cubicBezTo>
                  <a:pt x="0" y="44"/>
                  <a:pt x="0" y="81"/>
                  <a:pt x="22" y="103"/>
                </a:cubicBezTo>
                <a:cubicBezTo>
                  <a:pt x="44" y="126"/>
                  <a:pt x="81" y="126"/>
                  <a:pt x="103" y="104"/>
                </a:cubicBezTo>
                <a:cubicBezTo>
                  <a:pt x="126" y="82"/>
                  <a:pt x="126" y="46"/>
                  <a:pt x="104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Freeform 23">
            <a:extLst>
              <a:ext uri="{FF2B5EF4-FFF2-40B4-BE49-F238E27FC236}">
                <a16:creationId xmlns:a16="http://schemas.microsoft.com/office/drawing/2014/main" id="{5CE171B3-0F01-6A40-AFB5-B16D9451C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156" y="3473052"/>
            <a:ext cx="146050" cy="230188"/>
          </a:xfrm>
          <a:custGeom>
            <a:avLst/>
            <a:gdLst>
              <a:gd name="T0" fmla="*/ 48 w 76"/>
              <a:gd name="T1" fmla="*/ 19 h 120"/>
              <a:gd name="T2" fmla="*/ 76 w 76"/>
              <a:gd name="T3" fmla="*/ 4 h 120"/>
              <a:gd name="T4" fmla="*/ 23 w 76"/>
              <a:gd name="T5" fmla="*/ 19 h 120"/>
              <a:gd name="T6" fmla="*/ 22 w 76"/>
              <a:gd name="T7" fmla="*/ 100 h 120"/>
              <a:gd name="T8" fmla="*/ 75 w 76"/>
              <a:gd name="T9" fmla="*/ 116 h 120"/>
              <a:gd name="T10" fmla="*/ 47 w 76"/>
              <a:gd name="T11" fmla="*/ 100 h 120"/>
              <a:gd name="T12" fmla="*/ 48 w 76"/>
              <a:gd name="T13" fmla="*/ 19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120"/>
              <a:gd name="T23" fmla="*/ 76 w 7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120">
                <a:moveTo>
                  <a:pt x="48" y="19"/>
                </a:moveTo>
                <a:cubicBezTo>
                  <a:pt x="56" y="12"/>
                  <a:pt x="66" y="7"/>
                  <a:pt x="76" y="4"/>
                </a:cubicBezTo>
                <a:cubicBezTo>
                  <a:pt x="58" y="0"/>
                  <a:pt x="38" y="5"/>
                  <a:pt x="23" y="19"/>
                </a:cubicBezTo>
                <a:cubicBezTo>
                  <a:pt x="0" y="41"/>
                  <a:pt x="0" y="78"/>
                  <a:pt x="22" y="100"/>
                </a:cubicBezTo>
                <a:cubicBezTo>
                  <a:pt x="36" y="115"/>
                  <a:pt x="56" y="120"/>
                  <a:pt x="75" y="116"/>
                </a:cubicBezTo>
                <a:cubicBezTo>
                  <a:pt x="65" y="114"/>
                  <a:pt x="55" y="108"/>
                  <a:pt x="47" y="100"/>
                </a:cubicBezTo>
                <a:cubicBezTo>
                  <a:pt x="25" y="78"/>
                  <a:pt x="25" y="42"/>
                  <a:pt x="48" y="19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Freeform 24">
            <a:extLst>
              <a:ext uri="{FF2B5EF4-FFF2-40B4-BE49-F238E27FC236}">
                <a16:creationId xmlns:a16="http://schemas.microsoft.com/office/drawing/2014/main" id="{481A4CB0-A953-D74A-A4D1-DBA8751A8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993" y="2931715"/>
            <a:ext cx="2286000" cy="2698750"/>
          </a:xfrm>
          <a:custGeom>
            <a:avLst/>
            <a:gdLst>
              <a:gd name="T0" fmla="*/ 28 w 1187"/>
              <a:gd name="T1" fmla="*/ 296 h 1400"/>
              <a:gd name="T2" fmla="*/ 47 w 1187"/>
              <a:gd name="T3" fmla="*/ 180 h 1400"/>
              <a:gd name="T4" fmla="*/ 250 w 1187"/>
              <a:gd name="T5" fmla="*/ 28 h 1400"/>
              <a:gd name="T6" fmla="*/ 367 w 1187"/>
              <a:gd name="T7" fmla="*/ 43 h 1400"/>
              <a:gd name="T8" fmla="*/ 1159 w 1187"/>
              <a:gd name="T9" fmla="*/ 1102 h 1400"/>
              <a:gd name="T10" fmla="*/ 1142 w 1187"/>
              <a:gd name="T11" fmla="*/ 1221 h 1400"/>
              <a:gd name="T12" fmla="*/ 939 w 1187"/>
              <a:gd name="T13" fmla="*/ 1373 h 1400"/>
              <a:gd name="T14" fmla="*/ 821 w 1187"/>
              <a:gd name="T15" fmla="*/ 1356 h 1400"/>
              <a:gd name="T16" fmla="*/ 28 w 1187"/>
              <a:gd name="T17" fmla="*/ 296 h 1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87"/>
              <a:gd name="T28" fmla="*/ 0 h 1400"/>
              <a:gd name="T29" fmla="*/ 1187 w 1187"/>
              <a:gd name="T30" fmla="*/ 1400 h 1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87" h="1400">
                <a:moveTo>
                  <a:pt x="28" y="296"/>
                </a:moveTo>
                <a:cubicBezTo>
                  <a:pt x="0" y="259"/>
                  <a:pt x="10" y="208"/>
                  <a:pt x="47" y="180"/>
                </a:cubicBezTo>
                <a:cubicBezTo>
                  <a:pt x="250" y="28"/>
                  <a:pt x="250" y="28"/>
                  <a:pt x="250" y="28"/>
                </a:cubicBezTo>
                <a:cubicBezTo>
                  <a:pt x="287" y="0"/>
                  <a:pt x="339" y="6"/>
                  <a:pt x="367" y="43"/>
                </a:cubicBezTo>
                <a:cubicBezTo>
                  <a:pt x="1159" y="1102"/>
                  <a:pt x="1159" y="1102"/>
                  <a:pt x="1159" y="1102"/>
                </a:cubicBezTo>
                <a:cubicBezTo>
                  <a:pt x="1187" y="1140"/>
                  <a:pt x="1179" y="1193"/>
                  <a:pt x="1142" y="1221"/>
                </a:cubicBezTo>
                <a:cubicBezTo>
                  <a:pt x="939" y="1373"/>
                  <a:pt x="939" y="1373"/>
                  <a:pt x="939" y="1373"/>
                </a:cubicBezTo>
                <a:cubicBezTo>
                  <a:pt x="902" y="1400"/>
                  <a:pt x="849" y="1393"/>
                  <a:pt x="821" y="1356"/>
                </a:cubicBezTo>
                <a:lnTo>
                  <a:pt x="28" y="296"/>
                </a:lnTo>
                <a:close/>
              </a:path>
            </a:pathLst>
          </a:custGeom>
          <a:solidFill>
            <a:srgbClr val="196576"/>
          </a:solidFill>
          <a:ln w="19050" cap="flat" cmpd="sng">
            <a:solidFill>
              <a:schemeClr val="bg1"/>
            </a:solidFill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endParaRPr lang="zh-CN" altLang="zh-CN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Freeform 25">
            <a:extLst>
              <a:ext uri="{FF2B5EF4-FFF2-40B4-BE49-F238E27FC236}">
                <a16:creationId xmlns:a16="http://schemas.microsoft.com/office/drawing/2014/main" id="{3A8262DC-A10F-7E41-AEA4-0E4D3290C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231" y="3228577"/>
            <a:ext cx="250825" cy="250825"/>
          </a:xfrm>
          <a:custGeom>
            <a:avLst/>
            <a:gdLst>
              <a:gd name="T0" fmla="*/ 87 w 130"/>
              <a:gd name="T1" fmla="*/ 12 h 130"/>
              <a:gd name="T2" fmla="*/ 12 w 130"/>
              <a:gd name="T3" fmla="*/ 42 h 130"/>
              <a:gd name="T4" fmla="*/ 42 w 130"/>
              <a:gd name="T5" fmla="*/ 117 h 130"/>
              <a:gd name="T6" fmla="*/ 117 w 130"/>
              <a:gd name="T7" fmla="*/ 87 h 130"/>
              <a:gd name="T8" fmla="*/ 87 w 130"/>
              <a:gd name="T9" fmla="*/ 12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30"/>
              <a:gd name="T17" fmla="*/ 130 w 130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30">
                <a:moveTo>
                  <a:pt x="87" y="12"/>
                </a:moveTo>
                <a:cubicBezTo>
                  <a:pt x="58" y="0"/>
                  <a:pt x="25" y="13"/>
                  <a:pt x="12" y="42"/>
                </a:cubicBezTo>
                <a:cubicBezTo>
                  <a:pt x="0" y="71"/>
                  <a:pt x="13" y="105"/>
                  <a:pt x="42" y="117"/>
                </a:cubicBezTo>
                <a:cubicBezTo>
                  <a:pt x="71" y="130"/>
                  <a:pt x="105" y="116"/>
                  <a:pt x="117" y="87"/>
                </a:cubicBezTo>
                <a:cubicBezTo>
                  <a:pt x="130" y="58"/>
                  <a:pt x="116" y="25"/>
                  <a:pt x="87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Freeform 26">
            <a:extLst>
              <a:ext uri="{FF2B5EF4-FFF2-40B4-BE49-F238E27FC236}">
                <a16:creationId xmlns:a16="http://schemas.microsoft.com/office/drawing/2014/main" id="{2DD8F0A4-08D3-7642-8DB1-D1AA273A6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231" y="3244452"/>
            <a:ext cx="187325" cy="225425"/>
          </a:xfrm>
          <a:custGeom>
            <a:avLst/>
            <a:gdLst>
              <a:gd name="T0" fmla="*/ 35 w 97"/>
              <a:gd name="T1" fmla="*/ 25 h 117"/>
              <a:gd name="T2" fmla="*/ 56 w 97"/>
              <a:gd name="T3" fmla="*/ 0 h 117"/>
              <a:gd name="T4" fmla="*/ 12 w 97"/>
              <a:gd name="T5" fmla="*/ 34 h 117"/>
              <a:gd name="T6" fmla="*/ 42 w 97"/>
              <a:gd name="T7" fmla="*/ 109 h 117"/>
              <a:gd name="T8" fmla="*/ 97 w 97"/>
              <a:gd name="T9" fmla="*/ 104 h 117"/>
              <a:gd name="T10" fmla="*/ 65 w 97"/>
              <a:gd name="T11" fmla="*/ 100 h 117"/>
              <a:gd name="T12" fmla="*/ 35 w 97"/>
              <a:gd name="T13" fmla="*/ 25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"/>
              <a:gd name="T22" fmla="*/ 0 h 117"/>
              <a:gd name="T23" fmla="*/ 97 w 97"/>
              <a:gd name="T24" fmla="*/ 117 h 1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" h="117">
                <a:moveTo>
                  <a:pt x="35" y="25"/>
                </a:moveTo>
                <a:cubicBezTo>
                  <a:pt x="40" y="15"/>
                  <a:pt x="47" y="6"/>
                  <a:pt x="56" y="0"/>
                </a:cubicBezTo>
                <a:cubicBezTo>
                  <a:pt x="37" y="3"/>
                  <a:pt x="20" y="16"/>
                  <a:pt x="12" y="34"/>
                </a:cubicBezTo>
                <a:cubicBezTo>
                  <a:pt x="0" y="63"/>
                  <a:pt x="13" y="97"/>
                  <a:pt x="42" y="109"/>
                </a:cubicBezTo>
                <a:cubicBezTo>
                  <a:pt x="61" y="117"/>
                  <a:pt x="81" y="115"/>
                  <a:pt x="97" y="104"/>
                </a:cubicBezTo>
                <a:cubicBezTo>
                  <a:pt x="87" y="106"/>
                  <a:pt x="76" y="105"/>
                  <a:pt x="65" y="100"/>
                </a:cubicBezTo>
                <a:cubicBezTo>
                  <a:pt x="36" y="88"/>
                  <a:pt x="23" y="54"/>
                  <a:pt x="35" y="25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Freeform 27">
            <a:extLst>
              <a:ext uri="{FF2B5EF4-FFF2-40B4-BE49-F238E27FC236}">
                <a16:creationId xmlns:a16="http://schemas.microsoft.com/office/drawing/2014/main" id="{7E27159E-AA4D-8841-AEF0-84BD8DFD2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968" y="2741215"/>
            <a:ext cx="133350" cy="801687"/>
          </a:xfrm>
          <a:custGeom>
            <a:avLst/>
            <a:gdLst>
              <a:gd name="T0" fmla="*/ 46 w 69"/>
              <a:gd name="T1" fmla="*/ 416 h 416"/>
              <a:gd name="T2" fmla="*/ 31 w 69"/>
              <a:gd name="T3" fmla="*/ 409 h 416"/>
              <a:gd name="T4" fmla="*/ 9 w 69"/>
              <a:gd name="T5" fmla="*/ 306 h 416"/>
              <a:gd name="T6" fmla="*/ 6 w 69"/>
              <a:gd name="T7" fmla="*/ 207 h 416"/>
              <a:gd name="T8" fmla="*/ 32 w 69"/>
              <a:gd name="T9" fmla="*/ 4 h 416"/>
              <a:gd name="T10" fmla="*/ 57 w 69"/>
              <a:gd name="T11" fmla="*/ 5 h 416"/>
              <a:gd name="T12" fmla="*/ 69 w 69"/>
              <a:gd name="T13" fmla="*/ 33 h 416"/>
              <a:gd name="T14" fmla="*/ 63 w 69"/>
              <a:gd name="T15" fmla="*/ 39 h 416"/>
              <a:gd name="T16" fmla="*/ 57 w 69"/>
              <a:gd name="T17" fmla="*/ 33 h 416"/>
              <a:gd name="T18" fmla="*/ 50 w 69"/>
              <a:gd name="T19" fmla="*/ 15 h 416"/>
              <a:gd name="T20" fmla="*/ 36 w 69"/>
              <a:gd name="T21" fmla="*/ 16 h 416"/>
              <a:gd name="T22" fmla="*/ 35 w 69"/>
              <a:gd name="T23" fmla="*/ 16 h 416"/>
              <a:gd name="T24" fmla="*/ 18 w 69"/>
              <a:gd name="T25" fmla="*/ 207 h 416"/>
              <a:gd name="T26" fmla="*/ 21 w 69"/>
              <a:gd name="T27" fmla="*/ 306 h 416"/>
              <a:gd name="T28" fmla="*/ 40 w 69"/>
              <a:gd name="T29" fmla="*/ 401 h 416"/>
              <a:gd name="T30" fmla="*/ 45 w 69"/>
              <a:gd name="T31" fmla="*/ 404 h 416"/>
              <a:gd name="T32" fmla="*/ 45 w 69"/>
              <a:gd name="T33" fmla="*/ 404 h 416"/>
              <a:gd name="T34" fmla="*/ 52 w 69"/>
              <a:gd name="T35" fmla="*/ 409 h 416"/>
              <a:gd name="T36" fmla="*/ 46 w 69"/>
              <a:gd name="T37" fmla="*/ 416 h 416"/>
              <a:gd name="T38" fmla="*/ 46 w 69"/>
              <a:gd name="T39" fmla="*/ 416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416"/>
              <a:gd name="T62" fmla="*/ 69 w 69"/>
              <a:gd name="T63" fmla="*/ 416 h 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416">
                <a:moveTo>
                  <a:pt x="46" y="416"/>
                </a:moveTo>
                <a:cubicBezTo>
                  <a:pt x="43" y="416"/>
                  <a:pt x="38" y="415"/>
                  <a:pt x="31" y="409"/>
                </a:cubicBezTo>
                <a:cubicBezTo>
                  <a:pt x="16" y="395"/>
                  <a:pt x="8" y="359"/>
                  <a:pt x="9" y="306"/>
                </a:cubicBezTo>
                <a:cubicBezTo>
                  <a:pt x="9" y="277"/>
                  <a:pt x="8" y="243"/>
                  <a:pt x="6" y="207"/>
                </a:cubicBezTo>
                <a:cubicBezTo>
                  <a:pt x="1" y="87"/>
                  <a:pt x="0" y="13"/>
                  <a:pt x="32" y="4"/>
                </a:cubicBezTo>
                <a:cubicBezTo>
                  <a:pt x="42" y="0"/>
                  <a:pt x="51" y="1"/>
                  <a:pt x="57" y="5"/>
                </a:cubicBezTo>
                <a:cubicBezTo>
                  <a:pt x="69" y="14"/>
                  <a:pt x="69" y="31"/>
                  <a:pt x="69" y="33"/>
                </a:cubicBezTo>
                <a:cubicBezTo>
                  <a:pt x="69" y="37"/>
                  <a:pt x="67" y="39"/>
                  <a:pt x="63" y="39"/>
                </a:cubicBezTo>
                <a:cubicBezTo>
                  <a:pt x="60" y="39"/>
                  <a:pt x="57" y="37"/>
                  <a:pt x="57" y="33"/>
                </a:cubicBezTo>
                <a:cubicBezTo>
                  <a:pt x="57" y="30"/>
                  <a:pt x="56" y="19"/>
                  <a:pt x="50" y="15"/>
                </a:cubicBezTo>
                <a:cubicBezTo>
                  <a:pt x="47" y="13"/>
                  <a:pt x="42" y="13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11" y="22"/>
                  <a:pt x="15" y="125"/>
                  <a:pt x="18" y="207"/>
                </a:cubicBezTo>
                <a:cubicBezTo>
                  <a:pt x="20" y="243"/>
                  <a:pt x="21" y="277"/>
                  <a:pt x="21" y="306"/>
                </a:cubicBezTo>
                <a:cubicBezTo>
                  <a:pt x="20" y="372"/>
                  <a:pt x="32" y="394"/>
                  <a:pt x="40" y="401"/>
                </a:cubicBezTo>
                <a:cubicBezTo>
                  <a:pt x="43" y="404"/>
                  <a:pt x="45" y="404"/>
                  <a:pt x="45" y="404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49" y="404"/>
                  <a:pt x="51" y="406"/>
                  <a:pt x="52" y="409"/>
                </a:cubicBezTo>
                <a:cubicBezTo>
                  <a:pt x="52" y="413"/>
                  <a:pt x="50" y="416"/>
                  <a:pt x="46" y="416"/>
                </a:cubicBezTo>
                <a:cubicBezTo>
                  <a:pt x="46" y="416"/>
                  <a:pt x="46" y="416"/>
                  <a:pt x="46" y="416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5" name="Freeform 28">
            <a:extLst>
              <a:ext uri="{FF2B5EF4-FFF2-40B4-BE49-F238E27FC236}">
                <a16:creationId xmlns:a16="http://schemas.microsoft.com/office/drawing/2014/main" id="{02C2847A-4B62-6543-A0BE-5922EAC31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206" y="2938065"/>
            <a:ext cx="53975" cy="469900"/>
          </a:xfrm>
          <a:custGeom>
            <a:avLst/>
            <a:gdLst>
              <a:gd name="T0" fmla="*/ 12 w 28"/>
              <a:gd name="T1" fmla="*/ 244 h 244"/>
              <a:gd name="T2" fmla="*/ 11 w 28"/>
              <a:gd name="T3" fmla="*/ 244 h 244"/>
              <a:gd name="T4" fmla="*/ 6 w 28"/>
              <a:gd name="T5" fmla="*/ 237 h 244"/>
              <a:gd name="T6" fmla="*/ 1 w 28"/>
              <a:gd name="T7" fmla="*/ 7 h 244"/>
              <a:gd name="T8" fmla="*/ 6 w 28"/>
              <a:gd name="T9" fmla="*/ 0 h 244"/>
              <a:gd name="T10" fmla="*/ 13 w 28"/>
              <a:gd name="T11" fmla="*/ 5 h 244"/>
              <a:gd name="T12" fmla="*/ 18 w 28"/>
              <a:gd name="T13" fmla="*/ 239 h 244"/>
              <a:gd name="T14" fmla="*/ 12 w 28"/>
              <a:gd name="T15" fmla="*/ 244 h 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244"/>
              <a:gd name="T26" fmla="*/ 28 w 28"/>
              <a:gd name="T27" fmla="*/ 244 h 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244">
                <a:moveTo>
                  <a:pt x="12" y="244"/>
                </a:moveTo>
                <a:cubicBezTo>
                  <a:pt x="12" y="244"/>
                  <a:pt x="11" y="244"/>
                  <a:pt x="11" y="244"/>
                </a:cubicBezTo>
                <a:cubicBezTo>
                  <a:pt x="8" y="243"/>
                  <a:pt x="5" y="240"/>
                  <a:pt x="6" y="237"/>
                </a:cubicBezTo>
                <a:cubicBezTo>
                  <a:pt x="16" y="161"/>
                  <a:pt x="1" y="8"/>
                  <a:pt x="1" y="7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2"/>
                  <a:pt x="13" y="5"/>
                </a:cubicBezTo>
                <a:cubicBezTo>
                  <a:pt x="13" y="12"/>
                  <a:pt x="28" y="161"/>
                  <a:pt x="18" y="239"/>
                </a:cubicBezTo>
                <a:cubicBezTo>
                  <a:pt x="17" y="242"/>
                  <a:pt x="15" y="244"/>
                  <a:pt x="12" y="244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6" name="Freeform 29">
            <a:extLst>
              <a:ext uri="{FF2B5EF4-FFF2-40B4-BE49-F238E27FC236}">
                <a16:creationId xmlns:a16="http://schemas.microsoft.com/office/drawing/2014/main" id="{4EC26E52-6892-9449-A86B-253A8947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268" y="2687240"/>
            <a:ext cx="468313" cy="836612"/>
          </a:xfrm>
          <a:custGeom>
            <a:avLst/>
            <a:gdLst>
              <a:gd name="T0" fmla="*/ 238 w 243"/>
              <a:gd name="T1" fmla="*/ 432 h 434"/>
              <a:gd name="T2" fmla="*/ 222 w 243"/>
              <a:gd name="T3" fmla="*/ 431 h 434"/>
              <a:gd name="T4" fmla="*/ 151 w 243"/>
              <a:gd name="T5" fmla="*/ 334 h 434"/>
              <a:gd name="T6" fmla="*/ 100 w 243"/>
              <a:gd name="T7" fmla="*/ 233 h 434"/>
              <a:gd name="T8" fmla="*/ 23 w 243"/>
              <a:gd name="T9" fmla="*/ 12 h 434"/>
              <a:gd name="T10" fmla="*/ 47 w 243"/>
              <a:gd name="T11" fmla="*/ 2 h 434"/>
              <a:gd name="T12" fmla="*/ 72 w 243"/>
              <a:gd name="T13" fmla="*/ 26 h 434"/>
              <a:gd name="T14" fmla="*/ 69 w 243"/>
              <a:gd name="T15" fmla="*/ 35 h 434"/>
              <a:gd name="T16" fmla="*/ 61 w 243"/>
              <a:gd name="T17" fmla="*/ 31 h 434"/>
              <a:gd name="T18" fmla="*/ 46 w 243"/>
              <a:gd name="T19" fmla="*/ 15 h 434"/>
              <a:gd name="T20" fmla="*/ 33 w 243"/>
              <a:gd name="T21" fmla="*/ 22 h 434"/>
              <a:gd name="T22" fmla="*/ 32 w 243"/>
              <a:gd name="T23" fmla="*/ 22 h 434"/>
              <a:gd name="T24" fmla="*/ 111 w 243"/>
              <a:gd name="T25" fmla="*/ 227 h 434"/>
              <a:gd name="T26" fmla="*/ 162 w 243"/>
              <a:gd name="T27" fmla="*/ 329 h 434"/>
              <a:gd name="T28" fmla="*/ 225 w 243"/>
              <a:gd name="T29" fmla="*/ 418 h 434"/>
              <a:gd name="T30" fmla="*/ 232 w 243"/>
              <a:gd name="T31" fmla="*/ 419 h 434"/>
              <a:gd name="T32" fmla="*/ 232 w 243"/>
              <a:gd name="T33" fmla="*/ 419 h 434"/>
              <a:gd name="T34" fmla="*/ 241 w 243"/>
              <a:gd name="T35" fmla="*/ 422 h 434"/>
              <a:gd name="T36" fmla="*/ 239 w 243"/>
              <a:gd name="T37" fmla="*/ 431 h 434"/>
              <a:gd name="T38" fmla="*/ 238 w 243"/>
              <a:gd name="T39" fmla="*/ 432 h 4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3"/>
              <a:gd name="T61" fmla="*/ 0 h 434"/>
              <a:gd name="T62" fmla="*/ 243 w 243"/>
              <a:gd name="T63" fmla="*/ 434 h 4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3" h="434">
                <a:moveTo>
                  <a:pt x="238" y="432"/>
                </a:moveTo>
                <a:cubicBezTo>
                  <a:pt x="236" y="432"/>
                  <a:pt x="231" y="434"/>
                  <a:pt x="222" y="431"/>
                </a:cubicBezTo>
                <a:cubicBezTo>
                  <a:pt x="201" y="423"/>
                  <a:pt x="177" y="389"/>
                  <a:pt x="151" y="334"/>
                </a:cubicBezTo>
                <a:cubicBezTo>
                  <a:pt x="137" y="303"/>
                  <a:pt x="119" y="269"/>
                  <a:pt x="100" y="233"/>
                </a:cubicBezTo>
                <a:cubicBezTo>
                  <a:pt x="37" y="110"/>
                  <a:pt x="0" y="34"/>
                  <a:pt x="23" y="12"/>
                </a:cubicBezTo>
                <a:cubicBezTo>
                  <a:pt x="31" y="4"/>
                  <a:pt x="39" y="0"/>
                  <a:pt x="47" y="2"/>
                </a:cubicBezTo>
                <a:cubicBezTo>
                  <a:pt x="62" y="6"/>
                  <a:pt x="71" y="24"/>
                  <a:pt x="72" y="26"/>
                </a:cubicBezTo>
                <a:cubicBezTo>
                  <a:pt x="74" y="29"/>
                  <a:pt x="72" y="33"/>
                  <a:pt x="69" y="35"/>
                </a:cubicBezTo>
                <a:cubicBezTo>
                  <a:pt x="66" y="36"/>
                  <a:pt x="63" y="34"/>
                  <a:pt x="61" y="31"/>
                </a:cubicBezTo>
                <a:cubicBezTo>
                  <a:pt x="59" y="27"/>
                  <a:pt x="53" y="17"/>
                  <a:pt x="46" y="15"/>
                </a:cubicBezTo>
                <a:cubicBezTo>
                  <a:pt x="42" y="15"/>
                  <a:pt x="37" y="17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13" y="40"/>
                  <a:pt x="67" y="144"/>
                  <a:pt x="111" y="227"/>
                </a:cubicBezTo>
                <a:cubicBezTo>
                  <a:pt x="130" y="264"/>
                  <a:pt x="148" y="298"/>
                  <a:pt x="162" y="329"/>
                </a:cubicBezTo>
                <a:cubicBezTo>
                  <a:pt x="194" y="397"/>
                  <a:pt x="215" y="414"/>
                  <a:pt x="225" y="418"/>
                </a:cubicBezTo>
                <a:cubicBezTo>
                  <a:pt x="230" y="420"/>
                  <a:pt x="232" y="419"/>
                  <a:pt x="232" y="419"/>
                </a:cubicBezTo>
                <a:cubicBezTo>
                  <a:pt x="232" y="419"/>
                  <a:pt x="232" y="419"/>
                  <a:pt x="232" y="419"/>
                </a:cubicBezTo>
                <a:cubicBezTo>
                  <a:pt x="235" y="418"/>
                  <a:pt x="239" y="419"/>
                  <a:pt x="241" y="422"/>
                </a:cubicBezTo>
                <a:cubicBezTo>
                  <a:pt x="243" y="425"/>
                  <a:pt x="242" y="429"/>
                  <a:pt x="239" y="431"/>
                </a:cubicBezTo>
                <a:cubicBezTo>
                  <a:pt x="239" y="431"/>
                  <a:pt x="239" y="431"/>
                  <a:pt x="238" y="432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7" name="Freeform 30">
            <a:extLst>
              <a:ext uri="{FF2B5EF4-FFF2-40B4-BE49-F238E27FC236}">
                <a16:creationId xmlns:a16="http://schemas.microsoft.com/office/drawing/2014/main" id="{006693EA-0B1F-A74D-8934-FF331B3F3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993" y="2574527"/>
            <a:ext cx="857250" cy="746125"/>
          </a:xfrm>
          <a:custGeom>
            <a:avLst/>
            <a:gdLst>
              <a:gd name="T0" fmla="*/ 443 w 445"/>
              <a:gd name="T1" fmla="*/ 382 h 387"/>
              <a:gd name="T2" fmla="*/ 427 w 445"/>
              <a:gd name="T3" fmla="*/ 386 h 387"/>
              <a:gd name="T4" fmla="*/ 305 w 445"/>
              <a:gd name="T5" fmla="*/ 310 h 387"/>
              <a:gd name="T6" fmla="*/ 203 w 445"/>
              <a:gd name="T7" fmla="*/ 222 h 387"/>
              <a:gd name="T8" fmla="*/ 11 w 445"/>
              <a:gd name="T9" fmla="*/ 19 h 387"/>
              <a:gd name="T10" fmla="*/ 29 w 445"/>
              <a:gd name="T11" fmla="*/ 1 h 387"/>
              <a:gd name="T12" fmla="*/ 66 w 445"/>
              <a:gd name="T13" fmla="*/ 17 h 387"/>
              <a:gd name="T14" fmla="*/ 68 w 445"/>
              <a:gd name="T15" fmla="*/ 27 h 387"/>
              <a:gd name="T16" fmla="*/ 58 w 445"/>
              <a:gd name="T17" fmla="*/ 26 h 387"/>
              <a:gd name="T18" fmla="*/ 35 w 445"/>
              <a:gd name="T19" fmla="*/ 15 h 387"/>
              <a:gd name="T20" fmla="*/ 25 w 445"/>
              <a:gd name="T21" fmla="*/ 27 h 387"/>
              <a:gd name="T22" fmla="*/ 25 w 445"/>
              <a:gd name="T23" fmla="*/ 27 h 387"/>
              <a:gd name="T24" fmla="*/ 210 w 445"/>
              <a:gd name="T25" fmla="*/ 213 h 387"/>
              <a:gd name="T26" fmla="*/ 314 w 445"/>
              <a:gd name="T27" fmla="*/ 301 h 387"/>
              <a:gd name="T28" fmla="*/ 423 w 445"/>
              <a:gd name="T29" fmla="*/ 372 h 387"/>
              <a:gd name="T30" fmla="*/ 430 w 445"/>
              <a:gd name="T31" fmla="*/ 371 h 387"/>
              <a:gd name="T32" fmla="*/ 430 w 445"/>
              <a:gd name="T33" fmla="*/ 371 h 387"/>
              <a:gd name="T34" fmla="*/ 440 w 445"/>
              <a:gd name="T35" fmla="*/ 371 h 387"/>
              <a:gd name="T36" fmla="*/ 443 w 445"/>
              <a:gd name="T37" fmla="*/ 381 h 387"/>
              <a:gd name="T38" fmla="*/ 443 w 445"/>
              <a:gd name="T39" fmla="*/ 382 h 3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45"/>
              <a:gd name="T61" fmla="*/ 0 h 387"/>
              <a:gd name="T62" fmla="*/ 445 w 445"/>
              <a:gd name="T63" fmla="*/ 387 h 3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45" h="387">
                <a:moveTo>
                  <a:pt x="443" y="382"/>
                </a:moveTo>
                <a:cubicBezTo>
                  <a:pt x="441" y="383"/>
                  <a:pt x="437" y="387"/>
                  <a:pt x="427" y="386"/>
                </a:cubicBezTo>
                <a:cubicBezTo>
                  <a:pt x="402" y="385"/>
                  <a:pt x="360" y="358"/>
                  <a:pt x="305" y="310"/>
                </a:cubicBezTo>
                <a:cubicBezTo>
                  <a:pt x="276" y="283"/>
                  <a:pt x="240" y="253"/>
                  <a:pt x="203" y="222"/>
                </a:cubicBezTo>
                <a:cubicBezTo>
                  <a:pt x="76" y="117"/>
                  <a:pt x="0" y="51"/>
                  <a:pt x="11" y="19"/>
                </a:cubicBezTo>
                <a:cubicBezTo>
                  <a:pt x="14" y="8"/>
                  <a:pt x="20" y="2"/>
                  <a:pt x="29" y="1"/>
                </a:cubicBezTo>
                <a:cubicBezTo>
                  <a:pt x="46" y="0"/>
                  <a:pt x="64" y="15"/>
                  <a:pt x="66" y="17"/>
                </a:cubicBezTo>
                <a:cubicBezTo>
                  <a:pt x="69" y="20"/>
                  <a:pt x="70" y="25"/>
                  <a:pt x="68" y="27"/>
                </a:cubicBezTo>
                <a:cubicBezTo>
                  <a:pt x="66" y="30"/>
                  <a:pt x="61" y="29"/>
                  <a:pt x="58" y="26"/>
                </a:cubicBezTo>
                <a:cubicBezTo>
                  <a:pt x="54" y="23"/>
                  <a:pt x="43" y="15"/>
                  <a:pt x="35" y="15"/>
                </a:cubicBezTo>
                <a:cubicBezTo>
                  <a:pt x="30" y="16"/>
                  <a:pt x="27" y="20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16" y="51"/>
                  <a:pt x="124" y="141"/>
                  <a:pt x="210" y="213"/>
                </a:cubicBezTo>
                <a:cubicBezTo>
                  <a:pt x="248" y="244"/>
                  <a:pt x="284" y="274"/>
                  <a:pt x="314" y="301"/>
                </a:cubicBezTo>
                <a:cubicBezTo>
                  <a:pt x="381" y="361"/>
                  <a:pt x="411" y="372"/>
                  <a:pt x="423" y="372"/>
                </a:cubicBezTo>
                <a:cubicBezTo>
                  <a:pt x="428" y="373"/>
                  <a:pt x="430" y="371"/>
                  <a:pt x="430" y="371"/>
                </a:cubicBezTo>
                <a:cubicBezTo>
                  <a:pt x="430" y="371"/>
                  <a:pt x="430" y="371"/>
                  <a:pt x="430" y="371"/>
                </a:cubicBezTo>
                <a:cubicBezTo>
                  <a:pt x="432" y="368"/>
                  <a:pt x="437" y="368"/>
                  <a:pt x="440" y="371"/>
                </a:cubicBezTo>
                <a:cubicBezTo>
                  <a:pt x="444" y="374"/>
                  <a:pt x="445" y="378"/>
                  <a:pt x="443" y="381"/>
                </a:cubicBezTo>
                <a:cubicBezTo>
                  <a:pt x="443" y="381"/>
                  <a:pt x="443" y="381"/>
                  <a:pt x="443" y="382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8" name="Freeform 31">
            <a:extLst>
              <a:ext uri="{FF2B5EF4-FFF2-40B4-BE49-F238E27FC236}">
                <a16:creationId xmlns:a16="http://schemas.microsoft.com/office/drawing/2014/main" id="{98FBDADB-19D7-664C-B477-D8D95ED39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656" y="2695177"/>
            <a:ext cx="547687" cy="468313"/>
          </a:xfrm>
          <a:custGeom>
            <a:avLst/>
            <a:gdLst>
              <a:gd name="T0" fmla="*/ 282 w 284"/>
              <a:gd name="T1" fmla="*/ 241 h 243"/>
              <a:gd name="T2" fmla="*/ 282 w 284"/>
              <a:gd name="T3" fmla="*/ 241 h 243"/>
              <a:gd name="T4" fmla="*/ 271 w 284"/>
              <a:gd name="T5" fmla="*/ 238 h 243"/>
              <a:gd name="T6" fmla="*/ 5 w 284"/>
              <a:gd name="T7" fmla="*/ 13 h 243"/>
              <a:gd name="T8" fmla="*/ 1 w 284"/>
              <a:gd name="T9" fmla="*/ 3 h 243"/>
              <a:gd name="T10" fmla="*/ 12 w 284"/>
              <a:gd name="T11" fmla="*/ 3 h 243"/>
              <a:gd name="T12" fmla="*/ 280 w 284"/>
              <a:gd name="T13" fmla="*/ 231 h 243"/>
              <a:gd name="T14" fmla="*/ 282 w 284"/>
              <a:gd name="T15" fmla="*/ 241 h 2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4"/>
              <a:gd name="T25" fmla="*/ 0 h 243"/>
              <a:gd name="T26" fmla="*/ 284 w 284"/>
              <a:gd name="T27" fmla="*/ 243 h 2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4" h="243">
                <a:moveTo>
                  <a:pt x="282" y="241"/>
                </a:moveTo>
                <a:cubicBezTo>
                  <a:pt x="282" y="241"/>
                  <a:pt x="282" y="241"/>
                  <a:pt x="282" y="241"/>
                </a:cubicBezTo>
                <a:cubicBezTo>
                  <a:pt x="279" y="243"/>
                  <a:pt x="274" y="242"/>
                  <a:pt x="271" y="238"/>
                </a:cubicBezTo>
                <a:cubicBezTo>
                  <a:pt x="190" y="155"/>
                  <a:pt x="7" y="15"/>
                  <a:pt x="5" y="13"/>
                </a:cubicBezTo>
                <a:cubicBezTo>
                  <a:pt x="1" y="10"/>
                  <a:pt x="0" y="6"/>
                  <a:pt x="1" y="3"/>
                </a:cubicBezTo>
                <a:cubicBezTo>
                  <a:pt x="3" y="0"/>
                  <a:pt x="8" y="0"/>
                  <a:pt x="12" y="3"/>
                </a:cubicBezTo>
                <a:cubicBezTo>
                  <a:pt x="19" y="9"/>
                  <a:pt x="199" y="146"/>
                  <a:pt x="280" y="231"/>
                </a:cubicBezTo>
                <a:cubicBezTo>
                  <a:pt x="284" y="234"/>
                  <a:pt x="284" y="238"/>
                  <a:pt x="282" y="241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zh-CN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D430E64A-893E-CA41-A025-439A249F65D9}"/>
              </a:ext>
            </a:extLst>
          </p:cNvPr>
          <p:cNvSpPr>
            <a:spLocks noChangeArrowheads="1"/>
          </p:cNvSpPr>
          <p:nvPr/>
        </p:nvSpPr>
        <p:spPr bwMode="auto">
          <a:xfrm rot="3206556">
            <a:off x="3962215" y="4130426"/>
            <a:ext cx="1862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63548D65-5602-8E47-8B63-8FC004121582}"/>
              </a:ext>
            </a:extLst>
          </p:cNvPr>
          <p:cNvSpPr>
            <a:spLocks noChangeArrowheads="1"/>
          </p:cNvSpPr>
          <p:nvPr/>
        </p:nvSpPr>
        <p:spPr bwMode="auto">
          <a:xfrm rot="16687707">
            <a:off x="1940534" y="4942432"/>
            <a:ext cx="1862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CE07099F-5130-D943-8E69-E099CCEB344B}"/>
              </a:ext>
            </a:extLst>
          </p:cNvPr>
          <p:cNvSpPr>
            <a:spLocks noChangeArrowheads="1"/>
          </p:cNvSpPr>
          <p:nvPr/>
        </p:nvSpPr>
        <p:spPr bwMode="auto">
          <a:xfrm rot="15391505">
            <a:off x="3040672" y="4640013"/>
            <a:ext cx="1862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D9A284FE-D30D-CB46-9D7D-6B1B34527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6105" y="2359873"/>
            <a:ext cx="538163" cy="538163"/>
          </a:xfrm>
          <a:prstGeom prst="rect">
            <a:avLst/>
          </a:prstGeom>
          <a:solidFill>
            <a:srgbClr val="19657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E8689B32-E66A-BA49-8DBB-D0F7FF0B8A0C}"/>
              </a:ext>
            </a:extLst>
          </p:cNvPr>
          <p:cNvGrpSpPr>
            <a:grpSpLocks/>
          </p:cNvGrpSpPr>
          <p:nvPr/>
        </p:nvGrpSpPr>
        <p:grpSpPr bwMode="auto">
          <a:xfrm>
            <a:off x="6759930" y="2504336"/>
            <a:ext cx="311149" cy="296862"/>
            <a:chOff x="0" y="0"/>
            <a:chExt cx="2438400" cy="2332038"/>
          </a:xfrm>
        </p:grpSpPr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9A8D8ED3-8314-1943-A2DF-8F7D17121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 77">
              <a:extLst>
                <a:ext uri="{FF2B5EF4-FFF2-40B4-BE49-F238E27FC236}">
                  <a16:creationId xmlns:a16="http://schemas.microsoft.com/office/drawing/2014/main" id="{A4F98D3D-45F5-D94F-BF16-162BB90F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8" name="矩形 127">
            <a:extLst>
              <a:ext uri="{FF2B5EF4-FFF2-40B4-BE49-F238E27FC236}">
                <a16:creationId xmlns:a16="http://schemas.microsoft.com/office/drawing/2014/main" id="{3A7F4EB5-2455-BD41-B445-47538FEB0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6105" y="5323736"/>
            <a:ext cx="538163" cy="539750"/>
          </a:xfrm>
          <a:prstGeom prst="rect">
            <a:avLst/>
          </a:prstGeom>
          <a:solidFill>
            <a:srgbClr val="19657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61ACCE65-4014-374E-9A9F-D25F86270DD3}"/>
              </a:ext>
            </a:extLst>
          </p:cNvPr>
          <p:cNvGrpSpPr>
            <a:grpSpLocks/>
          </p:cNvGrpSpPr>
          <p:nvPr/>
        </p:nvGrpSpPr>
        <p:grpSpPr bwMode="auto">
          <a:xfrm>
            <a:off x="6761518" y="5391998"/>
            <a:ext cx="271460" cy="349250"/>
            <a:chOff x="0" y="0"/>
            <a:chExt cx="563562" cy="720725"/>
          </a:xfrm>
        </p:grpSpPr>
        <p:sp>
          <p:nvSpPr>
            <p:cNvPr id="130" name="Freeform 32">
              <a:extLst>
                <a:ext uri="{FF2B5EF4-FFF2-40B4-BE49-F238E27FC236}">
                  <a16:creationId xmlns:a16="http://schemas.microsoft.com/office/drawing/2014/main" id="{F529D10F-CBFD-DD48-B221-99A8C75A2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33">
              <a:extLst>
                <a:ext uri="{FF2B5EF4-FFF2-40B4-BE49-F238E27FC236}">
                  <a16:creationId xmlns:a16="http://schemas.microsoft.com/office/drawing/2014/main" id="{F1BA0807-2BF8-9B47-9260-626A3E89D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34">
              <a:extLst>
                <a:ext uri="{FF2B5EF4-FFF2-40B4-BE49-F238E27FC236}">
                  <a16:creationId xmlns:a16="http://schemas.microsoft.com/office/drawing/2014/main" id="{54F8E3D2-A5B2-8F48-AD94-07801E19F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4" name="矩形 133">
            <a:extLst>
              <a:ext uri="{FF2B5EF4-FFF2-40B4-BE49-F238E27FC236}">
                <a16:creationId xmlns:a16="http://schemas.microsoft.com/office/drawing/2014/main" id="{75722859-0C92-D746-AEF1-B98631D41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6105" y="3861648"/>
            <a:ext cx="538163" cy="539750"/>
          </a:xfrm>
          <a:prstGeom prst="rect">
            <a:avLst/>
          </a:prstGeom>
          <a:solidFill>
            <a:srgbClr val="19657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46B7BC9B-CA02-7442-893F-9B573C5844F7}"/>
              </a:ext>
            </a:extLst>
          </p:cNvPr>
          <p:cNvGrpSpPr>
            <a:grpSpLocks/>
          </p:cNvGrpSpPr>
          <p:nvPr/>
        </p:nvGrpSpPr>
        <p:grpSpPr bwMode="auto">
          <a:xfrm>
            <a:off x="6767868" y="3931498"/>
            <a:ext cx="303212" cy="341313"/>
            <a:chOff x="0" y="0"/>
            <a:chExt cx="406394" cy="459644"/>
          </a:xfrm>
        </p:grpSpPr>
        <p:sp>
          <p:nvSpPr>
            <p:cNvPr id="136" name="Freeform 148">
              <a:extLst>
                <a:ext uri="{FF2B5EF4-FFF2-40B4-BE49-F238E27FC236}">
                  <a16:creationId xmlns:a16="http://schemas.microsoft.com/office/drawing/2014/main" id="{D7AD7913-087F-7343-A6EE-F4DC7652B54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149">
              <a:extLst>
                <a:ext uri="{FF2B5EF4-FFF2-40B4-BE49-F238E27FC236}">
                  <a16:creationId xmlns:a16="http://schemas.microsoft.com/office/drawing/2014/main" id="{EE147E42-6729-1F4E-855C-0C05B725375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Oval 150">
              <a:extLst>
                <a:ext uri="{FF2B5EF4-FFF2-40B4-BE49-F238E27FC236}">
                  <a16:creationId xmlns:a16="http://schemas.microsoft.com/office/drawing/2014/main" id="{F92BE199-A614-2B49-B7BC-8F968D07C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0" name="矩形 139">
            <a:extLst>
              <a:ext uri="{FF2B5EF4-FFF2-40B4-BE49-F238E27FC236}">
                <a16:creationId xmlns:a16="http://schemas.microsoft.com/office/drawing/2014/main" id="{A1A12C0D-51EA-DA44-B7B9-5B6F2753FE88}"/>
              </a:ext>
            </a:extLst>
          </p:cNvPr>
          <p:cNvSpPr/>
          <p:nvPr/>
        </p:nvSpPr>
        <p:spPr>
          <a:xfrm>
            <a:off x="7581142" y="2170086"/>
            <a:ext cx="1580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965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EF552922-776D-4E46-A360-8BA41A0DDF1E}"/>
              </a:ext>
            </a:extLst>
          </p:cNvPr>
          <p:cNvSpPr/>
          <p:nvPr/>
        </p:nvSpPr>
        <p:spPr>
          <a:xfrm>
            <a:off x="7583719" y="2459925"/>
            <a:ext cx="2820536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8F785663-3821-E044-BE5F-3A502CDCA228}"/>
              </a:ext>
            </a:extLst>
          </p:cNvPr>
          <p:cNvSpPr/>
          <p:nvPr/>
        </p:nvSpPr>
        <p:spPr>
          <a:xfrm>
            <a:off x="7581142" y="3706496"/>
            <a:ext cx="1580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965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F252B691-E251-7042-B36F-8B067F4BDD7C}"/>
              </a:ext>
            </a:extLst>
          </p:cNvPr>
          <p:cNvSpPr/>
          <p:nvPr/>
        </p:nvSpPr>
        <p:spPr>
          <a:xfrm>
            <a:off x="7583719" y="3996335"/>
            <a:ext cx="2820536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2D04BF7E-63C6-8D40-BF79-81B0BABB18B6}"/>
              </a:ext>
            </a:extLst>
          </p:cNvPr>
          <p:cNvSpPr/>
          <p:nvPr/>
        </p:nvSpPr>
        <p:spPr>
          <a:xfrm>
            <a:off x="7581142" y="5143697"/>
            <a:ext cx="1580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965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10611D6D-CE20-EB44-8DB4-9AC684E44B6B}"/>
              </a:ext>
            </a:extLst>
          </p:cNvPr>
          <p:cNvSpPr/>
          <p:nvPr/>
        </p:nvSpPr>
        <p:spPr>
          <a:xfrm>
            <a:off x="7583719" y="5433536"/>
            <a:ext cx="2820536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1445991A-5AA0-4B40-BC7B-9E5AE75BC800}"/>
              </a:ext>
            </a:extLst>
          </p:cNvPr>
          <p:cNvSpPr/>
          <p:nvPr/>
        </p:nvSpPr>
        <p:spPr>
          <a:xfrm>
            <a:off x="782936" y="505276"/>
            <a:ext cx="3062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28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/>
      <p:bldP spid="120" grpId="0"/>
      <p:bldP spid="121" grpId="0"/>
      <p:bldP spid="123" grpId="0" animBg="1"/>
      <p:bldP spid="128" grpId="0" animBg="1"/>
      <p:bldP spid="134" grpId="0" animBg="1"/>
      <p:bldP spid="140" grpId="0"/>
      <p:bldP spid="141" grpId="0"/>
      <p:bldP spid="143" grpId="0"/>
      <p:bldP spid="144" grpId="0"/>
      <p:bldP spid="146" grpId="0"/>
      <p:bldP spid="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0FB1157A-C31A-5542-AE44-40578CE73D6A}"/>
              </a:ext>
            </a:extLst>
          </p:cNvPr>
          <p:cNvSpPr/>
          <p:nvPr/>
        </p:nvSpPr>
        <p:spPr>
          <a:xfrm>
            <a:off x="4405327" y="2050955"/>
            <a:ext cx="453423" cy="453423"/>
          </a:xfrm>
          <a:prstGeom prst="roundRect">
            <a:avLst>
              <a:gd name="adj" fmla="val 20834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762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260" name="组合 259">
            <a:extLst>
              <a:ext uri="{FF2B5EF4-FFF2-40B4-BE49-F238E27FC236}">
                <a16:creationId xmlns:a16="http://schemas.microsoft.com/office/drawing/2014/main" id="{AF5B6283-3016-3244-ADA9-CA1F773DC86E}"/>
              </a:ext>
            </a:extLst>
          </p:cNvPr>
          <p:cNvGrpSpPr/>
          <p:nvPr/>
        </p:nvGrpSpPr>
        <p:grpSpPr>
          <a:xfrm>
            <a:off x="4497625" y="2155731"/>
            <a:ext cx="292285" cy="249271"/>
            <a:chOff x="4497625" y="2276046"/>
            <a:chExt cx="292285" cy="249271"/>
          </a:xfrm>
          <a:solidFill>
            <a:srgbClr val="196576"/>
          </a:solidFill>
        </p:grpSpPr>
        <p:sp>
          <p:nvSpPr>
            <p:cNvPr id="103" name="Freeform 910">
              <a:extLst>
                <a:ext uri="{FF2B5EF4-FFF2-40B4-BE49-F238E27FC236}">
                  <a16:creationId xmlns:a16="http://schemas.microsoft.com/office/drawing/2014/main" id="{D997FC9A-162D-A44A-A41F-A894871B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641" y="2379725"/>
              <a:ext cx="61766" cy="105885"/>
            </a:xfrm>
            <a:custGeom>
              <a:avLst/>
              <a:gdLst>
                <a:gd name="T0" fmla="*/ 2 w 23"/>
                <a:gd name="T1" fmla="*/ 40 h 40"/>
                <a:gd name="T2" fmla="*/ 21 w 23"/>
                <a:gd name="T3" fmla="*/ 40 h 40"/>
                <a:gd name="T4" fmla="*/ 23 w 23"/>
                <a:gd name="T5" fmla="*/ 38 h 40"/>
                <a:gd name="T6" fmla="*/ 23 w 23"/>
                <a:gd name="T7" fmla="*/ 2 h 40"/>
                <a:gd name="T8" fmla="*/ 21 w 23"/>
                <a:gd name="T9" fmla="*/ 0 h 40"/>
                <a:gd name="T10" fmla="*/ 2 w 23"/>
                <a:gd name="T11" fmla="*/ 0 h 40"/>
                <a:gd name="T12" fmla="*/ 0 w 23"/>
                <a:gd name="T13" fmla="*/ 2 h 40"/>
                <a:gd name="T14" fmla="*/ 0 w 23"/>
                <a:gd name="T15" fmla="*/ 38 h 40"/>
                <a:gd name="T16" fmla="*/ 2 w 2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911">
              <a:extLst>
                <a:ext uri="{FF2B5EF4-FFF2-40B4-BE49-F238E27FC236}">
                  <a16:creationId xmlns:a16="http://schemas.microsoft.com/office/drawing/2014/main" id="{D0EC9829-6E78-FF42-8566-BE0496164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878" y="2342224"/>
              <a:ext cx="59560" cy="143386"/>
            </a:xfrm>
            <a:custGeom>
              <a:avLst/>
              <a:gdLst>
                <a:gd name="T0" fmla="*/ 2 w 22"/>
                <a:gd name="T1" fmla="*/ 54 h 54"/>
                <a:gd name="T2" fmla="*/ 20 w 22"/>
                <a:gd name="T3" fmla="*/ 54 h 54"/>
                <a:gd name="T4" fmla="*/ 22 w 22"/>
                <a:gd name="T5" fmla="*/ 52 h 54"/>
                <a:gd name="T6" fmla="*/ 22 w 22"/>
                <a:gd name="T7" fmla="*/ 2 h 54"/>
                <a:gd name="T8" fmla="*/ 20 w 22"/>
                <a:gd name="T9" fmla="*/ 0 h 54"/>
                <a:gd name="T10" fmla="*/ 2 w 22"/>
                <a:gd name="T11" fmla="*/ 0 h 54"/>
                <a:gd name="T12" fmla="*/ 0 w 22"/>
                <a:gd name="T13" fmla="*/ 2 h 54"/>
                <a:gd name="T14" fmla="*/ 0 w 22"/>
                <a:gd name="T15" fmla="*/ 52 h 54"/>
                <a:gd name="T16" fmla="*/ 2 w 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2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3"/>
                    <a:pt x="22" y="5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912">
              <a:extLst>
                <a:ext uri="{FF2B5EF4-FFF2-40B4-BE49-F238E27FC236}">
                  <a16:creationId xmlns:a16="http://schemas.microsoft.com/office/drawing/2014/main" id="{DFA5E3CD-B7F9-5E49-BB88-799222EEB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909" y="2311341"/>
              <a:ext cx="61766" cy="174269"/>
            </a:xfrm>
            <a:custGeom>
              <a:avLst/>
              <a:gdLst>
                <a:gd name="T0" fmla="*/ 2 w 23"/>
                <a:gd name="T1" fmla="*/ 66 h 66"/>
                <a:gd name="T2" fmla="*/ 21 w 23"/>
                <a:gd name="T3" fmla="*/ 66 h 66"/>
                <a:gd name="T4" fmla="*/ 23 w 23"/>
                <a:gd name="T5" fmla="*/ 64 h 66"/>
                <a:gd name="T6" fmla="*/ 23 w 23"/>
                <a:gd name="T7" fmla="*/ 2 h 66"/>
                <a:gd name="T8" fmla="*/ 21 w 23"/>
                <a:gd name="T9" fmla="*/ 0 h 66"/>
                <a:gd name="T10" fmla="*/ 2 w 23"/>
                <a:gd name="T11" fmla="*/ 0 h 66"/>
                <a:gd name="T12" fmla="*/ 0 w 23"/>
                <a:gd name="T13" fmla="*/ 2 h 66"/>
                <a:gd name="T14" fmla="*/ 0 w 23"/>
                <a:gd name="T15" fmla="*/ 64 h 66"/>
                <a:gd name="T16" fmla="*/ 2 w 2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5"/>
                    <a:pt x="23" y="6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913">
              <a:extLst>
                <a:ext uri="{FF2B5EF4-FFF2-40B4-BE49-F238E27FC236}">
                  <a16:creationId xmlns:a16="http://schemas.microsoft.com/office/drawing/2014/main" id="{FE248138-2F4C-C240-9ABC-91A5BC91D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625" y="2276046"/>
              <a:ext cx="292285" cy="249271"/>
            </a:xfrm>
            <a:custGeom>
              <a:avLst/>
              <a:gdLst>
                <a:gd name="T0" fmla="*/ 104 w 109"/>
                <a:gd name="T1" fmla="*/ 85 h 94"/>
                <a:gd name="T2" fmla="*/ 9 w 109"/>
                <a:gd name="T3" fmla="*/ 85 h 94"/>
                <a:gd name="T4" fmla="*/ 9 w 109"/>
                <a:gd name="T5" fmla="*/ 85 h 94"/>
                <a:gd name="T6" fmla="*/ 9 w 109"/>
                <a:gd name="T7" fmla="*/ 4 h 94"/>
                <a:gd name="T8" fmla="*/ 4 w 109"/>
                <a:gd name="T9" fmla="*/ 0 h 94"/>
                <a:gd name="T10" fmla="*/ 0 w 109"/>
                <a:gd name="T11" fmla="*/ 4 h 94"/>
                <a:gd name="T12" fmla="*/ 0 w 109"/>
                <a:gd name="T13" fmla="*/ 85 h 94"/>
                <a:gd name="T14" fmla="*/ 9 w 109"/>
                <a:gd name="T15" fmla="*/ 94 h 94"/>
                <a:gd name="T16" fmla="*/ 104 w 109"/>
                <a:gd name="T17" fmla="*/ 94 h 94"/>
                <a:gd name="T18" fmla="*/ 109 w 109"/>
                <a:gd name="T19" fmla="*/ 90 h 94"/>
                <a:gd name="T20" fmla="*/ 104 w 109"/>
                <a:gd name="T21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4">
                  <a:moveTo>
                    <a:pt x="104" y="85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7" y="94"/>
                    <a:pt x="109" y="92"/>
                    <a:pt x="109" y="90"/>
                  </a:cubicBezTo>
                  <a:cubicBezTo>
                    <a:pt x="109" y="87"/>
                    <a:pt x="107" y="85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2" name="圆角矩形 91">
            <a:extLst>
              <a:ext uri="{FF2B5EF4-FFF2-40B4-BE49-F238E27FC236}">
                <a16:creationId xmlns:a16="http://schemas.microsoft.com/office/drawing/2014/main" id="{17DE1E29-4144-6249-A4A5-3495A3593C69}"/>
              </a:ext>
            </a:extLst>
          </p:cNvPr>
          <p:cNvSpPr/>
          <p:nvPr/>
        </p:nvSpPr>
        <p:spPr>
          <a:xfrm>
            <a:off x="5600044" y="3014882"/>
            <a:ext cx="453423" cy="453423"/>
          </a:xfrm>
          <a:prstGeom prst="roundRect">
            <a:avLst>
              <a:gd name="adj" fmla="val 20834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762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5" name="Freeform 190">
            <a:extLst>
              <a:ext uri="{FF2B5EF4-FFF2-40B4-BE49-F238E27FC236}">
                <a16:creationId xmlns:a16="http://schemas.microsoft.com/office/drawing/2014/main" id="{61A0A36E-3043-8C4E-AC71-429885C811A8}"/>
              </a:ext>
            </a:extLst>
          </p:cNvPr>
          <p:cNvSpPr>
            <a:spLocks/>
          </p:cNvSpPr>
          <p:nvPr/>
        </p:nvSpPr>
        <p:spPr bwMode="auto">
          <a:xfrm>
            <a:off x="5764310" y="3234774"/>
            <a:ext cx="158485" cy="45916"/>
          </a:xfrm>
          <a:custGeom>
            <a:avLst/>
            <a:gdLst>
              <a:gd name="T0" fmla="*/ 42 w 89"/>
              <a:gd name="T1" fmla="*/ 26 h 26"/>
              <a:gd name="T2" fmla="*/ 48 w 89"/>
              <a:gd name="T3" fmla="*/ 26 h 26"/>
              <a:gd name="T4" fmla="*/ 52 w 89"/>
              <a:gd name="T5" fmla="*/ 26 h 26"/>
              <a:gd name="T6" fmla="*/ 89 w 89"/>
              <a:gd name="T7" fmla="*/ 9 h 26"/>
              <a:gd name="T8" fmla="*/ 66 w 89"/>
              <a:gd name="T9" fmla="*/ 0 h 26"/>
              <a:gd name="T10" fmla="*/ 56 w 89"/>
              <a:gd name="T11" fmla="*/ 0 h 26"/>
              <a:gd name="T12" fmla="*/ 48 w 89"/>
              <a:gd name="T13" fmla="*/ 0 h 26"/>
              <a:gd name="T14" fmla="*/ 42 w 89"/>
              <a:gd name="T15" fmla="*/ 0 h 26"/>
              <a:gd name="T16" fmla="*/ 33 w 89"/>
              <a:gd name="T17" fmla="*/ 0 h 26"/>
              <a:gd name="T18" fmla="*/ 24 w 89"/>
              <a:gd name="T19" fmla="*/ 0 h 26"/>
              <a:gd name="T20" fmla="*/ 0 w 89"/>
              <a:gd name="T21" fmla="*/ 9 h 26"/>
              <a:gd name="T22" fmla="*/ 38 w 89"/>
              <a:gd name="T23" fmla="*/ 26 h 26"/>
              <a:gd name="T24" fmla="*/ 42 w 89"/>
              <a:gd name="T2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" h="26">
                <a:moveTo>
                  <a:pt x="42" y="26"/>
                </a:moveTo>
                <a:cubicBezTo>
                  <a:pt x="48" y="26"/>
                  <a:pt x="48" y="26"/>
                  <a:pt x="48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89" y="9"/>
                  <a:pt x="89" y="9"/>
                  <a:pt x="89" y="9"/>
                </a:cubicBezTo>
                <a:cubicBezTo>
                  <a:pt x="88" y="8"/>
                  <a:pt x="76" y="2"/>
                  <a:pt x="66" y="0"/>
                </a:cubicBezTo>
                <a:cubicBezTo>
                  <a:pt x="65" y="0"/>
                  <a:pt x="58" y="0"/>
                  <a:pt x="56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0"/>
                  <a:pt x="25" y="0"/>
                  <a:pt x="24" y="0"/>
                </a:cubicBezTo>
                <a:cubicBezTo>
                  <a:pt x="14" y="2"/>
                  <a:pt x="1" y="8"/>
                  <a:pt x="0" y="9"/>
                </a:cubicBezTo>
                <a:cubicBezTo>
                  <a:pt x="38" y="26"/>
                  <a:pt x="38" y="26"/>
                  <a:pt x="38" y="26"/>
                </a:cubicBezTo>
                <a:lnTo>
                  <a:pt x="42" y="26"/>
                </a:lnTo>
                <a:close/>
              </a:path>
            </a:pathLst>
          </a:custGeom>
          <a:solidFill>
            <a:srgbClr val="19657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6" name="Freeform 191">
            <a:extLst>
              <a:ext uri="{FF2B5EF4-FFF2-40B4-BE49-F238E27FC236}">
                <a16:creationId xmlns:a16="http://schemas.microsoft.com/office/drawing/2014/main" id="{60C98E3E-A7BC-D846-95C3-282EA135402D}"/>
              </a:ext>
            </a:extLst>
          </p:cNvPr>
          <p:cNvSpPr>
            <a:spLocks/>
          </p:cNvSpPr>
          <p:nvPr/>
        </p:nvSpPr>
        <p:spPr bwMode="auto">
          <a:xfrm>
            <a:off x="5835406" y="3291058"/>
            <a:ext cx="16293" cy="116271"/>
          </a:xfrm>
          <a:custGeom>
            <a:avLst/>
            <a:gdLst>
              <a:gd name="T0" fmla="*/ 3 w 22"/>
              <a:gd name="T1" fmla="*/ 157 h 157"/>
              <a:gd name="T2" fmla="*/ 20 w 22"/>
              <a:gd name="T3" fmla="*/ 157 h 157"/>
              <a:gd name="T4" fmla="*/ 22 w 22"/>
              <a:gd name="T5" fmla="*/ 0 h 157"/>
              <a:gd name="T6" fmla="*/ 0 w 22"/>
              <a:gd name="T7" fmla="*/ 0 h 157"/>
              <a:gd name="T8" fmla="*/ 3 w 22"/>
              <a:gd name="T9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57">
                <a:moveTo>
                  <a:pt x="3" y="157"/>
                </a:moveTo>
                <a:lnTo>
                  <a:pt x="20" y="157"/>
                </a:lnTo>
                <a:lnTo>
                  <a:pt x="22" y="0"/>
                </a:lnTo>
                <a:lnTo>
                  <a:pt x="0" y="0"/>
                </a:lnTo>
                <a:lnTo>
                  <a:pt x="3" y="157"/>
                </a:lnTo>
                <a:close/>
              </a:path>
            </a:pathLst>
          </a:custGeom>
          <a:solidFill>
            <a:srgbClr val="4A63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7A8270A-E95A-C94C-BB66-24B1E1B55D36}"/>
              </a:ext>
            </a:extLst>
          </p:cNvPr>
          <p:cNvGrpSpPr/>
          <p:nvPr/>
        </p:nvGrpSpPr>
        <p:grpSpPr>
          <a:xfrm>
            <a:off x="5691733" y="3105173"/>
            <a:ext cx="304380" cy="302156"/>
            <a:chOff x="5691733" y="3225488"/>
            <a:chExt cx="304380" cy="302156"/>
          </a:xfrm>
          <a:solidFill>
            <a:srgbClr val="196576"/>
          </a:solidFill>
        </p:grpSpPr>
        <p:sp>
          <p:nvSpPr>
            <p:cNvPr id="94" name="Freeform 189">
              <a:extLst>
                <a:ext uri="{FF2B5EF4-FFF2-40B4-BE49-F238E27FC236}">
                  <a16:creationId xmlns:a16="http://schemas.microsoft.com/office/drawing/2014/main" id="{0FCD3E70-96B5-D24D-AB77-91723C0E5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603" y="3225488"/>
              <a:ext cx="120715" cy="120714"/>
            </a:xfrm>
            <a:custGeom>
              <a:avLst/>
              <a:gdLst>
                <a:gd name="T0" fmla="*/ 6 w 68"/>
                <a:gd name="T1" fmla="*/ 44 h 68"/>
                <a:gd name="T2" fmla="*/ 34 w 68"/>
                <a:gd name="T3" fmla="*/ 68 h 68"/>
                <a:gd name="T4" fmla="*/ 62 w 68"/>
                <a:gd name="T5" fmla="*/ 44 h 68"/>
                <a:gd name="T6" fmla="*/ 68 w 68"/>
                <a:gd name="T7" fmla="*/ 33 h 68"/>
                <a:gd name="T8" fmla="*/ 63 w 68"/>
                <a:gd name="T9" fmla="*/ 28 h 68"/>
                <a:gd name="T10" fmla="*/ 34 w 68"/>
                <a:gd name="T11" fmla="*/ 0 h 68"/>
                <a:gd name="T12" fmla="*/ 5 w 68"/>
                <a:gd name="T13" fmla="*/ 28 h 68"/>
                <a:gd name="T14" fmla="*/ 0 w 68"/>
                <a:gd name="T15" fmla="*/ 33 h 68"/>
                <a:gd name="T16" fmla="*/ 6 w 68"/>
                <a:gd name="T17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68">
                  <a:moveTo>
                    <a:pt x="6" y="44"/>
                  </a:moveTo>
                  <a:cubicBezTo>
                    <a:pt x="9" y="57"/>
                    <a:pt x="16" y="68"/>
                    <a:pt x="34" y="68"/>
                  </a:cubicBezTo>
                  <a:cubicBezTo>
                    <a:pt x="53" y="68"/>
                    <a:pt x="60" y="57"/>
                    <a:pt x="62" y="44"/>
                  </a:cubicBezTo>
                  <a:cubicBezTo>
                    <a:pt x="66" y="42"/>
                    <a:pt x="68" y="37"/>
                    <a:pt x="68" y="33"/>
                  </a:cubicBezTo>
                  <a:cubicBezTo>
                    <a:pt x="67" y="31"/>
                    <a:pt x="66" y="29"/>
                    <a:pt x="63" y="28"/>
                  </a:cubicBezTo>
                  <a:cubicBezTo>
                    <a:pt x="63" y="13"/>
                    <a:pt x="51" y="0"/>
                    <a:pt x="34" y="0"/>
                  </a:cubicBezTo>
                  <a:cubicBezTo>
                    <a:pt x="17" y="0"/>
                    <a:pt x="6" y="13"/>
                    <a:pt x="5" y="28"/>
                  </a:cubicBezTo>
                  <a:cubicBezTo>
                    <a:pt x="2" y="29"/>
                    <a:pt x="0" y="30"/>
                    <a:pt x="0" y="33"/>
                  </a:cubicBezTo>
                  <a:cubicBezTo>
                    <a:pt x="0" y="37"/>
                    <a:pt x="2" y="43"/>
                    <a:pt x="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192">
              <a:extLst>
                <a:ext uri="{FF2B5EF4-FFF2-40B4-BE49-F238E27FC236}">
                  <a16:creationId xmlns:a16="http://schemas.microsoft.com/office/drawing/2014/main" id="{F051F31A-A897-4247-8EF5-94681DDF3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762" y="3379528"/>
              <a:ext cx="102941" cy="148116"/>
            </a:xfrm>
            <a:custGeom>
              <a:avLst/>
              <a:gdLst>
                <a:gd name="T0" fmla="*/ 0 w 58"/>
                <a:gd name="T1" fmla="*/ 0 h 84"/>
                <a:gd name="T2" fmla="*/ 2 w 58"/>
                <a:gd name="T3" fmla="*/ 20 h 84"/>
                <a:gd name="T4" fmla="*/ 9 w 58"/>
                <a:gd name="T5" fmla="*/ 23 h 84"/>
                <a:gd name="T6" fmla="*/ 18 w 58"/>
                <a:gd name="T7" fmla="*/ 32 h 84"/>
                <a:gd name="T8" fmla="*/ 17 w 58"/>
                <a:gd name="T9" fmla="*/ 44 h 84"/>
                <a:gd name="T10" fmla="*/ 5 w 58"/>
                <a:gd name="T11" fmla="*/ 53 h 84"/>
                <a:gd name="T12" fmla="*/ 6 w 58"/>
                <a:gd name="T13" fmla="*/ 66 h 84"/>
                <a:gd name="T14" fmla="*/ 58 w 58"/>
                <a:gd name="T15" fmla="*/ 84 h 84"/>
                <a:gd name="T16" fmla="*/ 57 w 58"/>
                <a:gd name="T17" fmla="*/ 18 h 84"/>
                <a:gd name="T18" fmla="*/ 0 w 58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4">
                  <a:moveTo>
                    <a:pt x="0" y="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3" y="25"/>
                    <a:pt x="16" y="28"/>
                    <a:pt x="18" y="32"/>
                  </a:cubicBezTo>
                  <a:cubicBezTo>
                    <a:pt x="19" y="36"/>
                    <a:pt x="19" y="40"/>
                    <a:pt x="17" y="44"/>
                  </a:cubicBezTo>
                  <a:cubicBezTo>
                    <a:pt x="15" y="49"/>
                    <a:pt x="10" y="52"/>
                    <a:pt x="5" y="53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18"/>
                    <a:pt x="57" y="18"/>
                    <a:pt x="57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193">
              <a:extLst>
                <a:ext uri="{FF2B5EF4-FFF2-40B4-BE49-F238E27FC236}">
                  <a16:creationId xmlns:a16="http://schemas.microsoft.com/office/drawing/2014/main" id="{E2749F49-5177-0045-9253-1803BA3DA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733" y="3398783"/>
              <a:ext cx="63690" cy="68874"/>
            </a:xfrm>
            <a:custGeom>
              <a:avLst/>
              <a:gdLst>
                <a:gd name="T0" fmla="*/ 33 w 36"/>
                <a:gd name="T1" fmla="*/ 31 h 39"/>
                <a:gd name="T2" fmla="*/ 28 w 36"/>
                <a:gd name="T3" fmla="*/ 17 h 39"/>
                <a:gd name="T4" fmla="*/ 20 w 36"/>
                <a:gd name="T5" fmla="*/ 14 h 39"/>
                <a:gd name="T6" fmla="*/ 19 w 36"/>
                <a:gd name="T7" fmla="*/ 0 h 39"/>
                <a:gd name="T8" fmla="*/ 3 w 36"/>
                <a:gd name="T9" fmla="*/ 18 h 39"/>
                <a:gd name="T10" fmla="*/ 8 w 36"/>
                <a:gd name="T11" fmla="*/ 32 h 39"/>
                <a:gd name="T12" fmla="*/ 19 w 36"/>
                <a:gd name="T13" fmla="*/ 36 h 39"/>
                <a:gd name="T14" fmla="*/ 33 w 36"/>
                <a:gd name="T1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9">
                  <a:moveTo>
                    <a:pt x="33" y="31"/>
                  </a:moveTo>
                  <a:cubicBezTo>
                    <a:pt x="36" y="26"/>
                    <a:pt x="33" y="19"/>
                    <a:pt x="28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4" y="16"/>
                    <a:pt x="3" y="18"/>
                  </a:cubicBezTo>
                  <a:cubicBezTo>
                    <a:pt x="0" y="24"/>
                    <a:pt x="3" y="30"/>
                    <a:pt x="8" y="32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4" y="39"/>
                    <a:pt x="31" y="36"/>
                    <a:pt x="3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194">
              <a:extLst>
                <a:ext uri="{FF2B5EF4-FFF2-40B4-BE49-F238E27FC236}">
                  <a16:creationId xmlns:a16="http://schemas.microsoft.com/office/drawing/2014/main" id="{1A46658A-2728-3540-9EC3-EE736B63F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5402" y="3379528"/>
              <a:ext cx="102941" cy="148116"/>
            </a:xfrm>
            <a:custGeom>
              <a:avLst/>
              <a:gdLst>
                <a:gd name="T0" fmla="*/ 41 w 58"/>
                <a:gd name="T1" fmla="*/ 44 h 84"/>
                <a:gd name="T2" fmla="*/ 41 w 58"/>
                <a:gd name="T3" fmla="*/ 32 h 84"/>
                <a:gd name="T4" fmla="*/ 50 w 58"/>
                <a:gd name="T5" fmla="*/ 23 h 84"/>
                <a:gd name="T6" fmla="*/ 57 w 58"/>
                <a:gd name="T7" fmla="*/ 20 h 84"/>
                <a:gd name="T8" fmla="*/ 58 w 58"/>
                <a:gd name="T9" fmla="*/ 0 h 84"/>
                <a:gd name="T10" fmla="*/ 2 w 58"/>
                <a:gd name="T11" fmla="*/ 18 h 84"/>
                <a:gd name="T12" fmla="*/ 0 w 58"/>
                <a:gd name="T13" fmla="*/ 84 h 84"/>
                <a:gd name="T14" fmla="*/ 53 w 58"/>
                <a:gd name="T15" fmla="*/ 66 h 84"/>
                <a:gd name="T16" fmla="*/ 54 w 58"/>
                <a:gd name="T17" fmla="*/ 53 h 84"/>
                <a:gd name="T18" fmla="*/ 41 w 58"/>
                <a:gd name="T19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4">
                  <a:moveTo>
                    <a:pt x="41" y="44"/>
                  </a:moveTo>
                  <a:cubicBezTo>
                    <a:pt x="39" y="40"/>
                    <a:pt x="39" y="36"/>
                    <a:pt x="41" y="32"/>
                  </a:cubicBezTo>
                  <a:cubicBezTo>
                    <a:pt x="43" y="28"/>
                    <a:pt x="46" y="25"/>
                    <a:pt x="50" y="2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48" y="52"/>
                    <a:pt x="43" y="49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195">
              <a:extLst>
                <a:ext uri="{FF2B5EF4-FFF2-40B4-BE49-F238E27FC236}">
                  <a16:creationId xmlns:a16="http://schemas.microsoft.com/office/drawing/2014/main" id="{4A467A42-386E-9E47-904F-7752BBAA6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904" y="3398783"/>
              <a:ext cx="62209" cy="68874"/>
            </a:xfrm>
            <a:custGeom>
              <a:avLst/>
              <a:gdLst>
                <a:gd name="T0" fmla="*/ 33 w 35"/>
                <a:gd name="T1" fmla="*/ 18 h 39"/>
                <a:gd name="T2" fmla="*/ 17 w 35"/>
                <a:gd name="T3" fmla="*/ 0 h 39"/>
                <a:gd name="T4" fmla="*/ 16 w 35"/>
                <a:gd name="T5" fmla="*/ 14 h 39"/>
                <a:gd name="T6" fmla="*/ 8 w 35"/>
                <a:gd name="T7" fmla="*/ 17 h 39"/>
                <a:gd name="T8" fmla="*/ 2 w 35"/>
                <a:gd name="T9" fmla="*/ 31 h 39"/>
                <a:gd name="T10" fmla="*/ 17 w 35"/>
                <a:gd name="T11" fmla="*/ 36 h 39"/>
                <a:gd name="T12" fmla="*/ 27 w 35"/>
                <a:gd name="T13" fmla="*/ 32 h 39"/>
                <a:gd name="T14" fmla="*/ 33 w 35"/>
                <a:gd name="T1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9">
                  <a:moveTo>
                    <a:pt x="33" y="18"/>
                  </a:moveTo>
                  <a:cubicBezTo>
                    <a:pt x="32" y="16"/>
                    <a:pt x="17" y="0"/>
                    <a:pt x="17" y="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2" y="19"/>
                    <a:pt x="0" y="26"/>
                    <a:pt x="2" y="31"/>
                  </a:cubicBezTo>
                  <a:cubicBezTo>
                    <a:pt x="5" y="36"/>
                    <a:pt x="11" y="39"/>
                    <a:pt x="17" y="36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3" y="30"/>
                    <a:pt x="35" y="24"/>
                    <a:pt x="33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0" name="圆角矩形 89">
            <a:extLst>
              <a:ext uri="{FF2B5EF4-FFF2-40B4-BE49-F238E27FC236}">
                <a16:creationId xmlns:a16="http://schemas.microsoft.com/office/drawing/2014/main" id="{60E9D4FC-6381-CD4A-AE0B-BB6B8112DF7C}"/>
              </a:ext>
            </a:extLst>
          </p:cNvPr>
          <p:cNvSpPr/>
          <p:nvPr/>
        </p:nvSpPr>
        <p:spPr>
          <a:xfrm>
            <a:off x="6772437" y="3980099"/>
            <a:ext cx="453423" cy="453423"/>
          </a:xfrm>
          <a:prstGeom prst="roundRect">
            <a:avLst>
              <a:gd name="adj" fmla="val 20834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762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1" name="Freeform 28">
            <a:extLst>
              <a:ext uri="{FF2B5EF4-FFF2-40B4-BE49-F238E27FC236}">
                <a16:creationId xmlns:a16="http://schemas.microsoft.com/office/drawing/2014/main" id="{0832C186-3023-2B47-BAFD-2B2B945EB55A}"/>
              </a:ext>
            </a:extLst>
          </p:cNvPr>
          <p:cNvSpPr>
            <a:spLocks noEditPoints="1"/>
          </p:cNvSpPr>
          <p:nvPr/>
        </p:nvSpPr>
        <p:spPr bwMode="auto">
          <a:xfrm>
            <a:off x="6839399" y="4077892"/>
            <a:ext cx="322491" cy="261223"/>
          </a:xfrm>
          <a:custGeom>
            <a:avLst/>
            <a:gdLst>
              <a:gd name="T0" fmla="*/ 114 w 200"/>
              <a:gd name="T1" fmla="*/ 17 h 161"/>
              <a:gd name="T2" fmla="*/ 18 w 200"/>
              <a:gd name="T3" fmla="*/ 50 h 161"/>
              <a:gd name="T4" fmla="*/ 51 w 200"/>
              <a:gd name="T5" fmla="*/ 146 h 161"/>
              <a:gd name="T6" fmla="*/ 138 w 200"/>
              <a:gd name="T7" fmla="*/ 127 h 161"/>
              <a:gd name="T8" fmla="*/ 186 w 200"/>
              <a:gd name="T9" fmla="*/ 150 h 161"/>
              <a:gd name="T10" fmla="*/ 200 w 200"/>
              <a:gd name="T11" fmla="*/ 122 h 161"/>
              <a:gd name="T12" fmla="*/ 152 w 200"/>
              <a:gd name="T13" fmla="*/ 98 h 161"/>
              <a:gd name="T14" fmla="*/ 114 w 200"/>
              <a:gd name="T15" fmla="*/ 17 h 161"/>
              <a:gd name="T16" fmla="*/ 127 w 200"/>
              <a:gd name="T17" fmla="*/ 103 h 161"/>
              <a:gd name="T18" fmla="*/ 61 w 200"/>
              <a:gd name="T19" fmla="*/ 126 h 161"/>
              <a:gd name="T20" fmla="*/ 38 w 200"/>
              <a:gd name="T21" fmla="*/ 60 h 161"/>
              <a:gd name="T22" fmla="*/ 104 w 200"/>
              <a:gd name="T23" fmla="*/ 37 h 161"/>
              <a:gd name="T24" fmla="*/ 127 w 200"/>
              <a:gd name="T25" fmla="*/ 10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0" h="161">
                <a:moveTo>
                  <a:pt x="114" y="17"/>
                </a:moveTo>
                <a:cubicBezTo>
                  <a:pt x="78" y="0"/>
                  <a:pt x="35" y="15"/>
                  <a:pt x="18" y="50"/>
                </a:cubicBezTo>
                <a:cubicBezTo>
                  <a:pt x="0" y="86"/>
                  <a:pt x="15" y="129"/>
                  <a:pt x="51" y="146"/>
                </a:cubicBezTo>
                <a:cubicBezTo>
                  <a:pt x="81" y="161"/>
                  <a:pt x="118" y="152"/>
                  <a:pt x="138" y="127"/>
                </a:cubicBezTo>
                <a:cubicBezTo>
                  <a:pt x="186" y="150"/>
                  <a:pt x="186" y="150"/>
                  <a:pt x="186" y="150"/>
                </a:cubicBezTo>
                <a:cubicBezTo>
                  <a:pt x="200" y="122"/>
                  <a:pt x="200" y="122"/>
                  <a:pt x="200" y="122"/>
                </a:cubicBezTo>
                <a:cubicBezTo>
                  <a:pt x="152" y="98"/>
                  <a:pt x="152" y="98"/>
                  <a:pt x="152" y="98"/>
                </a:cubicBezTo>
                <a:cubicBezTo>
                  <a:pt x="160" y="66"/>
                  <a:pt x="145" y="32"/>
                  <a:pt x="114" y="17"/>
                </a:cubicBezTo>
                <a:close/>
                <a:moveTo>
                  <a:pt x="127" y="103"/>
                </a:moveTo>
                <a:cubicBezTo>
                  <a:pt x="115" y="128"/>
                  <a:pt x="85" y="138"/>
                  <a:pt x="61" y="126"/>
                </a:cubicBezTo>
                <a:cubicBezTo>
                  <a:pt x="36" y="114"/>
                  <a:pt x="26" y="84"/>
                  <a:pt x="38" y="60"/>
                </a:cubicBezTo>
                <a:cubicBezTo>
                  <a:pt x="50" y="35"/>
                  <a:pt x="80" y="25"/>
                  <a:pt x="104" y="37"/>
                </a:cubicBezTo>
                <a:cubicBezTo>
                  <a:pt x="129" y="49"/>
                  <a:pt x="139" y="79"/>
                  <a:pt x="127" y="103"/>
                </a:cubicBezTo>
                <a:close/>
              </a:path>
            </a:pathLst>
          </a:custGeom>
          <a:solidFill>
            <a:srgbClr val="19657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6" name="文本框 9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4997FC09-5F05-F047-AA7D-C8B85B2F6AD9}"/>
              </a:ext>
            </a:extLst>
          </p:cNvPr>
          <p:cNvSpPr txBox="1"/>
          <p:nvPr/>
        </p:nvSpPr>
        <p:spPr>
          <a:xfrm>
            <a:off x="5277511" y="2143936"/>
            <a:ext cx="3752504" cy="705258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128596F-4DDC-B547-A370-505A1B44EB39}"/>
              </a:ext>
            </a:extLst>
          </p:cNvPr>
          <p:cNvSpPr/>
          <p:nvPr/>
        </p:nvSpPr>
        <p:spPr>
          <a:xfrm>
            <a:off x="5277511" y="1840390"/>
            <a:ext cx="1587294" cy="400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defRPr/>
            </a:pPr>
            <a:r>
              <a:rPr lang="en-US" altLang="zh-CN" sz="2000" b="1" kern="0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10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265DCADA-3AD4-4F49-B904-14E80C2EA0B8}"/>
              </a:ext>
            </a:extLst>
          </p:cNvPr>
          <p:cNvSpPr txBox="1"/>
          <p:nvPr/>
        </p:nvSpPr>
        <p:spPr>
          <a:xfrm>
            <a:off x="6438182" y="3117670"/>
            <a:ext cx="3752504" cy="705258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A59830C4-091F-B84C-BAF8-E02980E82496}"/>
              </a:ext>
            </a:extLst>
          </p:cNvPr>
          <p:cNvSpPr/>
          <p:nvPr/>
        </p:nvSpPr>
        <p:spPr>
          <a:xfrm>
            <a:off x="6438182" y="2814124"/>
            <a:ext cx="1587294" cy="400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defRPr/>
            </a:pPr>
            <a:r>
              <a:rPr lang="en-US" altLang="zh-CN" sz="2000" b="1" kern="0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10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7688471C-D6ED-D64D-82D1-717E02FC9AB3}"/>
              </a:ext>
            </a:extLst>
          </p:cNvPr>
          <p:cNvSpPr txBox="1"/>
          <p:nvPr/>
        </p:nvSpPr>
        <p:spPr>
          <a:xfrm>
            <a:off x="7630023" y="4105054"/>
            <a:ext cx="3752504" cy="705258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BDBD470-7048-784F-A4C1-7F7749279AC0}"/>
              </a:ext>
            </a:extLst>
          </p:cNvPr>
          <p:cNvSpPr/>
          <p:nvPr/>
        </p:nvSpPr>
        <p:spPr>
          <a:xfrm>
            <a:off x="7630023" y="3801508"/>
            <a:ext cx="1587294" cy="400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defRPr/>
            </a:pPr>
            <a:r>
              <a:rPr lang="en-US" altLang="zh-CN" sz="2000" b="1" kern="0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FD554C81-8EF9-5A42-B2E4-831807641C9F}"/>
              </a:ext>
            </a:extLst>
          </p:cNvPr>
          <p:cNvSpPr/>
          <p:nvPr/>
        </p:nvSpPr>
        <p:spPr>
          <a:xfrm>
            <a:off x="6180763" y="5855813"/>
            <a:ext cx="1205924" cy="3385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+mn-lt"/>
                <a:ea typeface="+mn-ea"/>
                <a:cs typeface="+mn-ea"/>
                <a:sym typeface="+mn-lt"/>
              </a:rPr>
              <a:t>part 01</a:t>
            </a:r>
            <a:endParaRPr lang="bg-BG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Rectangle 13">
            <a:extLst>
              <a:ext uri="{FF2B5EF4-FFF2-40B4-BE49-F238E27FC236}">
                <a16:creationId xmlns:a16="http://schemas.microsoft.com/office/drawing/2014/main" id="{0A470E83-6E30-FD44-990D-D46DB185211F}"/>
              </a:ext>
            </a:extLst>
          </p:cNvPr>
          <p:cNvSpPr/>
          <p:nvPr/>
        </p:nvSpPr>
        <p:spPr>
          <a:xfrm>
            <a:off x="7318434" y="5852854"/>
            <a:ext cx="1205924" cy="3385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+mn-lt"/>
                <a:ea typeface="+mn-ea"/>
                <a:cs typeface="+mn-ea"/>
                <a:sym typeface="+mn-lt"/>
              </a:rPr>
              <a:t>part 02</a:t>
            </a:r>
            <a:endParaRPr lang="bg-BG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75C0EEB9-3FAA-5046-B0E7-6EE4FC4D932C}"/>
              </a:ext>
            </a:extLst>
          </p:cNvPr>
          <p:cNvSpPr/>
          <p:nvPr/>
        </p:nvSpPr>
        <p:spPr>
          <a:xfrm>
            <a:off x="8451822" y="5852854"/>
            <a:ext cx="1205924" cy="3385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+mn-lt"/>
                <a:ea typeface="+mn-ea"/>
                <a:cs typeface="+mn-ea"/>
                <a:sym typeface="+mn-lt"/>
              </a:rPr>
              <a:t>part 03</a:t>
            </a:r>
            <a:endParaRPr lang="bg-BG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03917E41-7DDE-2547-B5E4-AAAAE99C42E3}"/>
              </a:ext>
            </a:extLst>
          </p:cNvPr>
          <p:cNvSpPr/>
          <p:nvPr/>
        </p:nvSpPr>
        <p:spPr>
          <a:xfrm>
            <a:off x="9589493" y="5859429"/>
            <a:ext cx="1205924" cy="3385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+mn-lt"/>
                <a:ea typeface="+mn-ea"/>
                <a:cs typeface="+mn-ea"/>
                <a:sym typeface="+mn-lt"/>
              </a:rPr>
              <a:t>part 04</a:t>
            </a:r>
            <a:endParaRPr lang="bg-BG" sz="40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A4A27A4-1E69-9B45-A112-03ED8C3AE340}"/>
              </a:ext>
            </a:extLst>
          </p:cNvPr>
          <p:cNvGrpSpPr/>
          <p:nvPr/>
        </p:nvGrpSpPr>
        <p:grpSpPr>
          <a:xfrm>
            <a:off x="9808962" y="5025900"/>
            <a:ext cx="756000" cy="756000"/>
            <a:chOff x="4728966" y="4272088"/>
            <a:chExt cx="756000" cy="756000"/>
          </a:xfrm>
        </p:grpSpPr>
        <p:sp>
          <p:nvSpPr>
            <p:cNvPr id="86" name="Oval 25">
              <a:extLst>
                <a:ext uri="{FF2B5EF4-FFF2-40B4-BE49-F238E27FC236}">
                  <a16:creationId xmlns:a16="http://schemas.microsoft.com/office/drawing/2014/main" id="{496F1FF3-C70D-A446-8DB0-11824367F0F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728966" y="4272088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7" name="Group 37">
              <a:extLst>
                <a:ext uri="{FF2B5EF4-FFF2-40B4-BE49-F238E27FC236}">
                  <a16:creationId xmlns:a16="http://schemas.microsoft.com/office/drawing/2014/main" id="{89759449-12C6-1A4C-9D06-6E250721CE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85400" y="4534602"/>
              <a:ext cx="252114" cy="252000"/>
              <a:chOff x="4949888" y="2073218"/>
              <a:chExt cx="3471863" cy="3470275"/>
            </a:xfrm>
            <a:solidFill>
              <a:srgbClr val="595F6F"/>
            </a:solidFill>
          </p:grpSpPr>
          <p:sp>
            <p:nvSpPr>
              <p:cNvPr id="88" name="Freeform 6">
                <a:extLst>
                  <a:ext uri="{FF2B5EF4-FFF2-40B4-BE49-F238E27FC236}">
                    <a16:creationId xmlns:a16="http://schemas.microsoft.com/office/drawing/2014/main" id="{9F8993A9-5DAE-1648-8E31-2BC93AE99C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9888" y="2073218"/>
                <a:ext cx="3471863" cy="3470275"/>
              </a:xfrm>
              <a:custGeom>
                <a:avLst/>
                <a:gdLst>
                  <a:gd name="T0" fmla="*/ 991 w 4374"/>
                  <a:gd name="T1" fmla="*/ 393 h 4372"/>
                  <a:gd name="T2" fmla="*/ 912 w 4374"/>
                  <a:gd name="T3" fmla="*/ 1198 h 4372"/>
                  <a:gd name="T4" fmla="*/ 315 w 4374"/>
                  <a:gd name="T5" fmla="*/ 1286 h 4372"/>
                  <a:gd name="T6" fmla="*/ 285 w 4374"/>
                  <a:gd name="T7" fmla="*/ 1593 h 4372"/>
                  <a:gd name="T8" fmla="*/ 884 w 4374"/>
                  <a:gd name="T9" fmla="*/ 1705 h 4372"/>
                  <a:gd name="T10" fmla="*/ 967 w 4374"/>
                  <a:gd name="T11" fmla="*/ 2582 h 4372"/>
                  <a:gd name="T12" fmla="*/ 437 w 4374"/>
                  <a:gd name="T13" fmla="*/ 2677 h 4372"/>
                  <a:gd name="T14" fmla="*/ 243 w 4374"/>
                  <a:gd name="T15" fmla="*/ 2915 h 4372"/>
                  <a:gd name="T16" fmla="*/ 437 w 4374"/>
                  <a:gd name="T17" fmla="*/ 3152 h 4372"/>
                  <a:gd name="T18" fmla="*/ 967 w 4374"/>
                  <a:gd name="T19" fmla="*/ 3247 h 4372"/>
                  <a:gd name="T20" fmla="*/ 1079 w 4374"/>
                  <a:gd name="T21" fmla="*/ 4087 h 4372"/>
                  <a:gd name="T22" fmla="*/ 1386 w 4374"/>
                  <a:gd name="T23" fmla="*/ 4057 h 4372"/>
                  <a:gd name="T24" fmla="*/ 1474 w 4374"/>
                  <a:gd name="T25" fmla="*/ 3218 h 4372"/>
                  <a:gd name="T26" fmla="*/ 2856 w 4374"/>
                  <a:gd name="T27" fmla="*/ 3174 h 4372"/>
                  <a:gd name="T28" fmla="*/ 2934 w 4374"/>
                  <a:gd name="T29" fmla="*/ 3981 h 4372"/>
                  <a:gd name="T30" fmla="*/ 3207 w 4374"/>
                  <a:gd name="T31" fmla="*/ 4125 h 4372"/>
                  <a:gd name="T32" fmla="*/ 3401 w 4374"/>
                  <a:gd name="T33" fmla="*/ 3885 h 4372"/>
                  <a:gd name="T34" fmla="*/ 3522 w 4374"/>
                  <a:gd name="T35" fmla="*/ 3158 h 4372"/>
                  <a:gd name="T36" fmla="*/ 4111 w 4374"/>
                  <a:gd name="T37" fmla="*/ 3008 h 4372"/>
                  <a:gd name="T38" fmla="*/ 4023 w 4374"/>
                  <a:gd name="T39" fmla="*/ 2713 h 4372"/>
                  <a:gd name="T40" fmla="*/ 3437 w 4374"/>
                  <a:gd name="T41" fmla="*/ 2636 h 4372"/>
                  <a:gd name="T42" fmla="*/ 3437 w 4374"/>
                  <a:gd name="T43" fmla="*/ 1737 h 4372"/>
                  <a:gd name="T44" fmla="*/ 4023 w 4374"/>
                  <a:gd name="T45" fmla="*/ 1659 h 4372"/>
                  <a:gd name="T46" fmla="*/ 4111 w 4374"/>
                  <a:gd name="T47" fmla="*/ 1364 h 4372"/>
                  <a:gd name="T48" fmla="*/ 3522 w 4374"/>
                  <a:gd name="T49" fmla="*/ 1214 h 4372"/>
                  <a:gd name="T50" fmla="*/ 3401 w 4374"/>
                  <a:gd name="T51" fmla="*/ 487 h 4372"/>
                  <a:gd name="T52" fmla="*/ 3207 w 4374"/>
                  <a:gd name="T53" fmla="*/ 249 h 4372"/>
                  <a:gd name="T54" fmla="*/ 2934 w 4374"/>
                  <a:gd name="T55" fmla="*/ 393 h 4372"/>
                  <a:gd name="T56" fmla="*/ 2856 w 4374"/>
                  <a:gd name="T57" fmla="*/ 1198 h 4372"/>
                  <a:gd name="T58" fmla="*/ 1474 w 4374"/>
                  <a:gd name="T59" fmla="*/ 1154 h 4372"/>
                  <a:gd name="T60" fmla="*/ 1386 w 4374"/>
                  <a:gd name="T61" fmla="*/ 315 h 4372"/>
                  <a:gd name="T62" fmla="*/ 1354 w 4374"/>
                  <a:gd name="T63" fmla="*/ 22 h 4372"/>
                  <a:gd name="T64" fmla="*/ 1679 w 4374"/>
                  <a:gd name="T65" fmla="*/ 347 h 4372"/>
                  <a:gd name="T66" fmla="*/ 2693 w 4374"/>
                  <a:gd name="T67" fmla="*/ 347 h 4372"/>
                  <a:gd name="T68" fmla="*/ 3018 w 4374"/>
                  <a:gd name="T69" fmla="*/ 22 h 4372"/>
                  <a:gd name="T70" fmla="*/ 3476 w 4374"/>
                  <a:gd name="T71" fmla="*/ 120 h 4372"/>
                  <a:gd name="T72" fmla="*/ 3644 w 4374"/>
                  <a:gd name="T73" fmla="*/ 973 h 4372"/>
                  <a:gd name="T74" fmla="*/ 4254 w 4374"/>
                  <a:gd name="T75" fmla="*/ 1139 h 4372"/>
                  <a:gd name="T76" fmla="*/ 4352 w 4374"/>
                  <a:gd name="T77" fmla="*/ 1597 h 4372"/>
                  <a:gd name="T78" fmla="*/ 4027 w 4374"/>
                  <a:gd name="T79" fmla="*/ 1922 h 4372"/>
                  <a:gd name="T80" fmla="*/ 4027 w 4374"/>
                  <a:gd name="T81" fmla="*/ 2450 h 4372"/>
                  <a:gd name="T82" fmla="*/ 4352 w 4374"/>
                  <a:gd name="T83" fmla="*/ 2775 h 4372"/>
                  <a:gd name="T84" fmla="*/ 4254 w 4374"/>
                  <a:gd name="T85" fmla="*/ 3234 h 4372"/>
                  <a:gd name="T86" fmla="*/ 3644 w 4374"/>
                  <a:gd name="T87" fmla="*/ 3401 h 4372"/>
                  <a:gd name="T88" fmla="*/ 3476 w 4374"/>
                  <a:gd name="T89" fmla="*/ 4252 h 4372"/>
                  <a:gd name="T90" fmla="*/ 3018 w 4374"/>
                  <a:gd name="T91" fmla="*/ 4350 h 4372"/>
                  <a:gd name="T92" fmla="*/ 2693 w 4374"/>
                  <a:gd name="T93" fmla="*/ 4025 h 4372"/>
                  <a:gd name="T94" fmla="*/ 1679 w 4374"/>
                  <a:gd name="T95" fmla="*/ 4025 h 4372"/>
                  <a:gd name="T96" fmla="*/ 1354 w 4374"/>
                  <a:gd name="T97" fmla="*/ 4350 h 4372"/>
                  <a:gd name="T98" fmla="*/ 896 w 4374"/>
                  <a:gd name="T99" fmla="*/ 4252 h 4372"/>
                  <a:gd name="T100" fmla="*/ 730 w 4374"/>
                  <a:gd name="T101" fmla="*/ 3401 h 4372"/>
                  <a:gd name="T102" fmla="*/ 120 w 4374"/>
                  <a:gd name="T103" fmla="*/ 3234 h 4372"/>
                  <a:gd name="T104" fmla="*/ 20 w 4374"/>
                  <a:gd name="T105" fmla="*/ 2775 h 4372"/>
                  <a:gd name="T106" fmla="*/ 347 w 4374"/>
                  <a:gd name="T107" fmla="*/ 2450 h 4372"/>
                  <a:gd name="T108" fmla="*/ 347 w 4374"/>
                  <a:gd name="T109" fmla="*/ 1922 h 4372"/>
                  <a:gd name="T110" fmla="*/ 20 w 4374"/>
                  <a:gd name="T111" fmla="*/ 1597 h 4372"/>
                  <a:gd name="T112" fmla="*/ 120 w 4374"/>
                  <a:gd name="T113" fmla="*/ 1139 h 4372"/>
                  <a:gd name="T114" fmla="*/ 730 w 4374"/>
                  <a:gd name="T115" fmla="*/ 973 h 4372"/>
                  <a:gd name="T116" fmla="*/ 896 w 4374"/>
                  <a:gd name="T117" fmla="*/ 120 h 4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74" h="4372">
                    <a:moveTo>
                      <a:pt x="1215" y="244"/>
                    </a:moveTo>
                    <a:lnTo>
                      <a:pt x="1167" y="249"/>
                    </a:lnTo>
                    <a:lnTo>
                      <a:pt x="1121" y="263"/>
                    </a:lnTo>
                    <a:lnTo>
                      <a:pt x="1079" y="285"/>
                    </a:lnTo>
                    <a:lnTo>
                      <a:pt x="1043" y="315"/>
                    </a:lnTo>
                    <a:lnTo>
                      <a:pt x="1013" y="351"/>
                    </a:lnTo>
                    <a:lnTo>
                      <a:pt x="991" y="393"/>
                    </a:lnTo>
                    <a:lnTo>
                      <a:pt x="977" y="439"/>
                    </a:lnTo>
                    <a:lnTo>
                      <a:pt x="971" y="487"/>
                    </a:lnTo>
                    <a:lnTo>
                      <a:pt x="971" y="1093"/>
                    </a:lnTo>
                    <a:lnTo>
                      <a:pt x="967" y="1127"/>
                    </a:lnTo>
                    <a:lnTo>
                      <a:pt x="955" y="1154"/>
                    </a:lnTo>
                    <a:lnTo>
                      <a:pt x="937" y="1180"/>
                    </a:lnTo>
                    <a:lnTo>
                      <a:pt x="912" y="1198"/>
                    </a:lnTo>
                    <a:lnTo>
                      <a:pt x="884" y="1210"/>
                    </a:lnTo>
                    <a:lnTo>
                      <a:pt x="850" y="1214"/>
                    </a:lnTo>
                    <a:lnTo>
                      <a:pt x="487" y="1214"/>
                    </a:lnTo>
                    <a:lnTo>
                      <a:pt x="437" y="1220"/>
                    </a:lnTo>
                    <a:lnTo>
                      <a:pt x="391" y="1234"/>
                    </a:lnTo>
                    <a:lnTo>
                      <a:pt x="351" y="1256"/>
                    </a:lnTo>
                    <a:lnTo>
                      <a:pt x="315" y="1286"/>
                    </a:lnTo>
                    <a:lnTo>
                      <a:pt x="285" y="1322"/>
                    </a:lnTo>
                    <a:lnTo>
                      <a:pt x="263" y="1364"/>
                    </a:lnTo>
                    <a:lnTo>
                      <a:pt x="247" y="1410"/>
                    </a:lnTo>
                    <a:lnTo>
                      <a:pt x="243" y="1457"/>
                    </a:lnTo>
                    <a:lnTo>
                      <a:pt x="247" y="1507"/>
                    </a:lnTo>
                    <a:lnTo>
                      <a:pt x="263" y="1553"/>
                    </a:lnTo>
                    <a:lnTo>
                      <a:pt x="285" y="1593"/>
                    </a:lnTo>
                    <a:lnTo>
                      <a:pt x="315" y="1629"/>
                    </a:lnTo>
                    <a:lnTo>
                      <a:pt x="351" y="1659"/>
                    </a:lnTo>
                    <a:lnTo>
                      <a:pt x="391" y="1681"/>
                    </a:lnTo>
                    <a:lnTo>
                      <a:pt x="437" y="1697"/>
                    </a:lnTo>
                    <a:lnTo>
                      <a:pt x="487" y="1701"/>
                    </a:lnTo>
                    <a:lnTo>
                      <a:pt x="850" y="1701"/>
                    </a:lnTo>
                    <a:lnTo>
                      <a:pt x="884" y="1705"/>
                    </a:lnTo>
                    <a:lnTo>
                      <a:pt x="912" y="1717"/>
                    </a:lnTo>
                    <a:lnTo>
                      <a:pt x="937" y="1737"/>
                    </a:lnTo>
                    <a:lnTo>
                      <a:pt x="955" y="1760"/>
                    </a:lnTo>
                    <a:lnTo>
                      <a:pt x="967" y="1790"/>
                    </a:lnTo>
                    <a:lnTo>
                      <a:pt x="971" y="1822"/>
                    </a:lnTo>
                    <a:lnTo>
                      <a:pt x="971" y="2550"/>
                    </a:lnTo>
                    <a:lnTo>
                      <a:pt x="967" y="2582"/>
                    </a:lnTo>
                    <a:lnTo>
                      <a:pt x="955" y="2612"/>
                    </a:lnTo>
                    <a:lnTo>
                      <a:pt x="937" y="2636"/>
                    </a:lnTo>
                    <a:lnTo>
                      <a:pt x="912" y="2655"/>
                    </a:lnTo>
                    <a:lnTo>
                      <a:pt x="884" y="2667"/>
                    </a:lnTo>
                    <a:lnTo>
                      <a:pt x="850" y="2671"/>
                    </a:lnTo>
                    <a:lnTo>
                      <a:pt x="487" y="2671"/>
                    </a:lnTo>
                    <a:lnTo>
                      <a:pt x="437" y="2677"/>
                    </a:lnTo>
                    <a:lnTo>
                      <a:pt x="391" y="2691"/>
                    </a:lnTo>
                    <a:lnTo>
                      <a:pt x="351" y="2713"/>
                    </a:lnTo>
                    <a:lnTo>
                      <a:pt x="315" y="2743"/>
                    </a:lnTo>
                    <a:lnTo>
                      <a:pt x="285" y="2779"/>
                    </a:lnTo>
                    <a:lnTo>
                      <a:pt x="263" y="2821"/>
                    </a:lnTo>
                    <a:lnTo>
                      <a:pt x="247" y="2867"/>
                    </a:lnTo>
                    <a:lnTo>
                      <a:pt x="243" y="2915"/>
                    </a:lnTo>
                    <a:lnTo>
                      <a:pt x="247" y="2964"/>
                    </a:lnTo>
                    <a:lnTo>
                      <a:pt x="263" y="3008"/>
                    </a:lnTo>
                    <a:lnTo>
                      <a:pt x="285" y="3050"/>
                    </a:lnTo>
                    <a:lnTo>
                      <a:pt x="315" y="3086"/>
                    </a:lnTo>
                    <a:lnTo>
                      <a:pt x="351" y="3116"/>
                    </a:lnTo>
                    <a:lnTo>
                      <a:pt x="391" y="3138"/>
                    </a:lnTo>
                    <a:lnTo>
                      <a:pt x="437" y="3152"/>
                    </a:lnTo>
                    <a:lnTo>
                      <a:pt x="487" y="3158"/>
                    </a:lnTo>
                    <a:lnTo>
                      <a:pt x="850" y="3158"/>
                    </a:lnTo>
                    <a:lnTo>
                      <a:pt x="884" y="3162"/>
                    </a:lnTo>
                    <a:lnTo>
                      <a:pt x="912" y="3174"/>
                    </a:lnTo>
                    <a:lnTo>
                      <a:pt x="937" y="3194"/>
                    </a:lnTo>
                    <a:lnTo>
                      <a:pt x="955" y="3218"/>
                    </a:lnTo>
                    <a:lnTo>
                      <a:pt x="967" y="3247"/>
                    </a:lnTo>
                    <a:lnTo>
                      <a:pt x="971" y="3279"/>
                    </a:lnTo>
                    <a:lnTo>
                      <a:pt x="971" y="3885"/>
                    </a:lnTo>
                    <a:lnTo>
                      <a:pt x="977" y="3935"/>
                    </a:lnTo>
                    <a:lnTo>
                      <a:pt x="991" y="3981"/>
                    </a:lnTo>
                    <a:lnTo>
                      <a:pt x="1013" y="4021"/>
                    </a:lnTo>
                    <a:lnTo>
                      <a:pt x="1043" y="4057"/>
                    </a:lnTo>
                    <a:lnTo>
                      <a:pt x="1079" y="4087"/>
                    </a:lnTo>
                    <a:lnTo>
                      <a:pt x="1121" y="4109"/>
                    </a:lnTo>
                    <a:lnTo>
                      <a:pt x="1167" y="4125"/>
                    </a:lnTo>
                    <a:lnTo>
                      <a:pt x="1215" y="4129"/>
                    </a:lnTo>
                    <a:lnTo>
                      <a:pt x="1265" y="4125"/>
                    </a:lnTo>
                    <a:lnTo>
                      <a:pt x="1310" y="4109"/>
                    </a:lnTo>
                    <a:lnTo>
                      <a:pt x="1350" y="4087"/>
                    </a:lnTo>
                    <a:lnTo>
                      <a:pt x="1386" y="4057"/>
                    </a:lnTo>
                    <a:lnTo>
                      <a:pt x="1416" y="4021"/>
                    </a:lnTo>
                    <a:lnTo>
                      <a:pt x="1438" y="3981"/>
                    </a:lnTo>
                    <a:lnTo>
                      <a:pt x="1452" y="3935"/>
                    </a:lnTo>
                    <a:lnTo>
                      <a:pt x="1458" y="3885"/>
                    </a:lnTo>
                    <a:lnTo>
                      <a:pt x="1458" y="3279"/>
                    </a:lnTo>
                    <a:lnTo>
                      <a:pt x="1462" y="3247"/>
                    </a:lnTo>
                    <a:lnTo>
                      <a:pt x="1474" y="3218"/>
                    </a:lnTo>
                    <a:lnTo>
                      <a:pt x="1494" y="3194"/>
                    </a:lnTo>
                    <a:lnTo>
                      <a:pt x="1518" y="3174"/>
                    </a:lnTo>
                    <a:lnTo>
                      <a:pt x="1548" y="3162"/>
                    </a:lnTo>
                    <a:lnTo>
                      <a:pt x="1580" y="3158"/>
                    </a:lnTo>
                    <a:lnTo>
                      <a:pt x="2794" y="3158"/>
                    </a:lnTo>
                    <a:lnTo>
                      <a:pt x="2826" y="3162"/>
                    </a:lnTo>
                    <a:lnTo>
                      <a:pt x="2856" y="3174"/>
                    </a:lnTo>
                    <a:lnTo>
                      <a:pt x="2880" y="3194"/>
                    </a:lnTo>
                    <a:lnTo>
                      <a:pt x="2898" y="3218"/>
                    </a:lnTo>
                    <a:lnTo>
                      <a:pt x="2912" y="3247"/>
                    </a:lnTo>
                    <a:lnTo>
                      <a:pt x="2916" y="3279"/>
                    </a:lnTo>
                    <a:lnTo>
                      <a:pt x="2916" y="3885"/>
                    </a:lnTo>
                    <a:lnTo>
                      <a:pt x="2920" y="3935"/>
                    </a:lnTo>
                    <a:lnTo>
                      <a:pt x="2934" y="3981"/>
                    </a:lnTo>
                    <a:lnTo>
                      <a:pt x="2958" y="4021"/>
                    </a:lnTo>
                    <a:lnTo>
                      <a:pt x="2988" y="4057"/>
                    </a:lnTo>
                    <a:lnTo>
                      <a:pt x="3024" y="4087"/>
                    </a:lnTo>
                    <a:lnTo>
                      <a:pt x="3064" y="4109"/>
                    </a:lnTo>
                    <a:lnTo>
                      <a:pt x="3109" y="4125"/>
                    </a:lnTo>
                    <a:lnTo>
                      <a:pt x="3159" y="4129"/>
                    </a:lnTo>
                    <a:lnTo>
                      <a:pt x="3207" y="4125"/>
                    </a:lnTo>
                    <a:lnTo>
                      <a:pt x="3253" y="4109"/>
                    </a:lnTo>
                    <a:lnTo>
                      <a:pt x="3295" y="4087"/>
                    </a:lnTo>
                    <a:lnTo>
                      <a:pt x="3331" y="4057"/>
                    </a:lnTo>
                    <a:lnTo>
                      <a:pt x="3361" y="4021"/>
                    </a:lnTo>
                    <a:lnTo>
                      <a:pt x="3383" y="3981"/>
                    </a:lnTo>
                    <a:lnTo>
                      <a:pt x="3397" y="3935"/>
                    </a:lnTo>
                    <a:lnTo>
                      <a:pt x="3401" y="3885"/>
                    </a:lnTo>
                    <a:lnTo>
                      <a:pt x="3401" y="3279"/>
                    </a:lnTo>
                    <a:lnTo>
                      <a:pt x="3407" y="3247"/>
                    </a:lnTo>
                    <a:lnTo>
                      <a:pt x="3419" y="3218"/>
                    </a:lnTo>
                    <a:lnTo>
                      <a:pt x="3437" y="3194"/>
                    </a:lnTo>
                    <a:lnTo>
                      <a:pt x="3463" y="3174"/>
                    </a:lnTo>
                    <a:lnTo>
                      <a:pt x="3490" y="3162"/>
                    </a:lnTo>
                    <a:lnTo>
                      <a:pt x="3522" y="3158"/>
                    </a:lnTo>
                    <a:lnTo>
                      <a:pt x="3887" y="3158"/>
                    </a:lnTo>
                    <a:lnTo>
                      <a:pt x="3935" y="3152"/>
                    </a:lnTo>
                    <a:lnTo>
                      <a:pt x="3981" y="3138"/>
                    </a:lnTo>
                    <a:lnTo>
                      <a:pt x="4023" y="3116"/>
                    </a:lnTo>
                    <a:lnTo>
                      <a:pt x="4059" y="3086"/>
                    </a:lnTo>
                    <a:lnTo>
                      <a:pt x="4089" y="3050"/>
                    </a:lnTo>
                    <a:lnTo>
                      <a:pt x="4111" y="3008"/>
                    </a:lnTo>
                    <a:lnTo>
                      <a:pt x="4125" y="2964"/>
                    </a:lnTo>
                    <a:lnTo>
                      <a:pt x="4131" y="2915"/>
                    </a:lnTo>
                    <a:lnTo>
                      <a:pt x="4125" y="2867"/>
                    </a:lnTo>
                    <a:lnTo>
                      <a:pt x="4111" y="2821"/>
                    </a:lnTo>
                    <a:lnTo>
                      <a:pt x="4089" y="2779"/>
                    </a:lnTo>
                    <a:lnTo>
                      <a:pt x="4059" y="2743"/>
                    </a:lnTo>
                    <a:lnTo>
                      <a:pt x="4023" y="2713"/>
                    </a:lnTo>
                    <a:lnTo>
                      <a:pt x="3981" y="2691"/>
                    </a:lnTo>
                    <a:lnTo>
                      <a:pt x="3935" y="2677"/>
                    </a:lnTo>
                    <a:lnTo>
                      <a:pt x="3887" y="2671"/>
                    </a:lnTo>
                    <a:lnTo>
                      <a:pt x="3522" y="2671"/>
                    </a:lnTo>
                    <a:lnTo>
                      <a:pt x="3490" y="2667"/>
                    </a:lnTo>
                    <a:lnTo>
                      <a:pt x="3463" y="2655"/>
                    </a:lnTo>
                    <a:lnTo>
                      <a:pt x="3437" y="2636"/>
                    </a:lnTo>
                    <a:lnTo>
                      <a:pt x="3419" y="2612"/>
                    </a:lnTo>
                    <a:lnTo>
                      <a:pt x="3407" y="2584"/>
                    </a:lnTo>
                    <a:lnTo>
                      <a:pt x="3401" y="2550"/>
                    </a:lnTo>
                    <a:lnTo>
                      <a:pt x="3401" y="1822"/>
                    </a:lnTo>
                    <a:lnTo>
                      <a:pt x="3407" y="1790"/>
                    </a:lnTo>
                    <a:lnTo>
                      <a:pt x="3419" y="1760"/>
                    </a:lnTo>
                    <a:lnTo>
                      <a:pt x="3437" y="1737"/>
                    </a:lnTo>
                    <a:lnTo>
                      <a:pt x="3463" y="1717"/>
                    </a:lnTo>
                    <a:lnTo>
                      <a:pt x="3490" y="1705"/>
                    </a:lnTo>
                    <a:lnTo>
                      <a:pt x="3522" y="1701"/>
                    </a:lnTo>
                    <a:lnTo>
                      <a:pt x="3887" y="1701"/>
                    </a:lnTo>
                    <a:lnTo>
                      <a:pt x="3935" y="1697"/>
                    </a:lnTo>
                    <a:lnTo>
                      <a:pt x="3981" y="1681"/>
                    </a:lnTo>
                    <a:lnTo>
                      <a:pt x="4023" y="1659"/>
                    </a:lnTo>
                    <a:lnTo>
                      <a:pt x="4059" y="1629"/>
                    </a:lnTo>
                    <a:lnTo>
                      <a:pt x="4089" y="1593"/>
                    </a:lnTo>
                    <a:lnTo>
                      <a:pt x="4111" y="1553"/>
                    </a:lnTo>
                    <a:lnTo>
                      <a:pt x="4125" y="1507"/>
                    </a:lnTo>
                    <a:lnTo>
                      <a:pt x="4131" y="1457"/>
                    </a:lnTo>
                    <a:lnTo>
                      <a:pt x="4125" y="1410"/>
                    </a:lnTo>
                    <a:lnTo>
                      <a:pt x="4111" y="1364"/>
                    </a:lnTo>
                    <a:lnTo>
                      <a:pt x="4089" y="1322"/>
                    </a:lnTo>
                    <a:lnTo>
                      <a:pt x="4059" y="1286"/>
                    </a:lnTo>
                    <a:lnTo>
                      <a:pt x="4023" y="1256"/>
                    </a:lnTo>
                    <a:lnTo>
                      <a:pt x="3981" y="1234"/>
                    </a:lnTo>
                    <a:lnTo>
                      <a:pt x="3935" y="1220"/>
                    </a:lnTo>
                    <a:lnTo>
                      <a:pt x="3887" y="1214"/>
                    </a:lnTo>
                    <a:lnTo>
                      <a:pt x="3522" y="1214"/>
                    </a:lnTo>
                    <a:lnTo>
                      <a:pt x="3490" y="1210"/>
                    </a:lnTo>
                    <a:lnTo>
                      <a:pt x="3463" y="1198"/>
                    </a:lnTo>
                    <a:lnTo>
                      <a:pt x="3437" y="1180"/>
                    </a:lnTo>
                    <a:lnTo>
                      <a:pt x="3419" y="1154"/>
                    </a:lnTo>
                    <a:lnTo>
                      <a:pt x="3407" y="1127"/>
                    </a:lnTo>
                    <a:lnTo>
                      <a:pt x="3401" y="1093"/>
                    </a:lnTo>
                    <a:lnTo>
                      <a:pt x="3401" y="487"/>
                    </a:lnTo>
                    <a:lnTo>
                      <a:pt x="3397" y="439"/>
                    </a:lnTo>
                    <a:lnTo>
                      <a:pt x="3383" y="393"/>
                    </a:lnTo>
                    <a:lnTo>
                      <a:pt x="3361" y="351"/>
                    </a:lnTo>
                    <a:lnTo>
                      <a:pt x="3331" y="315"/>
                    </a:lnTo>
                    <a:lnTo>
                      <a:pt x="3295" y="285"/>
                    </a:lnTo>
                    <a:lnTo>
                      <a:pt x="3253" y="263"/>
                    </a:lnTo>
                    <a:lnTo>
                      <a:pt x="3207" y="249"/>
                    </a:lnTo>
                    <a:lnTo>
                      <a:pt x="3159" y="244"/>
                    </a:lnTo>
                    <a:lnTo>
                      <a:pt x="3109" y="249"/>
                    </a:lnTo>
                    <a:lnTo>
                      <a:pt x="3064" y="263"/>
                    </a:lnTo>
                    <a:lnTo>
                      <a:pt x="3024" y="285"/>
                    </a:lnTo>
                    <a:lnTo>
                      <a:pt x="2988" y="315"/>
                    </a:lnTo>
                    <a:lnTo>
                      <a:pt x="2958" y="351"/>
                    </a:lnTo>
                    <a:lnTo>
                      <a:pt x="2934" y="393"/>
                    </a:lnTo>
                    <a:lnTo>
                      <a:pt x="2920" y="439"/>
                    </a:lnTo>
                    <a:lnTo>
                      <a:pt x="2916" y="487"/>
                    </a:lnTo>
                    <a:lnTo>
                      <a:pt x="2916" y="1093"/>
                    </a:lnTo>
                    <a:lnTo>
                      <a:pt x="2912" y="1127"/>
                    </a:lnTo>
                    <a:lnTo>
                      <a:pt x="2898" y="1154"/>
                    </a:lnTo>
                    <a:lnTo>
                      <a:pt x="2880" y="1180"/>
                    </a:lnTo>
                    <a:lnTo>
                      <a:pt x="2856" y="1198"/>
                    </a:lnTo>
                    <a:lnTo>
                      <a:pt x="2826" y="1210"/>
                    </a:lnTo>
                    <a:lnTo>
                      <a:pt x="2794" y="1214"/>
                    </a:lnTo>
                    <a:lnTo>
                      <a:pt x="1580" y="1214"/>
                    </a:lnTo>
                    <a:lnTo>
                      <a:pt x="1548" y="1210"/>
                    </a:lnTo>
                    <a:lnTo>
                      <a:pt x="1518" y="1198"/>
                    </a:lnTo>
                    <a:lnTo>
                      <a:pt x="1494" y="1180"/>
                    </a:lnTo>
                    <a:lnTo>
                      <a:pt x="1474" y="1154"/>
                    </a:lnTo>
                    <a:lnTo>
                      <a:pt x="1462" y="1127"/>
                    </a:lnTo>
                    <a:lnTo>
                      <a:pt x="1458" y="1093"/>
                    </a:lnTo>
                    <a:lnTo>
                      <a:pt x="1458" y="487"/>
                    </a:lnTo>
                    <a:lnTo>
                      <a:pt x="1452" y="439"/>
                    </a:lnTo>
                    <a:lnTo>
                      <a:pt x="1438" y="393"/>
                    </a:lnTo>
                    <a:lnTo>
                      <a:pt x="1416" y="351"/>
                    </a:lnTo>
                    <a:lnTo>
                      <a:pt x="1386" y="315"/>
                    </a:lnTo>
                    <a:lnTo>
                      <a:pt x="1350" y="285"/>
                    </a:lnTo>
                    <a:lnTo>
                      <a:pt x="1310" y="263"/>
                    </a:lnTo>
                    <a:lnTo>
                      <a:pt x="1265" y="249"/>
                    </a:lnTo>
                    <a:lnTo>
                      <a:pt x="1215" y="244"/>
                    </a:lnTo>
                    <a:close/>
                    <a:moveTo>
                      <a:pt x="1215" y="0"/>
                    </a:moveTo>
                    <a:lnTo>
                      <a:pt x="1286" y="6"/>
                    </a:lnTo>
                    <a:lnTo>
                      <a:pt x="1354" y="22"/>
                    </a:lnTo>
                    <a:lnTo>
                      <a:pt x="1420" y="46"/>
                    </a:lnTo>
                    <a:lnTo>
                      <a:pt x="1480" y="80"/>
                    </a:lnTo>
                    <a:lnTo>
                      <a:pt x="1534" y="120"/>
                    </a:lnTo>
                    <a:lnTo>
                      <a:pt x="1582" y="168"/>
                    </a:lnTo>
                    <a:lnTo>
                      <a:pt x="1622" y="222"/>
                    </a:lnTo>
                    <a:lnTo>
                      <a:pt x="1655" y="281"/>
                    </a:lnTo>
                    <a:lnTo>
                      <a:pt x="1679" y="347"/>
                    </a:lnTo>
                    <a:lnTo>
                      <a:pt x="1695" y="415"/>
                    </a:lnTo>
                    <a:lnTo>
                      <a:pt x="1701" y="487"/>
                    </a:lnTo>
                    <a:lnTo>
                      <a:pt x="1701" y="973"/>
                    </a:lnTo>
                    <a:lnTo>
                      <a:pt x="2673" y="973"/>
                    </a:lnTo>
                    <a:lnTo>
                      <a:pt x="2673" y="487"/>
                    </a:lnTo>
                    <a:lnTo>
                      <a:pt x="2679" y="415"/>
                    </a:lnTo>
                    <a:lnTo>
                      <a:pt x="2693" y="347"/>
                    </a:lnTo>
                    <a:lnTo>
                      <a:pt x="2719" y="281"/>
                    </a:lnTo>
                    <a:lnTo>
                      <a:pt x="2750" y="222"/>
                    </a:lnTo>
                    <a:lnTo>
                      <a:pt x="2792" y="168"/>
                    </a:lnTo>
                    <a:lnTo>
                      <a:pt x="2840" y="120"/>
                    </a:lnTo>
                    <a:lnTo>
                      <a:pt x="2894" y="80"/>
                    </a:lnTo>
                    <a:lnTo>
                      <a:pt x="2954" y="46"/>
                    </a:lnTo>
                    <a:lnTo>
                      <a:pt x="3018" y="22"/>
                    </a:lnTo>
                    <a:lnTo>
                      <a:pt x="3088" y="6"/>
                    </a:lnTo>
                    <a:lnTo>
                      <a:pt x="3159" y="0"/>
                    </a:lnTo>
                    <a:lnTo>
                      <a:pt x="3231" y="6"/>
                    </a:lnTo>
                    <a:lnTo>
                      <a:pt x="3299" y="22"/>
                    </a:lnTo>
                    <a:lnTo>
                      <a:pt x="3363" y="46"/>
                    </a:lnTo>
                    <a:lnTo>
                      <a:pt x="3423" y="80"/>
                    </a:lnTo>
                    <a:lnTo>
                      <a:pt x="3476" y="120"/>
                    </a:lnTo>
                    <a:lnTo>
                      <a:pt x="3524" y="168"/>
                    </a:lnTo>
                    <a:lnTo>
                      <a:pt x="3566" y="222"/>
                    </a:lnTo>
                    <a:lnTo>
                      <a:pt x="3600" y="281"/>
                    </a:lnTo>
                    <a:lnTo>
                      <a:pt x="3624" y="347"/>
                    </a:lnTo>
                    <a:lnTo>
                      <a:pt x="3640" y="415"/>
                    </a:lnTo>
                    <a:lnTo>
                      <a:pt x="3644" y="487"/>
                    </a:lnTo>
                    <a:lnTo>
                      <a:pt x="3644" y="973"/>
                    </a:lnTo>
                    <a:lnTo>
                      <a:pt x="3887" y="973"/>
                    </a:lnTo>
                    <a:lnTo>
                      <a:pt x="3959" y="977"/>
                    </a:lnTo>
                    <a:lnTo>
                      <a:pt x="4027" y="993"/>
                    </a:lnTo>
                    <a:lnTo>
                      <a:pt x="4093" y="1017"/>
                    </a:lnTo>
                    <a:lnTo>
                      <a:pt x="4153" y="1051"/>
                    </a:lnTo>
                    <a:lnTo>
                      <a:pt x="4206" y="1091"/>
                    </a:lnTo>
                    <a:lnTo>
                      <a:pt x="4254" y="1139"/>
                    </a:lnTo>
                    <a:lnTo>
                      <a:pt x="4294" y="1194"/>
                    </a:lnTo>
                    <a:lnTo>
                      <a:pt x="4328" y="1254"/>
                    </a:lnTo>
                    <a:lnTo>
                      <a:pt x="4352" y="1318"/>
                    </a:lnTo>
                    <a:lnTo>
                      <a:pt x="4368" y="1386"/>
                    </a:lnTo>
                    <a:lnTo>
                      <a:pt x="4374" y="1457"/>
                    </a:lnTo>
                    <a:lnTo>
                      <a:pt x="4368" y="1529"/>
                    </a:lnTo>
                    <a:lnTo>
                      <a:pt x="4352" y="1597"/>
                    </a:lnTo>
                    <a:lnTo>
                      <a:pt x="4328" y="1663"/>
                    </a:lnTo>
                    <a:lnTo>
                      <a:pt x="4294" y="1723"/>
                    </a:lnTo>
                    <a:lnTo>
                      <a:pt x="4254" y="1776"/>
                    </a:lnTo>
                    <a:lnTo>
                      <a:pt x="4206" y="1824"/>
                    </a:lnTo>
                    <a:lnTo>
                      <a:pt x="4153" y="1864"/>
                    </a:lnTo>
                    <a:lnTo>
                      <a:pt x="4093" y="1898"/>
                    </a:lnTo>
                    <a:lnTo>
                      <a:pt x="4027" y="1922"/>
                    </a:lnTo>
                    <a:lnTo>
                      <a:pt x="3959" y="1938"/>
                    </a:lnTo>
                    <a:lnTo>
                      <a:pt x="3887" y="1944"/>
                    </a:lnTo>
                    <a:lnTo>
                      <a:pt x="3644" y="1944"/>
                    </a:lnTo>
                    <a:lnTo>
                      <a:pt x="3644" y="2428"/>
                    </a:lnTo>
                    <a:lnTo>
                      <a:pt x="3887" y="2428"/>
                    </a:lnTo>
                    <a:lnTo>
                      <a:pt x="3959" y="2434"/>
                    </a:lnTo>
                    <a:lnTo>
                      <a:pt x="4027" y="2450"/>
                    </a:lnTo>
                    <a:lnTo>
                      <a:pt x="4093" y="2474"/>
                    </a:lnTo>
                    <a:lnTo>
                      <a:pt x="4153" y="2508"/>
                    </a:lnTo>
                    <a:lnTo>
                      <a:pt x="4206" y="2548"/>
                    </a:lnTo>
                    <a:lnTo>
                      <a:pt x="4254" y="2596"/>
                    </a:lnTo>
                    <a:lnTo>
                      <a:pt x="4294" y="2649"/>
                    </a:lnTo>
                    <a:lnTo>
                      <a:pt x="4328" y="2709"/>
                    </a:lnTo>
                    <a:lnTo>
                      <a:pt x="4352" y="2775"/>
                    </a:lnTo>
                    <a:lnTo>
                      <a:pt x="4368" y="2843"/>
                    </a:lnTo>
                    <a:lnTo>
                      <a:pt x="4374" y="2915"/>
                    </a:lnTo>
                    <a:lnTo>
                      <a:pt x="4368" y="2986"/>
                    </a:lnTo>
                    <a:lnTo>
                      <a:pt x="4352" y="3054"/>
                    </a:lnTo>
                    <a:lnTo>
                      <a:pt x="4328" y="3120"/>
                    </a:lnTo>
                    <a:lnTo>
                      <a:pt x="4294" y="3180"/>
                    </a:lnTo>
                    <a:lnTo>
                      <a:pt x="4254" y="3234"/>
                    </a:lnTo>
                    <a:lnTo>
                      <a:pt x="4206" y="3281"/>
                    </a:lnTo>
                    <a:lnTo>
                      <a:pt x="4153" y="3321"/>
                    </a:lnTo>
                    <a:lnTo>
                      <a:pt x="4093" y="3355"/>
                    </a:lnTo>
                    <a:lnTo>
                      <a:pt x="4027" y="3379"/>
                    </a:lnTo>
                    <a:lnTo>
                      <a:pt x="3959" y="3395"/>
                    </a:lnTo>
                    <a:lnTo>
                      <a:pt x="3887" y="3401"/>
                    </a:lnTo>
                    <a:lnTo>
                      <a:pt x="3644" y="3401"/>
                    </a:lnTo>
                    <a:lnTo>
                      <a:pt x="3644" y="3885"/>
                    </a:lnTo>
                    <a:lnTo>
                      <a:pt x="3640" y="3957"/>
                    </a:lnTo>
                    <a:lnTo>
                      <a:pt x="3624" y="4025"/>
                    </a:lnTo>
                    <a:lnTo>
                      <a:pt x="3600" y="4091"/>
                    </a:lnTo>
                    <a:lnTo>
                      <a:pt x="3566" y="4150"/>
                    </a:lnTo>
                    <a:lnTo>
                      <a:pt x="3524" y="4204"/>
                    </a:lnTo>
                    <a:lnTo>
                      <a:pt x="3476" y="4252"/>
                    </a:lnTo>
                    <a:lnTo>
                      <a:pt x="3423" y="4294"/>
                    </a:lnTo>
                    <a:lnTo>
                      <a:pt x="3363" y="4326"/>
                    </a:lnTo>
                    <a:lnTo>
                      <a:pt x="3299" y="4350"/>
                    </a:lnTo>
                    <a:lnTo>
                      <a:pt x="3231" y="4366"/>
                    </a:lnTo>
                    <a:lnTo>
                      <a:pt x="3159" y="4372"/>
                    </a:lnTo>
                    <a:lnTo>
                      <a:pt x="3088" y="4366"/>
                    </a:lnTo>
                    <a:lnTo>
                      <a:pt x="3018" y="4350"/>
                    </a:lnTo>
                    <a:lnTo>
                      <a:pt x="2954" y="4326"/>
                    </a:lnTo>
                    <a:lnTo>
                      <a:pt x="2894" y="4294"/>
                    </a:lnTo>
                    <a:lnTo>
                      <a:pt x="2840" y="4252"/>
                    </a:lnTo>
                    <a:lnTo>
                      <a:pt x="2792" y="4204"/>
                    </a:lnTo>
                    <a:lnTo>
                      <a:pt x="2750" y="4150"/>
                    </a:lnTo>
                    <a:lnTo>
                      <a:pt x="2719" y="4091"/>
                    </a:lnTo>
                    <a:lnTo>
                      <a:pt x="2693" y="4025"/>
                    </a:lnTo>
                    <a:lnTo>
                      <a:pt x="2679" y="3957"/>
                    </a:lnTo>
                    <a:lnTo>
                      <a:pt x="2673" y="3885"/>
                    </a:lnTo>
                    <a:lnTo>
                      <a:pt x="2673" y="3401"/>
                    </a:lnTo>
                    <a:lnTo>
                      <a:pt x="1701" y="3401"/>
                    </a:lnTo>
                    <a:lnTo>
                      <a:pt x="1701" y="3885"/>
                    </a:lnTo>
                    <a:lnTo>
                      <a:pt x="1695" y="3957"/>
                    </a:lnTo>
                    <a:lnTo>
                      <a:pt x="1679" y="4025"/>
                    </a:lnTo>
                    <a:lnTo>
                      <a:pt x="1655" y="4091"/>
                    </a:lnTo>
                    <a:lnTo>
                      <a:pt x="1622" y="4150"/>
                    </a:lnTo>
                    <a:lnTo>
                      <a:pt x="1582" y="4204"/>
                    </a:lnTo>
                    <a:lnTo>
                      <a:pt x="1534" y="4252"/>
                    </a:lnTo>
                    <a:lnTo>
                      <a:pt x="1480" y="4294"/>
                    </a:lnTo>
                    <a:lnTo>
                      <a:pt x="1420" y="4326"/>
                    </a:lnTo>
                    <a:lnTo>
                      <a:pt x="1354" y="4350"/>
                    </a:lnTo>
                    <a:lnTo>
                      <a:pt x="1286" y="4366"/>
                    </a:lnTo>
                    <a:lnTo>
                      <a:pt x="1215" y="4372"/>
                    </a:lnTo>
                    <a:lnTo>
                      <a:pt x="1143" y="4366"/>
                    </a:lnTo>
                    <a:lnTo>
                      <a:pt x="1075" y="4350"/>
                    </a:lnTo>
                    <a:lnTo>
                      <a:pt x="1011" y="4326"/>
                    </a:lnTo>
                    <a:lnTo>
                      <a:pt x="951" y="4294"/>
                    </a:lnTo>
                    <a:lnTo>
                      <a:pt x="896" y="4252"/>
                    </a:lnTo>
                    <a:lnTo>
                      <a:pt x="848" y="4204"/>
                    </a:lnTo>
                    <a:lnTo>
                      <a:pt x="808" y="4150"/>
                    </a:lnTo>
                    <a:lnTo>
                      <a:pt x="774" y="4091"/>
                    </a:lnTo>
                    <a:lnTo>
                      <a:pt x="750" y="4025"/>
                    </a:lnTo>
                    <a:lnTo>
                      <a:pt x="734" y="3957"/>
                    </a:lnTo>
                    <a:lnTo>
                      <a:pt x="730" y="3885"/>
                    </a:lnTo>
                    <a:lnTo>
                      <a:pt x="730" y="3401"/>
                    </a:lnTo>
                    <a:lnTo>
                      <a:pt x="487" y="3401"/>
                    </a:lnTo>
                    <a:lnTo>
                      <a:pt x="415" y="3395"/>
                    </a:lnTo>
                    <a:lnTo>
                      <a:pt x="347" y="3379"/>
                    </a:lnTo>
                    <a:lnTo>
                      <a:pt x="281" y="3355"/>
                    </a:lnTo>
                    <a:lnTo>
                      <a:pt x="221" y="3321"/>
                    </a:lnTo>
                    <a:lnTo>
                      <a:pt x="168" y="3281"/>
                    </a:lnTo>
                    <a:lnTo>
                      <a:pt x="120" y="3234"/>
                    </a:lnTo>
                    <a:lnTo>
                      <a:pt x="78" y="3180"/>
                    </a:lnTo>
                    <a:lnTo>
                      <a:pt x="46" y="3120"/>
                    </a:lnTo>
                    <a:lnTo>
                      <a:pt x="20" y="3054"/>
                    </a:lnTo>
                    <a:lnTo>
                      <a:pt x="6" y="2986"/>
                    </a:lnTo>
                    <a:lnTo>
                      <a:pt x="0" y="2915"/>
                    </a:lnTo>
                    <a:lnTo>
                      <a:pt x="6" y="2843"/>
                    </a:lnTo>
                    <a:lnTo>
                      <a:pt x="20" y="2775"/>
                    </a:lnTo>
                    <a:lnTo>
                      <a:pt x="46" y="2709"/>
                    </a:lnTo>
                    <a:lnTo>
                      <a:pt x="78" y="2649"/>
                    </a:lnTo>
                    <a:lnTo>
                      <a:pt x="120" y="2596"/>
                    </a:lnTo>
                    <a:lnTo>
                      <a:pt x="168" y="2548"/>
                    </a:lnTo>
                    <a:lnTo>
                      <a:pt x="221" y="2508"/>
                    </a:lnTo>
                    <a:lnTo>
                      <a:pt x="281" y="2474"/>
                    </a:lnTo>
                    <a:lnTo>
                      <a:pt x="347" y="2450"/>
                    </a:lnTo>
                    <a:lnTo>
                      <a:pt x="415" y="2434"/>
                    </a:lnTo>
                    <a:lnTo>
                      <a:pt x="487" y="2428"/>
                    </a:lnTo>
                    <a:lnTo>
                      <a:pt x="730" y="2428"/>
                    </a:lnTo>
                    <a:lnTo>
                      <a:pt x="730" y="1944"/>
                    </a:lnTo>
                    <a:lnTo>
                      <a:pt x="487" y="1944"/>
                    </a:lnTo>
                    <a:lnTo>
                      <a:pt x="415" y="1938"/>
                    </a:lnTo>
                    <a:lnTo>
                      <a:pt x="347" y="1922"/>
                    </a:lnTo>
                    <a:lnTo>
                      <a:pt x="281" y="1898"/>
                    </a:lnTo>
                    <a:lnTo>
                      <a:pt x="221" y="1864"/>
                    </a:lnTo>
                    <a:lnTo>
                      <a:pt x="168" y="1824"/>
                    </a:lnTo>
                    <a:lnTo>
                      <a:pt x="120" y="1776"/>
                    </a:lnTo>
                    <a:lnTo>
                      <a:pt x="78" y="1723"/>
                    </a:lnTo>
                    <a:lnTo>
                      <a:pt x="46" y="1663"/>
                    </a:lnTo>
                    <a:lnTo>
                      <a:pt x="20" y="1597"/>
                    </a:lnTo>
                    <a:lnTo>
                      <a:pt x="6" y="1529"/>
                    </a:lnTo>
                    <a:lnTo>
                      <a:pt x="0" y="1457"/>
                    </a:lnTo>
                    <a:lnTo>
                      <a:pt x="6" y="1386"/>
                    </a:lnTo>
                    <a:lnTo>
                      <a:pt x="20" y="1318"/>
                    </a:lnTo>
                    <a:lnTo>
                      <a:pt x="46" y="1254"/>
                    </a:lnTo>
                    <a:lnTo>
                      <a:pt x="78" y="1194"/>
                    </a:lnTo>
                    <a:lnTo>
                      <a:pt x="120" y="1139"/>
                    </a:lnTo>
                    <a:lnTo>
                      <a:pt x="168" y="1091"/>
                    </a:lnTo>
                    <a:lnTo>
                      <a:pt x="221" y="1051"/>
                    </a:lnTo>
                    <a:lnTo>
                      <a:pt x="281" y="1017"/>
                    </a:lnTo>
                    <a:lnTo>
                      <a:pt x="347" y="993"/>
                    </a:lnTo>
                    <a:lnTo>
                      <a:pt x="415" y="977"/>
                    </a:lnTo>
                    <a:lnTo>
                      <a:pt x="487" y="973"/>
                    </a:lnTo>
                    <a:lnTo>
                      <a:pt x="730" y="973"/>
                    </a:lnTo>
                    <a:lnTo>
                      <a:pt x="730" y="487"/>
                    </a:lnTo>
                    <a:lnTo>
                      <a:pt x="734" y="415"/>
                    </a:lnTo>
                    <a:lnTo>
                      <a:pt x="750" y="347"/>
                    </a:lnTo>
                    <a:lnTo>
                      <a:pt x="774" y="281"/>
                    </a:lnTo>
                    <a:lnTo>
                      <a:pt x="808" y="222"/>
                    </a:lnTo>
                    <a:lnTo>
                      <a:pt x="848" y="168"/>
                    </a:lnTo>
                    <a:lnTo>
                      <a:pt x="896" y="120"/>
                    </a:lnTo>
                    <a:lnTo>
                      <a:pt x="951" y="80"/>
                    </a:lnTo>
                    <a:lnTo>
                      <a:pt x="1011" y="46"/>
                    </a:lnTo>
                    <a:lnTo>
                      <a:pt x="1075" y="22"/>
                    </a:lnTo>
                    <a:lnTo>
                      <a:pt x="1143" y="6"/>
                    </a:lnTo>
                    <a:lnTo>
                      <a:pt x="12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7">
                <a:extLst>
                  <a:ext uri="{FF2B5EF4-FFF2-40B4-BE49-F238E27FC236}">
                    <a16:creationId xmlns:a16="http://schemas.microsoft.com/office/drawing/2014/main" id="{DACC83DA-C623-A346-8D47-897662B0F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7176" y="3422593"/>
                <a:ext cx="1157288" cy="771525"/>
              </a:xfrm>
              <a:custGeom>
                <a:avLst/>
                <a:gdLst>
                  <a:gd name="T0" fmla="*/ 243 w 1458"/>
                  <a:gd name="T1" fmla="*/ 243 h 970"/>
                  <a:gd name="T2" fmla="*/ 243 w 1458"/>
                  <a:gd name="T3" fmla="*/ 727 h 970"/>
                  <a:gd name="T4" fmla="*/ 1215 w 1458"/>
                  <a:gd name="T5" fmla="*/ 727 h 970"/>
                  <a:gd name="T6" fmla="*/ 1215 w 1458"/>
                  <a:gd name="T7" fmla="*/ 243 h 970"/>
                  <a:gd name="T8" fmla="*/ 243 w 1458"/>
                  <a:gd name="T9" fmla="*/ 243 h 970"/>
                  <a:gd name="T10" fmla="*/ 122 w 1458"/>
                  <a:gd name="T11" fmla="*/ 0 h 970"/>
                  <a:gd name="T12" fmla="*/ 1336 w 1458"/>
                  <a:gd name="T13" fmla="*/ 0 h 970"/>
                  <a:gd name="T14" fmla="*/ 1368 w 1458"/>
                  <a:gd name="T15" fmla="*/ 4 h 970"/>
                  <a:gd name="T16" fmla="*/ 1398 w 1458"/>
                  <a:gd name="T17" fmla="*/ 16 h 970"/>
                  <a:gd name="T18" fmla="*/ 1422 w 1458"/>
                  <a:gd name="T19" fmla="*/ 36 h 970"/>
                  <a:gd name="T20" fmla="*/ 1442 w 1458"/>
                  <a:gd name="T21" fmla="*/ 59 h 970"/>
                  <a:gd name="T22" fmla="*/ 1454 w 1458"/>
                  <a:gd name="T23" fmla="*/ 89 h 970"/>
                  <a:gd name="T24" fmla="*/ 1458 w 1458"/>
                  <a:gd name="T25" fmla="*/ 121 h 970"/>
                  <a:gd name="T26" fmla="*/ 1458 w 1458"/>
                  <a:gd name="T27" fmla="*/ 849 h 970"/>
                  <a:gd name="T28" fmla="*/ 1454 w 1458"/>
                  <a:gd name="T29" fmla="*/ 881 h 970"/>
                  <a:gd name="T30" fmla="*/ 1442 w 1458"/>
                  <a:gd name="T31" fmla="*/ 911 h 970"/>
                  <a:gd name="T32" fmla="*/ 1422 w 1458"/>
                  <a:gd name="T33" fmla="*/ 935 h 970"/>
                  <a:gd name="T34" fmla="*/ 1398 w 1458"/>
                  <a:gd name="T35" fmla="*/ 954 h 970"/>
                  <a:gd name="T36" fmla="*/ 1368 w 1458"/>
                  <a:gd name="T37" fmla="*/ 966 h 970"/>
                  <a:gd name="T38" fmla="*/ 1336 w 1458"/>
                  <a:gd name="T39" fmla="*/ 970 h 970"/>
                  <a:gd name="T40" fmla="*/ 122 w 1458"/>
                  <a:gd name="T41" fmla="*/ 970 h 970"/>
                  <a:gd name="T42" fmla="*/ 90 w 1458"/>
                  <a:gd name="T43" fmla="*/ 966 h 970"/>
                  <a:gd name="T44" fmla="*/ 60 w 1458"/>
                  <a:gd name="T45" fmla="*/ 954 h 970"/>
                  <a:gd name="T46" fmla="*/ 36 w 1458"/>
                  <a:gd name="T47" fmla="*/ 935 h 970"/>
                  <a:gd name="T48" fmla="*/ 16 w 1458"/>
                  <a:gd name="T49" fmla="*/ 911 h 970"/>
                  <a:gd name="T50" fmla="*/ 4 w 1458"/>
                  <a:gd name="T51" fmla="*/ 881 h 970"/>
                  <a:gd name="T52" fmla="*/ 0 w 1458"/>
                  <a:gd name="T53" fmla="*/ 849 h 970"/>
                  <a:gd name="T54" fmla="*/ 0 w 1458"/>
                  <a:gd name="T55" fmla="*/ 121 h 970"/>
                  <a:gd name="T56" fmla="*/ 4 w 1458"/>
                  <a:gd name="T57" fmla="*/ 89 h 970"/>
                  <a:gd name="T58" fmla="*/ 16 w 1458"/>
                  <a:gd name="T59" fmla="*/ 59 h 970"/>
                  <a:gd name="T60" fmla="*/ 36 w 1458"/>
                  <a:gd name="T61" fmla="*/ 36 h 970"/>
                  <a:gd name="T62" fmla="*/ 60 w 1458"/>
                  <a:gd name="T63" fmla="*/ 16 h 970"/>
                  <a:gd name="T64" fmla="*/ 90 w 1458"/>
                  <a:gd name="T65" fmla="*/ 4 h 970"/>
                  <a:gd name="T66" fmla="*/ 122 w 1458"/>
                  <a:gd name="T67" fmla="*/ 0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58" h="970">
                    <a:moveTo>
                      <a:pt x="243" y="243"/>
                    </a:moveTo>
                    <a:lnTo>
                      <a:pt x="243" y="727"/>
                    </a:lnTo>
                    <a:lnTo>
                      <a:pt x="1215" y="727"/>
                    </a:lnTo>
                    <a:lnTo>
                      <a:pt x="1215" y="243"/>
                    </a:lnTo>
                    <a:lnTo>
                      <a:pt x="243" y="243"/>
                    </a:lnTo>
                    <a:close/>
                    <a:moveTo>
                      <a:pt x="122" y="0"/>
                    </a:moveTo>
                    <a:lnTo>
                      <a:pt x="1336" y="0"/>
                    </a:lnTo>
                    <a:lnTo>
                      <a:pt x="1368" y="4"/>
                    </a:lnTo>
                    <a:lnTo>
                      <a:pt x="1398" y="16"/>
                    </a:lnTo>
                    <a:lnTo>
                      <a:pt x="1422" y="36"/>
                    </a:lnTo>
                    <a:lnTo>
                      <a:pt x="1442" y="59"/>
                    </a:lnTo>
                    <a:lnTo>
                      <a:pt x="1454" y="89"/>
                    </a:lnTo>
                    <a:lnTo>
                      <a:pt x="1458" y="121"/>
                    </a:lnTo>
                    <a:lnTo>
                      <a:pt x="1458" y="849"/>
                    </a:lnTo>
                    <a:lnTo>
                      <a:pt x="1454" y="881"/>
                    </a:lnTo>
                    <a:lnTo>
                      <a:pt x="1442" y="911"/>
                    </a:lnTo>
                    <a:lnTo>
                      <a:pt x="1422" y="935"/>
                    </a:lnTo>
                    <a:lnTo>
                      <a:pt x="1398" y="954"/>
                    </a:lnTo>
                    <a:lnTo>
                      <a:pt x="1368" y="966"/>
                    </a:lnTo>
                    <a:lnTo>
                      <a:pt x="1336" y="970"/>
                    </a:lnTo>
                    <a:lnTo>
                      <a:pt x="122" y="970"/>
                    </a:lnTo>
                    <a:lnTo>
                      <a:pt x="90" y="966"/>
                    </a:lnTo>
                    <a:lnTo>
                      <a:pt x="60" y="954"/>
                    </a:lnTo>
                    <a:lnTo>
                      <a:pt x="36" y="935"/>
                    </a:lnTo>
                    <a:lnTo>
                      <a:pt x="16" y="911"/>
                    </a:lnTo>
                    <a:lnTo>
                      <a:pt x="4" y="881"/>
                    </a:lnTo>
                    <a:lnTo>
                      <a:pt x="0" y="849"/>
                    </a:lnTo>
                    <a:lnTo>
                      <a:pt x="0" y="121"/>
                    </a:lnTo>
                    <a:lnTo>
                      <a:pt x="4" y="89"/>
                    </a:lnTo>
                    <a:lnTo>
                      <a:pt x="16" y="59"/>
                    </a:lnTo>
                    <a:lnTo>
                      <a:pt x="36" y="36"/>
                    </a:lnTo>
                    <a:lnTo>
                      <a:pt x="60" y="16"/>
                    </a:lnTo>
                    <a:lnTo>
                      <a:pt x="90" y="4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08755FE-853A-F749-ACF4-D7A177DAE804}"/>
              </a:ext>
            </a:extLst>
          </p:cNvPr>
          <p:cNvGrpSpPr/>
          <p:nvPr/>
        </p:nvGrpSpPr>
        <p:grpSpPr>
          <a:xfrm>
            <a:off x="6405725" y="5027601"/>
            <a:ext cx="756000" cy="756000"/>
            <a:chOff x="1325729" y="4273789"/>
            <a:chExt cx="756000" cy="756000"/>
          </a:xfrm>
        </p:grpSpPr>
        <p:sp>
          <p:nvSpPr>
            <p:cNvPr id="82" name="Oval 28">
              <a:extLst>
                <a:ext uri="{FF2B5EF4-FFF2-40B4-BE49-F238E27FC236}">
                  <a16:creationId xmlns:a16="http://schemas.microsoft.com/office/drawing/2014/main" id="{7E148242-8339-3B40-BB38-E881C8E7617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325729" y="4273789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3" name="Group 44">
              <a:extLst>
                <a:ext uri="{FF2B5EF4-FFF2-40B4-BE49-F238E27FC236}">
                  <a16:creationId xmlns:a16="http://schemas.microsoft.com/office/drawing/2014/main" id="{1F7E96DB-B3C2-FA48-BD61-C13593F928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39388" y="4534602"/>
              <a:ext cx="128681" cy="252000"/>
              <a:chOff x="5943600" y="3128963"/>
              <a:chExt cx="304800" cy="596900"/>
            </a:xfrm>
          </p:grpSpPr>
          <p:sp>
            <p:nvSpPr>
              <p:cNvPr id="84" name="Freeform 13">
                <a:extLst>
                  <a:ext uri="{FF2B5EF4-FFF2-40B4-BE49-F238E27FC236}">
                    <a16:creationId xmlns:a16="http://schemas.microsoft.com/office/drawing/2014/main" id="{4F73835D-C821-6C4F-A3E3-CA33F93046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3600" y="3128963"/>
                <a:ext cx="304800" cy="596900"/>
              </a:xfrm>
              <a:custGeom>
                <a:avLst/>
                <a:gdLst>
                  <a:gd name="T0" fmla="*/ 729 w 1728"/>
                  <a:gd name="T1" fmla="*/ 127 h 3382"/>
                  <a:gd name="T2" fmla="*/ 543 w 1728"/>
                  <a:gd name="T3" fmla="*/ 187 h 3382"/>
                  <a:gd name="T4" fmla="*/ 382 w 1728"/>
                  <a:gd name="T5" fmla="*/ 291 h 3382"/>
                  <a:gd name="T6" fmla="*/ 252 w 1728"/>
                  <a:gd name="T7" fmla="*/ 430 h 3382"/>
                  <a:gd name="T8" fmla="*/ 163 w 1728"/>
                  <a:gd name="T9" fmla="*/ 600 h 3382"/>
                  <a:gd name="T10" fmla="*/ 119 w 1728"/>
                  <a:gd name="T11" fmla="*/ 792 h 3382"/>
                  <a:gd name="T12" fmla="*/ 127 w 1728"/>
                  <a:gd name="T13" fmla="*/ 994 h 3382"/>
                  <a:gd name="T14" fmla="*/ 187 w 1728"/>
                  <a:gd name="T15" fmla="*/ 1179 h 3382"/>
                  <a:gd name="T16" fmla="*/ 292 w 1728"/>
                  <a:gd name="T17" fmla="*/ 1340 h 3382"/>
                  <a:gd name="T18" fmla="*/ 432 w 1728"/>
                  <a:gd name="T19" fmla="*/ 1468 h 3382"/>
                  <a:gd name="T20" fmla="*/ 603 w 1728"/>
                  <a:gd name="T21" fmla="*/ 1558 h 3382"/>
                  <a:gd name="T22" fmla="*/ 796 w 1728"/>
                  <a:gd name="T23" fmla="*/ 1601 h 3382"/>
                  <a:gd name="T24" fmla="*/ 999 w 1728"/>
                  <a:gd name="T25" fmla="*/ 1593 h 3382"/>
                  <a:gd name="T26" fmla="*/ 1185 w 1728"/>
                  <a:gd name="T27" fmla="*/ 1533 h 3382"/>
                  <a:gd name="T28" fmla="*/ 1346 w 1728"/>
                  <a:gd name="T29" fmla="*/ 1429 h 3382"/>
                  <a:gd name="T30" fmla="*/ 1476 w 1728"/>
                  <a:gd name="T31" fmla="*/ 1290 h 3382"/>
                  <a:gd name="T32" fmla="*/ 1565 w 1728"/>
                  <a:gd name="T33" fmla="*/ 1119 h 3382"/>
                  <a:gd name="T34" fmla="*/ 1609 w 1728"/>
                  <a:gd name="T35" fmla="*/ 928 h 3382"/>
                  <a:gd name="T36" fmla="*/ 1601 w 1728"/>
                  <a:gd name="T37" fmla="*/ 726 h 3382"/>
                  <a:gd name="T38" fmla="*/ 1541 w 1728"/>
                  <a:gd name="T39" fmla="*/ 541 h 3382"/>
                  <a:gd name="T40" fmla="*/ 1436 w 1728"/>
                  <a:gd name="T41" fmla="*/ 380 h 3382"/>
                  <a:gd name="T42" fmla="*/ 1296 w 1728"/>
                  <a:gd name="T43" fmla="*/ 251 h 3382"/>
                  <a:gd name="T44" fmla="*/ 1125 w 1728"/>
                  <a:gd name="T45" fmla="*/ 162 h 3382"/>
                  <a:gd name="T46" fmla="*/ 932 w 1728"/>
                  <a:gd name="T47" fmla="*/ 119 h 3382"/>
                  <a:gd name="T48" fmla="*/ 939 w 1728"/>
                  <a:gd name="T49" fmla="*/ 4 h 3382"/>
                  <a:gd name="T50" fmla="*/ 1151 w 1728"/>
                  <a:gd name="T51" fmla="*/ 48 h 3382"/>
                  <a:gd name="T52" fmla="*/ 1340 w 1728"/>
                  <a:gd name="T53" fmla="*/ 143 h 3382"/>
                  <a:gd name="T54" fmla="*/ 1499 w 1728"/>
                  <a:gd name="T55" fmla="*/ 277 h 3382"/>
                  <a:gd name="T56" fmla="*/ 1622 w 1728"/>
                  <a:gd name="T57" fmla="*/ 447 h 3382"/>
                  <a:gd name="T58" fmla="*/ 1700 w 1728"/>
                  <a:gd name="T59" fmla="*/ 643 h 3382"/>
                  <a:gd name="T60" fmla="*/ 1728 w 1728"/>
                  <a:gd name="T61" fmla="*/ 860 h 3382"/>
                  <a:gd name="T62" fmla="*/ 1699 w 1728"/>
                  <a:gd name="T63" fmla="*/ 1079 h 3382"/>
                  <a:gd name="T64" fmla="*/ 1619 w 1728"/>
                  <a:gd name="T65" fmla="*/ 1278 h 3382"/>
                  <a:gd name="T66" fmla="*/ 1494 w 1728"/>
                  <a:gd name="T67" fmla="*/ 1448 h 3382"/>
                  <a:gd name="T68" fmla="*/ 1330 w 1728"/>
                  <a:gd name="T69" fmla="*/ 1582 h 3382"/>
                  <a:gd name="T70" fmla="*/ 1138 w 1728"/>
                  <a:gd name="T71" fmla="*/ 1675 h 3382"/>
                  <a:gd name="T72" fmla="*/ 922 w 1728"/>
                  <a:gd name="T73" fmla="*/ 1717 h 3382"/>
                  <a:gd name="T74" fmla="*/ 911 w 1728"/>
                  <a:gd name="T75" fmla="*/ 3358 h 3382"/>
                  <a:gd name="T76" fmla="*/ 864 w 1728"/>
                  <a:gd name="T77" fmla="*/ 3382 h 3382"/>
                  <a:gd name="T78" fmla="*/ 817 w 1728"/>
                  <a:gd name="T79" fmla="*/ 3358 h 3382"/>
                  <a:gd name="T80" fmla="*/ 806 w 1728"/>
                  <a:gd name="T81" fmla="*/ 1717 h 3382"/>
                  <a:gd name="T82" fmla="*/ 590 w 1728"/>
                  <a:gd name="T83" fmla="*/ 1675 h 3382"/>
                  <a:gd name="T84" fmla="*/ 398 w 1728"/>
                  <a:gd name="T85" fmla="*/ 1582 h 3382"/>
                  <a:gd name="T86" fmla="*/ 234 w 1728"/>
                  <a:gd name="T87" fmla="*/ 1448 h 3382"/>
                  <a:gd name="T88" fmla="*/ 109 w 1728"/>
                  <a:gd name="T89" fmla="*/ 1278 h 3382"/>
                  <a:gd name="T90" fmla="*/ 29 w 1728"/>
                  <a:gd name="T91" fmla="*/ 1079 h 3382"/>
                  <a:gd name="T92" fmla="*/ 0 w 1728"/>
                  <a:gd name="T93" fmla="*/ 860 h 3382"/>
                  <a:gd name="T94" fmla="*/ 28 w 1728"/>
                  <a:gd name="T95" fmla="*/ 643 h 3382"/>
                  <a:gd name="T96" fmla="*/ 106 w 1728"/>
                  <a:gd name="T97" fmla="*/ 447 h 3382"/>
                  <a:gd name="T98" fmla="*/ 229 w 1728"/>
                  <a:gd name="T99" fmla="*/ 277 h 3382"/>
                  <a:gd name="T100" fmla="*/ 388 w 1728"/>
                  <a:gd name="T101" fmla="*/ 143 h 3382"/>
                  <a:gd name="T102" fmla="*/ 577 w 1728"/>
                  <a:gd name="T103" fmla="*/ 48 h 3382"/>
                  <a:gd name="T104" fmla="*/ 789 w 1728"/>
                  <a:gd name="T105" fmla="*/ 4 h 3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28" h="3382">
                    <a:moveTo>
                      <a:pt x="864" y="115"/>
                    </a:moveTo>
                    <a:lnTo>
                      <a:pt x="796" y="119"/>
                    </a:lnTo>
                    <a:lnTo>
                      <a:pt x="729" y="127"/>
                    </a:lnTo>
                    <a:lnTo>
                      <a:pt x="665" y="142"/>
                    </a:lnTo>
                    <a:lnTo>
                      <a:pt x="603" y="162"/>
                    </a:lnTo>
                    <a:lnTo>
                      <a:pt x="543" y="187"/>
                    </a:lnTo>
                    <a:lnTo>
                      <a:pt x="487" y="217"/>
                    </a:lnTo>
                    <a:lnTo>
                      <a:pt x="432" y="251"/>
                    </a:lnTo>
                    <a:lnTo>
                      <a:pt x="382" y="291"/>
                    </a:lnTo>
                    <a:lnTo>
                      <a:pt x="335" y="333"/>
                    </a:lnTo>
                    <a:lnTo>
                      <a:pt x="292" y="380"/>
                    </a:lnTo>
                    <a:lnTo>
                      <a:pt x="252" y="430"/>
                    </a:lnTo>
                    <a:lnTo>
                      <a:pt x="217" y="484"/>
                    </a:lnTo>
                    <a:lnTo>
                      <a:pt x="187" y="541"/>
                    </a:lnTo>
                    <a:lnTo>
                      <a:pt x="163" y="600"/>
                    </a:lnTo>
                    <a:lnTo>
                      <a:pt x="142" y="662"/>
                    </a:lnTo>
                    <a:lnTo>
                      <a:pt x="127" y="726"/>
                    </a:lnTo>
                    <a:lnTo>
                      <a:pt x="119" y="792"/>
                    </a:lnTo>
                    <a:lnTo>
                      <a:pt x="115" y="860"/>
                    </a:lnTo>
                    <a:lnTo>
                      <a:pt x="119" y="928"/>
                    </a:lnTo>
                    <a:lnTo>
                      <a:pt x="127" y="994"/>
                    </a:lnTo>
                    <a:lnTo>
                      <a:pt x="142" y="1058"/>
                    </a:lnTo>
                    <a:lnTo>
                      <a:pt x="163" y="1119"/>
                    </a:lnTo>
                    <a:lnTo>
                      <a:pt x="187" y="1179"/>
                    </a:lnTo>
                    <a:lnTo>
                      <a:pt x="217" y="1235"/>
                    </a:lnTo>
                    <a:lnTo>
                      <a:pt x="252" y="1290"/>
                    </a:lnTo>
                    <a:lnTo>
                      <a:pt x="292" y="1340"/>
                    </a:lnTo>
                    <a:lnTo>
                      <a:pt x="335" y="1386"/>
                    </a:lnTo>
                    <a:lnTo>
                      <a:pt x="382" y="1429"/>
                    </a:lnTo>
                    <a:lnTo>
                      <a:pt x="432" y="1468"/>
                    </a:lnTo>
                    <a:lnTo>
                      <a:pt x="487" y="1503"/>
                    </a:lnTo>
                    <a:lnTo>
                      <a:pt x="543" y="1533"/>
                    </a:lnTo>
                    <a:lnTo>
                      <a:pt x="603" y="1558"/>
                    </a:lnTo>
                    <a:lnTo>
                      <a:pt x="665" y="1578"/>
                    </a:lnTo>
                    <a:lnTo>
                      <a:pt x="729" y="1593"/>
                    </a:lnTo>
                    <a:lnTo>
                      <a:pt x="796" y="1601"/>
                    </a:lnTo>
                    <a:lnTo>
                      <a:pt x="864" y="1604"/>
                    </a:lnTo>
                    <a:lnTo>
                      <a:pt x="932" y="1601"/>
                    </a:lnTo>
                    <a:lnTo>
                      <a:pt x="999" y="1593"/>
                    </a:lnTo>
                    <a:lnTo>
                      <a:pt x="1063" y="1578"/>
                    </a:lnTo>
                    <a:lnTo>
                      <a:pt x="1125" y="1558"/>
                    </a:lnTo>
                    <a:lnTo>
                      <a:pt x="1185" y="1533"/>
                    </a:lnTo>
                    <a:lnTo>
                      <a:pt x="1241" y="1503"/>
                    </a:lnTo>
                    <a:lnTo>
                      <a:pt x="1296" y="1468"/>
                    </a:lnTo>
                    <a:lnTo>
                      <a:pt x="1346" y="1429"/>
                    </a:lnTo>
                    <a:lnTo>
                      <a:pt x="1393" y="1386"/>
                    </a:lnTo>
                    <a:lnTo>
                      <a:pt x="1436" y="1340"/>
                    </a:lnTo>
                    <a:lnTo>
                      <a:pt x="1476" y="1290"/>
                    </a:lnTo>
                    <a:lnTo>
                      <a:pt x="1511" y="1235"/>
                    </a:lnTo>
                    <a:lnTo>
                      <a:pt x="1541" y="1179"/>
                    </a:lnTo>
                    <a:lnTo>
                      <a:pt x="1565" y="1119"/>
                    </a:lnTo>
                    <a:lnTo>
                      <a:pt x="1586" y="1058"/>
                    </a:lnTo>
                    <a:lnTo>
                      <a:pt x="1601" y="994"/>
                    </a:lnTo>
                    <a:lnTo>
                      <a:pt x="1609" y="928"/>
                    </a:lnTo>
                    <a:lnTo>
                      <a:pt x="1613" y="860"/>
                    </a:lnTo>
                    <a:lnTo>
                      <a:pt x="1609" y="792"/>
                    </a:lnTo>
                    <a:lnTo>
                      <a:pt x="1601" y="726"/>
                    </a:lnTo>
                    <a:lnTo>
                      <a:pt x="1586" y="662"/>
                    </a:lnTo>
                    <a:lnTo>
                      <a:pt x="1565" y="600"/>
                    </a:lnTo>
                    <a:lnTo>
                      <a:pt x="1541" y="541"/>
                    </a:lnTo>
                    <a:lnTo>
                      <a:pt x="1511" y="484"/>
                    </a:lnTo>
                    <a:lnTo>
                      <a:pt x="1476" y="430"/>
                    </a:lnTo>
                    <a:lnTo>
                      <a:pt x="1436" y="380"/>
                    </a:lnTo>
                    <a:lnTo>
                      <a:pt x="1393" y="333"/>
                    </a:lnTo>
                    <a:lnTo>
                      <a:pt x="1346" y="291"/>
                    </a:lnTo>
                    <a:lnTo>
                      <a:pt x="1296" y="251"/>
                    </a:lnTo>
                    <a:lnTo>
                      <a:pt x="1241" y="217"/>
                    </a:lnTo>
                    <a:lnTo>
                      <a:pt x="1185" y="187"/>
                    </a:lnTo>
                    <a:lnTo>
                      <a:pt x="1125" y="162"/>
                    </a:lnTo>
                    <a:lnTo>
                      <a:pt x="1063" y="142"/>
                    </a:lnTo>
                    <a:lnTo>
                      <a:pt x="999" y="127"/>
                    </a:lnTo>
                    <a:lnTo>
                      <a:pt x="932" y="119"/>
                    </a:lnTo>
                    <a:lnTo>
                      <a:pt x="864" y="115"/>
                    </a:lnTo>
                    <a:close/>
                    <a:moveTo>
                      <a:pt x="864" y="0"/>
                    </a:moveTo>
                    <a:lnTo>
                      <a:pt x="939" y="4"/>
                    </a:lnTo>
                    <a:lnTo>
                      <a:pt x="1012" y="13"/>
                    </a:lnTo>
                    <a:lnTo>
                      <a:pt x="1082" y="28"/>
                    </a:lnTo>
                    <a:lnTo>
                      <a:pt x="1151" y="48"/>
                    </a:lnTo>
                    <a:lnTo>
                      <a:pt x="1216" y="75"/>
                    </a:lnTo>
                    <a:lnTo>
                      <a:pt x="1280" y="107"/>
                    </a:lnTo>
                    <a:lnTo>
                      <a:pt x="1340" y="143"/>
                    </a:lnTo>
                    <a:lnTo>
                      <a:pt x="1397" y="183"/>
                    </a:lnTo>
                    <a:lnTo>
                      <a:pt x="1450" y="228"/>
                    </a:lnTo>
                    <a:lnTo>
                      <a:pt x="1499" y="277"/>
                    </a:lnTo>
                    <a:lnTo>
                      <a:pt x="1544" y="330"/>
                    </a:lnTo>
                    <a:lnTo>
                      <a:pt x="1586" y="387"/>
                    </a:lnTo>
                    <a:lnTo>
                      <a:pt x="1622" y="447"/>
                    </a:lnTo>
                    <a:lnTo>
                      <a:pt x="1653" y="510"/>
                    </a:lnTo>
                    <a:lnTo>
                      <a:pt x="1680" y="575"/>
                    </a:lnTo>
                    <a:lnTo>
                      <a:pt x="1700" y="643"/>
                    </a:lnTo>
                    <a:lnTo>
                      <a:pt x="1715" y="713"/>
                    </a:lnTo>
                    <a:lnTo>
                      <a:pt x="1725" y="785"/>
                    </a:lnTo>
                    <a:lnTo>
                      <a:pt x="1728" y="860"/>
                    </a:lnTo>
                    <a:lnTo>
                      <a:pt x="1725" y="935"/>
                    </a:lnTo>
                    <a:lnTo>
                      <a:pt x="1715" y="1008"/>
                    </a:lnTo>
                    <a:lnTo>
                      <a:pt x="1699" y="1079"/>
                    </a:lnTo>
                    <a:lnTo>
                      <a:pt x="1678" y="1148"/>
                    </a:lnTo>
                    <a:lnTo>
                      <a:pt x="1651" y="1214"/>
                    </a:lnTo>
                    <a:lnTo>
                      <a:pt x="1619" y="1278"/>
                    </a:lnTo>
                    <a:lnTo>
                      <a:pt x="1582" y="1337"/>
                    </a:lnTo>
                    <a:lnTo>
                      <a:pt x="1540" y="1395"/>
                    </a:lnTo>
                    <a:lnTo>
                      <a:pt x="1494" y="1448"/>
                    </a:lnTo>
                    <a:lnTo>
                      <a:pt x="1442" y="1497"/>
                    </a:lnTo>
                    <a:lnTo>
                      <a:pt x="1389" y="1542"/>
                    </a:lnTo>
                    <a:lnTo>
                      <a:pt x="1330" y="1582"/>
                    </a:lnTo>
                    <a:lnTo>
                      <a:pt x="1269" y="1618"/>
                    </a:lnTo>
                    <a:lnTo>
                      <a:pt x="1205" y="1649"/>
                    </a:lnTo>
                    <a:lnTo>
                      <a:pt x="1138" y="1675"/>
                    </a:lnTo>
                    <a:lnTo>
                      <a:pt x="1068" y="1695"/>
                    </a:lnTo>
                    <a:lnTo>
                      <a:pt x="996" y="1709"/>
                    </a:lnTo>
                    <a:lnTo>
                      <a:pt x="922" y="1717"/>
                    </a:lnTo>
                    <a:lnTo>
                      <a:pt x="922" y="3324"/>
                    </a:lnTo>
                    <a:lnTo>
                      <a:pt x="919" y="3342"/>
                    </a:lnTo>
                    <a:lnTo>
                      <a:pt x="911" y="3358"/>
                    </a:lnTo>
                    <a:lnTo>
                      <a:pt x="898" y="3370"/>
                    </a:lnTo>
                    <a:lnTo>
                      <a:pt x="882" y="3379"/>
                    </a:lnTo>
                    <a:lnTo>
                      <a:pt x="864" y="3382"/>
                    </a:lnTo>
                    <a:lnTo>
                      <a:pt x="846" y="3379"/>
                    </a:lnTo>
                    <a:lnTo>
                      <a:pt x="830" y="3370"/>
                    </a:lnTo>
                    <a:lnTo>
                      <a:pt x="817" y="3358"/>
                    </a:lnTo>
                    <a:lnTo>
                      <a:pt x="809" y="3342"/>
                    </a:lnTo>
                    <a:lnTo>
                      <a:pt x="806" y="3324"/>
                    </a:lnTo>
                    <a:lnTo>
                      <a:pt x="806" y="1717"/>
                    </a:lnTo>
                    <a:lnTo>
                      <a:pt x="732" y="1709"/>
                    </a:lnTo>
                    <a:lnTo>
                      <a:pt x="660" y="1695"/>
                    </a:lnTo>
                    <a:lnTo>
                      <a:pt x="590" y="1675"/>
                    </a:lnTo>
                    <a:lnTo>
                      <a:pt x="523" y="1649"/>
                    </a:lnTo>
                    <a:lnTo>
                      <a:pt x="459" y="1618"/>
                    </a:lnTo>
                    <a:lnTo>
                      <a:pt x="398" y="1582"/>
                    </a:lnTo>
                    <a:lnTo>
                      <a:pt x="339" y="1542"/>
                    </a:lnTo>
                    <a:lnTo>
                      <a:pt x="286" y="1497"/>
                    </a:lnTo>
                    <a:lnTo>
                      <a:pt x="234" y="1448"/>
                    </a:lnTo>
                    <a:lnTo>
                      <a:pt x="188" y="1395"/>
                    </a:lnTo>
                    <a:lnTo>
                      <a:pt x="146" y="1337"/>
                    </a:lnTo>
                    <a:lnTo>
                      <a:pt x="109" y="1278"/>
                    </a:lnTo>
                    <a:lnTo>
                      <a:pt x="77" y="1214"/>
                    </a:lnTo>
                    <a:lnTo>
                      <a:pt x="50" y="1148"/>
                    </a:lnTo>
                    <a:lnTo>
                      <a:pt x="29" y="1079"/>
                    </a:lnTo>
                    <a:lnTo>
                      <a:pt x="13" y="1008"/>
                    </a:lnTo>
                    <a:lnTo>
                      <a:pt x="3" y="935"/>
                    </a:lnTo>
                    <a:lnTo>
                      <a:pt x="0" y="860"/>
                    </a:lnTo>
                    <a:lnTo>
                      <a:pt x="3" y="785"/>
                    </a:lnTo>
                    <a:lnTo>
                      <a:pt x="13" y="713"/>
                    </a:lnTo>
                    <a:lnTo>
                      <a:pt x="28" y="643"/>
                    </a:lnTo>
                    <a:lnTo>
                      <a:pt x="48" y="575"/>
                    </a:lnTo>
                    <a:lnTo>
                      <a:pt x="75" y="510"/>
                    </a:lnTo>
                    <a:lnTo>
                      <a:pt x="106" y="447"/>
                    </a:lnTo>
                    <a:lnTo>
                      <a:pt x="142" y="387"/>
                    </a:lnTo>
                    <a:lnTo>
                      <a:pt x="184" y="330"/>
                    </a:lnTo>
                    <a:lnTo>
                      <a:pt x="229" y="277"/>
                    </a:lnTo>
                    <a:lnTo>
                      <a:pt x="278" y="228"/>
                    </a:lnTo>
                    <a:lnTo>
                      <a:pt x="331" y="183"/>
                    </a:lnTo>
                    <a:lnTo>
                      <a:pt x="388" y="143"/>
                    </a:lnTo>
                    <a:lnTo>
                      <a:pt x="448" y="107"/>
                    </a:lnTo>
                    <a:lnTo>
                      <a:pt x="512" y="75"/>
                    </a:lnTo>
                    <a:lnTo>
                      <a:pt x="577" y="48"/>
                    </a:lnTo>
                    <a:lnTo>
                      <a:pt x="646" y="28"/>
                    </a:lnTo>
                    <a:lnTo>
                      <a:pt x="716" y="13"/>
                    </a:lnTo>
                    <a:lnTo>
                      <a:pt x="789" y="4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14">
                <a:extLst>
                  <a:ext uri="{FF2B5EF4-FFF2-40B4-BE49-F238E27FC236}">
                    <a16:creationId xmlns:a16="http://schemas.microsoft.com/office/drawing/2014/main" id="{C1CA1BD7-F03D-7F4C-81BB-15A7B12ECC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3925" y="3200401"/>
                <a:ext cx="82550" cy="80963"/>
              </a:xfrm>
              <a:custGeom>
                <a:avLst/>
                <a:gdLst>
                  <a:gd name="T0" fmla="*/ 205 w 461"/>
                  <a:gd name="T1" fmla="*/ 118 h 459"/>
                  <a:gd name="T2" fmla="*/ 159 w 461"/>
                  <a:gd name="T3" fmla="*/ 140 h 459"/>
                  <a:gd name="T4" fmla="*/ 128 w 461"/>
                  <a:gd name="T5" fmla="*/ 179 h 459"/>
                  <a:gd name="T6" fmla="*/ 116 w 461"/>
                  <a:gd name="T7" fmla="*/ 230 h 459"/>
                  <a:gd name="T8" fmla="*/ 128 w 461"/>
                  <a:gd name="T9" fmla="*/ 280 h 459"/>
                  <a:gd name="T10" fmla="*/ 159 w 461"/>
                  <a:gd name="T11" fmla="*/ 320 h 459"/>
                  <a:gd name="T12" fmla="*/ 205 w 461"/>
                  <a:gd name="T13" fmla="*/ 341 h 459"/>
                  <a:gd name="T14" fmla="*/ 257 w 461"/>
                  <a:gd name="T15" fmla="*/ 341 h 459"/>
                  <a:gd name="T16" fmla="*/ 303 w 461"/>
                  <a:gd name="T17" fmla="*/ 320 h 459"/>
                  <a:gd name="T18" fmla="*/ 335 w 461"/>
                  <a:gd name="T19" fmla="*/ 280 h 459"/>
                  <a:gd name="T20" fmla="*/ 347 w 461"/>
                  <a:gd name="T21" fmla="*/ 230 h 459"/>
                  <a:gd name="T22" fmla="*/ 335 w 461"/>
                  <a:gd name="T23" fmla="*/ 179 h 459"/>
                  <a:gd name="T24" fmla="*/ 303 w 461"/>
                  <a:gd name="T25" fmla="*/ 140 h 459"/>
                  <a:gd name="T26" fmla="*/ 257 w 461"/>
                  <a:gd name="T27" fmla="*/ 118 h 459"/>
                  <a:gd name="T28" fmla="*/ 231 w 461"/>
                  <a:gd name="T29" fmla="*/ 0 h 459"/>
                  <a:gd name="T30" fmla="*/ 304 w 461"/>
                  <a:gd name="T31" fmla="*/ 12 h 459"/>
                  <a:gd name="T32" fmla="*/ 367 w 461"/>
                  <a:gd name="T33" fmla="*/ 45 h 459"/>
                  <a:gd name="T34" fmla="*/ 416 w 461"/>
                  <a:gd name="T35" fmla="*/ 94 h 459"/>
                  <a:gd name="T36" fmla="*/ 449 w 461"/>
                  <a:gd name="T37" fmla="*/ 158 h 459"/>
                  <a:gd name="T38" fmla="*/ 461 w 461"/>
                  <a:gd name="T39" fmla="*/ 230 h 459"/>
                  <a:gd name="T40" fmla="*/ 449 w 461"/>
                  <a:gd name="T41" fmla="*/ 303 h 459"/>
                  <a:gd name="T42" fmla="*/ 416 w 461"/>
                  <a:gd name="T43" fmla="*/ 365 h 459"/>
                  <a:gd name="T44" fmla="*/ 367 w 461"/>
                  <a:gd name="T45" fmla="*/ 414 h 459"/>
                  <a:gd name="T46" fmla="*/ 304 w 461"/>
                  <a:gd name="T47" fmla="*/ 447 h 459"/>
                  <a:gd name="T48" fmla="*/ 231 w 461"/>
                  <a:gd name="T49" fmla="*/ 459 h 459"/>
                  <a:gd name="T50" fmla="*/ 159 w 461"/>
                  <a:gd name="T51" fmla="*/ 447 h 459"/>
                  <a:gd name="T52" fmla="*/ 94 w 461"/>
                  <a:gd name="T53" fmla="*/ 414 h 459"/>
                  <a:gd name="T54" fmla="*/ 45 w 461"/>
                  <a:gd name="T55" fmla="*/ 365 h 459"/>
                  <a:gd name="T56" fmla="*/ 12 w 461"/>
                  <a:gd name="T57" fmla="*/ 303 h 459"/>
                  <a:gd name="T58" fmla="*/ 0 w 461"/>
                  <a:gd name="T59" fmla="*/ 230 h 459"/>
                  <a:gd name="T60" fmla="*/ 12 w 461"/>
                  <a:gd name="T61" fmla="*/ 158 h 459"/>
                  <a:gd name="T62" fmla="*/ 45 w 461"/>
                  <a:gd name="T63" fmla="*/ 94 h 459"/>
                  <a:gd name="T64" fmla="*/ 94 w 461"/>
                  <a:gd name="T65" fmla="*/ 45 h 459"/>
                  <a:gd name="T66" fmla="*/ 159 w 461"/>
                  <a:gd name="T67" fmla="*/ 12 h 459"/>
                  <a:gd name="T68" fmla="*/ 231 w 461"/>
                  <a:gd name="T6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1" h="459">
                    <a:moveTo>
                      <a:pt x="231" y="115"/>
                    </a:moveTo>
                    <a:lnTo>
                      <a:pt x="205" y="118"/>
                    </a:lnTo>
                    <a:lnTo>
                      <a:pt x="180" y="127"/>
                    </a:lnTo>
                    <a:lnTo>
                      <a:pt x="159" y="140"/>
                    </a:lnTo>
                    <a:lnTo>
                      <a:pt x="140" y="158"/>
                    </a:lnTo>
                    <a:lnTo>
                      <a:pt x="128" y="179"/>
                    </a:lnTo>
                    <a:lnTo>
                      <a:pt x="119" y="204"/>
                    </a:lnTo>
                    <a:lnTo>
                      <a:pt x="116" y="230"/>
                    </a:lnTo>
                    <a:lnTo>
                      <a:pt x="119" y="256"/>
                    </a:lnTo>
                    <a:lnTo>
                      <a:pt x="128" y="280"/>
                    </a:lnTo>
                    <a:lnTo>
                      <a:pt x="140" y="301"/>
                    </a:lnTo>
                    <a:lnTo>
                      <a:pt x="159" y="320"/>
                    </a:lnTo>
                    <a:lnTo>
                      <a:pt x="180" y="332"/>
                    </a:lnTo>
                    <a:lnTo>
                      <a:pt x="205" y="341"/>
                    </a:lnTo>
                    <a:lnTo>
                      <a:pt x="231" y="344"/>
                    </a:lnTo>
                    <a:lnTo>
                      <a:pt x="257" y="341"/>
                    </a:lnTo>
                    <a:lnTo>
                      <a:pt x="282" y="332"/>
                    </a:lnTo>
                    <a:lnTo>
                      <a:pt x="303" y="320"/>
                    </a:lnTo>
                    <a:lnTo>
                      <a:pt x="321" y="301"/>
                    </a:lnTo>
                    <a:lnTo>
                      <a:pt x="335" y="280"/>
                    </a:lnTo>
                    <a:lnTo>
                      <a:pt x="344" y="256"/>
                    </a:lnTo>
                    <a:lnTo>
                      <a:pt x="347" y="230"/>
                    </a:lnTo>
                    <a:lnTo>
                      <a:pt x="344" y="204"/>
                    </a:lnTo>
                    <a:lnTo>
                      <a:pt x="335" y="179"/>
                    </a:lnTo>
                    <a:lnTo>
                      <a:pt x="321" y="158"/>
                    </a:lnTo>
                    <a:lnTo>
                      <a:pt x="303" y="140"/>
                    </a:lnTo>
                    <a:lnTo>
                      <a:pt x="282" y="127"/>
                    </a:lnTo>
                    <a:lnTo>
                      <a:pt x="257" y="118"/>
                    </a:lnTo>
                    <a:lnTo>
                      <a:pt x="231" y="115"/>
                    </a:lnTo>
                    <a:close/>
                    <a:moveTo>
                      <a:pt x="231" y="0"/>
                    </a:moveTo>
                    <a:lnTo>
                      <a:pt x="269" y="4"/>
                    </a:lnTo>
                    <a:lnTo>
                      <a:pt x="304" y="12"/>
                    </a:lnTo>
                    <a:lnTo>
                      <a:pt x="337" y="26"/>
                    </a:lnTo>
                    <a:lnTo>
                      <a:pt x="367" y="45"/>
                    </a:lnTo>
                    <a:lnTo>
                      <a:pt x="394" y="67"/>
                    </a:lnTo>
                    <a:lnTo>
                      <a:pt x="416" y="94"/>
                    </a:lnTo>
                    <a:lnTo>
                      <a:pt x="436" y="125"/>
                    </a:lnTo>
                    <a:lnTo>
                      <a:pt x="449" y="158"/>
                    </a:lnTo>
                    <a:lnTo>
                      <a:pt x="458" y="193"/>
                    </a:lnTo>
                    <a:lnTo>
                      <a:pt x="461" y="230"/>
                    </a:lnTo>
                    <a:lnTo>
                      <a:pt x="458" y="267"/>
                    </a:lnTo>
                    <a:lnTo>
                      <a:pt x="449" y="303"/>
                    </a:lnTo>
                    <a:lnTo>
                      <a:pt x="436" y="335"/>
                    </a:lnTo>
                    <a:lnTo>
                      <a:pt x="416" y="365"/>
                    </a:lnTo>
                    <a:lnTo>
                      <a:pt x="394" y="392"/>
                    </a:lnTo>
                    <a:lnTo>
                      <a:pt x="367" y="414"/>
                    </a:lnTo>
                    <a:lnTo>
                      <a:pt x="337" y="433"/>
                    </a:lnTo>
                    <a:lnTo>
                      <a:pt x="304" y="447"/>
                    </a:lnTo>
                    <a:lnTo>
                      <a:pt x="269" y="456"/>
                    </a:lnTo>
                    <a:lnTo>
                      <a:pt x="231" y="459"/>
                    </a:lnTo>
                    <a:lnTo>
                      <a:pt x="194" y="456"/>
                    </a:lnTo>
                    <a:lnTo>
                      <a:pt x="159" y="447"/>
                    </a:lnTo>
                    <a:lnTo>
                      <a:pt x="125" y="433"/>
                    </a:lnTo>
                    <a:lnTo>
                      <a:pt x="94" y="414"/>
                    </a:lnTo>
                    <a:lnTo>
                      <a:pt x="68" y="392"/>
                    </a:lnTo>
                    <a:lnTo>
                      <a:pt x="45" y="365"/>
                    </a:lnTo>
                    <a:lnTo>
                      <a:pt x="26" y="335"/>
                    </a:lnTo>
                    <a:lnTo>
                      <a:pt x="12" y="303"/>
                    </a:lnTo>
                    <a:lnTo>
                      <a:pt x="4" y="267"/>
                    </a:lnTo>
                    <a:lnTo>
                      <a:pt x="0" y="230"/>
                    </a:lnTo>
                    <a:lnTo>
                      <a:pt x="4" y="193"/>
                    </a:lnTo>
                    <a:lnTo>
                      <a:pt x="12" y="158"/>
                    </a:lnTo>
                    <a:lnTo>
                      <a:pt x="26" y="125"/>
                    </a:lnTo>
                    <a:lnTo>
                      <a:pt x="45" y="94"/>
                    </a:lnTo>
                    <a:lnTo>
                      <a:pt x="68" y="67"/>
                    </a:lnTo>
                    <a:lnTo>
                      <a:pt x="94" y="45"/>
                    </a:lnTo>
                    <a:lnTo>
                      <a:pt x="125" y="26"/>
                    </a:lnTo>
                    <a:lnTo>
                      <a:pt x="159" y="12"/>
                    </a:lnTo>
                    <a:lnTo>
                      <a:pt x="194" y="4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5B73441-EF50-2D4F-B08D-FAA1D6A011E1}"/>
              </a:ext>
            </a:extLst>
          </p:cNvPr>
          <p:cNvGrpSpPr/>
          <p:nvPr/>
        </p:nvGrpSpPr>
        <p:grpSpPr>
          <a:xfrm>
            <a:off x="7543397" y="5025900"/>
            <a:ext cx="756000" cy="756000"/>
            <a:chOff x="2463401" y="4272088"/>
            <a:chExt cx="756000" cy="756000"/>
          </a:xfrm>
        </p:grpSpPr>
        <p:sp>
          <p:nvSpPr>
            <p:cNvPr id="56" name="Oval 27">
              <a:extLst>
                <a:ext uri="{FF2B5EF4-FFF2-40B4-BE49-F238E27FC236}">
                  <a16:creationId xmlns:a16="http://schemas.microsoft.com/office/drawing/2014/main" id="{6D7B044C-067A-394F-AD03-50149BC89AE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463401" y="4272088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7" name="Group 73">
              <a:extLst>
                <a:ext uri="{FF2B5EF4-FFF2-40B4-BE49-F238E27FC236}">
                  <a16:creationId xmlns:a16="http://schemas.microsoft.com/office/drawing/2014/main" id="{4807F6F9-3B3B-5A48-ACB0-38B806131A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29712" y="4534597"/>
              <a:ext cx="246063" cy="251999"/>
              <a:chOff x="5348288" y="2809875"/>
              <a:chExt cx="592138" cy="606425"/>
            </a:xfrm>
          </p:grpSpPr>
          <p:sp>
            <p:nvSpPr>
              <p:cNvPr id="58" name="Freeform 19">
                <a:extLst>
                  <a:ext uri="{FF2B5EF4-FFF2-40B4-BE49-F238E27FC236}">
                    <a16:creationId xmlns:a16="http://schemas.microsoft.com/office/drawing/2014/main" id="{A4B0AE63-50E1-8A40-B41A-338C8D18ED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2763" y="3305175"/>
                <a:ext cx="82550" cy="80963"/>
              </a:xfrm>
              <a:custGeom>
                <a:avLst/>
                <a:gdLst>
                  <a:gd name="T0" fmla="*/ 205 w 464"/>
                  <a:gd name="T1" fmla="*/ 118 h 458"/>
                  <a:gd name="T2" fmla="*/ 160 w 464"/>
                  <a:gd name="T3" fmla="*/ 140 h 458"/>
                  <a:gd name="T4" fmla="*/ 128 w 464"/>
                  <a:gd name="T5" fmla="*/ 180 h 458"/>
                  <a:gd name="T6" fmla="*/ 116 w 464"/>
                  <a:gd name="T7" fmla="*/ 230 h 458"/>
                  <a:gd name="T8" fmla="*/ 128 w 464"/>
                  <a:gd name="T9" fmla="*/ 280 h 458"/>
                  <a:gd name="T10" fmla="*/ 160 w 464"/>
                  <a:gd name="T11" fmla="*/ 319 h 458"/>
                  <a:gd name="T12" fmla="*/ 205 w 464"/>
                  <a:gd name="T13" fmla="*/ 341 h 458"/>
                  <a:gd name="T14" fmla="*/ 259 w 464"/>
                  <a:gd name="T15" fmla="*/ 341 h 458"/>
                  <a:gd name="T16" fmla="*/ 304 w 464"/>
                  <a:gd name="T17" fmla="*/ 319 h 458"/>
                  <a:gd name="T18" fmla="*/ 336 w 464"/>
                  <a:gd name="T19" fmla="*/ 280 h 458"/>
                  <a:gd name="T20" fmla="*/ 348 w 464"/>
                  <a:gd name="T21" fmla="*/ 230 h 458"/>
                  <a:gd name="T22" fmla="*/ 336 w 464"/>
                  <a:gd name="T23" fmla="*/ 180 h 458"/>
                  <a:gd name="T24" fmla="*/ 304 w 464"/>
                  <a:gd name="T25" fmla="*/ 140 h 458"/>
                  <a:gd name="T26" fmla="*/ 259 w 464"/>
                  <a:gd name="T27" fmla="*/ 118 h 458"/>
                  <a:gd name="T28" fmla="*/ 232 w 464"/>
                  <a:gd name="T29" fmla="*/ 0 h 458"/>
                  <a:gd name="T30" fmla="*/ 305 w 464"/>
                  <a:gd name="T31" fmla="*/ 12 h 458"/>
                  <a:gd name="T32" fmla="*/ 368 w 464"/>
                  <a:gd name="T33" fmla="*/ 45 h 458"/>
                  <a:gd name="T34" fmla="*/ 419 w 464"/>
                  <a:gd name="T35" fmla="*/ 95 h 458"/>
                  <a:gd name="T36" fmla="*/ 452 w 464"/>
                  <a:gd name="T37" fmla="*/ 157 h 458"/>
                  <a:gd name="T38" fmla="*/ 464 w 464"/>
                  <a:gd name="T39" fmla="*/ 230 h 458"/>
                  <a:gd name="T40" fmla="*/ 452 w 464"/>
                  <a:gd name="T41" fmla="*/ 302 h 458"/>
                  <a:gd name="T42" fmla="*/ 419 w 464"/>
                  <a:gd name="T43" fmla="*/ 365 h 458"/>
                  <a:gd name="T44" fmla="*/ 368 w 464"/>
                  <a:gd name="T45" fmla="*/ 415 h 458"/>
                  <a:gd name="T46" fmla="*/ 305 w 464"/>
                  <a:gd name="T47" fmla="*/ 447 h 458"/>
                  <a:gd name="T48" fmla="*/ 232 w 464"/>
                  <a:gd name="T49" fmla="*/ 458 h 458"/>
                  <a:gd name="T50" fmla="*/ 159 w 464"/>
                  <a:gd name="T51" fmla="*/ 447 h 458"/>
                  <a:gd name="T52" fmla="*/ 95 w 464"/>
                  <a:gd name="T53" fmla="*/ 415 h 458"/>
                  <a:gd name="T54" fmla="*/ 45 w 464"/>
                  <a:gd name="T55" fmla="*/ 365 h 458"/>
                  <a:gd name="T56" fmla="*/ 12 w 464"/>
                  <a:gd name="T57" fmla="*/ 302 h 458"/>
                  <a:gd name="T58" fmla="*/ 0 w 464"/>
                  <a:gd name="T59" fmla="*/ 230 h 458"/>
                  <a:gd name="T60" fmla="*/ 12 w 464"/>
                  <a:gd name="T61" fmla="*/ 157 h 458"/>
                  <a:gd name="T62" fmla="*/ 45 w 464"/>
                  <a:gd name="T63" fmla="*/ 95 h 458"/>
                  <a:gd name="T64" fmla="*/ 95 w 464"/>
                  <a:gd name="T65" fmla="*/ 45 h 458"/>
                  <a:gd name="T66" fmla="*/ 159 w 464"/>
                  <a:gd name="T67" fmla="*/ 12 h 458"/>
                  <a:gd name="T68" fmla="*/ 232 w 464"/>
                  <a:gd name="T69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4" h="458">
                    <a:moveTo>
                      <a:pt x="232" y="115"/>
                    </a:moveTo>
                    <a:lnTo>
                      <a:pt x="205" y="118"/>
                    </a:lnTo>
                    <a:lnTo>
                      <a:pt x="181" y="127"/>
                    </a:lnTo>
                    <a:lnTo>
                      <a:pt x="160" y="140"/>
                    </a:lnTo>
                    <a:lnTo>
                      <a:pt x="142" y="158"/>
                    </a:lnTo>
                    <a:lnTo>
                      <a:pt x="128" y="180"/>
                    </a:lnTo>
                    <a:lnTo>
                      <a:pt x="119" y="203"/>
                    </a:lnTo>
                    <a:lnTo>
                      <a:pt x="116" y="230"/>
                    </a:lnTo>
                    <a:lnTo>
                      <a:pt x="119" y="255"/>
                    </a:lnTo>
                    <a:lnTo>
                      <a:pt x="128" y="280"/>
                    </a:lnTo>
                    <a:lnTo>
                      <a:pt x="142" y="301"/>
                    </a:lnTo>
                    <a:lnTo>
                      <a:pt x="160" y="319"/>
                    </a:lnTo>
                    <a:lnTo>
                      <a:pt x="181" y="333"/>
                    </a:lnTo>
                    <a:lnTo>
                      <a:pt x="205" y="341"/>
                    </a:lnTo>
                    <a:lnTo>
                      <a:pt x="232" y="345"/>
                    </a:lnTo>
                    <a:lnTo>
                      <a:pt x="259" y="341"/>
                    </a:lnTo>
                    <a:lnTo>
                      <a:pt x="282" y="333"/>
                    </a:lnTo>
                    <a:lnTo>
                      <a:pt x="304" y="319"/>
                    </a:lnTo>
                    <a:lnTo>
                      <a:pt x="322" y="301"/>
                    </a:lnTo>
                    <a:lnTo>
                      <a:pt x="336" y="280"/>
                    </a:lnTo>
                    <a:lnTo>
                      <a:pt x="345" y="255"/>
                    </a:lnTo>
                    <a:lnTo>
                      <a:pt x="348" y="230"/>
                    </a:lnTo>
                    <a:lnTo>
                      <a:pt x="345" y="203"/>
                    </a:lnTo>
                    <a:lnTo>
                      <a:pt x="336" y="180"/>
                    </a:lnTo>
                    <a:lnTo>
                      <a:pt x="322" y="158"/>
                    </a:lnTo>
                    <a:lnTo>
                      <a:pt x="304" y="140"/>
                    </a:lnTo>
                    <a:lnTo>
                      <a:pt x="282" y="127"/>
                    </a:lnTo>
                    <a:lnTo>
                      <a:pt x="259" y="118"/>
                    </a:lnTo>
                    <a:lnTo>
                      <a:pt x="232" y="115"/>
                    </a:lnTo>
                    <a:close/>
                    <a:moveTo>
                      <a:pt x="232" y="0"/>
                    </a:moveTo>
                    <a:lnTo>
                      <a:pt x="270" y="3"/>
                    </a:lnTo>
                    <a:lnTo>
                      <a:pt x="305" y="12"/>
                    </a:lnTo>
                    <a:lnTo>
                      <a:pt x="338" y="26"/>
                    </a:lnTo>
                    <a:lnTo>
                      <a:pt x="368" y="45"/>
                    </a:lnTo>
                    <a:lnTo>
                      <a:pt x="395" y="68"/>
                    </a:lnTo>
                    <a:lnTo>
                      <a:pt x="419" y="95"/>
                    </a:lnTo>
                    <a:lnTo>
                      <a:pt x="437" y="124"/>
                    </a:lnTo>
                    <a:lnTo>
                      <a:pt x="452" y="157"/>
                    </a:lnTo>
                    <a:lnTo>
                      <a:pt x="461" y="193"/>
                    </a:lnTo>
                    <a:lnTo>
                      <a:pt x="464" y="230"/>
                    </a:lnTo>
                    <a:lnTo>
                      <a:pt x="461" y="267"/>
                    </a:lnTo>
                    <a:lnTo>
                      <a:pt x="452" y="302"/>
                    </a:lnTo>
                    <a:lnTo>
                      <a:pt x="437" y="335"/>
                    </a:lnTo>
                    <a:lnTo>
                      <a:pt x="419" y="365"/>
                    </a:lnTo>
                    <a:lnTo>
                      <a:pt x="395" y="391"/>
                    </a:lnTo>
                    <a:lnTo>
                      <a:pt x="368" y="415"/>
                    </a:lnTo>
                    <a:lnTo>
                      <a:pt x="338" y="433"/>
                    </a:lnTo>
                    <a:lnTo>
                      <a:pt x="305" y="447"/>
                    </a:lnTo>
                    <a:lnTo>
                      <a:pt x="270" y="456"/>
                    </a:lnTo>
                    <a:lnTo>
                      <a:pt x="232" y="458"/>
                    </a:lnTo>
                    <a:lnTo>
                      <a:pt x="194" y="456"/>
                    </a:lnTo>
                    <a:lnTo>
                      <a:pt x="159" y="447"/>
                    </a:lnTo>
                    <a:lnTo>
                      <a:pt x="126" y="433"/>
                    </a:lnTo>
                    <a:lnTo>
                      <a:pt x="95" y="415"/>
                    </a:lnTo>
                    <a:lnTo>
                      <a:pt x="69" y="391"/>
                    </a:lnTo>
                    <a:lnTo>
                      <a:pt x="45" y="365"/>
                    </a:lnTo>
                    <a:lnTo>
                      <a:pt x="26" y="335"/>
                    </a:lnTo>
                    <a:lnTo>
                      <a:pt x="12" y="302"/>
                    </a:lnTo>
                    <a:lnTo>
                      <a:pt x="3" y="267"/>
                    </a:lnTo>
                    <a:lnTo>
                      <a:pt x="0" y="230"/>
                    </a:lnTo>
                    <a:lnTo>
                      <a:pt x="3" y="193"/>
                    </a:lnTo>
                    <a:lnTo>
                      <a:pt x="12" y="157"/>
                    </a:lnTo>
                    <a:lnTo>
                      <a:pt x="26" y="124"/>
                    </a:lnTo>
                    <a:lnTo>
                      <a:pt x="45" y="95"/>
                    </a:lnTo>
                    <a:lnTo>
                      <a:pt x="69" y="68"/>
                    </a:lnTo>
                    <a:lnTo>
                      <a:pt x="95" y="45"/>
                    </a:lnTo>
                    <a:lnTo>
                      <a:pt x="126" y="26"/>
                    </a:lnTo>
                    <a:lnTo>
                      <a:pt x="159" y="12"/>
                    </a:lnTo>
                    <a:lnTo>
                      <a:pt x="194" y="3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A062BF53-6073-8641-A559-FCE4D85F6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63" y="2840038"/>
                <a:ext cx="61913" cy="20638"/>
              </a:xfrm>
              <a:custGeom>
                <a:avLst/>
                <a:gdLst>
                  <a:gd name="T0" fmla="*/ 58 w 348"/>
                  <a:gd name="T1" fmla="*/ 0 h 115"/>
                  <a:gd name="T2" fmla="*/ 290 w 348"/>
                  <a:gd name="T3" fmla="*/ 0 h 115"/>
                  <a:gd name="T4" fmla="*/ 308 w 348"/>
                  <a:gd name="T5" fmla="*/ 4 h 115"/>
                  <a:gd name="T6" fmla="*/ 324 w 348"/>
                  <a:gd name="T7" fmla="*/ 11 h 115"/>
                  <a:gd name="T8" fmla="*/ 336 w 348"/>
                  <a:gd name="T9" fmla="*/ 24 h 115"/>
                  <a:gd name="T10" fmla="*/ 345 w 348"/>
                  <a:gd name="T11" fmla="*/ 40 h 115"/>
                  <a:gd name="T12" fmla="*/ 348 w 348"/>
                  <a:gd name="T13" fmla="*/ 58 h 115"/>
                  <a:gd name="T14" fmla="*/ 345 w 348"/>
                  <a:gd name="T15" fmla="*/ 76 h 115"/>
                  <a:gd name="T16" fmla="*/ 336 w 348"/>
                  <a:gd name="T17" fmla="*/ 92 h 115"/>
                  <a:gd name="T18" fmla="*/ 324 w 348"/>
                  <a:gd name="T19" fmla="*/ 103 h 115"/>
                  <a:gd name="T20" fmla="*/ 308 w 348"/>
                  <a:gd name="T21" fmla="*/ 112 h 115"/>
                  <a:gd name="T22" fmla="*/ 290 w 348"/>
                  <a:gd name="T23" fmla="*/ 115 h 115"/>
                  <a:gd name="T24" fmla="*/ 58 w 348"/>
                  <a:gd name="T25" fmla="*/ 115 h 115"/>
                  <a:gd name="T26" fmla="*/ 40 w 348"/>
                  <a:gd name="T27" fmla="*/ 112 h 115"/>
                  <a:gd name="T28" fmla="*/ 23 w 348"/>
                  <a:gd name="T29" fmla="*/ 103 h 115"/>
                  <a:gd name="T30" fmla="*/ 12 w 348"/>
                  <a:gd name="T31" fmla="*/ 92 h 115"/>
                  <a:gd name="T32" fmla="*/ 3 w 348"/>
                  <a:gd name="T33" fmla="*/ 76 h 115"/>
                  <a:gd name="T34" fmla="*/ 0 w 348"/>
                  <a:gd name="T35" fmla="*/ 58 h 115"/>
                  <a:gd name="T36" fmla="*/ 3 w 348"/>
                  <a:gd name="T37" fmla="*/ 40 h 115"/>
                  <a:gd name="T38" fmla="*/ 12 w 348"/>
                  <a:gd name="T39" fmla="*/ 24 h 115"/>
                  <a:gd name="T40" fmla="*/ 23 w 348"/>
                  <a:gd name="T41" fmla="*/ 11 h 115"/>
                  <a:gd name="T42" fmla="*/ 40 w 348"/>
                  <a:gd name="T43" fmla="*/ 4 h 115"/>
                  <a:gd name="T44" fmla="*/ 58 w 34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8" h="115">
                    <a:moveTo>
                      <a:pt x="58" y="0"/>
                    </a:moveTo>
                    <a:lnTo>
                      <a:pt x="290" y="0"/>
                    </a:lnTo>
                    <a:lnTo>
                      <a:pt x="308" y="4"/>
                    </a:lnTo>
                    <a:lnTo>
                      <a:pt x="324" y="11"/>
                    </a:lnTo>
                    <a:lnTo>
                      <a:pt x="336" y="24"/>
                    </a:lnTo>
                    <a:lnTo>
                      <a:pt x="345" y="40"/>
                    </a:lnTo>
                    <a:lnTo>
                      <a:pt x="348" y="58"/>
                    </a:lnTo>
                    <a:lnTo>
                      <a:pt x="345" y="76"/>
                    </a:lnTo>
                    <a:lnTo>
                      <a:pt x="336" y="92"/>
                    </a:lnTo>
                    <a:lnTo>
                      <a:pt x="324" y="103"/>
                    </a:lnTo>
                    <a:lnTo>
                      <a:pt x="308" y="112"/>
                    </a:lnTo>
                    <a:lnTo>
                      <a:pt x="29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3" y="103"/>
                    </a:lnTo>
                    <a:lnTo>
                      <a:pt x="12" y="92"/>
                    </a:lnTo>
                    <a:lnTo>
                      <a:pt x="3" y="76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3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21">
                <a:extLst>
                  <a:ext uri="{FF2B5EF4-FFF2-40B4-BE49-F238E27FC236}">
                    <a16:creationId xmlns:a16="http://schemas.microsoft.com/office/drawing/2014/main" id="{B2E6E534-67FF-F147-A309-18797370A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201" y="2840038"/>
                <a:ext cx="31750" cy="20638"/>
              </a:xfrm>
              <a:custGeom>
                <a:avLst/>
                <a:gdLst>
                  <a:gd name="T0" fmla="*/ 58 w 173"/>
                  <a:gd name="T1" fmla="*/ 0 h 115"/>
                  <a:gd name="T2" fmla="*/ 115 w 173"/>
                  <a:gd name="T3" fmla="*/ 0 h 115"/>
                  <a:gd name="T4" fmla="*/ 133 w 173"/>
                  <a:gd name="T5" fmla="*/ 4 h 115"/>
                  <a:gd name="T6" fmla="*/ 149 w 173"/>
                  <a:gd name="T7" fmla="*/ 11 h 115"/>
                  <a:gd name="T8" fmla="*/ 162 w 173"/>
                  <a:gd name="T9" fmla="*/ 24 h 115"/>
                  <a:gd name="T10" fmla="*/ 170 w 173"/>
                  <a:gd name="T11" fmla="*/ 40 h 115"/>
                  <a:gd name="T12" fmla="*/ 173 w 173"/>
                  <a:gd name="T13" fmla="*/ 58 h 115"/>
                  <a:gd name="T14" fmla="*/ 170 w 173"/>
                  <a:gd name="T15" fmla="*/ 76 h 115"/>
                  <a:gd name="T16" fmla="*/ 162 w 173"/>
                  <a:gd name="T17" fmla="*/ 92 h 115"/>
                  <a:gd name="T18" fmla="*/ 149 w 173"/>
                  <a:gd name="T19" fmla="*/ 103 h 115"/>
                  <a:gd name="T20" fmla="*/ 133 w 173"/>
                  <a:gd name="T21" fmla="*/ 112 h 115"/>
                  <a:gd name="T22" fmla="*/ 115 w 173"/>
                  <a:gd name="T23" fmla="*/ 115 h 115"/>
                  <a:gd name="T24" fmla="*/ 58 w 173"/>
                  <a:gd name="T25" fmla="*/ 115 h 115"/>
                  <a:gd name="T26" fmla="*/ 40 w 173"/>
                  <a:gd name="T27" fmla="*/ 112 h 115"/>
                  <a:gd name="T28" fmla="*/ 24 w 173"/>
                  <a:gd name="T29" fmla="*/ 103 h 115"/>
                  <a:gd name="T30" fmla="*/ 11 w 173"/>
                  <a:gd name="T31" fmla="*/ 92 h 115"/>
                  <a:gd name="T32" fmla="*/ 2 w 173"/>
                  <a:gd name="T33" fmla="*/ 76 h 115"/>
                  <a:gd name="T34" fmla="*/ 0 w 173"/>
                  <a:gd name="T35" fmla="*/ 58 h 115"/>
                  <a:gd name="T36" fmla="*/ 2 w 173"/>
                  <a:gd name="T37" fmla="*/ 40 h 115"/>
                  <a:gd name="T38" fmla="*/ 11 w 173"/>
                  <a:gd name="T39" fmla="*/ 24 h 115"/>
                  <a:gd name="T40" fmla="*/ 24 w 173"/>
                  <a:gd name="T41" fmla="*/ 11 h 115"/>
                  <a:gd name="T42" fmla="*/ 40 w 173"/>
                  <a:gd name="T43" fmla="*/ 4 h 115"/>
                  <a:gd name="T44" fmla="*/ 58 w 173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3" h="115">
                    <a:moveTo>
                      <a:pt x="58" y="0"/>
                    </a:moveTo>
                    <a:lnTo>
                      <a:pt x="115" y="0"/>
                    </a:lnTo>
                    <a:lnTo>
                      <a:pt x="133" y="4"/>
                    </a:lnTo>
                    <a:lnTo>
                      <a:pt x="149" y="11"/>
                    </a:lnTo>
                    <a:lnTo>
                      <a:pt x="162" y="24"/>
                    </a:lnTo>
                    <a:lnTo>
                      <a:pt x="170" y="40"/>
                    </a:lnTo>
                    <a:lnTo>
                      <a:pt x="173" y="58"/>
                    </a:lnTo>
                    <a:lnTo>
                      <a:pt x="170" y="76"/>
                    </a:lnTo>
                    <a:lnTo>
                      <a:pt x="162" y="92"/>
                    </a:lnTo>
                    <a:lnTo>
                      <a:pt x="149" y="103"/>
                    </a:lnTo>
                    <a:lnTo>
                      <a:pt x="133" y="112"/>
                    </a:lnTo>
                    <a:lnTo>
                      <a:pt x="115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1" y="92"/>
                    </a:lnTo>
                    <a:lnTo>
                      <a:pt x="2" y="76"/>
                    </a:lnTo>
                    <a:lnTo>
                      <a:pt x="0" y="58"/>
                    </a:lnTo>
                    <a:lnTo>
                      <a:pt x="2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22">
                <a:extLst>
                  <a:ext uri="{FF2B5EF4-FFF2-40B4-BE49-F238E27FC236}">
                    <a16:creationId xmlns:a16="http://schemas.microsoft.com/office/drawing/2014/main" id="{58524289-8CBD-A44C-8602-93335D3A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813" y="2927350"/>
                <a:ext cx="23813" cy="30163"/>
              </a:xfrm>
              <a:custGeom>
                <a:avLst/>
                <a:gdLst>
                  <a:gd name="T0" fmla="*/ 59 w 131"/>
                  <a:gd name="T1" fmla="*/ 0 h 169"/>
                  <a:gd name="T2" fmla="*/ 74 w 131"/>
                  <a:gd name="T3" fmla="*/ 2 h 169"/>
                  <a:gd name="T4" fmla="*/ 87 w 131"/>
                  <a:gd name="T5" fmla="*/ 8 h 169"/>
                  <a:gd name="T6" fmla="*/ 99 w 131"/>
                  <a:gd name="T7" fmla="*/ 17 h 169"/>
                  <a:gd name="T8" fmla="*/ 108 w 131"/>
                  <a:gd name="T9" fmla="*/ 29 h 169"/>
                  <a:gd name="T10" fmla="*/ 114 w 131"/>
                  <a:gd name="T11" fmla="*/ 43 h 169"/>
                  <a:gd name="T12" fmla="*/ 129 w 131"/>
                  <a:gd name="T13" fmla="*/ 97 h 169"/>
                  <a:gd name="T14" fmla="*/ 131 w 131"/>
                  <a:gd name="T15" fmla="*/ 112 h 169"/>
                  <a:gd name="T16" fmla="*/ 129 w 131"/>
                  <a:gd name="T17" fmla="*/ 127 h 169"/>
                  <a:gd name="T18" fmla="*/ 124 w 131"/>
                  <a:gd name="T19" fmla="*/ 140 h 169"/>
                  <a:gd name="T20" fmla="*/ 114 w 131"/>
                  <a:gd name="T21" fmla="*/ 152 h 169"/>
                  <a:gd name="T22" fmla="*/ 102 w 131"/>
                  <a:gd name="T23" fmla="*/ 162 h 169"/>
                  <a:gd name="T24" fmla="*/ 88 w 131"/>
                  <a:gd name="T25" fmla="*/ 167 h 169"/>
                  <a:gd name="T26" fmla="*/ 81 w 131"/>
                  <a:gd name="T27" fmla="*/ 168 h 169"/>
                  <a:gd name="T28" fmla="*/ 73 w 131"/>
                  <a:gd name="T29" fmla="*/ 169 h 169"/>
                  <a:gd name="T30" fmla="*/ 58 w 131"/>
                  <a:gd name="T31" fmla="*/ 167 h 169"/>
                  <a:gd name="T32" fmla="*/ 44 w 131"/>
                  <a:gd name="T33" fmla="*/ 162 h 169"/>
                  <a:gd name="T34" fmla="*/ 32 w 131"/>
                  <a:gd name="T35" fmla="*/ 153 h 169"/>
                  <a:gd name="T36" fmla="*/ 24 w 131"/>
                  <a:gd name="T37" fmla="*/ 141 h 169"/>
                  <a:gd name="T38" fmla="*/ 17 w 131"/>
                  <a:gd name="T39" fmla="*/ 127 h 169"/>
                  <a:gd name="T40" fmla="*/ 2 w 131"/>
                  <a:gd name="T41" fmla="*/ 72 h 169"/>
                  <a:gd name="T42" fmla="*/ 0 w 131"/>
                  <a:gd name="T43" fmla="*/ 54 h 169"/>
                  <a:gd name="T44" fmla="*/ 4 w 131"/>
                  <a:gd name="T45" fmla="*/ 37 h 169"/>
                  <a:gd name="T46" fmla="*/ 13 w 131"/>
                  <a:gd name="T47" fmla="*/ 22 h 169"/>
                  <a:gd name="T48" fmla="*/ 27 w 131"/>
                  <a:gd name="T49" fmla="*/ 10 h 169"/>
                  <a:gd name="T50" fmla="*/ 43 w 131"/>
                  <a:gd name="T51" fmla="*/ 2 h 169"/>
                  <a:gd name="T52" fmla="*/ 59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59" y="0"/>
                    </a:moveTo>
                    <a:lnTo>
                      <a:pt x="74" y="2"/>
                    </a:lnTo>
                    <a:lnTo>
                      <a:pt x="87" y="8"/>
                    </a:lnTo>
                    <a:lnTo>
                      <a:pt x="99" y="17"/>
                    </a:lnTo>
                    <a:lnTo>
                      <a:pt x="108" y="29"/>
                    </a:lnTo>
                    <a:lnTo>
                      <a:pt x="114" y="43"/>
                    </a:lnTo>
                    <a:lnTo>
                      <a:pt x="129" y="97"/>
                    </a:lnTo>
                    <a:lnTo>
                      <a:pt x="131" y="112"/>
                    </a:lnTo>
                    <a:lnTo>
                      <a:pt x="129" y="127"/>
                    </a:lnTo>
                    <a:lnTo>
                      <a:pt x="124" y="140"/>
                    </a:lnTo>
                    <a:lnTo>
                      <a:pt x="114" y="152"/>
                    </a:lnTo>
                    <a:lnTo>
                      <a:pt x="102" y="162"/>
                    </a:lnTo>
                    <a:lnTo>
                      <a:pt x="88" y="167"/>
                    </a:lnTo>
                    <a:lnTo>
                      <a:pt x="81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2"/>
                    </a:lnTo>
                    <a:lnTo>
                      <a:pt x="32" y="153"/>
                    </a:lnTo>
                    <a:lnTo>
                      <a:pt x="24" y="141"/>
                    </a:lnTo>
                    <a:lnTo>
                      <a:pt x="17" y="127"/>
                    </a:lnTo>
                    <a:lnTo>
                      <a:pt x="2" y="72"/>
                    </a:lnTo>
                    <a:lnTo>
                      <a:pt x="0" y="54"/>
                    </a:lnTo>
                    <a:lnTo>
                      <a:pt x="4" y="37"/>
                    </a:lnTo>
                    <a:lnTo>
                      <a:pt x="13" y="22"/>
                    </a:lnTo>
                    <a:lnTo>
                      <a:pt x="27" y="10"/>
                    </a:lnTo>
                    <a:lnTo>
                      <a:pt x="4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23">
                <a:extLst>
                  <a:ext uri="{FF2B5EF4-FFF2-40B4-BE49-F238E27FC236}">
                    <a16:creationId xmlns:a16="http://schemas.microsoft.com/office/drawing/2014/main" id="{46C6D667-1294-3045-9DDD-8846C195E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288" y="2879725"/>
                <a:ext cx="20638" cy="30163"/>
              </a:xfrm>
              <a:custGeom>
                <a:avLst/>
                <a:gdLst>
                  <a:gd name="T0" fmla="*/ 54 w 119"/>
                  <a:gd name="T1" fmla="*/ 0 h 170"/>
                  <a:gd name="T2" fmla="*/ 73 w 119"/>
                  <a:gd name="T3" fmla="*/ 1 h 170"/>
                  <a:gd name="T4" fmla="*/ 90 w 119"/>
                  <a:gd name="T5" fmla="*/ 7 h 170"/>
                  <a:gd name="T6" fmla="*/ 104 w 119"/>
                  <a:gd name="T7" fmla="*/ 18 h 170"/>
                  <a:gd name="T8" fmla="*/ 114 w 119"/>
                  <a:gd name="T9" fmla="*/ 33 h 170"/>
                  <a:gd name="T10" fmla="*/ 119 w 119"/>
                  <a:gd name="T11" fmla="*/ 49 h 170"/>
                  <a:gd name="T12" fmla="*/ 118 w 119"/>
                  <a:gd name="T13" fmla="*/ 68 h 170"/>
                  <a:gd name="T14" fmla="*/ 116 w 119"/>
                  <a:gd name="T15" fmla="*/ 93 h 170"/>
                  <a:gd name="T16" fmla="*/ 116 w 119"/>
                  <a:gd name="T17" fmla="*/ 100 h 170"/>
                  <a:gd name="T18" fmla="*/ 117 w 119"/>
                  <a:gd name="T19" fmla="*/ 107 h 170"/>
                  <a:gd name="T20" fmla="*/ 116 w 119"/>
                  <a:gd name="T21" fmla="*/ 125 h 170"/>
                  <a:gd name="T22" fmla="*/ 108 w 119"/>
                  <a:gd name="T23" fmla="*/ 142 h 170"/>
                  <a:gd name="T24" fmla="*/ 98 w 119"/>
                  <a:gd name="T25" fmla="*/ 155 h 170"/>
                  <a:gd name="T26" fmla="*/ 83 w 119"/>
                  <a:gd name="T27" fmla="*/ 165 h 170"/>
                  <a:gd name="T28" fmla="*/ 64 w 119"/>
                  <a:gd name="T29" fmla="*/ 170 h 170"/>
                  <a:gd name="T30" fmla="*/ 62 w 119"/>
                  <a:gd name="T31" fmla="*/ 170 h 170"/>
                  <a:gd name="T32" fmla="*/ 59 w 119"/>
                  <a:gd name="T33" fmla="*/ 170 h 170"/>
                  <a:gd name="T34" fmla="*/ 42 w 119"/>
                  <a:gd name="T35" fmla="*/ 168 h 170"/>
                  <a:gd name="T36" fmla="*/ 27 w 119"/>
                  <a:gd name="T37" fmla="*/ 160 h 170"/>
                  <a:gd name="T38" fmla="*/ 14 w 119"/>
                  <a:gd name="T39" fmla="*/ 150 h 170"/>
                  <a:gd name="T40" fmla="*/ 5 w 119"/>
                  <a:gd name="T41" fmla="*/ 135 h 170"/>
                  <a:gd name="T42" fmla="*/ 1 w 119"/>
                  <a:gd name="T43" fmla="*/ 118 h 170"/>
                  <a:gd name="T44" fmla="*/ 0 w 119"/>
                  <a:gd name="T45" fmla="*/ 93 h 170"/>
                  <a:gd name="T46" fmla="*/ 1 w 119"/>
                  <a:gd name="T47" fmla="*/ 70 h 170"/>
                  <a:gd name="T48" fmla="*/ 5 w 119"/>
                  <a:gd name="T49" fmla="*/ 45 h 170"/>
                  <a:gd name="T50" fmla="*/ 11 w 119"/>
                  <a:gd name="T51" fmla="*/ 28 h 170"/>
                  <a:gd name="T52" fmla="*/ 22 w 119"/>
                  <a:gd name="T53" fmla="*/ 15 h 170"/>
                  <a:gd name="T54" fmla="*/ 36 w 119"/>
                  <a:gd name="T55" fmla="*/ 5 h 170"/>
                  <a:gd name="T56" fmla="*/ 54 w 119"/>
                  <a:gd name="T5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9" h="170">
                    <a:moveTo>
                      <a:pt x="54" y="0"/>
                    </a:moveTo>
                    <a:lnTo>
                      <a:pt x="73" y="1"/>
                    </a:lnTo>
                    <a:lnTo>
                      <a:pt x="90" y="7"/>
                    </a:lnTo>
                    <a:lnTo>
                      <a:pt x="104" y="18"/>
                    </a:lnTo>
                    <a:lnTo>
                      <a:pt x="114" y="33"/>
                    </a:lnTo>
                    <a:lnTo>
                      <a:pt x="119" y="49"/>
                    </a:lnTo>
                    <a:lnTo>
                      <a:pt x="118" y="68"/>
                    </a:lnTo>
                    <a:lnTo>
                      <a:pt x="116" y="93"/>
                    </a:lnTo>
                    <a:lnTo>
                      <a:pt x="116" y="100"/>
                    </a:lnTo>
                    <a:lnTo>
                      <a:pt x="117" y="107"/>
                    </a:lnTo>
                    <a:lnTo>
                      <a:pt x="116" y="125"/>
                    </a:lnTo>
                    <a:lnTo>
                      <a:pt x="108" y="142"/>
                    </a:lnTo>
                    <a:lnTo>
                      <a:pt x="98" y="155"/>
                    </a:lnTo>
                    <a:lnTo>
                      <a:pt x="83" y="165"/>
                    </a:lnTo>
                    <a:lnTo>
                      <a:pt x="64" y="170"/>
                    </a:lnTo>
                    <a:lnTo>
                      <a:pt x="62" y="170"/>
                    </a:lnTo>
                    <a:lnTo>
                      <a:pt x="59" y="170"/>
                    </a:lnTo>
                    <a:lnTo>
                      <a:pt x="42" y="168"/>
                    </a:lnTo>
                    <a:lnTo>
                      <a:pt x="27" y="160"/>
                    </a:lnTo>
                    <a:lnTo>
                      <a:pt x="14" y="150"/>
                    </a:lnTo>
                    <a:lnTo>
                      <a:pt x="5" y="135"/>
                    </a:lnTo>
                    <a:lnTo>
                      <a:pt x="1" y="118"/>
                    </a:lnTo>
                    <a:lnTo>
                      <a:pt x="0" y="93"/>
                    </a:lnTo>
                    <a:lnTo>
                      <a:pt x="1" y="70"/>
                    </a:lnTo>
                    <a:lnTo>
                      <a:pt x="5" y="45"/>
                    </a:lnTo>
                    <a:lnTo>
                      <a:pt x="11" y="28"/>
                    </a:lnTo>
                    <a:lnTo>
                      <a:pt x="22" y="15"/>
                    </a:lnTo>
                    <a:lnTo>
                      <a:pt x="36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24">
                <a:extLst>
                  <a:ext uri="{FF2B5EF4-FFF2-40B4-BE49-F238E27FC236}">
                    <a16:creationId xmlns:a16="http://schemas.microsoft.com/office/drawing/2014/main" id="{A3318279-7250-EA41-A02E-D272FF6DD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801" y="3022600"/>
                <a:ext cx="22225" cy="30163"/>
              </a:xfrm>
              <a:custGeom>
                <a:avLst/>
                <a:gdLst>
                  <a:gd name="T0" fmla="*/ 61 w 130"/>
                  <a:gd name="T1" fmla="*/ 0 h 169"/>
                  <a:gd name="T2" fmla="*/ 79 w 130"/>
                  <a:gd name="T3" fmla="*/ 5 h 169"/>
                  <a:gd name="T4" fmla="*/ 94 w 130"/>
                  <a:gd name="T5" fmla="*/ 13 h 169"/>
                  <a:gd name="T6" fmla="*/ 107 w 130"/>
                  <a:gd name="T7" fmla="*/ 26 h 169"/>
                  <a:gd name="T8" fmla="*/ 114 w 130"/>
                  <a:gd name="T9" fmla="*/ 43 h 169"/>
                  <a:gd name="T10" fmla="*/ 128 w 130"/>
                  <a:gd name="T11" fmla="*/ 97 h 169"/>
                  <a:gd name="T12" fmla="*/ 130 w 130"/>
                  <a:gd name="T13" fmla="*/ 112 h 169"/>
                  <a:gd name="T14" fmla="*/ 128 w 130"/>
                  <a:gd name="T15" fmla="*/ 127 h 169"/>
                  <a:gd name="T16" fmla="*/ 123 w 130"/>
                  <a:gd name="T17" fmla="*/ 141 h 169"/>
                  <a:gd name="T18" fmla="*/ 114 w 130"/>
                  <a:gd name="T19" fmla="*/ 152 h 169"/>
                  <a:gd name="T20" fmla="*/ 101 w 130"/>
                  <a:gd name="T21" fmla="*/ 162 h 169"/>
                  <a:gd name="T22" fmla="*/ 87 w 130"/>
                  <a:gd name="T23" fmla="*/ 167 h 169"/>
                  <a:gd name="T24" fmla="*/ 80 w 130"/>
                  <a:gd name="T25" fmla="*/ 169 h 169"/>
                  <a:gd name="T26" fmla="*/ 72 w 130"/>
                  <a:gd name="T27" fmla="*/ 169 h 169"/>
                  <a:gd name="T28" fmla="*/ 57 w 130"/>
                  <a:gd name="T29" fmla="*/ 167 h 169"/>
                  <a:gd name="T30" fmla="*/ 43 w 130"/>
                  <a:gd name="T31" fmla="*/ 162 h 169"/>
                  <a:gd name="T32" fmla="*/ 31 w 130"/>
                  <a:gd name="T33" fmla="*/ 152 h 169"/>
                  <a:gd name="T34" fmla="*/ 23 w 130"/>
                  <a:gd name="T35" fmla="*/ 141 h 169"/>
                  <a:gd name="T36" fmla="*/ 16 w 130"/>
                  <a:gd name="T37" fmla="*/ 127 h 169"/>
                  <a:gd name="T38" fmla="*/ 2 w 130"/>
                  <a:gd name="T39" fmla="*/ 73 h 169"/>
                  <a:gd name="T40" fmla="*/ 0 w 130"/>
                  <a:gd name="T41" fmla="*/ 58 h 169"/>
                  <a:gd name="T42" fmla="*/ 2 w 130"/>
                  <a:gd name="T43" fmla="*/ 43 h 169"/>
                  <a:gd name="T44" fmla="*/ 8 w 130"/>
                  <a:gd name="T45" fmla="*/ 29 h 169"/>
                  <a:gd name="T46" fmla="*/ 16 w 130"/>
                  <a:gd name="T47" fmla="*/ 17 h 169"/>
                  <a:gd name="T48" fmla="*/ 28 w 130"/>
                  <a:gd name="T49" fmla="*/ 9 h 169"/>
                  <a:gd name="T50" fmla="*/ 43 w 130"/>
                  <a:gd name="T51" fmla="*/ 2 h 169"/>
                  <a:gd name="T52" fmla="*/ 61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61" y="0"/>
                    </a:moveTo>
                    <a:lnTo>
                      <a:pt x="79" y="5"/>
                    </a:lnTo>
                    <a:lnTo>
                      <a:pt x="94" y="13"/>
                    </a:lnTo>
                    <a:lnTo>
                      <a:pt x="107" y="26"/>
                    </a:lnTo>
                    <a:lnTo>
                      <a:pt x="114" y="43"/>
                    </a:lnTo>
                    <a:lnTo>
                      <a:pt x="128" y="97"/>
                    </a:lnTo>
                    <a:lnTo>
                      <a:pt x="130" y="112"/>
                    </a:lnTo>
                    <a:lnTo>
                      <a:pt x="128" y="127"/>
                    </a:lnTo>
                    <a:lnTo>
                      <a:pt x="123" y="141"/>
                    </a:lnTo>
                    <a:lnTo>
                      <a:pt x="114" y="152"/>
                    </a:lnTo>
                    <a:lnTo>
                      <a:pt x="101" y="162"/>
                    </a:lnTo>
                    <a:lnTo>
                      <a:pt x="87" y="167"/>
                    </a:lnTo>
                    <a:lnTo>
                      <a:pt x="80" y="169"/>
                    </a:lnTo>
                    <a:lnTo>
                      <a:pt x="72" y="169"/>
                    </a:lnTo>
                    <a:lnTo>
                      <a:pt x="57" y="167"/>
                    </a:lnTo>
                    <a:lnTo>
                      <a:pt x="43" y="162"/>
                    </a:lnTo>
                    <a:lnTo>
                      <a:pt x="31" y="152"/>
                    </a:lnTo>
                    <a:lnTo>
                      <a:pt x="23" y="141"/>
                    </a:lnTo>
                    <a:lnTo>
                      <a:pt x="16" y="127"/>
                    </a:lnTo>
                    <a:lnTo>
                      <a:pt x="2" y="73"/>
                    </a:lnTo>
                    <a:lnTo>
                      <a:pt x="0" y="58"/>
                    </a:lnTo>
                    <a:lnTo>
                      <a:pt x="2" y="43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28" y="9"/>
                    </a:lnTo>
                    <a:lnTo>
                      <a:pt x="43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25">
                <a:extLst>
                  <a:ext uri="{FF2B5EF4-FFF2-40B4-BE49-F238E27FC236}">
                    <a16:creationId xmlns:a16="http://schemas.microsoft.com/office/drawing/2014/main" id="{8EFC6F6E-6E6C-A44F-8BF8-517F28F8B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601" y="3214688"/>
                <a:ext cx="23813" cy="28575"/>
              </a:xfrm>
              <a:custGeom>
                <a:avLst/>
                <a:gdLst>
                  <a:gd name="T0" fmla="*/ 59 w 131"/>
                  <a:gd name="T1" fmla="*/ 0 h 169"/>
                  <a:gd name="T2" fmla="*/ 74 w 131"/>
                  <a:gd name="T3" fmla="*/ 2 h 169"/>
                  <a:gd name="T4" fmla="*/ 87 w 131"/>
                  <a:gd name="T5" fmla="*/ 8 h 169"/>
                  <a:gd name="T6" fmla="*/ 98 w 131"/>
                  <a:gd name="T7" fmla="*/ 17 h 169"/>
                  <a:gd name="T8" fmla="*/ 108 w 131"/>
                  <a:gd name="T9" fmla="*/ 29 h 169"/>
                  <a:gd name="T10" fmla="*/ 113 w 131"/>
                  <a:gd name="T11" fmla="*/ 43 h 169"/>
                  <a:gd name="T12" fmla="*/ 129 w 131"/>
                  <a:gd name="T13" fmla="*/ 97 h 169"/>
                  <a:gd name="T14" fmla="*/ 131 w 131"/>
                  <a:gd name="T15" fmla="*/ 112 h 169"/>
                  <a:gd name="T16" fmla="*/ 129 w 131"/>
                  <a:gd name="T17" fmla="*/ 127 h 169"/>
                  <a:gd name="T18" fmla="*/ 123 w 131"/>
                  <a:gd name="T19" fmla="*/ 141 h 169"/>
                  <a:gd name="T20" fmla="*/ 113 w 131"/>
                  <a:gd name="T21" fmla="*/ 152 h 169"/>
                  <a:gd name="T22" fmla="*/ 102 w 131"/>
                  <a:gd name="T23" fmla="*/ 161 h 169"/>
                  <a:gd name="T24" fmla="*/ 88 w 131"/>
                  <a:gd name="T25" fmla="*/ 167 h 169"/>
                  <a:gd name="T26" fmla="*/ 80 w 131"/>
                  <a:gd name="T27" fmla="*/ 168 h 169"/>
                  <a:gd name="T28" fmla="*/ 73 w 131"/>
                  <a:gd name="T29" fmla="*/ 169 h 169"/>
                  <a:gd name="T30" fmla="*/ 58 w 131"/>
                  <a:gd name="T31" fmla="*/ 167 h 169"/>
                  <a:gd name="T32" fmla="*/ 44 w 131"/>
                  <a:gd name="T33" fmla="*/ 162 h 169"/>
                  <a:gd name="T34" fmla="*/ 32 w 131"/>
                  <a:gd name="T35" fmla="*/ 152 h 169"/>
                  <a:gd name="T36" fmla="*/ 23 w 131"/>
                  <a:gd name="T37" fmla="*/ 141 h 169"/>
                  <a:gd name="T38" fmla="*/ 17 w 131"/>
                  <a:gd name="T39" fmla="*/ 127 h 169"/>
                  <a:gd name="T40" fmla="*/ 2 w 131"/>
                  <a:gd name="T41" fmla="*/ 72 h 169"/>
                  <a:gd name="T42" fmla="*/ 0 w 131"/>
                  <a:gd name="T43" fmla="*/ 58 h 169"/>
                  <a:gd name="T44" fmla="*/ 2 w 131"/>
                  <a:gd name="T45" fmla="*/ 43 h 169"/>
                  <a:gd name="T46" fmla="*/ 8 w 131"/>
                  <a:gd name="T47" fmla="*/ 29 h 169"/>
                  <a:gd name="T48" fmla="*/ 17 w 131"/>
                  <a:gd name="T49" fmla="*/ 17 h 169"/>
                  <a:gd name="T50" fmla="*/ 29 w 131"/>
                  <a:gd name="T51" fmla="*/ 9 h 169"/>
                  <a:gd name="T52" fmla="*/ 44 w 131"/>
                  <a:gd name="T53" fmla="*/ 2 h 169"/>
                  <a:gd name="T54" fmla="*/ 59 w 131"/>
                  <a:gd name="T5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9">
                    <a:moveTo>
                      <a:pt x="59" y="0"/>
                    </a:moveTo>
                    <a:lnTo>
                      <a:pt x="74" y="2"/>
                    </a:lnTo>
                    <a:lnTo>
                      <a:pt x="87" y="8"/>
                    </a:lnTo>
                    <a:lnTo>
                      <a:pt x="98" y="17"/>
                    </a:lnTo>
                    <a:lnTo>
                      <a:pt x="108" y="29"/>
                    </a:lnTo>
                    <a:lnTo>
                      <a:pt x="113" y="43"/>
                    </a:lnTo>
                    <a:lnTo>
                      <a:pt x="129" y="97"/>
                    </a:lnTo>
                    <a:lnTo>
                      <a:pt x="131" y="112"/>
                    </a:lnTo>
                    <a:lnTo>
                      <a:pt x="129" y="127"/>
                    </a:lnTo>
                    <a:lnTo>
                      <a:pt x="123" y="141"/>
                    </a:lnTo>
                    <a:lnTo>
                      <a:pt x="113" y="152"/>
                    </a:lnTo>
                    <a:lnTo>
                      <a:pt x="102" y="161"/>
                    </a:lnTo>
                    <a:lnTo>
                      <a:pt x="88" y="167"/>
                    </a:lnTo>
                    <a:lnTo>
                      <a:pt x="80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2"/>
                    </a:lnTo>
                    <a:lnTo>
                      <a:pt x="32" y="152"/>
                    </a:lnTo>
                    <a:lnTo>
                      <a:pt x="23" y="141"/>
                    </a:lnTo>
                    <a:lnTo>
                      <a:pt x="17" y="127"/>
                    </a:lnTo>
                    <a:lnTo>
                      <a:pt x="2" y="72"/>
                    </a:lnTo>
                    <a:lnTo>
                      <a:pt x="0" y="58"/>
                    </a:lnTo>
                    <a:lnTo>
                      <a:pt x="2" y="43"/>
                    </a:lnTo>
                    <a:lnTo>
                      <a:pt x="8" y="29"/>
                    </a:lnTo>
                    <a:lnTo>
                      <a:pt x="17" y="17"/>
                    </a:lnTo>
                    <a:lnTo>
                      <a:pt x="29" y="9"/>
                    </a:lnTo>
                    <a:lnTo>
                      <a:pt x="4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26">
                <a:extLst>
                  <a:ext uri="{FF2B5EF4-FFF2-40B4-BE49-F238E27FC236}">
                    <a16:creationId xmlns:a16="http://schemas.microsoft.com/office/drawing/2014/main" id="{7E5C974B-D6E9-DA40-BF29-A48684147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513" y="2974975"/>
                <a:ext cx="23813" cy="30163"/>
              </a:xfrm>
              <a:custGeom>
                <a:avLst/>
                <a:gdLst>
                  <a:gd name="T0" fmla="*/ 61 w 130"/>
                  <a:gd name="T1" fmla="*/ 0 h 168"/>
                  <a:gd name="T2" fmla="*/ 79 w 130"/>
                  <a:gd name="T3" fmla="*/ 3 h 168"/>
                  <a:gd name="T4" fmla="*/ 94 w 130"/>
                  <a:gd name="T5" fmla="*/ 13 h 168"/>
                  <a:gd name="T6" fmla="*/ 105 w 130"/>
                  <a:gd name="T7" fmla="*/ 26 h 168"/>
                  <a:gd name="T8" fmla="*/ 113 w 130"/>
                  <a:gd name="T9" fmla="*/ 43 h 168"/>
                  <a:gd name="T10" fmla="*/ 128 w 130"/>
                  <a:gd name="T11" fmla="*/ 97 h 168"/>
                  <a:gd name="T12" fmla="*/ 130 w 130"/>
                  <a:gd name="T13" fmla="*/ 112 h 168"/>
                  <a:gd name="T14" fmla="*/ 128 w 130"/>
                  <a:gd name="T15" fmla="*/ 127 h 168"/>
                  <a:gd name="T16" fmla="*/ 123 w 130"/>
                  <a:gd name="T17" fmla="*/ 140 h 168"/>
                  <a:gd name="T18" fmla="*/ 113 w 130"/>
                  <a:gd name="T19" fmla="*/ 151 h 168"/>
                  <a:gd name="T20" fmla="*/ 101 w 130"/>
                  <a:gd name="T21" fmla="*/ 161 h 168"/>
                  <a:gd name="T22" fmla="*/ 87 w 130"/>
                  <a:gd name="T23" fmla="*/ 166 h 168"/>
                  <a:gd name="T24" fmla="*/ 80 w 130"/>
                  <a:gd name="T25" fmla="*/ 168 h 168"/>
                  <a:gd name="T26" fmla="*/ 72 w 130"/>
                  <a:gd name="T27" fmla="*/ 168 h 168"/>
                  <a:gd name="T28" fmla="*/ 57 w 130"/>
                  <a:gd name="T29" fmla="*/ 166 h 168"/>
                  <a:gd name="T30" fmla="*/ 43 w 130"/>
                  <a:gd name="T31" fmla="*/ 161 h 168"/>
                  <a:gd name="T32" fmla="*/ 31 w 130"/>
                  <a:gd name="T33" fmla="*/ 152 h 168"/>
                  <a:gd name="T34" fmla="*/ 23 w 130"/>
                  <a:gd name="T35" fmla="*/ 141 h 168"/>
                  <a:gd name="T36" fmla="*/ 16 w 130"/>
                  <a:gd name="T37" fmla="*/ 127 h 168"/>
                  <a:gd name="T38" fmla="*/ 1 w 130"/>
                  <a:gd name="T39" fmla="*/ 73 h 168"/>
                  <a:gd name="T40" fmla="*/ 0 w 130"/>
                  <a:gd name="T41" fmla="*/ 57 h 168"/>
                  <a:gd name="T42" fmla="*/ 1 w 130"/>
                  <a:gd name="T43" fmla="*/ 42 h 168"/>
                  <a:gd name="T44" fmla="*/ 8 w 130"/>
                  <a:gd name="T45" fmla="*/ 29 h 168"/>
                  <a:gd name="T46" fmla="*/ 16 w 130"/>
                  <a:gd name="T47" fmla="*/ 17 h 168"/>
                  <a:gd name="T48" fmla="*/ 28 w 130"/>
                  <a:gd name="T49" fmla="*/ 8 h 168"/>
                  <a:gd name="T50" fmla="*/ 43 w 130"/>
                  <a:gd name="T51" fmla="*/ 2 h 168"/>
                  <a:gd name="T52" fmla="*/ 61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1" y="0"/>
                    </a:moveTo>
                    <a:lnTo>
                      <a:pt x="79" y="3"/>
                    </a:lnTo>
                    <a:lnTo>
                      <a:pt x="94" y="13"/>
                    </a:lnTo>
                    <a:lnTo>
                      <a:pt x="105" y="26"/>
                    </a:lnTo>
                    <a:lnTo>
                      <a:pt x="113" y="43"/>
                    </a:lnTo>
                    <a:lnTo>
                      <a:pt x="128" y="97"/>
                    </a:lnTo>
                    <a:lnTo>
                      <a:pt x="130" y="112"/>
                    </a:lnTo>
                    <a:lnTo>
                      <a:pt x="128" y="127"/>
                    </a:lnTo>
                    <a:lnTo>
                      <a:pt x="123" y="140"/>
                    </a:lnTo>
                    <a:lnTo>
                      <a:pt x="113" y="151"/>
                    </a:lnTo>
                    <a:lnTo>
                      <a:pt x="101" y="161"/>
                    </a:lnTo>
                    <a:lnTo>
                      <a:pt x="87" y="166"/>
                    </a:lnTo>
                    <a:lnTo>
                      <a:pt x="80" y="168"/>
                    </a:lnTo>
                    <a:lnTo>
                      <a:pt x="72" y="168"/>
                    </a:lnTo>
                    <a:lnTo>
                      <a:pt x="57" y="166"/>
                    </a:lnTo>
                    <a:lnTo>
                      <a:pt x="43" y="161"/>
                    </a:lnTo>
                    <a:lnTo>
                      <a:pt x="31" y="152"/>
                    </a:lnTo>
                    <a:lnTo>
                      <a:pt x="23" y="141"/>
                    </a:lnTo>
                    <a:lnTo>
                      <a:pt x="16" y="127"/>
                    </a:lnTo>
                    <a:lnTo>
                      <a:pt x="1" y="73"/>
                    </a:lnTo>
                    <a:lnTo>
                      <a:pt x="0" y="57"/>
                    </a:lnTo>
                    <a:lnTo>
                      <a:pt x="1" y="42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28" y="8"/>
                    </a:lnTo>
                    <a:lnTo>
                      <a:pt x="43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27">
                <a:extLst>
                  <a:ext uri="{FF2B5EF4-FFF2-40B4-BE49-F238E27FC236}">
                    <a16:creationId xmlns:a16="http://schemas.microsoft.com/office/drawing/2014/main" id="{DAD6ABF4-6361-CB43-A939-045226ECC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6" y="2849563"/>
                <a:ext cx="30163" cy="23813"/>
              </a:xfrm>
              <a:custGeom>
                <a:avLst/>
                <a:gdLst>
                  <a:gd name="T0" fmla="*/ 116 w 169"/>
                  <a:gd name="T1" fmla="*/ 0 h 128"/>
                  <a:gd name="T2" fmla="*/ 133 w 169"/>
                  <a:gd name="T3" fmla="*/ 4 h 128"/>
                  <a:gd name="T4" fmla="*/ 148 w 169"/>
                  <a:gd name="T5" fmla="*/ 12 h 128"/>
                  <a:gd name="T6" fmla="*/ 160 w 169"/>
                  <a:gd name="T7" fmla="*/ 25 h 128"/>
                  <a:gd name="T8" fmla="*/ 167 w 169"/>
                  <a:gd name="T9" fmla="*/ 42 h 128"/>
                  <a:gd name="T10" fmla="*/ 169 w 169"/>
                  <a:gd name="T11" fmla="*/ 60 h 128"/>
                  <a:gd name="T12" fmla="*/ 166 w 169"/>
                  <a:gd name="T13" fmla="*/ 78 h 128"/>
                  <a:gd name="T14" fmla="*/ 156 w 169"/>
                  <a:gd name="T15" fmla="*/ 93 h 128"/>
                  <a:gd name="T16" fmla="*/ 144 w 169"/>
                  <a:gd name="T17" fmla="*/ 105 h 128"/>
                  <a:gd name="T18" fmla="*/ 126 w 169"/>
                  <a:gd name="T19" fmla="*/ 112 h 128"/>
                  <a:gd name="T20" fmla="*/ 72 w 169"/>
                  <a:gd name="T21" fmla="*/ 127 h 128"/>
                  <a:gd name="T22" fmla="*/ 64 w 169"/>
                  <a:gd name="T23" fmla="*/ 128 h 128"/>
                  <a:gd name="T24" fmla="*/ 57 w 169"/>
                  <a:gd name="T25" fmla="*/ 128 h 128"/>
                  <a:gd name="T26" fmla="*/ 41 w 169"/>
                  <a:gd name="T27" fmla="*/ 127 h 128"/>
                  <a:gd name="T28" fmla="*/ 29 w 169"/>
                  <a:gd name="T29" fmla="*/ 121 h 128"/>
                  <a:gd name="T30" fmla="*/ 17 w 169"/>
                  <a:gd name="T31" fmla="*/ 112 h 128"/>
                  <a:gd name="T32" fmla="*/ 7 w 169"/>
                  <a:gd name="T33" fmla="*/ 101 h 128"/>
                  <a:gd name="T34" fmla="*/ 1 w 169"/>
                  <a:gd name="T35" fmla="*/ 87 h 128"/>
                  <a:gd name="T36" fmla="*/ 0 w 169"/>
                  <a:gd name="T37" fmla="*/ 71 h 128"/>
                  <a:gd name="T38" fmla="*/ 1 w 169"/>
                  <a:gd name="T39" fmla="*/ 56 h 128"/>
                  <a:gd name="T40" fmla="*/ 7 w 169"/>
                  <a:gd name="T41" fmla="*/ 43 h 128"/>
                  <a:gd name="T42" fmla="*/ 16 w 169"/>
                  <a:gd name="T43" fmla="*/ 32 h 128"/>
                  <a:gd name="T44" fmla="*/ 28 w 169"/>
                  <a:gd name="T45" fmla="*/ 22 h 128"/>
                  <a:gd name="T46" fmla="*/ 41 w 169"/>
                  <a:gd name="T47" fmla="*/ 17 h 128"/>
                  <a:gd name="T48" fmla="*/ 96 w 169"/>
                  <a:gd name="T49" fmla="*/ 2 h 128"/>
                  <a:gd name="T50" fmla="*/ 116 w 169"/>
                  <a:gd name="T5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128">
                    <a:moveTo>
                      <a:pt x="116" y="0"/>
                    </a:moveTo>
                    <a:lnTo>
                      <a:pt x="133" y="4"/>
                    </a:lnTo>
                    <a:lnTo>
                      <a:pt x="148" y="12"/>
                    </a:lnTo>
                    <a:lnTo>
                      <a:pt x="160" y="25"/>
                    </a:lnTo>
                    <a:lnTo>
                      <a:pt x="167" y="42"/>
                    </a:lnTo>
                    <a:lnTo>
                      <a:pt x="169" y="60"/>
                    </a:lnTo>
                    <a:lnTo>
                      <a:pt x="166" y="78"/>
                    </a:lnTo>
                    <a:lnTo>
                      <a:pt x="156" y="93"/>
                    </a:lnTo>
                    <a:lnTo>
                      <a:pt x="144" y="105"/>
                    </a:lnTo>
                    <a:lnTo>
                      <a:pt x="126" y="112"/>
                    </a:lnTo>
                    <a:lnTo>
                      <a:pt x="72" y="127"/>
                    </a:lnTo>
                    <a:lnTo>
                      <a:pt x="64" y="128"/>
                    </a:lnTo>
                    <a:lnTo>
                      <a:pt x="57" y="128"/>
                    </a:lnTo>
                    <a:lnTo>
                      <a:pt x="41" y="127"/>
                    </a:lnTo>
                    <a:lnTo>
                      <a:pt x="29" y="121"/>
                    </a:lnTo>
                    <a:lnTo>
                      <a:pt x="17" y="112"/>
                    </a:lnTo>
                    <a:lnTo>
                      <a:pt x="7" y="101"/>
                    </a:lnTo>
                    <a:lnTo>
                      <a:pt x="1" y="87"/>
                    </a:lnTo>
                    <a:lnTo>
                      <a:pt x="0" y="71"/>
                    </a:lnTo>
                    <a:lnTo>
                      <a:pt x="1" y="56"/>
                    </a:lnTo>
                    <a:lnTo>
                      <a:pt x="7" y="43"/>
                    </a:lnTo>
                    <a:lnTo>
                      <a:pt x="16" y="32"/>
                    </a:lnTo>
                    <a:lnTo>
                      <a:pt x="28" y="22"/>
                    </a:lnTo>
                    <a:lnTo>
                      <a:pt x="41" y="17"/>
                    </a:lnTo>
                    <a:lnTo>
                      <a:pt x="96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28">
                <a:extLst>
                  <a:ext uri="{FF2B5EF4-FFF2-40B4-BE49-F238E27FC236}">
                    <a16:creationId xmlns:a16="http://schemas.microsoft.com/office/drawing/2014/main" id="{D78BB92A-B84D-3C4C-B67A-3F1B39C3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1" y="2836863"/>
                <a:ext cx="30163" cy="23813"/>
              </a:xfrm>
              <a:custGeom>
                <a:avLst/>
                <a:gdLst>
                  <a:gd name="T0" fmla="*/ 116 w 170"/>
                  <a:gd name="T1" fmla="*/ 0 h 129"/>
                  <a:gd name="T2" fmla="*/ 133 w 170"/>
                  <a:gd name="T3" fmla="*/ 3 h 129"/>
                  <a:gd name="T4" fmla="*/ 149 w 170"/>
                  <a:gd name="T5" fmla="*/ 13 h 129"/>
                  <a:gd name="T6" fmla="*/ 161 w 170"/>
                  <a:gd name="T7" fmla="*/ 26 h 129"/>
                  <a:gd name="T8" fmla="*/ 168 w 170"/>
                  <a:gd name="T9" fmla="*/ 43 h 129"/>
                  <a:gd name="T10" fmla="*/ 170 w 170"/>
                  <a:gd name="T11" fmla="*/ 58 h 129"/>
                  <a:gd name="T12" fmla="*/ 168 w 170"/>
                  <a:gd name="T13" fmla="*/ 73 h 129"/>
                  <a:gd name="T14" fmla="*/ 162 w 170"/>
                  <a:gd name="T15" fmla="*/ 86 h 129"/>
                  <a:gd name="T16" fmla="*/ 153 w 170"/>
                  <a:gd name="T17" fmla="*/ 98 h 129"/>
                  <a:gd name="T18" fmla="*/ 141 w 170"/>
                  <a:gd name="T19" fmla="*/ 107 h 129"/>
                  <a:gd name="T20" fmla="*/ 127 w 170"/>
                  <a:gd name="T21" fmla="*/ 113 h 129"/>
                  <a:gd name="T22" fmla="*/ 73 w 170"/>
                  <a:gd name="T23" fmla="*/ 127 h 129"/>
                  <a:gd name="T24" fmla="*/ 65 w 170"/>
                  <a:gd name="T25" fmla="*/ 129 h 129"/>
                  <a:gd name="T26" fmla="*/ 58 w 170"/>
                  <a:gd name="T27" fmla="*/ 129 h 129"/>
                  <a:gd name="T28" fmla="*/ 43 w 170"/>
                  <a:gd name="T29" fmla="*/ 128 h 129"/>
                  <a:gd name="T30" fmla="*/ 29 w 170"/>
                  <a:gd name="T31" fmla="*/ 122 h 129"/>
                  <a:gd name="T32" fmla="*/ 17 w 170"/>
                  <a:gd name="T33" fmla="*/ 113 h 129"/>
                  <a:gd name="T34" fmla="*/ 7 w 170"/>
                  <a:gd name="T35" fmla="*/ 101 h 129"/>
                  <a:gd name="T36" fmla="*/ 2 w 170"/>
                  <a:gd name="T37" fmla="*/ 86 h 129"/>
                  <a:gd name="T38" fmla="*/ 0 w 170"/>
                  <a:gd name="T39" fmla="*/ 68 h 129"/>
                  <a:gd name="T40" fmla="*/ 4 w 170"/>
                  <a:gd name="T41" fmla="*/ 51 h 129"/>
                  <a:gd name="T42" fmla="*/ 12 w 170"/>
                  <a:gd name="T43" fmla="*/ 36 h 129"/>
                  <a:gd name="T44" fmla="*/ 25 w 170"/>
                  <a:gd name="T45" fmla="*/ 24 h 129"/>
                  <a:gd name="T46" fmla="*/ 43 w 170"/>
                  <a:gd name="T47" fmla="*/ 16 h 129"/>
                  <a:gd name="T48" fmla="*/ 97 w 170"/>
                  <a:gd name="T49" fmla="*/ 2 h 129"/>
                  <a:gd name="T50" fmla="*/ 116 w 170"/>
                  <a:gd name="T5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129">
                    <a:moveTo>
                      <a:pt x="116" y="0"/>
                    </a:moveTo>
                    <a:lnTo>
                      <a:pt x="133" y="3"/>
                    </a:lnTo>
                    <a:lnTo>
                      <a:pt x="149" y="13"/>
                    </a:lnTo>
                    <a:lnTo>
                      <a:pt x="161" y="26"/>
                    </a:lnTo>
                    <a:lnTo>
                      <a:pt x="168" y="43"/>
                    </a:lnTo>
                    <a:lnTo>
                      <a:pt x="170" y="58"/>
                    </a:lnTo>
                    <a:lnTo>
                      <a:pt x="168" y="73"/>
                    </a:lnTo>
                    <a:lnTo>
                      <a:pt x="162" y="86"/>
                    </a:lnTo>
                    <a:lnTo>
                      <a:pt x="153" y="98"/>
                    </a:lnTo>
                    <a:lnTo>
                      <a:pt x="141" y="107"/>
                    </a:lnTo>
                    <a:lnTo>
                      <a:pt x="127" y="113"/>
                    </a:lnTo>
                    <a:lnTo>
                      <a:pt x="73" y="127"/>
                    </a:lnTo>
                    <a:lnTo>
                      <a:pt x="65" y="129"/>
                    </a:lnTo>
                    <a:lnTo>
                      <a:pt x="58" y="129"/>
                    </a:lnTo>
                    <a:lnTo>
                      <a:pt x="43" y="128"/>
                    </a:lnTo>
                    <a:lnTo>
                      <a:pt x="29" y="122"/>
                    </a:lnTo>
                    <a:lnTo>
                      <a:pt x="17" y="113"/>
                    </a:lnTo>
                    <a:lnTo>
                      <a:pt x="7" y="101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4" y="51"/>
                    </a:lnTo>
                    <a:lnTo>
                      <a:pt x="12" y="36"/>
                    </a:lnTo>
                    <a:lnTo>
                      <a:pt x="25" y="24"/>
                    </a:lnTo>
                    <a:lnTo>
                      <a:pt x="43" y="16"/>
                    </a:lnTo>
                    <a:lnTo>
                      <a:pt x="97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29">
                <a:extLst>
                  <a:ext uri="{FF2B5EF4-FFF2-40B4-BE49-F238E27FC236}">
                    <a16:creationId xmlns:a16="http://schemas.microsoft.com/office/drawing/2014/main" id="{831E38BA-7618-F44D-8A83-1F92814D8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1" y="3167063"/>
                <a:ext cx="23813" cy="28575"/>
              </a:xfrm>
              <a:custGeom>
                <a:avLst/>
                <a:gdLst>
                  <a:gd name="T0" fmla="*/ 60 w 132"/>
                  <a:gd name="T1" fmla="*/ 0 h 168"/>
                  <a:gd name="T2" fmla="*/ 74 w 132"/>
                  <a:gd name="T3" fmla="*/ 1 h 168"/>
                  <a:gd name="T4" fmla="*/ 87 w 132"/>
                  <a:gd name="T5" fmla="*/ 7 h 168"/>
                  <a:gd name="T6" fmla="*/ 99 w 132"/>
                  <a:gd name="T7" fmla="*/ 16 h 168"/>
                  <a:gd name="T8" fmla="*/ 109 w 132"/>
                  <a:gd name="T9" fmla="*/ 28 h 168"/>
                  <a:gd name="T10" fmla="*/ 114 w 132"/>
                  <a:gd name="T11" fmla="*/ 41 h 168"/>
                  <a:gd name="T12" fmla="*/ 129 w 132"/>
                  <a:gd name="T13" fmla="*/ 97 h 168"/>
                  <a:gd name="T14" fmla="*/ 132 w 132"/>
                  <a:gd name="T15" fmla="*/ 112 h 168"/>
                  <a:gd name="T16" fmla="*/ 129 w 132"/>
                  <a:gd name="T17" fmla="*/ 127 h 168"/>
                  <a:gd name="T18" fmla="*/ 123 w 132"/>
                  <a:gd name="T19" fmla="*/ 139 h 168"/>
                  <a:gd name="T20" fmla="*/ 114 w 132"/>
                  <a:gd name="T21" fmla="*/ 151 h 168"/>
                  <a:gd name="T22" fmla="*/ 103 w 132"/>
                  <a:gd name="T23" fmla="*/ 161 h 168"/>
                  <a:gd name="T24" fmla="*/ 89 w 132"/>
                  <a:gd name="T25" fmla="*/ 167 h 168"/>
                  <a:gd name="T26" fmla="*/ 81 w 132"/>
                  <a:gd name="T27" fmla="*/ 168 h 168"/>
                  <a:gd name="T28" fmla="*/ 74 w 132"/>
                  <a:gd name="T29" fmla="*/ 168 h 168"/>
                  <a:gd name="T30" fmla="*/ 58 w 132"/>
                  <a:gd name="T31" fmla="*/ 167 h 168"/>
                  <a:gd name="T32" fmla="*/ 44 w 132"/>
                  <a:gd name="T33" fmla="*/ 161 h 168"/>
                  <a:gd name="T34" fmla="*/ 33 w 132"/>
                  <a:gd name="T35" fmla="*/ 152 h 168"/>
                  <a:gd name="T36" fmla="*/ 23 w 132"/>
                  <a:gd name="T37" fmla="*/ 140 h 168"/>
                  <a:gd name="T38" fmla="*/ 18 w 132"/>
                  <a:gd name="T39" fmla="*/ 125 h 168"/>
                  <a:gd name="T40" fmla="*/ 3 w 132"/>
                  <a:gd name="T41" fmla="*/ 71 h 168"/>
                  <a:gd name="T42" fmla="*/ 0 w 132"/>
                  <a:gd name="T43" fmla="*/ 53 h 168"/>
                  <a:gd name="T44" fmla="*/ 5 w 132"/>
                  <a:gd name="T45" fmla="*/ 36 h 168"/>
                  <a:gd name="T46" fmla="*/ 13 w 132"/>
                  <a:gd name="T47" fmla="*/ 21 h 168"/>
                  <a:gd name="T48" fmla="*/ 26 w 132"/>
                  <a:gd name="T49" fmla="*/ 8 h 168"/>
                  <a:gd name="T50" fmla="*/ 43 w 132"/>
                  <a:gd name="T51" fmla="*/ 1 h 168"/>
                  <a:gd name="T52" fmla="*/ 60 w 132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2" h="168">
                    <a:moveTo>
                      <a:pt x="60" y="0"/>
                    </a:moveTo>
                    <a:lnTo>
                      <a:pt x="74" y="1"/>
                    </a:lnTo>
                    <a:lnTo>
                      <a:pt x="87" y="7"/>
                    </a:lnTo>
                    <a:lnTo>
                      <a:pt x="99" y="16"/>
                    </a:lnTo>
                    <a:lnTo>
                      <a:pt x="109" y="28"/>
                    </a:lnTo>
                    <a:lnTo>
                      <a:pt x="114" y="41"/>
                    </a:lnTo>
                    <a:lnTo>
                      <a:pt x="129" y="97"/>
                    </a:lnTo>
                    <a:lnTo>
                      <a:pt x="132" y="112"/>
                    </a:lnTo>
                    <a:lnTo>
                      <a:pt x="129" y="127"/>
                    </a:lnTo>
                    <a:lnTo>
                      <a:pt x="123" y="139"/>
                    </a:lnTo>
                    <a:lnTo>
                      <a:pt x="114" y="151"/>
                    </a:lnTo>
                    <a:lnTo>
                      <a:pt x="103" y="161"/>
                    </a:lnTo>
                    <a:lnTo>
                      <a:pt x="89" y="167"/>
                    </a:lnTo>
                    <a:lnTo>
                      <a:pt x="81" y="168"/>
                    </a:lnTo>
                    <a:lnTo>
                      <a:pt x="74" y="168"/>
                    </a:lnTo>
                    <a:lnTo>
                      <a:pt x="58" y="167"/>
                    </a:lnTo>
                    <a:lnTo>
                      <a:pt x="44" y="161"/>
                    </a:lnTo>
                    <a:lnTo>
                      <a:pt x="33" y="152"/>
                    </a:lnTo>
                    <a:lnTo>
                      <a:pt x="23" y="140"/>
                    </a:lnTo>
                    <a:lnTo>
                      <a:pt x="18" y="125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5" y="36"/>
                    </a:lnTo>
                    <a:lnTo>
                      <a:pt x="13" y="21"/>
                    </a:lnTo>
                    <a:lnTo>
                      <a:pt x="26" y="8"/>
                    </a:lnTo>
                    <a:lnTo>
                      <a:pt x="43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30">
                <a:extLst>
                  <a:ext uri="{FF2B5EF4-FFF2-40B4-BE49-F238E27FC236}">
                    <a16:creationId xmlns:a16="http://schemas.microsoft.com/office/drawing/2014/main" id="{BDFED9AE-6048-8A49-8FAC-43D570ADD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501" y="3071813"/>
                <a:ext cx="22225" cy="28575"/>
              </a:xfrm>
              <a:custGeom>
                <a:avLst/>
                <a:gdLst>
                  <a:gd name="T0" fmla="*/ 62 w 130"/>
                  <a:gd name="T1" fmla="*/ 0 h 168"/>
                  <a:gd name="T2" fmla="*/ 79 w 130"/>
                  <a:gd name="T3" fmla="*/ 3 h 168"/>
                  <a:gd name="T4" fmla="*/ 95 w 130"/>
                  <a:gd name="T5" fmla="*/ 12 h 168"/>
                  <a:gd name="T6" fmla="*/ 107 w 130"/>
                  <a:gd name="T7" fmla="*/ 25 h 168"/>
                  <a:gd name="T8" fmla="*/ 114 w 130"/>
                  <a:gd name="T9" fmla="*/ 42 h 168"/>
                  <a:gd name="T10" fmla="*/ 129 w 130"/>
                  <a:gd name="T11" fmla="*/ 96 h 168"/>
                  <a:gd name="T12" fmla="*/ 130 w 130"/>
                  <a:gd name="T13" fmla="*/ 111 h 168"/>
                  <a:gd name="T14" fmla="*/ 128 w 130"/>
                  <a:gd name="T15" fmla="*/ 126 h 168"/>
                  <a:gd name="T16" fmla="*/ 123 w 130"/>
                  <a:gd name="T17" fmla="*/ 139 h 168"/>
                  <a:gd name="T18" fmla="*/ 114 w 130"/>
                  <a:gd name="T19" fmla="*/ 151 h 168"/>
                  <a:gd name="T20" fmla="*/ 102 w 130"/>
                  <a:gd name="T21" fmla="*/ 160 h 168"/>
                  <a:gd name="T22" fmla="*/ 87 w 130"/>
                  <a:gd name="T23" fmla="*/ 167 h 168"/>
                  <a:gd name="T24" fmla="*/ 80 w 130"/>
                  <a:gd name="T25" fmla="*/ 168 h 168"/>
                  <a:gd name="T26" fmla="*/ 72 w 130"/>
                  <a:gd name="T27" fmla="*/ 168 h 168"/>
                  <a:gd name="T28" fmla="*/ 58 w 130"/>
                  <a:gd name="T29" fmla="*/ 166 h 168"/>
                  <a:gd name="T30" fmla="*/ 44 w 130"/>
                  <a:gd name="T31" fmla="*/ 160 h 168"/>
                  <a:gd name="T32" fmla="*/ 32 w 130"/>
                  <a:gd name="T33" fmla="*/ 152 h 168"/>
                  <a:gd name="T34" fmla="*/ 23 w 130"/>
                  <a:gd name="T35" fmla="*/ 140 h 168"/>
                  <a:gd name="T36" fmla="*/ 16 w 130"/>
                  <a:gd name="T37" fmla="*/ 125 h 168"/>
                  <a:gd name="T38" fmla="*/ 2 w 130"/>
                  <a:gd name="T39" fmla="*/ 72 h 168"/>
                  <a:gd name="T40" fmla="*/ 0 w 130"/>
                  <a:gd name="T41" fmla="*/ 56 h 168"/>
                  <a:gd name="T42" fmla="*/ 2 w 130"/>
                  <a:gd name="T43" fmla="*/ 41 h 168"/>
                  <a:gd name="T44" fmla="*/ 8 w 130"/>
                  <a:gd name="T45" fmla="*/ 28 h 168"/>
                  <a:gd name="T46" fmla="*/ 17 w 130"/>
                  <a:gd name="T47" fmla="*/ 17 h 168"/>
                  <a:gd name="T48" fmla="*/ 29 w 130"/>
                  <a:gd name="T49" fmla="*/ 7 h 168"/>
                  <a:gd name="T50" fmla="*/ 43 w 130"/>
                  <a:gd name="T51" fmla="*/ 2 h 168"/>
                  <a:gd name="T52" fmla="*/ 62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2" y="0"/>
                    </a:moveTo>
                    <a:lnTo>
                      <a:pt x="79" y="3"/>
                    </a:lnTo>
                    <a:lnTo>
                      <a:pt x="95" y="12"/>
                    </a:lnTo>
                    <a:lnTo>
                      <a:pt x="107" y="25"/>
                    </a:lnTo>
                    <a:lnTo>
                      <a:pt x="114" y="42"/>
                    </a:lnTo>
                    <a:lnTo>
                      <a:pt x="129" y="96"/>
                    </a:lnTo>
                    <a:lnTo>
                      <a:pt x="130" y="111"/>
                    </a:lnTo>
                    <a:lnTo>
                      <a:pt x="128" y="126"/>
                    </a:lnTo>
                    <a:lnTo>
                      <a:pt x="123" y="139"/>
                    </a:lnTo>
                    <a:lnTo>
                      <a:pt x="114" y="151"/>
                    </a:lnTo>
                    <a:lnTo>
                      <a:pt x="102" y="160"/>
                    </a:lnTo>
                    <a:lnTo>
                      <a:pt x="87" y="167"/>
                    </a:lnTo>
                    <a:lnTo>
                      <a:pt x="80" y="168"/>
                    </a:lnTo>
                    <a:lnTo>
                      <a:pt x="72" y="168"/>
                    </a:lnTo>
                    <a:lnTo>
                      <a:pt x="58" y="166"/>
                    </a:lnTo>
                    <a:lnTo>
                      <a:pt x="44" y="160"/>
                    </a:lnTo>
                    <a:lnTo>
                      <a:pt x="32" y="152"/>
                    </a:lnTo>
                    <a:lnTo>
                      <a:pt x="23" y="140"/>
                    </a:lnTo>
                    <a:lnTo>
                      <a:pt x="16" y="125"/>
                    </a:lnTo>
                    <a:lnTo>
                      <a:pt x="2" y="72"/>
                    </a:lnTo>
                    <a:lnTo>
                      <a:pt x="0" y="56"/>
                    </a:lnTo>
                    <a:lnTo>
                      <a:pt x="2" y="41"/>
                    </a:lnTo>
                    <a:lnTo>
                      <a:pt x="8" y="28"/>
                    </a:lnTo>
                    <a:lnTo>
                      <a:pt x="17" y="17"/>
                    </a:lnTo>
                    <a:lnTo>
                      <a:pt x="29" y="7"/>
                    </a:lnTo>
                    <a:lnTo>
                      <a:pt x="43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31">
                <a:extLst>
                  <a:ext uri="{FF2B5EF4-FFF2-40B4-BE49-F238E27FC236}">
                    <a16:creationId xmlns:a16="http://schemas.microsoft.com/office/drawing/2014/main" id="{055D9C2D-612D-FF4C-9789-FCACC627D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201" y="3119438"/>
                <a:ext cx="22225" cy="28575"/>
              </a:xfrm>
              <a:custGeom>
                <a:avLst/>
                <a:gdLst>
                  <a:gd name="T0" fmla="*/ 62 w 131"/>
                  <a:gd name="T1" fmla="*/ 0 h 169"/>
                  <a:gd name="T2" fmla="*/ 80 w 131"/>
                  <a:gd name="T3" fmla="*/ 3 h 169"/>
                  <a:gd name="T4" fmla="*/ 95 w 131"/>
                  <a:gd name="T5" fmla="*/ 13 h 169"/>
                  <a:gd name="T6" fmla="*/ 107 w 131"/>
                  <a:gd name="T7" fmla="*/ 25 h 169"/>
                  <a:gd name="T8" fmla="*/ 114 w 131"/>
                  <a:gd name="T9" fmla="*/ 42 h 169"/>
                  <a:gd name="T10" fmla="*/ 129 w 131"/>
                  <a:gd name="T11" fmla="*/ 97 h 169"/>
                  <a:gd name="T12" fmla="*/ 131 w 131"/>
                  <a:gd name="T13" fmla="*/ 111 h 169"/>
                  <a:gd name="T14" fmla="*/ 129 w 131"/>
                  <a:gd name="T15" fmla="*/ 126 h 169"/>
                  <a:gd name="T16" fmla="*/ 123 w 131"/>
                  <a:gd name="T17" fmla="*/ 140 h 169"/>
                  <a:gd name="T18" fmla="*/ 114 w 131"/>
                  <a:gd name="T19" fmla="*/ 152 h 169"/>
                  <a:gd name="T20" fmla="*/ 102 w 131"/>
                  <a:gd name="T21" fmla="*/ 160 h 169"/>
                  <a:gd name="T22" fmla="*/ 88 w 131"/>
                  <a:gd name="T23" fmla="*/ 167 h 169"/>
                  <a:gd name="T24" fmla="*/ 81 w 131"/>
                  <a:gd name="T25" fmla="*/ 168 h 169"/>
                  <a:gd name="T26" fmla="*/ 73 w 131"/>
                  <a:gd name="T27" fmla="*/ 169 h 169"/>
                  <a:gd name="T28" fmla="*/ 58 w 131"/>
                  <a:gd name="T29" fmla="*/ 167 h 169"/>
                  <a:gd name="T30" fmla="*/ 44 w 131"/>
                  <a:gd name="T31" fmla="*/ 161 h 169"/>
                  <a:gd name="T32" fmla="*/ 33 w 131"/>
                  <a:gd name="T33" fmla="*/ 152 h 169"/>
                  <a:gd name="T34" fmla="*/ 23 w 131"/>
                  <a:gd name="T35" fmla="*/ 140 h 169"/>
                  <a:gd name="T36" fmla="*/ 18 w 131"/>
                  <a:gd name="T37" fmla="*/ 126 h 169"/>
                  <a:gd name="T38" fmla="*/ 2 w 131"/>
                  <a:gd name="T39" fmla="*/ 72 h 169"/>
                  <a:gd name="T40" fmla="*/ 0 w 131"/>
                  <a:gd name="T41" fmla="*/ 57 h 169"/>
                  <a:gd name="T42" fmla="*/ 2 w 131"/>
                  <a:gd name="T43" fmla="*/ 42 h 169"/>
                  <a:gd name="T44" fmla="*/ 8 w 131"/>
                  <a:gd name="T45" fmla="*/ 28 h 169"/>
                  <a:gd name="T46" fmla="*/ 18 w 131"/>
                  <a:gd name="T47" fmla="*/ 17 h 169"/>
                  <a:gd name="T48" fmla="*/ 29 w 131"/>
                  <a:gd name="T49" fmla="*/ 8 h 169"/>
                  <a:gd name="T50" fmla="*/ 43 w 131"/>
                  <a:gd name="T51" fmla="*/ 2 h 169"/>
                  <a:gd name="T52" fmla="*/ 62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62" y="0"/>
                    </a:moveTo>
                    <a:lnTo>
                      <a:pt x="80" y="3"/>
                    </a:lnTo>
                    <a:lnTo>
                      <a:pt x="95" y="13"/>
                    </a:lnTo>
                    <a:lnTo>
                      <a:pt x="107" y="25"/>
                    </a:lnTo>
                    <a:lnTo>
                      <a:pt x="114" y="42"/>
                    </a:lnTo>
                    <a:lnTo>
                      <a:pt x="129" y="97"/>
                    </a:lnTo>
                    <a:lnTo>
                      <a:pt x="131" y="111"/>
                    </a:lnTo>
                    <a:lnTo>
                      <a:pt x="129" y="126"/>
                    </a:lnTo>
                    <a:lnTo>
                      <a:pt x="123" y="140"/>
                    </a:lnTo>
                    <a:lnTo>
                      <a:pt x="114" y="152"/>
                    </a:lnTo>
                    <a:lnTo>
                      <a:pt x="102" y="160"/>
                    </a:lnTo>
                    <a:lnTo>
                      <a:pt x="88" y="167"/>
                    </a:lnTo>
                    <a:lnTo>
                      <a:pt x="81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1"/>
                    </a:lnTo>
                    <a:lnTo>
                      <a:pt x="33" y="152"/>
                    </a:lnTo>
                    <a:lnTo>
                      <a:pt x="23" y="140"/>
                    </a:lnTo>
                    <a:lnTo>
                      <a:pt x="18" y="126"/>
                    </a:lnTo>
                    <a:lnTo>
                      <a:pt x="2" y="7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8" y="28"/>
                    </a:lnTo>
                    <a:lnTo>
                      <a:pt x="18" y="17"/>
                    </a:lnTo>
                    <a:lnTo>
                      <a:pt x="29" y="8"/>
                    </a:lnTo>
                    <a:lnTo>
                      <a:pt x="43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32">
                <a:extLst>
                  <a:ext uri="{FF2B5EF4-FFF2-40B4-BE49-F238E27FC236}">
                    <a16:creationId xmlns:a16="http://schemas.microsoft.com/office/drawing/2014/main" id="{B78A569E-6360-2443-91E2-B56AEA85D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388" y="2974975"/>
                <a:ext cx="23813" cy="30163"/>
              </a:xfrm>
              <a:custGeom>
                <a:avLst/>
                <a:gdLst>
                  <a:gd name="T0" fmla="*/ 69 w 131"/>
                  <a:gd name="T1" fmla="*/ 0 h 169"/>
                  <a:gd name="T2" fmla="*/ 88 w 131"/>
                  <a:gd name="T3" fmla="*/ 2 h 169"/>
                  <a:gd name="T4" fmla="*/ 102 w 131"/>
                  <a:gd name="T5" fmla="*/ 8 h 169"/>
                  <a:gd name="T6" fmla="*/ 114 w 131"/>
                  <a:gd name="T7" fmla="*/ 17 h 169"/>
                  <a:gd name="T8" fmla="*/ 122 w 131"/>
                  <a:gd name="T9" fmla="*/ 29 h 169"/>
                  <a:gd name="T10" fmla="*/ 129 w 131"/>
                  <a:gd name="T11" fmla="*/ 42 h 169"/>
                  <a:gd name="T12" fmla="*/ 131 w 131"/>
                  <a:gd name="T13" fmla="*/ 57 h 169"/>
                  <a:gd name="T14" fmla="*/ 129 w 131"/>
                  <a:gd name="T15" fmla="*/ 73 h 169"/>
                  <a:gd name="T16" fmla="*/ 114 w 131"/>
                  <a:gd name="T17" fmla="*/ 127 h 169"/>
                  <a:gd name="T18" fmla="*/ 108 w 131"/>
                  <a:gd name="T19" fmla="*/ 141 h 169"/>
                  <a:gd name="T20" fmla="*/ 99 w 131"/>
                  <a:gd name="T21" fmla="*/ 152 h 169"/>
                  <a:gd name="T22" fmla="*/ 87 w 131"/>
                  <a:gd name="T23" fmla="*/ 161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0 w 131"/>
                  <a:gd name="T29" fmla="*/ 168 h 169"/>
                  <a:gd name="T30" fmla="*/ 43 w 131"/>
                  <a:gd name="T31" fmla="*/ 167 h 169"/>
                  <a:gd name="T32" fmla="*/ 26 w 131"/>
                  <a:gd name="T33" fmla="*/ 160 h 169"/>
                  <a:gd name="T34" fmla="*/ 13 w 131"/>
                  <a:gd name="T35" fmla="*/ 147 h 169"/>
                  <a:gd name="T36" fmla="*/ 4 w 131"/>
                  <a:gd name="T37" fmla="*/ 132 h 169"/>
                  <a:gd name="T38" fmla="*/ 0 w 131"/>
                  <a:gd name="T39" fmla="*/ 115 h 169"/>
                  <a:gd name="T40" fmla="*/ 2 w 131"/>
                  <a:gd name="T41" fmla="*/ 97 h 169"/>
                  <a:gd name="T42" fmla="*/ 17 w 131"/>
                  <a:gd name="T43" fmla="*/ 43 h 169"/>
                  <a:gd name="T44" fmla="*/ 25 w 131"/>
                  <a:gd name="T45" fmla="*/ 26 h 169"/>
                  <a:gd name="T46" fmla="*/ 36 w 131"/>
                  <a:gd name="T47" fmla="*/ 13 h 169"/>
                  <a:gd name="T48" fmla="*/ 51 w 131"/>
                  <a:gd name="T49" fmla="*/ 3 h 169"/>
                  <a:gd name="T50" fmla="*/ 69 w 131"/>
                  <a:gd name="T5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69">
                    <a:moveTo>
                      <a:pt x="69" y="0"/>
                    </a:moveTo>
                    <a:lnTo>
                      <a:pt x="88" y="2"/>
                    </a:lnTo>
                    <a:lnTo>
                      <a:pt x="102" y="8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2"/>
                    </a:lnTo>
                    <a:lnTo>
                      <a:pt x="131" y="57"/>
                    </a:lnTo>
                    <a:lnTo>
                      <a:pt x="129" y="73"/>
                    </a:lnTo>
                    <a:lnTo>
                      <a:pt x="114" y="127"/>
                    </a:lnTo>
                    <a:lnTo>
                      <a:pt x="108" y="141"/>
                    </a:lnTo>
                    <a:lnTo>
                      <a:pt x="99" y="152"/>
                    </a:lnTo>
                    <a:lnTo>
                      <a:pt x="87" y="161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7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6"/>
                    </a:lnTo>
                    <a:lnTo>
                      <a:pt x="36" y="13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33">
                <a:extLst>
                  <a:ext uri="{FF2B5EF4-FFF2-40B4-BE49-F238E27FC236}">
                    <a16:creationId xmlns:a16="http://schemas.microsoft.com/office/drawing/2014/main" id="{24CBF041-3C12-064F-B822-B38909D5E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7088" y="2927350"/>
                <a:ext cx="23813" cy="30163"/>
              </a:xfrm>
              <a:custGeom>
                <a:avLst/>
                <a:gdLst>
                  <a:gd name="T0" fmla="*/ 70 w 131"/>
                  <a:gd name="T1" fmla="*/ 0 h 169"/>
                  <a:gd name="T2" fmla="*/ 88 w 131"/>
                  <a:gd name="T3" fmla="*/ 2 h 169"/>
                  <a:gd name="T4" fmla="*/ 102 w 131"/>
                  <a:gd name="T5" fmla="*/ 8 h 169"/>
                  <a:gd name="T6" fmla="*/ 114 w 131"/>
                  <a:gd name="T7" fmla="*/ 17 h 169"/>
                  <a:gd name="T8" fmla="*/ 122 w 131"/>
                  <a:gd name="T9" fmla="*/ 29 h 169"/>
                  <a:gd name="T10" fmla="*/ 129 w 131"/>
                  <a:gd name="T11" fmla="*/ 43 h 169"/>
                  <a:gd name="T12" fmla="*/ 131 w 131"/>
                  <a:gd name="T13" fmla="*/ 57 h 169"/>
                  <a:gd name="T14" fmla="*/ 129 w 131"/>
                  <a:gd name="T15" fmla="*/ 72 h 169"/>
                  <a:gd name="T16" fmla="*/ 114 w 131"/>
                  <a:gd name="T17" fmla="*/ 127 h 169"/>
                  <a:gd name="T18" fmla="*/ 108 w 131"/>
                  <a:gd name="T19" fmla="*/ 140 h 169"/>
                  <a:gd name="T20" fmla="*/ 99 w 131"/>
                  <a:gd name="T21" fmla="*/ 152 h 169"/>
                  <a:gd name="T22" fmla="*/ 87 w 131"/>
                  <a:gd name="T23" fmla="*/ 162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0 w 131"/>
                  <a:gd name="T29" fmla="*/ 168 h 169"/>
                  <a:gd name="T30" fmla="*/ 43 w 131"/>
                  <a:gd name="T31" fmla="*/ 167 h 169"/>
                  <a:gd name="T32" fmla="*/ 29 w 131"/>
                  <a:gd name="T33" fmla="*/ 162 h 169"/>
                  <a:gd name="T34" fmla="*/ 17 w 131"/>
                  <a:gd name="T35" fmla="*/ 152 h 169"/>
                  <a:gd name="T36" fmla="*/ 8 w 131"/>
                  <a:gd name="T37" fmla="*/ 140 h 169"/>
                  <a:gd name="T38" fmla="*/ 2 w 131"/>
                  <a:gd name="T39" fmla="*/ 127 h 169"/>
                  <a:gd name="T40" fmla="*/ 0 w 131"/>
                  <a:gd name="T41" fmla="*/ 112 h 169"/>
                  <a:gd name="T42" fmla="*/ 2 w 131"/>
                  <a:gd name="T43" fmla="*/ 97 h 169"/>
                  <a:gd name="T44" fmla="*/ 17 w 131"/>
                  <a:gd name="T45" fmla="*/ 43 h 169"/>
                  <a:gd name="T46" fmla="*/ 25 w 131"/>
                  <a:gd name="T47" fmla="*/ 27 h 169"/>
                  <a:gd name="T48" fmla="*/ 36 w 131"/>
                  <a:gd name="T49" fmla="*/ 13 h 169"/>
                  <a:gd name="T50" fmla="*/ 51 w 131"/>
                  <a:gd name="T51" fmla="*/ 4 h 169"/>
                  <a:gd name="T52" fmla="*/ 70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70" y="0"/>
                    </a:moveTo>
                    <a:lnTo>
                      <a:pt x="88" y="2"/>
                    </a:lnTo>
                    <a:lnTo>
                      <a:pt x="102" y="8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3"/>
                    </a:lnTo>
                    <a:lnTo>
                      <a:pt x="131" y="57"/>
                    </a:lnTo>
                    <a:lnTo>
                      <a:pt x="129" y="72"/>
                    </a:lnTo>
                    <a:lnTo>
                      <a:pt x="114" y="127"/>
                    </a:lnTo>
                    <a:lnTo>
                      <a:pt x="108" y="140"/>
                    </a:lnTo>
                    <a:lnTo>
                      <a:pt x="99" y="152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9" y="162"/>
                    </a:lnTo>
                    <a:lnTo>
                      <a:pt x="17" y="152"/>
                    </a:lnTo>
                    <a:lnTo>
                      <a:pt x="8" y="140"/>
                    </a:lnTo>
                    <a:lnTo>
                      <a:pt x="2" y="127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7"/>
                    </a:lnTo>
                    <a:lnTo>
                      <a:pt x="36" y="13"/>
                    </a:lnTo>
                    <a:lnTo>
                      <a:pt x="51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34">
                <a:extLst>
                  <a:ext uri="{FF2B5EF4-FFF2-40B4-BE49-F238E27FC236}">
                    <a16:creationId xmlns:a16="http://schemas.microsoft.com/office/drawing/2014/main" id="{D58AFDFF-3EC6-A84E-BCB9-469E0A9DC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788" y="2879725"/>
                <a:ext cx="20638" cy="30163"/>
              </a:xfrm>
              <a:custGeom>
                <a:avLst/>
                <a:gdLst>
                  <a:gd name="T0" fmla="*/ 65 w 119"/>
                  <a:gd name="T1" fmla="*/ 0 h 170"/>
                  <a:gd name="T2" fmla="*/ 82 w 119"/>
                  <a:gd name="T3" fmla="*/ 5 h 170"/>
                  <a:gd name="T4" fmla="*/ 96 w 119"/>
                  <a:gd name="T5" fmla="*/ 15 h 170"/>
                  <a:gd name="T6" fmla="*/ 108 w 119"/>
                  <a:gd name="T7" fmla="*/ 28 h 170"/>
                  <a:gd name="T8" fmla="*/ 114 w 119"/>
                  <a:gd name="T9" fmla="*/ 45 h 170"/>
                  <a:gd name="T10" fmla="*/ 118 w 119"/>
                  <a:gd name="T11" fmla="*/ 70 h 170"/>
                  <a:gd name="T12" fmla="*/ 119 w 119"/>
                  <a:gd name="T13" fmla="*/ 93 h 170"/>
                  <a:gd name="T14" fmla="*/ 118 w 119"/>
                  <a:gd name="T15" fmla="*/ 118 h 170"/>
                  <a:gd name="T16" fmla="*/ 114 w 119"/>
                  <a:gd name="T17" fmla="*/ 135 h 170"/>
                  <a:gd name="T18" fmla="*/ 105 w 119"/>
                  <a:gd name="T19" fmla="*/ 150 h 170"/>
                  <a:gd name="T20" fmla="*/ 92 w 119"/>
                  <a:gd name="T21" fmla="*/ 160 h 170"/>
                  <a:gd name="T22" fmla="*/ 77 w 119"/>
                  <a:gd name="T23" fmla="*/ 168 h 170"/>
                  <a:gd name="T24" fmla="*/ 60 w 119"/>
                  <a:gd name="T25" fmla="*/ 170 h 170"/>
                  <a:gd name="T26" fmla="*/ 57 w 119"/>
                  <a:gd name="T27" fmla="*/ 170 h 170"/>
                  <a:gd name="T28" fmla="*/ 55 w 119"/>
                  <a:gd name="T29" fmla="*/ 170 h 170"/>
                  <a:gd name="T30" fmla="*/ 36 w 119"/>
                  <a:gd name="T31" fmla="*/ 165 h 170"/>
                  <a:gd name="T32" fmla="*/ 21 w 119"/>
                  <a:gd name="T33" fmla="*/ 155 h 170"/>
                  <a:gd name="T34" fmla="*/ 10 w 119"/>
                  <a:gd name="T35" fmla="*/ 142 h 170"/>
                  <a:gd name="T36" fmla="*/ 3 w 119"/>
                  <a:gd name="T37" fmla="*/ 125 h 170"/>
                  <a:gd name="T38" fmla="*/ 2 w 119"/>
                  <a:gd name="T39" fmla="*/ 107 h 170"/>
                  <a:gd name="T40" fmla="*/ 3 w 119"/>
                  <a:gd name="T41" fmla="*/ 101 h 170"/>
                  <a:gd name="T42" fmla="*/ 3 w 119"/>
                  <a:gd name="T43" fmla="*/ 93 h 170"/>
                  <a:gd name="T44" fmla="*/ 2 w 119"/>
                  <a:gd name="T45" fmla="*/ 81 h 170"/>
                  <a:gd name="T46" fmla="*/ 1 w 119"/>
                  <a:gd name="T47" fmla="*/ 68 h 170"/>
                  <a:gd name="T48" fmla="*/ 0 w 119"/>
                  <a:gd name="T49" fmla="*/ 50 h 170"/>
                  <a:gd name="T50" fmla="*/ 5 w 119"/>
                  <a:gd name="T51" fmla="*/ 33 h 170"/>
                  <a:gd name="T52" fmla="*/ 15 w 119"/>
                  <a:gd name="T53" fmla="*/ 18 h 170"/>
                  <a:gd name="T54" fmla="*/ 29 w 119"/>
                  <a:gd name="T55" fmla="*/ 7 h 170"/>
                  <a:gd name="T56" fmla="*/ 47 w 119"/>
                  <a:gd name="T57" fmla="*/ 1 h 170"/>
                  <a:gd name="T58" fmla="*/ 65 w 119"/>
                  <a:gd name="T5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9" h="170">
                    <a:moveTo>
                      <a:pt x="65" y="0"/>
                    </a:moveTo>
                    <a:lnTo>
                      <a:pt x="82" y="5"/>
                    </a:lnTo>
                    <a:lnTo>
                      <a:pt x="96" y="15"/>
                    </a:lnTo>
                    <a:lnTo>
                      <a:pt x="108" y="28"/>
                    </a:lnTo>
                    <a:lnTo>
                      <a:pt x="114" y="45"/>
                    </a:lnTo>
                    <a:lnTo>
                      <a:pt x="118" y="70"/>
                    </a:lnTo>
                    <a:lnTo>
                      <a:pt x="119" y="93"/>
                    </a:lnTo>
                    <a:lnTo>
                      <a:pt x="118" y="118"/>
                    </a:lnTo>
                    <a:lnTo>
                      <a:pt x="114" y="135"/>
                    </a:lnTo>
                    <a:lnTo>
                      <a:pt x="105" y="150"/>
                    </a:lnTo>
                    <a:lnTo>
                      <a:pt x="92" y="160"/>
                    </a:lnTo>
                    <a:lnTo>
                      <a:pt x="77" y="168"/>
                    </a:lnTo>
                    <a:lnTo>
                      <a:pt x="60" y="170"/>
                    </a:lnTo>
                    <a:lnTo>
                      <a:pt x="57" y="170"/>
                    </a:lnTo>
                    <a:lnTo>
                      <a:pt x="55" y="170"/>
                    </a:lnTo>
                    <a:lnTo>
                      <a:pt x="36" y="165"/>
                    </a:lnTo>
                    <a:lnTo>
                      <a:pt x="21" y="155"/>
                    </a:lnTo>
                    <a:lnTo>
                      <a:pt x="10" y="142"/>
                    </a:lnTo>
                    <a:lnTo>
                      <a:pt x="3" y="125"/>
                    </a:lnTo>
                    <a:lnTo>
                      <a:pt x="2" y="107"/>
                    </a:lnTo>
                    <a:lnTo>
                      <a:pt x="3" y="101"/>
                    </a:lnTo>
                    <a:lnTo>
                      <a:pt x="3" y="93"/>
                    </a:lnTo>
                    <a:lnTo>
                      <a:pt x="2" y="81"/>
                    </a:lnTo>
                    <a:lnTo>
                      <a:pt x="1" y="68"/>
                    </a:lnTo>
                    <a:lnTo>
                      <a:pt x="0" y="50"/>
                    </a:lnTo>
                    <a:lnTo>
                      <a:pt x="5" y="33"/>
                    </a:lnTo>
                    <a:lnTo>
                      <a:pt x="15" y="18"/>
                    </a:lnTo>
                    <a:lnTo>
                      <a:pt x="29" y="7"/>
                    </a:lnTo>
                    <a:lnTo>
                      <a:pt x="4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35">
                <a:extLst>
                  <a:ext uri="{FF2B5EF4-FFF2-40B4-BE49-F238E27FC236}">
                    <a16:creationId xmlns:a16="http://schemas.microsoft.com/office/drawing/2014/main" id="{A3EFC9D0-D340-D245-BC0D-2A9D842C0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51" y="2836863"/>
                <a:ext cx="30163" cy="23813"/>
              </a:xfrm>
              <a:custGeom>
                <a:avLst/>
                <a:gdLst>
                  <a:gd name="T0" fmla="*/ 55 w 171"/>
                  <a:gd name="T1" fmla="*/ 0 h 129"/>
                  <a:gd name="T2" fmla="*/ 74 w 171"/>
                  <a:gd name="T3" fmla="*/ 2 h 129"/>
                  <a:gd name="T4" fmla="*/ 128 w 171"/>
                  <a:gd name="T5" fmla="*/ 16 h 129"/>
                  <a:gd name="T6" fmla="*/ 146 w 171"/>
                  <a:gd name="T7" fmla="*/ 24 h 129"/>
                  <a:gd name="T8" fmla="*/ 158 w 171"/>
                  <a:gd name="T9" fmla="*/ 36 h 129"/>
                  <a:gd name="T10" fmla="*/ 167 w 171"/>
                  <a:gd name="T11" fmla="*/ 51 h 129"/>
                  <a:gd name="T12" fmla="*/ 171 w 171"/>
                  <a:gd name="T13" fmla="*/ 68 h 129"/>
                  <a:gd name="T14" fmla="*/ 169 w 171"/>
                  <a:gd name="T15" fmla="*/ 86 h 129"/>
                  <a:gd name="T16" fmla="*/ 164 w 171"/>
                  <a:gd name="T17" fmla="*/ 101 h 129"/>
                  <a:gd name="T18" fmla="*/ 154 w 171"/>
                  <a:gd name="T19" fmla="*/ 113 h 129"/>
                  <a:gd name="T20" fmla="*/ 142 w 171"/>
                  <a:gd name="T21" fmla="*/ 122 h 129"/>
                  <a:gd name="T22" fmla="*/ 128 w 171"/>
                  <a:gd name="T23" fmla="*/ 128 h 129"/>
                  <a:gd name="T24" fmla="*/ 113 w 171"/>
                  <a:gd name="T25" fmla="*/ 129 h 129"/>
                  <a:gd name="T26" fmla="*/ 106 w 171"/>
                  <a:gd name="T27" fmla="*/ 129 h 129"/>
                  <a:gd name="T28" fmla="*/ 98 w 171"/>
                  <a:gd name="T29" fmla="*/ 127 h 129"/>
                  <a:gd name="T30" fmla="*/ 43 w 171"/>
                  <a:gd name="T31" fmla="*/ 113 h 129"/>
                  <a:gd name="T32" fmla="*/ 29 w 171"/>
                  <a:gd name="T33" fmla="*/ 107 h 129"/>
                  <a:gd name="T34" fmla="*/ 18 w 171"/>
                  <a:gd name="T35" fmla="*/ 98 h 129"/>
                  <a:gd name="T36" fmla="*/ 9 w 171"/>
                  <a:gd name="T37" fmla="*/ 86 h 129"/>
                  <a:gd name="T38" fmla="*/ 3 w 171"/>
                  <a:gd name="T39" fmla="*/ 73 h 129"/>
                  <a:gd name="T40" fmla="*/ 0 w 171"/>
                  <a:gd name="T41" fmla="*/ 58 h 129"/>
                  <a:gd name="T42" fmla="*/ 3 w 171"/>
                  <a:gd name="T43" fmla="*/ 43 h 129"/>
                  <a:gd name="T44" fmla="*/ 10 w 171"/>
                  <a:gd name="T45" fmla="*/ 26 h 129"/>
                  <a:gd name="T46" fmla="*/ 23 w 171"/>
                  <a:gd name="T47" fmla="*/ 13 h 129"/>
                  <a:gd name="T48" fmla="*/ 38 w 171"/>
                  <a:gd name="T49" fmla="*/ 3 h 129"/>
                  <a:gd name="T50" fmla="*/ 55 w 171"/>
                  <a:gd name="T5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1" h="129">
                    <a:moveTo>
                      <a:pt x="55" y="0"/>
                    </a:moveTo>
                    <a:lnTo>
                      <a:pt x="74" y="2"/>
                    </a:lnTo>
                    <a:lnTo>
                      <a:pt x="128" y="16"/>
                    </a:lnTo>
                    <a:lnTo>
                      <a:pt x="146" y="24"/>
                    </a:lnTo>
                    <a:lnTo>
                      <a:pt x="158" y="36"/>
                    </a:lnTo>
                    <a:lnTo>
                      <a:pt x="167" y="51"/>
                    </a:lnTo>
                    <a:lnTo>
                      <a:pt x="171" y="68"/>
                    </a:lnTo>
                    <a:lnTo>
                      <a:pt x="169" y="86"/>
                    </a:lnTo>
                    <a:lnTo>
                      <a:pt x="164" y="101"/>
                    </a:lnTo>
                    <a:lnTo>
                      <a:pt x="154" y="113"/>
                    </a:lnTo>
                    <a:lnTo>
                      <a:pt x="142" y="122"/>
                    </a:lnTo>
                    <a:lnTo>
                      <a:pt x="128" y="128"/>
                    </a:lnTo>
                    <a:lnTo>
                      <a:pt x="113" y="129"/>
                    </a:lnTo>
                    <a:lnTo>
                      <a:pt x="106" y="129"/>
                    </a:lnTo>
                    <a:lnTo>
                      <a:pt x="98" y="127"/>
                    </a:lnTo>
                    <a:lnTo>
                      <a:pt x="43" y="113"/>
                    </a:lnTo>
                    <a:lnTo>
                      <a:pt x="29" y="107"/>
                    </a:lnTo>
                    <a:lnTo>
                      <a:pt x="18" y="98"/>
                    </a:lnTo>
                    <a:lnTo>
                      <a:pt x="9" y="86"/>
                    </a:lnTo>
                    <a:lnTo>
                      <a:pt x="3" y="73"/>
                    </a:lnTo>
                    <a:lnTo>
                      <a:pt x="0" y="58"/>
                    </a:lnTo>
                    <a:lnTo>
                      <a:pt x="3" y="43"/>
                    </a:lnTo>
                    <a:lnTo>
                      <a:pt x="10" y="26"/>
                    </a:lnTo>
                    <a:lnTo>
                      <a:pt x="23" y="13"/>
                    </a:lnTo>
                    <a:lnTo>
                      <a:pt x="38" y="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36">
                <a:extLst>
                  <a:ext uri="{FF2B5EF4-FFF2-40B4-BE49-F238E27FC236}">
                    <a16:creationId xmlns:a16="http://schemas.microsoft.com/office/drawing/2014/main" id="{8BFA6ECB-2171-5E4D-925F-486430A38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276" y="2849563"/>
                <a:ext cx="30163" cy="23813"/>
              </a:xfrm>
              <a:custGeom>
                <a:avLst/>
                <a:gdLst>
                  <a:gd name="T0" fmla="*/ 54 w 170"/>
                  <a:gd name="T1" fmla="*/ 0 h 128"/>
                  <a:gd name="T2" fmla="*/ 73 w 170"/>
                  <a:gd name="T3" fmla="*/ 2 h 128"/>
                  <a:gd name="T4" fmla="*/ 127 w 170"/>
                  <a:gd name="T5" fmla="*/ 17 h 128"/>
                  <a:gd name="T6" fmla="*/ 141 w 170"/>
                  <a:gd name="T7" fmla="*/ 22 h 128"/>
                  <a:gd name="T8" fmla="*/ 153 w 170"/>
                  <a:gd name="T9" fmla="*/ 32 h 128"/>
                  <a:gd name="T10" fmla="*/ 162 w 170"/>
                  <a:gd name="T11" fmla="*/ 43 h 128"/>
                  <a:gd name="T12" fmla="*/ 168 w 170"/>
                  <a:gd name="T13" fmla="*/ 56 h 128"/>
                  <a:gd name="T14" fmla="*/ 170 w 170"/>
                  <a:gd name="T15" fmla="*/ 71 h 128"/>
                  <a:gd name="T16" fmla="*/ 168 w 170"/>
                  <a:gd name="T17" fmla="*/ 87 h 128"/>
                  <a:gd name="T18" fmla="*/ 162 w 170"/>
                  <a:gd name="T19" fmla="*/ 101 h 128"/>
                  <a:gd name="T20" fmla="*/ 153 w 170"/>
                  <a:gd name="T21" fmla="*/ 112 h 128"/>
                  <a:gd name="T22" fmla="*/ 141 w 170"/>
                  <a:gd name="T23" fmla="*/ 121 h 128"/>
                  <a:gd name="T24" fmla="*/ 127 w 170"/>
                  <a:gd name="T25" fmla="*/ 127 h 128"/>
                  <a:gd name="T26" fmla="*/ 112 w 170"/>
                  <a:gd name="T27" fmla="*/ 128 h 128"/>
                  <a:gd name="T28" fmla="*/ 105 w 170"/>
                  <a:gd name="T29" fmla="*/ 128 h 128"/>
                  <a:gd name="T30" fmla="*/ 97 w 170"/>
                  <a:gd name="T31" fmla="*/ 127 h 128"/>
                  <a:gd name="T32" fmla="*/ 43 w 170"/>
                  <a:gd name="T33" fmla="*/ 112 h 128"/>
                  <a:gd name="T34" fmla="*/ 29 w 170"/>
                  <a:gd name="T35" fmla="*/ 107 h 128"/>
                  <a:gd name="T36" fmla="*/ 17 w 170"/>
                  <a:gd name="T37" fmla="*/ 97 h 128"/>
                  <a:gd name="T38" fmla="*/ 7 w 170"/>
                  <a:gd name="T39" fmla="*/ 86 h 128"/>
                  <a:gd name="T40" fmla="*/ 2 w 170"/>
                  <a:gd name="T41" fmla="*/ 72 h 128"/>
                  <a:gd name="T42" fmla="*/ 0 w 170"/>
                  <a:gd name="T43" fmla="*/ 57 h 128"/>
                  <a:gd name="T44" fmla="*/ 2 w 170"/>
                  <a:gd name="T45" fmla="*/ 42 h 128"/>
                  <a:gd name="T46" fmla="*/ 9 w 170"/>
                  <a:gd name="T47" fmla="*/ 25 h 128"/>
                  <a:gd name="T48" fmla="*/ 21 w 170"/>
                  <a:gd name="T49" fmla="*/ 12 h 128"/>
                  <a:gd name="T50" fmla="*/ 36 w 170"/>
                  <a:gd name="T51" fmla="*/ 4 h 128"/>
                  <a:gd name="T52" fmla="*/ 54 w 170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0" h="128">
                    <a:moveTo>
                      <a:pt x="54" y="0"/>
                    </a:moveTo>
                    <a:lnTo>
                      <a:pt x="73" y="2"/>
                    </a:lnTo>
                    <a:lnTo>
                      <a:pt x="127" y="17"/>
                    </a:lnTo>
                    <a:lnTo>
                      <a:pt x="141" y="22"/>
                    </a:lnTo>
                    <a:lnTo>
                      <a:pt x="153" y="32"/>
                    </a:lnTo>
                    <a:lnTo>
                      <a:pt x="162" y="43"/>
                    </a:lnTo>
                    <a:lnTo>
                      <a:pt x="168" y="56"/>
                    </a:lnTo>
                    <a:lnTo>
                      <a:pt x="170" y="71"/>
                    </a:lnTo>
                    <a:lnTo>
                      <a:pt x="168" y="87"/>
                    </a:lnTo>
                    <a:lnTo>
                      <a:pt x="162" y="101"/>
                    </a:lnTo>
                    <a:lnTo>
                      <a:pt x="153" y="112"/>
                    </a:lnTo>
                    <a:lnTo>
                      <a:pt x="141" y="121"/>
                    </a:lnTo>
                    <a:lnTo>
                      <a:pt x="127" y="127"/>
                    </a:lnTo>
                    <a:lnTo>
                      <a:pt x="112" y="128"/>
                    </a:lnTo>
                    <a:lnTo>
                      <a:pt x="105" y="128"/>
                    </a:lnTo>
                    <a:lnTo>
                      <a:pt x="97" y="127"/>
                    </a:lnTo>
                    <a:lnTo>
                      <a:pt x="43" y="112"/>
                    </a:lnTo>
                    <a:lnTo>
                      <a:pt x="29" y="107"/>
                    </a:lnTo>
                    <a:lnTo>
                      <a:pt x="17" y="97"/>
                    </a:lnTo>
                    <a:lnTo>
                      <a:pt x="7" y="86"/>
                    </a:lnTo>
                    <a:lnTo>
                      <a:pt x="2" y="7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9" y="25"/>
                    </a:lnTo>
                    <a:lnTo>
                      <a:pt x="21" y="12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37">
                <a:extLst>
                  <a:ext uri="{FF2B5EF4-FFF2-40B4-BE49-F238E27FC236}">
                    <a16:creationId xmlns:a16="http://schemas.microsoft.com/office/drawing/2014/main" id="{A2C52C21-5833-074A-949C-9069A0304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3022600"/>
                <a:ext cx="23813" cy="30163"/>
              </a:xfrm>
              <a:custGeom>
                <a:avLst/>
                <a:gdLst>
                  <a:gd name="T0" fmla="*/ 72 w 130"/>
                  <a:gd name="T1" fmla="*/ 0 h 169"/>
                  <a:gd name="T2" fmla="*/ 88 w 130"/>
                  <a:gd name="T3" fmla="*/ 2 h 169"/>
                  <a:gd name="T4" fmla="*/ 102 w 130"/>
                  <a:gd name="T5" fmla="*/ 9 h 169"/>
                  <a:gd name="T6" fmla="*/ 114 w 130"/>
                  <a:gd name="T7" fmla="*/ 17 h 169"/>
                  <a:gd name="T8" fmla="*/ 122 w 130"/>
                  <a:gd name="T9" fmla="*/ 29 h 169"/>
                  <a:gd name="T10" fmla="*/ 129 w 130"/>
                  <a:gd name="T11" fmla="*/ 43 h 169"/>
                  <a:gd name="T12" fmla="*/ 130 w 130"/>
                  <a:gd name="T13" fmla="*/ 58 h 169"/>
                  <a:gd name="T14" fmla="*/ 129 w 130"/>
                  <a:gd name="T15" fmla="*/ 73 h 169"/>
                  <a:gd name="T16" fmla="*/ 114 w 130"/>
                  <a:gd name="T17" fmla="*/ 127 h 169"/>
                  <a:gd name="T18" fmla="*/ 107 w 130"/>
                  <a:gd name="T19" fmla="*/ 141 h 169"/>
                  <a:gd name="T20" fmla="*/ 99 w 130"/>
                  <a:gd name="T21" fmla="*/ 154 h 169"/>
                  <a:gd name="T22" fmla="*/ 87 w 130"/>
                  <a:gd name="T23" fmla="*/ 162 h 169"/>
                  <a:gd name="T24" fmla="*/ 73 w 130"/>
                  <a:gd name="T25" fmla="*/ 167 h 169"/>
                  <a:gd name="T26" fmla="*/ 58 w 130"/>
                  <a:gd name="T27" fmla="*/ 169 h 169"/>
                  <a:gd name="T28" fmla="*/ 50 w 130"/>
                  <a:gd name="T29" fmla="*/ 169 h 169"/>
                  <a:gd name="T30" fmla="*/ 43 w 130"/>
                  <a:gd name="T31" fmla="*/ 167 h 169"/>
                  <a:gd name="T32" fmla="*/ 26 w 130"/>
                  <a:gd name="T33" fmla="*/ 160 h 169"/>
                  <a:gd name="T34" fmla="*/ 13 w 130"/>
                  <a:gd name="T35" fmla="*/ 148 h 169"/>
                  <a:gd name="T36" fmla="*/ 4 w 130"/>
                  <a:gd name="T37" fmla="*/ 132 h 169"/>
                  <a:gd name="T38" fmla="*/ 0 w 130"/>
                  <a:gd name="T39" fmla="*/ 115 h 169"/>
                  <a:gd name="T40" fmla="*/ 2 w 130"/>
                  <a:gd name="T41" fmla="*/ 97 h 169"/>
                  <a:gd name="T42" fmla="*/ 16 w 130"/>
                  <a:gd name="T43" fmla="*/ 43 h 169"/>
                  <a:gd name="T44" fmla="*/ 22 w 130"/>
                  <a:gd name="T45" fmla="*/ 29 h 169"/>
                  <a:gd name="T46" fmla="*/ 32 w 130"/>
                  <a:gd name="T47" fmla="*/ 17 h 169"/>
                  <a:gd name="T48" fmla="*/ 44 w 130"/>
                  <a:gd name="T49" fmla="*/ 9 h 169"/>
                  <a:gd name="T50" fmla="*/ 57 w 130"/>
                  <a:gd name="T51" fmla="*/ 2 h 169"/>
                  <a:gd name="T52" fmla="*/ 72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72" y="0"/>
                    </a:moveTo>
                    <a:lnTo>
                      <a:pt x="88" y="2"/>
                    </a:lnTo>
                    <a:lnTo>
                      <a:pt x="102" y="9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3"/>
                    </a:lnTo>
                    <a:lnTo>
                      <a:pt x="130" y="58"/>
                    </a:lnTo>
                    <a:lnTo>
                      <a:pt x="129" y="73"/>
                    </a:lnTo>
                    <a:lnTo>
                      <a:pt x="114" y="127"/>
                    </a:lnTo>
                    <a:lnTo>
                      <a:pt x="107" y="141"/>
                    </a:lnTo>
                    <a:lnTo>
                      <a:pt x="99" y="154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9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8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6" y="43"/>
                    </a:lnTo>
                    <a:lnTo>
                      <a:pt x="22" y="29"/>
                    </a:lnTo>
                    <a:lnTo>
                      <a:pt x="32" y="17"/>
                    </a:lnTo>
                    <a:lnTo>
                      <a:pt x="44" y="9"/>
                    </a:lnTo>
                    <a:lnTo>
                      <a:pt x="57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38">
                <a:extLst>
                  <a:ext uri="{FF2B5EF4-FFF2-40B4-BE49-F238E27FC236}">
                    <a16:creationId xmlns:a16="http://schemas.microsoft.com/office/drawing/2014/main" id="{CEE8E3F6-8A88-8445-87E5-57CABDCB42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8301" y="2809875"/>
                <a:ext cx="392113" cy="606425"/>
              </a:xfrm>
              <a:custGeom>
                <a:avLst/>
                <a:gdLst>
                  <a:gd name="T0" fmla="*/ 251 w 2218"/>
                  <a:gd name="T1" fmla="*/ 3240 h 3439"/>
                  <a:gd name="T2" fmla="*/ 325 w 2218"/>
                  <a:gd name="T3" fmla="*/ 3313 h 3439"/>
                  <a:gd name="T4" fmla="*/ 1866 w 2218"/>
                  <a:gd name="T5" fmla="*/ 3321 h 3439"/>
                  <a:gd name="T6" fmla="*/ 1954 w 2218"/>
                  <a:gd name="T7" fmla="*/ 3263 h 3439"/>
                  <a:gd name="T8" fmla="*/ 1977 w 2218"/>
                  <a:gd name="T9" fmla="*/ 2751 h 3439"/>
                  <a:gd name="T10" fmla="*/ 1977 w 2218"/>
                  <a:gd name="T11" fmla="*/ 2637 h 3439"/>
                  <a:gd name="T12" fmla="*/ 351 w 2218"/>
                  <a:gd name="T13" fmla="*/ 118 h 3439"/>
                  <a:gd name="T14" fmla="*/ 264 w 2218"/>
                  <a:gd name="T15" fmla="*/ 176 h 3439"/>
                  <a:gd name="T16" fmla="*/ 240 w 2218"/>
                  <a:gd name="T17" fmla="*/ 345 h 3439"/>
                  <a:gd name="T18" fmla="*/ 1967 w 2218"/>
                  <a:gd name="T19" fmla="*/ 199 h 3439"/>
                  <a:gd name="T20" fmla="*/ 1893 w 2218"/>
                  <a:gd name="T21" fmla="*/ 126 h 3439"/>
                  <a:gd name="T22" fmla="*/ 379 w 2218"/>
                  <a:gd name="T23" fmla="*/ 0 h 3439"/>
                  <a:gd name="T24" fmla="*/ 1955 w 2218"/>
                  <a:gd name="T25" fmla="*/ 29 h 3439"/>
                  <a:gd name="T26" fmla="*/ 2065 w 2218"/>
                  <a:gd name="T27" fmla="*/ 137 h 3439"/>
                  <a:gd name="T28" fmla="*/ 2094 w 2218"/>
                  <a:gd name="T29" fmla="*/ 391 h 3439"/>
                  <a:gd name="T30" fmla="*/ 2094 w 2218"/>
                  <a:gd name="T31" fmla="*/ 452 h 3439"/>
                  <a:gd name="T32" fmla="*/ 2094 w 2218"/>
                  <a:gd name="T33" fmla="*/ 675 h 3439"/>
                  <a:gd name="T34" fmla="*/ 2094 w 2218"/>
                  <a:gd name="T35" fmla="*/ 952 h 3439"/>
                  <a:gd name="T36" fmla="*/ 2094 w 2218"/>
                  <a:gd name="T37" fmla="*/ 1013 h 3439"/>
                  <a:gd name="T38" fmla="*/ 2094 w 2218"/>
                  <a:gd name="T39" fmla="*/ 1291 h 3439"/>
                  <a:gd name="T40" fmla="*/ 2094 w 2218"/>
                  <a:gd name="T41" fmla="*/ 1515 h 3439"/>
                  <a:gd name="T42" fmla="*/ 2094 w 2218"/>
                  <a:gd name="T43" fmla="*/ 1574 h 3439"/>
                  <a:gd name="T44" fmla="*/ 2094 w 2218"/>
                  <a:gd name="T45" fmla="*/ 1852 h 3439"/>
                  <a:gd name="T46" fmla="*/ 2094 w 2218"/>
                  <a:gd name="T47" fmla="*/ 2074 h 3439"/>
                  <a:gd name="T48" fmla="*/ 2094 w 2218"/>
                  <a:gd name="T49" fmla="*/ 2135 h 3439"/>
                  <a:gd name="T50" fmla="*/ 2094 w 2218"/>
                  <a:gd name="T51" fmla="*/ 2412 h 3439"/>
                  <a:gd name="T52" fmla="*/ 2094 w 2218"/>
                  <a:gd name="T53" fmla="*/ 2635 h 3439"/>
                  <a:gd name="T54" fmla="*/ 2111 w 2218"/>
                  <a:gd name="T55" fmla="*/ 2591 h 3439"/>
                  <a:gd name="T56" fmla="*/ 2160 w 2218"/>
                  <a:gd name="T57" fmla="*/ 2563 h 3439"/>
                  <a:gd name="T58" fmla="*/ 2211 w 2218"/>
                  <a:gd name="T59" fmla="*/ 2591 h 3439"/>
                  <a:gd name="T60" fmla="*/ 2202 w 2218"/>
                  <a:gd name="T61" fmla="*/ 2689 h 3439"/>
                  <a:gd name="T62" fmla="*/ 2161 w 2218"/>
                  <a:gd name="T63" fmla="*/ 2729 h 3439"/>
                  <a:gd name="T64" fmla="*/ 2102 w 2218"/>
                  <a:gd name="T65" fmla="*/ 2712 h 3439"/>
                  <a:gd name="T66" fmla="*/ 2098 w 2218"/>
                  <a:gd name="T67" fmla="*/ 2835 h 3439"/>
                  <a:gd name="T68" fmla="*/ 2142 w 2218"/>
                  <a:gd name="T69" fmla="*/ 2870 h 3439"/>
                  <a:gd name="T70" fmla="*/ 2124 w 2218"/>
                  <a:gd name="T71" fmla="*/ 2973 h 3439"/>
                  <a:gd name="T72" fmla="*/ 2094 w 2218"/>
                  <a:gd name="T73" fmla="*/ 3186 h 3439"/>
                  <a:gd name="T74" fmla="*/ 2044 w 2218"/>
                  <a:gd name="T75" fmla="*/ 3335 h 3439"/>
                  <a:gd name="T76" fmla="*/ 1918 w 2218"/>
                  <a:gd name="T77" fmla="*/ 3426 h 3439"/>
                  <a:gd name="T78" fmla="*/ 338 w 2218"/>
                  <a:gd name="T79" fmla="*/ 3436 h 3439"/>
                  <a:gd name="T80" fmla="*/ 200 w 2218"/>
                  <a:gd name="T81" fmla="*/ 3364 h 3439"/>
                  <a:gd name="T82" fmla="*/ 128 w 2218"/>
                  <a:gd name="T83" fmla="*/ 3227 h 3439"/>
                  <a:gd name="T84" fmla="*/ 103 w 2218"/>
                  <a:gd name="T85" fmla="*/ 2982 h 3439"/>
                  <a:gd name="T86" fmla="*/ 73 w 2218"/>
                  <a:gd name="T87" fmla="*/ 2890 h 3439"/>
                  <a:gd name="T88" fmla="*/ 102 w 2218"/>
                  <a:gd name="T89" fmla="*/ 2841 h 3439"/>
                  <a:gd name="T90" fmla="*/ 124 w 2218"/>
                  <a:gd name="T91" fmla="*/ 2835 h 3439"/>
                  <a:gd name="T92" fmla="*/ 87 w 2218"/>
                  <a:gd name="T93" fmla="*/ 2729 h 3439"/>
                  <a:gd name="T94" fmla="*/ 23 w 2218"/>
                  <a:gd name="T95" fmla="*/ 2706 h 3439"/>
                  <a:gd name="T96" fmla="*/ 2 w 2218"/>
                  <a:gd name="T97" fmla="*/ 2605 h 3439"/>
                  <a:gd name="T98" fmla="*/ 43 w 2218"/>
                  <a:gd name="T99" fmla="*/ 2564 h 3439"/>
                  <a:gd name="T100" fmla="*/ 106 w 2218"/>
                  <a:gd name="T101" fmla="*/ 2588 h 3439"/>
                  <a:gd name="T102" fmla="*/ 128 w 2218"/>
                  <a:gd name="T103" fmla="*/ 212 h 3439"/>
                  <a:gd name="T104" fmla="*/ 200 w 2218"/>
                  <a:gd name="T105" fmla="*/ 74 h 3439"/>
                  <a:gd name="T106" fmla="*/ 338 w 2218"/>
                  <a:gd name="T107" fmla="*/ 3 h 3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8" h="3439">
                    <a:moveTo>
                      <a:pt x="240" y="2751"/>
                    </a:moveTo>
                    <a:lnTo>
                      <a:pt x="240" y="3187"/>
                    </a:lnTo>
                    <a:lnTo>
                      <a:pt x="243" y="3214"/>
                    </a:lnTo>
                    <a:lnTo>
                      <a:pt x="251" y="3240"/>
                    </a:lnTo>
                    <a:lnTo>
                      <a:pt x="264" y="3263"/>
                    </a:lnTo>
                    <a:lnTo>
                      <a:pt x="281" y="3283"/>
                    </a:lnTo>
                    <a:lnTo>
                      <a:pt x="302" y="3300"/>
                    </a:lnTo>
                    <a:lnTo>
                      <a:pt x="325" y="3313"/>
                    </a:lnTo>
                    <a:lnTo>
                      <a:pt x="351" y="3321"/>
                    </a:lnTo>
                    <a:lnTo>
                      <a:pt x="379" y="3324"/>
                    </a:lnTo>
                    <a:lnTo>
                      <a:pt x="1838" y="3324"/>
                    </a:lnTo>
                    <a:lnTo>
                      <a:pt x="1866" y="3321"/>
                    </a:lnTo>
                    <a:lnTo>
                      <a:pt x="1893" y="3313"/>
                    </a:lnTo>
                    <a:lnTo>
                      <a:pt x="1916" y="3300"/>
                    </a:lnTo>
                    <a:lnTo>
                      <a:pt x="1937" y="3283"/>
                    </a:lnTo>
                    <a:lnTo>
                      <a:pt x="1954" y="3263"/>
                    </a:lnTo>
                    <a:lnTo>
                      <a:pt x="1967" y="3240"/>
                    </a:lnTo>
                    <a:lnTo>
                      <a:pt x="1974" y="3214"/>
                    </a:lnTo>
                    <a:lnTo>
                      <a:pt x="1977" y="3187"/>
                    </a:lnTo>
                    <a:lnTo>
                      <a:pt x="1977" y="2751"/>
                    </a:lnTo>
                    <a:lnTo>
                      <a:pt x="240" y="2751"/>
                    </a:lnTo>
                    <a:close/>
                    <a:moveTo>
                      <a:pt x="240" y="458"/>
                    </a:moveTo>
                    <a:lnTo>
                      <a:pt x="240" y="2637"/>
                    </a:lnTo>
                    <a:lnTo>
                      <a:pt x="1977" y="2637"/>
                    </a:lnTo>
                    <a:lnTo>
                      <a:pt x="1977" y="458"/>
                    </a:lnTo>
                    <a:lnTo>
                      <a:pt x="240" y="458"/>
                    </a:lnTo>
                    <a:close/>
                    <a:moveTo>
                      <a:pt x="379" y="115"/>
                    </a:moveTo>
                    <a:lnTo>
                      <a:pt x="351" y="118"/>
                    </a:lnTo>
                    <a:lnTo>
                      <a:pt x="325" y="126"/>
                    </a:lnTo>
                    <a:lnTo>
                      <a:pt x="302" y="138"/>
                    </a:lnTo>
                    <a:lnTo>
                      <a:pt x="281" y="155"/>
                    </a:lnTo>
                    <a:lnTo>
                      <a:pt x="264" y="176"/>
                    </a:lnTo>
                    <a:lnTo>
                      <a:pt x="251" y="199"/>
                    </a:lnTo>
                    <a:lnTo>
                      <a:pt x="243" y="225"/>
                    </a:lnTo>
                    <a:lnTo>
                      <a:pt x="240" y="253"/>
                    </a:lnTo>
                    <a:lnTo>
                      <a:pt x="240" y="345"/>
                    </a:lnTo>
                    <a:lnTo>
                      <a:pt x="1977" y="345"/>
                    </a:lnTo>
                    <a:lnTo>
                      <a:pt x="1977" y="253"/>
                    </a:lnTo>
                    <a:lnTo>
                      <a:pt x="1974" y="225"/>
                    </a:lnTo>
                    <a:lnTo>
                      <a:pt x="1967" y="199"/>
                    </a:lnTo>
                    <a:lnTo>
                      <a:pt x="1954" y="176"/>
                    </a:lnTo>
                    <a:lnTo>
                      <a:pt x="1937" y="155"/>
                    </a:lnTo>
                    <a:lnTo>
                      <a:pt x="1916" y="138"/>
                    </a:lnTo>
                    <a:lnTo>
                      <a:pt x="1893" y="126"/>
                    </a:lnTo>
                    <a:lnTo>
                      <a:pt x="1866" y="118"/>
                    </a:lnTo>
                    <a:lnTo>
                      <a:pt x="1838" y="115"/>
                    </a:lnTo>
                    <a:lnTo>
                      <a:pt x="379" y="115"/>
                    </a:lnTo>
                    <a:close/>
                    <a:moveTo>
                      <a:pt x="379" y="0"/>
                    </a:moveTo>
                    <a:lnTo>
                      <a:pt x="1838" y="0"/>
                    </a:lnTo>
                    <a:lnTo>
                      <a:pt x="1880" y="3"/>
                    </a:lnTo>
                    <a:lnTo>
                      <a:pt x="1918" y="13"/>
                    </a:lnTo>
                    <a:lnTo>
                      <a:pt x="1955" y="29"/>
                    </a:lnTo>
                    <a:lnTo>
                      <a:pt x="1988" y="49"/>
                    </a:lnTo>
                    <a:lnTo>
                      <a:pt x="2018" y="74"/>
                    </a:lnTo>
                    <a:lnTo>
                      <a:pt x="2044" y="104"/>
                    </a:lnTo>
                    <a:lnTo>
                      <a:pt x="2065" y="137"/>
                    </a:lnTo>
                    <a:lnTo>
                      <a:pt x="2081" y="173"/>
                    </a:lnTo>
                    <a:lnTo>
                      <a:pt x="2090" y="212"/>
                    </a:lnTo>
                    <a:lnTo>
                      <a:pt x="2094" y="253"/>
                    </a:lnTo>
                    <a:lnTo>
                      <a:pt x="2094" y="391"/>
                    </a:lnTo>
                    <a:lnTo>
                      <a:pt x="2094" y="394"/>
                    </a:lnTo>
                    <a:lnTo>
                      <a:pt x="2094" y="395"/>
                    </a:lnTo>
                    <a:lnTo>
                      <a:pt x="2094" y="451"/>
                    </a:lnTo>
                    <a:lnTo>
                      <a:pt x="2094" y="452"/>
                    </a:lnTo>
                    <a:lnTo>
                      <a:pt x="2094" y="454"/>
                    </a:lnTo>
                    <a:lnTo>
                      <a:pt x="2094" y="672"/>
                    </a:lnTo>
                    <a:lnTo>
                      <a:pt x="2094" y="673"/>
                    </a:lnTo>
                    <a:lnTo>
                      <a:pt x="2094" y="675"/>
                    </a:lnTo>
                    <a:lnTo>
                      <a:pt x="2094" y="731"/>
                    </a:lnTo>
                    <a:lnTo>
                      <a:pt x="2094" y="733"/>
                    </a:lnTo>
                    <a:lnTo>
                      <a:pt x="2094" y="734"/>
                    </a:lnTo>
                    <a:lnTo>
                      <a:pt x="2094" y="952"/>
                    </a:lnTo>
                    <a:lnTo>
                      <a:pt x="2094" y="954"/>
                    </a:lnTo>
                    <a:lnTo>
                      <a:pt x="2094" y="955"/>
                    </a:lnTo>
                    <a:lnTo>
                      <a:pt x="2094" y="1012"/>
                    </a:lnTo>
                    <a:lnTo>
                      <a:pt x="2094" y="1013"/>
                    </a:lnTo>
                    <a:lnTo>
                      <a:pt x="2094" y="1014"/>
                    </a:lnTo>
                    <a:lnTo>
                      <a:pt x="2094" y="1233"/>
                    </a:lnTo>
                    <a:lnTo>
                      <a:pt x="2094" y="1235"/>
                    </a:lnTo>
                    <a:lnTo>
                      <a:pt x="2094" y="1291"/>
                    </a:lnTo>
                    <a:lnTo>
                      <a:pt x="2094" y="1293"/>
                    </a:lnTo>
                    <a:lnTo>
                      <a:pt x="2094" y="1294"/>
                    </a:lnTo>
                    <a:lnTo>
                      <a:pt x="2094" y="1512"/>
                    </a:lnTo>
                    <a:lnTo>
                      <a:pt x="2094" y="1515"/>
                    </a:lnTo>
                    <a:lnTo>
                      <a:pt x="2094" y="1516"/>
                    </a:lnTo>
                    <a:lnTo>
                      <a:pt x="2094" y="1572"/>
                    </a:lnTo>
                    <a:lnTo>
                      <a:pt x="2094" y="1573"/>
                    </a:lnTo>
                    <a:lnTo>
                      <a:pt x="2094" y="1574"/>
                    </a:lnTo>
                    <a:lnTo>
                      <a:pt x="2094" y="1793"/>
                    </a:lnTo>
                    <a:lnTo>
                      <a:pt x="2094" y="1794"/>
                    </a:lnTo>
                    <a:lnTo>
                      <a:pt x="2094" y="1795"/>
                    </a:lnTo>
                    <a:lnTo>
                      <a:pt x="2094" y="1852"/>
                    </a:lnTo>
                    <a:lnTo>
                      <a:pt x="2094" y="1853"/>
                    </a:lnTo>
                    <a:lnTo>
                      <a:pt x="2094" y="1855"/>
                    </a:lnTo>
                    <a:lnTo>
                      <a:pt x="2094" y="2073"/>
                    </a:lnTo>
                    <a:lnTo>
                      <a:pt x="2094" y="2074"/>
                    </a:lnTo>
                    <a:lnTo>
                      <a:pt x="2094" y="2076"/>
                    </a:lnTo>
                    <a:lnTo>
                      <a:pt x="2094" y="2132"/>
                    </a:lnTo>
                    <a:lnTo>
                      <a:pt x="2094" y="2134"/>
                    </a:lnTo>
                    <a:lnTo>
                      <a:pt x="2094" y="2135"/>
                    </a:lnTo>
                    <a:lnTo>
                      <a:pt x="2094" y="2353"/>
                    </a:lnTo>
                    <a:lnTo>
                      <a:pt x="2094" y="2355"/>
                    </a:lnTo>
                    <a:lnTo>
                      <a:pt x="2094" y="2356"/>
                    </a:lnTo>
                    <a:lnTo>
                      <a:pt x="2094" y="2412"/>
                    </a:lnTo>
                    <a:lnTo>
                      <a:pt x="2094" y="2413"/>
                    </a:lnTo>
                    <a:lnTo>
                      <a:pt x="2094" y="2414"/>
                    </a:lnTo>
                    <a:lnTo>
                      <a:pt x="2094" y="2634"/>
                    </a:lnTo>
                    <a:lnTo>
                      <a:pt x="2094" y="2635"/>
                    </a:lnTo>
                    <a:lnTo>
                      <a:pt x="2094" y="2637"/>
                    </a:lnTo>
                    <a:lnTo>
                      <a:pt x="2094" y="2646"/>
                    </a:lnTo>
                    <a:lnTo>
                      <a:pt x="2105" y="2606"/>
                    </a:lnTo>
                    <a:lnTo>
                      <a:pt x="2111" y="2591"/>
                    </a:lnTo>
                    <a:lnTo>
                      <a:pt x="2120" y="2579"/>
                    </a:lnTo>
                    <a:lnTo>
                      <a:pt x="2132" y="2571"/>
                    </a:lnTo>
                    <a:lnTo>
                      <a:pt x="2145" y="2564"/>
                    </a:lnTo>
                    <a:lnTo>
                      <a:pt x="2160" y="2563"/>
                    </a:lnTo>
                    <a:lnTo>
                      <a:pt x="2176" y="2564"/>
                    </a:lnTo>
                    <a:lnTo>
                      <a:pt x="2190" y="2571"/>
                    </a:lnTo>
                    <a:lnTo>
                      <a:pt x="2202" y="2580"/>
                    </a:lnTo>
                    <a:lnTo>
                      <a:pt x="2211" y="2591"/>
                    </a:lnTo>
                    <a:lnTo>
                      <a:pt x="2217" y="2605"/>
                    </a:lnTo>
                    <a:lnTo>
                      <a:pt x="2218" y="2620"/>
                    </a:lnTo>
                    <a:lnTo>
                      <a:pt x="2216" y="2635"/>
                    </a:lnTo>
                    <a:lnTo>
                      <a:pt x="2202" y="2689"/>
                    </a:lnTo>
                    <a:lnTo>
                      <a:pt x="2196" y="2703"/>
                    </a:lnTo>
                    <a:lnTo>
                      <a:pt x="2187" y="2714"/>
                    </a:lnTo>
                    <a:lnTo>
                      <a:pt x="2175" y="2724"/>
                    </a:lnTo>
                    <a:lnTo>
                      <a:pt x="2161" y="2729"/>
                    </a:lnTo>
                    <a:lnTo>
                      <a:pt x="2146" y="2731"/>
                    </a:lnTo>
                    <a:lnTo>
                      <a:pt x="2131" y="2729"/>
                    </a:lnTo>
                    <a:lnTo>
                      <a:pt x="2115" y="2723"/>
                    </a:lnTo>
                    <a:lnTo>
                      <a:pt x="2102" y="2712"/>
                    </a:lnTo>
                    <a:lnTo>
                      <a:pt x="2094" y="2698"/>
                    </a:lnTo>
                    <a:lnTo>
                      <a:pt x="2094" y="2698"/>
                    </a:lnTo>
                    <a:lnTo>
                      <a:pt x="2094" y="2835"/>
                    </a:lnTo>
                    <a:lnTo>
                      <a:pt x="2098" y="2835"/>
                    </a:lnTo>
                    <a:lnTo>
                      <a:pt x="2102" y="2836"/>
                    </a:lnTo>
                    <a:lnTo>
                      <a:pt x="2119" y="2843"/>
                    </a:lnTo>
                    <a:lnTo>
                      <a:pt x="2132" y="2855"/>
                    </a:lnTo>
                    <a:lnTo>
                      <a:pt x="2142" y="2870"/>
                    </a:lnTo>
                    <a:lnTo>
                      <a:pt x="2145" y="2887"/>
                    </a:lnTo>
                    <a:lnTo>
                      <a:pt x="2143" y="2906"/>
                    </a:lnTo>
                    <a:lnTo>
                      <a:pt x="2129" y="2959"/>
                    </a:lnTo>
                    <a:lnTo>
                      <a:pt x="2124" y="2973"/>
                    </a:lnTo>
                    <a:lnTo>
                      <a:pt x="2115" y="2984"/>
                    </a:lnTo>
                    <a:lnTo>
                      <a:pt x="2105" y="2992"/>
                    </a:lnTo>
                    <a:lnTo>
                      <a:pt x="2094" y="2997"/>
                    </a:lnTo>
                    <a:lnTo>
                      <a:pt x="2094" y="3186"/>
                    </a:lnTo>
                    <a:lnTo>
                      <a:pt x="2090" y="3227"/>
                    </a:lnTo>
                    <a:lnTo>
                      <a:pt x="2081" y="3265"/>
                    </a:lnTo>
                    <a:lnTo>
                      <a:pt x="2065" y="3302"/>
                    </a:lnTo>
                    <a:lnTo>
                      <a:pt x="2044" y="3335"/>
                    </a:lnTo>
                    <a:lnTo>
                      <a:pt x="2018" y="3364"/>
                    </a:lnTo>
                    <a:lnTo>
                      <a:pt x="1988" y="3390"/>
                    </a:lnTo>
                    <a:lnTo>
                      <a:pt x="1955" y="3410"/>
                    </a:lnTo>
                    <a:lnTo>
                      <a:pt x="1918" y="3426"/>
                    </a:lnTo>
                    <a:lnTo>
                      <a:pt x="1880" y="3436"/>
                    </a:lnTo>
                    <a:lnTo>
                      <a:pt x="1838" y="3439"/>
                    </a:lnTo>
                    <a:lnTo>
                      <a:pt x="379" y="3439"/>
                    </a:lnTo>
                    <a:lnTo>
                      <a:pt x="338" y="3436"/>
                    </a:lnTo>
                    <a:lnTo>
                      <a:pt x="299" y="3426"/>
                    </a:lnTo>
                    <a:lnTo>
                      <a:pt x="262" y="3410"/>
                    </a:lnTo>
                    <a:lnTo>
                      <a:pt x="229" y="3390"/>
                    </a:lnTo>
                    <a:lnTo>
                      <a:pt x="200" y="3364"/>
                    </a:lnTo>
                    <a:lnTo>
                      <a:pt x="174" y="3335"/>
                    </a:lnTo>
                    <a:lnTo>
                      <a:pt x="153" y="3302"/>
                    </a:lnTo>
                    <a:lnTo>
                      <a:pt x="137" y="3265"/>
                    </a:lnTo>
                    <a:lnTo>
                      <a:pt x="128" y="3227"/>
                    </a:lnTo>
                    <a:lnTo>
                      <a:pt x="124" y="3186"/>
                    </a:lnTo>
                    <a:lnTo>
                      <a:pt x="124" y="2997"/>
                    </a:lnTo>
                    <a:lnTo>
                      <a:pt x="113" y="2991"/>
                    </a:lnTo>
                    <a:lnTo>
                      <a:pt x="103" y="2982"/>
                    </a:lnTo>
                    <a:lnTo>
                      <a:pt x="94" y="2972"/>
                    </a:lnTo>
                    <a:lnTo>
                      <a:pt x="89" y="2959"/>
                    </a:lnTo>
                    <a:lnTo>
                      <a:pt x="75" y="2906"/>
                    </a:lnTo>
                    <a:lnTo>
                      <a:pt x="73" y="2890"/>
                    </a:lnTo>
                    <a:lnTo>
                      <a:pt x="75" y="2875"/>
                    </a:lnTo>
                    <a:lnTo>
                      <a:pt x="80" y="2862"/>
                    </a:lnTo>
                    <a:lnTo>
                      <a:pt x="90" y="2851"/>
                    </a:lnTo>
                    <a:lnTo>
                      <a:pt x="102" y="2841"/>
                    </a:lnTo>
                    <a:lnTo>
                      <a:pt x="116" y="2836"/>
                    </a:lnTo>
                    <a:lnTo>
                      <a:pt x="119" y="2835"/>
                    </a:lnTo>
                    <a:lnTo>
                      <a:pt x="121" y="2835"/>
                    </a:lnTo>
                    <a:lnTo>
                      <a:pt x="124" y="2835"/>
                    </a:lnTo>
                    <a:lnTo>
                      <a:pt x="124" y="2698"/>
                    </a:lnTo>
                    <a:lnTo>
                      <a:pt x="116" y="2712"/>
                    </a:lnTo>
                    <a:lnTo>
                      <a:pt x="103" y="2723"/>
                    </a:lnTo>
                    <a:lnTo>
                      <a:pt x="87" y="2729"/>
                    </a:lnTo>
                    <a:lnTo>
                      <a:pt x="68" y="2731"/>
                    </a:lnTo>
                    <a:lnTo>
                      <a:pt x="51" y="2727"/>
                    </a:lnTo>
                    <a:lnTo>
                      <a:pt x="35" y="2719"/>
                    </a:lnTo>
                    <a:lnTo>
                      <a:pt x="23" y="2706"/>
                    </a:lnTo>
                    <a:lnTo>
                      <a:pt x="16" y="2689"/>
                    </a:lnTo>
                    <a:lnTo>
                      <a:pt x="2" y="2635"/>
                    </a:lnTo>
                    <a:lnTo>
                      <a:pt x="0" y="2620"/>
                    </a:lnTo>
                    <a:lnTo>
                      <a:pt x="2" y="2605"/>
                    </a:lnTo>
                    <a:lnTo>
                      <a:pt x="7" y="2591"/>
                    </a:lnTo>
                    <a:lnTo>
                      <a:pt x="16" y="2579"/>
                    </a:lnTo>
                    <a:lnTo>
                      <a:pt x="28" y="2571"/>
                    </a:lnTo>
                    <a:lnTo>
                      <a:pt x="43" y="2564"/>
                    </a:lnTo>
                    <a:lnTo>
                      <a:pt x="61" y="2562"/>
                    </a:lnTo>
                    <a:lnTo>
                      <a:pt x="78" y="2567"/>
                    </a:lnTo>
                    <a:lnTo>
                      <a:pt x="93" y="2575"/>
                    </a:lnTo>
                    <a:lnTo>
                      <a:pt x="106" y="2588"/>
                    </a:lnTo>
                    <a:lnTo>
                      <a:pt x="114" y="2605"/>
                    </a:lnTo>
                    <a:lnTo>
                      <a:pt x="124" y="2645"/>
                    </a:lnTo>
                    <a:lnTo>
                      <a:pt x="124" y="253"/>
                    </a:lnTo>
                    <a:lnTo>
                      <a:pt x="128" y="212"/>
                    </a:lnTo>
                    <a:lnTo>
                      <a:pt x="137" y="173"/>
                    </a:lnTo>
                    <a:lnTo>
                      <a:pt x="153" y="137"/>
                    </a:lnTo>
                    <a:lnTo>
                      <a:pt x="174" y="104"/>
                    </a:lnTo>
                    <a:lnTo>
                      <a:pt x="200" y="74"/>
                    </a:lnTo>
                    <a:lnTo>
                      <a:pt x="229" y="49"/>
                    </a:lnTo>
                    <a:lnTo>
                      <a:pt x="262" y="29"/>
                    </a:lnTo>
                    <a:lnTo>
                      <a:pt x="299" y="13"/>
                    </a:lnTo>
                    <a:lnTo>
                      <a:pt x="338" y="3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39">
                <a:extLst>
                  <a:ext uri="{FF2B5EF4-FFF2-40B4-BE49-F238E27FC236}">
                    <a16:creationId xmlns:a16="http://schemas.microsoft.com/office/drawing/2014/main" id="{9B22B37E-061F-2A4A-8415-1CD33DEAC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3588" y="3167063"/>
                <a:ext cx="22225" cy="28575"/>
              </a:xfrm>
              <a:custGeom>
                <a:avLst/>
                <a:gdLst>
                  <a:gd name="T0" fmla="*/ 70 w 132"/>
                  <a:gd name="T1" fmla="*/ 0 h 168"/>
                  <a:gd name="T2" fmla="*/ 89 w 132"/>
                  <a:gd name="T3" fmla="*/ 2 h 168"/>
                  <a:gd name="T4" fmla="*/ 102 w 132"/>
                  <a:gd name="T5" fmla="*/ 7 h 168"/>
                  <a:gd name="T6" fmla="*/ 114 w 132"/>
                  <a:gd name="T7" fmla="*/ 17 h 168"/>
                  <a:gd name="T8" fmla="*/ 124 w 132"/>
                  <a:gd name="T9" fmla="*/ 29 h 168"/>
                  <a:gd name="T10" fmla="*/ 129 w 132"/>
                  <a:gd name="T11" fmla="*/ 41 h 168"/>
                  <a:gd name="T12" fmla="*/ 132 w 132"/>
                  <a:gd name="T13" fmla="*/ 56 h 168"/>
                  <a:gd name="T14" fmla="*/ 129 w 132"/>
                  <a:gd name="T15" fmla="*/ 72 h 168"/>
                  <a:gd name="T16" fmla="*/ 114 w 132"/>
                  <a:gd name="T17" fmla="*/ 125 h 168"/>
                  <a:gd name="T18" fmla="*/ 109 w 132"/>
                  <a:gd name="T19" fmla="*/ 140 h 168"/>
                  <a:gd name="T20" fmla="*/ 99 w 132"/>
                  <a:gd name="T21" fmla="*/ 152 h 168"/>
                  <a:gd name="T22" fmla="*/ 87 w 132"/>
                  <a:gd name="T23" fmla="*/ 161 h 168"/>
                  <a:gd name="T24" fmla="*/ 73 w 132"/>
                  <a:gd name="T25" fmla="*/ 167 h 168"/>
                  <a:gd name="T26" fmla="*/ 58 w 132"/>
                  <a:gd name="T27" fmla="*/ 168 h 168"/>
                  <a:gd name="T28" fmla="*/ 51 w 132"/>
                  <a:gd name="T29" fmla="*/ 168 h 168"/>
                  <a:gd name="T30" fmla="*/ 43 w 132"/>
                  <a:gd name="T31" fmla="*/ 167 h 168"/>
                  <a:gd name="T32" fmla="*/ 27 w 132"/>
                  <a:gd name="T33" fmla="*/ 158 h 168"/>
                  <a:gd name="T34" fmla="*/ 13 w 132"/>
                  <a:gd name="T35" fmla="*/ 147 h 168"/>
                  <a:gd name="T36" fmla="*/ 5 w 132"/>
                  <a:gd name="T37" fmla="*/ 132 h 168"/>
                  <a:gd name="T38" fmla="*/ 0 w 132"/>
                  <a:gd name="T39" fmla="*/ 115 h 168"/>
                  <a:gd name="T40" fmla="*/ 3 w 132"/>
                  <a:gd name="T41" fmla="*/ 97 h 168"/>
                  <a:gd name="T42" fmla="*/ 18 w 132"/>
                  <a:gd name="T43" fmla="*/ 41 h 168"/>
                  <a:gd name="T44" fmla="*/ 25 w 132"/>
                  <a:gd name="T45" fmla="*/ 26 h 168"/>
                  <a:gd name="T46" fmla="*/ 37 w 132"/>
                  <a:gd name="T47" fmla="*/ 13 h 168"/>
                  <a:gd name="T48" fmla="*/ 52 w 132"/>
                  <a:gd name="T49" fmla="*/ 3 h 168"/>
                  <a:gd name="T50" fmla="*/ 70 w 132"/>
                  <a:gd name="T5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68">
                    <a:moveTo>
                      <a:pt x="70" y="0"/>
                    </a:moveTo>
                    <a:lnTo>
                      <a:pt x="89" y="2"/>
                    </a:lnTo>
                    <a:lnTo>
                      <a:pt x="102" y="7"/>
                    </a:lnTo>
                    <a:lnTo>
                      <a:pt x="114" y="17"/>
                    </a:lnTo>
                    <a:lnTo>
                      <a:pt x="124" y="29"/>
                    </a:lnTo>
                    <a:lnTo>
                      <a:pt x="129" y="41"/>
                    </a:lnTo>
                    <a:lnTo>
                      <a:pt x="132" y="56"/>
                    </a:lnTo>
                    <a:lnTo>
                      <a:pt x="129" y="72"/>
                    </a:lnTo>
                    <a:lnTo>
                      <a:pt x="114" y="125"/>
                    </a:lnTo>
                    <a:lnTo>
                      <a:pt x="109" y="140"/>
                    </a:lnTo>
                    <a:lnTo>
                      <a:pt x="99" y="152"/>
                    </a:lnTo>
                    <a:lnTo>
                      <a:pt x="87" y="161"/>
                    </a:lnTo>
                    <a:lnTo>
                      <a:pt x="73" y="167"/>
                    </a:lnTo>
                    <a:lnTo>
                      <a:pt x="58" y="168"/>
                    </a:lnTo>
                    <a:lnTo>
                      <a:pt x="51" y="168"/>
                    </a:lnTo>
                    <a:lnTo>
                      <a:pt x="43" y="167"/>
                    </a:lnTo>
                    <a:lnTo>
                      <a:pt x="27" y="158"/>
                    </a:lnTo>
                    <a:lnTo>
                      <a:pt x="13" y="147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3" y="97"/>
                    </a:lnTo>
                    <a:lnTo>
                      <a:pt x="18" y="41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52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40">
                <a:extLst>
                  <a:ext uri="{FF2B5EF4-FFF2-40B4-BE49-F238E27FC236}">
                    <a16:creationId xmlns:a16="http://schemas.microsoft.com/office/drawing/2014/main" id="{A4E6D53C-A1B8-D446-BB85-D5C12ED7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9301" y="3214688"/>
                <a:ext cx="23813" cy="28575"/>
              </a:xfrm>
              <a:custGeom>
                <a:avLst/>
                <a:gdLst>
                  <a:gd name="T0" fmla="*/ 69 w 131"/>
                  <a:gd name="T1" fmla="*/ 0 h 169"/>
                  <a:gd name="T2" fmla="*/ 88 w 131"/>
                  <a:gd name="T3" fmla="*/ 2 h 169"/>
                  <a:gd name="T4" fmla="*/ 102 w 131"/>
                  <a:gd name="T5" fmla="*/ 9 h 169"/>
                  <a:gd name="T6" fmla="*/ 114 w 131"/>
                  <a:gd name="T7" fmla="*/ 17 h 169"/>
                  <a:gd name="T8" fmla="*/ 123 w 131"/>
                  <a:gd name="T9" fmla="*/ 29 h 169"/>
                  <a:gd name="T10" fmla="*/ 129 w 131"/>
                  <a:gd name="T11" fmla="*/ 43 h 169"/>
                  <a:gd name="T12" fmla="*/ 131 w 131"/>
                  <a:gd name="T13" fmla="*/ 58 h 169"/>
                  <a:gd name="T14" fmla="*/ 129 w 131"/>
                  <a:gd name="T15" fmla="*/ 72 h 169"/>
                  <a:gd name="T16" fmla="*/ 114 w 131"/>
                  <a:gd name="T17" fmla="*/ 127 h 169"/>
                  <a:gd name="T18" fmla="*/ 109 w 131"/>
                  <a:gd name="T19" fmla="*/ 141 h 169"/>
                  <a:gd name="T20" fmla="*/ 99 w 131"/>
                  <a:gd name="T21" fmla="*/ 152 h 169"/>
                  <a:gd name="T22" fmla="*/ 87 w 131"/>
                  <a:gd name="T23" fmla="*/ 162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1 w 131"/>
                  <a:gd name="T29" fmla="*/ 168 h 169"/>
                  <a:gd name="T30" fmla="*/ 43 w 131"/>
                  <a:gd name="T31" fmla="*/ 167 h 169"/>
                  <a:gd name="T32" fmla="*/ 26 w 131"/>
                  <a:gd name="T33" fmla="*/ 160 h 169"/>
                  <a:gd name="T34" fmla="*/ 13 w 131"/>
                  <a:gd name="T35" fmla="*/ 148 h 169"/>
                  <a:gd name="T36" fmla="*/ 5 w 131"/>
                  <a:gd name="T37" fmla="*/ 132 h 169"/>
                  <a:gd name="T38" fmla="*/ 0 w 131"/>
                  <a:gd name="T39" fmla="*/ 115 h 169"/>
                  <a:gd name="T40" fmla="*/ 2 w 131"/>
                  <a:gd name="T41" fmla="*/ 97 h 169"/>
                  <a:gd name="T42" fmla="*/ 17 w 131"/>
                  <a:gd name="T43" fmla="*/ 43 h 169"/>
                  <a:gd name="T44" fmla="*/ 25 w 131"/>
                  <a:gd name="T45" fmla="*/ 26 h 169"/>
                  <a:gd name="T46" fmla="*/ 37 w 131"/>
                  <a:gd name="T47" fmla="*/ 13 h 169"/>
                  <a:gd name="T48" fmla="*/ 52 w 131"/>
                  <a:gd name="T49" fmla="*/ 4 h 169"/>
                  <a:gd name="T50" fmla="*/ 69 w 131"/>
                  <a:gd name="T5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69">
                    <a:moveTo>
                      <a:pt x="69" y="0"/>
                    </a:moveTo>
                    <a:lnTo>
                      <a:pt x="88" y="2"/>
                    </a:lnTo>
                    <a:lnTo>
                      <a:pt x="102" y="9"/>
                    </a:lnTo>
                    <a:lnTo>
                      <a:pt x="114" y="17"/>
                    </a:lnTo>
                    <a:lnTo>
                      <a:pt x="123" y="29"/>
                    </a:lnTo>
                    <a:lnTo>
                      <a:pt x="129" y="43"/>
                    </a:lnTo>
                    <a:lnTo>
                      <a:pt x="131" y="58"/>
                    </a:lnTo>
                    <a:lnTo>
                      <a:pt x="129" y="72"/>
                    </a:lnTo>
                    <a:lnTo>
                      <a:pt x="114" y="127"/>
                    </a:lnTo>
                    <a:lnTo>
                      <a:pt x="109" y="141"/>
                    </a:lnTo>
                    <a:lnTo>
                      <a:pt x="99" y="152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1" y="168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8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52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41">
                <a:extLst>
                  <a:ext uri="{FF2B5EF4-FFF2-40B4-BE49-F238E27FC236}">
                    <a16:creationId xmlns:a16="http://schemas.microsoft.com/office/drawing/2014/main" id="{FCA6C93A-2735-A64B-96B3-0BEA480E7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6288" y="3119438"/>
                <a:ext cx="22225" cy="28575"/>
              </a:xfrm>
              <a:custGeom>
                <a:avLst/>
                <a:gdLst>
                  <a:gd name="T0" fmla="*/ 68 w 130"/>
                  <a:gd name="T1" fmla="*/ 0 h 169"/>
                  <a:gd name="T2" fmla="*/ 87 w 130"/>
                  <a:gd name="T3" fmla="*/ 2 h 169"/>
                  <a:gd name="T4" fmla="*/ 101 w 130"/>
                  <a:gd name="T5" fmla="*/ 8 h 169"/>
                  <a:gd name="T6" fmla="*/ 112 w 130"/>
                  <a:gd name="T7" fmla="*/ 17 h 169"/>
                  <a:gd name="T8" fmla="*/ 122 w 130"/>
                  <a:gd name="T9" fmla="*/ 28 h 169"/>
                  <a:gd name="T10" fmla="*/ 127 w 130"/>
                  <a:gd name="T11" fmla="*/ 42 h 169"/>
                  <a:gd name="T12" fmla="*/ 130 w 130"/>
                  <a:gd name="T13" fmla="*/ 57 h 169"/>
                  <a:gd name="T14" fmla="*/ 127 w 130"/>
                  <a:gd name="T15" fmla="*/ 72 h 169"/>
                  <a:gd name="T16" fmla="*/ 112 w 130"/>
                  <a:gd name="T17" fmla="*/ 126 h 169"/>
                  <a:gd name="T18" fmla="*/ 107 w 130"/>
                  <a:gd name="T19" fmla="*/ 140 h 169"/>
                  <a:gd name="T20" fmla="*/ 97 w 130"/>
                  <a:gd name="T21" fmla="*/ 152 h 169"/>
                  <a:gd name="T22" fmla="*/ 86 w 130"/>
                  <a:gd name="T23" fmla="*/ 161 h 169"/>
                  <a:gd name="T24" fmla="*/ 73 w 130"/>
                  <a:gd name="T25" fmla="*/ 167 h 169"/>
                  <a:gd name="T26" fmla="*/ 58 w 130"/>
                  <a:gd name="T27" fmla="*/ 169 h 169"/>
                  <a:gd name="T28" fmla="*/ 50 w 130"/>
                  <a:gd name="T29" fmla="*/ 168 h 169"/>
                  <a:gd name="T30" fmla="*/ 43 w 130"/>
                  <a:gd name="T31" fmla="*/ 167 h 169"/>
                  <a:gd name="T32" fmla="*/ 27 w 130"/>
                  <a:gd name="T33" fmla="*/ 160 h 169"/>
                  <a:gd name="T34" fmla="*/ 16 w 130"/>
                  <a:gd name="T35" fmla="*/ 152 h 169"/>
                  <a:gd name="T36" fmla="*/ 7 w 130"/>
                  <a:gd name="T37" fmla="*/ 140 h 169"/>
                  <a:gd name="T38" fmla="*/ 2 w 130"/>
                  <a:gd name="T39" fmla="*/ 126 h 169"/>
                  <a:gd name="T40" fmla="*/ 0 w 130"/>
                  <a:gd name="T41" fmla="*/ 111 h 169"/>
                  <a:gd name="T42" fmla="*/ 2 w 130"/>
                  <a:gd name="T43" fmla="*/ 97 h 169"/>
                  <a:gd name="T44" fmla="*/ 16 w 130"/>
                  <a:gd name="T45" fmla="*/ 42 h 169"/>
                  <a:gd name="T46" fmla="*/ 23 w 130"/>
                  <a:gd name="T47" fmla="*/ 25 h 169"/>
                  <a:gd name="T48" fmla="*/ 35 w 130"/>
                  <a:gd name="T49" fmla="*/ 13 h 169"/>
                  <a:gd name="T50" fmla="*/ 51 w 130"/>
                  <a:gd name="T51" fmla="*/ 3 h 169"/>
                  <a:gd name="T52" fmla="*/ 68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68" y="0"/>
                    </a:moveTo>
                    <a:lnTo>
                      <a:pt x="87" y="2"/>
                    </a:lnTo>
                    <a:lnTo>
                      <a:pt x="101" y="8"/>
                    </a:lnTo>
                    <a:lnTo>
                      <a:pt x="112" y="17"/>
                    </a:lnTo>
                    <a:lnTo>
                      <a:pt x="122" y="28"/>
                    </a:lnTo>
                    <a:lnTo>
                      <a:pt x="127" y="42"/>
                    </a:lnTo>
                    <a:lnTo>
                      <a:pt x="130" y="57"/>
                    </a:lnTo>
                    <a:lnTo>
                      <a:pt x="127" y="72"/>
                    </a:lnTo>
                    <a:lnTo>
                      <a:pt x="112" y="126"/>
                    </a:lnTo>
                    <a:lnTo>
                      <a:pt x="107" y="140"/>
                    </a:lnTo>
                    <a:lnTo>
                      <a:pt x="97" y="152"/>
                    </a:lnTo>
                    <a:lnTo>
                      <a:pt x="86" y="161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7" y="160"/>
                    </a:lnTo>
                    <a:lnTo>
                      <a:pt x="16" y="152"/>
                    </a:lnTo>
                    <a:lnTo>
                      <a:pt x="7" y="140"/>
                    </a:lnTo>
                    <a:lnTo>
                      <a:pt x="2" y="126"/>
                    </a:lnTo>
                    <a:lnTo>
                      <a:pt x="0" y="111"/>
                    </a:lnTo>
                    <a:lnTo>
                      <a:pt x="2" y="97"/>
                    </a:lnTo>
                    <a:lnTo>
                      <a:pt x="16" y="42"/>
                    </a:lnTo>
                    <a:lnTo>
                      <a:pt x="23" y="25"/>
                    </a:lnTo>
                    <a:lnTo>
                      <a:pt x="35" y="13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42">
                <a:extLst>
                  <a:ext uri="{FF2B5EF4-FFF2-40B4-BE49-F238E27FC236}">
                    <a16:creationId xmlns:a16="http://schemas.microsoft.com/office/drawing/2014/main" id="{421FD772-8FA0-1E41-A05F-6945554BC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8988" y="3071813"/>
                <a:ext cx="22225" cy="28575"/>
              </a:xfrm>
              <a:custGeom>
                <a:avLst/>
                <a:gdLst>
                  <a:gd name="T0" fmla="*/ 68 w 130"/>
                  <a:gd name="T1" fmla="*/ 0 h 168"/>
                  <a:gd name="T2" fmla="*/ 87 w 130"/>
                  <a:gd name="T3" fmla="*/ 2 h 168"/>
                  <a:gd name="T4" fmla="*/ 102 w 130"/>
                  <a:gd name="T5" fmla="*/ 7 h 168"/>
                  <a:gd name="T6" fmla="*/ 114 w 130"/>
                  <a:gd name="T7" fmla="*/ 17 h 168"/>
                  <a:gd name="T8" fmla="*/ 122 w 130"/>
                  <a:gd name="T9" fmla="*/ 28 h 168"/>
                  <a:gd name="T10" fmla="*/ 128 w 130"/>
                  <a:gd name="T11" fmla="*/ 41 h 168"/>
                  <a:gd name="T12" fmla="*/ 130 w 130"/>
                  <a:gd name="T13" fmla="*/ 56 h 168"/>
                  <a:gd name="T14" fmla="*/ 128 w 130"/>
                  <a:gd name="T15" fmla="*/ 72 h 168"/>
                  <a:gd name="T16" fmla="*/ 114 w 130"/>
                  <a:gd name="T17" fmla="*/ 125 h 168"/>
                  <a:gd name="T18" fmla="*/ 107 w 130"/>
                  <a:gd name="T19" fmla="*/ 140 h 168"/>
                  <a:gd name="T20" fmla="*/ 97 w 130"/>
                  <a:gd name="T21" fmla="*/ 152 h 168"/>
                  <a:gd name="T22" fmla="*/ 86 w 130"/>
                  <a:gd name="T23" fmla="*/ 160 h 168"/>
                  <a:gd name="T24" fmla="*/ 73 w 130"/>
                  <a:gd name="T25" fmla="*/ 166 h 168"/>
                  <a:gd name="T26" fmla="*/ 58 w 130"/>
                  <a:gd name="T27" fmla="*/ 168 h 168"/>
                  <a:gd name="T28" fmla="*/ 50 w 130"/>
                  <a:gd name="T29" fmla="*/ 168 h 168"/>
                  <a:gd name="T30" fmla="*/ 43 w 130"/>
                  <a:gd name="T31" fmla="*/ 167 h 168"/>
                  <a:gd name="T32" fmla="*/ 28 w 130"/>
                  <a:gd name="T33" fmla="*/ 160 h 168"/>
                  <a:gd name="T34" fmla="*/ 16 w 130"/>
                  <a:gd name="T35" fmla="*/ 151 h 168"/>
                  <a:gd name="T36" fmla="*/ 7 w 130"/>
                  <a:gd name="T37" fmla="*/ 139 h 168"/>
                  <a:gd name="T38" fmla="*/ 2 w 130"/>
                  <a:gd name="T39" fmla="*/ 126 h 168"/>
                  <a:gd name="T40" fmla="*/ 0 w 130"/>
                  <a:gd name="T41" fmla="*/ 111 h 168"/>
                  <a:gd name="T42" fmla="*/ 2 w 130"/>
                  <a:gd name="T43" fmla="*/ 96 h 168"/>
                  <a:gd name="T44" fmla="*/ 16 w 130"/>
                  <a:gd name="T45" fmla="*/ 42 h 168"/>
                  <a:gd name="T46" fmla="*/ 23 w 130"/>
                  <a:gd name="T47" fmla="*/ 25 h 168"/>
                  <a:gd name="T48" fmla="*/ 36 w 130"/>
                  <a:gd name="T49" fmla="*/ 12 h 168"/>
                  <a:gd name="T50" fmla="*/ 51 w 130"/>
                  <a:gd name="T51" fmla="*/ 3 h 168"/>
                  <a:gd name="T52" fmla="*/ 68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8" y="0"/>
                    </a:moveTo>
                    <a:lnTo>
                      <a:pt x="87" y="2"/>
                    </a:lnTo>
                    <a:lnTo>
                      <a:pt x="102" y="7"/>
                    </a:lnTo>
                    <a:lnTo>
                      <a:pt x="114" y="17"/>
                    </a:lnTo>
                    <a:lnTo>
                      <a:pt x="122" y="28"/>
                    </a:lnTo>
                    <a:lnTo>
                      <a:pt x="128" y="41"/>
                    </a:lnTo>
                    <a:lnTo>
                      <a:pt x="130" y="56"/>
                    </a:lnTo>
                    <a:lnTo>
                      <a:pt x="128" y="72"/>
                    </a:lnTo>
                    <a:lnTo>
                      <a:pt x="114" y="125"/>
                    </a:lnTo>
                    <a:lnTo>
                      <a:pt x="107" y="140"/>
                    </a:lnTo>
                    <a:lnTo>
                      <a:pt x="97" y="152"/>
                    </a:lnTo>
                    <a:lnTo>
                      <a:pt x="86" y="160"/>
                    </a:lnTo>
                    <a:lnTo>
                      <a:pt x="73" y="166"/>
                    </a:lnTo>
                    <a:lnTo>
                      <a:pt x="58" y="168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8" y="160"/>
                    </a:lnTo>
                    <a:lnTo>
                      <a:pt x="16" y="151"/>
                    </a:lnTo>
                    <a:lnTo>
                      <a:pt x="7" y="139"/>
                    </a:lnTo>
                    <a:lnTo>
                      <a:pt x="2" y="126"/>
                    </a:lnTo>
                    <a:lnTo>
                      <a:pt x="0" y="111"/>
                    </a:lnTo>
                    <a:lnTo>
                      <a:pt x="2" y="96"/>
                    </a:lnTo>
                    <a:lnTo>
                      <a:pt x="16" y="42"/>
                    </a:lnTo>
                    <a:lnTo>
                      <a:pt x="23" y="25"/>
                    </a:lnTo>
                    <a:lnTo>
                      <a:pt x="36" y="12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C5EA5A8-D5F8-2443-BA33-439087480919}"/>
              </a:ext>
            </a:extLst>
          </p:cNvPr>
          <p:cNvGrpSpPr/>
          <p:nvPr/>
        </p:nvGrpSpPr>
        <p:grpSpPr>
          <a:xfrm>
            <a:off x="8681069" y="5025900"/>
            <a:ext cx="756000" cy="756000"/>
            <a:chOff x="3601073" y="4272088"/>
            <a:chExt cx="756000" cy="756000"/>
          </a:xfrm>
        </p:grpSpPr>
        <p:sp>
          <p:nvSpPr>
            <p:cNvPr id="50" name="Oval 26">
              <a:extLst>
                <a:ext uri="{FF2B5EF4-FFF2-40B4-BE49-F238E27FC236}">
                  <a16:creationId xmlns:a16="http://schemas.microsoft.com/office/drawing/2014/main" id="{DE3D0667-9911-E041-B221-00A3262CCE1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601073" y="4272088"/>
              <a:ext cx="756000" cy="756000"/>
            </a:xfrm>
            <a:prstGeom prst="ellipse">
              <a:avLst/>
            </a:prstGeom>
            <a:solidFill>
              <a:srgbClr val="19657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190500" dir="5400000" algn="tl" rotWithShape="0">
                <a:srgbClr val="222328">
                  <a:alpha val="5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1" name="Group 82">
              <a:extLst>
                <a:ext uri="{FF2B5EF4-FFF2-40B4-BE49-F238E27FC236}">
                  <a16:creationId xmlns:a16="http://schemas.microsoft.com/office/drawing/2014/main" id="{E0E8F09A-C4F3-7B46-A169-6B11607F7E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49256" y="4534602"/>
              <a:ext cx="252001" cy="252000"/>
              <a:chOff x="5319713" y="3014663"/>
              <a:chExt cx="609600" cy="609600"/>
            </a:xfrm>
            <a:solidFill>
              <a:srgbClr val="FFFFFF"/>
            </a:solidFill>
          </p:grpSpPr>
          <p:sp>
            <p:nvSpPr>
              <p:cNvPr id="52" name="Freeform 47">
                <a:extLst>
                  <a:ext uri="{FF2B5EF4-FFF2-40B4-BE49-F238E27FC236}">
                    <a16:creationId xmlns:a16="http://schemas.microsoft.com/office/drawing/2014/main" id="{84B505F1-98B2-BB4B-8F42-27604BE1E4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6913" y="3238501"/>
                <a:ext cx="101600" cy="101600"/>
              </a:xfrm>
              <a:custGeom>
                <a:avLst/>
                <a:gdLst>
                  <a:gd name="T0" fmla="*/ 257 w 576"/>
                  <a:gd name="T1" fmla="*/ 119 h 576"/>
                  <a:gd name="T2" fmla="*/ 201 w 576"/>
                  <a:gd name="T3" fmla="*/ 139 h 576"/>
                  <a:gd name="T4" fmla="*/ 156 w 576"/>
                  <a:gd name="T5" fmla="*/ 177 h 576"/>
                  <a:gd name="T6" fmla="*/ 126 w 576"/>
                  <a:gd name="T7" fmla="*/ 229 h 576"/>
                  <a:gd name="T8" fmla="*/ 115 w 576"/>
                  <a:gd name="T9" fmla="*/ 288 h 576"/>
                  <a:gd name="T10" fmla="*/ 126 w 576"/>
                  <a:gd name="T11" fmla="*/ 349 h 576"/>
                  <a:gd name="T12" fmla="*/ 156 w 576"/>
                  <a:gd name="T13" fmla="*/ 399 h 576"/>
                  <a:gd name="T14" fmla="*/ 201 w 576"/>
                  <a:gd name="T15" fmla="*/ 437 h 576"/>
                  <a:gd name="T16" fmla="*/ 257 w 576"/>
                  <a:gd name="T17" fmla="*/ 458 h 576"/>
                  <a:gd name="T18" fmla="*/ 319 w 576"/>
                  <a:gd name="T19" fmla="*/ 458 h 576"/>
                  <a:gd name="T20" fmla="*/ 375 w 576"/>
                  <a:gd name="T21" fmla="*/ 437 h 576"/>
                  <a:gd name="T22" fmla="*/ 420 w 576"/>
                  <a:gd name="T23" fmla="*/ 399 h 576"/>
                  <a:gd name="T24" fmla="*/ 450 w 576"/>
                  <a:gd name="T25" fmla="*/ 349 h 576"/>
                  <a:gd name="T26" fmla="*/ 461 w 576"/>
                  <a:gd name="T27" fmla="*/ 288 h 576"/>
                  <a:gd name="T28" fmla="*/ 450 w 576"/>
                  <a:gd name="T29" fmla="*/ 229 h 576"/>
                  <a:gd name="T30" fmla="*/ 420 w 576"/>
                  <a:gd name="T31" fmla="*/ 177 h 576"/>
                  <a:gd name="T32" fmla="*/ 375 w 576"/>
                  <a:gd name="T33" fmla="*/ 139 h 576"/>
                  <a:gd name="T34" fmla="*/ 319 w 576"/>
                  <a:gd name="T35" fmla="*/ 119 h 576"/>
                  <a:gd name="T36" fmla="*/ 288 w 576"/>
                  <a:gd name="T37" fmla="*/ 0 h 576"/>
                  <a:gd name="T38" fmla="*/ 371 w 576"/>
                  <a:gd name="T39" fmla="*/ 13 h 576"/>
                  <a:gd name="T40" fmla="*/ 445 w 576"/>
                  <a:gd name="T41" fmla="*/ 46 h 576"/>
                  <a:gd name="T42" fmla="*/ 505 w 576"/>
                  <a:gd name="T43" fmla="*/ 100 h 576"/>
                  <a:gd name="T44" fmla="*/ 549 w 576"/>
                  <a:gd name="T45" fmla="*/ 167 h 576"/>
                  <a:gd name="T46" fmla="*/ 573 w 576"/>
                  <a:gd name="T47" fmla="*/ 246 h 576"/>
                  <a:gd name="T48" fmla="*/ 573 w 576"/>
                  <a:gd name="T49" fmla="*/ 331 h 576"/>
                  <a:gd name="T50" fmla="*/ 549 w 576"/>
                  <a:gd name="T51" fmla="*/ 410 h 576"/>
                  <a:gd name="T52" fmla="*/ 505 w 576"/>
                  <a:gd name="T53" fmla="*/ 477 h 576"/>
                  <a:gd name="T54" fmla="*/ 445 w 576"/>
                  <a:gd name="T55" fmla="*/ 530 h 576"/>
                  <a:gd name="T56" fmla="*/ 371 w 576"/>
                  <a:gd name="T57" fmla="*/ 564 h 576"/>
                  <a:gd name="T58" fmla="*/ 288 w 576"/>
                  <a:gd name="T59" fmla="*/ 576 h 576"/>
                  <a:gd name="T60" fmla="*/ 205 w 576"/>
                  <a:gd name="T61" fmla="*/ 564 h 576"/>
                  <a:gd name="T62" fmla="*/ 131 w 576"/>
                  <a:gd name="T63" fmla="*/ 530 h 576"/>
                  <a:gd name="T64" fmla="*/ 71 w 576"/>
                  <a:gd name="T65" fmla="*/ 477 h 576"/>
                  <a:gd name="T66" fmla="*/ 27 w 576"/>
                  <a:gd name="T67" fmla="*/ 410 h 576"/>
                  <a:gd name="T68" fmla="*/ 3 w 576"/>
                  <a:gd name="T69" fmla="*/ 331 h 576"/>
                  <a:gd name="T70" fmla="*/ 3 w 576"/>
                  <a:gd name="T71" fmla="*/ 246 h 576"/>
                  <a:gd name="T72" fmla="*/ 27 w 576"/>
                  <a:gd name="T73" fmla="*/ 167 h 576"/>
                  <a:gd name="T74" fmla="*/ 71 w 576"/>
                  <a:gd name="T75" fmla="*/ 100 h 576"/>
                  <a:gd name="T76" fmla="*/ 131 w 576"/>
                  <a:gd name="T77" fmla="*/ 46 h 576"/>
                  <a:gd name="T78" fmla="*/ 205 w 576"/>
                  <a:gd name="T79" fmla="*/ 13 h 576"/>
                  <a:gd name="T80" fmla="*/ 288 w 576"/>
                  <a:gd name="T81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6" h="576">
                    <a:moveTo>
                      <a:pt x="288" y="115"/>
                    </a:moveTo>
                    <a:lnTo>
                      <a:pt x="257" y="119"/>
                    </a:lnTo>
                    <a:lnTo>
                      <a:pt x="227" y="126"/>
                    </a:lnTo>
                    <a:lnTo>
                      <a:pt x="201" y="139"/>
                    </a:lnTo>
                    <a:lnTo>
                      <a:pt x="177" y="156"/>
                    </a:lnTo>
                    <a:lnTo>
                      <a:pt x="156" y="177"/>
                    </a:lnTo>
                    <a:lnTo>
                      <a:pt x="139" y="201"/>
                    </a:lnTo>
                    <a:lnTo>
                      <a:pt x="126" y="229"/>
                    </a:lnTo>
                    <a:lnTo>
                      <a:pt x="118" y="257"/>
                    </a:lnTo>
                    <a:lnTo>
                      <a:pt x="115" y="288"/>
                    </a:lnTo>
                    <a:lnTo>
                      <a:pt x="118" y="320"/>
                    </a:lnTo>
                    <a:lnTo>
                      <a:pt x="126" y="349"/>
                    </a:lnTo>
                    <a:lnTo>
                      <a:pt x="139" y="375"/>
                    </a:lnTo>
                    <a:lnTo>
                      <a:pt x="156" y="399"/>
                    </a:lnTo>
                    <a:lnTo>
                      <a:pt x="177" y="420"/>
                    </a:lnTo>
                    <a:lnTo>
                      <a:pt x="201" y="437"/>
                    </a:lnTo>
                    <a:lnTo>
                      <a:pt x="227" y="451"/>
                    </a:lnTo>
                    <a:lnTo>
                      <a:pt x="257" y="458"/>
                    </a:lnTo>
                    <a:lnTo>
                      <a:pt x="288" y="461"/>
                    </a:lnTo>
                    <a:lnTo>
                      <a:pt x="319" y="458"/>
                    </a:lnTo>
                    <a:lnTo>
                      <a:pt x="349" y="451"/>
                    </a:lnTo>
                    <a:lnTo>
                      <a:pt x="375" y="437"/>
                    </a:lnTo>
                    <a:lnTo>
                      <a:pt x="399" y="420"/>
                    </a:lnTo>
                    <a:lnTo>
                      <a:pt x="420" y="399"/>
                    </a:lnTo>
                    <a:lnTo>
                      <a:pt x="437" y="375"/>
                    </a:lnTo>
                    <a:lnTo>
                      <a:pt x="450" y="349"/>
                    </a:lnTo>
                    <a:lnTo>
                      <a:pt x="458" y="320"/>
                    </a:lnTo>
                    <a:lnTo>
                      <a:pt x="461" y="288"/>
                    </a:lnTo>
                    <a:lnTo>
                      <a:pt x="458" y="257"/>
                    </a:lnTo>
                    <a:lnTo>
                      <a:pt x="450" y="229"/>
                    </a:lnTo>
                    <a:lnTo>
                      <a:pt x="437" y="201"/>
                    </a:lnTo>
                    <a:lnTo>
                      <a:pt x="420" y="177"/>
                    </a:lnTo>
                    <a:lnTo>
                      <a:pt x="399" y="156"/>
                    </a:lnTo>
                    <a:lnTo>
                      <a:pt x="375" y="139"/>
                    </a:lnTo>
                    <a:lnTo>
                      <a:pt x="349" y="126"/>
                    </a:lnTo>
                    <a:lnTo>
                      <a:pt x="319" y="119"/>
                    </a:lnTo>
                    <a:lnTo>
                      <a:pt x="288" y="115"/>
                    </a:lnTo>
                    <a:close/>
                    <a:moveTo>
                      <a:pt x="288" y="0"/>
                    </a:moveTo>
                    <a:lnTo>
                      <a:pt x="331" y="3"/>
                    </a:lnTo>
                    <a:lnTo>
                      <a:pt x="371" y="13"/>
                    </a:lnTo>
                    <a:lnTo>
                      <a:pt x="409" y="27"/>
                    </a:lnTo>
                    <a:lnTo>
                      <a:pt x="445" y="46"/>
                    </a:lnTo>
                    <a:lnTo>
                      <a:pt x="477" y="71"/>
                    </a:lnTo>
                    <a:lnTo>
                      <a:pt x="505" y="100"/>
                    </a:lnTo>
                    <a:lnTo>
                      <a:pt x="530" y="131"/>
                    </a:lnTo>
                    <a:lnTo>
                      <a:pt x="549" y="167"/>
                    </a:lnTo>
                    <a:lnTo>
                      <a:pt x="563" y="205"/>
                    </a:lnTo>
                    <a:lnTo>
                      <a:pt x="573" y="246"/>
                    </a:lnTo>
                    <a:lnTo>
                      <a:pt x="576" y="288"/>
                    </a:lnTo>
                    <a:lnTo>
                      <a:pt x="573" y="331"/>
                    </a:lnTo>
                    <a:lnTo>
                      <a:pt x="563" y="371"/>
                    </a:lnTo>
                    <a:lnTo>
                      <a:pt x="549" y="410"/>
                    </a:lnTo>
                    <a:lnTo>
                      <a:pt x="530" y="445"/>
                    </a:lnTo>
                    <a:lnTo>
                      <a:pt x="505" y="477"/>
                    </a:lnTo>
                    <a:lnTo>
                      <a:pt x="477" y="506"/>
                    </a:lnTo>
                    <a:lnTo>
                      <a:pt x="445" y="530"/>
                    </a:lnTo>
                    <a:lnTo>
                      <a:pt x="409" y="550"/>
                    </a:lnTo>
                    <a:lnTo>
                      <a:pt x="371" y="564"/>
                    </a:lnTo>
                    <a:lnTo>
                      <a:pt x="331" y="573"/>
                    </a:lnTo>
                    <a:lnTo>
                      <a:pt x="288" y="576"/>
                    </a:lnTo>
                    <a:lnTo>
                      <a:pt x="245" y="573"/>
                    </a:lnTo>
                    <a:lnTo>
                      <a:pt x="205" y="564"/>
                    </a:lnTo>
                    <a:lnTo>
                      <a:pt x="167" y="550"/>
                    </a:lnTo>
                    <a:lnTo>
                      <a:pt x="131" y="530"/>
                    </a:lnTo>
                    <a:lnTo>
                      <a:pt x="99" y="506"/>
                    </a:lnTo>
                    <a:lnTo>
                      <a:pt x="71" y="477"/>
                    </a:lnTo>
                    <a:lnTo>
                      <a:pt x="46" y="445"/>
                    </a:lnTo>
                    <a:lnTo>
                      <a:pt x="27" y="410"/>
                    </a:lnTo>
                    <a:lnTo>
                      <a:pt x="13" y="371"/>
                    </a:lnTo>
                    <a:lnTo>
                      <a:pt x="3" y="331"/>
                    </a:lnTo>
                    <a:lnTo>
                      <a:pt x="0" y="288"/>
                    </a:lnTo>
                    <a:lnTo>
                      <a:pt x="3" y="246"/>
                    </a:lnTo>
                    <a:lnTo>
                      <a:pt x="13" y="205"/>
                    </a:lnTo>
                    <a:lnTo>
                      <a:pt x="27" y="167"/>
                    </a:lnTo>
                    <a:lnTo>
                      <a:pt x="46" y="131"/>
                    </a:lnTo>
                    <a:lnTo>
                      <a:pt x="71" y="100"/>
                    </a:lnTo>
                    <a:lnTo>
                      <a:pt x="99" y="71"/>
                    </a:lnTo>
                    <a:lnTo>
                      <a:pt x="131" y="46"/>
                    </a:lnTo>
                    <a:lnTo>
                      <a:pt x="167" y="27"/>
                    </a:lnTo>
                    <a:lnTo>
                      <a:pt x="205" y="13"/>
                    </a:lnTo>
                    <a:lnTo>
                      <a:pt x="245" y="3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F301C049-31E0-5E4C-9CEB-0764DB0D1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2751" y="3451226"/>
                <a:ext cx="263525" cy="20638"/>
              </a:xfrm>
              <a:custGeom>
                <a:avLst/>
                <a:gdLst>
                  <a:gd name="T0" fmla="*/ 58 w 1498"/>
                  <a:gd name="T1" fmla="*/ 0 h 115"/>
                  <a:gd name="T2" fmla="*/ 1440 w 1498"/>
                  <a:gd name="T3" fmla="*/ 0 h 115"/>
                  <a:gd name="T4" fmla="*/ 1458 w 1498"/>
                  <a:gd name="T5" fmla="*/ 3 h 115"/>
                  <a:gd name="T6" fmla="*/ 1474 w 1498"/>
                  <a:gd name="T7" fmla="*/ 11 h 115"/>
                  <a:gd name="T8" fmla="*/ 1486 w 1498"/>
                  <a:gd name="T9" fmla="*/ 23 h 115"/>
                  <a:gd name="T10" fmla="*/ 1495 w 1498"/>
                  <a:gd name="T11" fmla="*/ 40 h 115"/>
                  <a:gd name="T12" fmla="*/ 1498 w 1498"/>
                  <a:gd name="T13" fmla="*/ 57 h 115"/>
                  <a:gd name="T14" fmla="*/ 1495 w 1498"/>
                  <a:gd name="T15" fmla="*/ 75 h 115"/>
                  <a:gd name="T16" fmla="*/ 1486 w 1498"/>
                  <a:gd name="T17" fmla="*/ 91 h 115"/>
                  <a:gd name="T18" fmla="*/ 1474 w 1498"/>
                  <a:gd name="T19" fmla="*/ 103 h 115"/>
                  <a:gd name="T20" fmla="*/ 1458 w 1498"/>
                  <a:gd name="T21" fmla="*/ 112 h 115"/>
                  <a:gd name="T22" fmla="*/ 1440 w 1498"/>
                  <a:gd name="T23" fmla="*/ 115 h 115"/>
                  <a:gd name="T24" fmla="*/ 58 w 1498"/>
                  <a:gd name="T25" fmla="*/ 115 h 115"/>
                  <a:gd name="T26" fmla="*/ 40 w 1498"/>
                  <a:gd name="T27" fmla="*/ 112 h 115"/>
                  <a:gd name="T28" fmla="*/ 24 w 1498"/>
                  <a:gd name="T29" fmla="*/ 103 h 115"/>
                  <a:gd name="T30" fmla="*/ 12 w 1498"/>
                  <a:gd name="T31" fmla="*/ 91 h 115"/>
                  <a:gd name="T32" fmla="*/ 3 w 1498"/>
                  <a:gd name="T33" fmla="*/ 75 h 115"/>
                  <a:gd name="T34" fmla="*/ 0 w 1498"/>
                  <a:gd name="T35" fmla="*/ 57 h 115"/>
                  <a:gd name="T36" fmla="*/ 3 w 1498"/>
                  <a:gd name="T37" fmla="*/ 40 h 115"/>
                  <a:gd name="T38" fmla="*/ 12 w 1498"/>
                  <a:gd name="T39" fmla="*/ 23 h 115"/>
                  <a:gd name="T40" fmla="*/ 24 w 1498"/>
                  <a:gd name="T41" fmla="*/ 11 h 115"/>
                  <a:gd name="T42" fmla="*/ 40 w 1498"/>
                  <a:gd name="T43" fmla="*/ 3 h 115"/>
                  <a:gd name="T44" fmla="*/ 58 w 149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8" h="115">
                    <a:moveTo>
                      <a:pt x="58" y="0"/>
                    </a:moveTo>
                    <a:lnTo>
                      <a:pt x="1440" y="0"/>
                    </a:lnTo>
                    <a:lnTo>
                      <a:pt x="1458" y="3"/>
                    </a:lnTo>
                    <a:lnTo>
                      <a:pt x="1474" y="11"/>
                    </a:lnTo>
                    <a:lnTo>
                      <a:pt x="1486" y="23"/>
                    </a:lnTo>
                    <a:lnTo>
                      <a:pt x="1495" y="40"/>
                    </a:lnTo>
                    <a:lnTo>
                      <a:pt x="1498" y="57"/>
                    </a:lnTo>
                    <a:lnTo>
                      <a:pt x="1495" y="75"/>
                    </a:lnTo>
                    <a:lnTo>
                      <a:pt x="1486" y="91"/>
                    </a:lnTo>
                    <a:lnTo>
                      <a:pt x="1474" y="103"/>
                    </a:lnTo>
                    <a:lnTo>
                      <a:pt x="1458" y="112"/>
                    </a:lnTo>
                    <a:lnTo>
                      <a:pt x="144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2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91DF31F1-4394-064E-8799-196366E69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2751" y="3502026"/>
                <a:ext cx="263525" cy="20638"/>
              </a:xfrm>
              <a:custGeom>
                <a:avLst/>
                <a:gdLst>
                  <a:gd name="T0" fmla="*/ 58 w 1498"/>
                  <a:gd name="T1" fmla="*/ 0 h 115"/>
                  <a:gd name="T2" fmla="*/ 1440 w 1498"/>
                  <a:gd name="T3" fmla="*/ 0 h 115"/>
                  <a:gd name="T4" fmla="*/ 1458 w 1498"/>
                  <a:gd name="T5" fmla="*/ 3 h 115"/>
                  <a:gd name="T6" fmla="*/ 1474 w 1498"/>
                  <a:gd name="T7" fmla="*/ 11 h 115"/>
                  <a:gd name="T8" fmla="*/ 1486 w 1498"/>
                  <a:gd name="T9" fmla="*/ 23 h 115"/>
                  <a:gd name="T10" fmla="*/ 1495 w 1498"/>
                  <a:gd name="T11" fmla="*/ 40 h 115"/>
                  <a:gd name="T12" fmla="*/ 1498 w 1498"/>
                  <a:gd name="T13" fmla="*/ 57 h 115"/>
                  <a:gd name="T14" fmla="*/ 1495 w 1498"/>
                  <a:gd name="T15" fmla="*/ 75 h 115"/>
                  <a:gd name="T16" fmla="*/ 1486 w 1498"/>
                  <a:gd name="T17" fmla="*/ 91 h 115"/>
                  <a:gd name="T18" fmla="*/ 1474 w 1498"/>
                  <a:gd name="T19" fmla="*/ 103 h 115"/>
                  <a:gd name="T20" fmla="*/ 1458 w 1498"/>
                  <a:gd name="T21" fmla="*/ 112 h 115"/>
                  <a:gd name="T22" fmla="*/ 1440 w 1498"/>
                  <a:gd name="T23" fmla="*/ 115 h 115"/>
                  <a:gd name="T24" fmla="*/ 58 w 1498"/>
                  <a:gd name="T25" fmla="*/ 115 h 115"/>
                  <a:gd name="T26" fmla="*/ 40 w 1498"/>
                  <a:gd name="T27" fmla="*/ 112 h 115"/>
                  <a:gd name="T28" fmla="*/ 24 w 1498"/>
                  <a:gd name="T29" fmla="*/ 103 h 115"/>
                  <a:gd name="T30" fmla="*/ 12 w 1498"/>
                  <a:gd name="T31" fmla="*/ 91 h 115"/>
                  <a:gd name="T32" fmla="*/ 3 w 1498"/>
                  <a:gd name="T33" fmla="*/ 75 h 115"/>
                  <a:gd name="T34" fmla="*/ 0 w 1498"/>
                  <a:gd name="T35" fmla="*/ 57 h 115"/>
                  <a:gd name="T36" fmla="*/ 3 w 1498"/>
                  <a:gd name="T37" fmla="*/ 40 h 115"/>
                  <a:gd name="T38" fmla="*/ 12 w 1498"/>
                  <a:gd name="T39" fmla="*/ 23 h 115"/>
                  <a:gd name="T40" fmla="*/ 24 w 1498"/>
                  <a:gd name="T41" fmla="*/ 11 h 115"/>
                  <a:gd name="T42" fmla="*/ 40 w 1498"/>
                  <a:gd name="T43" fmla="*/ 3 h 115"/>
                  <a:gd name="T44" fmla="*/ 58 w 149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8" h="115">
                    <a:moveTo>
                      <a:pt x="58" y="0"/>
                    </a:moveTo>
                    <a:lnTo>
                      <a:pt x="1440" y="0"/>
                    </a:lnTo>
                    <a:lnTo>
                      <a:pt x="1458" y="3"/>
                    </a:lnTo>
                    <a:lnTo>
                      <a:pt x="1474" y="11"/>
                    </a:lnTo>
                    <a:lnTo>
                      <a:pt x="1486" y="23"/>
                    </a:lnTo>
                    <a:lnTo>
                      <a:pt x="1495" y="40"/>
                    </a:lnTo>
                    <a:lnTo>
                      <a:pt x="1498" y="57"/>
                    </a:lnTo>
                    <a:lnTo>
                      <a:pt x="1495" y="75"/>
                    </a:lnTo>
                    <a:lnTo>
                      <a:pt x="1486" y="91"/>
                    </a:lnTo>
                    <a:lnTo>
                      <a:pt x="1474" y="103"/>
                    </a:lnTo>
                    <a:lnTo>
                      <a:pt x="1458" y="112"/>
                    </a:lnTo>
                    <a:lnTo>
                      <a:pt x="144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2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6E88AB57-6B52-EF42-AC9E-3B73012216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19713" y="3014663"/>
                <a:ext cx="609600" cy="609600"/>
              </a:xfrm>
              <a:custGeom>
                <a:avLst/>
                <a:gdLst>
                  <a:gd name="T0" fmla="*/ 2938 w 3456"/>
                  <a:gd name="T1" fmla="*/ 2995 h 3456"/>
                  <a:gd name="T2" fmla="*/ 2995 w 3456"/>
                  <a:gd name="T3" fmla="*/ 2592 h 3456"/>
                  <a:gd name="T4" fmla="*/ 3007 w 3456"/>
                  <a:gd name="T5" fmla="*/ 2558 h 3456"/>
                  <a:gd name="T6" fmla="*/ 3035 w 3456"/>
                  <a:gd name="T7" fmla="*/ 2538 h 3456"/>
                  <a:gd name="T8" fmla="*/ 3071 w 3456"/>
                  <a:gd name="T9" fmla="*/ 2538 h 3456"/>
                  <a:gd name="T10" fmla="*/ 3099 w 3456"/>
                  <a:gd name="T11" fmla="*/ 2558 h 3456"/>
                  <a:gd name="T12" fmla="*/ 3110 w 3456"/>
                  <a:gd name="T13" fmla="*/ 2592 h 3456"/>
                  <a:gd name="T14" fmla="*/ 3341 w 3456"/>
                  <a:gd name="T15" fmla="*/ 2822 h 3456"/>
                  <a:gd name="T16" fmla="*/ 2938 w 3456"/>
                  <a:gd name="T17" fmla="*/ 2131 h 3456"/>
                  <a:gd name="T18" fmla="*/ 634 w 3456"/>
                  <a:gd name="T19" fmla="*/ 3341 h 3456"/>
                  <a:gd name="T20" fmla="*/ 2822 w 3456"/>
                  <a:gd name="T21" fmla="*/ 2131 h 3456"/>
                  <a:gd name="T22" fmla="*/ 115 w 3456"/>
                  <a:gd name="T23" fmla="*/ 2131 h 3456"/>
                  <a:gd name="T24" fmla="*/ 346 w 3456"/>
                  <a:gd name="T25" fmla="*/ 2822 h 3456"/>
                  <a:gd name="T26" fmla="*/ 349 w 3456"/>
                  <a:gd name="T27" fmla="*/ 2574 h 3456"/>
                  <a:gd name="T28" fmla="*/ 370 w 3456"/>
                  <a:gd name="T29" fmla="*/ 2546 h 3456"/>
                  <a:gd name="T30" fmla="*/ 403 w 3456"/>
                  <a:gd name="T31" fmla="*/ 2534 h 3456"/>
                  <a:gd name="T32" fmla="*/ 437 w 3456"/>
                  <a:gd name="T33" fmla="*/ 2546 h 3456"/>
                  <a:gd name="T34" fmla="*/ 458 w 3456"/>
                  <a:gd name="T35" fmla="*/ 2574 h 3456"/>
                  <a:gd name="T36" fmla="*/ 461 w 3456"/>
                  <a:gd name="T37" fmla="*/ 2995 h 3456"/>
                  <a:gd name="T38" fmla="*/ 518 w 3456"/>
                  <a:gd name="T39" fmla="*/ 2131 h 3456"/>
                  <a:gd name="T40" fmla="*/ 115 w 3456"/>
                  <a:gd name="T41" fmla="*/ 1094 h 3456"/>
                  <a:gd name="T42" fmla="*/ 3341 w 3456"/>
                  <a:gd name="T43" fmla="*/ 2016 h 3456"/>
                  <a:gd name="T44" fmla="*/ 115 w 3456"/>
                  <a:gd name="T45" fmla="*/ 1094 h 3456"/>
                  <a:gd name="T46" fmla="*/ 634 w 3456"/>
                  <a:gd name="T47" fmla="*/ 979 h 3456"/>
                  <a:gd name="T48" fmla="*/ 2822 w 3456"/>
                  <a:gd name="T49" fmla="*/ 115 h 3456"/>
                  <a:gd name="T50" fmla="*/ 518 w 3456"/>
                  <a:gd name="T51" fmla="*/ 0 h 3456"/>
                  <a:gd name="T52" fmla="*/ 2938 w 3456"/>
                  <a:gd name="T53" fmla="*/ 979 h 3456"/>
                  <a:gd name="T54" fmla="*/ 3456 w 3456"/>
                  <a:gd name="T55" fmla="*/ 2938 h 3456"/>
                  <a:gd name="T56" fmla="*/ 3110 w 3456"/>
                  <a:gd name="T57" fmla="*/ 3110 h 3456"/>
                  <a:gd name="T58" fmla="*/ 2938 w 3456"/>
                  <a:gd name="T59" fmla="*/ 3456 h 3456"/>
                  <a:gd name="T60" fmla="*/ 518 w 3456"/>
                  <a:gd name="T61" fmla="*/ 3110 h 3456"/>
                  <a:gd name="T62" fmla="*/ 346 w 3456"/>
                  <a:gd name="T63" fmla="*/ 2938 h 3456"/>
                  <a:gd name="T64" fmla="*/ 0 w 3456"/>
                  <a:gd name="T65" fmla="*/ 979 h 3456"/>
                  <a:gd name="T66" fmla="*/ 518 w 3456"/>
                  <a:gd name="T67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56" h="3456">
                    <a:moveTo>
                      <a:pt x="2938" y="2131"/>
                    </a:moveTo>
                    <a:lnTo>
                      <a:pt x="2938" y="2995"/>
                    </a:lnTo>
                    <a:lnTo>
                      <a:pt x="2995" y="2995"/>
                    </a:lnTo>
                    <a:lnTo>
                      <a:pt x="2995" y="2592"/>
                    </a:lnTo>
                    <a:lnTo>
                      <a:pt x="2998" y="2574"/>
                    </a:lnTo>
                    <a:lnTo>
                      <a:pt x="3007" y="2558"/>
                    </a:lnTo>
                    <a:lnTo>
                      <a:pt x="3019" y="2546"/>
                    </a:lnTo>
                    <a:lnTo>
                      <a:pt x="3035" y="2538"/>
                    </a:lnTo>
                    <a:lnTo>
                      <a:pt x="3053" y="2534"/>
                    </a:lnTo>
                    <a:lnTo>
                      <a:pt x="3071" y="2538"/>
                    </a:lnTo>
                    <a:lnTo>
                      <a:pt x="3086" y="2546"/>
                    </a:lnTo>
                    <a:lnTo>
                      <a:pt x="3099" y="2558"/>
                    </a:lnTo>
                    <a:lnTo>
                      <a:pt x="3107" y="2574"/>
                    </a:lnTo>
                    <a:lnTo>
                      <a:pt x="3110" y="2592"/>
                    </a:lnTo>
                    <a:lnTo>
                      <a:pt x="3110" y="2822"/>
                    </a:lnTo>
                    <a:lnTo>
                      <a:pt x="3341" y="2822"/>
                    </a:lnTo>
                    <a:lnTo>
                      <a:pt x="3341" y="2131"/>
                    </a:lnTo>
                    <a:lnTo>
                      <a:pt x="2938" y="2131"/>
                    </a:lnTo>
                    <a:close/>
                    <a:moveTo>
                      <a:pt x="634" y="2131"/>
                    </a:moveTo>
                    <a:lnTo>
                      <a:pt x="634" y="3341"/>
                    </a:lnTo>
                    <a:lnTo>
                      <a:pt x="2822" y="3341"/>
                    </a:lnTo>
                    <a:lnTo>
                      <a:pt x="2822" y="2131"/>
                    </a:lnTo>
                    <a:lnTo>
                      <a:pt x="634" y="2131"/>
                    </a:lnTo>
                    <a:close/>
                    <a:moveTo>
                      <a:pt x="115" y="2131"/>
                    </a:moveTo>
                    <a:lnTo>
                      <a:pt x="115" y="2822"/>
                    </a:lnTo>
                    <a:lnTo>
                      <a:pt x="346" y="2822"/>
                    </a:lnTo>
                    <a:lnTo>
                      <a:pt x="346" y="2592"/>
                    </a:lnTo>
                    <a:lnTo>
                      <a:pt x="349" y="2574"/>
                    </a:lnTo>
                    <a:lnTo>
                      <a:pt x="357" y="2558"/>
                    </a:lnTo>
                    <a:lnTo>
                      <a:pt x="370" y="2546"/>
                    </a:lnTo>
                    <a:lnTo>
                      <a:pt x="385" y="2538"/>
                    </a:lnTo>
                    <a:lnTo>
                      <a:pt x="403" y="2534"/>
                    </a:lnTo>
                    <a:lnTo>
                      <a:pt x="421" y="2538"/>
                    </a:lnTo>
                    <a:lnTo>
                      <a:pt x="437" y="2546"/>
                    </a:lnTo>
                    <a:lnTo>
                      <a:pt x="449" y="2558"/>
                    </a:lnTo>
                    <a:lnTo>
                      <a:pt x="458" y="2574"/>
                    </a:lnTo>
                    <a:lnTo>
                      <a:pt x="461" y="2592"/>
                    </a:lnTo>
                    <a:lnTo>
                      <a:pt x="461" y="2995"/>
                    </a:lnTo>
                    <a:lnTo>
                      <a:pt x="518" y="2995"/>
                    </a:lnTo>
                    <a:lnTo>
                      <a:pt x="518" y="2131"/>
                    </a:lnTo>
                    <a:lnTo>
                      <a:pt x="115" y="2131"/>
                    </a:lnTo>
                    <a:close/>
                    <a:moveTo>
                      <a:pt x="115" y="1094"/>
                    </a:moveTo>
                    <a:lnTo>
                      <a:pt x="115" y="2016"/>
                    </a:lnTo>
                    <a:lnTo>
                      <a:pt x="3341" y="2016"/>
                    </a:lnTo>
                    <a:lnTo>
                      <a:pt x="3341" y="1094"/>
                    </a:lnTo>
                    <a:lnTo>
                      <a:pt x="115" y="1094"/>
                    </a:lnTo>
                    <a:close/>
                    <a:moveTo>
                      <a:pt x="634" y="115"/>
                    </a:moveTo>
                    <a:lnTo>
                      <a:pt x="634" y="979"/>
                    </a:lnTo>
                    <a:lnTo>
                      <a:pt x="2822" y="979"/>
                    </a:lnTo>
                    <a:lnTo>
                      <a:pt x="2822" y="115"/>
                    </a:lnTo>
                    <a:lnTo>
                      <a:pt x="634" y="115"/>
                    </a:lnTo>
                    <a:close/>
                    <a:moveTo>
                      <a:pt x="518" y="0"/>
                    </a:moveTo>
                    <a:lnTo>
                      <a:pt x="2938" y="0"/>
                    </a:lnTo>
                    <a:lnTo>
                      <a:pt x="2938" y="979"/>
                    </a:lnTo>
                    <a:lnTo>
                      <a:pt x="3456" y="979"/>
                    </a:lnTo>
                    <a:lnTo>
                      <a:pt x="3456" y="2938"/>
                    </a:lnTo>
                    <a:lnTo>
                      <a:pt x="3110" y="2938"/>
                    </a:lnTo>
                    <a:lnTo>
                      <a:pt x="3110" y="3110"/>
                    </a:lnTo>
                    <a:lnTo>
                      <a:pt x="2938" y="3110"/>
                    </a:lnTo>
                    <a:lnTo>
                      <a:pt x="2938" y="3456"/>
                    </a:lnTo>
                    <a:lnTo>
                      <a:pt x="518" y="3456"/>
                    </a:lnTo>
                    <a:lnTo>
                      <a:pt x="518" y="3110"/>
                    </a:lnTo>
                    <a:lnTo>
                      <a:pt x="346" y="3110"/>
                    </a:lnTo>
                    <a:lnTo>
                      <a:pt x="346" y="2938"/>
                    </a:lnTo>
                    <a:lnTo>
                      <a:pt x="0" y="2938"/>
                    </a:lnTo>
                    <a:lnTo>
                      <a:pt x="0" y="979"/>
                    </a:lnTo>
                    <a:lnTo>
                      <a:pt x="518" y="979"/>
                    </a:lnTo>
                    <a:lnTo>
                      <a:pt x="5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CA82D9D-4713-414A-AA2B-F6700AF61C8B}"/>
              </a:ext>
            </a:extLst>
          </p:cNvPr>
          <p:cNvSpPr txBox="1"/>
          <p:nvPr/>
        </p:nvSpPr>
        <p:spPr>
          <a:xfrm>
            <a:off x="-2393004" y="47470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grpSp>
        <p:nvGrpSpPr>
          <p:cNvPr id="183" name="组合 182">
            <a:extLst>
              <a:ext uri="{FF2B5EF4-FFF2-40B4-BE49-F238E27FC236}">
                <a16:creationId xmlns:a16="http://schemas.microsoft.com/office/drawing/2014/main" id="{3AC83C5F-7B4C-B54D-B65B-3501A8978573}"/>
              </a:ext>
            </a:extLst>
          </p:cNvPr>
          <p:cNvGrpSpPr/>
          <p:nvPr/>
        </p:nvGrpSpPr>
        <p:grpSpPr>
          <a:xfrm>
            <a:off x="658750" y="1887407"/>
            <a:ext cx="4613484" cy="4185384"/>
            <a:chOff x="1632241" y="1485147"/>
            <a:chExt cx="5040663" cy="4572924"/>
          </a:xfrm>
        </p:grpSpPr>
        <p:sp>
          <p:nvSpPr>
            <p:cNvPr id="184" name="Freeform 394">
              <a:extLst>
                <a:ext uri="{FF2B5EF4-FFF2-40B4-BE49-F238E27FC236}">
                  <a16:creationId xmlns:a16="http://schemas.microsoft.com/office/drawing/2014/main" id="{B7B5D126-47F6-8947-A961-96400141F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925" y="5339965"/>
              <a:ext cx="3873595" cy="546903"/>
            </a:xfrm>
            <a:custGeom>
              <a:avLst/>
              <a:gdLst>
                <a:gd name="T0" fmla="*/ 669 w 903"/>
                <a:gd name="T1" fmla="*/ 0 h 125"/>
                <a:gd name="T2" fmla="*/ 0 w 903"/>
                <a:gd name="T3" fmla="*/ 65 h 125"/>
                <a:gd name="T4" fmla="*/ 213 w 903"/>
                <a:gd name="T5" fmla="*/ 125 h 125"/>
                <a:gd name="T6" fmla="*/ 887 w 903"/>
                <a:gd name="T7" fmla="*/ 91 h 125"/>
                <a:gd name="T8" fmla="*/ 695 w 903"/>
                <a:gd name="T9" fmla="*/ 0 h 125"/>
                <a:gd name="T10" fmla="*/ 669 w 903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125">
                  <a:moveTo>
                    <a:pt x="669" y="0"/>
                  </a:moveTo>
                  <a:cubicBezTo>
                    <a:pt x="486" y="0"/>
                    <a:pt x="0" y="65"/>
                    <a:pt x="0" y="65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67" y="125"/>
                    <a:pt x="872" y="117"/>
                    <a:pt x="887" y="91"/>
                  </a:cubicBezTo>
                  <a:cubicBezTo>
                    <a:pt x="903" y="65"/>
                    <a:pt x="851" y="8"/>
                    <a:pt x="695" y="0"/>
                  </a:cubicBezTo>
                  <a:cubicBezTo>
                    <a:pt x="687" y="0"/>
                    <a:pt x="678" y="0"/>
                    <a:pt x="669" y="0"/>
                  </a:cubicBezTo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rgbClr val="F1F1F1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5" name="Freeform 390">
              <a:extLst>
                <a:ext uri="{FF2B5EF4-FFF2-40B4-BE49-F238E27FC236}">
                  <a16:creationId xmlns:a16="http://schemas.microsoft.com/office/drawing/2014/main" id="{7B911747-4405-0444-9EBB-533520DDD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241" y="5087242"/>
              <a:ext cx="3873595" cy="546903"/>
            </a:xfrm>
            <a:custGeom>
              <a:avLst/>
              <a:gdLst>
                <a:gd name="T0" fmla="*/ 669 w 903"/>
                <a:gd name="T1" fmla="*/ 0 h 125"/>
                <a:gd name="T2" fmla="*/ 0 w 903"/>
                <a:gd name="T3" fmla="*/ 66 h 125"/>
                <a:gd name="T4" fmla="*/ 213 w 903"/>
                <a:gd name="T5" fmla="*/ 125 h 125"/>
                <a:gd name="T6" fmla="*/ 887 w 903"/>
                <a:gd name="T7" fmla="*/ 92 h 125"/>
                <a:gd name="T8" fmla="*/ 695 w 903"/>
                <a:gd name="T9" fmla="*/ 1 h 125"/>
                <a:gd name="T10" fmla="*/ 669 w 903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125">
                  <a:moveTo>
                    <a:pt x="669" y="0"/>
                  </a:moveTo>
                  <a:cubicBezTo>
                    <a:pt x="486" y="0"/>
                    <a:pt x="0" y="66"/>
                    <a:pt x="0" y="66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67" y="125"/>
                    <a:pt x="871" y="118"/>
                    <a:pt x="887" y="92"/>
                  </a:cubicBezTo>
                  <a:cubicBezTo>
                    <a:pt x="903" y="66"/>
                    <a:pt x="851" y="9"/>
                    <a:pt x="695" y="1"/>
                  </a:cubicBezTo>
                  <a:cubicBezTo>
                    <a:pt x="687" y="0"/>
                    <a:pt x="678" y="0"/>
                    <a:pt x="669" y="0"/>
                  </a:cubicBezTo>
                </a:path>
              </a:pathLst>
            </a:custGeom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F1F1F1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186" name="Group 372">
              <a:extLst>
                <a:ext uri="{FF2B5EF4-FFF2-40B4-BE49-F238E27FC236}">
                  <a16:creationId xmlns:a16="http://schemas.microsoft.com/office/drawing/2014/main" id="{1F13C105-8487-0348-89D7-D86C4266DC4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72941" y="1502118"/>
              <a:ext cx="4099963" cy="4195941"/>
              <a:chOff x="2292" y="885"/>
              <a:chExt cx="2264" cy="2317"/>
            </a:xfr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rgbClr val="4A639A"/>
                </a:gs>
              </a:gsLst>
              <a:lin ang="2700000" scaled="1"/>
            </a:gradFill>
            <a:effectLst/>
          </p:grpSpPr>
          <p:sp>
            <p:nvSpPr>
              <p:cNvPr id="258" name="Freeform 373">
                <a:extLst>
                  <a:ext uri="{FF2B5EF4-FFF2-40B4-BE49-F238E27FC236}">
                    <a16:creationId xmlns:a16="http://schemas.microsoft.com/office/drawing/2014/main" id="{36FB721A-4D59-A14A-8996-5283FCCC5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2872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59" name="Freeform 374">
                <a:extLst>
                  <a:ext uri="{FF2B5EF4-FFF2-40B4-BE49-F238E27FC236}">
                    <a16:creationId xmlns:a16="http://schemas.microsoft.com/office/drawing/2014/main" id="{0EB8BDDC-5DA5-3649-925D-2C3E77AFB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885"/>
                <a:ext cx="2264" cy="2317"/>
              </a:xfrm>
              <a:custGeom>
                <a:avLst/>
                <a:gdLst>
                  <a:gd name="T0" fmla="*/ 883 w 956"/>
                  <a:gd name="T1" fmla="*/ 449 h 978"/>
                  <a:gd name="T2" fmla="*/ 883 w 956"/>
                  <a:gd name="T3" fmla="*/ 449 h 978"/>
                  <a:gd name="T4" fmla="*/ 877 w 956"/>
                  <a:gd name="T5" fmla="*/ 448 h 978"/>
                  <a:gd name="T6" fmla="*/ 865 w 956"/>
                  <a:gd name="T7" fmla="*/ 446 h 978"/>
                  <a:gd name="T8" fmla="*/ 865 w 956"/>
                  <a:gd name="T9" fmla="*/ 446 h 978"/>
                  <a:gd name="T10" fmla="*/ 762 w 956"/>
                  <a:gd name="T11" fmla="*/ 434 h 978"/>
                  <a:gd name="T12" fmla="*/ 762 w 956"/>
                  <a:gd name="T13" fmla="*/ 346 h 978"/>
                  <a:gd name="T14" fmla="*/ 641 w 956"/>
                  <a:gd name="T15" fmla="*/ 337 h 978"/>
                  <a:gd name="T16" fmla="*/ 641 w 956"/>
                  <a:gd name="T17" fmla="*/ 249 h 978"/>
                  <a:gd name="T18" fmla="*/ 519 w 956"/>
                  <a:gd name="T19" fmla="*/ 246 h 978"/>
                  <a:gd name="T20" fmla="*/ 519 w 956"/>
                  <a:gd name="T21" fmla="*/ 159 h 978"/>
                  <a:gd name="T22" fmla="*/ 397 w 956"/>
                  <a:gd name="T23" fmla="*/ 159 h 978"/>
                  <a:gd name="T24" fmla="*/ 397 w 956"/>
                  <a:gd name="T25" fmla="*/ 76 h 978"/>
                  <a:gd name="T26" fmla="*/ 275 w 956"/>
                  <a:gd name="T27" fmla="*/ 76 h 978"/>
                  <a:gd name="T28" fmla="*/ 275 w 956"/>
                  <a:gd name="T29" fmla="*/ 0 h 978"/>
                  <a:gd name="T30" fmla="*/ 3 w 956"/>
                  <a:gd name="T31" fmla="*/ 0 h 978"/>
                  <a:gd name="T32" fmla="*/ 0 w 956"/>
                  <a:gd name="T33" fmla="*/ 3 h 978"/>
                  <a:gd name="T34" fmla="*/ 0 w 956"/>
                  <a:gd name="T35" fmla="*/ 962 h 978"/>
                  <a:gd name="T36" fmla="*/ 884 w 956"/>
                  <a:gd name="T37" fmla="*/ 978 h 978"/>
                  <a:gd name="T38" fmla="*/ 883 w 956"/>
                  <a:gd name="T39" fmla="*/ 809 h 978"/>
                  <a:gd name="T40" fmla="*/ 951 w 956"/>
                  <a:gd name="T41" fmla="*/ 839 h 978"/>
                  <a:gd name="T42" fmla="*/ 951 w 956"/>
                  <a:gd name="T43" fmla="*/ 481 h 978"/>
                  <a:gd name="T44" fmla="*/ 883 w 956"/>
                  <a:gd name="T45" fmla="*/ 449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6" h="978">
                    <a:moveTo>
                      <a:pt x="883" y="449"/>
                    </a:moveTo>
                    <a:cubicBezTo>
                      <a:pt x="883" y="449"/>
                      <a:pt x="883" y="449"/>
                      <a:pt x="883" y="449"/>
                    </a:cubicBezTo>
                    <a:cubicBezTo>
                      <a:pt x="881" y="449"/>
                      <a:pt x="879" y="448"/>
                      <a:pt x="877" y="448"/>
                    </a:cubicBezTo>
                    <a:cubicBezTo>
                      <a:pt x="874" y="447"/>
                      <a:pt x="869" y="447"/>
                      <a:pt x="865" y="446"/>
                    </a:cubicBezTo>
                    <a:cubicBezTo>
                      <a:pt x="865" y="446"/>
                      <a:pt x="865" y="446"/>
                      <a:pt x="865" y="446"/>
                    </a:cubicBezTo>
                    <a:cubicBezTo>
                      <a:pt x="831" y="441"/>
                      <a:pt x="797" y="437"/>
                      <a:pt x="762" y="434"/>
                    </a:cubicBezTo>
                    <a:cubicBezTo>
                      <a:pt x="762" y="404"/>
                      <a:pt x="762" y="375"/>
                      <a:pt x="762" y="346"/>
                    </a:cubicBezTo>
                    <a:cubicBezTo>
                      <a:pt x="722" y="342"/>
                      <a:pt x="681" y="339"/>
                      <a:pt x="641" y="337"/>
                    </a:cubicBezTo>
                    <a:cubicBezTo>
                      <a:pt x="641" y="308"/>
                      <a:pt x="641" y="278"/>
                      <a:pt x="641" y="249"/>
                    </a:cubicBezTo>
                    <a:cubicBezTo>
                      <a:pt x="600" y="247"/>
                      <a:pt x="559" y="246"/>
                      <a:pt x="519" y="246"/>
                    </a:cubicBezTo>
                    <a:cubicBezTo>
                      <a:pt x="519" y="216"/>
                      <a:pt x="519" y="188"/>
                      <a:pt x="519" y="159"/>
                    </a:cubicBezTo>
                    <a:cubicBezTo>
                      <a:pt x="397" y="159"/>
                      <a:pt x="397" y="159"/>
                      <a:pt x="397" y="159"/>
                    </a:cubicBezTo>
                    <a:cubicBezTo>
                      <a:pt x="397" y="129"/>
                      <a:pt x="397" y="105"/>
                      <a:pt x="397" y="76"/>
                    </a:cubicBezTo>
                    <a:cubicBezTo>
                      <a:pt x="275" y="76"/>
                      <a:pt x="275" y="76"/>
                      <a:pt x="275" y="76"/>
                    </a:cubicBezTo>
                    <a:cubicBezTo>
                      <a:pt x="275" y="47"/>
                      <a:pt x="275" y="30"/>
                      <a:pt x="27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640"/>
                      <a:pt x="0" y="962"/>
                    </a:cubicBezTo>
                    <a:cubicBezTo>
                      <a:pt x="190" y="962"/>
                      <a:pt x="576" y="933"/>
                      <a:pt x="884" y="978"/>
                    </a:cubicBezTo>
                    <a:cubicBezTo>
                      <a:pt x="884" y="921"/>
                      <a:pt x="884" y="865"/>
                      <a:pt x="883" y="809"/>
                    </a:cubicBezTo>
                    <a:cubicBezTo>
                      <a:pt x="943" y="819"/>
                      <a:pt x="950" y="834"/>
                      <a:pt x="951" y="839"/>
                    </a:cubicBezTo>
                    <a:cubicBezTo>
                      <a:pt x="951" y="481"/>
                      <a:pt x="951" y="481"/>
                      <a:pt x="951" y="481"/>
                    </a:cubicBezTo>
                    <a:cubicBezTo>
                      <a:pt x="951" y="481"/>
                      <a:pt x="956" y="461"/>
                      <a:pt x="883" y="449"/>
                    </a:cubicBezTo>
                    <a:close/>
                  </a:path>
                </a:pathLst>
              </a:custGeom>
              <a:solidFill>
                <a:srgbClr val="196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87" name="Freeform 365">
              <a:extLst>
                <a:ext uri="{FF2B5EF4-FFF2-40B4-BE49-F238E27FC236}">
                  <a16:creationId xmlns:a16="http://schemas.microsoft.com/office/drawing/2014/main" id="{1F45BA10-692B-704E-8452-F2DA9184FF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021" y="2938565"/>
              <a:ext cx="3096703" cy="2892067"/>
            </a:xfrm>
            <a:custGeom>
              <a:avLst/>
              <a:gdLst>
                <a:gd name="T0" fmla="*/ 226 w 721"/>
                <a:gd name="T1" fmla="*/ 329 h 673"/>
                <a:gd name="T2" fmla="*/ 188 w 721"/>
                <a:gd name="T3" fmla="*/ 305 h 673"/>
                <a:gd name="T4" fmla="*/ 253 w 721"/>
                <a:gd name="T5" fmla="*/ 331 h 673"/>
                <a:gd name="T6" fmla="*/ 229 w 721"/>
                <a:gd name="T7" fmla="*/ 375 h 673"/>
                <a:gd name="T8" fmla="*/ 146 w 721"/>
                <a:gd name="T9" fmla="*/ 463 h 673"/>
                <a:gd name="T10" fmla="*/ 198 w 721"/>
                <a:gd name="T11" fmla="*/ 434 h 673"/>
                <a:gd name="T12" fmla="*/ 216 w 721"/>
                <a:gd name="T13" fmla="*/ 436 h 673"/>
                <a:gd name="T14" fmla="*/ 225 w 721"/>
                <a:gd name="T15" fmla="*/ 434 h 673"/>
                <a:gd name="T16" fmla="*/ 155 w 721"/>
                <a:gd name="T17" fmla="*/ 3 h 673"/>
                <a:gd name="T18" fmla="*/ 141 w 721"/>
                <a:gd name="T19" fmla="*/ 66 h 673"/>
                <a:gd name="T20" fmla="*/ 144 w 721"/>
                <a:gd name="T21" fmla="*/ 70 h 673"/>
                <a:gd name="T22" fmla="*/ 144 w 721"/>
                <a:gd name="T23" fmla="*/ 77 h 673"/>
                <a:gd name="T24" fmla="*/ 122 w 721"/>
                <a:gd name="T25" fmla="*/ 118 h 673"/>
                <a:gd name="T26" fmla="*/ 100 w 721"/>
                <a:gd name="T27" fmla="*/ 164 h 673"/>
                <a:gd name="T28" fmla="*/ 61 w 721"/>
                <a:gd name="T29" fmla="*/ 240 h 673"/>
                <a:gd name="T30" fmla="*/ 98 w 721"/>
                <a:gd name="T31" fmla="*/ 206 h 673"/>
                <a:gd name="T32" fmla="*/ 114 w 721"/>
                <a:gd name="T33" fmla="*/ 269 h 673"/>
                <a:gd name="T34" fmla="*/ 133 w 721"/>
                <a:gd name="T35" fmla="*/ 297 h 673"/>
                <a:gd name="T36" fmla="*/ 130 w 721"/>
                <a:gd name="T37" fmla="*/ 328 h 673"/>
                <a:gd name="T38" fmla="*/ 72 w 721"/>
                <a:gd name="T39" fmla="*/ 433 h 673"/>
                <a:gd name="T40" fmla="*/ 80 w 721"/>
                <a:gd name="T41" fmla="*/ 436 h 673"/>
                <a:gd name="T42" fmla="*/ 98 w 721"/>
                <a:gd name="T43" fmla="*/ 433 h 673"/>
                <a:gd name="T44" fmla="*/ 86 w 721"/>
                <a:gd name="T45" fmla="*/ 503 h 673"/>
                <a:gd name="T46" fmla="*/ 80 w 721"/>
                <a:gd name="T47" fmla="*/ 522 h 673"/>
                <a:gd name="T48" fmla="*/ 92 w 721"/>
                <a:gd name="T49" fmla="*/ 531 h 673"/>
                <a:gd name="T50" fmla="*/ 97 w 721"/>
                <a:gd name="T51" fmla="*/ 530 h 673"/>
                <a:gd name="T52" fmla="*/ 99 w 721"/>
                <a:gd name="T53" fmla="*/ 535 h 673"/>
                <a:gd name="T54" fmla="*/ 114 w 721"/>
                <a:gd name="T55" fmla="*/ 551 h 673"/>
                <a:gd name="T56" fmla="*/ 0 w 721"/>
                <a:gd name="T57" fmla="*/ 652 h 673"/>
                <a:gd name="T58" fmla="*/ 686 w 721"/>
                <a:gd name="T59" fmla="*/ 673 h 673"/>
                <a:gd name="T60" fmla="*/ 721 w 721"/>
                <a:gd name="T61" fmla="*/ 512 h 673"/>
                <a:gd name="T62" fmla="*/ 460 w 721"/>
                <a:gd name="T63" fmla="*/ 218 h 673"/>
                <a:gd name="T64" fmla="*/ 345 w 721"/>
                <a:gd name="T65" fmla="*/ 293 h 673"/>
                <a:gd name="T66" fmla="*/ 289 w 721"/>
                <a:gd name="T67" fmla="*/ 375 h 673"/>
                <a:gd name="T68" fmla="*/ 292 w 721"/>
                <a:gd name="T69" fmla="*/ 281 h 673"/>
                <a:gd name="T70" fmla="*/ 223 w 721"/>
                <a:gd name="T71" fmla="*/ 230 h 673"/>
                <a:gd name="T72" fmla="*/ 267 w 721"/>
                <a:gd name="T73" fmla="*/ 239 h 673"/>
                <a:gd name="T74" fmla="*/ 277 w 721"/>
                <a:gd name="T75" fmla="*/ 248 h 673"/>
                <a:gd name="T76" fmla="*/ 295 w 721"/>
                <a:gd name="T77" fmla="*/ 249 h 673"/>
                <a:gd name="T78" fmla="*/ 305 w 721"/>
                <a:gd name="T79" fmla="*/ 239 h 673"/>
                <a:gd name="T80" fmla="*/ 306 w 721"/>
                <a:gd name="T81" fmla="*/ 224 h 673"/>
                <a:gd name="T82" fmla="*/ 296 w 721"/>
                <a:gd name="T83" fmla="*/ 219 h 673"/>
                <a:gd name="T84" fmla="*/ 285 w 721"/>
                <a:gd name="T85" fmla="*/ 218 h 673"/>
                <a:gd name="T86" fmla="*/ 277 w 721"/>
                <a:gd name="T87" fmla="*/ 217 h 673"/>
                <a:gd name="T88" fmla="*/ 217 w 721"/>
                <a:gd name="T89" fmla="*/ 184 h 673"/>
                <a:gd name="T90" fmla="*/ 191 w 721"/>
                <a:gd name="T91" fmla="*/ 113 h 673"/>
                <a:gd name="T92" fmla="*/ 182 w 721"/>
                <a:gd name="T93" fmla="*/ 87 h 673"/>
                <a:gd name="T94" fmla="*/ 189 w 721"/>
                <a:gd name="T95" fmla="*/ 79 h 673"/>
                <a:gd name="T96" fmla="*/ 197 w 721"/>
                <a:gd name="T97" fmla="*/ 74 h 673"/>
                <a:gd name="T98" fmla="*/ 198 w 721"/>
                <a:gd name="T99" fmla="*/ 63 h 673"/>
                <a:gd name="T100" fmla="*/ 198 w 721"/>
                <a:gd name="T101" fmla="*/ 55 h 673"/>
                <a:gd name="T102" fmla="*/ 200 w 721"/>
                <a:gd name="T103" fmla="*/ 45 h 673"/>
                <a:gd name="T104" fmla="*/ 195 w 721"/>
                <a:gd name="T105" fmla="*/ 37 h 673"/>
                <a:gd name="T106" fmla="*/ 195 w 721"/>
                <a:gd name="T107" fmla="*/ 26 h 673"/>
                <a:gd name="T108" fmla="*/ 183 w 721"/>
                <a:gd name="T109" fmla="*/ 1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1" h="673">
                  <a:moveTo>
                    <a:pt x="225" y="434"/>
                  </a:moveTo>
                  <a:cubicBezTo>
                    <a:pt x="226" y="329"/>
                    <a:pt x="226" y="329"/>
                    <a:pt x="226" y="329"/>
                  </a:cubicBezTo>
                  <a:cubicBezTo>
                    <a:pt x="185" y="328"/>
                    <a:pt x="185" y="328"/>
                    <a:pt x="185" y="328"/>
                  </a:cubicBezTo>
                  <a:cubicBezTo>
                    <a:pt x="187" y="315"/>
                    <a:pt x="188" y="305"/>
                    <a:pt x="188" y="305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55" y="327"/>
                    <a:pt x="253" y="331"/>
                    <a:pt x="253" y="331"/>
                  </a:cubicBezTo>
                  <a:cubicBezTo>
                    <a:pt x="253" y="333"/>
                    <a:pt x="251" y="353"/>
                    <a:pt x="248" y="375"/>
                  </a:cubicBezTo>
                  <a:cubicBezTo>
                    <a:pt x="229" y="375"/>
                    <a:pt x="229" y="375"/>
                    <a:pt x="229" y="375"/>
                  </a:cubicBezTo>
                  <a:cubicBezTo>
                    <a:pt x="229" y="404"/>
                    <a:pt x="229" y="432"/>
                    <a:pt x="229" y="461"/>
                  </a:cubicBezTo>
                  <a:cubicBezTo>
                    <a:pt x="201" y="461"/>
                    <a:pt x="174" y="462"/>
                    <a:pt x="146" y="463"/>
                  </a:cubicBezTo>
                  <a:cubicBezTo>
                    <a:pt x="151" y="453"/>
                    <a:pt x="156" y="442"/>
                    <a:pt x="160" y="434"/>
                  </a:cubicBezTo>
                  <a:cubicBezTo>
                    <a:pt x="198" y="434"/>
                    <a:pt x="198" y="434"/>
                    <a:pt x="198" y="434"/>
                  </a:cubicBezTo>
                  <a:cubicBezTo>
                    <a:pt x="198" y="436"/>
                    <a:pt x="198" y="436"/>
                    <a:pt x="198" y="436"/>
                  </a:cubicBezTo>
                  <a:cubicBezTo>
                    <a:pt x="216" y="436"/>
                    <a:pt x="216" y="436"/>
                    <a:pt x="216" y="436"/>
                  </a:cubicBezTo>
                  <a:cubicBezTo>
                    <a:pt x="216" y="434"/>
                    <a:pt x="216" y="434"/>
                    <a:pt x="216" y="434"/>
                  </a:cubicBezTo>
                  <a:cubicBezTo>
                    <a:pt x="225" y="434"/>
                    <a:pt x="225" y="434"/>
                    <a:pt x="225" y="434"/>
                  </a:cubicBezTo>
                  <a:moveTo>
                    <a:pt x="174" y="0"/>
                  </a:moveTo>
                  <a:cubicBezTo>
                    <a:pt x="169" y="0"/>
                    <a:pt x="163" y="1"/>
                    <a:pt x="155" y="3"/>
                  </a:cubicBezTo>
                  <a:cubicBezTo>
                    <a:pt x="129" y="10"/>
                    <a:pt x="128" y="29"/>
                    <a:pt x="130" y="41"/>
                  </a:cubicBezTo>
                  <a:cubicBezTo>
                    <a:pt x="133" y="53"/>
                    <a:pt x="139" y="64"/>
                    <a:pt x="141" y="66"/>
                  </a:cubicBezTo>
                  <a:cubicBezTo>
                    <a:pt x="142" y="69"/>
                    <a:pt x="142" y="74"/>
                    <a:pt x="142" y="74"/>
                  </a:cubicBezTo>
                  <a:cubicBezTo>
                    <a:pt x="142" y="74"/>
                    <a:pt x="143" y="70"/>
                    <a:pt x="144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4" y="71"/>
                    <a:pt x="144" y="74"/>
                    <a:pt x="144" y="77"/>
                  </a:cubicBezTo>
                  <a:cubicBezTo>
                    <a:pt x="144" y="77"/>
                    <a:pt x="144" y="79"/>
                    <a:pt x="144" y="80"/>
                  </a:cubicBezTo>
                  <a:cubicBezTo>
                    <a:pt x="139" y="91"/>
                    <a:pt x="128" y="107"/>
                    <a:pt x="122" y="118"/>
                  </a:cubicBezTo>
                  <a:cubicBezTo>
                    <a:pt x="122" y="120"/>
                    <a:pt x="118" y="131"/>
                    <a:pt x="114" y="139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73" y="195"/>
                    <a:pt x="59" y="225"/>
                    <a:pt x="59" y="225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1" y="226"/>
                    <a:pt x="93" y="217"/>
                    <a:pt x="98" y="206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14" y="269"/>
                    <a:pt x="114" y="269"/>
                    <a:pt x="114" y="269"/>
                  </a:cubicBezTo>
                  <a:cubicBezTo>
                    <a:pt x="112" y="279"/>
                    <a:pt x="111" y="289"/>
                    <a:pt x="111" y="289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32" y="317"/>
                    <a:pt x="132" y="317"/>
                    <a:pt x="132" y="317"/>
                  </a:cubicBezTo>
                  <a:cubicBezTo>
                    <a:pt x="131" y="320"/>
                    <a:pt x="130" y="323"/>
                    <a:pt x="130" y="328"/>
                  </a:cubicBezTo>
                  <a:cubicBezTo>
                    <a:pt x="73" y="328"/>
                    <a:pt x="73" y="328"/>
                    <a:pt x="73" y="328"/>
                  </a:cubicBezTo>
                  <a:cubicBezTo>
                    <a:pt x="72" y="433"/>
                    <a:pt x="72" y="433"/>
                    <a:pt x="72" y="433"/>
                  </a:cubicBezTo>
                  <a:cubicBezTo>
                    <a:pt x="80" y="433"/>
                    <a:pt x="80" y="433"/>
                    <a:pt x="80" y="433"/>
                  </a:cubicBezTo>
                  <a:cubicBezTo>
                    <a:pt x="80" y="436"/>
                    <a:pt x="80" y="436"/>
                    <a:pt x="80" y="436"/>
                  </a:cubicBezTo>
                  <a:cubicBezTo>
                    <a:pt x="98" y="436"/>
                    <a:pt x="98" y="436"/>
                    <a:pt x="98" y="436"/>
                  </a:cubicBezTo>
                  <a:cubicBezTo>
                    <a:pt x="98" y="433"/>
                    <a:pt x="98" y="433"/>
                    <a:pt x="98" y="433"/>
                  </a:cubicBezTo>
                  <a:cubicBezTo>
                    <a:pt x="115" y="433"/>
                    <a:pt x="115" y="433"/>
                    <a:pt x="115" y="433"/>
                  </a:cubicBezTo>
                  <a:cubicBezTo>
                    <a:pt x="86" y="503"/>
                    <a:pt x="86" y="503"/>
                    <a:pt x="86" y="503"/>
                  </a:cubicBezTo>
                  <a:cubicBezTo>
                    <a:pt x="87" y="506"/>
                    <a:pt x="87" y="506"/>
                    <a:pt x="87" y="506"/>
                  </a:cubicBezTo>
                  <a:cubicBezTo>
                    <a:pt x="89" y="507"/>
                    <a:pt x="78" y="519"/>
                    <a:pt x="80" y="522"/>
                  </a:cubicBezTo>
                  <a:cubicBezTo>
                    <a:pt x="83" y="525"/>
                    <a:pt x="87" y="528"/>
                    <a:pt x="92" y="531"/>
                  </a:cubicBezTo>
                  <a:cubicBezTo>
                    <a:pt x="92" y="531"/>
                    <a:pt x="92" y="531"/>
                    <a:pt x="92" y="531"/>
                  </a:cubicBezTo>
                  <a:cubicBezTo>
                    <a:pt x="93" y="531"/>
                    <a:pt x="94" y="531"/>
                    <a:pt x="95" y="531"/>
                  </a:cubicBezTo>
                  <a:cubicBezTo>
                    <a:pt x="95" y="530"/>
                    <a:pt x="96" y="530"/>
                    <a:pt x="97" y="530"/>
                  </a:cubicBezTo>
                  <a:cubicBezTo>
                    <a:pt x="97" y="530"/>
                    <a:pt x="97" y="530"/>
                    <a:pt x="97" y="530"/>
                  </a:cubicBezTo>
                  <a:cubicBezTo>
                    <a:pt x="99" y="531"/>
                    <a:pt x="98" y="535"/>
                    <a:pt x="99" y="535"/>
                  </a:cubicBezTo>
                  <a:cubicBezTo>
                    <a:pt x="104" y="538"/>
                    <a:pt x="109" y="541"/>
                    <a:pt x="114" y="543"/>
                  </a:cubicBezTo>
                  <a:cubicBezTo>
                    <a:pt x="114" y="546"/>
                    <a:pt x="114" y="549"/>
                    <a:pt x="114" y="551"/>
                  </a:cubicBezTo>
                  <a:cubicBezTo>
                    <a:pt x="76" y="553"/>
                    <a:pt x="38" y="556"/>
                    <a:pt x="0" y="56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79" y="650"/>
                    <a:pt x="167" y="648"/>
                    <a:pt x="258" y="648"/>
                  </a:cubicBezTo>
                  <a:cubicBezTo>
                    <a:pt x="400" y="648"/>
                    <a:pt x="551" y="653"/>
                    <a:pt x="686" y="673"/>
                  </a:cubicBezTo>
                  <a:cubicBezTo>
                    <a:pt x="686" y="616"/>
                    <a:pt x="686" y="560"/>
                    <a:pt x="685" y="504"/>
                  </a:cubicBezTo>
                  <a:cubicBezTo>
                    <a:pt x="700" y="506"/>
                    <a:pt x="712" y="509"/>
                    <a:pt x="721" y="512"/>
                  </a:cubicBezTo>
                  <a:cubicBezTo>
                    <a:pt x="721" y="436"/>
                    <a:pt x="721" y="359"/>
                    <a:pt x="721" y="269"/>
                  </a:cubicBezTo>
                  <a:cubicBezTo>
                    <a:pt x="708" y="219"/>
                    <a:pt x="460" y="218"/>
                    <a:pt x="460" y="218"/>
                  </a:cubicBezTo>
                  <a:cubicBezTo>
                    <a:pt x="460" y="247"/>
                    <a:pt x="460" y="272"/>
                    <a:pt x="460" y="301"/>
                  </a:cubicBezTo>
                  <a:cubicBezTo>
                    <a:pt x="460" y="301"/>
                    <a:pt x="398" y="295"/>
                    <a:pt x="345" y="293"/>
                  </a:cubicBezTo>
                  <a:cubicBezTo>
                    <a:pt x="345" y="322"/>
                    <a:pt x="345" y="346"/>
                    <a:pt x="345" y="375"/>
                  </a:cubicBezTo>
                  <a:cubicBezTo>
                    <a:pt x="289" y="375"/>
                    <a:pt x="289" y="375"/>
                    <a:pt x="289" y="375"/>
                  </a:cubicBezTo>
                  <a:cubicBezTo>
                    <a:pt x="302" y="308"/>
                    <a:pt x="302" y="308"/>
                    <a:pt x="302" y="308"/>
                  </a:cubicBezTo>
                  <a:cubicBezTo>
                    <a:pt x="305" y="288"/>
                    <a:pt x="292" y="281"/>
                    <a:pt x="292" y="281"/>
                  </a:cubicBezTo>
                  <a:cubicBezTo>
                    <a:pt x="286" y="275"/>
                    <a:pt x="227" y="252"/>
                    <a:pt x="227" y="252"/>
                  </a:cubicBezTo>
                  <a:cubicBezTo>
                    <a:pt x="227" y="252"/>
                    <a:pt x="225" y="242"/>
                    <a:pt x="223" y="230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7" y="239"/>
                    <a:pt x="267" y="239"/>
                    <a:pt x="267" y="239"/>
                  </a:cubicBezTo>
                  <a:cubicBezTo>
                    <a:pt x="268" y="239"/>
                    <a:pt x="268" y="240"/>
                    <a:pt x="268" y="240"/>
                  </a:cubicBezTo>
                  <a:cubicBezTo>
                    <a:pt x="271" y="242"/>
                    <a:pt x="274" y="244"/>
                    <a:pt x="277" y="248"/>
                  </a:cubicBezTo>
                  <a:cubicBezTo>
                    <a:pt x="279" y="250"/>
                    <a:pt x="282" y="250"/>
                    <a:pt x="285" y="250"/>
                  </a:cubicBezTo>
                  <a:cubicBezTo>
                    <a:pt x="289" y="250"/>
                    <a:pt x="293" y="249"/>
                    <a:pt x="295" y="249"/>
                  </a:cubicBezTo>
                  <a:cubicBezTo>
                    <a:pt x="298" y="249"/>
                    <a:pt x="299" y="249"/>
                    <a:pt x="300" y="246"/>
                  </a:cubicBezTo>
                  <a:cubicBezTo>
                    <a:pt x="300" y="244"/>
                    <a:pt x="305" y="242"/>
                    <a:pt x="305" y="239"/>
                  </a:cubicBezTo>
                  <a:cubicBezTo>
                    <a:pt x="305" y="237"/>
                    <a:pt x="306" y="233"/>
                    <a:pt x="307" y="231"/>
                  </a:cubicBezTo>
                  <a:cubicBezTo>
                    <a:pt x="307" y="229"/>
                    <a:pt x="308" y="226"/>
                    <a:pt x="306" y="224"/>
                  </a:cubicBezTo>
                  <a:cubicBezTo>
                    <a:pt x="303" y="222"/>
                    <a:pt x="296" y="222"/>
                    <a:pt x="296" y="222"/>
                  </a:cubicBezTo>
                  <a:cubicBezTo>
                    <a:pt x="296" y="222"/>
                    <a:pt x="296" y="222"/>
                    <a:pt x="296" y="219"/>
                  </a:cubicBezTo>
                  <a:cubicBezTo>
                    <a:pt x="296" y="218"/>
                    <a:pt x="295" y="217"/>
                    <a:pt x="293" y="217"/>
                  </a:cubicBezTo>
                  <a:cubicBezTo>
                    <a:pt x="291" y="217"/>
                    <a:pt x="289" y="218"/>
                    <a:pt x="285" y="218"/>
                  </a:cubicBezTo>
                  <a:cubicBezTo>
                    <a:pt x="280" y="219"/>
                    <a:pt x="276" y="220"/>
                    <a:pt x="275" y="221"/>
                  </a:cubicBezTo>
                  <a:cubicBezTo>
                    <a:pt x="277" y="217"/>
                    <a:pt x="277" y="217"/>
                    <a:pt x="277" y="217"/>
                  </a:cubicBezTo>
                  <a:cubicBezTo>
                    <a:pt x="218" y="196"/>
                    <a:pt x="218" y="196"/>
                    <a:pt x="218" y="196"/>
                  </a:cubicBezTo>
                  <a:cubicBezTo>
                    <a:pt x="218" y="191"/>
                    <a:pt x="217" y="187"/>
                    <a:pt x="217" y="184"/>
                  </a:cubicBezTo>
                  <a:cubicBezTo>
                    <a:pt x="215" y="169"/>
                    <a:pt x="206" y="143"/>
                    <a:pt x="201" y="135"/>
                  </a:cubicBezTo>
                  <a:cubicBezTo>
                    <a:pt x="196" y="127"/>
                    <a:pt x="191" y="113"/>
                    <a:pt x="191" y="113"/>
                  </a:cubicBezTo>
                  <a:cubicBezTo>
                    <a:pt x="191" y="113"/>
                    <a:pt x="194" y="103"/>
                    <a:pt x="192" y="96"/>
                  </a:cubicBezTo>
                  <a:cubicBezTo>
                    <a:pt x="191" y="90"/>
                    <a:pt x="182" y="87"/>
                    <a:pt x="182" y="8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6" y="78"/>
                    <a:pt x="187" y="79"/>
                    <a:pt x="189" y="79"/>
                  </a:cubicBezTo>
                  <a:cubicBezTo>
                    <a:pt x="192" y="79"/>
                    <a:pt x="192" y="78"/>
                    <a:pt x="194" y="78"/>
                  </a:cubicBezTo>
                  <a:cubicBezTo>
                    <a:pt x="195" y="77"/>
                    <a:pt x="197" y="77"/>
                    <a:pt x="197" y="74"/>
                  </a:cubicBezTo>
                  <a:cubicBezTo>
                    <a:pt x="196" y="72"/>
                    <a:pt x="197" y="71"/>
                    <a:pt x="197" y="69"/>
                  </a:cubicBezTo>
                  <a:cubicBezTo>
                    <a:pt x="196" y="67"/>
                    <a:pt x="197" y="66"/>
                    <a:pt x="198" y="63"/>
                  </a:cubicBezTo>
                  <a:cubicBezTo>
                    <a:pt x="198" y="61"/>
                    <a:pt x="198" y="58"/>
                    <a:pt x="198" y="58"/>
                  </a:cubicBezTo>
                  <a:cubicBezTo>
                    <a:pt x="198" y="58"/>
                    <a:pt x="198" y="56"/>
                    <a:pt x="198" y="55"/>
                  </a:cubicBezTo>
                  <a:cubicBezTo>
                    <a:pt x="197" y="54"/>
                    <a:pt x="197" y="49"/>
                    <a:pt x="197" y="49"/>
                  </a:cubicBezTo>
                  <a:cubicBezTo>
                    <a:pt x="197" y="49"/>
                    <a:pt x="198" y="48"/>
                    <a:pt x="200" y="45"/>
                  </a:cubicBezTo>
                  <a:cubicBezTo>
                    <a:pt x="202" y="43"/>
                    <a:pt x="200" y="41"/>
                    <a:pt x="200" y="41"/>
                  </a:cubicBezTo>
                  <a:cubicBezTo>
                    <a:pt x="198" y="40"/>
                    <a:pt x="195" y="37"/>
                    <a:pt x="195" y="37"/>
                  </a:cubicBezTo>
                  <a:cubicBezTo>
                    <a:pt x="195" y="37"/>
                    <a:pt x="197" y="32"/>
                    <a:pt x="197" y="30"/>
                  </a:cubicBezTo>
                  <a:cubicBezTo>
                    <a:pt x="197" y="28"/>
                    <a:pt x="195" y="27"/>
                    <a:pt x="195" y="26"/>
                  </a:cubicBezTo>
                  <a:cubicBezTo>
                    <a:pt x="194" y="26"/>
                    <a:pt x="192" y="22"/>
                    <a:pt x="191" y="18"/>
                  </a:cubicBezTo>
                  <a:cubicBezTo>
                    <a:pt x="190" y="15"/>
                    <a:pt x="183" y="10"/>
                    <a:pt x="183" y="10"/>
                  </a:cubicBezTo>
                  <a:cubicBezTo>
                    <a:pt x="185" y="5"/>
                    <a:pt x="184" y="0"/>
                    <a:pt x="174" y="0"/>
                  </a:cubicBezTo>
                </a:path>
              </a:pathLst>
            </a:custGeom>
            <a:solidFill>
              <a:schemeClr val="tx2">
                <a:lumMod val="50000"/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188" name="组合 187">
              <a:extLst>
                <a:ext uri="{FF2B5EF4-FFF2-40B4-BE49-F238E27FC236}">
                  <a16:creationId xmlns:a16="http://schemas.microsoft.com/office/drawing/2014/main" id="{83C14A80-3391-8B49-BA1E-535DD06D95D7}"/>
                </a:ext>
              </a:extLst>
            </p:cNvPr>
            <p:cNvGrpSpPr/>
            <p:nvPr/>
          </p:nvGrpSpPr>
          <p:grpSpPr>
            <a:xfrm>
              <a:off x="5427608" y="3472543"/>
              <a:ext cx="803981" cy="803983"/>
              <a:chOff x="3322712" y="1834847"/>
              <a:chExt cx="1294820" cy="1294821"/>
            </a:xfrm>
          </p:grpSpPr>
          <p:grpSp>
            <p:nvGrpSpPr>
              <p:cNvPr id="230" name="组合 229">
                <a:extLst>
                  <a:ext uri="{FF2B5EF4-FFF2-40B4-BE49-F238E27FC236}">
                    <a16:creationId xmlns:a16="http://schemas.microsoft.com/office/drawing/2014/main" id="{EA4D0B1D-D3D4-6E4C-9D49-1789B16F51DA}"/>
                  </a:ext>
                </a:extLst>
              </p:cNvPr>
              <p:cNvGrpSpPr/>
              <p:nvPr/>
            </p:nvGrpSpPr>
            <p:grpSpPr>
              <a:xfrm>
                <a:off x="3322712" y="1834847"/>
                <a:ext cx="1294820" cy="1294821"/>
                <a:chOff x="882850" y="2007394"/>
                <a:chExt cx="1135063" cy="1135063"/>
              </a:xfrm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2" name="任意多边形 465">
                  <a:extLst>
                    <a:ext uri="{FF2B5EF4-FFF2-40B4-BE49-F238E27FC236}">
                      <a16:creationId xmlns:a16="http://schemas.microsoft.com/office/drawing/2014/main" id="{2040F0A7-02C7-144D-BFD1-3F8348403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850" y="2007394"/>
                  <a:ext cx="1135063" cy="1135063"/>
                </a:xfrm>
                <a:custGeom>
                  <a:avLst/>
                  <a:gdLst>
                    <a:gd name="connsiteX0" fmla="*/ 549124 w 1135063"/>
                    <a:gd name="connsiteY0" fmla="*/ 0 h 1135063"/>
                    <a:gd name="connsiteX1" fmla="*/ 590701 w 1135063"/>
                    <a:gd name="connsiteY1" fmla="*/ 0 h 1135063"/>
                    <a:gd name="connsiteX2" fmla="*/ 609600 w 1135063"/>
                    <a:gd name="connsiteY2" fmla="*/ 18851 h 1135063"/>
                    <a:gd name="connsiteX3" fmla="*/ 609600 w 1135063"/>
                    <a:gd name="connsiteY3" fmla="*/ 66805 h 1135063"/>
                    <a:gd name="connsiteX4" fmla="*/ 609600 w 1135063"/>
                    <a:gd name="connsiteY4" fmla="*/ 75860 h 1135063"/>
                    <a:gd name="connsiteX5" fmla="*/ 659128 w 1135063"/>
                    <a:gd name="connsiteY5" fmla="*/ 80876 h 1135063"/>
                    <a:gd name="connsiteX6" fmla="*/ 664516 w 1135063"/>
                    <a:gd name="connsiteY6" fmla="*/ 61112 h 1135063"/>
                    <a:gd name="connsiteX7" fmla="*/ 674041 w 1135063"/>
                    <a:gd name="connsiteY7" fmla="*/ 26172 h 1135063"/>
                    <a:gd name="connsiteX8" fmla="*/ 696619 w 1135063"/>
                    <a:gd name="connsiteY8" fmla="*/ 14878 h 1135063"/>
                    <a:gd name="connsiteX9" fmla="*/ 734248 w 1135063"/>
                    <a:gd name="connsiteY9" fmla="*/ 26172 h 1135063"/>
                    <a:gd name="connsiteX10" fmla="*/ 749300 w 1135063"/>
                    <a:gd name="connsiteY10" fmla="*/ 48759 h 1135063"/>
                    <a:gd name="connsiteX11" fmla="*/ 736247 w 1135063"/>
                    <a:gd name="connsiteY11" fmla="*/ 94465 h 1135063"/>
                    <a:gd name="connsiteX12" fmla="*/ 733932 w 1135063"/>
                    <a:gd name="connsiteY12" fmla="*/ 102573 h 1135063"/>
                    <a:gd name="connsiteX13" fmla="*/ 760901 w 1135063"/>
                    <a:gd name="connsiteY13" fmla="*/ 110985 h 1135063"/>
                    <a:gd name="connsiteX14" fmla="*/ 780827 w 1135063"/>
                    <a:gd name="connsiteY14" fmla="*/ 121852 h 1135063"/>
                    <a:gd name="connsiteX15" fmla="*/ 792346 w 1135063"/>
                    <a:gd name="connsiteY15" fmla="*/ 102100 h 1135063"/>
                    <a:gd name="connsiteX16" fmla="*/ 810072 w 1135063"/>
                    <a:gd name="connsiteY16" fmla="*/ 71702 h 1135063"/>
                    <a:gd name="connsiteX17" fmla="*/ 820100 w 1135063"/>
                    <a:gd name="connsiteY17" fmla="*/ 64117 h 1135063"/>
                    <a:gd name="connsiteX18" fmla="*/ 832992 w 1135063"/>
                    <a:gd name="connsiteY18" fmla="*/ 67910 h 1135063"/>
                    <a:gd name="connsiteX19" fmla="*/ 871191 w 1135063"/>
                    <a:gd name="connsiteY19" fmla="*/ 86871 h 1135063"/>
                    <a:gd name="connsiteX20" fmla="*/ 878831 w 1135063"/>
                    <a:gd name="connsiteY20" fmla="*/ 113418 h 1135063"/>
                    <a:gd name="connsiteX21" fmla="*/ 854539 w 1135063"/>
                    <a:gd name="connsiteY21" fmla="*/ 155075 h 1135063"/>
                    <a:gd name="connsiteX22" fmla="*/ 850842 w 1135063"/>
                    <a:gd name="connsiteY22" fmla="*/ 161414 h 1135063"/>
                    <a:gd name="connsiteX23" fmla="*/ 888409 w 1135063"/>
                    <a:gd name="connsiteY23" fmla="*/ 192557 h 1135063"/>
                    <a:gd name="connsiteX24" fmla="*/ 903961 w 1135063"/>
                    <a:gd name="connsiteY24" fmla="*/ 175967 h 1135063"/>
                    <a:gd name="connsiteX25" fmla="*/ 927894 w 1135063"/>
                    <a:gd name="connsiteY25" fmla="*/ 150439 h 1135063"/>
                    <a:gd name="connsiteX26" fmla="*/ 941131 w 1135063"/>
                    <a:gd name="connsiteY26" fmla="*/ 144766 h 1135063"/>
                    <a:gd name="connsiteX27" fmla="*/ 954368 w 1135063"/>
                    <a:gd name="connsiteY27" fmla="*/ 150439 h 1135063"/>
                    <a:gd name="connsiteX28" fmla="*/ 984624 w 1135063"/>
                    <a:gd name="connsiteY28" fmla="*/ 180695 h 1135063"/>
                    <a:gd name="connsiteX29" fmla="*/ 984624 w 1135063"/>
                    <a:gd name="connsiteY29" fmla="*/ 207169 h 1135063"/>
                    <a:gd name="connsiteX30" fmla="*/ 949641 w 1135063"/>
                    <a:gd name="connsiteY30" fmla="*/ 242152 h 1135063"/>
                    <a:gd name="connsiteX31" fmla="*/ 943937 w 1135063"/>
                    <a:gd name="connsiteY31" fmla="*/ 247856 h 1135063"/>
                    <a:gd name="connsiteX32" fmla="*/ 975873 w 1135063"/>
                    <a:gd name="connsiteY32" fmla="*/ 286745 h 1135063"/>
                    <a:gd name="connsiteX33" fmla="*/ 991247 w 1135063"/>
                    <a:gd name="connsiteY33" fmla="*/ 277780 h 1135063"/>
                    <a:gd name="connsiteX34" fmla="*/ 1021645 w 1135063"/>
                    <a:gd name="connsiteY34" fmla="*/ 260053 h 1135063"/>
                    <a:gd name="connsiteX35" fmla="*/ 1037763 w 1135063"/>
                    <a:gd name="connsiteY35" fmla="*/ 256233 h 1135063"/>
                    <a:gd name="connsiteX36" fmla="*/ 1048192 w 1135063"/>
                    <a:gd name="connsiteY36" fmla="*/ 263873 h 1135063"/>
                    <a:gd name="connsiteX37" fmla="*/ 1070946 w 1135063"/>
                    <a:gd name="connsiteY37" fmla="*/ 302072 h 1135063"/>
                    <a:gd name="connsiteX38" fmla="*/ 1063361 w 1135063"/>
                    <a:gd name="connsiteY38" fmla="*/ 328812 h 1135063"/>
                    <a:gd name="connsiteX39" fmla="*/ 1021704 w 1135063"/>
                    <a:gd name="connsiteY39" fmla="*/ 353104 h 1135063"/>
                    <a:gd name="connsiteX40" fmla="*/ 1015515 w 1135063"/>
                    <a:gd name="connsiteY40" fmla="*/ 356713 h 1135063"/>
                    <a:gd name="connsiteX41" fmla="*/ 1027442 w 1135063"/>
                    <a:gd name="connsiteY41" fmla="*/ 378793 h 1135063"/>
                    <a:gd name="connsiteX42" fmla="*/ 1034194 w 1135063"/>
                    <a:gd name="connsiteY42" fmla="*/ 400645 h 1135063"/>
                    <a:gd name="connsiteX43" fmla="*/ 1052952 w 1135063"/>
                    <a:gd name="connsiteY43" fmla="*/ 395288 h 1135063"/>
                    <a:gd name="connsiteX44" fmla="*/ 1086305 w 1135063"/>
                    <a:gd name="connsiteY44" fmla="*/ 385763 h 1135063"/>
                    <a:gd name="connsiteX45" fmla="*/ 1108893 w 1135063"/>
                    <a:gd name="connsiteY45" fmla="*/ 400815 h 1135063"/>
                    <a:gd name="connsiteX46" fmla="*/ 1120186 w 1135063"/>
                    <a:gd name="connsiteY46" fmla="*/ 442207 h 1135063"/>
                    <a:gd name="connsiteX47" fmla="*/ 1108893 w 1135063"/>
                    <a:gd name="connsiteY47" fmla="*/ 464785 h 1135063"/>
                    <a:gd name="connsiteX48" fmla="*/ 1061011 w 1135063"/>
                    <a:gd name="connsiteY48" fmla="*/ 475662 h 1135063"/>
                    <a:gd name="connsiteX49" fmla="*/ 1056960 w 1135063"/>
                    <a:gd name="connsiteY49" fmla="*/ 476583 h 1135063"/>
                    <a:gd name="connsiteX50" fmla="*/ 1062342 w 1135063"/>
                    <a:gd name="connsiteY50" fmla="*/ 530225 h 1135063"/>
                    <a:gd name="connsiteX51" fmla="*/ 1081218 w 1135063"/>
                    <a:gd name="connsiteY51" fmla="*/ 530225 h 1135063"/>
                    <a:gd name="connsiteX52" fmla="*/ 1116212 w 1135063"/>
                    <a:gd name="connsiteY52" fmla="*/ 530225 h 1135063"/>
                    <a:gd name="connsiteX53" fmla="*/ 1135063 w 1135063"/>
                    <a:gd name="connsiteY53" fmla="*/ 545147 h 1135063"/>
                    <a:gd name="connsiteX54" fmla="*/ 1135063 w 1135063"/>
                    <a:gd name="connsiteY54" fmla="*/ 589915 h 1135063"/>
                    <a:gd name="connsiteX55" fmla="*/ 1116212 w 1135063"/>
                    <a:gd name="connsiteY55" fmla="*/ 604838 h 1135063"/>
                    <a:gd name="connsiteX56" fmla="*/ 1068258 w 1135063"/>
                    <a:gd name="connsiteY56" fmla="*/ 604838 h 1135063"/>
                    <a:gd name="connsiteX57" fmla="*/ 1063776 w 1135063"/>
                    <a:gd name="connsiteY57" fmla="*/ 604838 h 1135063"/>
                    <a:gd name="connsiteX58" fmla="*/ 1058501 w 1135063"/>
                    <a:gd name="connsiteY58" fmla="*/ 657417 h 1135063"/>
                    <a:gd name="connsiteX59" fmla="*/ 1073952 w 1135063"/>
                    <a:gd name="connsiteY59" fmla="*/ 660982 h 1135063"/>
                    <a:gd name="connsiteX60" fmla="*/ 1108893 w 1135063"/>
                    <a:gd name="connsiteY60" fmla="*/ 669044 h 1135063"/>
                    <a:gd name="connsiteX61" fmla="*/ 1120186 w 1135063"/>
                    <a:gd name="connsiteY61" fmla="*/ 691974 h 1135063"/>
                    <a:gd name="connsiteX62" fmla="*/ 1108893 w 1135063"/>
                    <a:gd name="connsiteY62" fmla="*/ 734014 h 1135063"/>
                    <a:gd name="connsiteX63" fmla="*/ 1086305 w 1135063"/>
                    <a:gd name="connsiteY63" fmla="*/ 749301 h 1135063"/>
                    <a:gd name="connsiteX64" fmla="*/ 1040599 w 1135063"/>
                    <a:gd name="connsiteY64" fmla="*/ 736044 h 1135063"/>
                    <a:gd name="connsiteX65" fmla="*/ 1038311 w 1135063"/>
                    <a:gd name="connsiteY65" fmla="*/ 735380 h 1135063"/>
                    <a:gd name="connsiteX66" fmla="*/ 1027442 w 1135063"/>
                    <a:gd name="connsiteY66" fmla="*/ 770559 h 1135063"/>
                    <a:gd name="connsiteX67" fmla="*/ 1021499 w 1135063"/>
                    <a:gd name="connsiteY67" fmla="*/ 781561 h 1135063"/>
                    <a:gd name="connsiteX68" fmla="*/ 1032963 w 1135063"/>
                    <a:gd name="connsiteY68" fmla="*/ 788160 h 1135063"/>
                    <a:gd name="connsiteX69" fmla="*/ 1063361 w 1135063"/>
                    <a:gd name="connsiteY69" fmla="*/ 805657 h 1135063"/>
                    <a:gd name="connsiteX70" fmla="*/ 1070946 w 1135063"/>
                    <a:gd name="connsiteY70" fmla="*/ 832049 h 1135063"/>
                    <a:gd name="connsiteX71" fmla="*/ 1048192 w 1135063"/>
                    <a:gd name="connsiteY71" fmla="*/ 869752 h 1135063"/>
                    <a:gd name="connsiteX72" fmla="*/ 1021645 w 1135063"/>
                    <a:gd name="connsiteY72" fmla="*/ 873523 h 1135063"/>
                    <a:gd name="connsiteX73" fmla="*/ 983638 w 1135063"/>
                    <a:gd name="connsiteY73" fmla="*/ 851646 h 1135063"/>
                    <a:gd name="connsiteX74" fmla="*/ 981264 w 1135063"/>
                    <a:gd name="connsiteY74" fmla="*/ 856041 h 1135063"/>
                    <a:gd name="connsiteX75" fmla="*/ 950926 w 1135063"/>
                    <a:gd name="connsiteY75" fmla="*/ 892986 h 1135063"/>
                    <a:gd name="connsiteX76" fmla="*/ 959096 w 1135063"/>
                    <a:gd name="connsiteY76" fmla="*/ 901257 h 1135063"/>
                    <a:gd name="connsiteX77" fmla="*/ 984624 w 1135063"/>
                    <a:gd name="connsiteY77" fmla="*/ 927101 h 1135063"/>
                    <a:gd name="connsiteX78" fmla="*/ 984624 w 1135063"/>
                    <a:gd name="connsiteY78" fmla="*/ 953901 h 1135063"/>
                    <a:gd name="connsiteX79" fmla="*/ 954368 w 1135063"/>
                    <a:gd name="connsiteY79" fmla="*/ 984531 h 1135063"/>
                    <a:gd name="connsiteX80" fmla="*/ 927894 w 1135063"/>
                    <a:gd name="connsiteY80" fmla="*/ 984531 h 1135063"/>
                    <a:gd name="connsiteX81" fmla="*/ 896216 w 1135063"/>
                    <a:gd name="connsiteY81" fmla="*/ 950323 h 1135063"/>
                    <a:gd name="connsiteX82" fmla="*/ 856459 w 1135063"/>
                    <a:gd name="connsiteY82" fmla="*/ 983281 h 1135063"/>
                    <a:gd name="connsiteX83" fmla="*/ 861104 w 1135063"/>
                    <a:gd name="connsiteY83" fmla="*/ 991247 h 1135063"/>
                    <a:gd name="connsiteX84" fmla="*/ 878831 w 1135063"/>
                    <a:gd name="connsiteY84" fmla="*/ 1021645 h 1135063"/>
                    <a:gd name="connsiteX85" fmla="*/ 871191 w 1135063"/>
                    <a:gd name="connsiteY85" fmla="*/ 1048192 h 1135063"/>
                    <a:gd name="connsiteX86" fmla="*/ 832992 w 1135063"/>
                    <a:gd name="connsiteY86" fmla="*/ 1067153 h 1135063"/>
                    <a:gd name="connsiteX87" fmla="*/ 810072 w 1135063"/>
                    <a:gd name="connsiteY87" fmla="*/ 1063361 h 1135063"/>
                    <a:gd name="connsiteX88" fmla="*/ 787149 w 1135063"/>
                    <a:gd name="connsiteY88" fmla="*/ 1024053 h 1135063"/>
                    <a:gd name="connsiteX89" fmla="*/ 760901 w 1135063"/>
                    <a:gd name="connsiteY89" fmla="*/ 1038367 h 1135063"/>
                    <a:gd name="connsiteX90" fmla="*/ 737678 w 1135063"/>
                    <a:gd name="connsiteY90" fmla="*/ 1045610 h 1135063"/>
                    <a:gd name="connsiteX91" fmla="*/ 739775 w 1135063"/>
                    <a:gd name="connsiteY91" fmla="*/ 1052952 h 1135063"/>
                    <a:gd name="connsiteX92" fmla="*/ 749300 w 1135063"/>
                    <a:gd name="connsiteY92" fmla="*/ 1086305 h 1135063"/>
                    <a:gd name="connsiteX93" fmla="*/ 734248 w 1135063"/>
                    <a:gd name="connsiteY93" fmla="*/ 1108893 h 1135063"/>
                    <a:gd name="connsiteX94" fmla="*/ 696619 w 1135063"/>
                    <a:gd name="connsiteY94" fmla="*/ 1120186 h 1135063"/>
                    <a:gd name="connsiteX95" fmla="*/ 674041 w 1135063"/>
                    <a:gd name="connsiteY95" fmla="*/ 1108893 h 1135063"/>
                    <a:gd name="connsiteX96" fmla="*/ 666588 w 1135063"/>
                    <a:gd name="connsiteY96" fmla="*/ 1081555 h 1135063"/>
                    <a:gd name="connsiteX97" fmla="*/ 662918 w 1135063"/>
                    <a:gd name="connsiteY97" fmla="*/ 1068092 h 1135063"/>
                    <a:gd name="connsiteX98" fmla="*/ 609600 w 1135063"/>
                    <a:gd name="connsiteY98" fmla="*/ 1073492 h 1135063"/>
                    <a:gd name="connsiteX99" fmla="*/ 609600 w 1135063"/>
                    <a:gd name="connsiteY99" fmla="*/ 1081218 h 1135063"/>
                    <a:gd name="connsiteX100" fmla="*/ 609600 w 1135063"/>
                    <a:gd name="connsiteY100" fmla="*/ 1116212 h 1135063"/>
                    <a:gd name="connsiteX101" fmla="*/ 590701 w 1135063"/>
                    <a:gd name="connsiteY101" fmla="*/ 1135063 h 1135063"/>
                    <a:gd name="connsiteX102" fmla="*/ 549124 w 1135063"/>
                    <a:gd name="connsiteY102" fmla="*/ 1135063 h 1135063"/>
                    <a:gd name="connsiteX103" fmla="*/ 530225 w 1135063"/>
                    <a:gd name="connsiteY103" fmla="*/ 1116212 h 1135063"/>
                    <a:gd name="connsiteX104" fmla="*/ 530225 w 1135063"/>
                    <a:gd name="connsiteY104" fmla="*/ 1088833 h 1135063"/>
                    <a:gd name="connsiteX105" fmla="*/ 530225 w 1135063"/>
                    <a:gd name="connsiteY105" fmla="*/ 1074296 h 1135063"/>
                    <a:gd name="connsiteX106" fmla="*/ 475286 w 1135063"/>
                    <a:gd name="connsiteY106" fmla="*/ 1068732 h 1135063"/>
                    <a:gd name="connsiteX107" fmla="*/ 474082 w 1135063"/>
                    <a:gd name="connsiteY107" fmla="*/ 1073952 h 1135063"/>
                    <a:gd name="connsiteX108" fmla="*/ 466020 w 1135063"/>
                    <a:gd name="connsiteY108" fmla="*/ 1108893 h 1135063"/>
                    <a:gd name="connsiteX109" fmla="*/ 443090 w 1135063"/>
                    <a:gd name="connsiteY109" fmla="*/ 1120186 h 1135063"/>
                    <a:gd name="connsiteX110" fmla="*/ 401050 w 1135063"/>
                    <a:gd name="connsiteY110" fmla="*/ 1108893 h 1135063"/>
                    <a:gd name="connsiteX111" fmla="*/ 389585 w 1135063"/>
                    <a:gd name="connsiteY111" fmla="*/ 1086305 h 1135063"/>
                    <a:gd name="connsiteX112" fmla="*/ 399056 w 1135063"/>
                    <a:gd name="connsiteY112" fmla="*/ 1047121 h 1135063"/>
                    <a:gd name="connsiteX113" fmla="*/ 370989 w 1135063"/>
                    <a:gd name="connsiteY113" fmla="*/ 1038367 h 1135063"/>
                    <a:gd name="connsiteX114" fmla="*/ 350290 w 1135063"/>
                    <a:gd name="connsiteY114" fmla="*/ 1027079 h 1135063"/>
                    <a:gd name="connsiteX115" fmla="*/ 346903 w 1135063"/>
                    <a:gd name="connsiteY115" fmla="*/ 1032963 h 1135063"/>
                    <a:gd name="connsiteX116" fmla="*/ 329406 w 1135063"/>
                    <a:gd name="connsiteY116" fmla="*/ 1063361 h 1135063"/>
                    <a:gd name="connsiteX117" fmla="*/ 303014 w 1135063"/>
                    <a:gd name="connsiteY117" fmla="*/ 1067153 h 1135063"/>
                    <a:gd name="connsiteX118" fmla="*/ 265311 w 1135063"/>
                    <a:gd name="connsiteY118" fmla="*/ 1048192 h 1135063"/>
                    <a:gd name="connsiteX119" fmla="*/ 261541 w 1135063"/>
                    <a:gd name="connsiteY119" fmla="*/ 1021645 h 1135063"/>
                    <a:gd name="connsiteX120" fmla="*/ 280976 w 1135063"/>
                    <a:gd name="connsiteY120" fmla="*/ 987878 h 1135063"/>
                    <a:gd name="connsiteX121" fmla="*/ 239213 w 1135063"/>
                    <a:gd name="connsiteY121" fmla="*/ 953257 h 1135063"/>
                    <a:gd name="connsiteX122" fmla="*/ 233874 w 1135063"/>
                    <a:gd name="connsiteY122" fmla="*/ 958687 h 1135063"/>
                    <a:gd name="connsiteX123" fmla="*/ 208462 w 1135063"/>
                    <a:gd name="connsiteY123" fmla="*/ 984531 h 1135063"/>
                    <a:gd name="connsiteX124" fmla="*/ 182110 w 1135063"/>
                    <a:gd name="connsiteY124" fmla="*/ 984531 h 1135063"/>
                    <a:gd name="connsiteX125" fmla="*/ 151992 w 1135063"/>
                    <a:gd name="connsiteY125" fmla="*/ 953901 h 1135063"/>
                    <a:gd name="connsiteX126" fmla="*/ 151992 w 1135063"/>
                    <a:gd name="connsiteY126" fmla="*/ 927101 h 1135063"/>
                    <a:gd name="connsiteX127" fmla="*/ 183045 w 1135063"/>
                    <a:gd name="connsiteY127" fmla="*/ 895520 h 1135063"/>
                    <a:gd name="connsiteX128" fmla="*/ 150627 w 1135063"/>
                    <a:gd name="connsiteY128" fmla="*/ 856041 h 1135063"/>
                    <a:gd name="connsiteX129" fmla="*/ 149005 w 1135063"/>
                    <a:gd name="connsiteY129" fmla="*/ 853039 h 1135063"/>
                    <a:gd name="connsiteX130" fmla="*/ 143816 w 1135063"/>
                    <a:gd name="connsiteY130" fmla="*/ 856026 h 1135063"/>
                    <a:gd name="connsiteX131" fmla="*/ 113418 w 1135063"/>
                    <a:gd name="connsiteY131" fmla="*/ 873523 h 1135063"/>
                    <a:gd name="connsiteX132" fmla="*/ 86871 w 1135063"/>
                    <a:gd name="connsiteY132" fmla="*/ 869752 h 1135063"/>
                    <a:gd name="connsiteX133" fmla="*/ 67910 w 1135063"/>
                    <a:gd name="connsiteY133" fmla="*/ 832049 h 1135063"/>
                    <a:gd name="connsiteX134" fmla="*/ 75494 w 1135063"/>
                    <a:gd name="connsiteY134" fmla="*/ 805657 h 1135063"/>
                    <a:gd name="connsiteX135" fmla="*/ 112043 w 1135063"/>
                    <a:gd name="connsiteY135" fmla="*/ 784620 h 1135063"/>
                    <a:gd name="connsiteX136" fmla="*/ 104448 w 1135063"/>
                    <a:gd name="connsiteY136" fmla="*/ 770559 h 1135063"/>
                    <a:gd name="connsiteX137" fmla="*/ 93971 w 1135063"/>
                    <a:gd name="connsiteY137" fmla="*/ 736648 h 1135063"/>
                    <a:gd name="connsiteX138" fmla="*/ 83699 w 1135063"/>
                    <a:gd name="connsiteY138" fmla="*/ 739627 h 1135063"/>
                    <a:gd name="connsiteX139" fmla="*/ 50346 w 1135063"/>
                    <a:gd name="connsiteY139" fmla="*/ 749301 h 1135063"/>
                    <a:gd name="connsiteX140" fmla="*/ 27759 w 1135063"/>
                    <a:gd name="connsiteY140" fmla="*/ 734014 h 1135063"/>
                    <a:gd name="connsiteX141" fmla="*/ 16465 w 1135063"/>
                    <a:gd name="connsiteY141" fmla="*/ 691974 h 1135063"/>
                    <a:gd name="connsiteX142" fmla="*/ 31523 w 1135063"/>
                    <a:gd name="connsiteY142" fmla="*/ 669044 h 1135063"/>
                    <a:gd name="connsiteX143" fmla="*/ 73537 w 1135063"/>
                    <a:gd name="connsiteY143" fmla="*/ 658888 h 1135063"/>
                    <a:gd name="connsiteX144" fmla="*/ 68114 w 1135063"/>
                    <a:gd name="connsiteY144" fmla="*/ 604838 h 1135063"/>
                    <a:gd name="connsiteX145" fmla="*/ 54553 w 1135063"/>
                    <a:gd name="connsiteY145" fmla="*/ 604838 h 1135063"/>
                    <a:gd name="connsiteX146" fmla="*/ 19100 w 1135063"/>
                    <a:gd name="connsiteY146" fmla="*/ 604838 h 1135063"/>
                    <a:gd name="connsiteX147" fmla="*/ 0 w 1135063"/>
                    <a:gd name="connsiteY147" fmla="*/ 589915 h 1135063"/>
                    <a:gd name="connsiteX148" fmla="*/ 0 w 1135063"/>
                    <a:gd name="connsiteY148" fmla="*/ 545147 h 1135063"/>
                    <a:gd name="connsiteX149" fmla="*/ 19100 w 1135063"/>
                    <a:gd name="connsiteY149" fmla="*/ 530225 h 1135063"/>
                    <a:gd name="connsiteX150" fmla="*/ 67684 w 1135063"/>
                    <a:gd name="connsiteY150" fmla="*/ 530225 h 1135063"/>
                    <a:gd name="connsiteX151" fmla="*/ 69548 w 1135063"/>
                    <a:gd name="connsiteY151" fmla="*/ 530225 h 1135063"/>
                    <a:gd name="connsiteX152" fmla="*/ 75073 w 1135063"/>
                    <a:gd name="connsiteY152" fmla="*/ 475150 h 1135063"/>
                    <a:gd name="connsiteX153" fmla="*/ 64876 w 1135063"/>
                    <a:gd name="connsiteY153" fmla="*/ 472723 h 1135063"/>
                    <a:gd name="connsiteX154" fmla="*/ 31523 w 1135063"/>
                    <a:gd name="connsiteY154" fmla="*/ 464785 h 1135063"/>
                    <a:gd name="connsiteX155" fmla="*/ 16465 w 1135063"/>
                    <a:gd name="connsiteY155" fmla="*/ 442207 h 1135063"/>
                    <a:gd name="connsiteX156" fmla="*/ 27759 w 1135063"/>
                    <a:gd name="connsiteY156" fmla="*/ 400815 h 1135063"/>
                    <a:gd name="connsiteX157" fmla="*/ 50346 w 1135063"/>
                    <a:gd name="connsiteY157" fmla="*/ 385763 h 1135063"/>
                    <a:gd name="connsiteX158" fmla="*/ 96052 w 1135063"/>
                    <a:gd name="connsiteY158" fmla="*/ 398816 h 1135063"/>
                    <a:gd name="connsiteX159" fmla="*/ 98082 w 1135063"/>
                    <a:gd name="connsiteY159" fmla="*/ 399396 h 1135063"/>
                    <a:gd name="connsiteX160" fmla="*/ 104448 w 1135063"/>
                    <a:gd name="connsiteY160" fmla="*/ 378793 h 1135063"/>
                    <a:gd name="connsiteX161" fmla="*/ 118044 w 1135063"/>
                    <a:gd name="connsiteY161" fmla="*/ 353625 h 1135063"/>
                    <a:gd name="connsiteX162" fmla="*/ 105892 w 1135063"/>
                    <a:gd name="connsiteY162" fmla="*/ 346539 h 1135063"/>
                    <a:gd name="connsiteX163" fmla="*/ 75494 w 1135063"/>
                    <a:gd name="connsiteY163" fmla="*/ 328812 h 1135063"/>
                    <a:gd name="connsiteX164" fmla="*/ 67910 w 1135063"/>
                    <a:gd name="connsiteY164" fmla="*/ 302072 h 1135063"/>
                    <a:gd name="connsiteX165" fmla="*/ 86871 w 1135063"/>
                    <a:gd name="connsiteY165" fmla="*/ 263873 h 1135063"/>
                    <a:gd name="connsiteX166" fmla="*/ 100145 w 1135063"/>
                    <a:gd name="connsiteY166" fmla="*/ 256233 h 1135063"/>
                    <a:gd name="connsiteX167" fmla="*/ 113418 w 1135063"/>
                    <a:gd name="connsiteY167" fmla="*/ 260053 h 1135063"/>
                    <a:gd name="connsiteX168" fmla="*/ 155075 w 1135063"/>
                    <a:gd name="connsiteY168" fmla="*/ 284345 h 1135063"/>
                    <a:gd name="connsiteX169" fmla="*/ 157045 w 1135063"/>
                    <a:gd name="connsiteY169" fmla="*/ 285494 h 1135063"/>
                    <a:gd name="connsiteX170" fmla="*/ 190005 w 1135063"/>
                    <a:gd name="connsiteY170" fmla="*/ 245357 h 1135063"/>
                    <a:gd name="connsiteX171" fmla="*/ 177404 w 1135063"/>
                    <a:gd name="connsiteY171" fmla="*/ 232697 h 1135063"/>
                    <a:gd name="connsiteX172" fmla="*/ 151992 w 1135063"/>
                    <a:gd name="connsiteY172" fmla="*/ 207169 h 1135063"/>
                    <a:gd name="connsiteX173" fmla="*/ 151992 w 1135063"/>
                    <a:gd name="connsiteY173" fmla="*/ 180695 h 1135063"/>
                    <a:gd name="connsiteX174" fmla="*/ 182110 w 1135063"/>
                    <a:gd name="connsiteY174" fmla="*/ 150439 h 1135063"/>
                    <a:gd name="connsiteX175" fmla="*/ 195286 w 1135063"/>
                    <a:gd name="connsiteY175" fmla="*/ 144766 h 1135063"/>
                    <a:gd name="connsiteX176" fmla="*/ 208462 w 1135063"/>
                    <a:gd name="connsiteY176" fmla="*/ 150439 h 1135063"/>
                    <a:gd name="connsiteX177" fmla="*/ 243285 w 1135063"/>
                    <a:gd name="connsiteY177" fmla="*/ 185422 h 1135063"/>
                    <a:gd name="connsiteX178" fmla="*/ 247265 w 1135063"/>
                    <a:gd name="connsiteY178" fmla="*/ 189420 h 1135063"/>
                    <a:gd name="connsiteX179" fmla="*/ 285911 w 1135063"/>
                    <a:gd name="connsiteY179" fmla="*/ 157383 h 1135063"/>
                    <a:gd name="connsiteX180" fmla="*/ 286623 w 1135063"/>
                    <a:gd name="connsiteY180" fmla="*/ 156995 h 1135063"/>
                    <a:gd name="connsiteX181" fmla="*/ 279037 w 1135063"/>
                    <a:gd name="connsiteY181" fmla="*/ 143816 h 1135063"/>
                    <a:gd name="connsiteX182" fmla="*/ 261541 w 1135063"/>
                    <a:gd name="connsiteY182" fmla="*/ 113418 h 1135063"/>
                    <a:gd name="connsiteX183" fmla="*/ 269081 w 1135063"/>
                    <a:gd name="connsiteY183" fmla="*/ 86871 h 1135063"/>
                    <a:gd name="connsiteX184" fmla="*/ 303014 w 1135063"/>
                    <a:gd name="connsiteY184" fmla="*/ 67910 h 1135063"/>
                    <a:gd name="connsiteX185" fmla="*/ 316210 w 1135063"/>
                    <a:gd name="connsiteY185" fmla="*/ 64117 h 1135063"/>
                    <a:gd name="connsiteX186" fmla="*/ 329406 w 1135063"/>
                    <a:gd name="connsiteY186" fmla="*/ 71702 h 1135063"/>
                    <a:gd name="connsiteX187" fmla="*/ 353383 w 1135063"/>
                    <a:gd name="connsiteY187" fmla="*/ 113359 h 1135063"/>
                    <a:gd name="connsiteX188" fmla="*/ 356549 w 1135063"/>
                    <a:gd name="connsiteY188" fmla="*/ 118859 h 1135063"/>
                    <a:gd name="connsiteX189" fmla="*/ 370989 w 1135063"/>
                    <a:gd name="connsiteY189" fmla="*/ 110985 h 1135063"/>
                    <a:gd name="connsiteX190" fmla="*/ 402267 w 1135063"/>
                    <a:gd name="connsiteY190" fmla="*/ 101229 h 1135063"/>
                    <a:gd name="connsiteX191" fmla="*/ 397647 w 1135063"/>
                    <a:gd name="connsiteY191" fmla="*/ 82112 h 1135063"/>
                    <a:gd name="connsiteX192" fmla="*/ 389585 w 1135063"/>
                    <a:gd name="connsiteY192" fmla="*/ 48759 h 1135063"/>
                    <a:gd name="connsiteX193" fmla="*/ 401050 w 1135063"/>
                    <a:gd name="connsiteY193" fmla="*/ 26172 h 1135063"/>
                    <a:gd name="connsiteX194" fmla="*/ 443090 w 1135063"/>
                    <a:gd name="connsiteY194" fmla="*/ 14878 h 1135063"/>
                    <a:gd name="connsiteX195" fmla="*/ 466020 w 1135063"/>
                    <a:gd name="connsiteY195" fmla="*/ 26172 h 1135063"/>
                    <a:gd name="connsiteX196" fmla="*/ 477068 w 1135063"/>
                    <a:gd name="connsiteY196" fmla="*/ 74053 h 1135063"/>
                    <a:gd name="connsiteX197" fmla="*/ 478508 w 1135063"/>
                    <a:gd name="connsiteY197" fmla="*/ 80294 h 1135063"/>
                    <a:gd name="connsiteX198" fmla="*/ 530225 w 1135063"/>
                    <a:gd name="connsiteY198" fmla="*/ 75056 h 1135063"/>
                    <a:gd name="connsiteX199" fmla="*/ 530225 w 1135063"/>
                    <a:gd name="connsiteY199" fmla="*/ 74419 h 1135063"/>
                    <a:gd name="connsiteX200" fmla="*/ 530225 w 1135063"/>
                    <a:gd name="connsiteY200" fmla="*/ 18851 h 1135063"/>
                    <a:gd name="connsiteX201" fmla="*/ 549124 w 1135063"/>
                    <a:gd name="connsiteY201" fmla="*/ 0 h 1135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</a:cxnLst>
                  <a:rect l="l" t="t" r="r" b="b"/>
                  <a:pathLst>
                    <a:path w="1135063" h="1135063">
                      <a:moveTo>
                        <a:pt x="549124" y="0"/>
                      </a:moveTo>
                      <a:cubicBezTo>
                        <a:pt x="590701" y="0"/>
                        <a:pt x="590701" y="0"/>
                        <a:pt x="590701" y="0"/>
                      </a:cubicBezTo>
                      <a:cubicBezTo>
                        <a:pt x="598261" y="0"/>
                        <a:pt x="609600" y="7540"/>
                        <a:pt x="609600" y="18851"/>
                      </a:cubicBezTo>
                      <a:cubicBezTo>
                        <a:pt x="609600" y="39588"/>
                        <a:pt x="609600" y="55141"/>
                        <a:pt x="609600" y="66805"/>
                      </a:cubicBezTo>
                      <a:lnTo>
                        <a:pt x="609600" y="75860"/>
                      </a:lnTo>
                      <a:lnTo>
                        <a:pt x="659128" y="80876"/>
                      </a:lnTo>
                      <a:lnTo>
                        <a:pt x="664516" y="61112"/>
                      </a:lnTo>
                      <a:cubicBezTo>
                        <a:pt x="674041" y="26172"/>
                        <a:pt x="674041" y="26172"/>
                        <a:pt x="674041" y="26172"/>
                      </a:cubicBezTo>
                      <a:cubicBezTo>
                        <a:pt x="674041" y="18642"/>
                        <a:pt x="685330" y="11113"/>
                        <a:pt x="696619" y="14878"/>
                      </a:cubicBezTo>
                      <a:cubicBezTo>
                        <a:pt x="734248" y="26172"/>
                        <a:pt x="734248" y="26172"/>
                        <a:pt x="734248" y="26172"/>
                      </a:cubicBezTo>
                      <a:cubicBezTo>
                        <a:pt x="745537" y="26172"/>
                        <a:pt x="749300" y="37465"/>
                        <a:pt x="749300" y="48759"/>
                      </a:cubicBezTo>
                      <a:cubicBezTo>
                        <a:pt x="743656" y="68524"/>
                        <a:pt x="739422" y="83347"/>
                        <a:pt x="736247" y="94465"/>
                      </a:cubicBezTo>
                      <a:lnTo>
                        <a:pt x="733932" y="102573"/>
                      </a:lnTo>
                      <a:lnTo>
                        <a:pt x="760901" y="110985"/>
                      </a:lnTo>
                      <a:lnTo>
                        <a:pt x="780827" y="121852"/>
                      </a:lnTo>
                      <a:lnTo>
                        <a:pt x="792346" y="102100"/>
                      </a:lnTo>
                      <a:cubicBezTo>
                        <a:pt x="810072" y="71702"/>
                        <a:pt x="810072" y="71702"/>
                        <a:pt x="810072" y="71702"/>
                      </a:cubicBezTo>
                      <a:cubicBezTo>
                        <a:pt x="811982" y="67910"/>
                        <a:pt x="815802" y="65065"/>
                        <a:pt x="820100" y="64117"/>
                      </a:cubicBezTo>
                      <a:cubicBezTo>
                        <a:pt x="824397" y="63169"/>
                        <a:pt x="829172" y="64117"/>
                        <a:pt x="832992" y="67910"/>
                      </a:cubicBezTo>
                      <a:cubicBezTo>
                        <a:pt x="871191" y="86871"/>
                        <a:pt x="871191" y="86871"/>
                        <a:pt x="871191" y="86871"/>
                      </a:cubicBezTo>
                      <a:cubicBezTo>
                        <a:pt x="878831" y="90664"/>
                        <a:pt x="882651" y="102041"/>
                        <a:pt x="878831" y="113418"/>
                      </a:cubicBezTo>
                      <a:cubicBezTo>
                        <a:pt x="868326" y="131432"/>
                        <a:pt x="860448" y="144942"/>
                        <a:pt x="854539" y="155075"/>
                      </a:cubicBezTo>
                      <a:lnTo>
                        <a:pt x="850842" y="161414"/>
                      </a:lnTo>
                      <a:lnTo>
                        <a:pt x="888409" y="192557"/>
                      </a:lnTo>
                      <a:lnTo>
                        <a:pt x="903961" y="175967"/>
                      </a:lnTo>
                      <a:cubicBezTo>
                        <a:pt x="927894" y="150439"/>
                        <a:pt x="927894" y="150439"/>
                        <a:pt x="927894" y="150439"/>
                      </a:cubicBezTo>
                      <a:cubicBezTo>
                        <a:pt x="931676" y="146657"/>
                        <a:pt x="936404" y="144766"/>
                        <a:pt x="941131" y="144766"/>
                      </a:cubicBezTo>
                      <a:cubicBezTo>
                        <a:pt x="945859" y="144766"/>
                        <a:pt x="950586" y="146657"/>
                        <a:pt x="954368" y="150439"/>
                      </a:cubicBezTo>
                      <a:cubicBezTo>
                        <a:pt x="984624" y="180695"/>
                        <a:pt x="984624" y="180695"/>
                        <a:pt x="984624" y="180695"/>
                      </a:cubicBezTo>
                      <a:cubicBezTo>
                        <a:pt x="992188" y="188259"/>
                        <a:pt x="992188" y="199605"/>
                        <a:pt x="984624" y="207169"/>
                      </a:cubicBezTo>
                      <a:cubicBezTo>
                        <a:pt x="969496" y="222297"/>
                        <a:pt x="958150" y="233643"/>
                        <a:pt x="949641" y="242152"/>
                      </a:cubicBezTo>
                      <a:lnTo>
                        <a:pt x="943937" y="247856"/>
                      </a:lnTo>
                      <a:lnTo>
                        <a:pt x="975873" y="286745"/>
                      </a:lnTo>
                      <a:lnTo>
                        <a:pt x="991247" y="277780"/>
                      </a:lnTo>
                      <a:cubicBezTo>
                        <a:pt x="1021645" y="260053"/>
                        <a:pt x="1021645" y="260053"/>
                        <a:pt x="1021645" y="260053"/>
                      </a:cubicBezTo>
                      <a:cubicBezTo>
                        <a:pt x="1027334" y="256233"/>
                        <a:pt x="1033022" y="255278"/>
                        <a:pt x="1037763" y="256233"/>
                      </a:cubicBezTo>
                      <a:cubicBezTo>
                        <a:pt x="1042503" y="257188"/>
                        <a:pt x="1046295" y="260053"/>
                        <a:pt x="1048192" y="263873"/>
                      </a:cubicBezTo>
                      <a:cubicBezTo>
                        <a:pt x="1070946" y="302072"/>
                        <a:pt x="1070946" y="302072"/>
                        <a:pt x="1070946" y="302072"/>
                      </a:cubicBezTo>
                      <a:cubicBezTo>
                        <a:pt x="1074738" y="309712"/>
                        <a:pt x="1070946" y="321172"/>
                        <a:pt x="1063361" y="328812"/>
                      </a:cubicBezTo>
                      <a:cubicBezTo>
                        <a:pt x="1045347" y="339316"/>
                        <a:pt x="1031837" y="347195"/>
                        <a:pt x="1021704" y="353104"/>
                      </a:cubicBezTo>
                      <a:lnTo>
                        <a:pt x="1015515" y="356713"/>
                      </a:lnTo>
                      <a:lnTo>
                        <a:pt x="1027442" y="378793"/>
                      </a:lnTo>
                      <a:lnTo>
                        <a:pt x="1034194" y="400645"/>
                      </a:lnTo>
                      <a:lnTo>
                        <a:pt x="1052952" y="395288"/>
                      </a:lnTo>
                      <a:cubicBezTo>
                        <a:pt x="1086305" y="385763"/>
                        <a:pt x="1086305" y="385763"/>
                        <a:pt x="1086305" y="385763"/>
                      </a:cubicBezTo>
                      <a:cubicBezTo>
                        <a:pt x="1097599" y="385763"/>
                        <a:pt x="1108893" y="389526"/>
                        <a:pt x="1108893" y="400815"/>
                      </a:cubicBezTo>
                      <a:cubicBezTo>
                        <a:pt x="1120186" y="442207"/>
                        <a:pt x="1120186" y="442207"/>
                        <a:pt x="1120186" y="442207"/>
                      </a:cubicBezTo>
                      <a:cubicBezTo>
                        <a:pt x="1123951" y="449733"/>
                        <a:pt x="1116422" y="461022"/>
                        <a:pt x="1108893" y="464785"/>
                      </a:cubicBezTo>
                      <a:cubicBezTo>
                        <a:pt x="1088187" y="469489"/>
                        <a:pt x="1072658" y="473017"/>
                        <a:pt x="1061011" y="475662"/>
                      </a:cubicBezTo>
                      <a:lnTo>
                        <a:pt x="1056960" y="476583"/>
                      </a:lnTo>
                      <a:lnTo>
                        <a:pt x="1062342" y="530225"/>
                      </a:lnTo>
                      <a:lnTo>
                        <a:pt x="1081218" y="530225"/>
                      </a:lnTo>
                      <a:cubicBezTo>
                        <a:pt x="1116212" y="530225"/>
                        <a:pt x="1116212" y="530225"/>
                        <a:pt x="1116212" y="530225"/>
                      </a:cubicBezTo>
                      <a:cubicBezTo>
                        <a:pt x="1127523" y="530225"/>
                        <a:pt x="1135063" y="537686"/>
                        <a:pt x="1135063" y="545147"/>
                      </a:cubicBezTo>
                      <a:cubicBezTo>
                        <a:pt x="1135063" y="589915"/>
                        <a:pt x="1135063" y="589915"/>
                        <a:pt x="1135063" y="589915"/>
                      </a:cubicBezTo>
                      <a:cubicBezTo>
                        <a:pt x="1135063" y="597377"/>
                        <a:pt x="1127523" y="604838"/>
                        <a:pt x="1116212" y="604838"/>
                      </a:cubicBezTo>
                      <a:cubicBezTo>
                        <a:pt x="1095475" y="604838"/>
                        <a:pt x="1079922" y="604838"/>
                        <a:pt x="1068258" y="604838"/>
                      </a:cubicBezTo>
                      <a:lnTo>
                        <a:pt x="1063776" y="604838"/>
                      </a:lnTo>
                      <a:lnTo>
                        <a:pt x="1058501" y="657417"/>
                      </a:lnTo>
                      <a:lnTo>
                        <a:pt x="1073952" y="660982"/>
                      </a:lnTo>
                      <a:cubicBezTo>
                        <a:pt x="1108893" y="669044"/>
                        <a:pt x="1108893" y="669044"/>
                        <a:pt x="1108893" y="669044"/>
                      </a:cubicBezTo>
                      <a:cubicBezTo>
                        <a:pt x="1116422" y="672865"/>
                        <a:pt x="1123951" y="684331"/>
                        <a:pt x="1120186" y="691974"/>
                      </a:cubicBezTo>
                      <a:cubicBezTo>
                        <a:pt x="1108893" y="734014"/>
                        <a:pt x="1108893" y="734014"/>
                        <a:pt x="1108893" y="734014"/>
                      </a:cubicBezTo>
                      <a:cubicBezTo>
                        <a:pt x="1108893" y="745479"/>
                        <a:pt x="1097599" y="749301"/>
                        <a:pt x="1086305" y="749301"/>
                      </a:cubicBezTo>
                      <a:cubicBezTo>
                        <a:pt x="1066540" y="743568"/>
                        <a:pt x="1051717" y="739269"/>
                        <a:pt x="1040599" y="736044"/>
                      </a:cubicBezTo>
                      <a:lnTo>
                        <a:pt x="1038311" y="735380"/>
                      </a:lnTo>
                      <a:lnTo>
                        <a:pt x="1027442" y="770559"/>
                      </a:lnTo>
                      <a:lnTo>
                        <a:pt x="1021499" y="781561"/>
                      </a:lnTo>
                      <a:lnTo>
                        <a:pt x="1032963" y="788160"/>
                      </a:lnTo>
                      <a:cubicBezTo>
                        <a:pt x="1063361" y="805657"/>
                        <a:pt x="1063361" y="805657"/>
                        <a:pt x="1063361" y="805657"/>
                      </a:cubicBezTo>
                      <a:cubicBezTo>
                        <a:pt x="1070946" y="813197"/>
                        <a:pt x="1074738" y="824508"/>
                        <a:pt x="1070946" y="832049"/>
                      </a:cubicBezTo>
                      <a:cubicBezTo>
                        <a:pt x="1048192" y="869752"/>
                        <a:pt x="1048192" y="869752"/>
                        <a:pt x="1048192" y="869752"/>
                      </a:cubicBezTo>
                      <a:cubicBezTo>
                        <a:pt x="1044399" y="877293"/>
                        <a:pt x="1033022" y="881063"/>
                        <a:pt x="1021645" y="873523"/>
                      </a:cubicBezTo>
                      <a:lnTo>
                        <a:pt x="983638" y="851646"/>
                      </a:lnTo>
                      <a:lnTo>
                        <a:pt x="981264" y="856041"/>
                      </a:lnTo>
                      <a:lnTo>
                        <a:pt x="950926" y="892986"/>
                      </a:lnTo>
                      <a:lnTo>
                        <a:pt x="959096" y="901257"/>
                      </a:lnTo>
                      <a:cubicBezTo>
                        <a:pt x="984624" y="927101"/>
                        <a:pt x="984624" y="927101"/>
                        <a:pt x="984624" y="927101"/>
                      </a:cubicBezTo>
                      <a:cubicBezTo>
                        <a:pt x="992188" y="934758"/>
                        <a:pt x="992188" y="946244"/>
                        <a:pt x="984624" y="953901"/>
                      </a:cubicBezTo>
                      <a:cubicBezTo>
                        <a:pt x="954368" y="984531"/>
                        <a:pt x="954368" y="984531"/>
                        <a:pt x="954368" y="984531"/>
                      </a:cubicBezTo>
                      <a:cubicBezTo>
                        <a:pt x="946804" y="992188"/>
                        <a:pt x="935458" y="992188"/>
                        <a:pt x="927894" y="984531"/>
                      </a:cubicBezTo>
                      <a:lnTo>
                        <a:pt x="896216" y="950323"/>
                      </a:lnTo>
                      <a:lnTo>
                        <a:pt x="856459" y="983281"/>
                      </a:lnTo>
                      <a:lnTo>
                        <a:pt x="861104" y="991247"/>
                      </a:lnTo>
                      <a:cubicBezTo>
                        <a:pt x="878831" y="1021645"/>
                        <a:pt x="878831" y="1021645"/>
                        <a:pt x="878831" y="1021645"/>
                      </a:cubicBezTo>
                      <a:cubicBezTo>
                        <a:pt x="882651" y="1033022"/>
                        <a:pt x="878831" y="1044399"/>
                        <a:pt x="871191" y="1048192"/>
                      </a:cubicBezTo>
                      <a:cubicBezTo>
                        <a:pt x="832992" y="1067153"/>
                        <a:pt x="832992" y="1067153"/>
                        <a:pt x="832992" y="1067153"/>
                      </a:cubicBezTo>
                      <a:cubicBezTo>
                        <a:pt x="825352" y="1074738"/>
                        <a:pt x="813892" y="1070946"/>
                        <a:pt x="810072" y="1063361"/>
                      </a:cubicBezTo>
                      <a:lnTo>
                        <a:pt x="787149" y="1024053"/>
                      </a:lnTo>
                      <a:lnTo>
                        <a:pt x="760901" y="1038367"/>
                      </a:lnTo>
                      <a:lnTo>
                        <a:pt x="737678" y="1045610"/>
                      </a:lnTo>
                      <a:lnTo>
                        <a:pt x="739775" y="1052952"/>
                      </a:lnTo>
                      <a:cubicBezTo>
                        <a:pt x="749300" y="1086305"/>
                        <a:pt x="749300" y="1086305"/>
                        <a:pt x="749300" y="1086305"/>
                      </a:cubicBezTo>
                      <a:cubicBezTo>
                        <a:pt x="749300" y="1097599"/>
                        <a:pt x="745537" y="1108893"/>
                        <a:pt x="734248" y="1108893"/>
                      </a:cubicBezTo>
                      <a:cubicBezTo>
                        <a:pt x="696619" y="1120186"/>
                        <a:pt x="696619" y="1120186"/>
                        <a:pt x="696619" y="1120186"/>
                      </a:cubicBezTo>
                      <a:cubicBezTo>
                        <a:pt x="685330" y="1123951"/>
                        <a:pt x="674041" y="1116422"/>
                        <a:pt x="674041" y="1108893"/>
                      </a:cubicBezTo>
                      <a:cubicBezTo>
                        <a:pt x="671219" y="1098540"/>
                        <a:pt x="668749" y="1089481"/>
                        <a:pt x="666588" y="1081555"/>
                      </a:cubicBezTo>
                      <a:lnTo>
                        <a:pt x="662918" y="1068092"/>
                      </a:lnTo>
                      <a:lnTo>
                        <a:pt x="609600" y="1073492"/>
                      </a:lnTo>
                      <a:lnTo>
                        <a:pt x="609600" y="1081218"/>
                      </a:lnTo>
                      <a:cubicBezTo>
                        <a:pt x="609600" y="1116212"/>
                        <a:pt x="609600" y="1116212"/>
                        <a:pt x="609600" y="1116212"/>
                      </a:cubicBezTo>
                      <a:cubicBezTo>
                        <a:pt x="609600" y="1127523"/>
                        <a:pt x="598261" y="1135063"/>
                        <a:pt x="590701" y="1135063"/>
                      </a:cubicBezTo>
                      <a:cubicBezTo>
                        <a:pt x="549124" y="1135063"/>
                        <a:pt x="549124" y="1135063"/>
                        <a:pt x="549124" y="1135063"/>
                      </a:cubicBezTo>
                      <a:cubicBezTo>
                        <a:pt x="537785" y="1135063"/>
                        <a:pt x="530225" y="1127523"/>
                        <a:pt x="530225" y="1116212"/>
                      </a:cubicBezTo>
                      <a:cubicBezTo>
                        <a:pt x="530225" y="1105843"/>
                        <a:pt x="530225" y="1096771"/>
                        <a:pt x="530225" y="1088833"/>
                      </a:cubicBezTo>
                      <a:lnTo>
                        <a:pt x="530225" y="1074296"/>
                      </a:lnTo>
                      <a:lnTo>
                        <a:pt x="475286" y="1068732"/>
                      </a:lnTo>
                      <a:lnTo>
                        <a:pt x="474082" y="1073952"/>
                      </a:lnTo>
                      <a:cubicBezTo>
                        <a:pt x="466020" y="1108893"/>
                        <a:pt x="466020" y="1108893"/>
                        <a:pt x="466020" y="1108893"/>
                      </a:cubicBezTo>
                      <a:cubicBezTo>
                        <a:pt x="462199" y="1116422"/>
                        <a:pt x="450733" y="1123951"/>
                        <a:pt x="443090" y="1120186"/>
                      </a:cubicBezTo>
                      <a:cubicBezTo>
                        <a:pt x="401050" y="1108893"/>
                        <a:pt x="401050" y="1108893"/>
                        <a:pt x="401050" y="1108893"/>
                      </a:cubicBezTo>
                      <a:cubicBezTo>
                        <a:pt x="389585" y="1108893"/>
                        <a:pt x="385763" y="1097599"/>
                        <a:pt x="389585" y="1086305"/>
                      </a:cubicBezTo>
                      <a:lnTo>
                        <a:pt x="399056" y="1047121"/>
                      </a:lnTo>
                      <a:lnTo>
                        <a:pt x="370989" y="1038367"/>
                      </a:lnTo>
                      <a:lnTo>
                        <a:pt x="350290" y="1027079"/>
                      </a:lnTo>
                      <a:lnTo>
                        <a:pt x="346903" y="1032963"/>
                      </a:lnTo>
                      <a:cubicBezTo>
                        <a:pt x="329406" y="1063361"/>
                        <a:pt x="329406" y="1063361"/>
                        <a:pt x="329406" y="1063361"/>
                      </a:cubicBezTo>
                      <a:cubicBezTo>
                        <a:pt x="321866" y="1070946"/>
                        <a:pt x="310555" y="1074738"/>
                        <a:pt x="303014" y="1067153"/>
                      </a:cubicBezTo>
                      <a:cubicBezTo>
                        <a:pt x="265311" y="1048192"/>
                        <a:pt x="265311" y="1048192"/>
                        <a:pt x="265311" y="1048192"/>
                      </a:cubicBezTo>
                      <a:cubicBezTo>
                        <a:pt x="257770" y="1044399"/>
                        <a:pt x="254000" y="1033022"/>
                        <a:pt x="261541" y="1021645"/>
                      </a:cubicBezTo>
                      <a:lnTo>
                        <a:pt x="280976" y="987878"/>
                      </a:lnTo>
                      <a:lnTo>
                        <a:pt x="239213" y="953257"/>
                      </a:lnTo>
                      <a:lnTo>
                        <a:pt x="233874" y="958687"/>
                      </a:lnTo>
                      <a:cubicBezTo>
                        <a:pt x="208462" y="984531"/>
                        <a:pt x="208462" y="984531"/>
                        <a:pt x="208462" y="984531"/>
                      </a:cubicBezTo>
                      <a:cubicBezTo>
                        <a:pt x="200933" y="992188"/>
                        <a:pt x="189639" y="992188"/>
                        <a:pt x="182110" y="984531"/>
                      </a:cubicBezTo>
                      <a:cubicBezTo>
                        <a:pt x="151992" y="953901"/>
                        <a:pt x="151992" y="953901"/>
                        <a:pt x="151992" y="953901"/>
                      </a:cubicBezTo>
                      <a:cubicBezTo>
                        <a:pt x="144463" y="946244"/>
                        <a:pt x="144463" y="934758"/>
                        <a:pt x="151992" y="927101"/>
                      </a:cubicBezTo>
                      <a:lnTo>
                        <a:pt x="183045" y="895520"/>
                      </a:lnTo>
                      <a:lnTo>
                        <a:pt x="150627" y="856041"/>
                      </a:lnTo>
                      <a:lnTo>
                        <a:pt x="149005" y="853039"/>
                      </a:lnTo>
                      <a:lnTo>
                        <a:pt x="143816" y="856026"/>
                      </a:lnTo>
                      <a:cubicBezTo>
                        <a:pt x="113418" y="873523"/>
                        <a:pt x="113418" y="873523"/>
                        <a:pt x="113418" y="873523"/>
                      </a:cubicBezTo>
                      <a:cubicBezTo>
                        <a:pt x="105833" y="881063"/>
                        <a:pt x="94456" y="877293"/>
                        <a:pt x="86871" y="869752"/>
                      </a:cubicBezTo>
                      <a:cubicBezTo>
                        <a:pt x="67910" y="832049"/>
                        <a:pt x="67910" y="832049"/>
                        <a:pt x="67910" y="832049"/>
                      </a:cubicBezTo>
                      <a:cubicBezTo>
                        <a:pt x="60325" y="824508"/>
                        <a:pt x="64117" y="813197"/>
                        <a:pt x="75494" y="805657"/>
                      </a:cubicBezTo>
                      <a:lnTo>
                        <a:pt x="112043" y="784620"/>
                      </a:lnTo>
                      <a:lnTo>
                        <a:pt x="104448" y="770559"/>
                      </a:lnTo>
                      <a:lnTo>
                        <a:pt x="93971" y="736648"/>
                      </a:lnTo>
                      <a:lnTo>
                        <a:pt x="83699" y="739627"/>
                      </a:lnTo>
                      <a:cubicBezTo>
                        <a:pt x="50346" y="749301"/>
                        <a:pt x="50346" y="749301"/>
                        <a:pt x="50346" y="749301"/>
                      </a:cubicBezTo>
                      <a:cubicBezTo>
                        <a:pt x="39052" y="749301"/>
                        <a:pt x="31523" y="745479"/>
                        <a:pt x="27759" y="734014"/>
                      </a:cubicBezTo>
                      <a:cubicBezTo>
                        <a:pt x="16465" y="691974"/>
                        <a:pt x="16465" y="691974"/>
                        <a:pt x="16465" y="691974"/>
                      </a:cubicBezTo>
                      <a:cubicBezTo>
                        <a:pt x="12700" y="684331"/>
                        <a:pt x="20229" y="672865"/>
                        <a:pt x="31523" y="669044"/>
                      </a:cubicBezTo>
                      <a:lnTo>
                        <a:pt x="73537" y="658888"/>
                      </a:lnTo>
                      <a:lnTo>
                        <a:pt x="68114" y="604838"/>
                      </a:lnTo>
                      <a:lnTo>
                        <a:pt x="54553" y="604838"/>
                      </a:lnTo>
                      <a:cubicBezTo>
                        <a:pt x="19100" y="604838"/>
                        <a:pt x="19100" y="604838"/>
                        <a:pt x="19100" y="604838"/>
                      </a:cubicBezTo>
                      <a:cubicBezTo>
                        <a:pt x="11460" y="604838"/>
                        <a:pt x="0" y="597377"/>
                        <a:pt x="0" y="589915"/>
                      </a:cubicBezTo>
                      <a:cubicBezTo>
                        <a:pt x="0" y="545147"/>
                        <a:pt x="0" y="545147"/>
                        <a:pt x="0" y="545147"/>
                      </a:cubicBezTo>
                      <a:cubicBezTo>
                        <a:pt x="0" y="537686"/>
                        <a:pt x="11460" y="530225"/>
                        <a:pt x="19100" y="530225"/>
                      </a:cubicBezTo>
                      <a:cubicBezTo>
                        <a:pt x="40109" y="530225"/>
                        <a:pt x="55866" y="530225"/>
                        <a:pt x="67684" y="530225"/>
                      </a:cubicBezTo>
                      <a:lnTo>
                        <a:pt x="69548" y="530225"/>
                      </a:lnTo>
                      <a:lnTo>
                        <a:pt x="75073" y="475150"/>
                      </a:lnTo>
                      <a:lnTo>
                        <a:pt x="64876" y="472723"/>
                      </a:lnTo>
                      <a:cubicBezTo>
                        <a:pt x="31523" y="464785"/>
                        <a:pt x="31523" y="464785"/>
                        <a:pt x="31523" y="464785"/>
                      </a:cubicBezTo>
                      <a:cubicBezTo>
                        <a:pt x="20229" y="461022"/>
                        <a:pt x="12700" y="449733"/>
                        <a:pt x="16465" y="442207"/>
                      </a:cubicBezTo>
                      <a:cubicBezTo>
                        <a:pt x="27759" y="400815"/>
                        <a:pt x="27759" y="400815"/>
                        <a:pt x="27759" y="400815"/>
                      </a:cubicBezTo>
                      <a:cubicBezTo>
                        <a:pt x="31523" y="389526"/>
                        <a:pt x="39052" y="385763"/>
                        <a:pt x="50346" y="385763"/>
                      </a:cubicBezTo>
                      <a:cubicBezTo>
                        <a:pt x="70111" y="391407"/>
                        <a:pt x="84934" y="395641"/>
                        <a:pt x="96052" y="398816"/>
                      </a:cubicBezTo>
                      <a:lnTo>
                        <a:pt x="98082" y="399396"/>
                      </a:lnTo>
                      <a:lnTo>
                        <a:pt x="104448" y="378793"/>
                      </a:lnTo>
                      <a:lnTo>
                        <a:pt x="118044" y="353625"/>
                      </a:lnTo>
                      <a:lnTo>
                        <a:pt x="105892" y="346539"/>
                      </a:lnTo>
                      <a:cubicBezTo>
                        <a:pt x="75494" y="328812"/>
                        <a:pt x="75494" y="328812"/>
                        <a:pt x="75494" y="328812"/>
                      </a:cubicBezTo>
                      <a:cubicBezTo>
                        <a:pt x="64117" y="321172"/>
                        <a:pt x="60325" y="309712"/>
                        <a:pt x="67910" y="302072"/>
                      </a:cubicBezTo>
                      <a:cubicBezTo>
                        <a:pt x="86871" y="263873"/>
                        <a:pt x="86871" y="263873"/>
                        <a:pt x="86871" y="263873"/>
                      </a:cubicBezTo>
                      <a:cubicBezTo>
                        <a:pt x="90664" y="260053"/>
                        <a:pt x="95404" y="257188"/>
                        <a:pt x="100145" y="256233"/>
                      </a:cubicBezTo>
                      <a:cubicBezTo>
                        <a:pt x="104885" y="255278"/>
                        <a:pt x="109626" y="256233"/>
                        <a:pt x="113418" y="260053"/>
                      </a:cubicBezTo>
                      <a:cubicBezTo>
                        <a:pt x="131432" y="270558"/>
                        <a:pt x="144942" y="278436"/>
                        <a:pt x="155075" y="284345"/>
                      </a:cubicBezTo>
                      <a:lnTo>
                        <a:pt x="157045" y="285494"/>
                      </a:lnTo>
                      <a:lnTo>
                        <a:pt x="190005" y="245357"/>
                      </a:lnTo>
                      <a:lnTo>
                        <a:pt x="177404" y="232697"/>
                      </a:lnTo>
                      <a:cubicBezTo>
                        <a:pt x="151992" y="207169"/>
                        <a:pt x="151992" y="207169"/>
                        <a:pt x="151992" y="207169"/>
                      </a:cubicBezTo>
                      <a:cubicBezTo>
                        <a:pt x="144463" y="199605"/>
                        <a:pt x="144463" y="188259"/>
                        <a:pt x="151992" y="180695"/>
                      </a:cubicBezTo>
                      <a:cubicBezTo>
                        <a:pt x="182110" y="150439"/>
                        <a:pt x="182110" y="150439"/>
                        <a:pt x="182110" y="150439"/>
                      </a:cubicBezTo>
                      <a:cubicBezTo>
                        <a:pt x="185874" y="146657"/>
                        <a:pt x="190580" y="144766"/>
                        <a:pt x="195286" y="144766"/>
                      </a:cubicBezTo>
                      <a:cubicBezTo>
                        <a:pt x="199992" y="144766"/>
                        <a:pt x="204698" y="146657"/>
                        <a:pt x="208462" y="150439"/>
                      </a:cubicBezTo>
                      <a:cubicBezTo>
                        <a:pt x="223521" y="165567"/>
                        <a:pt x="234815" y="176913"/>
                        <a:pt x="243285" y="185422"/>
                      </a:cubicBezTo>
                      <a:lnTo>
                        <a:pt x="247265" y="189420"/>
                      </a:lnTo>
                      <a:lnTo>
                        <a:pt x="285911" y="157383"/>
                      </a:lnTo>
                      <a:lnTo>
                        <a:pt x="286623" y="156995"/>
                      </a:lnTo>
                      <a:lnTo>
                        <a:pt x="279037" y="143816"/>
                      </a:lnTo>
                      <a:cubicBezTo>
                        <a:pt x="261541" y="113418"/>
                        <a:pt x="261541" y="113418"/>
                        <a:pt x="261541" y="113418"/>
                      </a:cubicBezTo>
                      <a:cubicBezTo>
                        <a:pt x="254000" y="102041"/>
                        <a:pt x="257770" y="90664"/>
                        <a:pt x="269081" y="86871"/>
                      </a:cubicBezTo>
                      <a:cubicBezTo>
                        <a:pt x="303014" y="67910"/>
                        <a:pt x="303014" y="67910"/>
                        <a:pt x="303014" y="67910"/>
                      </a:cubicBezTo>
                      <a:cubicBezTo>
                        <a:pt x="306784" y="64117"/>
                        <a:pt x="311497" y="63169"/>
                        <a:pt x="316210" y="64117"/>
                      </a:cubicBezTo>
                      <a:cubicBezTo>
                        <a:pt x="320923" y="65065"/>
                        <a:pt x="325636" y="67910"/>
                        <a:pt x="329406" y="71702"/>
                      </a:cubicBezTo>
                      <a:cubicBezTo>
                        <a:pt x="339775" y="89716"/>
                        <a:pt x="347551" y="103226"/>
                        <a:pt x="353383" y="113359"/>
                      </a:cubicBezTo>
                      <a:lnTo>
                        <a:pt x="356549" y="118859"/>
                      </a:lnTo>
                      <a:lnTo>
                        <a:pt x="370989" y="110985"/>
                      </a:lnTo>
                      <a:lnTo>
                        <a:pt x="402267" y="101229"/>
                      </a:lnTo>
                      <a:lnTo>
                        <a:pt x="397647" y="82112"/>
                      </a:lnTo>
                      <a:cubicBezTo>
                        <a:pt x="389585" y="48759"/>
                        <a:pt x="389585" y="48759"/>
                        <a:pt x="389585" y="48759"/>
                      </a:cubicBezTo>
                      <a:cubicBezTo>
                        <a:pt x="385763" y="37465"/>
                        <a:pt x="389585" y="26172"/>
                        <a:pt x="401050" y="26172"/>
                      </a:cubicBezTo>
                      <a:cubicBezTo>
                        <a:pt x="443090" y="14878"/>
                        <a:pt x="443090" y="14878"/>
                        <a:pt x="443090" y="14878"/>
                      </a:cubicBezTo>
                      <a:cubicBezTo>
                        <a:pt x="450733" y="11113"/>
                        <a:pt x="462199" y="18642"/>
                        <a:pt x="466020" y="26172"/>
                      </a:cubicBezTo>
                      <a:cubicBezTo>
                        <a:pt x="470798" y="46877"/>
                        <a:pt x="474381" y="62406"/>
                        <a:pt x="477068" y="74053"/>
                      </a:cubicBezTo>
                      <a:lnTo>
                        <a:pt x="478508" y="80294"/>
                      </a:lnTo>
                      <a:lnTo>
                        <a:pt x="530225" y="75056"/>
                      </a:lnTo>
                      <a:lnTo>
                        <a:pt x="530225" y="74419"/>
                      </a:lnTo>
                      <a:cubicBezTo>
                        <a:pt x="530225" y="18851"/>
                        <a:pt x="530225" y="18851"/>
                        <a:pt x="530225" y="18851"/>
                      </a:cubicBezTo>
                      <a:cubicBezTo>
                        <a:pt x="530225" y="7540"/>
                        <a:pt x="537785" y="0"/>
                        <a:pt x="549124" y="0"/>
                      </a:cubicBezTo>
                      <a:close/>
                    </a:path>
                  </a:pathLst>
                </a:custGeom>
                <a:solidFill>
                  <a:srgbClr val="F9F9F9">
                    <a:alpha val="87843"/>
                  </a:srgb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233" name="组合 232">
                  <a:extLst>
                    <a:ext uri="{FF2B5EF4-FFF2-40B4-BE49-F238E27FC236}">
                      <a16:creationId xmlns:a16="http://schemas.microsoft.com/office/drawing/2014/main" id="{FD0DB10D-0548-8F48-975B-69C4F1D810ED}"/>
                    </a:ext>
                  </a:extLst>
                </p:cNvPr>
                <p:cNvGrpSpPr/>
                <p:nvPr/>
              </p:nvGrpSpPr>
              <p:grpSpPr>
                <a:xfrm>
                  <a:off x="947938" y="2082007"/>
                  <a:ext cx="998538" cy="1000125"/>
                  <a:chOff x="947938" y="2082007"/>
                  <a:chExt cx="998538" cy="1000125"/>
                </a:xfrm>
              </p:grpSpPr>
              <p:sp>
                <p:nvSpPr>
                  <p:cNvPr id="234" name="Freeform 315">
                    <a:extLst>
                      <a:ext uri="{FF2B5EF4-FFF2-40B4-BE49-F238E27FC236}">
                        <a16:creationId xmlns:a16="http://schemas.microsoft.com/office/drawing/2014/main" id="{FB0E5C12-2F39-4946-85C7-DF8F7AD7B5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8450" y="2108994"/>
                    <a:ext cx="57150" cy="49213"/>
                  </a:xfrm>
                  <a:custGeom>
                    <a:avLst/>
                    <a:gdLst>
                      <a:gd name="T0" fmla="*/ 12 w 15"/>
                      <a:gd name="T1" fmla="*/ 0 h 13"/>
                      <a:gd name="T2" fmla="*/ 0 w 15"/>
                      <a:gd name="T3" fmla="*/ 4 h 13"/>
                      <a:gd name="T4" fmla="*/ 3 w 15"/>
                      <a:gd name="T5" fmla="*/ 10 h 13"/>
                      <a:gd name="T6" fmla="*/ 8 w 15"/>
                      <a:gd name="T7" fmla="*/ 13 h 13"/>
                      <a:gd name="T8" fmla="*/ 10 w 15"/>
                      <a:gd name="T9" fmla="*/ 13 h 13"/>
                      <a:gd name="T10" fmla="*/ 11 w 15"/>
                      <a:gd name="T11" fmla="*/ 12 h 13"/>
                      <a:gd name="T12" fmla="*/ 14 w 15"/>
                      <a:gd name="T13" fmla="*/ 5 h 13"/>
                      <a:gd name="T14" fmla="*/ 12 w 15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3">
                        <a:moveTo>
                          <a:pt x="12" y="0"/>
                        </a:moveTo>
                        <a:cubicBezTo>
                          <a:pt x="8" y="1"/>
                          <a:pt x="4" y="3"/>
                          <a:pt x="0" y="4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2"/>
                          <a:pt x="6" y="13"/>
                          <a:pt x="8" y="13"/>
                        </a:cubicBezTo>
                        <a:cubicBezTo>
                          <a:pt x="9" y="13"/>
                          <a:pt x="10" y="13"/>
                          <a:pt x="10" y="13"/>
                        </a:cubicBezTo>
                        <a:cubicBezTo>
                          <a:pt x="11" y="12"/>
                          <a:pt x="11" y="12"/>
                          <a:pt x="11" y="12"/>
                        </a:cubicBezTo>
                        <a:cubicBezTo>
                          <a:pt x="14" y="11"/>
                          <a:pt x="15" y="8"/>
                          <a:pt x="14" y="5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5" name="Freeform 316">
                    <a:extLst>
                      <a:ext uri="{FF2B5EF4-FFF2-40B4-BE49-F238E27FC236}">
                        <a16:creationId xmlns:a16="http://schemas.microsoft.com/office/drawing/2014/main" id="{AE6E4EF8-FB9F-9749-9B33-3815D28055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3100" y="2999582"/>
                    <a:ext cx="53975" cy="52388"/>
                  </a:xfrm>
                  <a:custGeom>
                    <a:avLst/>
                    <a:gdLst>
                      <a:gd name="T0" fmla="*/ 7 w 14"/>
                      <a:gd name="T1" fmla="*/ 0 h 14"/>
                      <a:gd name="T2" fmla="*/ 5 w 14"/>
                      <a:gd name="T3" fmla="*/ 1 h 14"/>
                      <a:gd name="T4" fmla="*/ 4 w 14"/>
                      <a:gd name="T5" fmla="*/ 1 h 14"/>
                      <a:gd name="T6" fmla="*/ 1 w 14"/>
                      <a:gd name="T7" fmla="*/ 8 h 14"/>
                      <a:gd name="T8" fmla="*/ 2 w 14"/>
                      <a:gd name="T9" fmla="*/ 14 h 14"/>
                      <a:gd name="T10" fmla="*/ 13 w 14"/>
                      <a:gd name="T11" fmla="*/ 9 h 14"/>
                      <a:gd name="T12" fmla="*/ 13 w 14"/>
                      <a:gd name="T13" fmla="*/ 10 h 14"/>
                      <a:gd name="T14" fmla="*/ 10 w 14"/>
                      <a:gd name="T15" fmla="*/ 11 h 14"/>
                      <a:gd name="T16" fmla="*/ 14 w 14"/>
                      <a:gd name="T17" fmla="*/ 9 h 14"/>
                      <a:gd name="T18" fmla="*/ 12 w 14"/>
                      <a:gd name="T19" fmla="*/ 4 h 14"/>
                      <a:gd name="T20" fmla="*/ 7 w 14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4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1" y="2"/>
                          <a:pt x="0" y="5"/>
                          <a:pt x="1" y="8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6" y="13"/>
                          <a:pt x="9" y="11"/>
                          <a:pt x="13" y="9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2" y="10"/>
                          <a:pt x="11" y="11"/>
                          <a:pt x="10" y="11"/>
                        </a:cubicBezTo>
                        <a:cubicBezTo>
                          <a:pt x="12" y="10"/>
                          <a:pt x="13" y="10"/>
                          <a:pt x="14" y="9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1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5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6" name="Freeform 319">
                    <a:extLst>
                      <a:ext uri="{FF2B5EF4-FFF2-40B4-BE49-F238E27FC236}">
                        <a16:creationId xmlns:a16="http://schemas.microsoft.com/office/drawing/2014/main" id="{F7C6F67B-571D-F543-BA25-ABDB939E6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8913" y="2166144"/>
                    <a:ext cx="57150" cy="52388"/>
                  </a:xfrm>
                  <a:custGeom>
                    <a:avLst/>
                    <a:gdLst>
                      <a:gd name="T0" fmla="*/ 10 w 15"/>
                      <a:gd name="T1" fmla="*/ 0 h 14"/>
                      <a:gd name="T2" fmla="*/ 0 w 15"/>
                      <a:gd name="T3" fmla="*/ 8 h 14"/>
                      <a:gd name="T4" fmla="*/ 4 w 15"/>
                      <a:gd name="T5" fmla="*/ 12 h 14"/>
                      <a:gd name="T6" fmla="*/ 8 w 15"/>
                      <a:gd name="T7" fmla="*/ 14 h 14"/>
                      <a:gd name="T8" fmla="*/ 12 w 15"/>
                      <a:gd name="T9" fmla="*/ 13 h 14"/>
                      <a:gd name="T10" fmla="*/ 13 w 15"/>
                      <a:gd name="T11" fmla="*/ 12 h 14"/>
                      <a:gd name="T12" fmla="*/ 14 w 15"/>
                      <a:gd name="T13" fmla="*/ 5 h 14"/>
                      <a:gd name="T14" fmla="*/ 10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10" y="0"/>
                        </a:moveTo>
                        <a:cubicBezTo>
                          <a:pt x="7" y="2"/>
                          <a:pt x="3" y="5"/>
                          <a:pt x="0" y="8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5" y="13"/>
                          <a:pt x="7" y="14"/>
                          <a:pt x="8" y="14"/>
                        </a:cubicBezTo>
                        <a:cubicBezTo>
                          <a:pt x="10" y="14"/>
                          <a:pt x="11" y="14"/>
                          <a:pt x="12" y="13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5" y="11"/>
                          <a:pt x="15" y="7"/>
                          <a:pt x="14" y="5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7" name="Freeform 321">
                    <a:extLst>
                      <a:ext uri="{FF2B5EF4-FFF2-40B4-BE49-F238E27FC236}">
                        <a16:creationId xmlns:a16="http://schemas.microsoft.com/office/drawing/2014/main" id="{11C0E0D4-6597-4840-8AC7-4D14B0AC89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9463" y="2934494"/>
                    <a:ext cx="60325" cy="57150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4 w 16"/>
                      <a:gd name="T3" fmla="*/ 1 h 15"/>
                      <a:gd name="T4" fmla="*/ 3 w 16"/>
                      <a:gd name="T5" fmla="*/ 2 h 15"/>
                      <a:gd name="T6" fmla="*/ 2 w 16"/>
                      <a:gd name="T7" fmla="*/ 10 h 15"/>
                      <a:gd name="T8" fmla="*/ 5 w 16"/>
                      <a:gd name="T9" fmla="*/ 15 h 15"/>
                      <a:gd name="T10" fmla="*/ 16 w 16"/>
                      <a:gd name="T11" fmla="*/ 7 h 15"/>
                      <a:gd name="T12" fmla="*/ 12 w 16"/>
                      <a:gd name="T13" fmla="*/ 2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1" y="4"/>
                          <a:pt x="0" y="7"/>
                          <a:pt x="2" y="10"/>
                        </a:cubicBezTo>
                        <a:cubicBezTo>
                          <a:pt x="5" y="15"/>
                          <a:pt x="5" y="15"/>
                          <a:pt x="5" y="15"/>
                        </a:cubicBezTo>
                        <a:cubicBezTo>
                          <a:pt x="9" y="12"/>
                          <a:pt x="12" y="10"/>
                          <a:pt x="16" y="7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1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4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8" name="Freeform 322">
                    <a:extLst>
                      <a:ext uri="{FF2B5EF4-FFF2-40B4-BE49-F238E27FC236}">
                        <a16:creationId xmlns:a16="http://schemas.microsoft.com/office/drawing/2014/main" id="{4BA7D755-E4AE-CE4C-BEB1-C8B207AE50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8425" y="2253457"/>
                    <a:ext cx="60325" cy="52388"/>
                  </a:xfrm>
                  <a:custGeom>
                    <a:avLst/>
                    <a:gdLst>
                      <a:gd name="T0" fmla="*/ 9 w 16"/>
                      <a:gd name="T1" fmla="*/ 0 h 14"/>
                      <a:gd name="T2" fmla="*/ 0 w 16"/>
                      <a:gd name="T3" fmla="*/ 10 h 14"/>
                      <a:gd name="T4" fmla="*/ 6 w 16"/>
                      <a:gd name="T5" fmla="*/ 13 h 14"/>
                      <a:gd name="T6" fmla="*/ 9 w 16"/>
                      <a:gd name="T7" fmla="*/ 14 h 14"/>
                      <a:gd name="T8" fmla="*/ 13 w 16"/>
                      <a:gd name="T9" fmla="*/ 12 h 14"/>
                      <a:gd name="T10" fmla="*/ 14 w 16"/>
                      <a:gd name="T11" fmla="*/ 11 h 14"/>
                      <a:gd name="T12" fmla="*/ 13 w 16"/>
                      <a:gd name="T13" fmla="*/ 3 h 14"/>
                      <a:gd name="T14" fmla="*/ 9 w 16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4">
                        <a:moveTo>
                          <a:pt x="9" y="0"/>
                        </a:moveTo>
                        <a:cubicBezTo>
                          <a:pt x="6" y="3"/>
                          <a:pt x="3" y="6"/>
                          <a:pt x="0" y="10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1" y="14"/>
                          <a:pt x="12" y="13"/>
                          <a:pt x="13" y="12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6" y="9"/>
                          <a:pt x="15" y="5"/>
                          <a:pt x="13" y="3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9" name="Freeform 324">
                    <a:extLst>
                      <a:ext uri="{FF2B5EF4-FFF2-40B4-BE49-F238E27FC236}">
                        <a16:creationId xmlns:a16="http://schemas.microsoft.com/office/drawing/2014/main" id="{D2C5D156-C54E-5D4B-9868-B3D95ADEF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6775" y="2844007"/>
                    <a:ext cx="55563" cy="57150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3 w 15"/>
                      <a:gd name="T3" fmla="*/ 2 h 15"/>
                      <a:gd name="T4" fmla="*/ 2 w 15"/>
                      <a:gd name="T5" fmla="*/ 3 h 15"/>
                      <a:gd name="T6" fmla="*/ 3 w 15"/>
                      <a:gd name="T7" fmla="*/ 11 h 15"/>
                      <a:gd name="T8" fmla="*/ 8 w 15"/>
                      <a:gd name="T9" fmla="*/ 15 h 15"/>
                      <a:gd name="T10" fmla="*/ 15 w 15"/>
                      <a:gd name="T11" fmla="*/ 5 h 15"/>
                      <a:gd name="T12" fmla="*/ 11 w 15"/>
                      <a:gd name="T13" fmla="*/ 1 h 15"/>
                      <a:gd name="T14" fmla="*/ 7 w 15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6" y="0"/>
                          <a:pt x="4" y="1"/>
                          <a:pt x="3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0" y="5"/>
                          <a:pt x="1" y="9"/>
                          <a:pt x="3" y="1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0" y="12"/>
                          <a:pt x="13" y="8"/>
                          <a:pt x="15" y="5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3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0" name="Freeform 325">
                    <a:extLst>
                      <a:ext uri="{FF2B5EF4-FFF2-40B4-BE49-F238E27FC236}">
                        <a16:creationId xmlns:a16="http://schemas.microsoft.com/office/drawing/2014/main" id="{F0AE0712-523E-9E43-A704-C7CF8C8FE5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8100" y="2358232"/>
                    <a:ext cx="57150" cy="53975"/>
                  </a:xfrm>
                  <a:custGeom>
                    <a:avLst/>
                    <a:gdLst>
                      <a:gd name="T0" fmla="*/ 5 w 15"/>
                      <a:gd name="T1" fmla="*/ 0 h 14"/>
                      <a:gd name="T2" fmla="*/ 0 w 15"/>
                      <a:gd name="T3" fmla="*/ 12 h 14"/>
                      <a:gd name="T4" fmla="*/ 6 w 15"/>
                      <a:gd name="T5" fmla="*/ 14 h 14"/>
                      <a:gd name="T6" fmla="*/ 8 w 15"/>
                      <a:gd name="T7" fmla="*/ 14 h 14"/>
                      <a:gd name="T8" fmla="*/ 13 w 15"/>
                      <a:gd name="T9" fmla="*/ 11 h 14"/>
                      <a:gd name="T10" fmla="*/ 14 w 15"/>
                      <a:gd name="T11" fmla="*/ 10 h 14"/>
                      <a:gd name="T12" fmla="*/ 11 w 15"/>
                      <a:gd name="T13" fmla="*/ 3 h 14"/>
                      <a:gd name="T14" fmla="*/ 5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5" y="0"/>
                        </a:moveTo>
                        <a:cubicBezTo>
                          <a:pt x="3" y="4"/>
                          <a:pt x="2" y="8"/>
                          <a:pt x="0" y="12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7" y="14"/>
                          <a:pt x="8" y="14"/>
                          <a:pt x="8" y="14"/>
                        </a:cubicBezTo>
                        <a:cubicBezTo>
                          <a:pt x="10" y="14"/>
                          <a:pt x="13" y="13"/>
                          <a:pt x="13" y="11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5" y="7"/>
                          <a:pt x="13" y="4"/>
                          <a:pt x="11" y="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1" name="Freeform 327">
                    <a:extLst>
                      <a:ext uri="{FF2B5EF4-FFF2-40B4-BE49-F238E27FC236}">
                        <a16:creationId xmlns:a16="http://schemas.microsoft.com/office/drawing/2014/main" id="{C7E8D2EC-4173-7742-B173-F79A41191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7100" y="2734469"/>
                    <a:ext cx="57150" cy="55563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2 w 15"/>
                      <a:gd name="T3" fmla="*/ 4 h 15"/>
                      <a:gd name="T4" fmla="*/ 2 w 15"/>
                      <a:gd name="T5" fmla="*/ 4 h 15"/>
                      <a:gd name="T6" fmla="*/ 4 w 15"/>
                      <a:gd name="T7" fmla="*/ 12 h 15"/>
                      <a:gd name="T8" fmla="*/ 10 w 15"/>
                      <a:gd name="T9" fmla="*/ 15 h 15"/>
                      <a:gd name="T10" fmla="*/ 14 w 15"/>
                      <a:gd name="T11" fmla="*/ 4 h 15"/>
                      <a:gd name="T12" fmla="*/ 15 w 15"/>
                      <a:gd name="T13" fmla="*/ 3 h 15"/>
                      <a:gd name="T14" fmla="*/ 9 w 15"/>
                      <a:gd name="T15" fmla="*/ 1 h 15"/>
                      <a:gd name="T16" fmla="*/ 7 w 15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5" y="0"/>
                          <a:pt x="3" y="2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0" y="7"/>
                          <a:pt x="2" y="11"/>
                          <a:pt x="4" y="12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cubicBezTo>
                          <a:pt x="11" y="11"/>
                          <a:pt x="13" y="8"/>
                          <a:pt x="14" y="4"/>
                        </a:cubicBezTo>
                        <a:cubicBezTo>
                          <a:pt x="14" y="4"/>
                          <a:pt x="15" y="3"/>
                          <a:pt x="15" y="3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2" name="Freeform 329">
                    <a:extLst>
                      <a:ext uri="{FF2B5EF4-FFF2-40B4-BE49-F238E27FC236}">
                        <a16:creationId xmlns:a16="http://schemas.microsoft.com/office/drawing/2014/main" id="{03A676EF-5DE0-6D47-801F-36D09320BB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7938" y="2486025"/>
                    <a:ext cx="49213" cy="49213"/>
                  </a:xfrm>
                  <a:custGeom>
                    <a:avLst/>
                    <a:gdLst>
                      <a:gd name="T0" fmla="*/ 2 w 13"/>
                      <a:gd name="T1" fmla="*/ 0 h 13"/>
                      <a:gd name="T2" fmla="*/ 0 w 13"/>
                      <a:gd name="T3" fmla="*/ 13 h 13"/>
                      <a:gd name="T4" fmla="*/ 6 w 13"/>
                      <a:gd name="T5" fmla="*/ 13 h 13"/>
                      <a:gd name="T6" fmla="*/ 7 w 13"/>
                      <a:gd name="T7" fmla="*/ 13 h 13"/>
                      <a:gd name="T8" fmla="*/ 12 w 13"/>
                      <a:gd name="T9" fmla="*/ 8 h 13"/>
                      <a:gd name="T10" fmla="*/ 13 w 13"/>
                      <a:gd name="T11" fmla="*/ 7 h 13"/>
                      <a:gd name="T12" fmla="*/ 8 w 13"/>
                      <a:gd name="T13" fmla="*/ 1 h 13"/>
                      <a:gd name="T14" fmla="*/ 2 w 13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3">
                        <a:moveTo>
                          <a:pt x="2" y="0"/>
                        </a:moveTo>
                        <a:cubicBezTo>
                          <a:pt x="1" y="4"/>
                          <a:pt x="1" y="9"/>
                          <a:pt x="0" y="13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10" y="13"/>
                          <a:pt x="12" y="11"/>
                          <a:pt x="12" y="8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13" y="4"/>
                          <a:pt x="11" y="2"/>
                          <a:pt x="8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3" name="Freeform 330">
                    <a:extLst>
                      <a:ext uri="{FF2B5EF4-FFF2-40B4-BE49-F238E27FC236}">
                        <a16:creationId xmlns:a16="http://schemas.microsoft.com/office/drawing/2014/main" id="{3F5F2781-0576-194E-A009-6B8DC0FAD9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0438" y="2612232"/>
                    <a:ext cx="46038" cy="53975"/>
                  </a:xfrm>
                  <a:custGeom>
                    <a:avLst/>
                    <a:gdLst>
                      <a:gd name="T0" fmla="*/ 6 w 12"/>
                      <a:gd name="T1" fmla="*/ 0 h 14"/>
                      <a:gd name="T2" fmla="*/ 0 w 12"/>
                      <a:gd name="T3" fmla="*/ 5 h 14"/>
                      <a:gd name="T4" fmla="*/ 0 w 12"/>
                      <a:gd name="T5" fmla="*/ 6 h 14"/>
                      <a:gd name="T6" fmla="*/ 5 w 12"/>
                      <a:gd name="T7" fmla="*/ 12 h 14"/>
                      <a:gd name="T8" fmla="*/ 11 w 12"/>
                      <a:gd name="T9" fmla="*/ 14 h 14"/>
                      <a:gd name="T10" fmla="*/ 12 w 12"/>
                      <a:gd name="T11" fmla="*/ 1 h 14"/>
                      <a:gd name="T12" fmla="*/ 7 w 12"/>
                      <a:gd name="T13" fmla="*/ 0 h 14"/>
                      <a:gd name="T14" fmla="*/ 6 w 12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4">
                        <a:moveTo>
                          <a:pt x="6" y="0"/>
                        </a:moveTo>
                        <a:cubicBezTo>
                          <a:pt x="3" y="0"/>
                          <a:pt x="1" y="2"/>
                          <a:pt x="0" y="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9"/>
                          <a:pt x="12" y="5"/>
                          <a:pt x="12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4" name="Freeform 332">
                    <a:extLst>
                      <a:ext uri="{FF2B5EF4-FFF2-40B4-BE49-F238E27FC236}">
                        <a16:creationId xmlns:a16="http://schemas.microsoft.com/office/drawing/2014/main" id="{BA06F53C-147F-8641-B9A2-0DCAD99EB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0319" y="2616994"/>
                    <a:ext cx="49213" cy="49213"/>
                  </a:xfrm>
                  <a:custGeom>
                    <a:avLst/>
                    <a:gdLst>
                      <a:gd name="T0" fmla="*/ 7 w 13"/>
                      <a:gd name="T1" fmla="*/ 0 h 13"/>
                      <a:gd name="T2" fmla="*/ 6 w 13"/>
                      <a:gd name="T3" fmla="*/ 0 h 13"/>
                      <a:gd name="T4" fmla="*/ 0 w 13"/>
                      <a:gd name="T5" fmla="*/ 0 h 13"/>
                      <a:gd name="T6" fmla="*/ 0 w 13"/>
                      <a:gd name="T7" fmla="*/ 4 h 13"/>
                      <a:gd name="T8" fmla="*/ 1 w 13"/>
                      <a:gd name="T9" fmla="*/ 13 h 13"/>
                      <a:gd name="T10" fmla="*/ 7 w 13"/>
                      <a:gd name="T11" fmla="*/ 12 h 13"/>
                      <a:gd name="T12" fmla="*/ 12 w 13"/>
                      <a:gd name="T13" fmla="*/ 5 h 13"/>
                      <a:gd name="T14" fmla="*/ 12 w 13"/>
                      <a:gd name="T15" fmla="*/ 4 h 13"/>
                      <a:gd name="T16" fmla="*/ 7 w 13"/>
                      <a:gd name="T17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3"/>
                          <a:pt x="0" y="4"/>
                        </a:cubicBezTo>
                        <a:cubicBezTo>
                          <a:pt x="1" y="7"/>
                          <a:pt x="1" y="10"/>
                          <a:pt x="1" y="13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10" y="11"/>
                          <a:pt x="13" y="8"/>
                          <a:pt x="12" y="5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5" name="Freeform 333">
                    <a:extLst>
                      <a:ext uri="{FF2B5EF4-FFF2-40B4-BE49-F238E27FC236}">
                        <a16:creationId xmlns:a16="http://schemas.microsoft.com/office/drawing/2014/main" id="{DE8268AC-7AB9-CD4C-BBB5-0BEFB0C2C4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7263" y="2483644"/>
                    <a:ext cx="49213" cy="53975"/>
                  </a:xfrm>
                  <a:custGeom>
                    <a:avLst/>
                    <a:gdLst>
                      <a:gd name="T0" fmla="*/ 11 w 13"/>
                      <a:gd name="T1" fmla="*/ 0 h 14"/>
                      <a:gd name="T2" fmla="*/ 6 w 13"/>
                      <a:gd name="T3" fmla="*/ 2 h 14"/>
                      <a:gd name="T4" fmla="*/ 1 w 13"/>
                      <a:gd name="T5" fmla="*/ 8 h 14"/>
                      <a:gd name="T6" fmla="*/ 1 w 13"/>
                      <a:gd name="T7" fmla="*/ 9 h 14"/>
                      <a:gd name="T8" fmla="*/ 6 w 13"/>
                      <a:gd name="T9" fmla="*/ 14 h 14"/>
                      <a:gd name="T10" fmla="*/ 7 w 13"/>
                      <a:gd name="T11" fmla="*/ 14 h 14"/>
                      <a:gd name="T12" fmla="*/ 13 w 13"/>
                      <a:gd name="T13" fmla="*/ 13 h 14"/>
                      <a:gd name="T14" fmla="*/ 11 w 13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4">
                        <a:moveTo>
                          <a:pt x="11" y="0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3" y="2"/>
                          <a:pt x="0" y="5"/>
                          <a:pt x="1" y="8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11"/>
                          <a:pt x="4" y="14"/>
                          <a:pt x="6" y="14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9"/>
                          <a:pt x="12" y="5"/>
                          <a:pt x="1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0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6" name="Freeform 335">
                    <a:extLst>
                      <a:ext uri="{FF2B5EF4-FFF2-40B4-BE49-F238E27FC236}">
                        <a16:creationId xmlns:a16="http://schemas.microsoft.com/office/drawing/2014/main" id="{EF249A8C-867B-684C-92AB-098FF0E12D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4925" y="2737644"/>
                    <a:ext cx="52388" cy="52388"/>
                  </a:xfrm>
                  <a:custGeom>
                    <a:avLst/>
                    <a:gdLst>
                      <a:gd name="T0" fmla="*/ 8 w 14"/>
                      <a:gd name="T1" fmla="*/ 0 h 14"/>
                      <a:gd name="T2" fmla="*/ 5 w 14"/>
                      <a:gd name="T3" fmla="*/ 0 h 14"/>
                      <a:gd name="T4" fmla="*/ 0 w 14"/>
                      <a:gd name="T5" fmla="*/ 2 h 14"/>
                      <a:gd name="T6" fmla="*/ 5 w 14"/>
                      <a:gd name="T7" fmla="*/ 14 h 14"/>
                      <a:gd name="T8" fmla="*/ 10 w 14"/>
                      <a:gd name="T9" fmla="*/ 11 h 14"/>
                      <a:gd name="T10" fmla="*/ 13 w 14"/>
                      <a:gd name="T11" fmla="*/ 4 h 14"/>
                      <a:gd name="T12" fmla="*/ 13 w 14"/>
                      <a:gd name="T13" fmla="*/ 3 h 14"/>
                      <a:gd name="T14" fmla="*/ 8 w 14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6"/>
                          <a:pt x="3" y="10"/>
                          <a:pt x="5" y="14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3" y="10"/>
                          <a:pt x="14" y="7"/>
                          <a:pt x="13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2" y="1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7" name="Freeform 336">
                    <a:extLst>
                      <a:ext uri="{FF2B5EF4-FFF2-40B4-BE49-F238E27FC236}">
                        <a16:creationId xmlns:a16="http://schemas.microsoft.com/office/drawing/2014/main" id="{60174B51-8EBF-1D4A-822F-A028FA3B3E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2338" y="2362994"/>
                    <a:ext cx="57150" cy="52388"/>
                  </a:xfrm>
                  <a:custGeom>
                    <a:avLst/>
                    <a:gdLst>
                      <a:gd name="T0" fmla="*/ 9 w 15"/>
                      <a:gd name="T1" fmla="*/ 0 h 14"/>
                      <a:gd name="T2" fmla="*/ 4 w 15"/>
                      <a:gd name="T3" fmla="*/ 3 h 14"/>
                      <a:gd name="T4" fmla="*/ 1 w 15"/>
                      <a:gd name="T5" fmla="*/ 10 h 14"/>
                      <a:gd name="T6" fmla="*/ 1 w 15"/>
                      <a:gd name="T7" fmla="*/ 11 h 14"/>
                      <a:gd name="T8" fmla="*/ 7 w 15"/>
                      <a:gd name="T9" fmla="*/ 14 h 14"/>
                      <a:gd name="T10" fmla="*/ 9 w 15"/>
                      <a:gd name="T11" fmla="*/ 14 h 14"/>
                      <a:gd name="T12" fmla="*/ 15 w 15"/>
                      <a:gd name="T13" fmla="*/ 12 h 14"/>
                      <a:gd name="T14" fmla="*/ 9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9" y="0"/>
                        </a:move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1" y="4"/>
                          <a:pt x="0" y="7"/>
                          <a:pt x="1" y="10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2" y="13"/>
                          <a:pt x="4" y="14"/>
                          <a:pt x="7" y="14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3" y="8"/>
                          <a:pt x="11" y="4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8" name="Freeform 338">
                    <a:extLst>
                      <a:ext uri="{FF2B5EF4-FFF2-40B4-BE49-F238E27FC236}">
                        <a16:creationId xmlns:a16="http://schemas.microsoft.com/office/drawing/2014/main" id="{74341CE5-C8B4-A940-9F13-1410DDD9C4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2869" y="2847182"/>
                    <a:ext cx="55563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5 w 15"/>
                      <a:gd name="T3" fmla="*/ 1 h 14"/>
                      <a:gd name="T4" fmla="*/ 0 w 15"/>
                      <a:gd name="T5" fmla="*/ 4 h 14"/>
                      <a:gd name="T6" fmla="*/ 2 w 15"/>
                      <a:gd name="T7" fmla="*/ 6 h 14"/>
                      <a:gd name="T8" fmla="*/ 8 w 15"/>
                      <a:gd name="T9" fmla="*/ 14 h 14"/>
                      <a:gd name="T10" fmla="*/ 12 w 15"/>
                      <a:gd name="T11" fmla="*/ 10 h 14"/>
                      <a:gd name="T12" fmla="*/ 13 w 15"/>
                      <a:gd name="T13" fmla="*/ 2 h 14"/>
                      <a:gd name="T14" fmla="*/ 12 w 15"/>
                      <a:gd name="T15" fmla="*/ 2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1" y="6"/>
                          <a:pt x="2" y="6"/>
                        </a:cubicBezTo>
                        <a:cubicBezTo>
                          <a:pt x="4" y="9"/>
                          <a:pt x="6" y="12"/>
                          <a:pt x="8" y="14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5" y="8"/>
                          <a:pt x="15" y="5"/>
                          <a:pt x="13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0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9" name="Freeform 339">
                    <a:extLst>
                      <a:ext uri="{FF2B5EF4-FFF2-40B4-BE49-F238E27FC236}">
                        <a16:creationId xmlns:a16="http://schemas.microsoft.com/office/drawing/2014/main" id="{D3CB78F0-6F12-084A-8E2A-888D77481C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8838" y="2253457"/>
                    <a:ext cx="60325" cy="55563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3 w 16"/>
                      <a:gd name="T3" fmla="*/ 4 h 15"/>
                      <a:gd name="T4" fmla="*/ 2 w 16"/>
                      <a:gd name="T5" fmla="*/ 12 h 15"/>
                      <a:gd name="T6" fmla="*/ 3 w 16"/>
                      <a:gd name="T7" fmla="*/ 13 h 15"/>
                      <a:gd name="T8" fmla="*/ 7 w 16"/>
                      <a:gd name="T9" fmla="*/ 15 h 15"/>
                      <a:gd name="T10" fmla="*/ 10 w 16"/>
                      <a:gd name="T11" fmla="*/ 14 h 15"/>
                      <a:gd name="T12" fmla="*/ 16 w 16"/>
                      <a:gd name="T13" fmla="*/ 11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1" y="6"/>
                          <a:pt x="0" y="10"/>
                          <a:pt x="2" y="12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4"/>
                          <a:pt x="5" y="15"/>
                          <a:pt x="7" y="15"/>
                        </a:cubicBezTo>
                        <a:cubicBezTo>
                          <a:pt x="8" y="15"/>
                          <a:pt x="9" y="15"/>
                          <a:pt x="10" y="14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3" y="7"/>
                          <a:pt x="10" y="4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0" name="Freeform 341">
                    <a:extLst>
                      <a:ext uri="{FF2B5EF4-FFF2-40B4-BE49-F238E27FC236}">
                        <a16:creationId xmlns:a16="http://schemas.microsoft.com/office/drawing/2014/main" id="{4272D9BA-789C-B541-B8EC-E31E5D22D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0975" y="2935288"/>
                    <a:ext cx="61913" cy="57150"/>
                  </a:xfrm>
                  <a:custGeom>
                    <a:avLst/>
                    <a:gdLst>
                      <a:gd name="T0" fmla="*/ 9 w 16"/>
                      <a:gd name="T1" fmla="*/ 0 h 15"/>
                      <a:gd name="T2" fmla="*/ 4 w 16"/>
                      <a:gd name="T3" fmla="*/ 3 h 15"/>
                      <a:gd name="T4" fmla="*/ 0 w 16"/>
                      <a:gd name="T5" fmla="*/ 7 h 15"/>
                      <a:gd name="T6" fmla="*/ 3 w 16"/>
                      <a:gd name="T7" fmla="*/ 9 h 15"/>
                      <a:gd name="T8" fmla="*/ 11 w 16"/>
                      <a:gd name="T9" fmla="*/ 15 h 15"/>
                      <a:gd name="T10" fmla="*/ 14 w 16"/>
                      <a:gd name="T11" fmla="*/ 10 h 15"/>
                      <a:gd name="T12" fmla="*/ 13 w 16"/>
                      <a:gd name="T13" fmla="*/ 2 h 15"/>
                      <a:gd name="T14" fmla="*/ 12 w 16"/>
                      <a:gd name="T15" fmla="*/ 1 h 15"/>
                      <a:gd name="T16" fmla="*/ 9 w 16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15">
                        <a:moveTo>
                          <a:pt x="9" y="0"/>
                        </a:moveTo>
                        <a:cubicBezTo>
                          <a:pt x="7" y="0"/>
                          <a:pt x="5" y="1"/>
                          <a:pt x="4" y="3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8"/>
                          <a:pt x="2" y="8"/>
                          <a:pt x="3" y="9"/>
                        </a:cubicBezTo>
                        <a:cubicBezTo>
                          <a:pt x="5" y="11"/>
                          <a:pt x="8" y="13"/>
                          <a:pt x="11" y="15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6" y="7"/>
                          <a:pt x="15" y="4"/>
                          <a:pt x="13" y="2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1"/>
                          <a:pt x="10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1" name="Freeform 344">
                    <a:extLst>
                      <a:ext uri="{FF2B5EF4-FFF2-40B4-BE49-F238E27FC236}">
                        <a16:creationId xmlns:a16="http://schemas.microsoft.com/office/drawing/2014/main" id="{55185EDC-FA20-3842-B4D0-E61DF86B7C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1525" y="2169319"/>
                    <a:ext cx="60325" cy="53975"/>
                  </a:xfrm>
                  <a:custGeom>
                    <a:avLst/>
                    <a:gdLst>
                      <a:gd name="T0" fmla="*/ 5 w 16"/>
                      <a:gd name="T1" fmla="*/ 0 h 14"/>
                      <a:gd name="T2" fmla="*/ 2 w 16"/>
                      <a:gd name="T3" fmla="*/ 5 h 14"/>
                      <a:gd name="T4" fmla="*/ 3 w 16"/>
                      <a:gd name="T5" fmla="*/ 12 h 14"/>
                      <a:gd name="T6" fmla="*/ 4 w 16"/>
                      <a:gd name="T7" fmla="*/ 13 h 14"/>
                      <a:gd name="T8" fmla="*/ 7 w 16"/>
                      <a:gd name="T9" fmla="*/ 14 h 14"/>
                      <a:gd name="T10" fmla="*/ 11 w 16"/>
                      <a:gd name="T11" fmla="*/ 12 h 14"/>
                      <a:gd name="T12" fmla="*/ 16 w 16"/>
                      <a:gd name="T13" fmla="*/ 8 h 14"/>
                      <a:gd name="T14" fmla="*/ 16 w 16"/>
                      <a:gd name="T15" fmla="*/ 8 h 14"/>
                      <a:gd name="T16" fmla="*/ 14 w 16"/>
                      <a:gd name="T17" fmla="*/ 6 h 14"/>
                      <a:gd name="T18" fmla="*/ 5 w 16"/>
                      <a:gd name="T1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4">
                        <a:moveTo>
                          <a:pt x="5" y="0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0" y="7"/>
                          <a:pt x="0" y="10"/>
                          <a:pt x="3" y="12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5" y="14"/>
                          <a:pt x="6" y="14"/>
                          <a:pt x="7" y="14"/>
                        </a:cubicBezTo>
                        <a:cubicBezTo>
                          <a:pt x="9" y="14"/>
                          <a:pt x="10" y="13"/>
                          <a:pt x="11" y="12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5" y="7"/>
                          <a:pt x="14" y="7"/>
                          <a:pt x="14" y="6"/>
                        </a:cubicBezTo>
                        <a:cubicBezTo>
                          <a:pt x="11" y="4"/>
                          <a:pt x="8" y="2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7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2" name="Freeform 346">
                    <a:extLst>
                      <a:ext uri="{FF2B5EF4-FFF2-40B4-BE49-F238E27FC236}">
                        <a16:creationId xmlns:a16="http://schemas.microsoft.com/office/drawing/2014/main" id="{249A6E0C-BC90-B647-B0D5-5E832CD92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5275" y="3000376"/>
                    <a:ext cx="57150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3 w 15"/>
                      <a:gd name="T3" fmla="*/ 4 h 14"/>
                      <a:gd name="T4" fmla="*/ 0 w 15"/>
                      <a:gd name="T5" fmla="*/ 9 h 14"/>
                      <a:gd name="T6" fmla="*/ 0 w 15"/>
                      <a:gd name="T7" fmla="*/ 9 h 14"/>
                      <a:gd name="T8" fmla="*/ 12 w 15"/>
                      <a:gd name="T9" fmla="*/ 14 h 14"/>
                      <a:gd name="T10" fmla="*/ 14 w 15"/>
                      <a:gd name="T11" fmla="*/ 8 h 14"/>
                      <a:gd name="T12" fmla="*/ 11 w 15"/>
                      <a:gd name="T13" fmla="*/ 1 h 14"/>
                      <a:gd name="T14" fmla="*/ 10 w 15"/>
                      <a:gd name="T15" fmla="*/ 1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6" y="0"/>
                          <a:pt x="3" y="2"/>
                          <a:pt x="3" y="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4" y="11"/>
                          <a:pt x="8" y="13"/>
                          <a:pt x="12" y="14"/>
                        </a:cubicBezTo>
                        <a:cubicBezTo>
                          <a:pt x="14" y="8"/>
                          <a:pt x="14" y="8"/>
                          <a:pt x="14" y="8"/>
                        </a:cubicBezTo>
                        <a:cubicBezTo>
                          <a:pt x="15" y="5"/>
                          <a:pt x="13" y="2"/>
                          <a:pt x="11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3" name="Freeform 349">
                    <a:extLst>
                      <a:ext uri="{FF2B5EF4-FFF2-40B4-BE49-F238E27FC236}">
                        <a16:creationId xmlns:a16="http://schemas.microsoft.com/office/drawing/2014/main" id="{572CC429-818E-F842-92A7-C436D856E8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5163" y="2108994"/>
                    <a:ext cx="57150" cy="52388"/>
                  </a:xfrm>
                  <a:custGeom>
                    <a:avLst/>
                    <a:gdLst>
                      <a:gd name="T0" fmla="*/ 3 w 15"/>
                      <a:gd name="T1" fmla="*/ 0 h 14"/>
                      <a:gd name="T2" fmla="*/ 1 w 15"/>
                      <a:gd name="T3" fmla="*/ 6 h 14"/>
                      <a:gd name="T4" fmla="*/ 4 w 15"/>
                      <a:gd name="T5" fmla="*/ 13 h 14"/>
                      <a:gd name="T6" fmla="*/ 5 w 15"/>
                      <a:gd name="T7" fmla="*/ 13 h 14"/>
                      <a:gd name="T8" fmla="*/ 7 w 15"/>
                      <a:gd name="T9" fmla="*/ 14 h 14"/>
                      <a:gd name="T10" fmla="*/ 12 w 15"/>
                      <a:gd name="T11" fmla="*/ 10 h 14"/>
                      <a:gd name="T12" fmla="*/ 15 w 15"/>
                      <a:gd name="T13" fmla="*/ 5 h 14"/>
                      <a:gd name="T14" fmla="*/ 15 w 15"/>
                      <a:gd name="T15" fmla="*/ 5 h 14"/>
                      <a:gd name="T16" fmla="*/ 3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3" y="0"/>
                        </a:move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0" y="8"/>
                          <a:pt x="1" y="12"/>
                          <a:pt x="4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6" y="14"/>
                          <a:pt x="6" y="14"/>
                          <a:pt x="7" y="14"/>
                        </a:cubicBezTo>
                        <a:cubicBezTo>
                          <a:pt x="9" y="14"/>
                          <a:pt x="11" y="13"/>
                          <a:pt x="12" y="10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1" y="3"/>
                          <a:pt x="7" y="2"/>
                          <a:pt x="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6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4" name="Freeform 351">
                    <a:extLst>
                      <a:ext uri="{FF2B5EF4-FFF2-40B4-BE49-F238E27FC236}">
                        <a16:creationId xmlns:a16="http://schemas.microsoft.com/office/drawing/2014/main" id="{33ED52E3-BEA3-E74C-99C2-2EB5D17968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0688" y="3036094"/>
                    <a:ext cx="52388" cy="46038"/>
                  </a:xfrm>
                  <a:custGeom>
                    <a:avLst/>
                    <a:gdLst>
                      <a:gd name="T0" fmla="*/ 7 w 14"/>
                      <a:gd name="T1" fmla="*/ 0 h 12"/>
                      <a:gd name="T2" fmla="*/ 1 w 14"/>
                      <a:gd name="T3" fmla="*/ 5 h 12"/>
                      <a:gd name="T4" fmla="*/ 0 w 14"/>
                      <a:gd name="T5" fmla="*/ 11 h 12"/>
                      <a:gd name="T6" fmla="*/ 9 w 14"/>
                      <a:gd name="T7" fmla="*/ 12 h 12"/>
                      <a:gd name="T8" fmla="*/ 13 w 14"/>
                      <a:gd name="T9" fmla="*/ 12 h 12"/>
                      <a:gd name="T10" fmla="*/ 13 w 14"/>
                      <a:gd name="T11" fmla="*/ 12 h 12"/>
                      <a:gd name="T12" fmla="*/ 13 w 14"/>
                      <a:gd name="T13" fmla="*/ 6 h 12"/>
                      <a:gd name="T14" fmla="*/ 8 w 14"/>
                      <a:gd name="T15" fmla="*/ 0 h 12"/>
                      <a:gd name="T16" fmla="*/ 7 w 14"/>
                      <a:gd name="T17" fmla="*/ 0 h 12"/>
                      <a:gd name="T18" fmla="*/ 7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7" y="0"/>
                        </a:moveTo>
                        <a:cubicBezTo>
                          <a:pt x="4" y="0"/>
                          <a:pt x="2" y="2"/>
                          <a:pt x="1" y="5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3" y="11"/>
                          <a:pt x="6" y="12"/>
                          <a:pt x="9" y="12"/>
                        </a:cubicBezTo>
                        <a:cubicBezTo>
                          <a:pt x="10" y="12"/>
                          <a:pt x="12" y="12"/>
                          <a:pt x="13" y="12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4" y="3"/>
                          <a:pt x="11" y="0"/>
                          <a:pt x="8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7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5" name="Freeform 354">
                    <a:extLst>
                      <a:ext uri="{FF2B5EF4-FFF2-40B4-BE49-F238E27FC236}">
                        <a16:creationId xmlns:a16="http://schemas.microsoft.com/office/drawing/2014/main" id="{7FA64A4D-E3C2-4143-A763-04925DE263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9275" y="2082007"/>
                    <a:ext cx="52388" cy="46038"/>
                  </a:xfrm>
                  <a:custGeom>
                    <a:avLst/>
                    <a:gdLst>
                      <a:gd name="T0" fmla="*/ 1 w 14"/>
                      <a:gd name="T1" fmla="*/ 0 h 12"/>
                      <a:gd name="T2" fmla="*/ 0 w 14"/>
                      <a:gd name="T3" fmla="*/ 6 h 12"/>
                      <a:gd name="T4" fmla="*/ 5 w 14"/>
                      <a:gd name="T5" fmla="*/ 12 h 12"/>
                      <a:gd name="T6" fmla="*/ 6 w 14"/>
                      <a:gd name="T7" fmla="*/ 12 h 12"/>
                      <a:gd name="T8" fmla="*/ 7 w 14"/>
                      <a:gd name="T9" fmla="*/ 12 h 12"/>
                      <a:gd name="T10" fmla="*/ 12 w 14"/>
                      <a:gd name="T11" fmla="*/ 8 h 12"/>
                      <a:gd name="T12" fmla="*/ 14 w 14"/>
                      <a:gd name="T13" fmla="*/ 2 h 12"/>
                      <a:gd name="T14" fmla="*/ 14 w 14"/>
                      <a:gd name="T15" fmla="*/ 2 h 12"/>
                      <a:gd name="T16" fmla="*/ 5 w 14"/>
                      <a:gd name="T17" fmla="*/ 0 h 12"/>
                      <a:gd name="T18" fmla="*/ 1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1" y="0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10" y="12"/>
                          <a:pt x="12" y="10"/>
                          <a:pt x="12" y="8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1" y="1"/>
                          <a:pt x="8" y="1"/>
                          <a:pt x="5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5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6" name="Freeform 356">
                    <a:extLst>
                      <a:ext uri="{FF2B5EF4-FFF2-40B4-BE49-F238E27FC236}">
                        <a16:creationId xmlns:a16="http://schemas.microsoft.com/office/drawing/2014/main" id="{9BD23A22-C52F-0C44-8ABB-9C0CCC32F7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92450" y="3036094"/>
                    <a:ext cx="49213" cy="46038"/>
                  </a:xfrm>
                  <a:custGeom>
                    <a:avLst/>
                    <a:gdLst>
                      <a:gd name="T0" fmla="*/ 6 w 13"/>
                      <a:gd name="T1" fmla="*/ 0 h 12"/>
                      <a:gd name="T2" fmla="*/ 6 w 13"/>
                      <a:gd name="T3" fmla="*/ 0 h 12"/>
                      <a:gd name="T4" fmla="*/ 5 w 13"/>
                      <a:gd name="T5" fmla="*/ 0 h 12"/>
                      <a:gd name="T6" fmla="*/ 0 w 13"/>
                      <a:gd name="T7" fmla="*/ 6 h 12"/>
                      <a:gd name="T8" fmla="*/ 1 w 13"/>
                      <a:gd name="T9" fmla="*/ 12 h 12"/>
                      <a:gd name="T10" fmla="*/ 1 w 13"/>
                      <a:gd name="T11" fmla="*/ 12 h 12"/>
                      <a:gd name="T12" fmla="*/ 13 w 13"/>
                      <a:gd name="T13" fmla="*/ 10 h 12"/>
                      <a:gd name="T14" fmla="*/ 12 w 13"/>
                      <a:gd name="T15" fmla="*/ 4 h 12"/>
                      <a:gd name="T16" fmla="*/ 6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6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5" y="12"/>
                          <a:pt x="9" y="11"/>
                          <a:pt x="13" y="10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62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7" name="Freeform 358">
                    <a:extLst>
                      <a:ext uri="{FF2B5EF4-FFF2-40B4-BE49-F238E27FC236}">
                        <a16:creationId xmlns:a16="http://schemas.microsoft.com/office/drawing/2014/main" id="{E82326EC-2273-A249-996A-50A0F1C684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3863" y="2082007"/>
                    <a:ext cx="49213" cy="46038"/>
                  </a:xfrm>
                  <a:custGeom>
                    <a:avLst/>
                    <a:gdLst>
                      <a:gd name="T0" fmla="*/ 13 w 13"/>
                      <a:gd name="T1" fmla="*/ 0 h 12"/>
                      <a:gd name="T2" fmla="*/ 5 w 13"/>
                      <a:gd name="T3" fmla="*/ 1 h 12"/>
                      <a:gd name="T4" fmla="*/ 0 w 13"/>
                      <a:gd name="T5" fmla="*/ 1 h 12"/>
                      <a:gd name="T6" fmla="*/ 1 w 13"/>
                      <a:gd name="T7" fmla="*/ 7 h 12"/>
                      <a:gd name="T8" fmla="*/ 6 w 13"/>
                      <a:gd name="T9" fmla="*/ 12 h 12"/>
                      <a:gd name="T10" fmla="*/ 7 w 13"/>
                      <a:gd name="T11" fmla="*/ 12 h 12"/>
                      <a:gd name="T12" fmla="*/ 8 w 13"/>
                      <a:gd name="T13" fmla="*/ 12 h 12"/>
                      <a:gd name="T14" fmla="*/ 13 w 13"/>
                      <a:gd name="T15" fmla="*/ 6 h 12"/>
                      <a:gd name="T16" fmla="*/ 13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13" y="0"/>
                        </a:moveTo>
                        <a:cubicBezTo>
                          <a:pt x="10" y="0"/>
                          <a:pt x="7" y="0"/>
                          <a:pt x="5" y="1"/>
                        </a:cubicBez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10"/>
                          <a:pt x="3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11" y="12"/>
                          <a:pt x="13" y="9"/>
                          <a:pt x="13" y="6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FC0DE4A0-4413-8A43-BBA1-9C3FF63C826E}"/>
                  </a:ext>
                </a:extLst>
              </p:cNvPr>
              <p:cNvSpPr/>
              <p:nvPr/>
            </p:nvSpPr>
            <p:spPr>
              <a:xfrm>
                <a:off x="3514793" y="2033015"/>
                <a:ext cx="904383" cy="904383"/>
              </a:xfrm>
              <a:prstGeom prst="ellipse">
                <a:avLst/>
              </a:prstGeom>
              <a:solidFill>
                <a:srgbClr val="196576"/>
              </a:solidFill>
              <a:ln w="127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189" name="图片 188">
              <a:extLst>
                <a:ext uri="{FF2B5EF4-FFF2-40B4-BE49-F238E27FC236}">
                  <a16:creationId xmlns:a16="http://schemas.microsoft.com/office/drawing/2014/main" id="{81758D89-F8AD-8B45-8439-F3E4F5D36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0671" y="2888930"/>
              <a:ext cx="1013839" cy="2297181"/>
            </a:xfrm>
            <a:prstGeom prst="rect">
              <a:avLst/>
            </a:prstGeom>
          </p:spPr>
        </p:pic>
        <p:sp>
          <p:nvSpPr>
            <p:cNvPr id="190" name="Freeform 369">
              <a:extLst>
                <a:ext uri="{FF2B5EF4-FFF2-40B4-BE49-F238E27FC236}">
                  <a16:creationId xmlns:a16="http://schemas.microsoft.com/office/drawing/2014/main" id="{A379CDD1-5419-0545-8125-7E521682D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173" y="3569843"/>
              <a:ext cx="3122055" cy="2488228"/>
            </a:xfrm>
            <a:custGeom>
              <a:avLst/>
              <a:gdLst>
                <a:gd name="T0" fmla="*/ 589 w 727"/>
                <a:gd name="T1" fmla="*/ 117 h 579"/>
                <a:gd name="T2" fmla="*/ 589 w 727"/>
                <a:gd name="T3" fmla="*/ 26 h 579"/>
                <a:gd name="T4" fmla="*/ 725 w 727"/>
                <a:gd name="T5" fmla="*/ 0 h 579"/>
                <a:gd name="T6" fmla="*/ 727 w 727"/>
                <a:gd name="T7" fmla="*/ 514 h 579"/>
                <a:gd name="T8" fmla="*/ 0 w 727"/>
                <a:gd name="T9" fmla="*/ 539 h 579"/>
                <a:gd name="T10" fmla="*/ 0 w 727"/>
                <a:gd name="T11" fmla="*/ 451 h 579"/>
                <a:gd name="T12" fmla="*/ 117 w 727"/>
                <a:gd name="T13" fmla="*/ 464 h 579"/>
                <a:gd name="T14" fmla="*/ 117 w 727"/>
                <a:gd name="T15" fmla="*/ 376 h 579"/>
                <a:gd name="T16" fmla="*/ 235 w 727"/>
                <a:gd name="T17" fmla="*/ 384 h 579"/>
                <a:gd name="T18" fmla="*/ 235 w 727"/>
                <a:gd name="T19" fmla="*/ 296 h 579"/>
                <a:gd name="T20" fmla="*/ 353 w 727"/>
                <a:gd name="T21" fmla="*/ 299 h 579"/>
                <a:gd name="T22" fmla="*/ 353 w 727"/>
                <a:gd name="T23" fmla="*/ 211 h 579"/>
                <a:gd name="T24" fmla="*/ 471 w 727"/>
                <a:gd name="T25" fmla="*/ 209 h 579"/>
                <a:gd name="T26" fmla="*/ 471 w 727"/>
                <a:gd name="T27" fmla="*/ 127 h 579"/>
                <a:gd name="T28" fmla="*/ 589 w 727"/>
                <a:gd name="T29" fmla="*/ 11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7" h="579">
                  <a:moveTo>
                    <a:pt x="589" y="117"/>
                  </a:moveTo>
                  <a:cubicBezTo>
                    <a:pt x="589" y="88"/>
                    <a:pt x="589" y="55"/>
                    <a:pt x="589" y="26"/>
                  </a:cubicBezTo>
                  <a:cubicBezTo>
                    <a:pt x="589" y="26"/>
                    <a:pt x="694" y="28"/>
                    <a:pt x="725" y="0"/>
                  </a:cubicBezTo>
                  <a:cubicBezTo>
                    <a:pt x="727" y="514"/>
                    <a:pt x="727" y="514"/>
                    <a:pt x="727" y="514"/>
                  </a:cubicBezTo>
                  <a:cubicBezTo>
                    <a:pt x="674" y="579"/>
                    <a:pt x="240" y="571"/>
                    <a:pt x="0" y="539"/>
                  </a:cubicBezTo>
                  <a:cubicBezTo>
                    <a:pt x="0" y="510"/>
                    <a:pt x="0" y="481"/>
                    <a:pt x="0" y="451"/>
                  </a:cubicBezTo>
                  <a:cubicBezTo>
                    <a:pt x="39" y="456"/>
                    <a:pt x="78" y="461"/>
                    <a:pt x="117" y="464"/>
                  </a:cubicBezTo>
                  <a:cubicBezTo>
                    <a:pt x="117" y="435"/>
                    <a:pt x="117" y="405"/>
                    <a:pt x="117" y="376"/>
                  </a:cubicBezTo>
                  <a:cubicBezTo>
                    <a:pt x="156" y="380"/>
                    <a:pt x="196" y="382"/>
                    <a:pt x="235" y="384"/>
                  </a:cubicBezTo>
                  <a:cubicBezTo>
                    <a:pt x="235" y="355"/>
                    <a:pt x="235" y="325"/>
                    <a:pt x="235" y="296"/>
                  </a:cubicBezTo>
                  <a:cubicBezTo>
                    <a:pt x="274" y="298"/>
                    <a:pt x="314" y="299"/>
                    <a:pt x="353" y="299"/>
                  </a:cubicBezTo>
                  <a:cubicBezTo>
                    <a:pt x="353" y="270"/>
                    <a:pt x="353" y="240"/>
                    <a:pt x="353" y="211"/>
                  </a:cubicBezTo>
                  <a:cubicBezTo>
                    <a:pt x="392" y="211"/>
                    <a:pt x="432" y="210"/>
                    <a:pt x="471" y="209"/>
                  </a:cubicBezTo>
                  <a:cubicBezTo>
                    <a:pt x="471" y="179"/>
                    <a:pt x="471" y="156"/>
                    <a:pt x="471" y="127"/>
                  </a:cubicBezTo>
                  <a:cubicBezTo>
                    <a:pt x="471" y="127"/>
                    <a:pt x="565" y="123"/>
                    <a:pt x="589" y="117"/>
                  </a:cubicBezTo>
                </a:path>
              </a:pathLst>
            </a:custGeom>
            <a:solidFill>
              <a:srgbClr val="196576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1" name="Freeform 378">
              <a:extLst>
                <a:ext uri="{FF2B5EF4-FFF2-40B4-BE49-F238E27FC236}">
                  <a16:creationId xmlns:a16="http://schemas.microsoft.com/office/drawing/2014/main" id="{BC98ECCC-FC47-354C-80F5-410C7A3B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321" y="1485147"/>
              <a:ext cx="3272363" cy="1883375"/>
            </a:xfrm>
            <a:custGeom>
              <a:avLst/>
              <a:gdLst>
                <a:gd name="T0" fmla="*/ 3 w 762"/>
                <a:gd name="T1" fmla="*/ 0 h 437"/>
                <a:gd name="T2" fmla="*/ 275 w 762"/>
                <a:gd name="T3" fmla="*/ 0 h 437"/>
                <a:gd name="T4" fmla="*/ 275 w 762"/>
                <a:gd name="T5" fmla="*/ 76 h 437"/>
                <a:gd name="T6" fmla="*/ 397 w 762"/>
                <a:gd name="T7" fmla="*/ 76 h 437"/>
                <a:gd name="T8" fmla="*/ 397 w 762"/>
                <a:gd name="T9" fmla="*/ 159 h 437"/>
                <a:gd name="T10" fmla="*/ 519 w 762"/>
                <a:gd name="T11" fmla="*/ 159 h 437"/>
                <a:gd name="T12" fmla="*/ 519 w 762"/>
                <a:gd name="T13" fmla="*/ 246 h 437"/>
                <a:gd name="T14" fmla="*/ 641 w 762"/>
                <a:gd name="T15" fmla="*/ 249 h 437"/>
                <a:gd name="T16" fmla="*/ 641 w 762"/>
                <a:gd name="T17" fmla="*/ 337 h 437"/>
                <a:gd name="T18" fmla="*/ 762 w 762"/>
                <a:gd name="T19" fmla="*/ 346 h 437"/>
                <a:gd name="T20" fmla="*/ 762 w 762"/>
                <a:gd name="T21" fmla="*/ 434 h 437"/>
                <a:gd name="T22" fmla="*/ 759 w 762"/>
                <a:gd name="T23" fmla="*/ 437 h 437"/>
                <a:gd name="T24" fmla="*/ 759 w 762"/>
                <a:gd name="T25" fmla="*/ 349 h 437"/>
                <a:gd name="T26" fmla="*/ 637 w 762"/>
                <a:gd name="T27" fmla="*/ 340 h 437"/>
                <a:gd name="T28" fmla="*/ 637 w 762"/>
                <a:gd name="T29" fmla="*/ 252 h 437"/>
                <a:gd name="T30" fmla="*/ 515 w 762"/>
                <a:gd name="T31" fmla="*/ 248 h 437"/>
                <a:gd name="T32" fmla="*/ 515 w 762"/>
                <a:gd name="T33" fmla="*/ 162 h 437"/>
                <a:gd name="T34" fmla="*/ 394 w 762"/>
                <a:gd name="T35" fmla="*/ 162 h 437"/>
                <a:gd name="T36" fmla="*/ 394 w 762"/>
                <a:gd name="T37" fmla="*/ 79 h 437"/>
                <a:gd name="T38" fmla="*/ 272 w 762"/>
                <a:gd name="T39" fmla="*/ 79 h 437"/>
                <a:gd name="T40" fmla="*/ 272 w 762"/>
                <a:gd name="T41" fmla="*/ 3 h 437"/>
                <a:gd name="T42" fmla="*/ 0 w 762"/>
                <a:gd name="T43" fmla="*/ 3 h 437"/>
                <a:gd name="T44" fmla="*/ 3 w 762"/>
                <a:gd name="T4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2" h="437">
                  <a:moveTo>
                    <a:pt x="3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75" y="30"/>
                    <a:pt x="275" y="47"/>
                    <a:pt x="275" y="76"/>
                  </a:cubicBezTo>
                  <a:cubicBezTo>
                    <a:pt x="397" y="76"/>
                    <a:pt x="397" y="76"/>
                    <a:pt x="397" y="76"/>
                  </a:cubicBezTo>
                  <a:cubicBezTo>
                    <a:pt x="397" y="105"/>
                    <a:pt x="397" y="129"/>
                    <a:pt x="397" y="159"/>
                  </a:cubicBezTo>
                  <a:cubicBezTo>
                    <a:pt x="519" y="159"/>
                    <a:pt x="519" y="159"/>
                    <a:pt x="519" y="159"/>
                  </a:cubicBezTo>
                  <a:cubicBezTo>
                    <a:pt x="519" y="188"/>
                    <a:pt x="519" y="216"/>
                    <a:pt x="519" y="246"/>
                  </a:cubicBezTo>
                  <a:cubicBezTo>
                    <a:pt x="559" y="246"/>
                    <a:pt x="600" y="247"/>
                    <a:pt x="641" y="249"/>
                  </a:cubicBezTo>
                  <a:cubicBezTo>
                    <a:pt x="641" y="278"/>
                    <a:pt x="641" y="308"/>
                    <a:pt x="641" y="337"/>
                  </a:cubicBezTo>
                  <a:cubicBezTo>
                    <a:pt x="681" y="339"/>
                    <a:pt x="722" y="342"/>
                    <a:pt x="762" y="346"/>
                  </a:cubicBezTo>
                  <a:cubicBezTo>
                    <a:pt x="762" y="375"/>
                    <a:pt x="762" y="404"/>
                    <a:pt x="762" y="434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59" y="407"/>
                    <a:pt x="759" y="378"/>
                    <a:pt x="759" y="349"/>
                  </a:cubicBezTo>
                  <a:cubicBezTo>
                    <a:pt x="719" y="345"/>
                    <a:pt x="678" y="342"/>
                    <a:pt x="637" y="340"/>
                  </a:cubicBezTo>
                  <a:cubicBezTo>
                    <a:pt x="637" y="310"/>
                    <a:pt x="637" y="281"/>
                    <a:pt x="637" y="252"/>
                  </a:cubicBezTo>
                  <a:cubicBezTo>
                    <a:pt x="597" y="250"/>
                    <a:pt x="556" y="249"/>
                    <a:pt x="515" y="248"/>
                  </a:cubicBezTo>
                  <a:cubicBezTo>
                    <a:pt x="515" y="219"/>
                    <a:pt x="515" y="191"/>
                    <a:pt x="515" y="162"/>
                  </a:cubicBezTo>
                  <a:cubicBezTo>
                    <a:pt x="394" y="162"/>
                    <a:pt x="394" y="162"/>
                    <a:pt x="394" y="162"/>
                  </a:cubicBezTo>
                  <a:cubicBezTo>
                    <a:pt x="394" y="132"/>
                    <a:pt x="394" y="108"/>
                    <a:pt x="394" y="79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49"/>
                    <a:pt x="272" y="32"/>
                    <a:pt x="272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25400" dir="8100000" algn="tr" rotWithShape="0">
                <a:srgbClr val="015A63">
                  <a:alpha val="4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2" name="Freeform 382">
              <a:extLst>
                <a:ext uri="{FF2B5EF4-FFF2-40B4-BE49-F238E27FC236}">
                  <a16:creationId xmlns:a16="http://schemas.microsoft.com/office/drawing/2014/main" id="{67D15FCC-D3D8-5E4B-8E74-764A43861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173" y="3664036"/>
              <a:ext cx="2531689" cy="1906917"/>
            </a:xfrm>
            <a:custGeom>
              <a:avLst/>
              <a:gdLst>
                <a:gd name="T0" fmla="*/ 589 w 589"/>
                <a:gd name="T1" fmla="*/ 96 h 443"/>
                <a:gd name="T2" fmla="*/ 589 w 589"/>
                <a:gd name="T3" fmla="*/ 4 h 443"/>
                <a:gd name="T4" fmla="*/ 583 w 589"/>
                <a:gd name="T5" fmla="*/ 0 h 443"/>
                <a:gd name="T6" fmla="*/ 584 w 589"/>
                <a:gd name="T7" fmla="*/ 92 h 443"/>
                <a:gd name="T8" fmla="*/ 466 w 589"/>
                <a:gd name="T9" fmla="*/ 101 h 443"/>
                <a:gd name="T10" fmla="*/ 466 w 589"/>
                <a:gd name="T11" fmla="*/ 183 h 443"/>
                <a:gd name="T12" fmla="*/ 348 w 589"/>
                <a:gd name="T13" fmla="*/ 185 h 443"/>
                <a:gd name="T14" fmla="*/ 348 w 589"/>
                <a:gd name="T15" fmla="*/ 273 h 443"/>
                <a:gd name="T16" fmla="*/ 232 w 589"/>
                <a:gd name="T17" fmla="*/ 271 h 443"/>
                <a:gd name="T18" fmla="*/ 232 w 589"/>
                <a:gd name="T19" fmla="*/ 359 h 443"/>
                <a:gd name="T20" fmla="*/ 120 w 589"/>
                <a:gd name="T21" fmla="*/ 351 h 443"/>
                <a:gd name="T22" fmla="*/ 117 w 589"/>
                <a:gd name="T23" fmla="*/ 355 h 443"/>
                <a:gd name="T24" fmla="*/ 117 w 589"/>
                <a:gd name="T25" fmla="*/ 439 h 443"/>
                <a:gd name="T26" fmla="*/ 3 w 589"/>
                <a:gd name="T27" fmla="*/ 427 h 443"/>
                <a:gd name="T28" fmla="*/ 0 w 589"/>
                <a:gd name="T29" fmla="*/ 430 h 443"/>
                <a:gd name="T30" fmla="*/ 118 w 589"/>
                <a:gd name="T31" fmla="*/ 443 h 443"/>
                <a:gd name="T32" fmla="*/ 118 w 589"/>
                <a:gd name="T33" fmla="*/ 355 h 443"/>
                <a:gd name="T34" fmla="*/ 235 w 589"/>
                <a:gd name="T35" fmla="*/ 363 h 443"/>
                <a:gd name="T36" fmla="*/ 235 w 589"/>
                <a:gd name="T37" fmla="*/ 275 h 443"/>
                <a:gd name="T38" fmla="*/ 353 w 589"/>
                <a:gd name="T39" fmla="*/ 278 h 443"/>
                <a:gd name="T40" fmla="*/ 353 w 589"/>
                <a:gd name="T41" fmla="*/ 190 h 443"/>
                <a:gd name="T42" fmla="*/ 471 w 589"/>
                <a:gd name="T43" fmla="*/ 188 h 443"/>
                <a:gd name="T44" fmla="*/ 471 w 589"/>
                <a:gd name="T45" fmla="*/ 105 h 443"/>
                <a:gd name="T46" fmla="*/ 589 w 589"/>
                <a:gd name="T47" fmla="*/ 9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9" h="443">
                  <a:moveTo>
                    <a:pt x="589" y="96"/>
                  </a:moveTo>
                  <a:cubicBezTo>
                    <a:pt x="589" y="67"/>
                    <a:pt x="589" y="34"/>
                    <a:pt x="589" y="4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4" y="92"/>
                    <a:pt x="584" y="92"/>
                    <a:pt x="584" y="92"/>
                  </a:cubicBezTo>
                  <a:cubicBezTo>
                    <a:pt x="560" y="97"/>
                    <a:pt x="466" y="101"/>
                    <a:pt x="466" y="101"/>
                  </a:cubicBezTo>
                  <a:cubicBezTo>
                    <a:pt x="466" y="131"/>
                    <a:pt x="466" y="154"/>
                    <a:pt x="466" y="183"/>
                  </a:cubicBezTo>
                  <a:cubicBezTo>
                    <a:pt x="427" y="185"/>
                    <a:pt x="387" y="186"/>
                    <a:pt x="348" y="185"/>
                  </a:cubicBezTo>
                  <a:cubicBezTo>
                    <a:pt x="348" y="215"/>
                    <a:pt x="348" y="244"/>
                    <a:pt x="348" y="273"/>
                  </a:cubicBezTo>
                  <a:cubicBezTo>
                    <a:pt x="309" y="273"/>
                    <a:pt x="272" y="272"/>
                    <a:pt x="232" y="271"/>
                  </a:cubicBezTo>
                  <a:cubicBezTo>
                    <a:pt x="232" y="300"/>
                    <a:pt x="232" y="329"/>
                    <a:pt x="232" y="359"/>
                  </a:cubicBezTo>
                  <a:cubicBezTo>
                    <a:pt x="193" y="357"/>
                    <a:pt x="120" y="351"/>
                    <a:pt x="120" y="351"/>
                  </a:cubicBezTo>
                  <a:cubicBezTo>
                    <a:pt x="117" y="355"/>
                    <a:pt x="117" y="355"/>
                    <a:pt x="117" y="355"/>
                  </a:cubicBezTo>
                  <a:cubicBezTo>
                    <a:pt x="117" y="355"/>
                    <a:pt x="117" y="411"/>
                    <a:pt x="117" y="439"/>
                  </a:cubicBezTo>
                  <a:cubicBezTo>
                    <a:pt x="78" y="436"/>
                    <a:pt x="42" y="432"/>
                    <a:pt x="3" y="427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39" y="435"/>
                    <a:pt x="78" y="439"/>
                    <a:pt x="118" y="443"/>
                  </a:cubicBezTo>
                  <a:cubicBezTo>
                    <a:pt x="118" y="414"/>
                    <a:pt x="118" y="384"/>
                    <a:pt x="118" y="355"/>
                  </a:cubicBezTo>
                  <a:cubicBezTo>
                    <a:pt x="157" y="358"/>
                    <a:pt x="196" y="361"/>
                    <a:pt x="235" y="363"/>
                  </a:cubicBezTo>
                  <a:cubicBezTo>
                    <a:pt x="235" y="333"/>
                    <a:pt x="235" y="304"/>
                    <a:pt x="235" y="275"/>
                  </a:cubicBezTo>
                  <a:cubicBezTo>
                    <a:pt x="275" y="277"/>
                    <a:pt x="314" y="278"/>
                    <a:pt x="353" y="278"/>
                  </a:cubicBezTo>
                  <a:cubicBezTo>
                    <a:pt x="353" y="248"/>
                    <a:pt x="353" y="219"/>
                    <a:pt x="353" y="190"/>
                  </a:cubicBezTo>
                  <a:cubicBezTo>
                    <a:pt x="393" y="190"/>
                    <a:pt x="432" y="189"/>
                    <a:pt x="471" y="188"/>
                  </a:cubicBezTo>
                  <a:cubicBezTo>
                    <a:pt x="471" y="158"/>
                    <a:pt x="471" y="135"/>
                    <a:pt x="471" y="105"/>
                  </a:cubicBezTo>
                  <a:cubicBezTo>
                    <a:pt x="471" y="105"/>
                    <a:pt x="566" y="101"/>
                    <a:pt x="589" y="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srgbClr val="0192A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3" name="Freeform 386">
              <a:extLst>
                <a:ext uri="{FF2B5EF4-FFF2-40B4-BE49-F238E27FC236}">
                  <a16:creationId xmlns:a16="http://schemas.microsoft.com/office/drawing/2014/main" id="{AFF63404-C2FC-AF44-8D4E-38C195793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600" y="3357243"/>
              <a:ext cx="834841" cy="335024"/>
            </a:xfrm>
            <a:custGeom>
              <a:avLst/>
              <a:gdLst>
                <a:gd name="T0" fmla="*/ 3 w 192"/>
                <a:gd name="T1" fmla="*/ 0 h 75"/>
                <a:gd name="T2" fmla="*/ 136 w 192"/>
                <a:gd name="T3" fmla="*/ 16 h 75"/>
                <a:gd name="T4" fmla="*/ 192 w 192"/>
                <a:gd name="T5" fmla="*/ 47 h 75"/>
                <a:gd name="T6" fmla="*/ 136 w 192"/>
                <a:gd name="T7" fmla="*/ 68 h 75"/>
                <a:gd name="T8" fmla="*/ 56 w 192"/>
                <a:gd name="T9" fmla="*/ 73 h 75"/>
                <a:gd name="T10" fmla="*/ 50 w 192"/>
                <a:gd name="T11" fmla="*/ 68 h 75"/>
                <a:gd name="T12" fmla="*/ 65 w 192"/>
                <a:gd name="T13" fmla="*/ 69 h 75"/>
                <a:gd name="T14" fmla="*/ 136 w 192"/>
                <a:gd name="T15" fmla="*/ 64 h 75"/>
                <a:gd name="T16" fmla="*/ 186 w 192"/>
                <a:gd name="T17" fmla="*/ 47 h 75"/>
                <a:gd name="T18" fmla="*/ 136 w 192"/>
                <a:gd name="T19" fmla="*/ 21 h 75"/>
                <a:gd name="T20" fmla="*/ 0 w 192"/>
                <a:gd name="T21" fmla="*/ 3 h 75"/>
                <a:gd name="T22" fmla="*/ 3 w 19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75">
                  <a:moveTo>
                    <a:pt x="3" y="0"/>
                  </a:moveTo>
                  <a:cubicBezTo>
                    <a:pt x="3" y="0"/>
                    <a:pt x="96" y="9"/>
                    <a:pt x="136" y="16"/>
                  </a:cubicBezTo>
                  <a:cubicBezTo>
                    <a:pt x="177" y="24"/>
                    <a:pt x="192" y="38"/>
                    <a:pt x="192" y="47"/>
                  </a:cubicBezTo>
                  <a:cubicBezTo>
                    <a:pt x="192" y="47"/>
                    <a:pt x="181" y="62"/>
                    <a:pt x="136" y="68"/>
                  </a:cubicBezTo>
                  <a:cubicBezTo>
                    <a:pt x="136" y="68"/>
                    <a:pt x="83" y="75"/>
                    <a:pt x="56" y="73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2" y="69"/>
                    <a:pt x="61" y="69"/>
                    <a:pt x="65" y="69"/>
                  </a:cubicBezTo>
                  <a:cubicBezTo>
                    <a:pt x="92" y="69"/>
                    <a:pt x="135" y="64"/>
                    <a:pt x="136" y="64"/>
                  </a:cubicBezTo>
                  <a:cubicBezTo>
                    <a:pt x="171" y="59"/>
                    <a:pt x="184" y="49"/>
                    <a:pt x="186" y="47"/>
                  </a:cubicBezTo>
                  <a:cubicBezTo>
                    <a:pt x="186" y="41"/>
                    <a:pt x="172" y="28"/>
                    <a:pt x="136" y="21"/>
                  </a:cubicBezTo>
                  <a:cubicBezTo>
                    <a:pt x="96" y="13"/>
                    <a:pt x="1" y="3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4" name="Freeform 398">
              <a:extLst>
                <a:ext uri="{FF2B5EF4-FFF2-40B4-BE49-F238E27FC236}">
                  <a16:creationId xmlns:a16="http://schemas.microsoft.com/office/drawing/2014/main" id="{C1CF0E5E-F81E-564F-B299-B03F973AF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772" y="2876619"/>
              <a:ext cx="1019557" cy="2321620"/>
            </a:xfrm>
            <a:custGeom>
              <a:avLst/>
              <a:gdLst>
                <a:gd name="T0" fmla="*/ 209 w 236"/>
                <a:gd name="T1" fmla="*/ 439 h 540"/>
                <a:gd name="T2" fmla="*/ 224 w 236"/>
                <a:gd name="T3" fmla="*/ 304 h 540"/>
                <a:gd name="T4" fmla="*/ 151 w 236"/>
                <a:gd name="T5" fmla="*/ 250 h 540"/>
                <a:gd name="T6" fmla="*/ 189 w 236"/>
                <a:gd name="T7" fmla="*/ 240 h 540"/>
                <a:gd name="T8" fmla="*/ 191 w 236"/>
                <a:gd name="T9" fmla="*/ 237 h 540"/>
                <a:gd name="T10" fmla="*/ 217 w 236"/>
                <a:gd name="T11" fmla="*/ 247 h 540"/>
                <a:gd name="T12" fmla="*/ 227 w 236"/>
                <a:gd name="T13" fmla="*/ 237 h 540"/>
                <a:gd name="T14" fmla="*/ 228 w 236"/>
                <a:gd name="T15" fmla="*/ 222 h 540"/>
                <a:gd name="T16" fmla="*/ 218 w 236"/>
                <a:gd name="T17" fmla="*/ 217 h 540"/>
                <a:gd name="T18" fmla="*/ 198 w 236"/>
                <a:gd name="T19" fmla="*/ 219 h 540"/>
                <a:gd name="T20" fmla="*/ 142 w 236"/>
                <a:gd name="T21" fmla="*/ 195 h 540"/>
                <a:gd name="T22" fmla="*/ 126 w 236"/>
                <a:gd name="T23" fmla="*/ 135 h 540"/>
                <a:gd name="T24" fmla="*/ 117 w 236"/>
                <a:gd name="T25" fmla="*/ 97 h 540"/>
                <a:gd name="T26" fmla="*/ 109 w 236"/>
                <a:gd name="T27" fmla="*/ 78 h 540"/>
                <a:gd name="T28" fmla="*/ 119 w 236"/>
                <a:gd name="T29" fmla="*/ 79 h 540"/>
                <a:gd name="T30" fmla="*/ 121 w 236"/>
                <a:gd name="T31" fmla="*/ 70 h 540"/>
                <a:gd name="T32" fmla="*/ 123 w 236"/>
                <a:gd name="T33" fmla="*/ 60 h 540"/>
                <a:gd name="T34" fmla="*/ 121 w 236"/>
                <a:gd name="T35" fmla="*/ 51 h 540"/>
                <a:gd name="T36" fmla="*/ 125 w 236"/>
                <a:gd name="T37" fmla="*/ 43 h 540"/>
                <a:gd name="T38" fmla="*/ 122 w 236"/>
                <a:gd name="T39" fmla="*/ 32 h 540"/>
                <a:gd name="T40" fmla="*/ 116 w 236"/>
                <a:gd name="T41" fmla="*/ 21 h 540"/>
                <a:gd name="T42" fmla="*/ 81 w 236"/>
                <a:gd name="T43" fmla="*/ 6 h 540"/>
                <a:gd name="T44" fmla="*/ 67 w 236"/>
                <a:gd name="T45" fmla="*/ 68 h 540"/>
                <a:gd name="T46" fmla="*/ 70 w 236"/>
                <a:gd name="T47" fmla="*/ 72 h 540"/>
                <a:gd name="T48" fmla="*/ 70 w 236"/>
                <a:gd name="T49" fmla="*/ 82 h 540"/>
                <a:gd name="T50" fmla="*/ 41 w 236"/>
                <a:gd name="T51" fmla="*/ 139 h 540"/>
                <a:gd name="T52" fmla="*/ 35 w 236"/>
                <a:gd name="T53" fmla="*/ 266 h 540"/>
                <a:gd name="T54" fmla="*/ 38 w 236"/>
                <a:gd name="T55" fmla="*/ 285 h 540"/>
                <a:gd name="T56" fmla="*/ 59 w 236"/>
                <a:gd name="T57" fmla="*/ 313 h 540"/>
                <a:gd name="T58" fmla="*/ 1 w 236"/>
                <a:gd name="T59" fmla="*/ 323 h 540"/>
                <a:gd name="T60" fmla="*/ 8 w 236"/>
                <a:gd name="T61" fmla="*/ 426 h 540"/>
                <a:gd name="T62" fmla="*/ 25 w 236"/>
                <a:gd name="T63" fmla="*/ 430 h 540"/>
                <a:gd name="T64" fmla="*/ 41 w 236"/>
                <a:gd name="T65" fmla="*/ 427 h 540"/>
                <a:gd name="T66" fmla="*/ 14 w 236"/>
                <a:gd name="T67" fmla="*/ 498 h 540"/>
                <a:gd name="T68" fmla="*/ 19 w 236"/>
                <a:gd name="T69" fmla="*/ 522 h 540"/>
                <a:gd name="T70" fmla="*/ 26 w 236"/>
                <a:gd name="T71" fmla="*/ 526 h 540"/>
                <a:gd name="T72" fmla="*/ 84 w 236"/>
                <a:gd name="T73" fmla="*/ 538 h 540"/>
                <a:gd name="T74" fmla="*/ 48 w 236"/>
                <a:gd name="T75" fmla="*/ 505 h 540"/>
                <a:gd name="T76" fmla="*/ 122 w 236"/>
                <a:gd name="T77" fmla="*/ 427 h 540"/>
                <a:gd name="T78" fmla="*/ 140 w 236"/>
                <a:gd name="T79" fmla="*/ 430 h 540"/>
                <a:gd name="T80" fmla="*/ 150 w 236"/>
                <a:gd name="T81" fmla="*/ 427 h 540"/>
                <a:gd name="T82" fmla="*/ 110 w 236"/>
                <a:gd name="T83" fmla="*/ 324 h 540"/>
                <a:gd name="T84" fmla="*/ 172 w 236"/>
                <a:gd name="T85" fmla="*/ 320 h 540"/>
                <a:gd name="T86" fmla="*/ 164 w 236"/>
                <a:gd name="T87" fmla="*/ 435 h 540"/>
                <a:gd name="T88" fmla="*/ 164 w 236"/>
                <a:gd name="T89" fmla="*/ 457 h 540"/>
                <a:gd name="T90" fmla="*/ 183 w 236"/>
                <a:gd name="T91" fmla="*/ 453 h 540"/>
                <a:gd name="T92" fmla="*/ 235 w 236"/>
                <a:gd name="T93" fmla="*/ 45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" h="540">
                  <a:moveTo>
                    <a:pt x="234" y="454"/>
                  </a:moveTo>
                  <a:cubicBezTo>
                    <a:pt x="224" y="446"/>
                    <a:pt x="221" y="444"/>
                    <a:pt x="209" y="439"/>
                  </a:cubicBezTo>
                  <a:cubicBezTo>
                    <a:pt x="196" y="433"/>
                    <a:pt x="202" y="419"/>
                    <a:pt x="202" y="419"/>
                  </a:cubicBezTo>
                  <a:cubicBezTo>
                    <a:pt x="224" y="304"/>
                    <a:pt x="224" y="304"/>
                    <a:pt x="224" y="304"/>
                  </a:cubicBezTo>
                  <a:cubicBezTo>
                    <a:pt x="227" y="284"/>
                    <a:pt x="215" y="277"/>
                    <a:pt x="215" y="277"/>
                  </a:cubicBezTo>
                  <a:cubicBezTo>
                    <a:pt x="209" y="272"/>
                    <a:pt x="151" y="250"/>
                    <a:pt x="151" y="250"/>
                  </a:cubicBezTo>
                  <a:cubicBezTo>
                    <a:pt x="151" y="250"/>
                    <a:pt x="149" y="240"/>
                    <a:pt x="147" y="228"/>
                  </a:cubicBezTo>
                  <a:cubicBezTo>
                    <a:pt x="189" y="240"/>
                    <a:pt x="189" y="240"/>
                    <a:pt x="189" y="240"/>
                  </a:cubicBezTo>
                  <a:cubicBezTo>
                    <a:pt x="190" y="237"/>
                    <a:pt x="190" y="237"/>
                    <a:pt x="190" y="237"/>
                  </a:cubicBezTo>
                  <a:cubicBezTo>
                    <a:pt x="191" y="237"/>
                    <a:pt x="191" y="237"/>
                    <a:pt x="191" y="237"/>
                  </a:cubicBezTo>
                  <a:cubicBezTo>
                    <a:pt x="194" y="239"/>
                    <a:pt x="197" y="242"/>
                    <a:pt x="200" y="245"/>
                  </a:cubicBezTo>
                  <a:cubicBezTo>
                    <a:pt x="203" y="249"/>
                    <a:pt x="214" y="247"/>
                    <a:pt x="217" y="247"/>
                  </a:cubicBezTo>
                  <a:cubicBezTo>
                    <a:pt x="221" y="246"/>
                    <a:pt x="222" y="246"/>
                    <a:pt x="222" y="244"/>
                  </a:cubicBezTo>
                  <a:cubicBezTo>
                    <a:pt x="223" y="241"/>
                    <a:pt x="227" y="239"/>
                    <a:pt x="227" y="237"/>
                  </a:cubicBezTo>
                  <a:cubicBezTo>
                    <a:pt x="227" y="235"/>
                    <a:pt x="229" y="231"/>
                    <a:pt x="229" y="229"/>
                  </a:cubicBezTo>
                  <a:cubicBezTo>
                    <a:pt x="230" y="227"/>
                    <a:pt x="230" y="224"/>
                    <a:pt x="228" y="222"/>
                  </a:cubicBezTo>
                  <a:cubicBezTo>
                    <a:pt x="226" y="220"/>
                    <a:pt x="219" y="220"/>
                    <a:pt x="219" y="220"/>
                  </a:cubicBezTo>
                  <a:cubicBezTo>
                    <a:pt x="219" y="220"/>
                    <a:pt x="219" y="220"/>
                    <a:pt x="218" y="217"/>
                  </a:cubicBezTo>
                  <a:cubicBezTo>
                    <a:pt x="218" y="214"/>
                    <a:pt x="214" y="216"/>
                    <a:pt x="208" y="216"/>
                  </a:cubicBezTo>
                  <a:cubicBezTo>
                    <a:pt x="203" y="217"/>
                    <a:pt x="199" y="219"/>
                    <a:pt x="198" y="219"/>
                  </a:cubicBezTo>
                  <a:cubicBezTo>
                    <a:pt x="199" y="216"/>
                    <a:pt x="199" y="216"/>
                    <a:pt x="199" y="216"/>
                  </a:cubicBezTo>
                  <a:cubicBezTo>
                    <a:pt x="142" y="195"/>
                    <a:pt x="142" y="195"/>
                    <a:pt x="142" y="195"/>
                  </a:cubicBezTo>
                  <a:cubicBezTo>
                    <a:pt x="142" y="190"/>
                    <a:pt x="141" y="186"/>
                    <a:pt x="141" y="183"/>
                  </a:cubicBezTo>
                  <a:cubicBezTo>
                    <a:pt x="140" y="168"/>
                    <a:pt x="131" y="143"/>
                    <a:pt x="126" y="135"/>
                  </a:cubicBezTo>
                  <a:cubicBezTo>
                    <a:pt x="121" y="127"/>
                    <a:pt x="116" y="114"/>
                    <a:pt x="116" y="114"/>
                  </a:cubicBezTo>
                  <a:cubicBezTo>
                    <a:pt x="116" y="114"/>
                    <a:pt x="118" y="103"/>
                    <a:pt x="117" y="97"/>
                  </a:cubicBezTo>
                  <a:cubicBezTo>
                    <a:pt x="116" y="91"/>
                    <a:pt x="107" y="88"/>
                    <a:pt x="107" y="8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11" y="79"/>
                    <a:pt x="112" y="80"/>
                    <a:pt x="114" y="80"/>
                  </a:cubicBezTo>
                  <a:cubicBezTo>
                    <a:pt x="117" y="80"/>
                    <a:pt x="117" y="80"/>
                    <a:pt x="119" y="79"/>
                  </a:cubicBezTo>
                  <a:cubicBezTo>
                    <a:pt x="120" y="78"/>
                    <a:pt x="122" y="78"/>
                    <a:pt x="121" y="76"/>
                  </a:cubicBezTo>
                  <a:cubicBezTo>
                    <a:pt x="121" y="73"/>
                    <a:pt x="122" y="72"/>
                    <a:pt x="121" y="70"/>
                  </a:cubicBezTo>
                  <a:cubicBezTo>
                    <a:pt x="121" y="69"/>
                    <a:pt x="122" y="67"/>
                    <a:pt x="123" y="65"/>
                  </a:cubicBezTo>
                  <a:cubicBezTo>
                    <a:pt x="123" y="62"/>
                    <a:pt x="123" y="60"/>
                    <a:pt x="123" y="60"/>
                  </a:cubicBezTo>
                  <a:cubicBezTo>
                    <a:pt x="123" y="60"/>
                    <a:pt x="123" y="58"/>
                    <a:pt x="122" y="57"/>
                  </a:cubicBezTo>
                  <a:cubicBezTo>
                    <a:pt x="122" y="56"/>
                    <a:pt x="121" y="51"/>
                    <a:pt x="121" y="51"/>
                  </a:cubicBezTo>
                  <a:cubicBezTo>
                    <a:pt x="121" y="51"/>
                    <a:pt x="123" y="50"/>
                    <a:pt x="125" y="47"/>
                  </a:cubicBezTo>
                  <a:cubicBezTo>
                    <a:pt x="127" y="45"/>
                    <a:pt x="125" y="43"/>
                    <a:pt x="125" y="43"/>
                  </a:cubicBezTo>
                  <a:cubicBezTo>
                    <a:pt x="123" y="43"/>
                    <a:pt x="120" y="39"/>
                    <a:pt x="120" y="39"/>
                  </a:cubicBezTo>
                  <a:cubicBezTo>
                    <a:pt x="120" y="39"/>
                    <a:pt x="122" y="34"/>
                    <a:pt x="122" y="32"/>
                  </a:cubicBezTo>
                  <a:cubicBezTo>
                    <a:pt x="122" y="30"/>
                    <a:pt x="120" y="29"/>
                    <a:pt x="119" y="29"/>
                  </a:cubicBezTo>
                  <a:cubicBezTo>
                    <a:pt x="119" y="28"/>
                    <a:pt x="117" y="25"/>
                    <a:pt x="116" y="21"/>
                  </a:cubicBezTo>
                  <a:cubicBezTo>
                    <a:pt x="115" y="17"/>
                    <a:pt x="108" y="13"/>
                    <a:pt x="108" y="13"/>
                  </a:cubicBezTo>
                  <a:cubicBezTo>
                    <a:pt x="111" y="6"/>
                    <a:pt x="107" y="0"/>
                    <a:pt x="81" y="6"/>
                  </a:cubicBezTo>
                  <a:cubicBezTo>
                    <a:pt x="55" y="13"/>
                    <a:pt x="54" y="31"/>
                    <a:pt x="57" y="43"/>
                  </a:cubicBezTo>
                  <a:cubicBezTo>
                    <a:pt x="59" y="55"/>
                    <a:pt x="66" y="66"/>
                    <a:pt x="67" y="68"/>
                  </a:cubicBezTo>
                  <a:cubicBezTo>
                    <a:pt x="68" y="70"/>
                    <a:pt x="68" y="75"/>
                    <a:pt x="68" y="75"/>
                  </a:cubicBezTo>
                  <a:cubicBezTo>
                    <a:pt x="68" y="75"/>
                    <a:pt x="69" y="71"/>
                    <a:pt x="70" y="72"/>
                  </a:cubicBezTo>
                  <a:cubicBezTo>
                    <a:pt x="70" y="73"/>
                    <a:pt x="70" y="75"/>
                    <a:pt x="70" y="78"/>
                  </a:cubicBezTo>
                  <a:cubicBezTo>
                    <a:pt x="70" y="79"/>
                    <a:pt x="70" y="80"/>
                    <a:pt x="70" y="82"/>
                  </a:cubicBezTo>
                  <a:cubicBezTo>
                    <a:pt x="65" y="92"/>
                    <a:pt x="54" y="108"/>
                    <a:pt x="49" y="119"/>
                  </a:cubicBezTo>
                  <a:cubicBezTo>
                    <a:pt x="48" y="120"/>
                    <a:pt x="44" y="131"/>
                    <a:pt x="41" y="139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76"/>
                    <a:pt x="38" y="285"/>
                    <a:pt x="38" y="285"/>
                  </a:cubicBezTo>
                  <a:cubicBezTo>
                    <a:pt x="59" y="293"/>
                    <a:pt x="59" y="293"/>
                    <a:pt x="59" y="293"/>
                  </a:cubicBezTo>
                  <a:cubicBezTo>
                    <a:pt x="59" y="313"/>
                    <a:pt x="59" y="313"/>
                    <a:pt x="59" y="313"/>
                  </a:cubicBezTo>
                  <a:cubicBezTo>
                    <a:pt x="57" y="316"/>
                    <a:pt x="56" y="319"/>
                    <a:pt x="56" y="324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8" y="426"/>
                    <a:pt x="8" y="426"/>
                    <a:pt x="8" y="426"/>
                  </a:cubicBezTo>
                  <a:cubicBezTo>
                    <a:pt x="8" y="430"/>
                    <a:pt x="8" y="430"/>
                    <a:pt x="8" y="430"/>
                  </a:cubicBezTo>
                  <a:cubicBezTo>
                    <a:pt x="25" y="430"/>
                    <a:pt x="25" y="430"/>
                    <a:pt x="25" y="430"/>
                  </a:cubicBezTo>
                  <a:cubicBezTo>
                    <a:pt x="25" y="426"/>
                    <a:pt x="25" y="426"/>
                    <a:pt x="25" y="426"/>
                  </a:cubicBezTo>
                  <a:cubicBezTo>
                    <a:pt x="41" y="427"/>
                    <a:pt x="41" y="427"/>
                    <a:pt x="41" y="427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8"/>
                    <a:pt x="14" y="498"/>
                    <a:pt x="14" y="498"/>
                  </a:cubicBezTo>
                  <a:cubicBezTo>
                    <a:pt x="16" y="499"/>
                    <a:pt x="6" y="511"/>
                    <a:pt x="8" y="513"/>
                  </a:cubicBezTo>
                  <a:cubicBezTo>
                    <a:pt x="10" y="516"/>
                    <a:pt x="14" y="519"/>
                    <a:pt x="19" y="522"/>
                  </a:cubicBezTo>
                  <a:cubicBezTo>
                    <a:pt x="20" y="523"/>
                    <a:pt x="23" y="521"/>
                    <a:pt x="24" y="521"/>
                  </a:cubicBezTo>
                  <a:cubicBezTo>
                    <a:pt x="26" y="522"/>
                    <a:pt x="25" y="526"/>
                    <a:pt x="26" y="526"/>
                  </a:cubicBezTo>
                  <a:cubicBezTo>
                    <a:pt x="35" y="531"/>
                    <a:pt x="44" y="536"/>
                    <a:pt x="49" y="537"/>
                  </a:cubicBezTo>
                  <a:cubicBezTo>
                    <a:pt x="59" y="539"/>
                    <a:pt x="77" y="540"/>
                    <a:pt x="84" y="538"/>
                  </a:cubicBezTo>
                  <a:cubicBezTo>
                    <a:pt x="92" y="535"/>
                    <a:pt x="73" y="526"/>
                    <a:pt x="66" y="522"/>
                  </a:cubicBezTo>
                  <a:cubicBezTo>
                    <a:pt x="58" y="519"/>
                    <a:pt x="48" y="505"/>
                    <a:pt x="48" y="505"/>
                  </a:cubicBezTo>
                  <a:cubicBezTo>
                    <a:pt x="48" y="505"/>
                    <a:pt x="71" y="457"/>
                    <a:pt x="86" y="427"/>
                  </a:cubicBezTo>
                  <a:cubicBezTo>
                    <a:pt x="122" y="427"/>
                    <a:pt x="122" y="427"/>
                    <a:pt x="122" y="427"/>
                  </a:cubicBezTo>
                  <a:cubicBezTo>
                    <a:pt x="122" y="430"/>
                    <a:pt x="122" y="430"/>
                    <a:pt x="122" y="430"/>
                  </a:cubicBezTo>
                  <a:cubicBezTo>
                    <a:pt x="140" y="430"/>
                    <a:pt x="140" y="430"/>
                    <a:pt x="140" y="430"/>
                  </a:cubicBezTo>
                  <a:cubicBezTo>
                    <a:pt x="140" y="427"/>
                    <a:pt x="140" y="427"/>
                    <a:pt x="140" y="427"/>
                  </a:cubicBezTo>
                  <a:cubicBezTo>
                    <a:pt x="150" y="427"/>
                    <a:pt x="150" y="427"/>
                    <a:pt x="150" y="427"/>
                  </a:cubicBezTo>
                  <a:cubicBezTo>
                    <a:pt x="150" y="324"/>
                    <a:pt x="150" y="324"/>
                    <a:pt x="150" y="324"/>
                  </a:cubicBezTo>
                  <a:cubicBezTo>
                    <a:pt x="110" y="324"/>
                    <a:pt x="110" y="324"/>
                    <a:pt x="110" y="324"/>
                  </a:cubicBezTo>
                  <a:cubicBezTo>
                    <a:pt x="112" y="311"/>
                    <a:pt x="113" y="301"/>
                    <a:pt x="113" y="301"/>
                  </a:cubicBezTo>
                  <a:cubicBezTo>
                    <a:pt x="172" y="320"/>
                    <a:pt x="172" y="320"/>
                    <a:pt x="172" y="320"/>
                  </a:cubicBezTo>
                  <a:cubicBezTo>
                    <a:pt x="179" y="323"/>
                    <a:pt x="177" y="326"/>
                    <a:pt x="177" y="326"/>
                  </a:cubicBezTo>
                  <a:cubicBezTo>
                    <a:pt x="176" y="331"/>
                    <a:pt x="164" y="435"/>
                    <a:pt x="164" y="435"/>
                  </a:cubicBezTo>
                  <a:cubicBezTo>
                    <a:pt x="166" y="437"/>
                    <a:pt x="166" y="437"/>
                    <a:pt x="166" y="437"/>
                  </a:cubicBezTo>
                  <a:cubicBezTo>
                    <a:pt x="161" y="443"/>
                    <a:pt x="164" y="457"/>
                    <a:pt x="164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6"/>
                    <a:pt x="183" y="453"/>
                    <a:pt x="183" y="453"/>
                  </a:cubicBezTo>
                  <a:cubicBezTo>
                    <a:pt x="186" y="456"/>
                    <a:pt x="190" y="457"/>
                    <a:pt x="190" y="457"/>
                  </a:cubicBezTo>
                  <a:cubicBezTo>
                    <a:pt x="195" y="458"/>
                    <a:pt x="235" y="458"/>
                    <a:pt x="235" y="457"/>
                  </a:cubicBezTo>
                  <a:cubicBezTo>
                    <a:pt x="236" y="456"/>
                    <a:pt x="234" y="454"/>
                    <a:pt x="234" y="4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5" name="Freeform 5">
              <a:extLst>
                <a:ext uri="{FF2B5EF4-FFF2-40B4-BE49-F238E27FC236}">
                  <a16:creationId xmlns:a16="http://schemas.microsoft.com/office/drawing/2014/main" id="{FE04ACE8-3BFB-024D-B752-347D0B64C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295" y="3297055"/>
              <a:ext cx="579500" cy="633828"/>
            </a:xfrm>
            <a:custGeom>
              <a:avLst/>
              <a:gdLst>
                <a:gd name="T0" fmla="*/ 123 w 132"/>
                <a:gd name="T1" fmla="*/ 20 h 145"/>
                <a:gd name="T2" fmla="*/ 61 w 132"/>
                <a:gd name="T3" fmla="*/ 74 h 145"/>
                <a:gd name="T4" fmla="*/ 31 w 132"/>
                <a:gd name="T5" fmla="*/ 138 h 145"/>
                <a:gd name="T6" fmla="*/ 2 w 132"/>
                <a:gd name="T7" fmla="*/ 145 h 145"/>
                <a:gd name="T8" fmla="*/ 0 w 132"/>
                <a:gd name="T9" fmla="*/ 130 h 145"/>
                <a:gd name="T10" fmla="*/ 113 w 132"/>
                <a:gd name="T11" fmla="*/ 18 h 145"/>
                <a:gd name="T12" fmla="*/ 121 w 132"/>
                <a:gd name="T13" fmla="*/ 0 h 145"/>
                <a:gd name="T14" fmla="*/ 123 w 132"/>
                <a:gd name="T15" fmla="*/ 2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5">
                  <a:moveTo>
                    <a:pt x="123" y="20"/>
                  </a:moveTo>
                  <a:cubicBezTo>
                    <a:pt x="123" y="20"/>
                    <a:pt x="85" y="47"/>
                    <a:pt x="61" y="74"/>
                  </a:cubicBezTo>
                  <a:cubicBezTo>
                    <a:pt x="38" y="102"/>
                    <a:pt x="32" y="125"/>
                    <a:pt x="31" y="138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39" y="47"/>
                    <a:pt x="113" y="18"/>
                  </a:cubicBezTo>
                  <a:cubicBezTo>
                    <a:pt x="113" y="18"/>
                    <a:pt x="126" y="11"/>
                    <a:pt x="121" y="0"/>
                  </a:cubicBezTo>
                  <a:cubicBezTo>
                    <a:pt x="121" y="0"/>
                    <a:pt x="132" y="5"/>
                    <a:pt x="12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196" name="组合 195">
              <a:extLst>
                <a:ext uri="{FF2B5EF4-FFF2-40B4-BE49-F238E27FC236}">
                  <a16:creationId xmlns:a16="http://schemas.microsoft.com/office/drawing/2014/main" id="{D0E9466A-2DEE-DC44-917F-B794518720B6}"/>
                </a:ext>
              </a:extLst>
            </p:cNvPr>
            <p:cNvGrpSpPr/>
            <p:nvPr/>
          </p:nvGrpSpPr>
          <p:grpSpPr>
            <a:xfrm>
              <a:off x="2824501" y="1975783"/>
              <a:ext cx="1070099" cy="1070100"/>
              <a:chOff x="3322712" y="1834847"/>
              <a:chExt cx="1294820" cy="1294821"/>
            </a:xfrm>
          </p:grpSpPr>
          <p:grpSp>
            <p:nvGrpSpPr>
              <p:cNvPr id="202" name="组合 201">
                <a:extLst>
                  <a:ext uri="{FF2B5EF4-FFF2-40B4-BE49-F238E27FC236}">
                    <a16:creationId xmlns:a16="http://schemas.microsoft.com/office/drawing/2014/main" id="{BB1B50BD-B406-D040-B521-E0279389FAFB}"/>
                  </a:ext>
                </a:extLst>
              </p:cNvPr>
              <p:cNvGrpSpPr/>
              <p:nvPr/>
            </p:nvGrpSpPr>
            <p:grpSpPr>
              <a:xfrm>
                <a:off x="3322712" y="1834847"/>
                <a:ext cx="1294820" cy="1294821"/>
                <a:chOff x="882850" y="2007394"/>
                <a:chExt cx="1135063" cy="1135063"/>
              </a:xfrm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4" name="任意多边形 379">
                  <a:extLst>
                    <a:ext uri="{FF2B5EF4-FFF2-40B4-BE49-F238E27FC236}">
                      <a16:creationId xmlns:a16="http://schemas.microsoft.com/office/drawing/2014/main" id="{DC943E42-15BC-DA48-8557-64FF0DE238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850" y="2007394"/>
                  <a:ext cx="1135063" cy="1135063"/>
                </a:xfrm>
                <a:custGeom>
                  <a:avLst/>
                  <a:gdLst>
                    <a:gd name="connsiteX0" fmla="*/ 549124 w 1135063"/>
                    <a:gd name="connsiteY0" fmla="*/ 0 h 1135063"/>
                    <a:gd name="connsiteX1" fmla="*/ 590701 w 1135063"/>
                    <a:gd name="connsiteY1" fmla="*/ 0 h 1135063"/>
                    <a:gd name="connsiteX2" fmla="*/ 609600 w 1135063"/>
                    <a:gd name="connsiteY2" fmla="*/ 18851 h 1135063"/>
                    <a:gd name="connsiteX3" fmla="*/ 609600 w 1135063"/>
                    <a:gd name="connsiteY3" fmla="*/ 66805 h 1135063"/>
                    <a:gd name="connsiteX4" fmla="*/ 609600 w 1135063"/>
                    <a:gd name="connsiteY4" fmla="*/ 75860 h 1135063"/>
                    <a:gd name="connsiteX5" fmla="*/ 659128 w 1135063"/>
                    <a:gd name="connsiteY5" fmla="*/ 80876 h 1135063"/>
                    <a:gd name="connsiteX6" fmla="*/ 664516 w 1135063"/>
                    <a:gd name="connsiteY6" fmla="*/ 61112 h 1135063"/>
                    <a:gd name="connsiteX7" fmla="*/ 674041 w 1135063"/>
                    <a:gd name="connsiteY7" fmla="*/ 26172 h 1135063"/>
                    <a:gd name="connsiteX8" fmla="*/ 696619 w 1135063"/>
                    <a:gd name="connsiteY8" fmla="*/ 14878 h 1135063"/>
                    <a:gd name="connsiteX9" fmla="*/ 734248 w 1135063"/>
                    <a:gd name="connsiteY9" fmla="*/ 26172 h 1135063"/>
                    <a:gd name="connsiteX10" fmla="*/ 749300 w 1135063"/>
                    <a:gd name="connsiteY10" fmla="*/ 48759 h 1135063"/>
                    <a:gd name="connsiteX11" fmla="*/ 736247 w 1135063"/>
                    <a:gd name="connsiteY11" fmla="*/ 94465 h 1135063"/>
                    <a:gd name="connsiteX12" fmla="*/ 733932 w 1135063"/>
                    <a:gd name="connsiteY12" fmla="*/ 102573 h 1135063"/>
                    <a:gd name="connsiteX13" fmla="*/ 760901 w 1135063"/>
                    <a:gd name="connsiteY13" fmla="*/ 110985 h 1135063"/>
                    <a:gd name="connsiteX14" fmla="*/ 780827 w 1135063"/>
                    <a:gd name="connsiteY14" fmla="*/ 121852 h 1135063"/>
                    <a:gd name="connsiteX15" fmla="*/ 792346 w 1135063"/>
                    <a:gd name="connsiteY15" fmla="*/ 102100 h 1135063"/>
                    <a:gd name="connsiteX16" fmla="*/ 810072 w 1135063"/>
                    <a:gd name="connsiteY16" fmla="*/ 71702 h 1135063"/>
                    <a:gd name="connsiteX17" fmla="*/ 820100 w 1135063"/>
                    <a:gd name="connsiteY17" fmla="*/ 64117 h 1135063"/>
                    <a:gd name="connsiteX18" fmla="*/ 832992 w 1135063"/>
                    <a:gd name="connsiteY18" fmla="*/ 67910 h 1135063"/>
                    <a:gd name="connsiteX19" fmla="*/ 871191 w 1135063"/>
                    <a:gd name="connsiteY19" fmla="*/ 86871 h 1135063"/>
                    <a:gd name="connsiteX20" fmla="*/ 878831 w 1135063"/>
                    <a:gd name="connsiteY20" fmla="*/ 113418 h 1135063"/>
                    <a:gd name="connsiteX21" fmla="*/ 854539 w 1135063"/>
                    <a:gd name="connsiteY21" fmla="*/ 155075 h 1135063"/>
                    <a:gd name="connsiteX22" fmla="*/ 850842 w 1135063"/>
                    <a:gd name="connsiteY22" fmla="*/ 161414 h 1135063"/>
                    <a:gd name="connsiteX23" fmla="*/ 888409 w 1135063"/>
                    <a:gd name="connsiteY23" fmla="*/ 192557 h 1135063"/>
                    <a:gd name="connsiteX24" fmla="*/ 903961 w 1135063"/>
                    <a:gd name="connsiteY24" fmla="*/ 175967 h 1135063"/>
                    <a:gd name="connsiteX25" fmla="*/ 927894 w 1135063"/>
                    <a:gd name="connsiteY25" fmla="*/ 150439 h 1135063"/>
                    <a:gd name="connsiteX26" fmla="*/ 941131 w 1135063"/>
                    <a:gd name="connsiteY26" fmla="*/ 144766 h 1135063"/>
                    <a:gd name="connsiteX27" fmla="*/ 954368 w 1135063"/>
                    <a:gd name="connsiteY27" fmla="*/ 150439 h 1135063"/>
                    <a:gd name="connsiteX28" fmla="*/ 984624 w 1135063"/>
                    <a:gd name="connsiteY28" fmla="*/ 180695 h 1135063"/>
                    <a:gd name="connsiteX29" fmla="*/ 984624 w 1135063"/>
                    <a:gd name="connsiteY29" fmla="*/ 207169 h 1135063"/>
                    <a:gd name="connsiteX30" fmla="*/ 949641 w 1135063"/>
                    <a:gd name="connsiteY30" fmla="*/ 242152 h 1135063"/>
                    <a:gd name="connsiteX31" fmla="*/ 943937 w 1135063"/>
                    <a:gd name="connsiteY31" fmla="*/ 247856 h 1135063"/>
                    <a:gd name="connsiteX32" fmla="*/ 975873 w 1135063"/>
                    <a:gd name="connsiteY32" fmla="*/ 286745 h 1135063"/>
                    <a:gd name="connsiteX33" fmla="*/ 991247 w 1135063"/>
                    <a:gd name="connsiteY33" fmla="*/ 277780 h 1135063"/>
                    <a:gd name="connsiteX34" fmla="*/ 1021645 w 1135063"/>
                    <a:gd name="connsiteY34" fmla="*/ 260053 h 1135063"/>
                    <a:gd name="connsiteX35" fmla="*/ 1037763 w 1135063"/>
                    <a:gd name="connsiteY35" fmla="*/ 256233 h 1135063"/>
                    <a:gd name="connsiteX36" fmla="*/ 1048192 w 1135063"/>
                    <a:gd name="connsiteY36" fmla="*/ 263873 h 1135063"/>
                    <a:gd name="connsiteX37" fmla="*/ 1070946 w 1135063"/>
                    <a:gd name="connsiteY37" fmla="*/ 302072 h 1135063"/>
                    <a:gd name="connsiteX38" fmla="*/ 1063361 w 1135063"/>
                    <a:gd name="connsiteY38" fmla="*/ 328812 h 1135063"/>
                    <a:gd name="connsiteX39" fmla="*/ 1021704 w 1135063"/>
                    <a:gd name="connsiteY39" fmla="*/ 353104 h 1135063"/>
                    <a:gd name="connsiteX40" fmla="*/ 1015515 w 1135063"/>
                    <a:gd name="connsiteY40" fmla="*/ 356713 h 1135063"/>
                    <a:gd name="connsiteX41" fmla="*/ 1027442 w 1135063"/>
                    <a:gd name="connsiteY41" fmla="*/ 378793 h 1135063"/>
                    <a:gd name="connsiteX42" fmla="*/ 1034194 w 1135063"/>
                    <a:gd name="connsiteY42" fmla="*/ 400645 h 1135063"/>
                    <a:gd name="connsiteX43" fmla="*/ 1052952 w 1135063"/>
                    <a:gd name="connsiteY43" fmla="*/ 395288 h 1135063"/>
                    <a:gd name="connsiteX44" fmla="*/ 1086305 w 1135063"/>
                    <a:gd name="connsiteY44" fmla="*/ 385763 h 1135063"/>
                    <a:gd name="connsiteX45" fmla="*/ 1108893 w 1135063"/>
                    <a:gd name="connsiteY45" fmla="*/ 400815 h 1135063"/>
                    <a:gd name="connsiteX46" fmla="*/ 1120186 w 1135063"/>
                    <a:gd name="connsiteY46" fmla="*/ 442207 h 1135063"/>
                    <a:gd name="connsiteX47" fmla="*/ 1108893 w 1135063"/>
                    <a:gd name="connsiteY47" fmla="*/ 464785 h 1135063"/>
                    <a:gd name="connsiteX48" fmla="*/ 1061011 w 1135063"/>
                    <a:gd name="connsiteY48" fmla="*/ 475662 h 1135063"/>
                    <a:gd name="connsiteX49" fmla="*/ 1056960 w 1135063"/>
                    <a:gd name="connsiteY49" fmla="*/ 476583 h 1135063"/>
                    <a:gd name="connsiteX50" fmla="*/ 1062342 w 1135063"/>
                    <a:gd name="connsiteY50" fmla="*/ 530225 h 1135063"/>
                    <a:gd name="connsiteX51" fmla="*/ 1081218 w 1135063"/>
                    <a:gd name="connsiteY51" fmla="*/ 530225 h 1135063"/>
                    <a:gd name="connsiteX52" fmla="*/ 1116212 w 1135063"/>
                    <a:gd name="connsiteY52" fmla="*/ 530225 h 1135063"/>
                    <a:gd name="connsiteX53" fmla="*/ 1135063 w 1135063"/>
                    <a:gd name="connsiteY53" fmla="*/ 545147 h 1135063"/>
                    <a:gd name="connsiteX54" fmla="*/ 1135063 w 1135063"/>
                    <a:gd name="connsiteY54" fmla="*/ 589915 h 1135063"/>
                    <a:gd name="connsiteX55" fmla="*/ 1116212 w 1135063"/>
                    <a:gd name="connsiteY55" fmla="*/ 604838 h 1135063"/>
                    <a:gd name="connsiteX56" fmla="*/ 1068258 w 1135063"/>
                    <a:gd name="connsiteY56" fmla="*/ 604838 h 1135063"/>
                    <a:gd name="connsiteX57" fmla="*/ 1063776 w 1135063"/>
                    <a:gd name="connsiteY57" fmla="*/ 604838 h 1135063"/>
                    <a:gd name="connsiteX58" fmla="*/ 1058501 w 1135063"/>
                    <a:gd name="connsiteY58" fmla="*/ 657417 h 1135063"/>
                    <a:gd name="connsiteX59" fmla="*/ 1073952 w 1135063"/>
                    <a:gd name="connsiteY59" fmla="*/ 660982 h 1135063"/>
                    <a:gd name="connsiteX60" fmla="*/ 1108893 w 1135063"/>
                    <a:gd name="connsiteY60" fmla="*/ 669044 h 1135063"/>
                    <a:gd name="connsiteX61" fmla="*/ 1120186 w 1135063"/>
                    <a:gd name="connsiteY61" fmla="*/ 691974 h 1135063"/>
                    <a:gd name="connsiteX62" fmla="*/ 1108893 w 1135063"/>
                    <a:gd name="connsiteY62" fmla="*/ 734014 h 1135063"/>
                    <a:gd name="connsiteX63" fmla="*/ 1086305 w 1135063"/>
                    <a:gd name="connsiteY63" fmla="*/ 749301 h 1135063"/>
                    <a:gd name="connsiteX64" fmla="*/ 1040599 w 1135063"/>
                    <a:gd name="connsiteY64" fmla="*/ 736044 h 1135063"/>
                    <a:gd name="connsiteX65" fmla="*/ 1038311 w 1135063"/>
                    <a:gd name="connsiteY65" fmla="*/ 735380 h 1135063"/>
                    <a:gd name="connsiteX66" fmla="*/ 1027442 w 1135063"/>
                    <a:gd name="connsiteY66" fmla="*/ 770559 h 1135063"/>
                    <a:gd name="connsiteX67" fmla="*/ 1021499 w 1135063"/>
                    <a:gd name="connsiteY67" fmla="*/ 781561 h 1135063"/>
                    <a:gd name="connsiteX68" fmla="*/ 1032963 w 1135063"/>
                    <a:gd name="connsiteY68" fmla="*/ 788160 h 1135063"/>
                    <a:gd name="connsiteX69" fmla="*/ 1063361 w 1135063"/>
                    <a:gd name="connsiteY69" fmla="*/ 805657 h 1135063"/>
                    <a:gd name="connsiteX70" fmla="*/ 1070946 w 1135063"/>
                    <a:gd name="connsiteY70" fmla="*/ 832049 h 1135063"/>
                    <a:gd name="connsiteX71" fmla="*/ 1048192 w 1135063"/>
                    <a:gd name="connsiteY71" fmla="*/ 869752 h 1135063"/>
                    <a:gd name="connsiteX72" fmla="*/ 1021645 w 1135063"/>
                    <a:gd name="connsiteY72" fmla="*/ 873523 h 1135063"/>
                    <a:gd name="connsiteX73" fmla="*/ 983638 w 1135063"/>
                    <a:gd name="connsiteY73" fmla="*/ 851646 h 1135063"/>
                    <a:gd name="connsiteX74" fmla="*/ 981264 w 1135063"/>
                    <a:gd name="connsiteY74" fmla="*/ 856041 h 1135063"/>
                    <a:gd name="connsiteX75" fmla="*/ 950926 w 1135063"/>
                    <a:gd name="connsiteY75" fmla="*/ 892986 h 1135063"/>
                    <a:gd name="connsiteX76" fmla="*/ 959096 w 1135063"/>
                    <a:gd name="connsiteY76" fmla="*/ 901257 h 1135063"/>
                    <a:gd name="connsiteX77" fmla="*/ 984624 w 1135063"/>
                    <a:gd name="connsiteY77" fmla="*/ 927101 h 1135063"/>
                    <a:gd name="connsiteX78" fmla="*/ 984624 w 1135063"/>
                    <a:gd name="connsiteY78" fmla="*/ 953901 h 1135063"/>
                    <a:gd name="connsiteX79" fmla="*/ 954368 w 1135063"/>
                    <a:gd name="connsiteY79" fmla="*/ 984531 h 1135063"/>
                    <a:gd name="connsiteX80" fmla="*/ 927894 w 1135063"/>
                    <a:gd name="connsiteY80" fmla="*/ 984531 h 1135063"/>
                    <a:gd name="connsiteX81" fmla="*/ 896216 w 1135063"/>
                    <a:gd name="connsiteY81" fmla="*/ 950323 h 1135063"/>
                    <a:gd name="connsiteX82" fmla="*/ 856459 w 1135063"/>
                    <a:gd name="connsiteY82" fmla="*/ 983281 h 1135063"/>
                    <a:gd name="connsiteX83" fmla="*/ 861104 w 1135063"/>
                    <a:gd name="connsiteY83" fmla="*/ 991247 h 1135063"/>
                    <a:gd name="connsiteX84" fmla="*/ 878831 w 1135063"/>
                    <a:gd name="connsiteY84" fmla="*/ 1021645 h 1135063"/>
                    <a:gd name="connsiteX85" fmla="*/ 871191 w 1135063"/>
                    <a:gd name="connsiteY85" fmla="*/ 1048192 h 1135063"/>
                    <a:gd name="connsiteX86" fmla="*/ 832992 w 1135063"/>
                    <a:gd name="connsiteY86" fmla="*/ 1067153 h 1135063"/>
                    <a:gd name="connsiteX87" fmla="*/ 810072 w 1135063"/>
                    <a:gd name="connsiteY87" fmla="*/ 1063361 h 1135063"/>
                    <a:gd name="connsiteX88" fmla="*/ 787149 w 1135063"/>
                    <a:gd name="connsiteY88" fmla="*/ 1024053 h 1135063"/>
                    <a:gd name="connsiteX89" fmla="*/ 760901 w 1135063"/>
                    <a:gd name="connsiteY89" fmla="*/ 1038367 h 1135063"/>
                    <a:gd name="connsiteX90" fmla="*/ 737678 w 1135063"/>
                    <a:gd name="connsiteY90" fmla="*/ 1045610 h 1135063"/>
                    <a:gd name="connsiteX91" fmla="*/ 739775 w 1135063"/>
                    <a:gd name="connsiteY91" fmla="*/ 1052952 h 1135063"/>
                    <a:gd name="connsiteX92" fmla="*/ 749300 w 1135063"/>
                    <a:gd name="connsiteY92" fmla="*/ 1086305 h 1135063"/>
                    <a:gd name="connsiteX93" fmla="*/ 734248 w 1135063"/>
                    <a:gd name="connsiteY93" fmla="*/ 1108893 h 1135063"/>
                    <a:gd name="connsiteX94" fmla="*/ 696619 w 1135063"/>
                    <a:gd name="connsiteY94" fmla="*/ 1120186 h 1135063"/>
                    <a:gd name="connsiteX95" fmla="*/ 674041 w 1135063"/>
                    <a:gd name="connsiteY95" fmla="*/ 1108893 h 1135063"/>
                    <a:gd name="connsiteX96" fmla="*/ 666588 w 1135063"/>
                    <a:gd name="connsiteY96" fmla="*/ 1081555 h 1135063"/>
                    <a:gd name="connsiteX97" fmla="*/ 662918 w 1135063"/>
                    <a:gd name="connsiteY97" fmla="*/ 1068092 h 1135063"/>
                    <a:gd name="connsiteX98" fmla="*/ 609600 w 1135063"/>
                    <a:gd name="connsiteY98" fmla="*/ 1073492 h 1135063"/>
                    <a:gd name="connsiteX99" fmla="*/ 609600 w 1135063"/>
                    <a:gd name="connsiteY99" fmla="*/ 1081218 h 1135063"/>
                    <a:gd name="connsiteX100" fmla="*/ 609600 w 1135063"/>
                    <a:gd name="connsiteY100" fmla="*/ 1116212 h 1135063"/>
                    <a:gd name="connsiteX101" fmla="*/ 590701 w 1135063"/>
                    <a:gd name="connsiteY101" fmla="*/ 1135063 h 1135063"/>
                    <a:gd name="connsiteX102" fmla="*/ 549124 w 1135063"/>
                    <a:gd name="connsiteY102" fmla="*/ 1135063 h 1135063"/>
                    <a:gd name="connsiteX103" fmla="*/ 530225 w 1135063"/>
                    <a:gd name="connsiteY103" fmla="*/ 1116212 h 1135063"/>
                    <a:gd name="connsiteX104" fmla="*/ 530225 w 1135063"/>
                    <a:gd name="connsiteY104" fmla="*/ 1088833 h 1135063"/>
                    <a:gd name="connsiteX105" fmla="*/ 530225 w 1135063"/>
                    <a:gd name="connsiteY105" fmla="*/ 1074296 h 1135063"/>
                    <a:gd name="connsiteX106" fmla="*/ 475286 w 1135063"/>
                    <a:gd name="connsiteY106" fmla="*/ 1068732 h 1135063"/>
                    <a:gd name="connsiteX107" fmla="*/ 474082 w 1135063"/>
                    <a:gd name="connsiteY107" fmla="*/ 1073952 h 1135063"/>
                    <a:gd name="connsiteX108" fmla="*/ 466020 w 1135063"/>
                    <a:gd name="connsiteY108" fmla="*/ 1108893 h 1135063"/>
                    <a:gd name="connsiteX109" fmla="*/ 443090 w 1135063"/>
                    <a:gd name="connsiteY109" fmla="*/ 1120186 h 1135063"/>
                    <a:gd name="connsiteX110" fmla="*/ 401050 w 1135063"/>
                    <a:gd name="connsiteY110" fmla="*/ 1108893 h 1135063"/>
                    <a:gd name="connsiteX111" fmla="*/ 389585 w 1135063"/>
                    <a:gd name="connsiteY111" fmla="*/ 1086305 h 1135063"/>
                    <a:gd name="connsiteX112" fmla="*/ 399056 w 1135063"/>
                    <a:gd name="connsiteY112" fmla="*/ 1047121 h 1135063"/>
                    <a:gd name="connsiteX113" fmla="*/ 370989 w 1135063"/>
                    <a:gd name="connsiteY113" fmla="*/ 1038367 h 1135063"/>
                    <a:gd name="connsiteX114" fmla="*/ 350290 w 1135063"/>
                    <a:gd name="connsiteY114" fmla="*/ 1027079 h 1135063"/>
                    <a:gd name="connsiteX115" fmla="*/ 346903 w 1135063"/>
                    <a:gd name="connsiteY115" fmla="*/ 1032963 h 1135063"/>
                    <a:gd name="connsiteX116" fmla="*/ 329406 w 1135063"/>
                    <a:gd name="connsiteY116" fmla="*/ 1063361 h 1135063"/>
                    <a:gd name="connsiteX117" fmla="*/ 303014 w 1135063"/>
                    <a:gd name="connsiteY117" fmla="*/ 1067153 h 1135063"/>
                    <a:gd name="connsiteX118" fmla="*/ 265311 w 1135063"/>
                    <a:gd name="connsiteY118" fmla="*/ 1048192 h 1135063"/>
                    <a:gd name="connsiteX119" fmla="*/ 261541 w 1135063"/>
                    <a:gd name="connsiteY119" fmla="*/ 1021645 h 1135063"/>
                    <a:gd name="connsiteX120" fmla="*/ 280976 w 1135063"/>
                    <a:gd name="connsiteY120" fmla="*/ 987878 h 1135063"/>
                    <a:gd name="connsiteX121" fmla="*/ 239213 w 1135063"/>
                    <a:gd name="connsiteY121" fmla="*/ 953257 h 1135063"/>
                    <a:gd name="connsiteX122" fmla="*/ 233874 w 1135063"/>
                    <a:gd name="connsiteY122" fmla="*/ 958687 h 1135063"/>
                    <a:gd name="connsiteX123" fmla="*/ 208462 w 1135063"/>
                    <a:gd name="connsiteY123" fmla="*/ 984531 h 1135063"/>
                    <a:gd name="connsiteX124" fmla="*/ 182110 w 1135063"/>
                    <a:gd name="connsiteY124" fmla="*/ 984531 h 1135063"/>
                    <a:gd name="connsiteX125" fmla="*/ 151992 w 1135063"/>
                    <a:gd name="connsiteY125" fmla="*/ 953901 h 1135063"/>
                    <a:gd name="connsiteX126" fmla="*/ 151992 w 1135063"/>
                    <a:gd name="connsiteY126" fmla="*/ 927101 h 1135063"/>
                    <a:gd name="connsiteX127" fmla="*/ 183045 w 1135063"/>
                    <a:gd name="connsiteY127" fmla="*/ 895520 h 1135063"/>
                    <a:gd name="connsiteX128" fmla="*/ 150627 w 1135063"/>
                    <a:gd name="connsiteY128" fmla="*/ 856041 h 1135063"/>
                    <a:gd name="connsiteX129" fmla="*/ 149005 w 1135063"/>
                    <a:gd name="connsiteY129" fmla="*/ 853039 h 1135063"/>
                    <a:gd name="connsiteX130" fmla="*/ 143816 w 1135063"/>
                    <a:gd name="connsiteY130" fmla="*/ 856026 h 1135063"/>
                    <a:gd name="connsiteX131" fmla="*/ 113418 w 1135063"/>
                    <a:gd name="connsiteY131" fmla="*/ 873523 h 1135063"/>
                    <a:gd name="connsiteX132" fmla="*/ 86871 w 1135063"/>
                    <a:gd name="connsiteY132" fmla="*/ 869752 h 1135063"/>
                    <a:gd name="connsiteX133" fmla="*/ 67910 w 1135063"/>
                    <a:gd name="connsiteY133" fmla="*/ 832049 h 1135063"/>
                    <a:gd name="connsiteX134" fmla="*/ 75494 w 1135063"/>
                    <a:gd name="connsiteY134" fmla="*/ 805657 h 1135063"/>
                    <a:gd name="connsiteX135" fmla="*/ 112043 w 1135063"/>
                    <a:gd name="connsiteY135" fmla="*/ 784620 h 1135063"/>
                    <a:gd name="connsiteX136" fmla="*/ 104448 w 1135063"/>
                    <a:gd name="connsiteY136" fmla="*/ 770559 h 1135063"/>
                    <a:gd name="connsiteX137" fmla="*/ 93971 w 1135063"/>
                    <a:gd name="connsiteY137" fmla="*/ 736648 h 1135063"/>
                    <a:gd name="connsiteX138" fmla="*/ 83699 w 1135063"/>
                    <a:gd name="connsiteY138" fmla="*/ 739627 h 1135063"/>
                    <a:gd name="connsiteX139" fmla="*/ 50346 w 1135063"/>
                    <a:gd name="connsiteY139" fmla="*/ 749301 h 1135063"/>
                    <a:gd name="connsiteX140" fmla="*/ 27759 w 1135063"/>
                    <a:gd name="connsiteY140" fmla="*/ 734014 h 1135063"/>
                    <a:gd name="connsiteX141" fmla="*/ 16465 w 1135063"/>
                    <a:gd name="connsiteY141" fmla="*/ 691974 h 1135063"/>
                    <a:gd name="connsiteX142" fmla="*/ 31523 w 1135063"/>
                    <a:gd name="connsiteY142" fmla="*/ 669044 h 1135063"/>
                    <a:gd name="connsiteX143" fmla="*/ 73537 w 1135063"/>
                    <a:gd name="connsiteY143" fmla="*/ 658888 h 1135063"/>
                    <a:gd name="connsiteX144" fmla="*/ 68114 w 1135063"/>
                    <a:gd name="connsiteY144" fmla="*/ 604838 h 1135063"/>
                    <a:gd name="connsiteX145" fmla="*/ 54553 w 1135063"/>
                    <a:gd name="connsiteY145" fmla="*/ 604838 h 1135063"/>
                    <a:gd name="connsiteX146" fmla="*/ 19100 w 1135063"/>
                    <a:gd name="connsiteY146" fmla="*/ 604838 h 1135063"/>
                    <a:gd name="connsiteX147" fmla="*/ 0 w 1135063"/>
                    <a:gd name="connsiteY147" fmla="*/ 589915 h 1135063"/>
                    <a:gd name="connsiteX148" fmla="*/ 0 w 1135063"/>
                    <a:gd name="connsiteY148" fmla="*/ 545147 h 1135063"/>
                    <a:gd name="connsiteX149" fmla="*/ 19100 w 1135063"/>
                    <a:gd name="connsiteY149" fmla="*/ 530225 h 1135063"/>
                    <a:gd name="connsiteX150" fmla="*/ 67684 w 1135063"/>
                    <a:gd name="connsiteY150" fmla="*/ 530225 h 1135063"/>
                    <a:gd name="connsiteX151" fmla="*/ 69548 w 1135063"/>
                    <a:gd name="connsiteY151" fmla="*/ 530225 h 1135063"/>
                    <a:gd name="connsiteX152" fmla="*/ 75073 w 1135063"/>
                    <a:gd name="connsiteY152" fmla="*/ 475150 h 1135063"/>
                    <a:gd name="connsiteX153" fmla="*/ 64876 w 1135063"/>
                    <a:gd name="connsiteY153" fmla="*/ 472723 h 1135063"/>
                    <a:gd name="connsiteX154" fmla="*/ 31523 w 1135063"/>
                    <a:gd name="connsiteY154" fmla="*/ 464785 h 1135063"/>
                    <a:gd name="connsiteX155" fmla="*/ 16465 w 1135063"/>
                    <a:gd name="connsiteY155" fmla="*/ 442207 h 1135063"/>
                    <a:gd name="connsiteX156" fmla="*/ 27759 w 1135063"/>
                    <a:gd name="connsiteY156" fmla="*/ 400815 h 1135063"/>
                    <a:gd name="connsiteX157" fmla="*/ 50346 w 1135063"/>
                    <a:gd name="connsiteY157" fmla="*/ 385763 h 1135063"/>
                    <a:gd name="connsiteX158" fmla="*/ 96052 w 1135063"/>
                    <a:gd name="connsiteY158" fmla="*/ 398816 h 1135063"/>
                    <a:gd name="connsiteX159" fmla="*/ 98082 w 1135063"/>
                    <a:gd name="connsiteY159" fmla="*/ 399396 h 1135063"/>
                    <a:gd name="connsiteX160" fmla="*/ 104448 w 1135063"/>
                    <a:gd name="connsiteY160" fmla="*/ 378793 h 1135063"/>
                    <a:gd name="connsiteX161" fmla="*/ 118044 w 1135063"/>
                    <a:gd name="connsiteY161" fmla="*/ 353625 h 1135063"/>
                    <a:gd name="connsiteX162" fmla="*/ 105892 w 1135063"/>
                    <a:gd name="connsiteY162" fmla="*/ 346539 h 1135063"/>
                    <a:gd name="connsiteX163" fmla="*/ 75494 w 1135063"/>
                    <a:gd name="connsiteY163" fmla="*/ 328812 h 1135063"/>
                    <a:gd name="connsiteX164" fmla="*/ 67910 w 1135063"/>
                    <a:gd name="connsiteY164" fmla="*/ 302072 h 1135063"/>
                    <a:gd name="connsiteX165" fmla="*/ 86871 w 1135063"/>
                    <a:gd name="connsiteY165" fmla="*/ 263873 h 1135063"/>
                    <a:gd name="connsiteX166" fmla="*/ 100145 w 1135063"/>
                    <a:gd name="connsiteY166" fmla="*/ 256233 h 1135063"/>
                    <a:gd name="connsiteX167" fmla="*/ 113418 w 1135063"/>
                    <a:gd name="connsiteY167" fmla="*/ 260053 h 1135063"/>
                    <a:gd name="connsiteX168" fmla="*/ 155075 w 1135063"/>
                    <a:gd name="connsiteY168" fmla="*/ 284345 h 1135063"/>
                    <a:gd name="connsiteX169" fmla="*/ 157045 w 1135063"/>
                    <a:gd name="connsiteY169" fmla="*/ 285494 h 1135063"/>
                    <a:gd name="connsiteX170" fmla="*/ 190005 w 1135063"/>
                    <a:gd name="connsiteY170" fmla="*/ 245357 h 1135063"/>
                    <a:gd name="connsiteX171" fmla="*/ 177404 w 1135063"/>
                    <a:gd name="connsiteY171" fmla="*/ 232697 h 1135063"/>
                    <a:gd name="connsiteX172" fmla="*/ 151992 w 1135063"/>
                    <a:gd name="connsiteY172" fmla="*/ 207169 h 1135063"/>
                    <a:gd name="connsiteX173" fmla="*/ 151992 w 1135063"/>
                    <a:gd name="connsiteY173" fmla="*/ 180695 h 1135063"/>
                    <a:gd name="connsiteX174" fmla="*/ 182110 w 1135063"/>
                    <a:gd name="connsiteY174" fmla="*/ 150439 h 1135063"/>
                    <a:gd name="connsiteX175" fmla="*/ 195286 w 1135063"/>
                    <a:gd name="connsiteY175" fmla="*/ 144766 h 1135063"/>
                    <a:gd name="connsiteX176" fmla="*/ 208462 w 1135063"/>
                    <a:gd name="connsiteY176" fmla="*/ 150439 h 1135063"/>
                    <a:gd name="connsiteX177" fmla="*/ 243285 w 1135063"/>
                    <a:gd name="connsiteY177" fmla="*/ 185422 h 1135063"/>
                    <a:gd name="connsiteX178" fmla="*/ 247265 w 1135063"/>
                    <a:gd name="connsiteY178" fmla="*/ 189420 h 1135063"/>
                    <a:gd name="connsiteX179" fmla="*/ 285911 w 1135063"/>
                    <a:gd name="connsiteY179" fmla="*/ 157383 h 1135063"/>
                    <a:gd name="connsiteX180" fmla="*/ 286623 w 1135063"/>
                    <a:gd name="connsiteY180" fmla="*/ 156995 h 1135063"/>
                    <a:gd name="connsiteX181" fmla="*/ 279037 w 1135063"/>
                    <a:gd name="connsiteY181" fmla="*/ 143816 h 1135063"/>
                    <a:gd name="connsiteX182" fmla="*/ 261541 w 1135063"/>
                    <a:gd name="connsiteY182" fmla="*/ 113418 h 1135063"/>
                    <a:gd name="connsiteX183" fmla="*/ 269081 w 1135063"/>
                    <a:gd name="connsiteY183" fmla="*/ 86871 h 1135063"/>
                    <a:gd name="connsiteX184" fmla="*/ 303014 w 1135063"/>
                    <a:gd name="connsiteY184" fmla="*/ 67910 h 1135063"/>
                    <a:gd name="connsiteX185" fmla="*/ 316210 w 1135063"/>
                    <a:gd name="connsiteY185" fmla="*/ 64117 h 1135063"/>
                    <a:gd name="connsiteX186" fmla="*/ 329406 w 1135063"/>
                    <a:gd name="connsiteY186" fmla="*/ 71702 h 1135063"/>
                    <a:gd name="connsiteX187" fmla="*/ 353383 w 1135063"/>
                    <a:gd name="connsiteY187" fmla="*/ 113359 h 1135063"/>
                    <a:gd name="connsiteX188" fmla="*/ 356549 w 1135063"/>
                    <a:gd name="connsiteY188" fmla="*/ 118859 h 1135063"/>
                    <a:gd name="connsiteX189" fmla="*/ 370989 w 1135063"/>
                    <a:gd name="connsiteY189" fmla="*/ 110985 h 1135063"/>
                    <a:gd name="connsiteX190" fmla="*/ 402267 w 1135063"/>
                    <a:gd name="connsiteY190" fmla="*/ 101229 h 1135063"/>
                    <a:gd name="connsiteX191" fmla="*/ 397647 w 1135063"/>
                    <a:gd name="connsiteY191" fmla="*/ 82112 h 1135063"/>
                    <a:gd name="connsiteX192" fmla="*/ 389585 w 1135063"/>
                    <a:gd name="connsiteY192" fmla="*/ 48759 h 1135063"/>
                    <a:gd name="connsiteX193" fmla="*/ 401050 w 1135063"/>
                    <a:gd name="connsiteY193" fmla="*/ 26172 h 1135063"/>
                    <a:gd name="connsiteX194" fmla="*/ 443090 w 1135063"/>
                    <a:gd name="connsiteY194" fmla="*/ 14878 h 1135063"/>
                    <a:gd name="connsiteX195" fmla="*/ 466020 w 1135063"/>
                    <a:gd name="connsiteY195" fmla="*/ 26172 h 1135063"/>
                    <a:gd name="connsiteX196" fmla="*/ 477068 w 1135063"/>
                    <a:gd name="connsiteY196" fmla="*/ 74053 h 1135063"/>
                    <a:gd name="connsiteX197" fmla="*/ 478508 w 1135063"/>
                    <a:gd name="connsiteY197" fmla="*/ 80294 h 1135063"/>
                    <a:gd name="connsiteX198" fmla="*/ 530225 w 1135063"/>
                    <a:gd name="connsiteY198" fmla="*/ 75056 h 1135063"/>
                    <a:gd name="connsiteX199" fmla="*/ 530225 w 1135063"/>
                    <a:gd name="connsiteY199" fmla="*/ 74419 h 1135063"/>
                    <a:gd name="connsiteX200" fmla="*/ 530225 w 1135063"/>
                    <a:gd name="connsiteY200" fmla="*/ 18851 h 1135063"/>
                    <a:gd name="connsiteX201" fmla="*/ 549124 w 1135063"/>
                    <a:gd name="connsiteY201" fmla="*/ 0 h 1135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</a:cxnLst>
                  <a:rect l="l" t="t" r="r" b="b"/>
                  <a:pathLst>
                    <a:path w="1135063" h="1135063">
                      <a:moveTo>
                        <a:pt x="549124" y="0"/>
                      </a:moveTo>
                      <a:cubicBezTo>
                        <a:pt x="590701" y="0"/>
                        <a:pt x="590701" y="0"/>
                        <a:pt x="590701" y="0"/>
                      </a:cubicBezTo>
                      <a:cubicBezTo>
                        <a:pt x="598261" y="0"/>
                        <a:pt x="609600" y="7540"/>
                        <a:pt x="609600" y="18851"/>
                      </a:cubicBezTo>
                      <a:cubicBezTo>
                        <a:pt x="609600" y="39588"/>
                        <a:pt x="609600" y="55141"/>
                        <a:pt x="609600" y="66805"/>
                      </a:cubicBezTo>
                      <a:lnTo>
                        <a:pt x="609600" y="75860"/>
                      </a:lnTo>
                      <a:lnTo>
                        <a:pt x="659128" y="80876"/>
                      </a:lnTo>
                      <a:lnTo>
                        <a:pt x="664516" y="61112"/>
                      </a:lnTo>
                      <a:cubicBezTo>
                        <a:pt x="674041" y="26172"/>
                        <a:pt x="674041" y="26172"/>
                        <a:pt x="674041" y="26172"/>
                      </a:cubicBezTo>
                      <a:cubicBezTo>
                        <a:pt x="674041" y="18642"/>
                        <a:pt x="685330" y="11113"/>
                        <a:pt x="696619" y="14878"/>
                      </a:cubicBezTo>
                      <a:cubicBezTo>
                        <a:pt x="734248" y="26172"/>
                        <a:pt x="734248" y="26172"/>
                        <a:pt x="734248" y="26172"/>
                      </a:cubicBezTo>
                      <a:cubicBezTo>
                        <a:pt x="745537" y="26172"/>
                        <a:pt x="749300" y="37465"/>
                        <a:pt x="749300" y="48759"/>
                      </a:cubicBezTo>
                      <a:cubicBezTo>
                        <a:pt x="743656" y="68524"/>
                        <a:pt x="739422" y="83347"/>
                        <a:pt x="736247" y="94465"/>
                      </a:cubicBezTo>
                      <a:lnTo>
                        <a:pt x="733932" y="102573"/>
                      </a:lnTo>
                      <a:lnTo>
                        <a:pt x="760901" y="110985"/>
                      </a:lnTo>
                      <a:lnTo>
                        <a:pt x="780827" y="121852"/>
                      </a:lnTo>
                      <a:lnTo>
                        <a:pt x="792346" y="102100"/>
                      </a:lnTo>
                      <a:cubicBezTo>
                        <a:pt x="810072" y="71702"/>
                        <a:pt x="810072" y="71702"/>
                        <a:pt x="810072" y="71702"/>
                      </a:cubicBezTo>
                      <a:cubicBezTo>
                        <a:pt x="811982" y="67910"/>
                        <a:pt x="815802" y="65065"/>
                        <a:pt x="820100" y="64117"/>
                      </a:cubicBezTo>
                      <a:cubicBezTo>
                        <a:pt x="824397" y="63169"/>
                        <a:pt x="829172" y="64117"/>
                        <a:pt x="832992" y="67910"/>
                      </a:cubicBezTo>
                      <a:cubicBezTo>
                        <a:pt x="871191" y="86871"/>
                        <a:pt x="871191" y="86871"/>
                        <a:pt x="871191" y="86871"/>
                      </a:cubicBezTo>
                      <a:cubicBezTo>
                        <a:pt x="878831" y="90664"/>
                        <a:pt x="882651" y="102041"/>
                        <a:pt x="878831" y="113418"/>
                      </a:cubicBezTo>
                      <a:cubicBezTo>
                        <a:pt x="868326" y="131432"/>
                        <a:pt x="860448" y="144942"/>
                        <a:pt x="854539" y="155075"/>
                      </a:cubicBezTo>
                      <a:lnTo>
                        <a:pt x="850842" y="161414"/>
                      </a:lnTo>
                      <a:lnTo>
                        <a:pt x="888409" y="192557"/>
                      </a:lnTo>
                      <a:lnTo>
                        <a:pt x="903961" y="175967"/>
                      </a:lnTo>
                      <a:cubicBezTo>
                        <a:pt x="927894" y="150439"/>
                        <a:pt x="927894" y="150439"/>
                        <a:pt x="927894" y="150439"/>
                      </a:cubicBezTo>
                      <a:cubicBezTo>
                        <a:pt x="931676" y="146657"/>
                        <a:pt x="936404" y="144766"/>
                        <a:pt x="941131" y="144766"/>
                      </a:cubicBezTo>
                      <a:cubicBezTo>
                        <a:pt x="945859" y="144766"/>
                        <a:pt x="950586" y="146657"/>
                        <a:pt x="954368" y="150439"/>
                      </a:cubicBezTo>
                      <a:cubicBezTo>
                        <a:pt x="984624" y="180695"/>
                        <a:pt x="984624" y="180695"/>
                        <a:pt x="984624" y="180695"/>
                      </a:cubicBezTo>
                      <a:cubicBezTo>
                        <a:pt x="992188" y="188259"/>
                        <a:pt x="992188" y="199605"/>
                        <a:pt x="984624" y="207169"/>
                      </a:cubicBezTo>
                      <a:cubicBezTo>
                        <a:pt x="969496" y="222297"/>
                        <a:pt x="958150" y="233643"/>
                        <a:pt x="949641" y="242152"/>
                      </a:cubicBezTo>
                      <a:lnTo>
                        <a:pt x="943937" y="247856"/>
                      </a:lnTo>
                      <a:lnTo>
                        <a:pt x="975873" y="286745"/>
                      </a:lnTo>
                      <a:lnTo>
                        <a:pt x="991247" y="277780"/>
                      </a:lnTo>
                      <a:cubicBezTo>
                        <a:pt x="1021645" y="260053"/>
                        <a:pt x="1021645" y="260053"/>
                        <a:pt x="1021645" y="260053"/>
                      </a:cubicBezTo>
                      <a:cubicBezTo>
                        <a:pt x="1027334" y="256233"/>
                        <a:pt x="1033022" y="255278"/>
                        <a:pt x="1037763" y="256233"/>
                      </a:cubicBezTo>
                      <a:cubicBezTo>
                        <a:pt x="1042503" y="257188"/>
                        <a:pt x="1046295" y="260053"/>
                        <a:pt x="1048192" y="263873"/>
                      </a:cubicBezTo>
                      <a:cubicBezTo>
                        <a:pt x="1070946" y="302072"/>
                        <a:pt x="1070946" y="302072"/>
                        <a:pt x="1070946" y="302072"/>
                      </a:cubicBezTo>
                      <a:cubicBezTo>
                        <a:pt x="1074738" y="309712"/>
                        <a:pt x="1070946" y="321172"/>
                        <a:pt x="1063361" y="328812"/>
                      </a:cubicBezTo>
                      <a:cubicBezTo>
                        <a:pt x="1045347" y="339316"/>
                        <a:pt x="1031837" y="347195"/>
                        <a:pt x="1021704" y="353104"/>
                      </a:cubicBezTo>
                      <a:lnTo>
                        <a:pt x="1015515" y="356713"/>
                      </a:lnTo>
                      <a:lnTo>
                        <a:pt x="1027442" y="378793"/>
                      </a:lnTo>
                      <a:lnTo>
                        <a:pt x="1034194" y="400645"/>
                      </a:lnTo>
                      <a:lnTo>
                        <a:pt x="1052952" y="395288"/>
                      </a:lnTo>
                      <a:cubicBezTo>
                        <a:pt x="1086305" y="385763"/>
                        <a:pt x="1086305" y="385763"/>
                        <a:pt x="1086305" y="385763"/>
                      </a:cubicBezTo>
                      <a:cubicBezTo>
                        <a:pt x="1097599" y="385763"/>
                        <a:pt x="1108893" y="389526"/>
                        <a:pt x="1108893" y="400815"/>
                      </a:cubicBezTo>
                      <a:cubicBezTo>
                        <a:pt x="1120186" y="442207"/>
                        <a:pt x="1120186" y="442207"/>
                        <a:pt x="1120186" y="442207"/>
                      </a:cubicBezTo>
                      <a:cubicBezTo>
                        <a:pt x="1123951" y="449733"/>
                        <a:pt x="1116422" y="461022"/>
                        <a:pt x="1108893" y="464785"/>
                      </a:cubicBezTo>
                      <a:cubicBezTo>
                        <a:pt x="1088187" y="469489"/>
                        <a:pt x="1072658" y="473017"/>
                        <a:pt x="1061011" y="475662"/>
                      </a:cubicBezTo>
                      <a:lnTo>
                        <a:pt x="1056960" y="476583"/>
                      </a:lnTo>
                      <a:lnTo>
                        <a:pt x="1062342" y="530225"/>
                      </a:lnTo>
                      <a:lnTo>
                        <a:pt x="1081218" y="530225"/>
                      </a:lnTo>
                      <a:cubicBezTo>
                        <a:pt x="1116212" y="530225"/>
                        <a:pt x="1116212" y="530225"/>
                        <a:pt x="1116212" y="530225"/>
                      </a:cubicBezTo>
                      <a:cubicBezTo>
                        <a:pt x="1127523" y="530225"/>
                        <a:pt x="1135063" y="537686"/>
                        <a:pt x="1135063" y="545147"/>
                      </a:cubicBezTo>
                      <a:cubicBezTo>
                        <a:pt x="1135063" y="589915"/>
                        <a:pt x="1135063" y="589915"/>
                        <a:pt x="1135063" y="589915"/>
                      </a:cubicBezTo>
                      <a:cubicBezTo>
                        <a:pt x="1135063" y="597377"/>
                        <a:pt x="1127523" y="604838"/>
                        <a:pt x="1116212" y="604838"/>
                      </a:cubicBezTo>
                      <a:cubicBezTo>
                        <a:pt x="1095475" y="604838"/>
                        <a:pt x="1079922" y="604838"/>
                        <a:pt x="1068258" y="604838"/>
                      </a:cubicBezTo>
                      <a:lnTo>
                        <a:pt x="1063776" y="604838"/>
                      </a:lnTo>
                      <a:lnTo>
                        <a:pt x="1058501" y="657417"/>
                      </a:lnTo>
                      <a:lnTo>
                        <a:pt x="1073952" y="660982"/>
                      </a:lnTo>
                      <a:cubicBezTo>
                        <a:pt x="1108893" y="669044"/>
                        <a:pt x="1108893" y="669044"/>
                        <a:pt x="1108893" y="669044"/>
                      </a:cubicBezTo>
                      <a:cubicBezTo>
                        <a:pt x="1116422" y="672865"/>
                        <a:pt x="1123951" y="684331"/>
                        <a:pt x="1120186" y="691974"/>
                      </a:cubicBezTo>
                      <a:cubicBezTo>
                        <a:pt x="1108893" y="734014"/>
                        <a:pt x="1108893" y="734014"/>
                        <a:pt x="1108893" y="734014"/>
                      </a:cubicBezTo>
                      <a:cubicBezTo>
                        <a:pt x="1108893" y="745479"/>
                        <a:pt x="1097599" y="749301"/>
                        <a:pt x="1086305" y="749301"/>
                      </a:cubicBezTo>
                      <a:cubicBezTo>
                        <a:pt x="1066540" y="743568"/>
                        <a:pt x="1051717" y="739269"/>
                        <a:pt x="1040599" y="736044"/>
                      </a:cubicBezTo>
                      <a:lnTo>
                        <a:pt x="1038311" y="735380"/>
                      </a:lnTo>
                      <a:lnTo>
                        <a:pt x="1027442" y="770559"/>
                      </a:lnTo>
                      <a:lnTo>
                        <a:pt x="1021499" y="781561"/>
                      </a:lnTo>
                      <a:lnTo>
                        <a:pt x="1032963" y="788160"/>
                      </a:lnTo>
                      <a:cubicBezTo>
                        <a:pt x="1063361" y="805657"/>
                        <a:pt x="1063361" y="805657"/>
                        <a:pt x="1063361" y="805657"/>
                      </a:cubicBezTo>
                      <a:cubicBezTo>
                        <a:pt x="1070946" y="813197"/>
                        <a:pt x="1074738" y="824508"/>
                        <a:pt x="1070946" y="832049"/>
                      </a:cubicBezTo>
                      <a:cubicBezTo>
                        <a:pt x="1048192" y="869752"/>
                        <a:pt x="1048192" y="869752"/>
                        <a:pt x="1048192" y="869752"/>
                      </a:cubicBezTo>
                      <a:cubicBezTo>
                        <a:pt x="1044399" y="877293"/>
                        <a:pt x="1033022" y="881063"/>
                        <a:pt x="1021645" y="873523"/>
                      </a:cubicBezTo>
                      <a:lnTo>
                        <a:pt x="983638" y="851646"/>
                      </a:lnTo>
                      <a:lnTo>
                        <a:pt x="981264" y="856041"/>
                      </a:lnTo>
                      <a:lnTo>
                        <a:pt x="950926" y="892986"/>
                      </a:lnTo>
                      <a:lnTo>
                        <a:pt x="959096" y="901257"/>
                      </a:lnTo>
                      <a:cubicBezTo>
                        <a:pt x="984624" y="927101"/>
                        <a:pt x="984624" y="927101"/>
                        <a:pt x="984624" y="927101"/>
                      </a:cubicBezTo>
                      <a:cubicBezTo>
                        <a:pt x="992188" y="934758"/>
                        <a:pt x="992188" y="946244"/>
                        <a:pt x="984624" y="953901"/>
                      </a:cubicBezTo>
                      <a:cubicBezTo>
                        <a:pt x="954368" y="984531"/>
                        <a:pt x="954368" y="984531"/>
                        <a:pt x="954368" y="984531"/>
                      </a:cubicBezTo>
                      <a:cubicBezTo>
                        <a:pt x="946804" y="992188"/>
                        <a:pt x="935458" y="992188"/>
                        <a:pt x="927894" y="984531"/>
                      </a:cubicBezTo>
                      <a:lnTo>
                        <a:pt x="896216" y="950323"/>
                      </a:lnTo>
                      <a:lnTo>
                        <a:pt x="856459" y="983281"/>
                      </a:lnTo>
                      <a:lnTo>
                        <a:pt x="861104" y="991247"/>
                      </a:lnTo>
                      <a:cubicBezTo>
                        <a:pt x="878831" y="1021645"/>
                        <a:pt x="878831" y="1021645"/>
                        <a:pt x="878831" y="1021645"/>
                      </a:cubicBezTo>
                      <a:cubicBezTo>
                        <a:pt x="882651" y="1033022"/>
                        <a:pt x="878831" y="1044399"/>
                        <a:pt x="871191" y="1048192"/>
                      </a:cubicBezTo>
                      <a:cubicBezTo>
                        <a:pt x="832992" y="1067153"/>
                        <a:pt x="832992" y="1067153"/>
                        <a:pt x="832992" y="1067153"/>
                      </a:cubicBezTo>
                      <a:cubicBezTo>
                        <a:pt x="825352" y="1074738"/>
                        <a:pt x="813892" y="1070946"/>
                        <a:pt x="810072" y="1063361"/>
                      </a:cubicBezTo>
                      <a:lnTo>
                        <a:pt x="787149" y="1024053"/>
                      </a:lnTo>
                      <a:lnTo>
                        <a:pt x="760901" y="1038367"/>
                      </a:lnTo>
                      <a:lnTo>
                        <a:pt x="737678" y="1045610"/>
                      </a:lnTo>
                      <a:lnTo>
                        <a:pt x="739775" y="1052952"/>
                      </a:lnTo>
                      <a:cubicBezTo>
                        <a:pt x="749300" y="1086305"/>
                        <a:pt x="749300" y="1086305"/>
                        <a:pt x="749300" y="1086305"/>
                      </a:cubicBezTo>
                      <a:cubicBezTo>
                        <a:pt x="749300" y="1097599"/>
                        <a:pt x="745537" y="1108893"/>
                        <a:pt x="734248" y="1108893"/>
                      </a:cubicBezTo>
                      <a:cubicBezTo>
                        <a:pt x="696619" y="1120186"/>
                        <a:pt x="696619" y="1120186"/>
                        <a:pt x="696619" y="1120186"/>
                      </a:cubicBezTo>
                      <a:cubicBezTo>
                        <a:pt x="685330" y="1123951"/>
                        <a:pt x="674041" y="1116422"/>
                        <a:pt x="674041" y="1108893"/>
                      </a:cubicBezTo>
                      <a:cubicBezTo>
                        <a:pt x="671219" y="1098540"/>
                        <a:pt x="668749" y="1089481"/>
                        <a:pt x="666588" y="1081555"/>
                      </a:cubicBezTo>
                      <a:lnTo>
                        <a:pt x="662918" y="1068092"/>
                      </a:lnTo>
                      <a:lnTo>
                        <a:pt x="609600" y="1073492"/>
                      </a:lnTo>
                      <a:lnTo>
                        <a:pt x="609600" y="1081218"/>
                      </a:lnTo>
                      <a:cubicBezTo>
                        <a:pt x="609600" y="1116212"/>
                        <a:pt x="609600" y="1116212"/>
                        <a:pt x="609600" y="1116212"/>
                      </a:cubicBezTo>
                      <a:cubicBezTo>
                        <a:pt x="609600" y="1127523"/>
                        <a:pt x="598261" y="1135063"/>
                        <a:pt x="590701" y="1135063"/>
                      </a:cubicBezTo>
                      <a:cubicBezTo>
                        <a:pt x="549124" y="1135063"/>
                        <a:pt x="549124" y="1135063"/>
                        <a:pt x="549124" y="1135063"/>
                      </a:cubicBezTo>
                      <a:cubicBezTo>
                        <a:pt x="537785" y="1135063"/>
                        <a:pt x="530225" y="1127523"/>
                        <a:pt x="530225" y="1116212"/>
                      </a:cubicBezTo>
                      <a:cubicBezTo>
                        <a:pt x="530225" y="1105843"/>
                        <a:pt x="530225" y="1096771"/>
                        <a:pt x="530225" y="1088833"/>
                      </a:cubicBezTo>
                      <a:lnTo>
                        <a:pt x="530225" y="1074296"/>
                      </a:lnTo>
                      <a:lnTo>
                        <a:pt x="475286" y="1068732"/>
                      </a:lnTo>
                      <a:lnTo>
                        <a:pt x="474082" y="1073952"/>
                      </a:lnTo>
                      <a:cubicBezTo>
                        <a:pt x="466020" y="1108893"/>
                        <a:pt x="466020" y="1108893"/>
                        <a:pt x="466020" y="1108893"/>
                      </a:cubicBezTo>
                      <a:cubicBezTo>
                        <a:pt x="462199" y="1116422"/>
                        <a:pt x="450733" y="1123951"/>
                        <a:pt x="443090" y="1120186"/>
                      </a:cubicBezTo>
                      <a:cubicBezTo>
                        <a:pt x="401050" y="1108893"/>
                        <a:pt x="401050" y="1108893"/>
                        <a:pt x="401050" y="1108893"/>
                      </a:cubicBezTo>
                      <a:cubicBezTo>
                        <a:pt x="389585" y="1108893"/>
                        <a:pt x="385763" y="1097599"/>
                        <a:pt x="389585" y="1086305"/>
                      </a:cubicBezTo>
                      <a:lnTo>
                        <a:pt x="399056" y="1047121"/>
                      </a:lnTo>
                      <a:lnTo>
                        <a:pt x="370989" y="1038367"/>
                      </a:lnTo>
                      <a:lnTo>
                        <a:pt x="350290" y="1027079"/>
                      </a:lnTo>
                      <a:lnTo>
                        <a:pt x="346903" y="1032963"/>
                      </a:lnTo>
                      <a:cubicBezTo>
                        <a:pt x="329406" y="1063361"/>
                        <a:pt x="329406" y="1063361"/>
                        <a:pt x="329406" y="1063361"/>
                      </a:cubicBezTo>
                      <a:cubicBezTo>
                        <a:pt x="321866" y="1070946"/>
                        <a:pt x="310555" y="1074738"/>
                        <a:pt x="303014" y="1067153"/>
                      </a:cubicBezTo>
                      <a:cubicBezTo>
                        <a:pt x="265311" y="1048192"/>
                        <a:pt x="265311" y="1048192"/>
                        <a:pt x="265311" y="1048192"/>
                      </a:cubicBezTo>
                      <a:cubicBezTo>
                        <a:pt x="257770" y="1044399"/>
                        <a:pt x="254000" y="1033022"/>
                        <a:pt x="261541" y="1021645"/>
                      </a:cubicBezTo>
                      <a:lnTo>
                        <a:pt x="280976" y="987878"/>
                      </a:lnTo>
                      <a:lnTo>
                        <a:pt x="239213" y="953257"/>
                      </a:lnTo>
                      <a:lnTo>
                        <a:pt x="233874" y="958687"/>
                      </a:lnTo>
                      <a:cubicBezTo>
                        <a:pt x="208462" y="984531"/>
                        <a:pt x="208462" y="984531"/>
                        <a:pt x="208462" y="984531"/>
                      </a:cubicBezTo>
                      <a:cubicBezTo>
                        <a:pt x="200933" y="992188"/>
                        <a:pt x="189639" y="992188"/>
                        <a:pt x="182110" y="984531"/>
                      </a:cubicBezTo>
                      <a:cubicBezTo>
                        <a:pt x="151992" y="953901"/>
                        <a:pt x="151992" y="953901"/>
                        <a:pt x="151992" y="953901"/>
                      </a:cubicBezTo>
                      <a:cubicBezTo>
                        <a:pt x="144463" y="946244"/>
                        <a:pt x="144463" y="934758"/>
                        <a:pt x="151992" y="927101"/>
                      </a:cubicBezTo>
                      <a:lnTo>
                        <a:pt x="183045" y="895520"/>
                      </a:lnTo>
                      <a:lnTo>
                        <a:pt x="150627" y="856041"/>
                      </a:lnTo>
                      <a:lnTo>
                        <a:pt x="149005" y="853039"/>
                      </a:lnTo>
                      <a:lnTo>
                        <a:pt x="143816" y="856026"/>
                      </a:lnTo>
                      <a:cubicBezTo>
                        <a:pt x="113418" y="873523"/>
                        <a:pt x="113418" y="873523"/>
                        <a:pt x="113418" y="873523"/>
                      </a:cubicBezTo>
                      <a:cubicBezTo>
                        <a:pt x="105833" y="881063"/>
                        <a:pt x="94456" y="877293"/>
                        <a:pt x="86871" y="869752"/>
                      </a:cubicBezTo>
                      <a:cubicBezTo>
                        <a:pt x="67910" y="832049"/>
                        <a:pt x="67910" y="832049"/>
                        <a:pt x="67910" y="832049"/>
                      </a:cubicBezTo>
                      <a:cubicBezTo>
                        <a:pt x="60325" y="824508"/>
                        <a:pt x="64117" y="813197"/>
                        <a:pt x="75494" y="805657"/>
                      </a:cubicBezTo>
                      <a:lnTo>
                        <a:pt x="112043" y="784620"/>
                      </a:lnTo>
                      <a:lnTo>
                        <a:pt x="104448" y="770559"/>
                      </a:lnTo>
                      <a:lnTo>
                        <a:pt x="93971" y="736648"/>
                      </a:lnTo>
                      <a:lnTo>
                        <a:pt x="83699" y="739627"/>
                      </a:lnTo>
                      <a:cubicBezTo>
                        <a:pt x="50346" y="749301"/>
                        <a:pt x="50346" y="749301"/>
                        <a:pt x="50346" y="749301"/>
                      </a:cubicBezTo>
                      <a:cubicBezTo>
                        <a:pt x="39052" y="749301"/>
                        <a:pt x="31523" y="745479"/>
                        <a:pt x="27759" y="734014"/>
                      </a:cubicBezTo>
                      <a:cubicBezTo>
                        <a:pt x="16465" y="691974"/>
                        <a:pt x="16465" y="691974"/>
                        <a:pt x="16465" y="691974"/>
                      </a:cubicBezTo>
                      <a:cubicBezTo>
                        <a:pt x="12700" y="684331"/>
                        <a:pt x="20229" y="672865"/>
                        <a:pt x="31523" y="669044"/>
                      </a:cubicBezTo>
                      <a:lnTo>
                        <a:pt x="73537" y="658888"/>
                      </a:lnTo>
                      <a:lnTo>
                        <a:pt x="68114" y="604838"/>
                      </a:lnTo>
                      <a:lnTo>
                        <a:pt x="54553" y="604838"/>
                      </a:lnTo>
                      <a:cubicBezTo>
                        <a:pt x="19100" y="604838"/>
                        <a:pt x="19100" y="604838"/>
                        <a:pt x="19100" y="604838"/>
                      </a:cubicBezTo>
                      <a:cubicBezTo>
                        <a:pt x="11460" y="604838"/>
                        <a:pt x="0" y="597377"/>
                        <a:pt x="0" y="589915"/>
                      </a:cubicBezTo>
                      <a:cubicBezTo>
                        <a:pt x="0" y="545147"/>
                        <a:pt x="0" y="545147"/>
                        <a:pt x="0" y="545147"/>
                      </a:cubicBezTo>
                      <a:cubicBezTo>
                        <a:pt x="0" y="537686"/>
                        <a:pt x="11460" y="530225"/>
                        <a:pt x="19100" y="530225"/>
                      </a:cubicBezTo>
                      <a:cubicBezTo>
                        <a:pt x="40109" y="530225"/>
                        <a:pt x="55866" y="530225"/>
                        <a:pt x="67684" y="530225"/>
                      </a:cubicBezTo>
                      <a:lnTo>
                        <a:pt x="69548" y="530225"/>
                      </a:lnTo>
                      <a:lnTo>
                        <a:pt x="75073" y="475150"/>
                      </a:lnTo>
                      <a:lnTo>
                        <a:pt x="64876" y="472723"/>
                      </a:lnTo>
                      <a:cubicBezTo>
                        <a:pt x="31523" y="464785"/>
                        <a:pt x="31523" y="464785"/>
                        <a:pt x="31523" y="464785"/>
                      </a:cubicBezTo>
                      <a:cubicBezTo>
                        <a:pt x="20229" y="461022"/>
                        <a:pt x="12700" y="449733"/>
                        <a:pt x="16465" y="442207"/>
                      </a:cubicBezTo>
                      <a:cubicBezTo>
                        <a:pt x="27759" y="400815"/>
                        <a:pt x="27759" y="400815"/>
                        <a:pt x="27759" y="400815"/>
                      </a:cubicBezTo>
                      <a:cubicBezTo>
                        <a:pt x="31523" y="389526"/>
                        <a:pt x="39052" y="385763"/>
                        <a:pt x="50346" y="385763"/>
                      </a:cubicBezTo>
                      <a:cubicBezTo>
                        <a:pt x="70111" y="391407"/>
                        <a:pt x="84934" y="395641"/>
                        <a:pt x="96052" y="398816"/>
                      </a:cubicBezTo>
                      <a:lnTo>
                        <a:pt x="98082" y="399396"/>
                      </a:lnTo>
                      <a:lnTo>
                        <a:pt x="104448" y="378793"/>
                      </a:lnTo>
                      <a:lnTo>
                        <a:pt x="118044" y="353625"/>
                      </a:lnTo>
                      <a:lnTo>
                        <a:pt x="105892" y="346539"/>
                      </a:lnTo>
                      <a:cubicBezTo>
                        <a:pt x="75494" y="328812"/>
                        <a:pt x="75494" y="328812"/>
                        <a:pt x="75494" y="328812"/>
                      </a:cubicBezTo>
                      <a:cubicBezTo>
                        <a:pt x="64117" y="321172"/>
                        <a:pt x="60325" y="309712"/>
                        <a:pt x="67910" y="302072"/>
                      </a:cubicBezTo>
                      <a:cubicBezTo>
                        <a:pt x="86871" y="263873"/>
                        <a:pt x="86871" y="263873"/>
                        <a:pt x="86871" y="263873"/>
                      </a:cubicBezTo>
                      <a:cubicBezTo>
                        <a:pt x="90664" y="260053"/>
                        <a:pt x="95404" y="257188"/>
                        <a:pt x="100145" y="256233"/>
                      </a:cubicBezTo>
                      <a:cubicBezTo>
                        <a:pt x="104885" y="255278"/>
                        <a:pt x="109626" y="256233"/>
                        <a:pt x="113418" y="260053"/>
                      </a:cubicBezTo>
                      <a:cubicBezTo>
                        <a:pt x="131432" y="270558"/>
                        <a:pt x="144942" y="278436"/>
                        <a:pt x="155075" y="284345"/>
                      </a:cubicBezTo>
                      <a:lnTo>
                        <a:pt x="157045" y="285494"/>
                      </a:lnTo>
                      <a:lnTo>
                        <a:pt x="190005" y="245357"/>
                      </a:lnTo>
                      <a:lnTo>
                        <a:pt x="177404" y="232697"/>
                      </a:lnTo>
                      <a:cubicBezTo>
                        <a:pt x="151992" y="207169"/>
                        <a:pt x="151992" y="207169"/>
                        <a:pt x="151992" y="207169"/>
                      </a:cubicBezTo>
                      <a:cubicBezTo>
                        <a:pt x="144463" y="199605"/>
                        <a:pt x="144463" y="188259"/>
                        <a:pt x="151992" y="180695"/>
                      </a:cubicBezTo>
                      <a:cubicBezTo>
                        <a:pt x="182110" y="150439"/>
                        <a:pt x="182110" y="150439"/>
                        <a:pt x="182110" y="150439"/>
                      </a:cubicBezTo>
                      <a:cubicBezTo>
                        <a:pt x="185874" y="146657"/>
                        <a:pt x="190580" y="144766"/>
                        <a:pt x="195286" y="144766"/>
                      </a:cubicBezTo>
                      <a:cubicBezTo>
                        <a:pt x="199992" y="144766"/>
                        <a:pt x="204698" y="146657"/>
                        <a:pt x="208462" y="150439"/>
                      </a:cubicBezTo>
                      <a:cubicBezTo>
                        <a:pt x="223521" y="165567"/>
                        <a:pt x="234815" y="176913"/>
                        <a:pt x="243285" y="185422"/>
                      </a:cubicBezTo>
                      <a:lnTo>
                        <a:pt x="247265" y="189420"/>
                      </a:lnTo>
                      <a:lnTo>
                        <a:pt x="285911" y="157383"/>
                      </a:lnTo>
                      <a:lnTo>
                        <a:pt x="286623" y="156995"/>
                      </a:lnTo>
                      <a:lnTo>
                        <a:pt x="279037" y="143816"/>
                      </a:lnTo>
                      <a:cubicBezTo>
                        <a:pt x="261541" y="113418"/>
                        <a:pt x="261541" y="113418"/>
                        <a:pt x="261541" y="113418"/>
                      </a:cubicBezTo>
                      <a:cubicBezTo>
                        <a:pt x="254000" y="102041"/>
                        <a:pt x="257770" y="90664"/>
                        <a:pt x="269081" y="86871"/>
                      </a:cubicBezTo>
                      <a:cubicBezTo>
                        <a:pt x="303014" y="67910"/>
                        <a:pt x="303014" y="67910"/>
                        <a:pt x="303014" y="67910"/>
                      </a:cubicBezTo>
                      <a:cubicBezTo>
                        <a:pt x="306784" y="64117"/>
                        <a:pt x="311497" y="63169"/>
                        <a:pt x="316210" y="64117"/>
                      </a:cubicBezTo>
                      <a:cubicBezTo>
                        <a:pt x="320923" y="65065"/>
                        <a:pt x="325636" y="67910"/>
                        <a:pt x="329406" y="71702"/>
                      </a:cubicBezTo>
                      <a:cubicBezTo>
                        <a:pt x="339775" y="89716"/>
                        <a:pt x="347551" y="103226"/>
                        <a:pt x="353383" y="113359"/>
                      </a:cubicBezTo>
                      <a:lnTo>
                        <a:pt x="356549" y="118859"/>
                      </a:lnTo>
                      <a:lnTo>
                        <a:pt x="370989" y="110985"/>
                      </a:lnTo>
                      <a:lnTo>
                        <a:pt x="402267" y="101229"/>
                      </a:lnTo>
                      <a:lnTo>
                        <a:pt x="397647" y="82112"/>
                      </a:lnTo>
                      <a:cubicBezTo>
                        <a:pt x="389585" y="48759"/>
                        <a:pt x="389585" y="48759"/>
                        <a:pt x="389585" y="48759"/>
                      </a:cubicBezTo>
                      <a:cubicBezTo>
                        <a:pt x="385763" y="37465"/>
                        <a:pt x="389585" y="26172"/>
                        <a:pt x="401050" y="26172"/>
                      </a:cubicBezTo>
                      <a:cubicBezTo>
                        <a:pt x="443090" y="14878"/>
                        <a:pt x="443090" y="14878"/>
                        <a:pt x="443090" y="14878"/>
                      </a:cubicBezTo>
                      <a:cubicBezTo>
                        <a:pt x="450733" y="11113"/>
                        <a:pt x="462199" y="18642"/>
                        <a:pt x="466020" y="26172"/>
                      </a:cubicBezTo>
                      <a:cubicBezTo>
                        <a:pt x="470798" y="46877"/>
                        <a:pt x="474381" y="62406"/>
                        <a:pt x="477068" y="74053"/>
                      </a:cubicBezTo>
                      <a:lnTo>
                        <a:pt x="478508" y="80294"/>
                      </a:lnTo>
                      <a:lnTo>
                        <a:pt x="530225" y="75056"/>
                      </a:lnTo>
                      <a:lnTo>
                        <a:pt x="530225" y="74419"/>
                      </a:lnTo>
                      <a:cubicBezTo>
                        <a:pt x="530225" y="18851"/>
                        <a:pt x="530225" y="18851"/>
                        <a:pt x="530225" y="18851"/>
                      </a:cubicBezTo>
                      <a:cubicBezTo>
                        <a:pt x="530225" y="7540"/>
                        <a:pt x="537785" y="0"/>
                        <a:pt x="549124" y="0"/>
                      </a:cubicBezTo>
                      <a:close/>
                    </a:path>
                  </a:pathLst>
                </a:custGeom>
                <a:solidFill>
                  <a:srgbClr val="F9F9F9">
                    <a:alpha val="87843"/>
                  </a:srgb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205" name="组合 204">
                  <a:extLst>
                    <a:ext uri="{FF2B5EF4-FFF2-40B4-BE49-F238E27FC236}">
                      <a16:creationId xmlns:a16="http://schemas.microsoft.com/office/drawing/2014/main" id="{206166CA-82F2-3A49-B8F7-28AC6B01CD48}"/>
                    </a:ext>
                  </a:extLst>
                </p:cNvPr>
                <p:cNvGrpSpPr/>
                <p:nvPr/>
              </p:nvGrpSpPr>
              <p:grpSpPr>
                <a:xfrm>
                  <a:off x="947938" y="2082007"/>
                  <a:ext cx="998538" cy="1000125"/>
                  <a:chOff x="947938" y="2082007"/>
                  <a:chExt cx="998538" cy="1000125"/>
                </a:xfrm>
              </p:grpSpPr>
              <p:sp>
                <p:nvSpPr>
                  <p:cNvPr id="206" name="Freeform 315">
                    <a:extLst>
                      <a:ext uri="{FF2B5EF4-FFF2-40B4-BE49-F238E27FC236}">
                        <a16:creationId xmlns:a16="http://schemas.microsoft.com/office/drawing/2014/main" id="{14FBC181-4948-8F4A-B051-F69E34AB97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8450" y="2108994"/>
                    <a:ext cx="57150" cy="49213"/>
                  </a:xfrm>
                  <a:custGeom>
                    <a:avLst/>
                    <a:gdLst>
                      <a:gd name="T0" fmla="*/ 12 w 15"/>
                      <a:gd name="T1" fmla="*/ 0 h 13"/>
                      <a:gd name="T2" fmla="*/ 0 w 15"/>
                      <a:gd name="T3" fmla="*/ 4 h 13"/>
                      <a:gd name="T4" fmla="*/ 3 w 15"/>
                      <a:gd name="T5" fmla="*/ 10 h 13"/>
                      <a:gd name="T6" fmla="*/ 8 w 15"/>
                      <a:gd name="T7" fmla="*/ 13 h 13"/>
                      <a:gd name="T8" fmla="*/ 10 w 15"/>
                      <a:gd name="T9" fmla="*/ 13 h 13"/>
                      <a:gd name="T10" fmla="*/ 11 w 15"/>
                      <a:gd name="T11" fmla="*/ 12 h 13"/>
                      <a:gd name="T12" fmla="*/ 14 w 15"/>
                      <a:gd name="T13" fmla="*/ 5 h 13"/>
                      <a:gd name="T14" fmla="*/ 12 w 15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3">
                        <a:moveTo>
                          <a:pt x="12" y="0"/>
                        </a:moveTo>
                        <a:cubicBezTo>
                          <a:pt x="8" y="1"/>
                          <a:pt x="4" y="3"/>
                          <a:pt x="0" y="4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2"/>
                          <a:pt x="6" y="13"/>
                          <a:pt x="8" y="13"/>
                        </a:cubicBezTo>
                        <a:cubicBezTo>
                          <a:pt x="9" y="13"/>
                          <a:pt x="10" y="13"/>
                          <a:pt x="10" y="13"/>
                        </a:cubicBezTo>
                        <a:cubicBezTo>
                          <a:pt x="11" y="12"/>
                          <a:pt x="11" y="12"/>
                          <a:pt x="11" y="12"/>
                        </a:cubicBezTo>
                        <a:cubicBezTo>
                          <a:pt x="14" y="11"/>
                          <a:pt x="15" y="8"/>
                          <a:pt x="14" y="5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7" name="Freeform 316">
                    <a:extLst>
                      <a:ext uri="{FF2B5EF4-FFF2-40B4-BE49-F238E27FC236}">
                        <a16:creationId xmlns:a16="http://schemas.microsoft.com/office/drawing/2014/main" id="{957ECBDC-958F-094E-B02B-EFBF0BA821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3100" y="2999582"/>
                    <a:ext cx="53975" cy="52388"/>
                  </a:xfrm>
                  <a:custGeom>
                    <a:avLst/>
                    <a:gdLst>
                      <a:gd name="T0" fmla="*/ 7 w 14"/>
                      <a:gd name="T1" fmla="*/ 0 h 14"/>
                      <a:gd name="T2" fmla="*/ 5 w 14"/>
                      <a:gd name="T3" fmla="*/ 1 h 14"/>
                      <a:gd name="T4" fmla="*/ 4 w 14"/>
                      <a:gd name="T5" fmla="*/ 1 h 14"/>
                      <a:gd name="T6" fmla="*/ 1 w 14"/>
                      <a:gd name="T7" fmla="*/ 8 h 14"/>
                      <a:gd name="T8" fmla="*/ 2 w 14"/>
                      <a:gd name="T9" fmla="*/ 14 h 14"/>
                      <a:gd name="T10" fmla="*/ 13 w 14"/>
                      <a:gd name="T11" fmla="*/ 9 h 14"/>
                      <a:gd name="T12" fmla="*/ 13 w 14"/>
                      <a:gd name="T13" fmla="*/ 10 h 14"/>
                      <a:gd name="T14" fmla="*/ 10 w 14"/>
                      <a:gd name="T15" fmla="*/ 11 h 14"/>
                      <a:gd name="T16" fmla="*/ 14 w 14"/>
                      <a:gd name="T17" fmla="*/ 9 h 14"/>
                      <a:gd name="T18" fmla="*/ 12 w 14"/>
                      <a:gd name="T19" fmla="*/ 4 h 14"/>
                      <a:gd name="T20" fmla="*/ 7 w 14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4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1" y="2"/>
                          <a:pt x="0" y="5"/>
                          <a:pt x="1" y="8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6" y="13"/>
                          <a:pt x="9" y="11"/>
                          <a:pt x="13" y="9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2" y="10"/>
                          <a:pt x="11" y="11"/>
                          <a:pt x="10" y="11"/>
                        </a:cubicBezTo>
                        <a:cubicBezTo>
                          <a:pt x="12" y="10"/>
                          <a:pt x="13" y="10"/>
                          <a:pt x="14" y="9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1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5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8" name="Freeform 319">
                    <a:extLst>
                      <a:ext uri="{FF2B5EF4-FFF2-40B4-BE49-F238E27FC236}">
                        <a16:creationId xmlns:a16="http://schemas.microsoft.com/office/drawing/2014/main" id="{B8AB5575-0690-3D47-998E-FEB4723B34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8913" y="2166144"/>
                    <a:ext cx="57150" cy="52388"/>
                  </a:xfrm>
                  <a:custGeom>
                    <a:avLst/>
                    <a:gdLst>
                      <a:gd name="T0" fmla="*/ 10 w 15"/>
                      <a:gd name="T1" fmla="*/ 0 h 14"/>
                      <a:gd name="T2" fmla="*/ 0 w 15"/>
                      <a:gd name="T3" fmla="*/ 8 h 14"/>
                      <a:gd name="T4" fmla="*/ 4 w 15"/>
                      <a:gd name="T5" fmla="*/ 12 h 14"/>
                      <a:gd name="T6" fmla="*/ 8 w 15"/>
                      <a:gd name="T7" fmla="*/ 14 h 14"/>
                      <a:gd name="T8" fmla="*/ 12 w 15"/>
                      <a:gd name="T9" fmla="*/ 13 h 14"/>
                      <a:gd name="T10" fmla="*/ 13 w 15"/>
                      <a:gd name="T11" fmla="*/ 12 h 14"/>
                      <a:gd name="T12" fmla="*/ 14 w 15"/>
                      <a:gd name="T13" fmla="*/ 5 h 14"/>
                      <a:gd name="T14" fmla="*/ 10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10" y="0"/>
                        </a:moveTo>
                        <a:cubicBezTo>
                          <a:pt x="7" y="2"/>
                          <a:pt x="3" y="5"/>
                          <a:pt x="0" y="8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5" y="13"/>
                          <a:pt x="7" y="14"/>
                          <a:pt x="8" y="14"/>
                        </a:cubicBezTo>
                        <a:cubicBezTo>
                          <a:pt x="10" y="14"/>
                          <a:pt x="11" y="14"/>
                          <a:pt x="12" y="13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5" y="11"/>
                          <a:pt x="15" y="7"/>
                          <a:pt x="14" y="5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9" name="Freeform 321">
                    <a:extLst>
                      <a:ext uri="{FF2B5EF4-FFF2-40B4-BE49-F238E27FC236}">
                        <a16:creationId xmlns:a16="http://schemas.microsoft.com/office/drawing/2014/main" id="{F689D74E-D6CF-4649-BA9E-A09D84BCE2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9463" y="2934494"/>
                    <a:ext cx="60325" cy="57150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4 w 16"/>
                      <a:gd name="T3" fmla="*/ 1 h 15"/>
                      <a:gd name="T4" fmla="*/ 3 w 16"/>
                      <a:gd name="T5" fmla="*/ 2 h 15"/>
                      <a:gd name="T6" fmla="*/ 2 w 16"/>
                      <a:gd name="T7" fmla="*/ 10 h 15"/>
                      <a:gd name="T8" fmla="*/ 5 w 16"/>
                      <a:gd name="T9" fmla="*/ 15 h 15"/>
                      <a:gd name="T10" fmla="*/ 16 w 16"/>
                      <a:gd name="T11" fmla="*/ 7 h 15"/>
                      <a:gd name="T12" fmla="*/ 12 w 16"/>
                      <a:gd name="T13" fmla="*/ 2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1" y="4"/>
                          <a:pt x="0" y="7"/>
                          <a:pt x="2" y="10"/>
                        </a:cubicBezTo>
                        <a:cubicBezTo>
                          <a:pt x="5" y="15"/>
                          <a:pt x="5" y="15"/>
                          <a:pt x="5" y="15"/>
                        </a:cubicBezTo>
                        <a:cubicBezTo>
                          <a:pt x="9" y="12"/>
                          <a:pt x="12" y="10"/>
                          <a:pt x="16" y="7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1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4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0" name="Freeform 322">
                    <a:extLst>
                      <a:ext uri="{FF2B5EF4-FFF2-40B4-BE49-F238E27FC236}">
                        <a16:creationId xmlns:a16="http://schemas.microsoft.com/office/drawing/2014/main" id="{A5028588-922E-CA43-A6CE-E8B088EA5D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8425" y="2253457"/>
                    <a:ext cx="60325" cy="52388"/>
                  </a:xfrm>
                  <a:custGeom>
                    <a:avLst/>
                    <a:gdLst>
                      <a:gd name="T0" fmla="*/ 9 w 16"/>
                      <a:gd name="T1" fmla="*/ 0 h 14"/>
                      <a:gd name="T2" fmla="*/ 0 w 16"/>
                      <a:gd name="T3" fmla="*/ 10 h 14"/>
                      <a:gd name="T4" fmla="*/ 6 w 16"/>
                      <a:gd name="T5" fmla="*/ 13 h 14"/>
                      <a:gd name="T6" fmla="*/ 9 w 16"/>
                      <a:gd name="T7" fmla="*/ 14 h 14"/>
                      <a:gd name="T8" fmla="*/ 13 w 16"/>
                      <a:gd name="T9" fmla="*/ 12 h 14"/>
                      <a:gd name="T10" fmla="*/ 14 w 16"/>
                      <a:gd name="T11" fmla="*/ 11 h 14"/>
                      <a:gd name="T12" fmla="*/ 13 w 16"/>
                      <a:gd name="T13" fmla="*/ 3 h 14"/>
                      <a:gd name="T14" fmla="*/ 9 w 16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4">
                        <a:moveTo>
                          <a:pt x="9" y="0"/>
                        </a:moveTo>
                        <a:cubicBezTo>
                          <a:pt x="6" y="3"/>
                          <a:pt x="3" y="6"/>
                          <a:pt x="0" y="10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1" y="14"/>
                          <a:pt x="12" y="13"/>
                          <a:pt x="13" y="12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6" y="9"/>
                          <a:pt x="15" y="5"/>
                          <a:pt x="13" y="3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1" name="Freeform 324">
                    <a:extLst>
                      <a:ext uri="{FF2B5EF4-FFF2-40B4-BE49-F238E27FC236}">
                        <a16:creationId xmlns:a16="http://schemas.microsoft.com/office/drawing/2014/main" id="{89B7097A-481D-B949-8804-DAD6B7C2AB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6775" y="2844007"/>
                    <a:ext cx="55563" cy="57150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3 w 15"/>
                      <a:gd name="T3" fmla="*/ 2 h 15"/>
                      <a:gd name="T4" fmla="*/ 2 w 15"/>
                      <a:gd name="T5" fmla="*/ 3 h 15"/>
                      <a:gd name="T6" fmla="*/ 3 w 15"/>
                      <a:gd name="T7" fmla="*/ 11 h 15"/>
                      <a:gd name="T8" fmla="*/ 8 w 15"/>
                      <a:gd name="T9" fmla="*/ 15 h 15"/>
                      <a:gd name="T10" fmla="*/ 15 w 15"/>
                      <a:gd name="T11" fmla="*/ 5 h 15"/>
                      <a:gd name="T12" fmla="*/ 11 w 15"/>
                      <a:gd name="T13" fmla="*/ 1 h 15"/>
                      <a:gd name="T14" fmla="*/ 7 w 15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6" y="0"/>
                          <a:pt x="4" y="1"/>
                          <a:pt x="3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0" y="5"/>
                          <a:pt x="1" y="9"/>
                          <a:pt x="3" y="1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0" y="12"/>
                          <a:pt x="13" y="8"/>
                          <a:pt x="15" y="5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3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2" name="Freeform 325">
                    <a:extLst>
                      <a:ext uri="{FF2B5EF4-FFF2-40B4-BE49-F238E27FC236}">
                        <a16:creationId xmlns:a16="http://schemas.microsoft.com/office/drawing/2014/main" id="{80C2EC78-6DC7-8342-9B52-524F3414C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8100" y="2358232"/>
                    <a:ext cx="57150" cy="53975"/>
                  </a:xfrm>
                  <a:custGeom>
                    <a:avLst/>
                    <a:gdLst>
                      <a:gd name="T0" fmla="*/ 5 w 15"/>
                      <a:gd name="T1" fmla="*/ 0 h 14"/>
                      <a:gd name="T2" fmla="*/ 0 w 15"/>
                      <a:gd name="T3" fmla="*/ 12 h 14"/>
                      <a:gd name="T4" fmla="*/ 6 w 15"/>
                      <a:gd name="T5" fmla="*/ 14 h 14"/>
                      <a:gd name="T6" fmla="*/ 8 w 15"/>
                      <a:gd name="T7" fmla="*/ 14 h 14"/>
                      <a:gd name="T8" fmla="*/ 13 w 15"/>
                      <a:gd name="T9" fmla="*/ 11 h 14"/>
                      <a:gd name="T10" fmla="*/ 14 w 15"/>
                      <a:gd name="T11" fmla="*/ 10 h 14"/>
                      <a:gd name="T12" fmla="*/ 11 w 15"/>
                      <a:gd name="T13" fmla="*/ 3 h 14"/>
                      <a:gd name="T14" fmla="*/ 5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5" y="0"/>
                        </a:moveTo>
                        <a:cubicBezTo>
                          <a:pt x="3" y="4"/>
                          <a:pt x="2" y="8"/>
                          <a:pt x="0" y="12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7" y="14"/>
                          <a:pt x="8" y="14"/>
                          <a:pt x="8" y="14"/>
                        </a:cubicBezTo>
                        <a:cubicBezTo>
                          <a:pt x="10" y="14"/>
                          <a:pt x="13" y="13"/>
                          <a:pt x="13" y="11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5" y="7"/>
                          <a:pt x="13" y="4"/>
                          <a:pt x="11" y="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3" name="Freeform 327">
                    <a:extLst>
                      <a:ext uri="{FF2B5EF4-FFF2-40B4-BE49-F238E27FC236}">
                        <a16:creationId xmlns:a16="http://schemas.microsoft.com/office/drawing/2014/main" id="{13B544FB-968B-F442-826F-FA85D4215C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7100" y="2734469"/>
                    <a:ext cx="57150" cy="55563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2 w 15"/>
                      <a:gd name="T3" fmla="*/ 4 h 15"/>
                      <a:gd name="T4" fmla="*/ 2 w 15"/>
                      <a:gd name="T5" fmla="*/ 4 h 15"/>
                      <a:gd name="T6" fmla="*/ 4 w 15"/>
                      <a:gd name="T7" fmla="*/ 12 h 15"/>
                      <a:gd name="T8" fmla="*/ 10 w 15"/>
                      <a:gd name="T9" fmla="*/ 15 h 15"/>
                      <a:gd name="T10" fmla="*/ 14 w 15"/>
                      <a:gd name="T11" fmla="*/ 4 h 15"/>
                      <a:gd name="T12" fmla="*/ 15 w 15"/>
                      <a:gd name="T13" fmla="*/ 3 h 15"/>
                      <a:gd name="T14" fmla="*/ 9 w 15"/>
                      <a:gd name="T15" fmla="*/ 1 h 15"/>
                      <a:gd name="T16" fmla="*/ 7 w 15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5" y="0"/>
                          <a:pt x="3" y="2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0" y="7"/>
                          <a:pt x="2" y="11"/>
                          <a:pt x="4" y="12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cubicBezTo>
                          <a:pt x="11" y="11"/>
                          <a:pt x="13" y="8"/>
                          <a:pt x="14" y="4"/>
                        </a:cubicBezTo>
                        <a:cubicBezTo>
                          <a:pt x="14" y="4"/>
                          <a:pt x="15" y="3"/>
                          <a:pt x="15" y="3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4" name="Freeform 329">
                    <a:extLst>
                      <a:ext uri="{FF2B5EF4-FFF2-40B4-BE49-F238E27FC236}">
                        <a16:creationId xmlns:a16="http://schemas.microsoft.com/office/drawing/2014/main" id="{7315C48F-FB70-2C40-B4BB-F5AFDFEAC4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7938" y="2486025"/>
                    <a:ext cx="49213" cy="49213"/>
                  </a:xfrm>
                  <a:custGeom>
                    <a:avLst/>
                    <a:gdLst>
                      <a:gd name="T0" fmla="*/ 2 w 13"/>
                      <a:gd name="T1" fmla="*/ 0 h 13"/>
                      <a:gd name="T2" fmla="*/ 0 w 13"/>
                      <a:gd name="T3" fmla="*/ 13 h 13"/>
                      <a:gd name="T4" fmla="*/ 6 w 13"/>
                      <a:gd name="T5" fmla="*/ 13 h 13"/>
                      <a:gd name="T6" fmla="*/ 7 w 13"/>
                      <a:gd name="T7" fmla="*/ 13 h 13"/>
                      <a:gd name="T8" fmla="*/ 12 w 13"/>
                      <a:gd name="T9" fmla="*/ 8 h 13"/>
                      <a:gd name="T10" fmla="*/ 13 w 13"/>
                      <a:gd name="T11" fmla="*/ 7 h 13"/>
                      <a:gd name="T12" fmla="*/ 8 w 13"/>
                      <a:gd name="T13" fmla="*/ 1 h 13"/>
                      <a:gd name="T14" fmla="*/ 2 w 13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3">
                        <a:moveTo>
                          <a:pt x="2" y="0"/>
                        </a:moveTo>
                        <a:cubicBezTo>
                          <a:pt x="1" y="4"/>
                          <a:pt x="1" y="9"/>
                          <a:pt x="0" y="13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10" y="13"/>
                          <a:pt x="12" y="11"/>
                          <a:pt x="12" y="8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13" y="4"/>
                          <a:pt x="11" y="2"/>
                          <a:pt x="8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5" name="Freeform 330">
                    <a:extLst>
                      <a:ext uri="{FF2B5EF4-FFF2-40B4-BE49-F238E27FC236}">
                        <a16:creationId xmlns:a16="http://schemas.microsoft.com/office/drawing/2014/main" id="{77BAD134-3EAC-714F-A54E-673D1054A7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0438" y="2612232"/>
                    <a:ext cx="46038" cy="53975"/>
                  </a:xfrm>
                  <a:custGeom>
                    <a:avLst/>
                    <a:gdLst>
                      <a:gd name="T0" fmla="*/ 6 w 12"/>
                      <a:gd name="T1" fmla="*/ 0 h 14"/>
                      <a:gd name="T2" fmla="*/ 0 w 12"/>
                      <a:gd name="T3" fmla="*/ 5 h 14"/>
                      <a:gd name="T4" fmla="*/ 0 w 12"/>
                      <a:gd name="T5" fmla="*/ 6 h 14"/>
                      <a:gd name="T6" fmla="*/ 5 w 12"/>
                      <a:gd name="T7" fmla="*/ 12 h 14"/>
                      <a:gd name="T8" fmla="*/ 11 w 12"/>
                      <a:gd name="T9" fmla="*/ 14 h 14"/>
                      <a:gd name="T10" fmla="*/ 12 w 12"/>
                      <a:gd name="T11" fmla="*/ 1 h 14"/>
                      <a:gd name="T12" fmla="*/ 7 w 12"/>
                      <a:gd name="T13" fmla="*/ 0 h 14"/>
                      <a:gd name="T14" fmla="*/ 6 w 12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4">
                        <a:moveTo>
                          <a:pt x="6" y="0"/>
                        </a:moveTo>
                        <a:cubicBezTo>
                          <a:pt x="3" y="0"/>
                          <a:pt x="1" y="2"/>
                          <a:pt x="0" y="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9"/>
                          <a:pt x="12" y="5"/>
                          <a:pt x="12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6" name="Freeform 332">
                    <a:extLst>
                      <a:ext uri="{FF2B5EF4-FFF2-40B4-BE49-F238E27FC236}">
                        <a16:creationId xmlns:a16="http://schemas.microsoft.com/office/drawing/2014/main" id="{D466E2D6-BE6C-7445-AE75-409D39A17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0319" y="2616994"/>
                    <a:ext cx="49213" cy="49213"/>
                  </a:xfrm>
                  <a:custGeom>
                    <a:avLst/>
                    <a:gdLst>
                      <a:gd name="T0" fmla="*/ 7 w 13"/>
                      <a:gd name="T1" fmla="*/ 0 h 13"/>
                      <a:gd name="T2" fmla="*/ 6 w 13"/>
                      <a:gd name="T3" fmla="*/ 0 h 13"/>
                      <a:gd name="T4" fmla="*/ 0 w 13"/>
                      <a:gd name="T5" fmla="*/ 0 h 13"/>
                      <a:gd name="T6" fmla="*/ 0 w 13"/>
                      <a:gd name="T7" fmla="*/ 4 h 13"/>
                      <a:gd name="T8" fmla="*/ 1 w 13"/>
                      <a:gd name="T9" fmla="*/ 13 h 13"/>
                      <a:gd name="T10" fmla="*/ 7 w 13"/>
                      <a:gd name="T11" fmla="*/ 12 h 13"/>
                      <a:gd name="T12" fmla="*/ 12 w 13"/>
                      <a:gd name="T13" fmla="*/ 5 h 13"/>
                      <a:gd name="T14" fmla="*/ 12 w 13"/>
                      <a:gd name="T15" fmla="*/ 4 h 13"/>
                      <a:gd name="T16" fmla="*/ 7 w 13"/>
                      <a:gd name="T17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3"/>
                          <a:pt x="0" y="4"/>
                        </a:cubicBezTo>
                        <a:cubicBezTo>
                          <a:pt x="1" y="7"/>
                          <a:pt x="1" y="10"/>
                          <a:pt x="1" y="13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10" y="11"/>
                          <a:pt x="13" y="8"/>
                          <a:pt x="12" y="5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7" name="Freeform 333">
                    <a:extLst>
                      <a:ext uri="{FF2B5EF4-FFF2-40B4-BE49-F238E27FC236}">
                        <a16:creationId xmlns:a16="http://schemas.microsoft.com/office/drawing/2014/main" id="{DD8D7C4D-B413-3148-AE32-12B53764A6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7263" y="2483644"/>
                    <a:ext cx="49213" cy="53975"/>
                  </a:xfrm>
                  <a:custGeom>
                    <a:avLst/>
                    <a:gdLst>
                      <a:gd name="T0" fmla="*/ 11 w 13"/>
                      <a:gd name="T1" fmla="*/ 0 h 14"/>
                      <a:gd name="T2" fmla="*/ 6 w 13"/>
                      <a:gd name="T3" fmla="*/ 2 h 14"/>
                      <a:gd name="T4" fmla="*/ 1 w 13"/>
                      <a:gd name="T5" fmla="*/ 8 h 14"/>
                      <a:gd name="T6" fmla="*/ 1 w 13"/>
                      <a:gd name="T7" fmla="*/ 9 h 14"/>
                      <a:gd name="T8" fmla="*/ 6 w 13"/>
                      <a:gd name="T9" fmla="*/ 14 h 14"/>
                      <a:gd name="T10" fmla="*/ 7 w 13"/>
                      <a:gd name="T11" fmla="*/ 14 h 14"/>
                      <a:gd name="T12" fmla="*/ 13 w 13"/>
                      <a:gd name="T13" fmla="*/ 13 h 14"/>
                      <a:gd name="T14" fmla="*/ 11 w 13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4">
                        <a:moveTo>
                          <a:pt x="11" y="0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3" y="2"/>
                          <a:pt x="0" y="5"/>
                          <a:pt x="1" y="8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11"/>
                          <a:pt x="4" y="14"/>
                          <a:pt x="6" y="14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9"/>
                          <a:pt x="12" y="5"/>
                          <a:pt x="1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0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8" name="Freeform 335">
                    <a:extLst>
                      <a:ext uri="{FF2B5EF4-FFF2-40B4-BE49-F238E27FC236}">
                        <a16:creationId xmlns:a16="http://schemas.microsoft.com/office/drawing/2014/main" id="{97474202-A16F-7E49-9924-EBB0770A1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4925" y="2737644"/>
                    <a:ext cx="52388" cy="52388"/>
                  </a:xfrm>
                  <a:custGeom>
                    <a:avLst/>
                    <a:gdLst>
                      <a:gd name="T0" fmla="*/ 8 w 14"/>
                      <a:gd name="T1" fmla="*/ 0 h 14"/>
                      <a:gd name="T2" fmla="*/ 5 w 14"/>
                      <a:gd name="T3" fmla="*/ 0 h 14"/>
                      <a:gd name="T4" fmla="*/ 0 w 14"/>
                      <a:gd name="T5" fmla="*/ 2 h 14"/>
                      <a:gd name="T6" fmla="*/ 5 w 14"/>
                      <a:gd name="T7" fmla="*/ 14 h 14"/>
                      <a:gd name="T8" fmla="*/ 10 w 14"/>
                      <a:gd name="T9" fmla="*/ 11 h 14"/>
                      <a:gd name="T10" fmla="*/ 13 w 14"/>
                      <a:gd name="T11" fmla="*/ 4 h 14"/>
                      <a:gd name="T12" fmla="*/ 13 w 14"/>
                      <a:gd name="T13" fmla="*/ 3 h 14"/>
                      <a:gd name="T14" fmla="*/ 8 w 14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6"/>
                          <a:pt x="3" y="10"/>
                          <a:pt x="5" y="14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3" y="10"/>
                          <a:pt x="14" y="7"/>
                          <a:pt x="13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2" y="1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9" name="Freeform 336">
                    <a:extLst>
                      <a:ext uri="{FF2B5EF4-FFF2-40B4-BE49-F238E27FC236}">
                        <a16:creationId xmlns:a16="http://schemas.microsoft.com/office/drawing/2014/main" id="{391DDE7F-4662-D54D-B01D-A7C0F43ECD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2338" y="2362994"/>
                    <a:ext cx="57150" cy="52388"/>
                  </a:xfrm>
                  <a:custGeom>
                    <a:avLst/>
                    <a:gdLst>
                      <a:gd name="T0" fmla="*/ 9 w 15"/>
                      <a:gd name="T1" fmla="*/ 0 h 14"/>
                      <a:gd name="T2" fmla="*/ 4 w 15"/>
                      <a:gd name="T3" fmla="*/ 3 h 14"/>
                      <a:gd name="T4" fmla="*/ 1 w 15"/>
                      <a:gd name="T5" fmla="*/ 10 h 14"/>
                      <a:gd name="T6" fmla="*/ 1 w 15"/>
                      <a:gd name="T7" fmla="*/ 11 h 14"/>
                      <a:gd name="T8" fmla="*/ 7 w 15"/>
                      <a:gd name="T9" fmla="*/ 14 h 14"/>
                      <a:gd name="T10" fmla="*/ 9 w 15"/>
                      <a:gd name="T11" fmla="*/ 14 h 14"/>
                      <a:gd name="T12" fmla="*/ 15 w 15"/>
                      <a:gd name="T13" fmla="*/ 12 h 14"/>
                      <a:gd name="T14" fmla="*/ 9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9" y="0"/>
                        </a:move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1" y="4"/>
                          <a:pt x="0" y="7"/>
                          <a:pt x="1" y="10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2" y="13"/>
                          <a:pt x="4" y="14"/>
                          <a:pt x="7" y="14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3" y="8"/>
                          <a:pt x="11" y="4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0" name="Freeform 338">
                    <a:extLst>
                      <a:ext uri="{FF2B5EF4-FFF2-40B4-BE49-F238E27FC236}">
                        <a16:creationId xmlns:a16="http://schemas.microsoft.com/office/drawing/2014/main" id="{F66C0B4B-207E-084F-B1A4-733149839B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2869" y="2847182"/>
                    <a:ext cx="55563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5 w 15"/>
                      <a:gd name="T3" fmla="*/ 1 h 14"/>
                      <a:gd name="T4" fmla="*/ 0 w 15"/>
                      <a:gd name="T5" fmla="*/ 4 h 14"/>
                      <a:gd name="T6" fmla="*/ 2 w 15"/>
                      <a:gd name="T7" fmla="*/ 6 h 14"/>
                      <a:gd name="T8" fmla="*/ 8 w 15"/>
                      <a:gd name="T9" fmla="*/ 14 h 14"/>
                      <a:gd name="T10" fmla="*/ 12 w 15"/>
                      <a:gd name="T11" fmla="*/ 10 h 14"/>
                      <a:gd name="T12" fmla="*/ 13 w 15"/>
                      <a:gd name="T13" fmla="*/ 2 h 14"/>
                      <a:gd name="T14" fmla="*/ 12 w 15"/>
                      <a:gd name="T15" fmla="*/ 2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1" y="6"/>
                          <a:pt x="2" y="6"/>
                        </a:cubicBezTo>
                        <a:cubicBezTo>
                          <a:pt x="4" y="9"/>
                          <a:pt x="6" y="12"/>
                          <a:pt x="8" y="14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5" y="8"/>
                          <a:pt x="15" y="5"/>
                          <a:pt x="13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0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1" name="Freeform 339">
                    <a:extLst>
                      <a:ext uri="{FF2B5EF4-FFF2-40B4-BE49-F238E27FC236}">
                        <a16:creationId xmlns:a16="http://schemas.microsoft.com/office/drawing/2014/main" id="{8B65FD39-8629-3B44-9E44-F34B52D691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8838" y="2253457"/>
                    <a:ext cx="60325" cy="55563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3 w 16"/>
                      <a:gd name="T3" fmla="*/ 4 h 15"/>
                      <a:gd name="T4" fmla="*/ 2 w 16"/>
                      <a:gd name="T5" fmla="*/ 12 h 15"/>
                      <a:gd name="T6" fmla="*/ 3 w 16"/>
                      <a:gd name="T7" fmla="*/ 13 h 15"/>
                      <a:gd name="T8" fmla="*/ 7 w 16"/>
                      <a:gd name="T9" fmla="*/ 15 h 15"/>
                      <a:gd name="T10" fmla="*/ 10 w 16"/>
                      <a:gd name="T11" fmla="*/ 14 h 15"/>
                      <a:gd name="T12" fmla="*/ 16 w 16"/>
                      <a:gd name="T13" fmla="*/ 11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1" y="6"/>
                          <a:pt x="0" y="10"/>
                          <a:pt x="2" y="12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4"/>
                          <a:pt x="5" y="15"/>
                          <a:pt x="7" y="15"/>
                        </a:cubicBezTo>
                        <a:cubicBezTo>
                          <a:pt x="8" y="15"/>
                          <a:pt x="9" y="15"/>
                          <a:pt x="10" y="14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3" y="7"/>
                          <a:pt x="10" y="4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2" name="Freeform 341">
                    <a:extLst>
                      <a:ext uri="{FF2B5EF4-FFF2-40B4-BE49-F238E27FC236}">
                        <a16:creationId xmlns:a16="http://schemas.microsoft.com/office/drawing/2014/main" id="{3395178B-0337-6E44-AB0B-E134840DCC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0975" y="2935288"/>
                    <a:ext cx="61913" cy="57150"/>
                  </a:xfrm>
                  <a:custGeom>
                    <a:avLst/>
                    <a:gdLst>
                      <a:gd name="T0" fmla="*/ 9 w 16"/>
                      <a:gd name="T1" fmla="*/ 0 h 15"/>
                      <a:gd name="T2" fmla="*/ 4 w 16"/>
                      <a:gd name="T3" fmla="*/ 3 h 15"/>
                      <a:gd name="T4" fmla="*/ 0 w 16"/>
                      <a:gd name="T5" fmla="*/ 7 h 15"/>
                      <a:gd name="T6" fmla="*/ 3 w 16"/>
                      <a:gd name="T7" fmla="*/ 9 h 15"/>
                      <a:gd name="T8" fmla="*/ 11 w 16"/>
                      <a:gd name="T9" fmla="*/ 15 h 15"/>
                      <a:gd name="T10" fmla="*/ 14 w 16"/>
                      <a:gd name="T11" fmla="*/ 10 h 15"/>
                      <a:gd name="T12" fmla="*/ 13 w 16"/>
                      <a:gd name="T13" fmla="*/ 2 h 15"/>
                      <a:gd name="T14" fmla="*/ 12 w 16"/>
                      <a:gd name="T15" fmla="*/ 1 h 15"/>
                      <a:gd name="T16" fmla="*/ 9 w 16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15">
                        <a:moveTo>
                          <a:pt x="9" y="0"/>
                        </a:moveTo>
                        <a:cubicBezTo>
                          <a:pt x="7" y="0"/>
                          <a:pt x="5" y="1"/>
                          <a:pt x="4" y="3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8"/>
                          <a:pt x="2" y="8"/>
                          <a:pt x="3" y="9"/>
                        </a:cubicBezTo>
                        <a:cubicBezTo>
                          <a:pt x="5" y="11"/>
                          <a:pt x="8" y="13"/>
                          <a:pt x="11" y="15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6" y="7"/>
                          <a:pt x="15" y="4"/>
                          <a:pt x="13" y="2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1"/>
                          <a:pt x="10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3" name="Freeform 344">
                    <a:extLst>
                      <a:ext uri="{FF2B5EF4-FFF2-40B4-BE49-F238E27FC236}">
                        <a16:creationId xmlns:a16="http://schemas.microsoft.com/office/drawing/2014/main" id="{F3FED167-AEDA-EE48-ABBC-04836EE3C6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1525" y="2169319"/>
                    <a:ext cx="60325" cy="53975"/>
                  </a:xfrm>
                  <a:custGeom>
                    <a:avLst/>
                    <a:gdLst>
                      <a:gd name="T0" fmla="*/ 5 w 16"/>
                      <a:gd name="T1" fmla="*/ 0 h 14"/>
                      <a:gd name="T2" fmla="*/ 2 w 16"/>
                      <a:gd name="T3" fmla="*/ 5 h 14"/>
                      <a:gd name="T4" fmla="*/ 3 w 16"/>
                      <a:gd name="T5" fmla="*/ 12 h 14"/>
                      <a:gd name="T6" fmla="*/ 4 w 16"/>
                      <a:gd name="T7" fmla="*/ 13 h 14"/>
                      <a:gd name="T8" fmla="*/ 7 w 16"/>
                      <a:gd name="T9" fmla="*/ 14 h 14"/>
                      <a:gd name="T10" fmla="*/ 11 w 16"/>
                      <a:gd name="T11" fmla="*/ 12 h 14"/>
                      <a:gd name="T12" fmla="*/ 16 w 16"/>
                      <a:gd name="T13" fmla="*/ 8 h 14"/>
                      <a:gd name="T14" fmla="*/ 16 w 16"/>
                      <a:gd name="T15" fmla="*/ 8 h 14"/>
                      <a:gd name="T16" fmla="*/ 14 w 16"/>
                      <a:gd name="T17" fmla="*/ 6 h 14"/>
                      <a:gd name="T18" fmla="*/ 5 w 16"/>
                      <a:gd name="T1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4">
                        <a:moveTo>
                          <a:pt x="5" y="0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0" y="7"/>
                          <a:pt x="0" y="10"/>
                          <a:pt x="3" y="12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5" y="14"/>
                          <a:pt x="6" y="14"/>
                          <a:pt x="7" y="14"/>
                        </a:cubicBezTo>
                        <a:cubicBezTo>
                          <a:pt x="9" y="14"/>
                          <a:pt x="10" y="13"/>
                          <a:pt x="11" y="12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5" y="7"/>
                          <a:pt x="14" y="7"/>
                          <a:pt x="14" y="6"/>
                        </a:cubicBezTo>
                        <a:cubicBezTo>
                          <a:pt x="11" y="4"/>
                          <a:pt x="8" y="2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7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4" name="Freeform 346">
                    <a:extLst>
                      <a:ext uri="{FF2B5EF4-FFF2-40B4-BE49-F238E27FC236}">
                        <a16:creationId xmlns:a16="http://schemas.microsoft.com/office/drawing/2014/main" id="{BBF5DADE-1D74-D744-827F-EA1737192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5275" y="3000376"/>
                    <a:ext cx="57150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3 w 15"/>
                      <a:gd name="T3" fmla="*/ 4 h 14"/>
                      <a:gd name="T4" fmla="*/ 0 w 15"/>
                      <a:gd name="T5" fmla="*/ 9 h 14"/>
                      <a:gd name="T6" fmla="*/ 0 w 15"/>
                      <a:gd name="T7" fmla="*/ 9 h 14"/>
                      <a:gd name="T8" fmla="*/ 12 w 15"/>
                      <a:gd name="T9" fmla="*/ 14 h 14"/>
                      <a:gd name="T10" fmla="*/ 14 w 15"/>
                      <a:gd name="T11" fmla="*/ 8 h 14"/>
                      <a:gd name="T12" fmla="*/ 11 w 15"/>
                      <a:gd name="T13" fmla="*/ 1 h 14"/>
                      <a:gd name="T14" fmla="*/ 10 w 15"/>
                      <a:gd name="T15" fmla="*/ 1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6" y="0"/>
                          <a:pt x="3" y="2"/>
                          <a:pt x="3" y="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4" y="11"/>
                          <a:pt x="8" y="13"/>
                          <a:pt x="12" y="14"/>
                        </a:cubicBezTo>
                        <a:cubicBezTo>
                          <a:pt x="14" y="8"/>
                          <a:pt x="14" y="8"/>
                          <a:pt x="14" y="8"/>
                        </a:cubicBezTo>
                        <a:cubicBezTo>
                          <a:pt x="15" y="5"/>
                          <a:pt x="13" y="2"/>
                          <a:pt x="11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5" name="Freeform 349">
                    <a:extLst>
                      <a:ext uri="{FF2B5EF4-FFF2-40B4-BE49-F238E27FC236}">
                        <a16:creationId xmlns:a16="http://schemas.microsoft.com/office/drawing/2014/main" id="{0DF967F2-5477-F44F-B862-EB418714C4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5163" y="2108994"/>
                    <a:ext cx="57150" cy="52388"/>
                  </a:xfrm>
                  <a:custGeom>
                    <a:avLst/>
                    <a:gdLst>
                      <a:gd name="T0" fmla="*/ 3 w 15"/>
                      <a:gd name="T1" fmla="*/ 0 h 14"/>
                      <a:gd name="T2" fmla="*/ 1 w 15"/>
                      <a:gd name="T3" fmla="*/ 6 h 14"/>
                      <a:gd name="T4" fmla="*/ 4 w 15"/>
                      <a:gd name="T5" fmla="*/ 13 h 14"/>
                      <a:gd name="T6" fmla="*/ 5 w 15"/>
                      <a:gd name="T7" fmla="*/ 13 h 14"/>
                      <a:gd name="T8" fmla="*/ 7 w 15"/>
                      <a:gd name="T9" fmla="*/ 14 h 14"/>
                      <a:gd name="T10" fmla="*/ 12 w 15"/>
                      <a:gd name="T11" fmla="*/ 10 h 14"/>
                      <a:gd name="T12" fmla="*/ 15 w 15"/>
                      <a:gd name="T13" fmla="*/ 5 h 14"/>
                      <a:gd name="T14" fmla="*/ 15 w 15"/>
                      <a:gd name="T15" fmla="*/ 5 h 14"/>
                      <a:gd name="T16" fmla="*/ 3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3" y="0"/>
                        </a:move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0" y="8"/>
                          <a:pt x="1" y="12"/>
                          <a:pt x="4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6" y="14"/>
                          <a:pt x="6" y="14"/>
                          <a:pt x="7" y="14"/>
                        </a:cubicBezTo>
                        <a:cubicBezTo>
                          <a:pt x="9" y="14"/>
                          <a:pt x="11" y="13"/>
                          <a:pt x="12" y="10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1" y="3"/>
                          <a:pt x="7" y="2"/>
                          <a:pt x="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6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6" name="Freeform 351">
                    <a:extLst>
                      <a:ext uri="{FF2B5EF4-FFF2-40B4-BE49-F238E27FC236}">
                        <a16:creationId xmlns:a16="http://schemas.microsoft.com/office/drawing/2014/main" id="{509FF000-45B4-574B-B7BB-E323F99248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0688" y="3036094"/>
                    <a:ext cx="52388" cy="46038"/>
                  </a:xfrm>
                  <a:custGeom>
                    <a:avLst/>
                    <a:gdLst>
                      <a:gd name="T0" fmla="*/ 7 w 14"/>
                      <a:gd name="T1" fmla="*/ 0 h 12"/>
                      <a:gd name="T2" fmla="*/ 1 w 14"/>
                      <a:gd name="T3" fmla="*/ 5 h 12"/>
                      <a:gd name="T4" fmla="*/ 0 w 14"/>
                      <a:gd name="T5" fmla="*/ 11 h 12"/>
                      <a:gd name="T6" fmla="*/ 9 w 14"/>
                      <a:gd name="T7" fmla="*/ 12 h 12"/>
                      <a:gd name="T8" fmla="*/ 13 w 14"/>
                      <a:gd name="T9" fmla="*/ 12 h 12"/>
                      <a:gd name="T10" fmla="*/ 13 w 14"/>
                      <a:gd name="T11" fmla="*/ 12 h 12"/>
                      <a:gd name="T12" fmla="*/ 13 w 14"/>
                      <a:gd name="T13" fmla="*/ 6 h 12"/>
                      <a:gd name="T14" fmla="*/ 8 w 14"/>
                      <a:gd name="T15" fmla="*/ 0 h 12"/>
                      <a:gd name="T16" fmla="*/ 7 w 14"/>
                      <a:gd name="T17" fmla="*/ 0 h 12"/>
                      <a:gd name="T18" fmla="*/ 7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7" y="0"/>
                        </a:moveTo>
                        <a:cubicBezTo>
                          <a:pt x="4" y="0"/>
                          <a:pt x="2" y="2"/>
                          <a:pt x="1" y="5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3" y="11"/>
                          <a:pt x="6" y="12"/>
                          <a:pt x="9" y="12"/>
                        </a:cubicBezTo>
                        <a:cubicBezTo>
                          <a:pt x="10" y="12"/>
                          <a:pt x="12" y="12"/>
                          <a:pt x="13" y="12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4" y="3"/>
                          <a:pt x="11" y="0"/>
                          <a:pt x="8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7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7" name="Freeform 354">
                    <a:extLst>
                      <a:ext uri="{FF2B5EF4-FFF2-40B4-BE49-F238E27FC236}">
                        <a16:creationId xmlns:a16="http://schemas.microsoft.com/office/drawing/2014/main" id="{A4B5364F-0376-1945-9EB3-F8CC01BDA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9275" y="2082007"/>
                    <a:ext cx="52388" cy="46038"/>
                  </a:xfrm>
                  <a:custGeom>
                    <a:avLst/>
                    <a:gdLst>
                      <a:gd name="T0" fmla="*/ 1 w 14"/>
                      <a:gd name="T1" fmla="*/ 0 h 12"/>
                      <a:gd name="T2" fmla="*/ 0 w 14"/>
                      <a:gd name="T3" fmla="*/ 6 h 12"/>
                      <a:gd name="T4" fmla="*/ 5 w 14"/>
                      <a:gd name="T5" fmla="*/ 12 h 12"/>
                      <a:gd name="T6" fmla="*/ 6 w 14"/>
                      <a:gd name="T7" fmla="*/ 12 h 12"/>
                      <a:gd name="T8" fmla="*/ 7 w 14"/>
                      <a:gd name="T9" fmla="*/ 12 h 12"/>
                      <a:gd name="T10" fmla="*/ 12 w 14"/>
                      <a:gd name="T11" fmla="*/ 8 h 12"/>
                      <a:gd name="T12" fmla="*/ 14 w 14"/>
                      <a:gd name="T13" fmla="*/ 2 h 12"/>
                      <a:gd name="T14" fmla="*/ 14 w 14"/>
                      <a:gd name="T15" fmla="*/ 2 h 12"/>
                      <a:gd name="T16" fmla="*/ 5 w 14"/>
                      <a:gd name="T17" fmla="*/ 0 h 12"/>
                      <a:gd name="T18" fmla="*/ 1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1" y="0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10" y="12"/>
                          <a:pt x="12" y="10"/>
                          <a:pt x="12" y="8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1" y="1"/>
                          <a:pt x="8" y="1"/>
                          <a:pt x="5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5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Freeform 356">
                    <a:extLst>
                      <a:ext uri="{FF2B5EF4-FFF2-40B4-BE49-F238E27FC236}">
                        <a16:creationId xmlns:a16="http://schemas.microsoft.com/office/drawing/2014/main" id="{5B3526EB-80E1-7A4E-82F6-E85DE961A4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92450" y="3036094"/>
                    <a:ext cx="49213" cy="46038"/>
                  </a:xfrm>
                  <a:custGeom>
                    <a:avLst/>
                    <a:gdLst>
                      <a:gd name="T0" fmla="*/ 6 w 13"/>
                      <a:gd name="T1" fmla="*/ 0 h 12"/>
                      <a:gd name="T2" fmla="*/ 6 w 13"/>
                      <a:gd name="T3" fmla="*/ 0 h 12"/>
                      <a:gd name="T4" fmla="*/ 5 w 13"/>
                      <a:gd name="T5" fmla="*/ 0 h 12"/>
                      <a:gd name="T6" fmla="*/ 0 w 13"/>
                      <a:gd name="T7" fmla="*/ 6 h 12"/>
                      <a:gd name="T8" fmla="*/ 1 w 13"/>
                      <a:gd name="T9" fmla="*/ 12 h 12"/>
                      <a:gd name="T10" fmla="*/ 1 w 13"/>
                      <a:gd name="T11" fmla="*/ 12 h 12"/>
                      <a:gd name="T12" fmla="*/ 13 w 13"/>
                      <a:gd name="T13" fmla="*/ 10 h 12"/>
                      <a:gd name="T14" fmla="*/ 12 w 13"/>
                      <a:gd name="T15" fmla="*/ 4 h 12"/>
                      <a:gd name="T16" fmla="*/ 6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6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5" y="12"/>
                          <a:pt x="9" y="11"/>
                          <a:pt x="13" y="10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62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9" name="Freeform 358">
                    <a:extLst>
                      <a:ext uri="{FF2B5EF4-FFF2-40B4-BE49-F238E27FC236}">
                        <a16:creationId xmlns:a16="http://schemas.microsoft.com/office/drawing/2014/main" id="{90510BEC-D90F-894B-B48C-1E48CBD2B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3863" y="2082007"/>
                    <a:ext cx="49213" cy="46038"/>
                  </a:xfrm>
                  <a:custGeom>
                    <a:avLst/>
                    <a:gdLst>
                      <a:gd name="T0" fmla="*/ 13 w 13"/>
                      <a:gd name="T1" fmla="*/ 0 h 12"/>
                      <a:gd name="T2" fmla="*/ 5 w 13"/>
                      <a:gd name="T3" fmla="*/ 1 h 12"/>
                      <a:gd name="T4" fmla="*/ 0 w 13"/>
                      <a:gd name="T5" fmla="*/ 1 h 12"/>
                      <a:gd name="T6" fmla="*/ 1 w 13"/>
                      <a:gd name="T7" fmla="*/ 7 h 12"/>
                      <a:gd name="T8" fmla="*/ 6 w 13"/>
                      <a:gd name="T9" fmla="*/ 12 h 12"/>
                      <a:gd name="T10" fmla="*/ 7 w 13"/>
                      <a:gd name="T11" fmla="*/ 12 h 12"/>
                      <a:gd name="T12" fmla="*/ 8 w 13"/>
                      <a:gd name="T13" fmla="*/ 12 h 12"/>
                      <a:gd name="T14" fmla="*/ 13 w 13"/>
                      <a:gd name="T15" fmla="*/ 6 h 12"/>
                      <a:gd name="T16" fmla="*/ 13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13" y="0"/>
                        </a:moveTo>
                        <a:cubicBezTo>
                          <a:pt x="10" y="0"/>
                          <a:pt x="7" y="0"/>
                          <a:pt x="5" y="1"/>
                        </a:cubicBez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10"/>
                          <a:pt x="3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11" y="12"/>
                          <a:pt x="13" y="9"/>
                          <a:pt x="13" y="6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id="{DE3815A1-7D03-1D44-8A6E-255674CE95F0}"/>
                  </a:ext>
                </a:extLst>
              </p:cNvPr>
              <p:cNvSpPr/>
              <p:nvPr/>
            </p:nvSpPr>
            <p:spPr>
              <a:xfrm>
                <a:off x="3514794" y="2033015"/>
                <a:ext cx="904382" cy="904384"/>
              </a:xfrm>
              <a:prstGeom prst="ellipse">
                <a:avLst/>
              </a:prstGeom>
              <a:solidFill>
                <a:srgbClr val="196576"/>
              </a:solidFill>
              <a:ln w="127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7" name="Group 401">
              <a:extLst>
                <a:ext uri="{FF2B5EF4-FFF2-40B4-BE49-F238E27FC236}">
                  <a16:creationId xmlns:a16="http://schemas.microsoft.com/office/drawing/2014/main" id="{64911932-CB2A-A54E-9715-BB68A59D15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88176" y="2283633"/>
              <a:ext cx="307005" cy="348987"/>
              <a:chOff x="3723" y="2027"/>
              <a:chExt cx="234" cy="266"/>
            </a:xfrm>
            <a:solidFill>
              <a:schemeClr val="bg1"/>
            </a:solidFill>
          </p:grpSpPr>
          <p:sp>
            <p:nvSpPr>
              <p:cNvPr id="199" name="Freeform 402">
                <a:extLst>
                  <a:ext uri="{FF2B5EF4-FFF2-40B4-BE49-F238E27FC236}">
                    <a16:creationId xmlns:a16="http://schemas.microsoft.com/office/drawing/2014/main" id="{1F2C5D78-8E2C-5A46-BD8B-53C63D8B0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2027"/>
                <a:ext cx="188" cy="266"/>
              </a:xfrm>
              <a:custGeom>
                <a:avLst/>
                <a:gdLst>
                  <a:gd name="T0" fmla="*/ 77 w 77"/>
                  <a:gd name="T1" fmla="*/ 105 h 110"/>
                  <a:gd name="T2" fmla="*/ 45 w 77"/>
                  <a:gd name="T3" fmla="*/ 105 h 110"/>
                  <a:gd name="T4" fmla="*/ 45 w 77"/>
                  <a:gd name="T5" fmla="*/ 85 h 110"/>
                  <a:gd name="T6" fmla="*/ 42 w 77"/>
                  <a:gd name="T7" fmla="*/ 82 h 110"/>
                  <a:gd name="T8" fmla="*/ 11 w 77"/>
                  <a:gd name="T9" fmla="*/ 82 h 110"/>
                  <a:gd name="T10" fmla="*/ 11 w 77"/>
                  <a:gd name="T11" fmla="*/ 14 h 110"/>
                  <a:gd name="T12" fmla="*/ 17 w 77"/>
                  <a:gd name="T13" fmla="*/ 14 h 110"/>
                  <a:gd name="T14" fmla="*/ 9 w 77"/>
                  <a:gd name="T15" fmla="*/ 0 h 110"/>
                  <a:gd name="T16" fmla="*/ 8 w 77"/>
                  <a:gd name="T17" fmla="*/ 0 h 110"/>
                  <a:gd name="T18" fmla="*/ 8 w 77"/>
                  <a:gd name="T19" fmla="*/ 0 h 110"/>
                  <a:gd name="T20" fmla="*/ 0 w 77"/>
                  <a:gd name="T21" fmla="*/ 14 h 110"/>
                  <a:gd name="T22" fmla="*/ 6 w 77"/>
                  <a:gd name="T23" fmla="*/ 14 h 110"/>
                  <a:gd name="T24" fmla="*/ 6 w 77"/>
                  <a:gd name="T25" fmla="*/ 85 h 110"/>
                  <a:gd name="T26" fmla="*/ 8 w 77"/>
                  <a:gd name="T27" fmla="*/ 87 h 110"/>
                  <a:gd name="T28" fmla="*/ 40 w 77"/>
                  <a:gd name="T29" fmla="*/ 87 h 110"/>
                  <a:gd name="T30" fmla="*/ 40 w 77"/>
                  <a:gd name="T31" fmla="*/ 107 h 110"/>
                  <a:gd name="T32" fmla="*/ 42 w 77"/>
                  <a:gd name="T33" fmla="*/ 110 h 110"/>
                  <a:gd name="T34" fmla="*/ 74 w 77"/>
                  <a:gd name="T35" fmla="*/ 110 h 110"/>
                  <a:gd name="T36" fmla="*/ 77 w 77"/>
                  <a:gd name="T37" fmla="*/ 10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10">
                    <a:moveTo>
                      <a:pt x="77" y="105"/>
                    </a:move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5" y="83"/>
                      <a:pt x="44" y="82"/>
                      <a:pt x="42" y="82"/>
                    </a:cubicBezTo>
                    <a:cubicBezTo>
                      <a:pt x="11" y="82"/>
                      <a:pt x="11" y="82"/>
                      <a:pt x="11" y="8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6" y="86"/>
                      <a:pt x="7" y="87"/>
                      <a:pt x="8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40" y="109"/>
                      <a:pt x="41" y="110"/>
                      <a:pt x="42" y="110"/>
                    </a:cubicBezTo>
                    <a:cubicBezTo>
                      <a:pt x="74" y="110"/>
                      <a:pt x="74" y="110"/>
                      <a:pt x="74" y="110"/>
                    </a:cubicBezTo>
                    <a:lnTo>
                      <a:pt x="77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00" name="Freeform 403">
                <a:extLst>
                  <a:ext uri="{FF2B5EF4-FFF2-40B4-BE49-F238E27FC236}">
                    <a16:creationId xmlns:a16="http://schemas.microsoft.com/office/drawing/2014/main" id="{E4C4041F-E7D0-2649-BF34-2869E54F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" y="2027"/>
                <a:ext cx="39" cy="38"/>
              </a:xfrm>
              <a:custGeom>
                <a:avLst/>
                <a:gdLst>
                  <a:gd name="T0" fmla="*/ 8 w 16"/>
                  <a:gd name="T1" fmla="*/ 15 h 16"/>
                  <a:gd name="T2" fmla="*/ 16 w 16"/>
                  <a:gd name="T3" fmla="*/ 7 h 16"/>
                  <a:gd name="T4" fmla="*/ 7 w 16"/>
                  <a:gd name="T5" fmla="*/ 0 h 16"/>
                  <a:gd name="T6" fmla="*/ 0 w 16"/>
                  <a:gd name="T7" fmla="*/ 8 h 16"/>
                  <a:gd name="T8" fmla="*/ 8 w 16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5"/>
                    </a:moveTo>
                    <a:cubicBezTo>
                      <a:pt x="12" y="15"/>
                      <a:pt x="16" y="12"/>
                      <a:pt x="16" y="7"/>
                    </a:cubicBezTo>
                    <a:cubicBezTo>
                      <a:pt x="15" y="3"/>
                      <a:pt x="12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01" name="Freeform 404">
                <a:extLst>
                  <a:ext uri="{FF2B5EF4-FFF2-40B4-BE49-F238E27FC236}">
                    <a16:creationId xmlns:a16="http://schemas.microsoft.com/office/drawing/2014/main" id="{1DE615D0-D32A-D54D-845B-AD87C1EA82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6" y="2058"/>
                <a:ext cx="161" cy="204"/>
              </a:xfrm>
              <a:custGeom>
                <a:avLst/>
                <a:gdLst>
                  <a:gd name="T0" fmla="*/ 58 w 66"/>
                  <a:gd name="T1" fmla="*/ 26 h 84"/>
                  <a:gd name="T2" fmla="*/ 51 w 66"/>
                  <a:gd name="T3" fmla="*/ 29 h 84"/>
                  <a:gd name="T4" fmla="*/ 49 w 66"/>
                  <a:gd name="T5" fmla="*/ 27 h 84"/>
                  <a:gd name="T6" fmla="*/ 46 w 66"/>
                  <a:gd name="T7" fmla="*/ 25 h 84"/>
                  <a:gd name="T8" fmla="*/ 24 w 66"/>
                  <a:gd name="T9" fmla="*/ 3 h 84"/>
                  <a:gd name="T10" fmla="*/ 17 w 66"/>
                  <a:gd name="T11" fmla="*/ 4 h 84"/>
                  <a:gd name="T12" fmla="*/ 14 w 66"/>
                  <a:gd name="T13" fmla="*/ 5 h 84"/>
                  <a:gd name="T14" fmla="*/ 7 w 66"/>
                  <a:gd name="T15" fmla="*/ 3 h 84"/>
                  <a:gd name="T16" fmla="*/ 0 w 66"/>
                  <a:gd name="T17" fmla="*/ 4 h 84"/>
                  <a:gd name="T18" fmla="*/ 1 w 66"/>
                  <a:gd name="T19" fmla="*/ 21 h 84"/>
                  <a:gd name="T20" fmla="*/ 7 w 66"/>
                  <a:gd name="T21" fmla="*/ 23 h 84"/>
                  <a:gd name="T22" fmla="*/ 13 w 66"/>
                  <a:gd name="T23" fmla="*/ 33 h 84"/>
                  <a:gd name="T24" fmla="*/ 3 w 66"/>
                  <a:gd name="T25" fmla="*/ 42 h 84"/>
                  <a:gd name="T26" fmla="*/ 8 w 66"/>
                  <a:gd name="T27" fmla="*/ 60 h 84"/>
                  <a:gd name="T28" fmla="*/ 11 w 66"/>
                  <a:gd name="T29" fmla="*/ 44 h 84"/>
                  <a:gd name="T30" fmla="*/ 19 w 66"/>
                  <a:gd name="T31" fmla="*/ 40 h 84"/>
                  <a:gd name="T32" fmla="*/ 25 w 66"/>
                  <a:gd name="T33" fmla="*/ 80 h 84"/>
                  <a:gd name="T34" fmla="*/ 33 w 66"/>
                  <a:gd name="T35" fmla="*/ 79 h 84"/>
                  <a:gd name="T36" fmla="*/ 31 w 66"/>
                  <a:gd name="T37" fmla="*/ 36 h 84"/>
                  <a:gd name="T38" fmla="*/ 40 w 66"/>
                  <a:gd name="T39" fmla="*/ 29 h 84"/>
                  <a:gd name="T40" fmla="*/ 39 w 66"/>
                  <a:gd name="T41" fmla="*/ 32 h 84"/>
                  <a:gd name="T42" fmla="*/ 39 w 66"/>
                  <a:gd name="T43" fmla="*/ 35 h 84"/>
                  <a:gd name="T44" fmla="*/ 33 w 66"/>
                  <a:gd name="T45" fmla="*/ 39 h 84"/>
                  <a:gd name="T46" fmla="*/ 43 w 66"/>
                  <a:gd name="T47" fmla="*/ 54 h 84"/>
                  <a:gd name="T48" fmla="*/ 45 w 66"/>
                  <a:gd name="T49" fmla="*/ 53 h 84"/>
                  <a:gd name="T50" fmla="*/ 46 w 66"/>
                  <a:gd name="T51" fmla="*/ 52 h 84"/>
                  <a:gd name="T52" fmla="*/ 62 w 66"/>
                  <a:gd name="T53" fmla="*/ 44 h 84"/>
                  <a:gd name="T54" fmla="*/ 64 w 66"/>
                  <a:gd name="T55" fmla="*/ 43 h 84"/>
                  <a:gd name="T56" fmla="*/ 66 w 66"/>
                  <a:gd name="T57" fmla="*/ 40 h 84"/>
                  <a:gd name="T58" fmla="*/ 43 w 66"/>
                  <a:gd name="T59" fmla="*/ 33 h 84"/>
                  <a:gd name="T60" fmla="*/ 41 w 66"/>
                  <a:gd name="T61" fmla="*/ 31 h 84"/>
                  <a:gd name="T62" fmla="*/ 42 w 66"/>
                  <a:gd name="T63" fmla="*/ 31 h 84"/>
                  <a:gd name="T64" fmla="*/ 47 w 66"/>
                  <a:gd name="T65" fmla="*/ 28 h 84"/>
                  <a:gd name="T66" fmla="*/ 47 w 66"/>
                  <a:gd name="T67" fmla="*/ 28 h 84"/>
                  <a:gd name="T68" fmla="*/ 48 w 66"/>
                  <a:gd name="T69" fmla="*/ 3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4">
                    <a:moveTo>
                      <a:pt x="66" y="40"/>
                    </a:move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7" y="25"/>
                      <a:pt x="57" y="26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0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6"/>
                      <a:pt x="48" y="25"/>
                      <a:pt x="46" y="26"/>
                    </a:cubicBezTo>
                    <a:cubicBezTo>
                      <a:pt x="46" y="26"/>
                      <a:pt x="46" y="25"/>
                      <a:pt x="46" y="25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3"/>
                      <a:pt x="24" y="3"/>
                    </a:cubicBezTo>
                    <a:cubicBezTo>
                      <a:pt x="24" y="3"/>
                      <a:pt x="24" y="3"/>
                      <a:pt x="23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6" y="4"/>
                    </a:cubicBezTo>
                    <a:cubicBezTo>
                      <a:pt x="15" y="4"/>
                      <a:pt x="15" y="4"/>
                      <a:pt x="14" y="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1" y="22"/>
                      <a:pt x="1" y="22"/>
                      <a:pt x="2" y="23"/>
                    </a:cubicBezTo>
                    <a:cubicBezTo>
                      <a:pt x="3" y="24"/>
                      <a:pt x="6" y="24"/>
                      <a:pt x="7" y="23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9"/>
                      <a:pt x="3" y="40"/>
                      <a:pt x="3" y="42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4" y="59"/>
                      <a:pt x="5" y="61"/>
                      <a:pt x="8" y="60"/>
                    </a:cubicBezTo>
                    <a:cubicBezTo>
                      <a:pt x="10" y="60"/>
                      <a:pt x="12" y="58"/>
                      <a:pt x="12" y="56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8" y="40"/>
                      <a:pt x="18" y="40"/>
                      <a:pt x="19" y="40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2"/>
                      <a:pt x="27" y="84"/>
                      <a:pt x="30" y="84"/>
                    </a:cubicBezTo>
                    <a:cubicBezTo>
                      <a:pt x="32" y="84"/>
                      <a:pt x="34" y="82"/>
                      <a:pt x="33" y="79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30"/>
                      <a:pt x="38" y="31"/>
                      <a:pt x="39" y="32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9" y="34"/>
                      <a:pt x="39" y="34"/>
                      <a:pt x="39" y="35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2" y="54"/>
                      <a:pt x="43" y="54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5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2"/>
                      <a:pt x="46" y="52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4" y="44"/>
                      <a:pt x="64" y="43"/>
                      <a:pt x="64" y="4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6" y="42"/>
                      <a:pt x="66" y="41"/>
                      <a:pt x="66" y="40"/>
                    </a:cubicBezTo>
                    <a:close/>
                    <a:moveTo>
                      <a:pt x="48" y="30"/>
                    </a:move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3" y="31"/>
                      <a:pt x="45" y="31"/>
                      <a:pt x="46" y="30"/>
                    </a:cubicBezTo>
                    <a:cubicBezTo>
                      <a:pt x="46" y="30"/>
                      <a:pt x="47" y="29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30"/>
                      <a:pt x="4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98" name="文本框 197">
              <a:extLst>
                <a:ext uri="{FF2B5EF4-FFF2-40B4-BE49-F238E27FC236}">
                  <a16:creationId xmlns:a16="http://schemas.microsoft.com/office/drawing/2014/main" id="{449B7A81-FD36-4042-B374-7D3A8D4175E6}"/>
                </a:ext>
              </a:extLst>
            </p:cNvPr>
            <p:cNvSpPr txBox="1"/>
            <p:nvPr/>
          </p:nvSpPr>
          <p:spPr>
            <a:xfrm>
              <a:off x="2999534" y="2579225"/>
              <a:ext cx="619875" cy="50441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STEP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6" name="矩形 155">
            <a:extLst>
              <a:ext uri="{FF2B5EF4-FFF2-40B4-BE49-F238E27FC236}">
                <a16:creationId xmlns:a16="http://schemas.microsoft.com/office/drawing/2014/main" id="{4C0FE5A2-C5DF-0F49-B594-96CB4C6B7F71}"/>
              </a:ext>
            </a:extLst>
          </p:cNvPr>
          <p:cNvSpPr/>
          <p:nvPr/>
        </p:nvSpPr>
        <p:spPr>
          <a:xfrm>
            <a:off x="782936" y="505276"/>
            <a:ext cx="3062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967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92" grpId="0" animBg="1"/>
      <p:bldP spid="95" grpId="0" animBg="1"/>
      <p:bldP spid="96" grpId="0" animBg="1"/>
      <p:bldP spid="90" grpId="0" animBg="1"/>
      <p:bldP spid="91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E96FDE9-2958-AE48-AFEC-31C72B18F3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582" y="3569550"/>
            <a:ext cx="716137" cy="7161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1570923-452A-F844-9C0C-3DEE9217CF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296" y="1839204"/>
            <a:ext cx="4012023" cy="2674682"/>
          </a:xfrm>
          <a:prstGeom prst="rect">
            <a:avLst/>
          </a:prstGeo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E6E2D64-60AE-8C4E-AF6D-D03C7E749B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45" y="1839204"/>
            <a:ext cx="4012023" cy="2674682"/>
          </a:xfrm>
          <a:prstGeom prst="rect">
            <a:avLst/>
          </a:prstGeo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5DBE7CF-B934-CF44-8679-35FBDBA8A6D5}"/>
              </a:ext>
            </a:extLst>
          </p:cNvPr>
          <p:cNvSpPr/>
          <p:nvPr/>
        </p:nvSpPr>
        <p:spPr>
          <a:xfrm>
            <a:off x="4267614" y="1905793"/>
            <a:ext cx="3603558" cy="2544980"/>
          </a:xfrm>
          <a:prstGeom prst="rect">
            <a:avLst/>
          </a:prstGeom>
          <a:noFill/>
          <a:ln w="111125">
            <a:solidFill>
              <a:srgbClr val="196576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solidFill>
                <a:srgbClr val="3D95E7"/>
              </a:solidFill>
              <a:cs typeface="+mn-ea"/>
              <a:sym typeface="+mn-lt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912DA9FE-D540-C04B-8457-375FFAA577A3}"/>
              </a:ext>
            </a:extLst>
          </p:cNvPr>
          <p:cNvSpPr txBox="1"/>
          <p:nvPr/>
        </p:nvSpPr>
        <p:spPr>
          <a:xfrm>
            <a:off x="4751739" y="2355226"/>
            <a:ext cx="2702919" cy="7543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36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4E2506B-CD28-7241-ADBD-CFB0055A555E}"/>
              </a:ext>
            </a:extLst>
          </p:cNvPr>
          <p:cNvSpPr/>
          <p:nvPr/>
        </p:nvSpPr>
        <p:spPr>
          <a:xfrm>
            <a:off x="4590240" y="3124200"/>
            <a:ext cx="3024336" cy="8670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840" tIns="45920" rIns="91840" bIns="4592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>
              <a:lnSpc>
                <a:spcPct val="130000"/>
              </a:lnSpc>
            </a:pPr>
            <a:endParaRPr lang="zh-CN" altLang="en-US" sz="1600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CBFB44-F573-5447-967D-A58025CD219D}"/>
              </a:ext>
            </a:extLst>
          </p:cNvPr>
          <p:cNvSpPr/>
          <p:nvPr/>
        </p:nvSpPr>
        <p:spPr>
          <a:xfrm>
            <a:off x="411789" y="6053354"/>
            <a:ext cx="3589326" cy="110492"/>
          </a:xfrm>
          <a:prstGeom prst="rect">
            <a:avLst/>
          </a:prstGeom>
          <a:solidFill>
            <a:srgbClr val="196576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9">
            <a:extLst>
              <a:ext uri="{FF2B5EF4-FFF2-40B4-BE49-F238E27FC236}">
                <a16:creationId xmlns:a16="http://schemas.microsoft.com/office/drawing/2014/main" id="{BDF21CEB-5828-6245-945A-353E5C7E02F3}"/>
              </a:ext>
            </a:extLst>
          </p:cNvPr>
          <p:cNvSpPr txBox="1"/>
          <p:nvPr/>
        </p:nvSpPr>
        <p:spPr>
          <a:xfrm flipH="1">
            <a:off x="357767" y="4751246"/>
            <a:ext cx="3697371" cy="10299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9BBB02C-47AD-0F4E-9A53-AA39A2C60E30}"/>
              </a:ext>
            </a:extLst>
          </p:cNvPr>
          <p:cNvSpPr/>
          <p:nvPr/>
        </p:nvSpPr>
        <p:spPr>
          <a:xfrm>
            <a:off x="4270557" y="6053354"/>
            <a:ext cx="3589326" cy="110492"/>
          </a:xfrm>
          <a:prstGeom prst="rect">
            <a:avLst/>
          </a:prstGeom>
          <a:solidFill>
            <a:srgbClr val="196576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9">
            <a:extLst>
              <a:ext uri="{FF2B5EF4-FFF2-40B4-BE49-F238E27FC236}">
                <a16:creationId xmlns:a16="http://schemas.microsoft.com/office/drawing/2014/main" id="{26EE0979-DBDC-3F45-AF5B-3FD4907EFB7B}"/>
              </a:ext>
            </a:extLst>
          </p:cNvPr>
          <p:cNvSpPr txBox="1"/>
          <p:nvPr/>
        </p:nvSpPr>
        <p:spPr>
          <a:xfrm flipH="1">
            <a:off x="4216535" y="4751246"/>
            <a:ext cx="3697371" cy="10299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5FB7294-9F1D-C741-B3F0-83ECDF04F0C0}"/>
              </a:ext>
            </a:extLst>
          </p:cNvPr>
          <p:cNvSpPr/>
          <p:nvPr/>
        </p:nvSpPr>
        <p:spPr>
          <a:xfrm>
            <a:off x="8147613" y="6053354"/>
            <a:ext cx="3589326" cy="110492"/>
          </a:xfrm>
          <a:prstGeom prst="rect">
            <a:avLst/>
          </a:prstGeom>
          <a:solidFill>
            <a:srgbClr val="196576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9">
            <a:extLst>
              <a:ext uri="{FF2B5EF4-FFF2-40B4-BE49-F238E27FC236}">
                <a16:creationId xmlns:a16="http://schemas.microsoft.com/office/drawing/2014/main" id="{1FDA60AE-E7E9-554B-99F3-2B3D9123D027}"/>
              </a:ext>
            </a:extLst>
          </p:cNvPr>
          <p:cNvSpPr txBox="1"/>
          <p:nvPr/>
        </p:nvSpPr>
        <p:spPr>
          <a:xfrm flipH="1">
            <a:off x="8093591" y="4751246"/>
            <a:ext cx="3697371" cy="10299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236CB8D-A622-C24F-8A2A-AE11C7CF8105}"/>
              </a:ext>
            </a:extLst>
          </p:cNvPr>
          <p:cNvSpPr/>
          <p:nvPr/>
        </p:nvSpPr>
        <p:spPr>
          <a:xfrm>
            <a:off x="782936" y="505276"/>
            <a:ext cx="3062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204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>
            <a:extLst>
              <a:ext uri="{FF2B5EF4-FFF2-40B4-BE49-F238E27FC236}">
                <a16:creationId xmlns:a16="http://schemas.microsoft.com/office/drawing/2014/main" id="{48195AAA-0E41-774B-A545-58FD45F5379A}"/>
              </a:ext>
            </a:extLst>
          </p:cNvPr>
          <p:cNvSpPr/>
          <p:nvPr/>
        </p:nvSpPr>
        <p:spPr>
          <a:xfrm rot="5400000" flipH="1">
            <a:off x="5337375" y="2211653"/>
            <a:ext cx="724485" cy="1216512"/>
          </a:xfrm>
          <a:prstGeom prst="round2SameRect">
            <a:avLst/>
          </a:prstGeom>
          <a:solidFill>
            <a:srgbClr val="19657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4" name="同侧圆角矩形 13">
            <a:extLst>
              <a:ext uri="{FF2B5EF4-FFF2-40B4-BE49-F238E27FC236}">
                <a16:creationId xmlns:a16="http://schemas.microsoft.com/office/drawing/2014/main" id="{E3F53F43-BF4D-EB46-BAB3-1D0539B6B302}"/>
              </a:ext>
            </a:extLst>
          </p:cNvPr>
          <p:cNvSpPr/>
          <p:nvPr/>
        </p:nvSpPr>
        <p:spPr>
          <a:xfrm rot="5400000" flipH="1">
            <a:off x="5337375" y="3404820"/>
            <a:ext cx="724486" cy="1216512"/>
          </a:xfrm>
          <a:prstGeom prst="round2SameRect">
            <a:avLst/>
          </a:prstGeom>
          <a:solidFill>
            <a:srgbClr val="19657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5" name="同侧圆角矩形 14">
            <a:extLst>
              <a:ext uri="{FF2B5EF4-FFF2-40B4-BE49-F238E27FC236}">
                <a16:creationId xmlns:a16="http://schemas.microsoft.com/office/drawing/2014/main" id="{CB44527F-25B7-574D-A4F9-FC892D78E512}"/>
              </a:ext>
            </a:extLst>
          </p:cNvPr>
          <p:cNvSpPr/>
          <p:nvPr/>
        </p:nvSpPr>
        <p:spPr>
          <a:xfrm rot="5400000" flipH="1">
            <a:off x="5337375" y="4653728"/>
            <a:ext cx="724486" cy="1216512"/>
          </a:xfrm>
          <a:prstGeom prst="round2SameRect">
            <a:avLst/>
          </a:prstGeom>
          <a:solidFill>
            <a:srgbClr val="196576"/>
          </a:solidFill>
          <a:ln>
            <a:noFill/>
          </a:ln>
          <a:effectLst>
            <a:outerShdw blurRad="25400" dist="12700" dir="2700000" algn="tl" rotWithShape="0">
              <a:schemeClr val="accent5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D4C2A951-5608-BB45-BA15-374B4C6C2901}"/>
              </a:ext>
            </a:extLst>
          </p:cNvPr>
          <p:cNvSpPr/>
          <p:nvPr/>
        </p:nvSpPr>
        <p:spPr>
          <a:xfrm>
            <a:off x="1935653" y="1836684"/>
            <a:ext cx="3155393" cy="4350357"/>
          </a:xfrm>
          <a:prstGeom prst="roundRect">
            <a:avLst>
              <a:gd name="adj" fmla="val 5421"/>
            </a:avLst>
          </a:prstGeom>
          <a:gradFill flip="none" rotWithShape="1">
            <a:gsLst>
              <a:gs pos="50000">
                <a:schemeClr val="accent3"/>
              </a:gs>
              <a:gs pos="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12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5E1D6BA4-5234-AE45-ACB5-A6EC230D2FC8}"/>
              </a:ext>
            </a:extLst>
          </p:cNvPr>
          <p:cNvSpPr/>
          <p:nvPr/>
        </p:nvSpPr>
        <p:spPr>
          <a:xfrm>
            <a:off x="2100134" y="1984115"/>
            <a:ext cx="2826431" cy="3896815"/>
          </a:xfrm>
          <a:prstGeom prst="roundRect">
            <a:avLst>
              <a:gd name="adj" fmla="val 2201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073DE21-704B-2744-9C27-C39D464CE042}"/>
              </a:ext>
            </a:extLst>
          </p:cNvPr>
          <p:cNvGrpSpPr/>
          <p:nvPr/>
        </p:nvGrpSpPr>
        <p:grpSpPr>
          <a:xfrm>
            <a:off x="2382041" y="1655007"/>
            <a:ext cx="2262617" cy="599736"/>
            <a:chOff x="3734206" y="1430045"/>
            <a:chExt cx="2262617" cy="599736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33ECB34C-9873-9E41-A29C-D91106EDEB5A}"/>
                </a:ext>
              </a:extLst>
            </p:cNvPr>
            <p:cNvGrpSpPr/>
            <p:nvPr/>
          </p:nvGrpSpPr>
          <p:grpSpPr>
            <a:xfrm>
              <a:off x="4244699" y="1430045"/>
              <a:ext cx="220646" cy="599736"/>
              <a:chOff x="4621429" y="1440947"/>
              <a:chExt cx="220646" cy="599736"/>
            </a:xfrm>
          </p:grpSpPr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0C6650DD-5FD6-6B40-920D-044146EF163B}"/>
                  </a:ext>
                </a:extLst>
              </p:cNvPr>
              <p:cNvSpPr/>
              <p:nvPr/>
            </p:nvSpPr>
            <p:spPr>
              <a:xfrm flipH="1">
                <a:off x="4621429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48EE17D4-3E79-7E4E-A352-9443644ECB1E}"/>
                  </a:ext>
                </a:extLst>
              </p:cNvPr>
              <p:cNvSpPr/>
              <p:nvPr/>
            </p:nvSpPr>
            <p:spPr>
              <a:xfrm flipH="1">
                <a:off x="4641492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圆角矩形 77">
                <a:extLst>
                  <a:ext uri="{FF2B5EF4-FFF2-40B4-BE49-F238E27FC236}">
                    <a16:creationId xmlns:a16="http://schemas.microsoft.com/office/drawing/2014/main" id="{FA39FF12-55A8-D845-8354-CC5A1BC15E99}"/>
                  </a:ext>
                </a:extLst>
              </p:cNvPr>
              <p:cNvSpPr/>
              <p:nvPr/>
            </p:nvSpPr>
            <p:spPr>
              <a:xfrm flipH="1">
                <a:off x="4759206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圆角矩形 78">
                <a:extLst>
                  <a:ext uri="{FF2B5EF4-FFF2-40B4-BE49-F238E27FC236}">
                    <a16:creationId xmlns:a16="http://schemas.microsoft.com/office/drawing/2014/main" id="{A1F530C0-DD2E-254C-9594-510E668A41E5}"/>
                  </a:ext>
                </a:extLst>
              </p:cNvPr>
              <p:cNvSpPr/>
              <p:nvPr/>
            </p:nvSpPr>
            <p:spPr>
              <a:xfrm flipH="1">
                <a:off x="468851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69C30D2D-7A24-844B-B903-A774CBBD0ABB}"/>
                </a:ext>
              </a:extLst>
            </p:cNvPr>
            <p:cNvGrpSpPr/>
            <p:nvPr/>
          </p:nvGrpSpPr>
          <p:grpSpPr>
            <a:xfrm>
              <a:off x="3734206" y="1430045"/>
              <a:ext cx="220646" cy="599736"/>
              <a:chOff x="4339321" y="1440947"/>
              <a:chExt cx="220646" cy="599736"/>
            </a:xfrm>
          </p:grpSpPr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D83FF817-EDA3-A44D-9C8B-86F9102DBBB7}"/>
                  </a:ext>
                </a:extLst>
              </p:cNvPr>
              <p:cNvSpPr/>
              <p:nvPr/>
            </p:nvSpPr>
            <p:spPr>
              <a:xfrm flipH="1">
                <a:off x="4339321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42ABEA2C-0A68-D141-B4FD-D0B2BA2AD7AA}"/>
                  </a:ext>
                </a:extLst>
              </p:cNvPr>
              <p:cNvSpPr/>
              <p:nvPr/>
            </p:nvSpPr>
            <p:spPr>
              <a:xfrm flipH="1">
                <a:off x="4359385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圆角矩形 73">
                <a:extLst>
                  <a:ext uri="{FF2B5EF4-FFF2-40B4-BE49-F238E27FC236}">
                    <a16:creationId xmlns:a16="http://schemas.microsoft.com/office/drawing/2014/main" id="{C1B1A84E-EDE8-034A-AF30-B0EA2C341B8A}"/>
                  </a:ext>
                </a:extLst>
              </p:cNvPr>
              <p:cNvSpPr/>
              <p:nvPr/>
            </p:nvSpPr>
            <p:spPr>
              <a:xfrm flipH="1">
                <a:off x="447043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圆角矩形 74">
                <a:extLst>
                  <a:ext uri="{FF2B5EF4-FFF2-40B4-BE49-F238E27FC236}">
                    <a16:creationId xmlns:a16="http://schemas.microsoft.com/office/drawing/2014/main" id="{8A87D415-0DEF-864E-A22D-CD4CC9906829}"/>
                  </a:ext>
                </a:extLst>
              </p:cNvPr>
              <p:cNvSpPr/>
              <p:nvPr/>
            </p:nvSpPr>
            <p:spPr>
              <a:xfrm flipH="1">
                <a:off x="439974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1EB336B4-9DC3-054D-958D-BDFE906EF8E0}"/>
                </a:ext>
              </a:extLst>
            </p:cNvPr>
            <p:cNvGrpSpPr/>
            <p:nvPr/>
          </p:nvGrpSpPr>
          <p:grpSpPr>
            <a:xfrm>
              <a:off x="5265685" y="1430045"/>
              <a:ext cx="220646" cy="599736"/>
              <a:chOff x="5670727" y="1440947"/>
              <a:chExt cx="220646" cy="599736"/>
            </a:xfrm>
          </p:grpSpPr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9B06938B-719D-594D-BA61-9B9AFC5C664E}"/>
                  </a:ext>
                </a:extLst>
              </p:cNvPr>
              <p:cNvSpPr/>
              <p:nvPr/>
            </p:nvSpPr>
            <p:spPr>
              <a:xfrm flipH="1">
                <a:off x="5670727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DB668B6F-D663-6744-B4DD-43439002B3A3}"/>
                  </a:ext>
                </a:extLst>
              </p:cNvPr>
              <p:cNvSpPr/>
              <p:nvPr/>
            </p:nvSpPr>
            <p:spPr>
              <a:xfrm flipH="1">
                <a:off x="5690790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圆角矩形 69">
                <a:extLst>
                  <a:ext uri="{FF2B5EF4-FFF2-40B4-BE49-F238E27FC236}">
                    <a16:creationId xmlns:a16="http://schemas.microsoft.com/office/drawing/2014/main" id="{CB30ECF7-034D-384F-8B7D-CB4B996852A4}"/>
                  </a:ext>
                </a:extLst>
              </p:cNvPr>
              <p:cNvSpPr/>
              <p:nvPr/>
            </p:nvSpPr>
            <p:spPr>
              <a:xfrm flipH="1">
                <a:off x="5808504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圆角矩形 70">
                <a:extLst>
                  <a:ext uri="{FF2B5EF4-FFF2-40B4-BE49-F238E27FC236}">
                    <a16:creationId xmlns:a16="http://schemas.microsoft.com/office/drawing/2014/main" id="{1998FC14-D28D-7D42-BFD7-394A05E2B9F2}"/>
                  </a:ext>
                </a:extLst>
              </p:cNvPr>
              <p:cNvSpPr/>
              <p:nvPr/>
            </p:nvSpPr>
            <p:spPr>
              <a:xfrm flipH="1">
                <a:off x="573781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BD81875E-9E63-414E-B9A1-F1B8B0E2B6F1}"/>
                </a:ext>
              </a:extLst>
            </p:cNvPr>
            <p:cNvGrpSpPr/>
            <p:nvPr/>
          </p:nvGrpSpPr>
          <p:grpSpPr>
            <a:xfrm>
              <a:off x="4755192" y="1430045"/>
              <a:ext cx="220646" cy="599736"/>
              <a:chOff x="5388619" y="1440947"/>
              <a:chExt cx="220646" cy="599736"/>
            </a:xfrm>
          </p:grpSpPr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D29E4F92-B4B0-BA44-8ACC-A0E6CFFE1438}"/>
                  </a:ext>
                </a:extLst>
              </p:cNvPr>
              <p:cNvSpPr/>
              <p:nvPr/>
            </p:nvSpPr>
            <p:spPr>
              <a:xfrm flipH="1">
                <a:off x="5388619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43F2A041-267D-DC48-9157-C7E83A83A811}"/>
                  </a:ext>
                </a:extLst>
              </p:cNvPr>
              <p:cNvSpPr/>
              <p:nvPr/>
            </p:nvSpPr>
            <p:spPr>
              <a:xfrm flipH="1">
                <a:off x="5408683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圆角矩形 65">
                <a:extLst>
                  <a:ext uri="{FF2B5EF4-FFF2-40B4-BE49-F238E27FC236}">
                    <a16:creationId xmlns:a16="http://schemas.microsoft.com/office/drawing/2014/main" id="{73FA93D8-CD87-FE46-B84B-CBD7D37CFF2A}"/>
                  </a:ext>
                </a:extLst>
              </p:cNvPr>
              <p:cNvSpPr/>
              <p:nvPr/>
            </p:nvSpPr>
            <p:spPr>
              <a:xfrm flipH="1">
                <a:off x="551973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圆角矩形 66">
                <a:extLst>
                  <a:ext uri="{FF2B5EF4-FFF2-40B4-BE49-F238E27FC236}">
                    <a16:creationId xmlns:a16="http://schemas.microsoft.com/office/drawing/2014/main" id="{CF98946B-3275-094D-BF21-7D33A2C261F2}"/>
                  </a:ext>
                </a:extLst>
              </p:cNvPr>
              <p:cNvSpPr/>
              <p:nvPr/>
            </p:nvSpPr>
            <p:spPr>
              <a:xfrm flipH="1">
                <a:off x="544904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CE918992-17F4-0F42-BDC6-8CCC33E12CC6}"/>
                </a:ext>
              </a:extLst>
            </p:cNvPr>
            <p:cNvGrpSpPr/>
            <p:nvPr/>
          </p:nvGrpSpPr>
          <p:grpSpPr>
            <a:xfrm>
              <a:off x="5776177" y="1430045"/>
              <a:ext cx="220646" cy="599736"/>
              <a:chOff x="6720025" y="1419143"/>
              <a:chExt cx="220646" cy="599736"/>
            </a:xfrm>
          </p:grpSpPr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547ED133-98AB-2E41-805A-2D51D9D7BAC5}"/>
                  </a:ext>
                </a:extLst>
              </p:cNvPr>
              <p:cNvSpPr/>
              <p:nvPr/>
            </p:nvSpPr>
            <p:spPr>
              <a:xfrm flipH="1">
                <a:off x="6720025" y="1798236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7E1B48CE-116F-7744-92A5-54BADD0F39E8}"/>
                  </a:ext>
                </a:extLst>
              </p:cNvPr>
              <p:cNvSpPr/>
              <p:nvPr/>
            </p:nvSpPr>
            <p:spPr>
              <a:xfrm flipH="1">
                <a:off x="6740088" y="1818293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圆角矩形 61">
                <a:extLst>
                  <a:ext uri="{FF2B5EF4-FFF2-40B4-BE49-F238E27FC236}">
                    <a16:creationId xmlns:a16="http://schemas.microsoft.com/office/drawing/2014/main" id="{D6813A7E-4EF0-B149-AF1B-ABC7CC54C644}"/>
                  </a:ext>
                </a:extLst>
              </p:cNvPr>
              <p:cNvSpPr/>
              <p:nvPr/>
            </p:nvSpPr>
            <p:spPr>
              <a:xfrm flipH="1">
                <a:off x="6857802" y="1419143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圆角矩形 62">
                <a:extLst>
                  <a:ext uri="{FF2B5EF4-FFF2-40B4-BE49-F238E27FC236}">
                    <a16:creationId xmlns:a16="http://schemas.microsoft.com/office/drawing/2014/main" id="{23906C98-9A1D-B14D-BFCA-A6DC04EEE768}"/>
                  </a:ext>
                </a:extLst>
              </p:cNvPr>
              <p:cNvSpPr/>
              <p:nvPr/>
            </p:nvSpPr>
            <p:spPr>
              <a:xfrm flipH="1">
                <a:off x="6787113" y="1419143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任意多边形 65">
            <a:extLst>
              <a:ext uri="{FF2B5EF4-FFF2-40B4-BE49-F238E27FC236}">
                <a16:creationId xmlns:a16="http://schemas.microsoft.com/office/drawing/2014/main" id="{2FF81FEF-BF6C-9E49-82D9-FCBDEAD69E1C}"/>
              </a:ext>
            </a:extLst>
          </p:cNvPr>
          <p:cNvSpPr/>
          <p:nvPr/>
        </p:nvSpPr>
        <p:spPr>
          <a:xfrm>
            <a:off x="1522724" y="2318605"/>
            <a:ext cx="1536993" cy="1002608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solidFill>
            <a:srgbClr val="19657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0" name="文本框 33">
            <a:extLst>
              <a:ext uri="{FF2B5EF4-FFF2-40B4-BE49-F238E27FC236}">
                <a16:creationId xmlns:a16="http://schemas.microsoft.com/office/drawing/2014/main" id="{BBABDA5E-1DA2-664D-A8C6-043DE2BBC110}"/>
              </a:ext>
            </a:extLst>
          </p:cNvPr>
          <p:cNvSpPr txBox="1"/>
          <p:nvPr/>
        </p:nvSpPr>
        <p:spPr>
          <a:xfrm>
            <a:off x="1987291" y="2558299"/>
            <a:ext cx="503664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800" b="1" dirty="0">
                <a:solidFill>
                  <a:schemeClr val="bg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chemeClr val="bg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任意多边形 66">
            <a:extLst>
              <a:ext uri="{FF2B5EF4-FFF2-40B4-BE49-F238E27FC236}">
                <a16:creationId xmlns:a16="http://schemas.microsoft.com/office/drawing/2014/main" id="{1AE8D12E-AE51-E641-A51C-DA4EEED7C67F}"/>
              </a:ext>
            </a:extLst>
          </p:cNvPr>
          <p:cNvSpPr/>
          <p:nvPr/>
        </p:nvSpPr>
        <p:spPr>
          <a:xfrm>
            <a:off x="1522724" y="3517688"/>
            <a:ext cx="1536993" cy="1002609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solidFill>
            <a:srgbClr val="19657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2" name="文本框 35">
            <a:extLst>
              <a:ext uri="{FF2B5EF4-FFF2-40B4-BE49-F238E27FC236}">
                <a16:creationId xmlns:a16="http://schemas.microsoft.com/office/drawing/2014/main" id="{54AB35EB-90E9-CC49-9653-F09C530C351D}"/>
              </a:ext>
            </a:extLst>
          </p:cNvPr>
          <p:cNvSpPr txBox="1"/>
          <p:nvPr/>
        </p:nvSpPr>
        <p:spPr>
          <a:xfrm>
            <a:off x="1959238" y="3757382"/>
            <a:ext cx="566181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800" b="1" dirty="0">
                <a:solidFill>
                  <a:schemeClr val="bg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chemeClr val="bg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任意多边形 93">
            <a:extLst>
              <a:ext uri="{FF2B5EF4-FFF2-40B4-BE49-F238E27FC236}">
                <a16:creationId xmlns:a16="http://schemas.microsoft.com/office/drawing/2014/main" id="{D47E9AAB-99B0-744C-8BAB-3558FE3455AE}"/>
              </a:ext>
            </a:extLst>
          </p:cNvPr>
          <p:cNvSpPr/>
          <p:nvPr/>
        </p:nvSpPr>
        <p:spPr>
          <a:xfrm>
            <a:off x="1522724" y="4766596"/>
            <a:ext cx="1536993" cy="1002609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solidFill>
            <a:srgbClr val="19657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4" name="文本框 37">
            <a:extLst>
              <a:ext uri="{FF2B5EF4-FFF2-40B4-BE49-F238E27FC236}">
                <a16:creationId xmlns:a16="http://schemas.microsoft.com/office/drawing/2014/main" id="{36AE4108-1F7F-BB42-B8B4-20084F9DE9B3}"/>
              </a:ext>
            </a:extLst>
          </p:cNvPr>
          <p:cNvSpPr txBox="1"/>
          <p:nvPr/>
        </p:nvSpPr>
        <p:spPr>
          <a:xfrm>
            <a:off x="1959238" y="5006290"/>
            <a:ext cx="564578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800" b="1" dirty="0">
                <a:solidFill>
                  <a:schemeClr val="bg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chemeClr val="bg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9B9B7D6-DAE2-0F4B-9BDE-99EE6B572CEA}"/>
              </a:ext>
            </a:extLst>
          </p:cNvPr>
          <p:cNvSpPr/>
          <p:nvPr/>
        </p:nvSpPr>
        <p:spPr>
          <a:xfrm rot="16200000">
            <a:off x="3504948" y="2124904"/>
            <a:ext cx="16803" cy="234000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</a:ln>
          <a:effectLst>
            <a:innerShdw dist="254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D716B76-DA2D-DE41-889F-0C518F528DE1}"/>
              </a:ext>
            </a:extLst>
          </p:cNvPr>
          <p:cNvSpPr/>
          <p:nvPr/>
        </p:nvSpPr>
        <p:spPr>
          <a:xfrm rot="16200000">
            <a:off x="3504948" y="3483503"/>
            <a:ext cx="16803" cy="234000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</a:ln>
          <a:effectLst>
            <a:innerShdw dist="254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5CB6B6F-C7A3-B741-A857-1CFBBA8820F9}"/>
              </a:ext>
            </a:extLst>
          </p:cNvPr>
          <p:cNvGrpSpPr>
            <a:grpSpLocks noChangeAspect="1"/>
          </p:cNvGrpSpPr>
          <p:nvPr/>
        </p:nvGrpSpPr>
        <p:grpSpPr>
          <a:xfrm>
            <a:off x="5227564" y="2762310"/>
            <a:ext cx="185614" cy="115199"/>
            <a:chOff x="5936153" y="2499801"/>
            <a:chExt cx="306610" cy="190293"/>
          </a:xfrm>
        </p:grpSpPr>
        <p:sp>
          <p:nvSpPr>
            <p:cNvPr id="53" name="燕尾形 52">
              <a:extLst>
                <a:ext uri="{FF2B5EF4-FFF2-40B4-BE49-F238E27FC236}">
                  <a16:creationId xmlns:a16="http://schemas.microsoft.com/office/drawing/2014/main" id="{B5A0AC87-BB83-9441-BE59-C1990737949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36153" y="2499801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4" name="燕尾形 53">
              <a:extLst>
                <a:ext uri="{FF2B5EF4-FFF2-40B4-BE49-F238E27FC236}">
                  <a16:creationId xmlns:a16="http://schemas.microsoft.com/office/drawing/2014/main" id="{910D6A7C-14FF-5F45-85BE-B30FB34C947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64578" y="2499801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E2D9E8A-23A1-404A-B6A7-04B459B2BAEC}"/>
              </a:ext>
            </a:extLst>
          </p:cNvPr>
          <p:cNvGrpSpPr>
            <a:grpSpLocks noChangeAspect="1"/>
          </p:cNvGrpSpPr>
          <p:nvPr/>
        </p:nvGrpSpPr>
        <p:grpSpPr>
          <a:xfrm>
            <a:off x="5227564" y="3955477"/>
            <a:ext cx="185614" cy="115199"/>
            <a:chOff x="5936153" y="3692968"/>
            <a:chExt cx="306610" cy="190293"/>
          </a:xfrm>
        </p:grpSpPr>
        <p:sp>
          <p:nvSpPr>
            <p:cNvPr id="51" name="燕尾形 50">
              <a:extLst>
                <a:ext uri="{FF2B5EF4-FFF2-40B4-BE49-F238E27FC236}">
                  <a16:creationId xmlns:a16="http://schemas.microsoft.com/office/drawing/2014/main" id="{20D710FE-09A7-4846-8E73-A9DF88C80A1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36153" y="3692968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2" name="燕尾形 51">
              <a:extLst>
                <a:ext uri="{FF2B5EF4-FFF2-40B4-BE49-F238E27FC236}">
                  <a16:creationId xmlns:a16="http://schemas.microsoft.com/office/drawing/2014/main" id="{9F3FD28F-AF76-D743-80F0-BFFEF6593DE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64578" y="3692968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2D9E134-1440-3441-B5B0-041F0F1FFDCB}"/>
              </a:ext>
            </a:extLst>
          </p:cNvPr>
          <p:cNvGrpSpPr>
            <a:grpSpLocks noChangeAspect="1"/>
          </p:cNvGrpSpPr>
          <p:nvPr/>
        </p:nvGrpSpPr>
        <p:grpSpPr>
          <a:xfrm>
            <a:off x="5227564" y="5204385"/>
            <a:ext cx="185614" cy="115199"/>
            <a:chOff x="5936153" y="4941876"/>
            <a:chExt cx="306610" cy="190293"/>
          </a:xfrm>
        </p:grpSpPr>
        <p:sp>
          <p:nvSpPr>
            <p:cNvPr id="49" name="燕尾形 48">
              <a:extLst>
                <a:ext uri="{FF2B5EF4-FFF2-40B4-BE49-F238E27FC236}">
                  <a16:creationId xmlns:a16="http://schemas.microsoft.com/office/drawing/2014/main" id="{C9551CA0-F103-3346-B894-286CB22493F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36153" y="4941876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0" name="燕尾形 49">
              <a:extLst>
                <a:ext uri="{FF2B5EF4-FFF2-40B4-BE49-F238E27FC236}">
                  <a16:creationId xmlns:a16="http://schemas.microsoft.com/office/drawing/2014/main" id="{4B176B12-3CCA-5D45-8CA4-F7BA7328CDE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64578" y="4941876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</p:grpSp>
      <p:sp>
        <p:nvSpPr>
          <p:cNvPr id="30" name="KSO_Shape">
            <a:extLst>
              <a:ext uri="{FF2B5EF4-FFF2-40B4-BE49-F238E27FC236}">
                <a16:creationId xmlns:a16="http://schemas.microsoft.com/office/drawing/2014/main" id="{E3391271-CA42-6543-B8AE-932B0D0FA517}"/>
              </a:ext>
            </a:extLst>
          </p:cNvPr>
          <p:cNvSpPr>
            <a:spLocks noChangeAspect="1"/>
          </p:cNvSpPr>
          <p:nvPr/>
        </p:nvSpPr>
        <p:spPr>
          <a:xfrm>
            <a:off x="5689622" y="2656098"/>
            <a:ext cx="341868" cy="327622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1" name="KSO_Shape">
            <a:extLst>
              <a:ext uri="{FF2B5EF4-FFF2-40B4-BE49-F238E27FC236}">
                <a16:creationId xmlns:a16="http://schemas.microsoft.com/office/drawing/2014/main" id="{91FE60C0-2F78-A049-8A52-0C4E3145F461}"/>
              </a:ext>
            </a:extLst>
          </p:cNvPr>
          <p:cNvSpPr>
            <a:spLocks noChangeAspect="1"/>
          </p:cNvSpPr>
          <p:nvPr/>
        </p:nvSpPr>
        <p:spPr>
          <a:xfrm>
            <a:off x="5676753" y="3822934"/>
            <a:ext cx="367606" cy="380284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2" name="KSO_Shape">
            <a:extLst>
              <a:ext uri="{FF2B5EF4-FFF2-40B4-BE49-F238E27FC236}">
                <a16:creationId xmlns:a16="http://schemas.microsoft.com/office/drawing/2014/main" id="{423866C0-AB82-C54F-97B2-D1C55D60A952}"/>
              </a:ext>
            </a:extLst>
          </p:cNvPr>
          <p:cNvSpPr>
            <a:spLocks noChangeAspect="1"/>
          </p:cNvSpPr>
          <p:nvPr/>
        </p:nvSpPr>
        <p:spPr>
          <a:xfrm flipH="1">
            <a:off x="5677099" y="5092897"/>
            <a:ext cx="366915" cy="338175"/>
          </a:xfrm>
          <a:custGeom>
            <a:avLst/>
            <a:gdLst/>
            <a:ahLst/>
            <a:cxnLst/>
            <a:rect l="l" t="t" r="r" b="b"/>
            <a:pathLst>
              <a:path w="2922576" h="269212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5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7BE5A22-182F-894F-A0BB-DADFDB27C891}"/>
              </a:ext>
            </a:extLst>
          </p:cNvPr>
          <p:cNvGrpSpPr/>
          <p:nvPr/>
        </p:nvGrpSpPr>
        <p:grpSpPr>
          <a:xfrm>
            <a:off x="3144841" y="2558299"/>
            <a:ext cx="1419489" cy="652656"/>
            <a:chOff x="1572578" y="2668585"/>
            <a:chExt cx="1437140" cy="661009"/>
          </a:xfrm>
        </p:grpSpPr>
        <p:sp>
          <p:nvSpPr>
            <p:cNvPr id="47" name="文本框 56">
              <a:extLst>
                <a:ext uri="{FF2B5EF4-FFF2-40B4-BE49-F238E27FC236}">
                  <a16:creationId xmlns:a16="http://schemas.microsoft.com/office/drawing/2014/main" id="{DF6187DB-88BC-D249-B01E-EA76ABCAAE26}"/>
                </a:ext>
              </a:extLst>
            </p:cNvPr>
            <p:cNvSpPr txBox="1"/>
            <p:nvPr/>
          </p:nvSpPr>
          <p:spPr>
            <a:xfrm>
              <a:off x="1600642" y="2668585"/>
              <a:ext cx="1361616" cy="311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149">
              <a:extLst>
                <a:ext uri="{FF2B5EF4-FFF2-40B4-BE49-F238E27FC236}">
                  <a16:creationId xmlns:a16="http://schemas.microsoft.com/office/drawing/2014/main" id="{1AF96B90-6B6D-964D-BAFC-8B1366572E84}"/>
                </a:ext>
              </a:extLst>
            </p:cNvPr>
            <p:cNvSpPr txBox="1"/>
            <p:nvPr/>
          </p:nvSpPr>
          <p:spPr>
            <a:xfrm>
              <a:off x="1572578" y="2910661"/>
              <a:ext cx="1437140" cy="418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01184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2E035BB-8DB1-C846-B424-1CE1F0B8D215}"/>
              </a:ext>
            </a:extLst>
          </p:cNvPr>
          <p:cNvGrpSpPr/>
          <p:nvPr/>
        </p:nvGrpSpPr>
        <p:grpSpPr>
          <a:xfrm>
            <a:off x="3144841" y="3716657"/>
            <a:ext cx="1419489" cy="669067"/>
            <a:chOff x="1572578" y="2648911"/>
            <a:chExt cx="1437140" cy="677630"/>
          </a:xfrm>
        </p:grpSpPr>
        <p:sp>
          <p:nvSpPr>
            <p:cNvPr id="45" name="文本框 56">
              <a:extLst>
                <a:ext uri="{FF2B5EF4-FFF2-40B4-BE49-F238E27FC236}">
                  <a16:creationId xmlns:a16="http://schemas.microsoft.com/office/drawing/2014/main" id="{F05CB655-6378-C740-9042-91D2BEB7A8D8}"/>
                </a:ext>
              </a:extLst>
            </p:cNvPr>
            <p:cNvSpPr txBox="1"/>
            <p:nvPr/>
          </p:nvSpPr>
          <p:spPr>
            <a:xfrm>
              <a:off x="1652923" y="2648911"/>
              <a:ext cx="1202335" cy="311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149">
              <a:extLst>
                <a:ext uri="{FF2B5EF4-FFF2-40B4-BE49-F238E27FC236}">
                  <a16:creationId xmlns:a16="http://schemas.microsoft.com/office/drawing/2014/main" id="{D8142B61-562F-0A4F-8704-8F75E5F4D7F5}"/>
                </a:ext>
              </a:extLst>
            </p:cNvPr>
            <p:cNvSpPr txBox="1"/>
            <p:nvPr/>
          </p:nvSpPr>
          <p:spPr>
            <a:xfrm>
              <a:off x="1572578" y="2910661"/>
              <a:ext cx="1437140" cy="41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01184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6B010A8-44A3-FF46-980E-BC70A492DF56}"/>
              </a:ext>
            </a:extLst>
          </p:cNvPr>
          <p:cNvGrpSpPr/>
          <p:nvPr/>
        </p:nvGrpSpPr>
        <p:grpSpPr>
          <a:xfrm>
            <a:off x="3144841" y="4899738"/>
            <a:ext cx="1419489" cy="669067"/>
            <a:chOff x="1572578" y="2648911"/>
            <a:chExt cx="1437140" cy="677630"/>
          </a:xfrm>
        </p:grpSpPr>
        <p:sp>
          <p:nvSpPr>
            <p:cNvPr id="43" name="文本框 56">
              <a:extLst>
                <a:ext uri="{FF2B5EF4-FFF2-40B4-BE49-F238E27FC236}">
                  <a16:creationId xmlns:a16="http://schemas.microsoft.com/office/drawing/2014/main" id="{241134D3-2092-CC4E-94AD-731B1B2F599B}"/>
                </a:ext>
              </a:extLst>
            </p:cNvPr>
            <p:cNvSpPr txBox="1"/>
            <p:nvPr/>
          </p:nvSpPr>
          <p:spPr>
            <a:xfrm>
              <a:off x="1652923" y="2648911"/>
              <a:ext cx="1202334" cy="311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149">
              <a:extLst>
                <a:ext uri="{FF2B5EF4-FFF2-40B4-BE49-F238E27FC236}">
                  <a16:creationId xmlns:a16="http://schemas.microsoft.com/office/drawing/2014/main" id="{D18A74A9-09F2-AD41-B57D-670D221378D3}"/>
                </a:ext>
              </a:extLst>
            </p:cNvPr>
            <p:cNvSpPr txBox="1"/>
            <p:nvPr/>
          </p:nvSpPr>
          <p:spPr>
            <a:xfrm>
              <a:off x="1572578" y="2910661"/>
              <a:ext cx="1437140" cy="41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01184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94">
            <a:extLst>
              <a:ext uri="{FF2B5EF4-FFF2-40B4-BE49-F238E27FC236}">
                <a16:creationId xmlns:a16="http://schemas.microsoft.com/office/drawing/2014/main" id="{BEEC1819-061B-294B-BED2-7CE7802F4B91}"/>
              </a:ext>
            </a:extLst>
          </p:cNvPr>
          <p:cNvSpPr txBox="1"/>
          <p:nvPr/>
        </p:nvSpPr>
        <p:spPr>
          <a:xfrm>
            <a:off x="6906135" y="2416168"/>
            <a:ext cx="1802083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113">
            <a:extLst>
              <a:ext uri="{FF2B5EF4-FFF2-40B4-BE49-F238E27FC236}">
                <a16:creationId xmlns:a16="http://schemas.microsoft.com/office/drawing/2014/main" id="{821494B4-B78A-BE40-A405-D8A6E7455585}"/>
              </a:ext>
            </a:extLst>
          </p:cNvPr>
          <p:cNvSpPr txBox="1"/>
          <p:nvPr/>
        </p:nvSpPr>
        <p:spPr>
          <a:xfrm>
            <a:off x="6906135" y="2703958"/>
            <a:ext cx="3742649" cy="7052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94">
            <a:extLst>
              <a:ext uri="{FF2B5EF4-FFF2-40B4-BE49-F238E27FC236}">
                <a16:creationId xmlns:a16="http://schemas.microsoft.com/office/drawing/2014/main" id="{BC9788E7-BDDE-0248-8533-F98733C97650}"/>
              </a:ext>
            </a:extLst>
          </p:cNvPr>
          <p:cNvSpPr txBox="1"/>
          <p:nvPr/>
        </p:nvSpPr>
        <p:spPr>
          <a:xfrm>
            <a:off x="6906135" y="3553099"/>
            <a:ext cx="1802083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113">
            <a:extLst>
              <a:ext uri="{FF2B5EF4-FFF2-40B4-BE49-F238E27FC236}">
                <a16:creationId xmlns:a16="http://schemas.microsoft.com/office/drawing/2014/main" id="{7A351C83-240F-A84C-A00F-EE798F646DBE}"/>
              </a:ext>
            </a:extLst>
          </p:cNvPr>
          <p:cNvSpPr txBox="1"/>
          <p:nvPr/>
        </p:nvSpPr>
        <p:spPr>
          <a:xfrm>
            <a:off x="6906135" y="3840889"/>
            <a:ext cx="3742649" cy="7052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 94">
            <a:extLst>
              <a:ext uri="{FF2B5EF4-FFF2-40B4-BE49-F238E27FC236}">
                <a16:creationId xmlns:a16="http://schemas.microsoft.com/office/drawing/2014/main" id="{2376E88B-2393-D447-A975-A6A46EADD304}"/>
              </a:ext>
            </a:extLst>
          </p:cNvPr>
          <p:cNvSpPr txBox="1"/>
          <p:nvPr/>
        </p:nvSpPr>
        <p:spPr>
          <a:xfrm>
            <a:off x="6906135" y="4794239"/>
            <a:ext cx="1802083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000" b="1" dirty="0">
                <a:solidFill>
                  <a:srgbClr val="1965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965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文本框 113">
            <a:extLst>
              <a:ext uri="{FF2B5EF4-FFF2-40B4-BE49-F238E27FC236}">
                <a16:creationId xmlns:a16="http://schemas.microsoft.com/office/drawing/2014/main" id="{373013B0-F910-FC41-8778-D1CB40C93939}"/>
              </a:ext>
            </a:extLst>
          </p:cNvPr>
          <p:cNvSpPr txBox="1"/>
          <p:nvPr/>
        </p:nvSpPr>
        <p:spPr>
          <a:xfrm>
            <a:off x="6906135" y="5082029"/>
            <a:ext cx="3742649" cy="7052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3C01DF9B-960F-4B4D-B5C1-14E297B9B4A3}"/>
              </a:ext>
            </a:extLst>
          </p:cNvPr>
          <p:cNvSpPr/>
          <p:nvPr/>
        </p:nvSpPr>
        <p:spPr>
          <a:xfrm>
            <a:off x="782936" y="505276"/>
            <a:ext cx="3062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03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30" grpId="0" animBg="1"/>
      <p:bldP spid="31" grpId="0" animBg="1"/>
      <p:bldP spid="32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5898C62-82C9-3941-BBD2-ACD870A56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04"/>
            <a:ext cx="5753100" cy="684219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53099" y="3073349"/>
            <a:ext cx="53919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196576"/>
                </a:solidFill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rgbClr val="196576"/>
              </a:solidFill>
              <a:cs typeface="+mn-ea"/>
              <a:sym typeface="+mn-lt"/>
            </a:endParaRPr>
          </a:p>
        </p:txBody>
      </p:sp>
      <p:sp>
        <p:nvSpPr>
          <p:cNvPr id="8" name="TextBox 54"/>
          <p:cNvSpPr txBox="1"/>
          <p:nvPr/>
        </p:nvSpPr>
        <p:spPr>
          <a:xfrm>
            <a:off x="5753099" y="4167693"/>
            <a:ext cx="5391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196576"/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600" dirty="0">
                <a:solidFill>
                  <a:srgbClr val="196576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393413E-220D-9146-9708-FEF5C29E592C}"/>
              </a:ext>
            </a:extLst>
          </p:cNvPr>
          <p:cNvSpPr/>
          <p:nvPr/>
        </p:nvSpPr>
        <p:spPr>
          <a:xfrm>
            <a:off x="7243011" y="2116419"/>
            <a:ext cx="39020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2B9E9C"/>
                </a:solidFill>
                <a:cs typeface="+mn-ea"/>
                <a:sym typeface="+mn-lt"/>
              </a:rPr>
              <a:t>PART-02</a:t>
            </a:r>
            <a:endParaRPr lang="zh-CN" altLang="en-US" sz="6600" b="1" dirty="0">
              <a:solidFill>
                <a:srgbClr val="2B9E9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24737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4lxvhyb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体育说课稿件.pptx" id="{A898226F-385C-A44C-8A2A-218974A9228C}" vid="{C1081CFE-33D6-5E47-8333-343AA18AE5C6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1280</TotalTime>
  <Words>1378</Words>
  <Application>Microsoft Office PowerPoint</Application>
  <PresentationFormat>宽屏</PresentationFormat>
  <Paragraphs>253</Paragraphs>
  <Slides>25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印品黑体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</dc:title>
  <dc:creator>第一PPT</dc:creator>
  <cp:keywords>www.1ppt.com</cp:keywords>
  <dc:description>www.1ppt.com</dc:description>
  <cp:lastModifiedBy>之灵</cp:lastModifiedBy>
  <cp:revision>141</cp:revision>
  <dcterms:created xsi:type="dcterms:W3CDTF">2021-11-23T10:44:39Z</dcterms:created>
  <dcterms:modified xsi:type="dcterms:W3CDTF">2023-02-16T14:49:00Z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