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1"/>
  </p:notesMasterIdLst>
  <p:sldIdLst>
    <p:sldId id="256" r:id="rId3"/>
    <p:sldId id="308" r:id="rId4"/>
    <p:sldId id="258" r:id="rId5"/>
    <p:sldId id="285" r:id="rId6"/>
    <p:sldId id="300" r:id="rId7"/>
    <p:sldId id="303" r:id="rId8"/>
    <p:sldId id="312" r:id="rId9"/>
    <p:sldId id="314" r:id="rId10"/>
    <p:sldId id="301" r:id="rId11"/>
    <p:sldId id="304" r:id="rId12"/>
    <p:sldId id="307" r:id="rId13"/>
    <p:sldId id="306" r:id="rId14"/>
    <p:sldId id="315" r:id="rId15"/>
    <p:sldId id="302" r:id="rId16"/>
    <p:sldId id="298" r:id="rId17"/>
    <p:sldId id="286" r:id="rId18"/>
    <p:sldId id="323" r:id="rId19"/>
    <p:sldId id="316" r:id="rId20"/>
    <p:sldId id="287" r:id="rId21"/>
    <p:sldId id="289" r:id="rId22"/>
    <p:sldId id="318" r:id="rId23"/>
    <p:sldId id="291" r:id="rId24"/>
    <p:sldId id="317" r:id="rId25"/>
    <p:sldId id="288" r:id="rId26"/>
    <p:sldId id="292" r:id="rId27"/>
    <p:sldId id="319" r:id="rId28"/>
    <p:sldId id="320" r:id="rId29"/>
    <p:sldId id="269" r:id="rId30"/>
  </p:sldIdLst>
  <p:sldSz cx="12192000" cy="6858000"/>
  <p:notesSz cx="7104063" cy="10234613"/>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F90"/>
    <a:srgbClr val="11528D"/>
    <a:srgbClr val="F99D33"/>
    <a:srgbClr val="145DA2"/>
    <a:srgbClr val="A2BC38"/>
    <a:srgbClr val="643672"/>
    <a:srgbClr val="4B2856"/>
    <a:srgbClr val="046B6C"/>
    <a:srgbClr val="002060"/>
    <a:srgbClr val="E034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4660"/>
  </p:normalViewPr>
  <p:slideViewPr>
    <p:cSldViewPr snapToGrid="0">
      <p:cViewPr varScale="1">
        <p:scale>
          <a:sx n="74" d="100"/>
          <a:sy n="74" d="100"/>
        </p:scale>
        <p:origin x="4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9C51B3F-40FA-4468-91BC-22A42402759E}" type="datetimeFigureOut">
              <a:rPr lang="zh-CN" altLang="en-US" smtClean="0"/>
              <a:t>2023/2/19</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CD12805-EBC3-4805-A961-8496318E2AF5}" type="slidenum">
              <a:rPr lang="zh-CN" altLang="en-US" smtClean="0"/>
              <a:t>‹#›</a:t>
            </a:fld>
            <a:endParaRPr lang="zh-CN" altLang="en-US"/>
          </a:p>
        </p:txBody>
      </p:sp>
    </p:spTree>
    <p:extLst>
      <p:ext uri="{BB962C8B-B14F-4D97-AF65-F5344CB8AC3E}">
        <p14:creationId xmlns:p14="http://schemas.microsoft.com/office/powerpoint/2010/main" val="306621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a:t>
            </a:fld>
            <a:endParaRPr lang="zh-CN" altLang="en-US"/>
          </a:p>
        </p:txBody>
      </p:sp>
    </p:spTree>
    <p:extLst>
      <p:ext uri="{BB962C8B-B14F-4D97-AF65-F5344CB8AC3E}">
        <p14:creationId xmlns:p14="http://schemas.microsoft.com/office/powerpoint/2010/main" val="3306927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10</a:t>
            </a:fld>
            <a:endParaRPr lang="zh-CN" altLang="en-US"/>
          </a:p>
        </p:txBody>
      </p:sp>
    </p:spTree>
    <p:extLst>
      <p:ext uri="{BB962C8B-B14F-4D97-AF65-F5344CB8AC3E}">
        <p14:creationId xmlns:p14="http://schemas.microsoft.com/office/powerpoint/2010/main" val="216281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11</a:t>
            </a:fld>
            <a:endParaRPr lang="zh-CN" altLang="en-US"/>
          </a:p>
        </p:txBody>
      </p:sp>
    </p:spTree>
    <p:extLst>
      <p:ext uri="{BB962C8B-B14F-4D97-AF65-F5344CB8AC3E}">
        <p14:creationId xmlns:p14="http://schemas.microsoft.com/office/powerpoint/2010/main" val="2050517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12</a:t>
            </a:fld>
            <a:endParaRPr lang="zh-CN" altLang="en-US"/>
          </a:p>
        </p:txBody>
      </p:sp>
    </p:spTree>
    <p:extLst>
      <p:ext uri="{BB962C8B-B14F-4D97-AF65-F5344CB8AC3E}">
        <p14:creationId xmlns:p14="http://schemas.microsoft.com/office/powerpoint/2010/main" val="161893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13</a:t>
            </a:fld>
            <a:endParaRPr lang="zh-CN" altLang="en-US"/>
          </a:p>
        </p:txBody>
      </p:sp>
    </p:spTree>
    <p:extLst>
      <p:ext uri="{BB962C8B-B14F-4D97-AF65-F5344CB8AC3E}">
        <p14:creationId xmlns:p14="http://schemas.microsoft.com/office/powerpoint/2010/main" val="55540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14</a:t>
            </a:fld>
            <a:endParaRPr lang="zh-CN" altLang="en-US"/>
          </a:p>
        </p:txBody>
      </p:sp>
    </p:spTree>
    <p:extLst>
      <p:ext uri="{BB962C8B-B14F-4D97-AF65-F5344CB8AC3E}">
        <p14:creationId xmlns:p14="http://schemas.microsoft.com/office/powerpoint/2010/main" val="149799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15</a:t>
            </a:fld>
            <a:endParaRPr lang="zh-CN" altLang="en-US"/>
          </a:p>
        </p:txBody>
      </p:sp>
    </p:spTree>
    <p:extLst>
      <p:ext uri="{BB962C8B-B14F-4D97-AF65-F5344CB8AC3E}">
        <p14:creationId xmlns:p14="http://schemas.microsoft.com/office/powerpoint/2010/main" val="302333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16</a:t>
            </a:fld>
            <a:endParaRPr lang="zh-CN" altLang="en-US"/>
          </a:p>
        </p:txBody>
      </p:sp>
    </p:spTree>
    <p:extLst>
      <p:ext uri="{BB962C8B-B14F-4D97-AF65-F5344CB8AC3E}">
        <p14:creationId xmlns:p14="http://schemas.microsoft.com/office/powerpoint/2010/main" val="246008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17</a:t>
            </a:fld>
            <a:endParaRPr lang="zh-CN" altLang="en-US"/>
          </a:p>
        </p:txBody>
      </p:sp>
    </p:spTree>
    <p:extLst>
      <p:ext uri="{BB962C8B-B14F-4D97-AF65-F5344CB8AC3E}">
        <p14:creationId xmlns:p14="http://schemas.microsoft.com/office/powerpoint/2010/main" val="301494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18</a:t>
            </a:fld>
            <a:endParaRPr lang="zh-CN" altLang="en-US"/>
          </a:p>
        </p:txBody>
      </p:sp>
    </p:spTree>
    <p:extLst>
      <p:ext uri="{BB962C8B-B14F-4D97-AF65-F5344CB8AC3E}">
        <p14:creationId xmlns:p14="http://schemas.microsoft.com/office/powerpoint/2010/main" val="1575249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19</a:t>
            </a:fld>
            <a:endParaRPr lang="zh-CN" altLang="en-US"/>
          </a:p>
        </p:txBody>
      </p:sp>
    </p:spTree>
    <p:extLst>
      <p:ext uri="{BB962C8B-B14F-4D97-AF65-F5344CB8AC3E}">
        <p14:creationId xmlns:p14="http://schemas.microsoft.com/office/powerpoint/2010/main" val="129207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a:t>
            </a:fld>
            <a:endParaRPr lang="zh-CN" altLang="en-US"/>
          </a:p>
        </p:txBody>
      </p:sp>
    </p:spTree>
    <p:extLst>
      <p:ext uri="{BB962C8B-B14F-4D97-AF65-F5344CB8AC3E}">
        <p14:creationId xmlns:p14="http://schemas.microsoft.com/office/powerpoint/2010/main" val="680524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20</a:t>
            </a:fld>
            <a:endParaRPr lang="zh-CN" altLang="en-US"/>
          </a:p>
        </p:txBody>
      </p:sp>
    </p:spTree>
    <p:extLst>
      <p:ext uri="{BB962C8B-B14F-4D97-AF65-F5344CB8AC3E}">
        <p14:creationId xmlns:p14="http://schemas.microsoft.com/office/powerpoint/2010/main" val="2335536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21</a:t>
            </a:fld>
            <a:endParaRPr lang="zh-CN" altLang="en-US"/>
          </a:p>
        </p:txBody>
      </p:sp>
    </p:spTree>
    <p:extLst>
      <p:ext uri="{BB962C8B-B14F-4D97-AF65-F5344CB8AC3E}">
        <p14:creationId xmlns:p14="http://schemas.microsoft.com/office/powerpoint/2010/main" val="101308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22</a:t>
            </a:fld>
            <a:endParaRPr lang="zh-CN" altLang="en-US"/>
          </a:p>
        </p:txBody>
      </p:sp>
    </p:spTree>
    <p:extLst>
      <p:ext uri="{BB962C8B-B14F-4D97-AF65-F5344CB8AC3E}">
        <p14:creationId xmlns:p14="http://schemas.microsoft.com/office/powerpoint/2010/main" val="2601269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23</a:t>
            </a:fld>
            <a:endParaRPr lang="zh-CN" altLang="en-US"/>
          </a:p>
        </p:txBody>
      </p:sp>
    </p:spTree>
    <p:extLst>
      <p:ext uri="{BB962C8B-B14F-4D97-AF65-F5344CB8AC3E}">
        <p14:creationId xmlns:p14="http://schemas.microsoft.com/office/powerpoint/2010/main" val="4205990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24</a:t>
            </a:fld>
            <a:endParaRPr lang="zh-CN" altLang="en-US"/>
          </a:p>
        </p:txBody>
      </p:sp>
    </p:spTree>
    <p:extLst>
      <p:ext uri="{BB962C8B-B14F-4D97-AF65-F5344CB8AC3E}">
        <p14:creationId xmlns:p14="http://schemas.microsoft.com/office/powerpoint/2010/main" val="2574988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25</a:t>
            </a:fld>
            <a:endParaRPr lang="zh-CN" altLang="en-US"/>
          </a:p>
        </p:txBody>
      </p:sp>
    </p:spTree>
    <p:extLst>
      <p:ext uri="{BB962C8B-B14F-4D97-AF65-F5344CB8AC3E}">
        <p14:creationId xmlns:p14="http://schemas.microsoft.com/office/powerpoint/2010/main" val="45254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26</a:t>
            </a:fld>
            <a:endParaRPr lang="zh-CN" altLang="en-US"/>
          </a:p>
        </p:txBody>
      </p:sp>
    </p:spTree>
    <p:extLst>
      <p:ext uri="{BB962C8B-B14F-4D97-AF65-F5344CB8AC3E}">
        <p14:creationId xmlns:p14="http://schemas.microsoft.com/office/powerpoint/2010/main" val="2293863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27</a:t>
            </a:fld>
            <a:endParaRPr lang="zh-CN" altLang="en-US"/>
          </a:p>
        </p:txBody>
      </p:sp>
    </p:spTree>
    <p:extLst>
      <p:ext uri="{BB962C8B-B14F-4D97-AF65-F5344CB8AC3E}">
        <p14:creationId xmlns:p14="http://schemas.microsoft.com/office/powerpoint/2010/main" val="3643330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28</a:t>
            </a:fld>
            <a:endParaRPr lang="zh-CN" altLang="en-US"/>
          </a:p>
        </p:txBody>
      </p:sp>
    </p:spTree>
    <p:extLst>
      <p:ext uri="{BB962C8B-B14F-4D97-AF65-F5344CB8AC3E}">
        <p14:creationId xmlns:p14="http://schemas.microsoft.com/office/powerpoint/2010/main" val="176922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3</a:t>
            </a:fld>
            <a:endParaRPr lang="zh-CN" altLang="en-US"/>
          </a:p>
        </p:txBody>
      </p:sp>
    </p:spTree>
    <p:extLst>
      <p:ext uri="{BB962C8B-B14F-4D97-AF65-F5344CB8AC3E}">
        <p14:creationId xmlns:p14="http://schemas.microsoft.com/office/powerpoint/2010/main" val="383736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4</a:t>
            </a:fld>
            <a:endParaRPr lang="zh-CN" altLang="en-US"/>
          </a:p>
        </p:txBody>
      </p:sp>
    </p:spTree>
    <p:extLst>
      <p:ext uri="{BB962C8B-B14F-4D97-AF65-F5344CB8AC3E}">
        <p14:creationId xmlns:p14="http://schemas.microsoft.com/office/powerpoint/2010/main" val="198655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5</a:t>
            </a:fld>
            <a:endParaRPr lang="zh-CN" altLang="en-US"/>
          </a:p>
        </p:txBody>
      </p:sp>
    </p:spTree>
    <p:extLst>
      <p:ext uri="{BB962C8B-B14F-4D97-AF65-F5344CB8AC3E}">
        <p14:creationId xmlns:p14="http://schemas.microsoft.com/office/powerpoint/2010/main" val="42097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6</a:t>
            </a:fld>
            <a:endParaRPr lang="zh-CN" altLang="en-US"/>
          </a:p>
        </p:txBody>
      </p:sp>
    </p:spTree>
    <p:extLst>
      <p:ext uri="{BB962C8B-B14F-4D97-AF65-F5344CB8AC3E}">
        <p14:creationId xmlns:p14="http://schemas.microsoft.com/office/powerpoint/2010/main" val="277305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7</a:t>
            </a:fld>
            <a:endParaRPr lang="zh-CN" altLang="en-US"/>
          </a:p>
        </p:txBody>
      </p:sp>
    </p:spTree>
    <p:extLst>
      <p:ext uri="{BB962C8B-B14F-4D97-AF65-F5344CB8AC3E}">
        <p14:creationId xmlns:p14="http://schemas.microsoft.com/office/powerpoint/2010/main" val="131942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8</a:t>
            </a:fld>
            <a:endParaRPr lang="zh-CN" altLang="en-US"/>
          </a:p>
        </p:txBody>
      </p:sp>
    </p:spTree>
    <p:extLst>
      <p:ext uri="{BB962C8B-B14F-4D97-AF65-F5344CB8AC3E}">
        <p14:creationId xmlns:p14="http://schemas.microsoft.com/office/powerpoint/2010/main" val="72160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12805-EBC3-4805-A961-8496318E2AF5}" type="slidenum">
              <a:rPr lang="zh-CN" altLang="en-US" smtClean="0"/>
              <a:t>9</a:t>
            </a:fld>
            <a:endParaRPr lang="zh-CN" altLang="en-US"/>
          </a:p>
        </p:txBody>
      </p:sp>
    </p:spTree>
    <p:extLst>
      <p:ext uri="{BB962C8B-B14F-4D97-AF65-F5344CB8AC3E}">
        <p14:creationId xmlns:p14="http://schemas.microsoft.com/office/powerpoint/2010/main" val="14402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596212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760947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03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4">
            <a:extLst>
              <a:ext uri="{FF2B5EF4-FFF2-40B4-BE49-F238E27FC236}">
                <a16:creationId xmlns:a16="http://schemas.microsoft.com/office/drawing/2014/main" id="{791B5199-27D4-E141-FA4D-5E77DAEE4ED3}"/>
              </a:ext>
            </a:extLst>
          </p:cNvPr>
          <p:cNvSpPr txBox="1"/>
          <p:nvPr userDrawn="1"/>
        </p:nvSpPr>
        <p:spPr>
          <a:xfrm>
            <a:off x="2369841" y="6538912"/>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158799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pic>
        <p:nvPicPr>
          <p:cNvPr id="9" name="图片 8">
            <a:extLst>
              <a:ext uri="{FF2B5EF4-FFF2-40B4-BE49-F238E27FC236}">
                <a16:creationId xmlns:a16="http://schemas.microsoft.com/office/drawing/2014/main" id="{2EBC3CD7-7CBA-4B4B-8813-DB17141BC0C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81"/>
            <a:ext cx="12192000" cy="68576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281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8.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23.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26.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hemeOverride" Target="../theme/themeOverride27.xml"/><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8.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5A93091-AC15-483C-A641-3401B982F3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pic>
        <p:nvPicPr>
          <p:cNvPr id="6" name="图片 5">
            <a:extLst>
              <a:ext uri="{FF2B5EF4-FFF2-40B4-BE49-F238E27FC236}">
                <a16:creationId xmlns:a16="http://schemas.microsoft.com/office/drawing/2014/main" id="{92768540-2544-4458-A10B-E78F99115C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1818" y="3636640"/>
            <a:ext cx="4271952" cy="2404171"/>
          </a:xfrm>
          <a:prstGeom prst="rect">
            <a:avLst/>
          </a:prstGeom>
        </p:spPr>
      </p:pic>
      <p:sp>
        <p:nvSpPr>
          <p:cNvPr id="7" name="标题 3073">
            <a:extLst>
              <a:ext uri="{FF2B5EF4-FFF2-40B4-BE49-F238E27FC236}">
                <a16:creationId xmlns:a16="http://schemas.microsoft.com/office/drawing/2014/main" id="{4DCDCF40-2AC6-4387-9218-CB3C910F556A}"/>
              </a:ext>
            </a:extLst>
          </p:cNvPr>
          <p:cNvSpPr txBox="1">
            <a:spLocks noChangeArrowheads="1"/>
          </p:cNvSpPr>
          <p:nvPr/>
        </p:nvSpPr>
        <p:spPr>
          <a:xfrm>
            <a:off x="304800" y="122768"/>
            <a:ext cx="1433513" cy="87871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b="1" dirty="0">
                <a:solidFill>
                  <a:srgbClr val="002060"/>
                </a:solidFill>
                <a:latin typeface="+mn-lt"/>
                <a:ea typeface="+mn-ea"/>
                <a:cs typeface="+mn-ea"/>
                <a:sym typeface="+mn-lt"/>
              </a:rPr>
              <a:t>LOGO</a:t>
            </a:r>
            <a:endParaRPr lang="zh-CN" altLang="zh-CN" sz="1200" b="1" dirty="0">
              <a:solidFill>
                <a:srgbClr val="002060"/>
              </a:solidFill>
              <a:latin typeface="+mn-lt"/>
              <a:ea typeface="+mn-ea"/>
              <a:cs typeface="+mn-ea"/>
              <a:sym typeface="+mn-lt"/>
            </a:endParaRPr>
          </a:p>
        </p:txBody>
      </p:sp>
      <p:pic>
        <p:nvPicPr>
          <p:cNvPr id="5" name="图片 4">
            <a:extLst>
              <a:ext uri="{FF2B5EF4-FFF2-40B4-BE49-F238E27FC236}">
                <a16:creationId xmlns:a16="http://schemas.microsoft.com/office/drawing/2014/main" id="{8CCAACE4-9DAF-494D-8DFC-583A8C8FE8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0968" y="2995905"/>
            <a:ext cx="4312679" cy="769603"/>
          </a:xfrm>
          <a:prstGeom prst="rect">
            <a:avLst/>
          </a:prstGeom>
        </p:spPr>
      </p:pic>
      <p:sp>
        <p:nvSpPr>
          <p:cNvPr id="2" name="TextBox 7">
            <a:extLst>
              <a:ext uri="{FF2B5EF4-FFF2-40B4-BE49-F238E27FC236}">
                <a16:creationId xmlns:a16="http://schemas.microsoft.com/office/drawing/2014/main" id="{B45126B0-C034-B256-578C-F3EA6C7F6A7B}"/>
              </a:ext>
            </a:extLst>
          </p:cNvPr>
          <p:cNvSpPr txBox="1"/>
          <p:nvPr/>
        </p:nvSpPr>
        <p:spPr>
          <a:xfrm rot="21063392">
            <a:off x="6452657" y="1376629"/>
            <a:ext cx="5365098" cy="1754326"/>
          </a:xfrm>
          <a:prstGeom prst="rect">
            <a:avLst/>
          </a:prstGeom>
          <a:noFill/>
        </p:spPr>
        <p:txBody>
          <a:bodyPr wrap="square" rtlCol="0" anchor="ctr">
            <a:spAutoFit/>
          </a:bodyPr>
          <a:lstStyle/>
          <a:p>
            <a:r>
              <a:rPr lang="en-US" sz="5400" dirty="0">
                <a:solidFill>
                  <a:schemeClr val="tx1">
                    <a:lumMod val="85000"/>
                    <a:lumOff val="15000"/>
                  </a:schemeClr>
                </a:solidFill>
                <a:latin typeface="Arial Rounded MT Bold" panose="020F0704030504030204" pitchFamily="34" charset="0"/>
              </a:rPr>
              <a:t>Free </a:t>
            </a:r>
          </a:p>
          <a:p>
            <a:r>
              <a:rPr lang="en-US" sz="5400" dirty="0">
                <a:solidFill>
                  <a:schemeClr val="tx1">
                    <a:lumMod val="85000"/>
                    <a:lumOff val="15000"/>
                  </a:schemeClr>
                </a:solidFill>
                <a:latin typeface="Arial Rounded MT Bold" panose="020F0704030504030204" pitchFamily="34" charset="0"/>
              </a:rPr>
              <a:t>PPT Templates</a:t>
            </a:r>
            <a:endParaRPr lang="ko-KR" altLang="en-US" sz="5400" dirty="0">
              <a:solidFill>
                <a:schemeClr val="tx1">
                  <a:lumMod val="85000"/>
                  <a:lumOff val="15000"/>
                </a:schemeClr>
              </a:solidFill>
              <a:latin typeface="Arial Rounded MT Bold" panose="020F0704030504030204" pitchFamily="34" charset="0"/>
              <a:cs typeface="Arial" panose="020B0604020202020204" pitchFamily="34" charset="0"/>
            </a:endParaRPr>
          </a:p>
        </p:txBody>
      </p:sp>
      <p:grpSp>
        <p:nvGrpSpPr>
          <p:cNvPr id="11" name="组合 10">
            <a:extLst>
              <a:ext uri="{FF2B5EF4-FFF2-40B4-BE49-F238E27FC236}">
                <a16:creationId xmlns:a16="http://schemas.microsoft.com/office/drawing/2014/main" id="{4E29D11C-08A2-F83A-8D4D-A3069435DFAE}"/>
              </a:ext>
            </a:extLst>
          </p:cNvPr>
          <p:cNvGrpSpPr/>
          <p:nvPr/>
        </p:nvGrpSpPr>
        <p:grpSpPr>
          <a:xfrm>
            <a:off x="8304221" y="4827153"/>
            <a:ext cx="3734477" cy="314481"/>
            <a:chOff x="4414802" y="4745227"/>
            <a:chExt cx="3734477" cy="314481"/>
          </a:xfrm>
        </p:grpSpPr>
        <p:grpSp>
          <p:nvGrpSpPr>
            <p:cNvPr id="12" name="组合 11">
              <a:extLst>
                <a:ext uri="{FF2B5EF4-FFF2-40B4-BE49-F238E27FC236}">
                  <a16:creationId xmlns:a16="http://schemas.microsoft.com/office/drawing/2014/main" id="{6D8EE8BD-905E-A239-554C-8B6909015F06}"/>
                </a:ext>
              </a:extLst>
            </p:cNvPr>
            <p:cNvGrpSpPr/>
            <p:nvPr/>
          </p:nvGrpSpPr>
          <p:grpSpPr>
            <a:xfrm>
              <a:off x="6654696" y="4763888"/>
              <a:ext cx="290407" cy="290407"/>
              <a:chOff x="2633025" y="5543873"/>
              <a:chExt cx="290407" cy="290407"/>
            </a:xfrm>
            <a:solidFill>
              <a:schemeClr val="bg1"/>
            </a:solidFill>
          </p:grpSpPr>
          <p:sp>
            <p:nvSpPr>
              <p:cNvPr id="20" name="Oval 15">
                <a:extLst>
                  <a:ext uri="{FF2B5EF4-FFF2-40B4-BE49-F238E27FC236}">
                    <a16:creationId xmlns:a16="http://schemas.microsoft.com/office/drawing/2014/main" id="{A929E2BA-3831-B399-B408-52B82670AE2B}"/>
                  </a:ext>
                </a:extLst>
              </p:cNvPr>
              <p:cNvSpPr>
                <a:spLocks/>
              </p:cNvSpPr>
              <p:nvPr/>
            </p:nvSpPr>
            <p:spPr bwMode="auto">
              <a:xfrm>
                <a:off x="2633025" y="5543873"/>
                <a:ext cx="290407" cy="290407"/>
              </a:xfrm>
              <a:prstGeom prst="ellipse">
                <a:avLst/>
              </a:prstGeom>
              <a:solidFill>
                <a:srgbClr val="068F90"/>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1" name="Group 16">
                <a:extLst>
                  <a:ext uri="{FF2B5EF4-FFF2-40B4-BE49-F238E27FC236}">
                    <a16:creationId xmlns:a16="http://schemas.microsoft.com/office/drawing/2014/main" id="{644FCCCA-B236-0437-B03D-1140101F9C23}"/>
                  </a:ext>
                </a:extLst>
              </p:cNvPr>
              <p:cNvGrpSpPr>
                <a:grpSpLocks/>
              </p:cNvGrpSpPr>
              <p:nvPr/>
            </p:nvGrpSpPr>
            <p:grpSpPr bwMode="auto">
              <a:xfrm>
                <a:off x="2726440" y="5602052"/>
                <a:ext cx="104062" cy="167263"/>
                <a:chOff x="4441" y="3144"/>
                <a:chExt cx="215" cy="345"/>
              </a:xfrm>
              <a:grpFill/>
            </p:grpSpPr>
            <p:sp>
              <p:nvSpPr>
                <p:cNvPr id="22" name="Freeform 17">
                  <a:extLst>
                    <a:ext uri="{FF2B5EF4-FFF2-40B4-BE49-F238E27FC236}">
                      <a16:creationId xmlns:a16="http://schemas.microsoft.com/office/drawing/2014/main" id="{D350C082-3520-E715-B00C-E241F0D0DFD6}"/>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3" name="Freeform 18">
                  <a:extLst>
                    <a:ext uri="{FF2B5EF4-FFF2-40B4-BE49-F238E27FC236}">
                      <a16:creationId xmlns:a16="http://schemas.microsoft.com/office/drawing/2014/main" id="{2E75DC09-6DAE-7DA6-4C81-74B18A982B31}"/>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13" name="组合 12">
              <a:extLst>
                <a:ext uri="{FF2B5EF4-FFF2-40B4-BE49-F238E27FC236}">
                  <a16:creationId xmlns:a16="http://schemas.microsoft.com/office/drawing/2014/main" id="{55059628-7076-82BB-F564-349BC777F303}"/>
                </a:ext>
              </a:extLst>
            </p:cNvPr>
            <p:cNvGrpSpPr/>
            <p:nvPr/>
          </p:nvGrpSpPr>
          <p:grpSpPr>
            <a:xfrm>
              <a:off x="4414802" y="4745227"/>
              <a:ext cx="290407" cy="290407"/>
              <a:chOff x="732769" y="5535598"/>
              <a:chExt cx="290407" cy="290407"/>
            </a:xfrm>
            <a:solidFill>
              <a:schemeClr val="bg1"/>
            </a:solidFill>
          </p:grpSpPr>
          <p:sp>
            <p:nvSpPr>
              <p:cNvPr id="16" name="Oval 10">
                <a:extLst>
                  <a:ext uri="{FF2B5EF4-FFF2-40B4-BE49-F238E27FC236}">
                    <a16:creationId xmlns:a16="http://schemas.microsoft.com/office/drawing/2014/main" id="{8D58661A-AF72-56F7-9563-A57F2AD7B30F}"/>
                  </a:ext>
                </a:extLst>
              </p:cNvPr>
              <p:cNvSpPr>
                <a:spLocks/>
              </p:cNvSpPr>
              <p:nvPr/>
            </p:nvSpPr>
            <p:spPr bwMode="auto">
              <a:xfrm>
                <a:off x="732769" y="5535598"/>
                <a:ext cx="290407" cy="290407"/>
              </a:xfrm>
              <a:prstGeom prst="ellipse">
                <a:avLst/>
              </a:prstGeom>
              <a:solidFill>
                <a:srgbClr val="068F90"/>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7" name="组合 16">
                <a:extLst>
                  <a:ext uri="{FF2B5EF4-FFF2-40B4-BE49-F238E27FC236}">
                    <a16:creationId xmlns:a16="http://schemas.microsoft.com/office/drawing/2014/main" id="{576C46C9-430F-3A96-4480-418EBF2A1158}"/>
                  </a:ext>
                </a:extLst>
              </p:cNvPr>
              <p:cNvGrpSpPr/>
              <p:nvPr/>
            </p:nvGrpSpPr>
            <p:grpSpPr>
              <a:xfrm>
                <a:off x="811795" y="5598991"/>
                <a:ext cx="132841" cy="151011"/>
                <a:chOff x="860980" y="3583766"/>
                <a:chExt cx="100336" cy="114060"/>
              </a:xfrm>
              <a:grpFill/>
            </p:grpSpPr>
            <p:sp>
              <p:nvSpPr>
                <p:cNvPr id="18" name="Freeform 12">
                  <a:extLst>
                    <a:ext uri="{FF2B5EF4-FFF2-40B4-BE49-F238E27FC236}">
                      <a16:creationId xmlns:a16="http://schemas.microsoft.com/office/drawing/2014/main" id="{8566F079-327B-86D0-24CD-B46775E7B2C5}"/>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9" name="Freeform 13">
                  <a:extLst>
                    <a:ext uri="{FF2B5EF4-FFF2-40B4-BE49-F238E27FC236}">
                      <a16:creationId xmlns:a16="http://schemas.microsoft.com/office/drawing/2014/main" id="{54F05227-0B2F-642B-F593-66ACB4168F55}"/>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4" name="Text Box 20">
              <a:extLst>
                <a:ext uri="{FF2B5EF4-FFF2-40B4-BE49-F238E27FC236}">
                  <a16:creationId xmlns:a16="http://schemas.microsoft.com/office/drawing/2014/main" id="{17B8D0BC-8997-116A-D35D-D3F2DFCA841E}"/>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15" name="矩形 14">
              <a:extLst>
                <a:ext uri="{FF2B5EF4-FFF2-40B4-BE49-F238E27FC236}">
                  <a16:creationId xmlns:a16="http://schemas.microsoft.com/office/drawing/2014/main" id="{7B458F31-37A0-1FBF-C8A0-166153F73818}"/>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ïS1ídè">
            <a:extLst>
              <a:ext uri="{FF2B5EF4-FFF2-40B4-BE49-F238E27FC236}">
                <a16:creationId xmlns:a16="http://schemas.microsoft.com/office/drawing/2014/main" id="{2752F65F-A6C4-4B84-8A06-10E00A0D762A}"/>
              </a:ext>
            </a:extLst>
          </p:cNvPr>
          <p:cNvSpPr/>
          <p:nvPr/>
        </p:nvSpPr>
        <p:spPr bwMode="auto">
          <a:xfrm>
            <a:off x="0" y="204669"/>
            <a:ext cx="3274352" cy="446628"/>
          </a:xfrm>
          <a:prstGeom prst="homePlate">
            <a:avLst/>
          </a:prstGeom>
          <a:solidFill>
            <a:schemeClr val="accent2"/>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grpSp>
        <p:nvGrpSpPr>
          <p:cNvPr id="75" name="组合 74">
            <a:extLst>
              <a:ext uri="{FF2B5EF4-FFF2-40B4-BE49-F238E27FC236}">
                <a16:creationId xmlns:a16="http://schemas.microsoft.com/office/drawing/2014/main" id="{8B61756A-14B9-4BA7-BFEC-0692C7463867}"/>
              </a:ext>
            </a:extLst>
          </p:cNvPr>
          <p:cNvGrpSpPr/>
          <p:nvPr/>
        </p:nvGrpSpPr>
        <p:grpSpPr>
          <a:xfrm>
            <a:off x="4208277" y="1790728"/>
            <a:ext cx="3339599" cy="3455488"/>
            <a:chOff x="4208277" y="1790728"/>
            <a:chExt cx="3339599" cy="3455488"/>
          </a:xfrm>
        </p:grpSpPr>
        <p:sp>
          <p:nvSpPr>
            <p:cNvPr id="76" name="îś1ïdê">
              <a:extLst>
                <a:ext uri="{FF2B5EF4-FFF2-40B4-BE49-F238E27FC236}">
                  <a16:creationId xmlns:a16="http://schemas.microsoft.com/office/drawing/2014/main" id="{4EF1B569-B2E5-4595-802B-1461917136A3}"/>
                </a:ext>
              </a:extLst>
            </p:cNvPr>
            <p:cNvSpPr>
              <a:spLocks/>
            </p:cNvSpPr>
            <p:nvPr/>
          </p:nvSpPr>
          <p:spPr bwMode="auto">
            <a:xfrm>
              <a:off x="4208277" y="3367761"/>
              <a:ext cx="3339599" cy="1878455"/>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1"/>
            </a:solidFill>
            <a:ln w="9525" cap="flat">
              <a:noFill/>
              <a:prstDash val="solid"/>
              <a:miter lim="800000"/>
              <a:headEnd/>
              <a:tailEnd/>
            </a:ln>
          </p:spPr>
          <p:txBody>
            <a:bodyPr anchor="ctr"/>
            <a:lstStyle/>
            <a:p>
              <a:pPr algn="ctr"/>
              <a:endParaRPr>
                <a:cs typeface="+mn-ea"/>
                <a:sym typeface="+mn-lt"/>
              </a:endParaRPr>
            </a:p>
          </p:txBody>
        </p:sp>
        <p:sp>
          <p:nvSpPr>
            <p:cNvPr id="77" name="iṥḷïḓé">
              <a:extLst>
                <a:ext uri="{FF2B5EF4-FFF2-40B4-BE49-F238E27FC236}">
                  <a16:creationId xmlns:a16="http://schemas.microsoft.com/office/drawing/2014/main" id="{5C608CB4-A1EE-4296-873A-3BCEEEA29D56}"/>
                </a:ext>
              </a:extLst>
            </p:cNvPr>
            <p:cNvSpPr>
              <a:spLocks/>
            </p:cNvSpPr>
            <p:nvPr/>
          </p:nvSpPr>
          <p:spPr bwMode="auto">
            <a:xfrm>
              <a:off x="4208277" y="2842083"/>
              <a:ext cx="3339599" cy="1878455"/>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2"/>
            </a:solidFill>
            <a:ln w="9525" cap="flat">
              <a:noFill/>
              <a:prstDash val="solid"/>
              <a:miter lim="800000"/>
              <a:headEnd/>
              <a:tailEnd/>
            </a:ln>
          </p:spPr>
          <p:txBody>
            <a:bodyPr anchor="ctr"/>
            <a:lstStyle/>
            <a:p>
              <a:pPr algn="ctr"/>
              <a:endParaRPr>
                <a:cs typeface="+mn-ea"/>
                <a:sym typeface="+mn-lt"/>
              </a:endParaRPr>
            </a:p>
          </p:txBody>
        </p:sp>
        <p:sp>
          <p:nvSpPr>
            <p:cNvPr id="78" name="ïṩḷiḑé">
              <a:extLst>
                <a:ext uri="{FF2B5EF4-FFF2-40B4-BE49-F238E27FC236}">
                  <a16:creationId xmlns:a16="http://schemas.microsoft.com/office/drawing/2014/main" id="{BA2DD53B-EFC7-49EC-9D4D-ED6B882B2C06}"/>
                </a:ext>
              </a:extLst>
            </p:cNvPr>
            <p:cNvSpPr>
              <a:spLocks/>
            </p:cNvSpPr>
            <p:nvPr/>
          </p:nvSpPr>
          <p:spPr bwMode="auto">
            <a:xfrm>
              <a:off x="4208277" y="2316406"/>
              <a:ext cx="3339599" cy="1878455"/>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rgbClr val="068F90"/>
            </a:solidFill>
            <a:ln w="9525" cap="flat">
              <a:noFill/>
              <a:prstDash val="solid"/>
              <a:miter lim="800000"/>
              <a:headEnd/>
              <a:tailEnd/>
            </a:ln>
          </p:spPr>
          <p:txBody>
            <a:bodyPr anchor="ctr"/>
            <a:lstStyle/>
            <a:p>
              <a:pPr algn="ctr"/>
              <a:endParaRPr>
                <a:cs typeface="+mn-ea"/>
                <a:sym typeface="+mn-lt"/>
              </a:endParaRPr>
            </a:p>
          </p:txBody>
        </p:sp>
        <p:sp>
          <p:nvSpPr>
            <p:cNvPr id="79" name="ïṡlidè">
              <a:extLst>
                <a:ext uri="{FF2B5EF4-FFF2-40B4-BE49-F238E27FC236}">
                  <a16:creationId xmlns:a16="http://schemas.microsoft.com/office/drawing/2014/main" id="{C96155C8-EB8A-489C-9D34-A4B33A14B076}"/>
                </a:ext>
              </a:extLst>
            </p:cNvPr>
            <p:cNvSpPr>
              <a:spLocks/>
            </p:cNvSpPr>
            <p:nvPr/>
          </p:nvSpPr>
          <p:spPr bwMode="auto">
            <a:xfrm>
              <a:off x="4208277" y="1790728"/>
              <a:ext cx="3339599" cy="1878455"/>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rgbClr val="145DA2"/>
            </a:solidFill>
            <a:ln w="9525" cap="flat">
              <a:noFill/>
              <a:prstDash val="solid"/>
              <a:miter lim="800000"/>
              <a:headEnd/>
              <a:tailEnd/>
            </a:ln>
          </p:spPr>
          <p:txBody>
            <a:bodyPr anchor="ctr"/>
            <a:lstStyle/>
            <a:p>
              <a:pPr algn="ctr"/>
              <a:endParaRPr>
                <a:cs typeface="+mn-ea"/>
                <a:sym typeface="+mn-lt"/>
              </a:endParaRPr>
            </a:p>
          </p:txBody>
        </p:sp>
      </p:grpSp>
      <p:cxnSp>
        <p:nvCxnSpPr>
          <p:cNvPr id="80" name="Straight Connector 29">
            <a:extLst>
              <a:ext uri="{FF2B5EF4-FFF2-40B4-BE49-F238E27FC236}">
                <a16:creationId xmlns:a16="http://schemas.microsoft.com/office/drawing/2014/main" id="{DB600467-A11C-41C5-BF3F-605DC1C851DF}"/>
              </a:ext>
            </a:extLst>
          </p:cNvPr>
          <p:cNvCxnSpPr>
            <a:cxnSpLocks/>
          </p:cNvCxnSpPr>
          <p:nvPr/>
        </p:nvCxnSpPr>
        <p:spPr>
          <a:xfrm flipH="1" flipV="1">
            <a:off x="1457324" y="4325735"/>
            <a:ext cx="2750954" cy="18"/>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35">
            <a:extLst>
              <a:ext uri="{FF2B5EF4-FFF2-40B4-BE49-F238E27FC236}">
                <a16:creationId xmlns:a16="http://schemas.microsoft.com/office/drawing/2014/main" id="{15ECD582-E01C-4C72-92D3-F2891932DB9F}"/>
              </a:ext>
            </a:extLst>
          </p:cNvPr>
          <p:cNvCxnSpPr>
            <a:cxnSpLocks/>
          </p:cNvCxnSpPr>
          <p:nvPr/>
        </p:nvCxnSpPr>
        <p:spPr>
          <a:xfrm>
            <a:off x="7547879" y="3781734"/>
            <a:ext cx="2624821"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39">
            <a:extLst>
              <a:ext uri="{FF2B5EF4-FFF2-40B4-BE49-F238E27FC236}">
                <a16:creationId xmlns:a16="http://schemas.microsoft.com/office/drawing/2014/main" id="{B7D3841F-D4BB-4F1A-ACA4-45065BDA6856}"/>
              </a:ext>
            </a:extLst>
          </p:cNvPr>
          <p:cNvCxnSpPr>
            <a:cxnSpLocks/>
          </p:cNvCxnSpPr>
          <p:nvPr/>
        </p:nvCxnSpPr>
        <p:spPr>
          <a:xfrm flipH="1">
            <a:off x="1457324" y="3270534"/>
            <a:ext cx="2750954" cy="0"/>
          </a:xfrm>
          <a:prstGeom prst="line">
            <a:avLst/>
          </a:prstGeom>
          <a:ln w="19050">
            <a:solidFill>
              <a:srgbClr val="068F90"/>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43">
            <a:extLst>
              <a:ext uri="{FF2B5EF4-FFF2-40B4-BE49-F238E27FC236}">
                <a16:creationId xmlns:a16="http://schemas.microsoft.com/office/drawing/2014/main" id="{D655DA27-67D9-4C1C-9896-B95FA4194B6F}"/>
              </a:ext>
            </a:extLst>
          </p:cNvPr>
          <p:cNvCxnSpPr>
            <a:cxnSpLocks/>
          </p:cNvCxnSpPr>
          <p:nvPr/>
        </p:nvCxnSpPr>
        <p:spPr>
          <a:xfrm>
            <a:off x="7547879" y="2745068"/>
            <a:ext cx="2624821" cy="0"/>
          </a:xfrm>
          <a:prstGeom prst="line">
            <a:avLst/>
          </a:prstGeom>
          <a:ln w="19050">
            <a:solidFill>
              <a:srgbClr val="145DA2"/>
            </a:solidFill>
            <a:tailEnd type="oval"/>
          </a:ln>
        </p:spPr>
        <p:style>
          <a:lnRef idx="1">
            <a:schemeClr val="accent1"/>
          </a:lnRef>
          <a:fillRef idx="0">
            <a:schemeClr val="accent1"/>
          </a:fillRef>
          <a:effectRef idx="0">
            <a:schemeClr val="accent1"/>
          </a:effectRef>
          <a:fontRef idx="minor">
            <a:schemeClr val="tx1"/>
          </a:fontRef>
        </p:style>
      </p:cxnSp>
      <p:sp>
        <p:nvSpPr>
          <p:cNvPr id="84" name="ïşḻîďê">
            <a:extLst>
              <a:ext uri="{FF2B5EF4-FFF2-40B4-BE49-F238E27FC236}">
                <a16:creationId xmlns:a16="http://schemas.microsoft.com/office/drawing/2014/main" id="{D9C2BF9F-F054-4319-ABD0-1F8A135CC400}"/>
              </a:ext>
            </a:extLst>
          </p:cNvPr>
          <p:cNvSpPr txBox="1">
            <a:spLocks/>
          </p:cNvSpPr>
          <p:nvPr/>
        </p:nvSpPr>
        <p:spPr bwMode="auto">
          <a:xfrm>
            <a:off x="8430304" y="3416694"/>
            <a:ext cx="1742395" cy="377346"/>
          </a:xfrm>
          <a:prstGeom prst="rect">
            <a:avLst/>
          </a:prstGeom>
          <a:noFill/>
        </p:spPr>
        <p:txBody>
          <a:bodyPr wrap="none" lIns="90000" tIns="46800" rIns="90000" bIns="46800">
            <a:normAutofit/>
          </a:bodyPr>
          <a:lstStyle/>
          <a:p>
            <a:pPr algn="r" latinLnBrk="0"/>
            <a:r>
              <a:rPr lang="en-US" altLang="zh-CN" sz="1600" b="1" dirty="0">
                <a:solidFill>
                  <a:srgbClr val="A2BC38"/>
                </a:solidFill>
                <a:effectLst/>
                <a:cs typeface="+mn-ea"/>
                <a:sym typeface="+mn-lt"/>
              </a:rPr>
              <a:t>Add title text</a:t>
            </a:r>
            <a:endParaRPr lang="zh-CN" altLang="en-US" sz="1600" b="1" dirty="0">
              <a:solidFill>
                <a:srgbClr val="A2BC38"/>
              </a:solidFill>
              <a:effectLst/>
              <a:cs typeface="+mn-ea"/>
              <a:sym typeface="+mn-lt"/>
            </a:endParaRPr>
          </a:p>
        </p:txBody>
      </p:sp>
      <p:sp>
        <p:nvSpPr>
          <p:cNvPr id="85" name="islïdê">
            <a:extLst>
              <a:ext uri="{FF2B5EF4-FFF2-40B4-BE49-F238E27FC236}">
                <a16:creationId xmlns:a16="http://schemas.microsoft.com/office/drawing/2014/main" id="{C96BE171-6D6C-4F05-BBAE-9235B4AE9EFF}"/>
              </a:ext>
            </a:extLst>
          </p:cNvPr>
          <p:cNvSpPr txBox="1">
            <a:spLocks/>
          </p:cNvSpPr>
          <p:nvPr/>
        </p:nvSpPr>
        <p:spPr bwMode="auto">
          <a:xfrm>
            <a:off x="7107155" y="3809451"/>
            <a:ext cx="3065545" cy="677098"/>
          </a:xfrm>
          <a:prstGeom prst="rect">
            <a:avLst/>
          </a:prstGeom>
          <a:noFill/>
        </p:spPr>
        <p:txBody>
          <a:bodyPr wrap="square" lIns="90000" tIns="46800" rIns="90000" bIns="46800">
            <a:normAutofit fontScale="85000" lnSpcReduction="20000"/>
          </a:bodyPr>
          <a:lstStyle/>
          <a:p>
            <a:pPr algn="r" latinLnBrk="0">
              <a:lnSpc>
                <a:spcPct val="120000"/>
              </a:lnSpc>
            </a:pPr>
            <a:r>
              <a:rPr lang="en-US" altLang="zh-CN" sz="1400" b="0" dirty="0">
                <a:solidFill>
                  <a:srgbClr val="A2BC38"/>
                </a:solidFill>
                <a:effectLst/>
                <a:cs typeface="+mn-ea"/>
                <a:sym typeface="+mn-lt"/>
              </a:rPr>
              <a:t>Click here to add content, content to match the title. </a:t>
            </a:r>
            <a:r>
              <a:rPr lang="zh-CN" altLang="en-US" sz="1400" b="0" dirty="0">
                <a:solidFill>
                  <a:srgbClr val="A2BC38"/>
                </a:solidFill>
                <a:effectLst/>
                <a:cs typeface="+mn-ea"/>
                <a:sym typeface="+mn-lt"/>
              </a:rPr>
              <a:t> </a:t>
            </a:r>
            <a:br>
              <a:rPr lang="zh-CN" altLang="en-US" sz="1400" b="0" dirty="0">
                <a:solidFill>
                  <a:srgbClr val="A2BC38"/>
                </a:solidFill>
                <a:effectLst/>
                <a:cs typeface="+mn-ea"/>
                <a:sym typeface="+mn-lt"/>
              </a:rPr>
            </a:br>
            <a:endParaRPr lang="zh-CN" altLang="en-US" sz="1400" b="0" dirty="0">
              <a:solidFill>
                <a:srgbClr val="A2BC38"/>
              </a:solidFill>
              <a:effectLst/>
              <a:cs typeface="+mn-ea"/>
              <a:sym typeface="+mn-lt"/>
            </a:endParaRPr>
          </a:p>
        </p:txBody>
      </p:sp>
      <p:sp>
        <p:nvSpPr>
          <p:cNvPr id="86" name="íṡlïḋê">
            <a:extLst>
              <a:ext uri="{FF2B5EF4-FFF2-40B4-BE49-F238E27FC236}">
                <a16:creationId xmlns:a16="http://schemas.microsoft.com/office/drawing/2014/main" id="{74D3A3EF-A0AC-4A90-BBE9-B98792DD45BB}"/>
              </a:ext>
            </a:extLst>
          </p:cNvPr>
          <p:cNvSpPr txBox="1">
            <a:spLocks/>
          </p:cNvSpPr>
          <p:nvPr/>
        </p:nvSpPr>
        <p:spPr bwMode="auto">
          <a:xfrm>
            <a:off x="8430304" y="2334696"/>
            <a:ext cx="1742395" cy="377346"/>
          </a:xfrm>
          <a:prstGeom prst="rect">
            <a:avLst/>
          </a:prstGeom>
          <a:noFill/>
        </p:spPr>
        <p:txBody>
          <a:bodyPr wrap="none" lIns="90000" tIns="46800" rIns="90000" bIns="46800">
            <a:normAutofit/>
          </a:bodyPr>
          <a:lstStyle/>
          <a:p>
            <a:pPr algn="r" latinLnBrk="0"/>
            <a:r>
              <a:rPr lang="en-US" altLang="zh-CN" sz="1600" b="1" dirty="0">
                <a:solidFill>
                  <a:srgbClr val="002060"/>
                </a:solidFill>
                <a:effectLst/>
                <a:cs typeface="+mn-ea"/>
                <a:sym typeface="+mn-lt"/>
              </a:rPr>
              <a:t>Add title text</a:t>
            </a:r>
            <a:endParaRPr lang="zh-CN" altLang="en-US" sz="1600" b="1" dirty="0">
              <a:solidFill>
                <a:srgbClr val="002060"/>
              </a:solidFill>
              <a:effectLst/>
              <a:cs typeface="+mn-ea"/>
              <a:sym typeface="+mn-lt"/>
            </a:endParaRPr>
          </a:p>
        </p:txBody>
      </p:sp>
      <p:sp>
        <p:nvSpPr>
          <p:cNvPr id="87" name="iṥlïdé">
            <a:extLst>
              <a:ext uri="{FF2B5EF4-FFF2-40B4-BE49-F238E27FC236}">
                <a16:creationId xmlns:a16="http://schemas.microsoft.com/office/drawing/2014/main" id="{5E4DD351-B8F5-4DE7-99E7-3246F4622DB6}"/>
              </a:ext>
            </a:extLst>
          </p:cNvPr>
          <p:cNvSpPr txBox="1">
            <a:spLocks/>
          </p:cNvSpPr>
          <p:nvPr/>
        </p:nvSpPr>
        <p:spPr bwMode="auto">
          <a:xfrm>
            <a:off x="7107155" y="2836374"/>
            <a:ext cx="3065545" cy="592625"/>
          </a:xfrm>
          <a:prstGeom prst="rect">
            <a:avLst/>
          </a:prstGeom>
          <a:noFill/>
        </p:spPr>
        <p:txBody>
          <a:bodyPr wrap="square" lIns="90000" tIns="46800" rIns="90000" bIns="46800">
            <a:noAutofit/>
          </a:bodyPr>
          <a:lstStyle/>
          <a:p>
            <a:pPr algn="r" latinLnBrk="0">
              <a:lnSpc>
                <a:spcPct val="120000"/>
              </a:lnSpc>
            </a:pPr>
            <a:r>
              <a:rPr lang="en-US" altLang="zh-CN" sz="1200" b="0" dirty="0">
                <a:solidFill>
                  <a:srgbClr val="002060"/>
                </a:solidFill>
                <a:effectLst/>
                <a:cs typeface="+mn-ea"/>
                <a:sym typeface="+mn-lt"/>
              </a:rPr>
              <a:t>Click here to add content, content to match the title. </a:t>
            </a:r>
            <a:r>
              <a:rPr lang="zh-CN" altLang="en-US" sz="1200" b="0" dirty="0">
                <a:solidFill>
                  <a:srgbClr val="002060"/>
                </a:solidFill>
                <a:effectLst/>
                <a:cs typeface="+mn-ea"/>
                <a:sym typeface="+mn-lt"/>
              </a:rPr>
              <a:t> </a:t>
            </a:r>
            <a:br>
              <a:rPr lang="zh-CN" altLang="en-US" sz="1200" b="0" dirty="0">
                <a:solidFill>
                  <a:srgbClr val="002060"/>
                </a:solidFill>
                <a:effectLst/>
                <a:cs typeface="+mn-ea"/>
                <a:sym typeface="+mn-lt"/>
              </a:rPr>
            </a:br>
            <a:endParaRPr lang="zh-CN" altLang="en-US" sz="1200" b="0" dirty="0">
              <a:solidFill>
                <a:srgbClr val="002060"/>
              </a:solidFill>
              <a:effectLst/>
              <a:cs typeface="+mn-ea"/>
              <a:sym typeface="+mn-lt"/>
            </a:endParaRPr>
          </a:p>
        </p:txBody>
      </p:sp>
      <p:sp>
        <p:nvSpPr>
          <p:cNvPr id="88" name="ïś1ïḋè">
            <a:extLst>
              <a:ext uri="{FF2B5EF4-FFF2-40B4-BE49-F238E27FC236}">
                <a16:creationId xmlns:a16="http://schemas.microsoft.com/office/drawing/2014/main" id="{775621FD-341D-41BF-8805-7774FD8299C1}"/>
              </a:ext>
            </a:extLst>
          </p:cNvPr>
          <p:cNvSpPr txBox="1">
            <a:spLocks/>
          </p:cNvSpPr>
          <p:nvPr/>
        </p:nvSpPr>
        <p:spPr bwMode="auto">
          <a:xfrm>
            <a:off x="1372145" y="3954195"/>
            <a:ext cx="1932195" cy="374999"/>
          </a:xfrm>
          <a:prstGeom prst="rect">
            <a:avLst/>
          </a:prstGeom>
          <a:noFill/>
        </p:spPr>
        <p:txBody>
          <a:bodyPr wrap="none" lIns="90000" tIns="46800" rIns="90000" bIns="46800">
            <a:normAutofit/>
          </a:bodyPr>
          <a:lstStyle/>
          <a:p>
            <a:pPr algn="l" latinLnBrk="0"/>
            <a:r>
              <a:rPr lang="en-US" altLang="zh-CN" sz="1600" b="1" dirty="0">
                <a:solidFill>
                  <a:srgbClr val="F99D33"/>
                </a:solidFill>
                <a:effectLst/>
                <a:cs typeface="+mn-ea"/>
                <a:sym typeface="+mn-lt"/>
              </a:rPr>
              <a:t>Add title text</a:t>
            </a:r>
            <a:endParaRPr lang="zh-CN" altLang="en-US" sz="1600" b="1" dirty="0">
              <a:solidFill>
                <a:srgbClr val="F99D33"/>
              </a:solidFill>
              <a:effectLst/>
              <a:cs typeface="+mn-ea"/>
              <a:sym typeface="+mn-lt"/>
            </a:endParaRPr>
          </a:p>
        </p:txBody>
      </p:sp>
      <p:sp>
        <p:nvSpPr>
          <p:cNvPr id="89" name="íṥlîďe">
            <a:extLst>
              <a:ext uri="{FF2B5EF4-FFF2-40B4-BE49-F238E27FC236}">
                <a16:creationId xmlns:a16="http://schemas.microsoft.com/office/drawing/2014/main" id="{AD735594-21A5-4E72-96A4-A2BDB8DA52F0}"/>
              </a:ext>
            </a:extLst>
          </p:cNvPr>
          <p:cNvSpPr txBox="1">
            <a:spLocks/>
          </p:cNvSpPr>
          <p:nvPr/>
        </p:nvSpPr>
        <p:spPr bwMode="auto">
          <a:xfrm>
            <a:off x="1457324" y="4321418"/>
            <a:ext cx="3065545" cy="677098"/>
          </a:xfrm>
          <a:prstGeom prst="rect">
            <a:avLst/>
          </a:prstGeom>
          <a:noFill/>
        </p:spPr>
        <p:txBody>
          <a:bodyPr wrap="square" lIns="90000" tIns="46800" rIns="90000" bIns="46800">
            <a:normAutofit fontScale="85000" lnSpcReduction="20000"/>
          </a:bodyPr>
          <a:lstStyle/>
          <a:p>
            <a:pPr algn="l" latinLnBrk="0">
              <a:lnSpc>
                <a:spcPct val="120000"/>
              </a:lnSpc>
            </a:pPr>
            <a:r>
              <a:rPr lang="en-US" altLang="zh-CN" sz="1400" b="0" dirty="0">
                <a:solidFill>
                  <a:srgbClr val="F99D33"/>
                </a:solidFill>
                <a:effectLst/>
                <a:cs typeface="+mn-ea"/>
                <a:sym typeface="+mn-lt"/>
              </a:rPr>
              <a:t>Click here to add content, content to match the title. </a:t>
            </a:r>
            <a:r>
              <a:rPr lang="zh-CN" altLang="en-US" sz="1400" b="0" dirty="0">
                <a:solidFill>
                  <a:srgbClr val="F99D33"/>
                </a:solidFill>
                <a:effectLst/>
                <a:cs typeface="+mn-ea"/>
                <a:sym typeface="+mn-lt"/>
              </a:rPr>
              <a:t> </a:t>
            </a:r>
            <a:br>
              <a:rPr lang="zh-CN" altLang="en-US" sz="1400" b="0" dirty="0">
                <a:solidFill>
                  <a:srgbClr val="F99D33"/>
                </a:solidFill>
                <a:effectLst/>
                <a:cs typeface="+mn-ea"/>
                <a:sym typeface="+mn-lt"/>
              </a:rPr>
            </a:br>
            <a:endParaRPr lang="zh-CN" altLang="en-US" sz="1400" b="0" dirty="0">
              <a:solidFill>
                <a:srgbClr val="F99D33"/>
              </a:solidFill>
              <a:effectLst/>
              <a:cs typeface="+mn-ea"/>
              <a:sym typeface="+mn-lt"/>
            </a:endParaRPr>
          </a:p>
        </p:txBody>
      </p:sp>
      <p:sp>
        <p:nvSpPr>
          <p:cNvPr id="90" name="ïṥļïďé">
            <a:extLst>
              <a:ext uri="{FF2B5EF4-FFF2-40B4-BE49-F238E27FC236}">
                <a16:creationId xmlns:a16="http://schemas.microsoft.com/office/drawing/2014/main" id="{C9AB5AC9-46B8-4957-93C3-918C0731245C}"/>
              </a:ext>
            </a:extLst>
          </p:cNvPr>
          <p:cNvSpPr txBox="1">
            <a:spLocks/>
          </p:cNvSpPr>
          <p:nvPr/>
        </p:nvSpPr>
        <p:spPr bwMode="auto">
          <a:xfrm>
            <a:off x="1583452" y="2836375"/>
            <a:ext cx="1720888" cy="377346"/>
          </a:xfrm>
          <a:prstGeom prst="rect">
            <a:avLst/>
          </a:prstGeom>
          <a:noFill/>
        </p:spPr>
        <p:txBody>
          <a:bodyPr wrap="none" lIns="90000" tIns="46800" rIns="90000" bIns="46800">
            <a:normAutofit/>
          </a:bodyPr>
          <a:lstStyle/>
          <a:p>
            <a:pPr algn="l" latinLnBrk="0"/>
            <a:r>
              <a:rPr lang="en-US" altLang="zh-CN" sz="1600" b="1" dirty="0">
                <a:solidFill>
                  <a:srgbClr val="068F90"/>
                </a:solidFill>
                <a:effectLst/>
                <a:cs typeface="+mn-ea"/>
                <a:sym typeface="+mn-lt"/>
              </a:rPr>
              <a:t>Add title text</a:t>
            </a:r>
            <a:endParaRPr lang="zh-CN" altLang="en-US" sz="1600" b="1" dirty="0">
              <a:solidFill>
                <a:srgbClr val="068F90"/>
              </a:solidFill>
              <a:effectLst/>
              <a:cs typeface="+mn-ea"/>
              <a:sym typeface="+mn-lt"/>
            </a:endParaRPr>
          </a:p>
        </p:txBody>
      </p:sp>
      <p:sp>
        <p:nvSpPr>
          <p:cNvPr id="91" name="í$ľïḑe">
            <a:extLst>
              <a:ext uri="{FF2B5EF4-FFF2-40B4-BE49-F238E27FC236}">
                <a16:creationId xmlns:a16="http://schemas.microsoft.com/office/drawing/2014/main" id="{7D0AC564-18D4-414F-B951-98195CAC6889}"/>
              </a:ext>
            </a:extLst>
          </p:cNvPr>
          <p:cNvSpPr txBox="1">
            <a:spLocks/>
          </p:cNvSpPr>
          <p:nvPr/>
        </p:nvSpPr>
        <p:spPr bwMode="auto">
          <a:xfrm>
            <a:off x="1457325" y="3263870"/>
            <a:ext cx="3065545" cy="677098"/>
          </a:xfrm>
          <a:prstGeom prst="rect">
            <a:avLst/>
          </a:prstGeom>
          <a:noFill/>
        </p:spPr>
        <p:txBody>
          <a:bodyPr wrap="square" lIns="90000" tIns="46800" rIns="90000" bIns="46800">
            <a:normAutofit fontScale="85000" lnSpcReduction="20000"/>
          </a:bodyPr>
          <a:lstStyle/>
          <a:p>
            <a:pPr algn="l" latinLnBrk="0">
              <a:lnSpc>
                <a:spcPct val="120000"/>
              </a:lnSpc>
            </a:pPr>
            <a:r>
              <a:rPr lang="en-US" altLang="zh-CN" sz="1400" b="0" dirty="0">
                <a:solidFill>
                  <a:srgbClr val="068F90"/>
                </a:solidFill>
                <a:effectLst/>
                <a:cs typeface="+mn-ea"/>
                <a:sym typeface="+mn-lt"/>
              </a:rPr>
              <a:t>Click here to add content, content to match the title. </a:t>
            </a:r>
            <a:r>
              <a:rPr lang="zh-CN" altLang="en-US" sz="1400" b="0" dirty="0">
                <a:solidFill>
                  <a:srgbClr val="068F90"/>
                </a:solidFill>
                <a:effectLst/>
                <a:cs typeface="+mn-ea"/>
                <a:sym typeface="+mn-lt"/>
              </a:rPr>
              <a:t> </a:t>
            </a:r>
            <a:br>
              <a:rPr lang="zh-CN" altLang="en-US" sz="1400" b="0" dirty="0">
                <a:solidFill>
                  <a:srgbClr val="068F90"/>
                </a:solidFill>
                <a:effectLst/>
                <a:cs typeface="+mn-ea"/>
                <a:sym typeface="+mn-lt"/>
              </a:rPr>
            </a:br>
            <a:endParaRPr lang="zh-CN" altLang="en-US" sz="1400" b="0" dirty="0">
              <a:solidFill>
                <a:srgbClr val="068F90"/>
              </a:solidFill>
              <a:effectLst/>
              <a:cs typeface="+mn-ea"/>
              <a:sym typeface="+mn-lt"/>
            </a:endParaRPr>
          </a:p>
        </p:txBody>
      </p:sp>
    </p:spTree>
    <p:extLst>
      <p:ext uri="{BB962C8B-B14F-4D97-AF65-F5344CB8AC3E}">
        <p14:creationId xmlns:p14="http://schemas.microsoft.com/office/powerpoint/2010/main" val="175835279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2"/>
                                        </p:tgtEl>
                                        <p:attrNameLst>
                                          <p:attrName>style.visibility</p:attrName>
                                        </p:attrNameLst>
                                      </p:cBhvr>
                                      <p:to>
                                        <p:strVal val="visible"/>
                                      </p:to>
                                    </p:set>
                                    <p:anim calcmode="lin" valueType="num">
                                      <p:cBhvr>
                                        <p:cTn id="14" dur="500" fill="hold"/>
                                        <p:tgtEl>
                                          <p:spTgt spid="82"/>
                                        </p:tgtEl>
                                        <p:attrNameLst>
                                          <p:attrName>ppt_w</p:attrName>
                                        </p:attrNameLst>
                                      </p:cBhvr>
                                      <p:tavLst>
                                        <p:tav tm="0">
                                          <p:val>
                                            <p:fltVal val="0"/>
                                          </p:val>
                                        </p:tav>
                                        <p:tav tm="100000">
                                          <p:val>
                                            <p:strVal val="#ppt_w"/>
                                          </p:val>
                                        </p:tav>
                                      </p:tavLst>
                                    </p:anim>
                                    <p:anim calcmode="lin" valueType="num">
                                      <p:cBhvr>
                                        <p:cTn id="15" dur="500" fill="hold"/>
                                        <p:tgtEl>
                                          <p:spTgt spid="82"/>
                                        </p:tgtEl>
                                        <p:attrNameLst>
                                          <p:attrName>ppt_h</p:attrName>
                                        </p:attrNameLst>
                                      </p:cBhvr>
                                      <p:tavLst>
                                        <p:tav tm="0">
                                          <p:val>
                                            <p:fltVal val="0"/>
                                          </p:val>
                                        </p:tav>
                                        <p:tav tm="100000">
                                          <p:val>
                                            <p:strVal val="#ppt_h"/>
                                          </p:val>
                                        </p:tav>
                                      </p:tavLst>
                                    </p:anim>
                                    <p:animEffect transition="in" filter="fade">
                                      <p:cBhvr>
                                        <p:cTn id="16" dur="500"/>
                                        <p:tgtEl>
                                          <p:spTgt spid="82"/>
                                        </p:tgtEl>
                                      </p:cBhvr>
                                    </p:animEffect>
                                  </p:childTnLst>
                                </p:cTn>
                              </p:par>
                              <p:par>
                                <p:cTn id="17" presetID="53" presetClass="entr" presetSubtype="16"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animEffect transition="in" filter="fade">
                                      <p:cBhvr>
                                        <p:cTn id="21" dur="500"/>
                                        <p:tgtEl>
                                          <p:spTgt spid="81"/>
                                        </p:tgtEl>
                                      </p:cBhvr>
                                    </p:animEffect>
                                  </p:childTnLst>
                                </p:cTn>
                              </p:par>
                              <p:par>
                                <p:cTn id="22" presetID="53" presetClass="entr" presetSubtype="16"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p:cTn id="24" dur="500" fill="hold"/>
                                        <p:tgtEl>
                                          <p:spTgt spid="80"/>
                                        </p:tgtEl>
                                        <p:attrNameLst>
                                          <p:attrName>ppt_w</p:attrName>
                                        </p:attrNameLst>
                                      </p:cBhvr>
                                      <p:tavLst>
                                        <p:tav tm="0">
                                          <p:val>
                                            <p:fltVal val="0"/>
                                          </p:val>
                                        </p:tav>
                                        <p:tav tm="100000">
                                          <p:val>
                                            <p:strVal val="#ppt_w"/>
                                          </p:val>
                                        </p:tav>
                                      </p:tavLst>
                                    </p:anim>
                                    <p:anim calcmode="lin" valueType="num">
                                      <p:cBhvr>
                                        <p:cTn id="25" dur="500" fill="hold"/>
                                        <p:tgtEl>
                                          <p:spTgt spid="80"/>
                                        </p:tgtEl>
                                        <p:attrNameLst>
                                          <p:attrName>ppt_h</p:attrName>
                                        </p:attrNameLst>
                                      </p:cBhvr>
                                      <p:tavLst>
                                        <p:tav tm="0">
                                          <p:val>
                                            <p:fltVal val="0"/>
                                          </p:val>
                                        </p:tav>
                                        <p:tav tm="100000">
                                          <p:val>
                                            <p:strVal val="#ppt_h"/>
                                          </p:val>
                                        </p:tav>
                                      </p:tavLst>
                                    </p:anim>
                                    <p:animEffect transition="in" filter="fade">
                                      <p:cBhvr>
                                        <p:cTn id="26" dur="500"/>
                                        <p:tgtEl>
                                          <p:spTgt spid="80"/>
                                        </p:tgtEl>
                                      </p:cBhvr>
                                    </p:animEffect>
                                  </p:childTnLst>
                                </p:cTn>
                              </p:par>
                              <p:par>
                                <p:cTn id="27" presetID="53" presetClass="entr" presetSubtype="16"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1000"/>
                                        <p:tgtEl>
                                          <p:spTgt spid="90"/>
                                        </p:tgtEl>
                                      </p:cBhvr>
                                    </p:animEffect>
                                    <p:anim calcmode="lin" valueType="num">
                                      <p:cBhvr>
                                        <p:cTn id="37" dur="1000" fill="hold"/>
                                        <p:tgtEl>
                                          <p:spTgt spid="90"/>
                                        </p:tgtEl>
                                        <p:attrNameLst>
                                          <p:attrName>ppt_x</p:attrName>
                                        </p:attrNameLst>
                                      </p:cBhvr>
                                      <p:tavLst>
                                        <p:tav tm="0">
                                          <p:val>
                                            <p:strVal val="#ppt_x"/>
                                          </p:val>
                                        </p:tav>
                                        <p:tav tm="100000">
                                          <p:val>
                                            <p:strVal val="#ppt_x"/>
                                          </p:val>
                                        </p:tav>
                                      </p:tavLst>
                                    </p:anim>
                                    <p:anim calcmode="lin" valueType="num">
                                      <p:cBhvr>
                                        <p:cTn id="38" dur="1000" fill="hold"/>
                                        <p:tgtEl>
                                          <p:spTgt spid="9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1000"/>
                                        <p:tgtEl>
                                          <p:spTgt spid="91"/>
                                        </p:tgtEl>
                                      </p:cBhvr>
                                    </p:animEffect>
                                    <p:anim calcmode="lin" valueType="num">
                                      <p:cBhvr>
                                        <p:cTn id="42" dur="1000" fill="hold"/>
                                        <p:tgtEl>
                                          <p:spTgt spid="91"/>
                                        </p:tgtEl>
                                        <p:attrNameLst>
                                          <p:attrName>ppt_x</p:attrName>
                                        </p:attrNameLst>
                                      </p:cBhvr>
                                      <p:tavLst>
                                        <p:tav tm="0">
                                          <p:val>
                                            <p:strVal val="#ppt_x"/>
                                          </p:val>
                                        </p:tav>
                                        <p:tav tm="100000">
                                          <p:val>
                                            <p:strVal val="#ppt_x"/>
                                          </p:val>
                                        </p:tav>
                                      </p:tavLst>
                                    </p:anim>
                                    <p:anim calcmode="lin" valueType="num">
                                      <p:cBhvr>
                                        <p:cTn id="4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1000"/>
                                        <p:tgtEl>
                                          <p:spTgt spid="88"/>
                                        </p:tgtEl>
                                      </p:cBhvr>
                                    </p:animEffect>
                                    <p:anim calcmode="lin" valueType="num">
                                      <p:cBhvr>
                                        <p:cTn id="49" dur="1000" fill="hold"/>
                                        <p:tgtEl>
                                          <p:spTgt spid="88"/>
                                        </p:tgtEl>
                                        <p:attrNameLst>
                                          <p:attrName>ppt_x</p:attrName>
                                        </p:attrNameLst>
                                      </p:cBhvr>
                                      <p:tavLst>
                                        <p:tav tm="0">
                                          <p:val>
                                            <p:strVal val="#ppt_x"/>
                                          </p:val>
                                        </p:tav>
                                        <p:tav tm="100000">
                                          <p:val>
                                            <p:strVal val="#ppt_x"/>
                                          </p:val>
                                        </p:tav>
                                      </p:tavLst>
                                    </p:anim>
                                    <p:anim calcmode="lin" valueType="num">
                                      <p:cBhvr>
                                        <p:cTn id="50" dur="1000" fill="hold"/>
                                        <p:tgtEl>
                                          <p:spTgt spid="8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1000"/>
                                        <p:tgtEl>
                                          <p:spTgt spid="89"/>
                                        </p:tgtEl>
                                      </p:cBhvr>
                                    </p:animEffect>
                                    <p:anim calcmode="lin" valueType="num">
                                      <p:cBhvr>
                                        <p:cTn id="54" dur="1000" fill="hold"/>
                                        <p:tgtEl>
                                          <p:spTgt spid="89"/>
                                        </p:tgtEl>
                                        <p:attrNameLst>
                                          <p:attrName>ppt_x</p:attrName>
                                        </p:attrNameLst>
                                      </p:cBhvr>
                                      <p:tavLst>
                                        <p:tav tm="0">
                                          <p:val>
                                            <p:strVal val="#ppt_x"/>
                                          </p:val>
                                        </p:tav>
                                        <p:tav tm="100000">
                                          <p:val>
                                            <p:strVal val="#ppt_x"/>
                                          </p:val>
                                        </p:tav>
                                      </p:tavLst>
                                    </p:anim>
                                    <p:anim calcmode="lin" valueType="num">
                                      <p:cBhvr>
                                        <p:cTn id="55"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fade">
                                      <p:cBhvr>
                                        <p:cTn id="60" dur="1000"/>
                                        <p:tgtEl>
                                          <p:spTgt spid="86"/>
                                        </p:tgtEl>
                                      </p:cBhvr>
                                    </p:animEffect>
                                    <p:anim calcmode="lin" valueType="num">
                                      <p:cBhvr>
                                        <p:cTn id="61" dur="1000" fill="hold"/>
                                        <p:tgtEl>
                                          <p:spTgt spid="86"/>
                                        </p:tgtEl>
                                        <p:attrNameLst>
                                          <p:attrName>ppt_x</p:attrName>
                                        </p:attrNameLst>
                                      </p:cBhvr>
                                      <p:tavLst>
                                        <p:tav tm="0">
                                          <p:val>
                                            <p:strVal val="#ppt_x"/>
                                          </p:val>
                                        </p:tav>
                                        <p:tav tm="100000">
                                          <p:val>
                                            <p:strVal val="#ppt_x"/>
                                          </p:val>
                                        </p:tav>
                                      </p:tavLst>
                                    </p:anim>
                                    <p:anim calcmode="lin" valueType="num">
                                      <p:cBhvr>
                                        <p:cTn id="62" dur="1000" fill="hold"/>
                                        <p:tgtEl>
                                          <p:spTgt spid="8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fade">
                                      <p:cBhvr>
                                        <p:cTn id="72" dur="1000"/>
                                        <p:tgtEl>
                                          <p:spTgt spid="84"/>
                                        </p:tgtEl>
                                      </p:cBhvr>
                                    </p:animEffect>
                                    <p:anim calcmode="lin" valueType="num">
                                      <p:cBhvr>
                                        <p:cTn id="73" dur="1000" fill="hold"/>
                                        <p:tgtEl>
                                          <p:spTgt spid="84"/>
                                        </p:tgtEl>
                                        <p:attrNameLst>
                                          <p:attrName>ppt_x</p:attrName>
                                        </p:attrNameLst>
                                      </p:cBhvr>
                                      <p:tavLst>
                                        <p:tav tm="0">
                                          <p:val>
                                            <p:strVal val="#ppt_x"/>
                                          </p:val>
                                        </p:tav>
                                        <p:tav tm="100000">
                                          <p:val>
                                            <p:strVal val="#ppt_x"/>
                                          </p:val>
                                        </p:tav>
                                      </p:tavLst>
                                    </p:anim>
                                    <p:anim calcmode="lin" valueType="num">
                                      <p:cBhvr>
                                        <p:cTn id="74" dur="1000" fill="hold"/>
                                        <p:tgtEl>
                                          <p:spTgt spid="8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1000"/>
                                        <p:tgtEl>
                                          <p:spTgt spid="85"/>
                                        </p:tgtEl>
                                      </p:cBhvr>
                                    </p:animEffect>
                                    <p:anim calcmode="lin" valueType="num">
                                      <p:cBhvr>
                                        <p:cTn id="78" dur="1000" fill="hold"/>
                                        <p:tgtEl>
                                          <p:spTgt spid="85"/>
                                        </p:tgtEl>
                                        <p:attrNameLst>
                                          <p:attrName>ppt_x</p:attrName>
                                        </p:attrNameLst>
                                      </p:cBhvr>
                                      <p:tavLst>
                                        <p:tav tm="0">
                                          <p:val>
                                            <p:strVal val="#ppt_x"/>
                                          </p:val>
                                        </p:tav>
                                        <p:tav tm="100000">
                                          <p:val>
                                            <p:strVal val="#ppt_x"/>
                                          </p:val>
                                        </p:tav>
                                      </p:tavLst>
                                    </p:anim>
                                    <p:anim calcmode="lin" valueType="num">
                                      <p:cBhvr>
                                        <p:cTn id="7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P spid="89" grpId="0"/>
      <p:bldP spid="90"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1ïďê">
            <a:extLst>
              <a:ext uri="{FF2B5EF4-FFF2-40B4-BE49-F238E27FC236}">
                <a16:creationId xmlns:a16="http://schemas.microsoft.com/office/drawing/2014/main" id="{E8E31422-E990-4BF9-B4DE-122863C8AA0D}"/>
              </a:ext>
            </a:extLst>
          </p:cNvPr>
          <p:cNvSpPr>
            <a:spLocks/>
          </p:cNvSpPr>
          <p:nvPr/>
        </p:nvSpPr>
        <p:spPr bwMode="auto">
          <a:xfrm>
            <a:off x="5036094" y="2261393"/>
            <a:ext cx="1950984" cy="2109919"/>
          </a:xfrm>
          <a:custGeom>
            <a:avLst/>
            <a:gdLst>
              <a:gd name="T0" fmla="*/ 178 w 1694"/>
              <a:gd name="T1" fmla="*/ 1505 h 1832"/>
              <a:gd name="T2" fmla="*/ 142 w 1694"/>
              <a:gd name="T3" fmla="*/ 1480 h 1832"/>
              <a:gd name="T4" fmla="*/ 109 w 1694"/>
              <a:gd name="T5" fmla="*/ 1449 h 1832"/>
              <a:gd name="T6" fmla="*/ 79 w 1694"/>
              <a:gd name="T7" fmla="*/ 1412 h 1832"/>
              <a:gd name="T8" fmla="*/ 52 w 1694"/>
              <a:gd name="T9" fmla="*/ 1372 h 1832"/>
              <a:gd name="T10" fmla="*/ 30 w 1694"/>
              <a:gd name="T11" fmla="*/ 1328 h 1832"/>
              <a:gd name="T12" fmla="*/ 13 w 1694"/>
              <a:gd name="T13" fmla="*/ 1282 h 1832"/>
              <a:gd name="T14" fmla="*/ 3 w 1694"/>
              <a:gd name="T15" fmla="*/ 1238 h 1832"/>
              <a:gd name="T16" fmla="*/ 0 w 1694"/>
              <a:gd name="T17" fmla="*/ 1194 h 1832"/>
              <a:gd name="T18" fmla="*/ 2 w 1694"/>
              <a:gd name="T19" fmla="*/ 632 h 1832"/>
              <a:gd name="T20" fmla="*/ 6 w 1694"/>
              <a:gd name="T21" fmla="*/ 588 h 1832"/>
              <a:gd name="T22" fmla="*/ 17 w 1694"/>
              <a:gd name="T23" fmla="*/ 544 h 1832"/>
              <a:gd name="T24" fmla="*/ 33 w 1694"/>
              <a:gd name="T25" fmla="*/ 498 h 1832"/>
              <a:gd name="T26" fmla="*/ 56 w 1694"/>
              <a:gd name="T27" fmla="*/ 455 h 1832"/>
              <a:gd name="T28" fmla="*/ 82 w 1694"/>
              <a:gd name="T29" fmla="*/ 414 h 1832"/>
              <a:gd name="T30" fmla="*/ 113 w 1694"/>
              <a:gd name="T31" fmla="*/ 378 h 1832"/>
              <a:gd name="T32" fmla="*/ 147 w 1694"/>
              <a:gd name="T33" fmla="*/ 347 h 1832"/>
              <a:gd name="T34" fmla="*/ 183 w 1694"/>
              <a:gd name="T35" fmla="*/ 322 h 1832"/>
              <a:gd name="T36" fmla="*/ 671 w 1694"/>
              <a:gd name="T37" fmla="*/ 43 h 1832"/>
              <a:gd name="T38" fmla="*/ 711 w 1694"/>
              <a:gd name="T39" fmla="*/ 24 h 1832"/>
              <a:gd name="T40" fmla="*/ 755 w 1694"/>
              <a:gd name="T41" fmla="*/ 10 h 1832"/>
              <a:gd name="T42" fmla="*/ 802 w 1694"/>
              <a:gd name="T43" fmla="*/ 3 h 1832"/>
              <a:gd name="T44" fmla="*/ 851 w 1694"/>
              <a:gd name="T45" fmla="*/ 0 h 1832"/>
              <a:gd name="T46" fmla="*/ 899 w 1694"/>
              <a:gd name="T47" fmla="*/ 3 h 1832"/>
              <a:gd name="T48" fmla="*/ 946 w 1694"/>
              <a:gd name="T49" fmla="*/ 11 h 1832"/>
              <a:gd name="T50" fmla="*/ 991 w 1694"/>
              <a:gd name="T51" fmla="*/ 25 h 1832"/>
              <a:gd name="T52" fmla="*/ 1030 w 1694"/>
              <a:gd name="T53" fmla="*/ 44 h 1832"/>
              <a:gd name="T54" fmla="*/ 1516 w 1694"/>
              <a:gd name="T55" fmla="*/ 327 h 1832"/>
              <a:gd name="T56" fmla="*/ 1552 w 1694"/>
              <a:gd name="T57" fmla="*/ 352 h 1832"/>
              <a:gd name="T58" fmla="*/ 1585 w 1694"/>
              <a:gd name="T59" fmla="*/ 384 h 1832"/>
              <a:gd name="T60" fmla="*/ 1616 w 1694"/>
              <a:gd name="T61" fmla="*/ 420 h 1832"/>
              <a:gd name="T62" fmla="*/ 1642 w 1694"/>
              <a:gd name="T63" fmla="*/ 462 h 1832"/>
              <a:gd name="T64" fmla="*/ 1664 w 1694"/>
              <a:gd name="T65" fmla="*/ 505 h 1832"/>
              <a:gd name="T66" fmla="*/ 1681 w 1694"/>
              <a:gd name="T67" fmla="*/ 550 h 1832"/>
              <a:gd name="T68" fmla="*/ 1691 w 1694"/>
              <a:gd name="T69" fmla="*/ 594 h 1832"/>
              <a:gd name="T70" fmla="*/ 1694 w 1694"/>
              <a:gd name="T71" fmla="*/ 639 h 1832"/>
              <a:gd name="T72" fmla="*/ 1692 w 1694"/>
              <a:gd name="T73" fmla="*/ 1200 h 1832"/>
              <a:gd name="T74" fmla="*/ 1688 w 1694"/>
              <a:gd name="T75" fmla="*/ 1244 h 1832"/>
              <a:gd name="T76" fmla="*/ 1677 w 1694"/>
              <a:gd name="T77" fmla="*/ 1290 h 1832"/>
              <a:gd name="T78" fmla="*/ 1661 w 1694"/>
              <a:gd name="T79" fmla="*/ 1334 h 1832"/>
              <a:gd name="T80" fmla="*/ 1639 w 1694"/>
              <a:gd name="T81" fmla="*/ 1378 h 1832"/>
              <a:gd name="T82" fmla="*/ 1612 w 1694"/>
              <a:gd name="T83" fmla="*/ 1418 h 1832"/>
              <a:gd name="T84" fmla="*/ 1581 w 1694"/>
              <a:gd name="T85" fmla="*/ 1455 h 1832"/>
              <a:gd name="T86" fmla="*/ 1548 w 1694"/>
              <a:gd name="T87" fmla="*/ 1487 h 1832"/>
              <a:gd name="T88" fmla="*/ 1511 w 1694"/>
              <a:gd name="T89" fmla="*/ 1512 h 1832"/>
              <a:gd name="T90" fmla="*/ 1023 w 1694"/>
              <a:gd name="T91" fmla="*/ 1791 h 1832"/>
              <a:gd name="T92" fmla="*/ 983 w 1694"/>
              <a:gd name="T93" fmla="*/ 1809 h 1832"/>
              <a:gd name="T94" fmla="*/ 939 w 1694"/>
              <a:gd name="T95" fmla="*/ 1822 h 1832"/>
              <a:gd name="T96" fmla="*/ 892 w 1694"/>
              <a:gd name="T97" fmla="*/ 1830 h 1832"/>
              <a:gd name="T98" fmla="*/ 843 w 1694"/>
              <a:gd name="T99" fmla="*/ 1832 h 1832"/>
              <a:gd name="T100" fmla="*/ 795 w 1694"/>
              <a:gd name="T101" fmla="*/ 1829 h 1832"/>
              <a:gd name="T102" fmla="*/ 748 w 1694"/>
              <a:gd name="T103" fmla="*/ 1821 h 1832"/>
              <a:gd name="T104" fmla="*/ 703 w 1694"/>
              <a:gd name="T105" fmla="*/ 1807 h 1832"/>
              <a:gd name="T106" fmla="*/ 664 w 1694"/>
              <a:gd name="T107" fmla="*/ 1789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4" h="1832">
                <a:moveTo>
                  <a:pt x="178" y="1505"/>
                </a:moveTo>
                <a:lnTo>
                  <a:pt x="178" y="1505"/>
                </a:lnTo>
                <a:lnTo>
                  <a:pt x="160" y="1494"/>
                </a:lnTo>
                <a:lnTo>
                  <a:pt x="142" y="1480"/>
                </a:lnTo>
                <a:lnTo>
                  <a:pt x="126" y="1466"/>
                </a:lnTo>
                <a:lnTo>
                  <a:pt x="109" y="1449"/>
                </a:lnTo>
                <a:lnTo>
                  <a:pt x="93" y="1431"/>
                </a:lnTo>
                <a:lnTo>
                  <a:pt x="79" y="1412"/>
                </a:lnTo>
                <a:lnTo>
                  <a:pt x="64" y="1392"/>
                </a:lnTo>
                <a:lnTo>
                  <a:pt x="52" y="1372"/>
                </a:lnTo>
                <a:lnTo>
                  <a:pt x="40" y="1350"/>
                </a:lnTo>
                <a:lnTo>
                  <a:pt x="30" y="1328"/>
                </a:lnTo>
                <a:lnTo>
                  <a:pt x="21" y="1305"/>
                </a:lnTo>
                <a:lnTo>
                  <a:pt x="13" y="1282"/>
                </a:lnTo>
                <a:lnTo>
                  <a:pt x="7" y="1261"/>
                </a:lnTo>
                <a:lnTo>
                  <a:pt x="3" y="1238"/>
                </a:lnTo>
                <a:lnTo>
                  <a:pt x="1" y="1216"/>
                </a:lnTo>
                <a:lnTo>
                  <a:pt x="0" y="1194"/>
                </a:lnTo>
                <a:lnTo>
                  <a:pt x="2" y="632"/>
                </a:lnTo>
                <a:lnTo>
                  <a:pt x="2" y="632"/>
                </a:lnTo>
                <a:lnTo>
                  <a:pt x="3" y="610"/>
                </a:lnTo>
                <a:lnTo>
                  <a:pt x="6" y="588"/>
                </a:lnTo>
                <a:lnTo>
                  <a:pt x="10" y="565"/>
                </a:lnTo>
                <a:lnTo>
                  <a:pt x="17" y="544"/>
                </a:lnTo>
                <a:lnTo>
                  <a:pt x="24" y="521"/>
                </a:lnTo>
                <a:lnTo>
                  <a:pt x="33" y="498"/>
                </a:lnTo>
                <a:lnTo>
                  <a:pt x="44" y="476"/>
                </a:lnTo>
                <a:lnTo>
                  <a:pt x="56" y="455"/>
                </a:lnTo>
                <a:lnTo>
                  <a:pt x="68" y="435"/>
                </a:lnTo>
                <a:lnTo>
                  <a:pt x="82" y="414"/>
                </a:lnTo>
                <a:lnTo>
                  <a:pt x="98" y="395"/>
                </a:lnTo>
                <a:lnTo>
                  <a:pt x="113" y="378"/>
                </a:lnTo>
                <a:lnTo>
                  <a:pt x="130" y="361"/>
                </a:lnTo>
                <a:lnTo>
                  <a:pt x="147" y="347"/>
                </a:lnTo>
                <a:lnTo>
                  <a:pt x="165" y="333"/>
                </a:lnTo>
                <a:lnTo>
                  <a:pt x="183" y="322"/>
                </a:lnTo>
                <a:lnTo>
                  <a:pt x="671" y="43"/>
                </a:lnTo>
                <a:lnTo>
                  <a:pt x="671" y="43"/>
                </a:lnTo>
                <a:lnTo>
                  <a:pt x="690" y="32"/>
                </a:lnTo>
                <a:lnTo>
                  <a:pt x="711" y="24"/>
                </a:lnTo>
                <a:lnTo>
                  <a:pt x="732" y="17"/>
                </a:lnTo>
                <a:lnTo>
                  <a:pt x="755" y="10"/>
                </a:lnTo>
                <a:lnTo>
                  <a:pt x="778" y="6"/>
                </a:lnTo>
                <a:lnTo>
                  <a:pt x="802" y="3"/>
                </a:lnTo>
                <a:lnTo>
                  <a:pt x="827" y="1"/>
                </a:lnTo>
                <a:lnTo>
                  <a:pt x="851" y="0"/>
                </a:lnTo>
                <a:lnTo>
                  <a:pt x="876" y="1"/>
                </a:lnTo>
                <a:lnTo>
                  <a:pt x="899" y="3"/>
                </a:lnTo>
                <a:lnTo>
                  <a:pt x="923" y="6"/>
                </a:lnTo>
                <a:lnTo>
                  <a:pt x="946" y="11"/>
                </a:lnTo>
                <a:lnTo>
                  <a:pt x="969" y="18"/>
                </a:lnTo>
                <a:lnTo>
                  <a:pt x="991" y="25"/>
                </a:lnTo>
                <a:lnTo>
                  <a:pt x="1011" y="33"/>
                </a:lnTo>
                <a:lnTo>
                  <a:pt x="1030" y="44"/>
                </a:lnTo>
                <a:lnTo>
                  <a:pt x="1516" y="327"/>
                </a:lnTo>
                <a:lnTo>
                  <a:pt x="1516" y="327"/>
                </a:lnTo>
                <a:lnTo>
                  <a:pt x="1534" y="338"/>
                </a:lnTo>
                <a:lnTo>
                  <a:pt x="1552" y="352"/>
                </a:lnTo>
                <a:lnTo>
                  <a:pt x="1568" y="367"/>
                </a:lnTo>
                <a:lnTo>
                  <a:pt x="1585" y="384"/>
                </a:lnTo>
                <a:lnTo>
                  <a:pt x="1601" y="401"/>
                </a:lnTo>
                <a:lnTo>
                  <a:pt x="1616" y="420"/>
                </a:lnTo>
                <a:lnTo>
                  <a:pt x="1630" y="441"/>
                </a:lnTo>
                <a:lnTo>
                  <a:pt x="1642" y="462"/>
                </a:lnTo>
                <a:lnTo>
                  <a:pt x="1654" y="482"/>
                </a:lnTo>
                <a:lnTo>
                  <a:pt x="1664" y="505"/>
                </a:lnTo>
                <a:lnTo>
                  <a:pt x="1673" y="527"/>
                </a:lnTo>
                <a:lnTo>
                  <a:pt x="1681" y="550"/>
                </a:lnTo>
                <a:lnTo>
                  <a:pt x="1687" y="573"/>
                </a:lnTo>
                <a:lnTo>
                  <a:pt x="1691" y="594"/>
                </a:lnTo>
                <a:lnTo>
                  <a:pt x="1693" y="617"/>
                </a:lnTo>
                <a:lnTo>
                  <a:pt x="1694" y="639"/>
                </a:lnTo>
                <a:lnTo>
                  <a:pt x="1692" y="1200"/>
                </a:lnTo>
                <a:lnTo>
                  <a:pt x="1692" y="1200"/>
                </a:lnTo>
                <a:lnTo>
                  <a:pt x="1691" y="1222"/>
                </a:lnTo>
                <a:lnTo>
                  <a:pt x="1688" y="1244"/>
                </a:lnTo>
                <a:lnTo>
                  <a:pt x="1684" y="1267"/>
                </a:lnTo>
                <a:lnTo>
                  <a:pt x="1677" y="1290"/>
                </a:lnTo>
                <a:lnTo>
                  <a:pt x="1670" y="1311"/>
                </a:lnTo>
                <a:lnTo>
                  <a:pt x="1661" y="1334"/>
                </a:lnTo>
                <a:lnTo>
                  <a:pt x="1650" y="1356"/>
                </a:lnTo>
                <a:lnTo>
                  <a:pt x="1639" y="1378"/>
                </a:lnTo>
                <a:lnTo>
                  <a:pt x="1626" y="1399"/>
                </a:lnTo>
                <a:lnTo>
                  <a:pt x="1612" y="1418"/>
                </a:lnTo>
                <a:lnTo>
                  <a:pt x="1596" y="1437"/>
                </a:lnTo>
                <a:lnTo>
                  <a:pt x="1581" y="1455"/>
                </a:lnTo>
                <a:lnTo>
                  <a:pt x="1564" y="1471"/>
                </a:lnTo>
                <a:lnTo>
                  <a:pt x="1548" y="1487"/>
                </a:lnTo>
                <a:lnTo>
                  <a:pt x="1529" y="1499"/>
                </a:lnTo>
                <a:lnTo>
                  <a:pt x="1511" y="1512"/>
                </a:lnTo>
                <a:lnTo>
                  <a:pt x="1023" y="1791"/>
                </a:lnTo>
                <a:lnTo>
                  <a:pt x="1023" y="1791"/>
                </a:lnTo>
                <a:lnTo>
                  <a:pt x="1004" y="1800"/>
                </a:lnTo>
                <a:lnTo>
                  <a:pt x="983" y="1809"/>
                </a:lnTo>
                <a:lnTo>
                  <a:pt x="962" y="1817"/>
                </a:lnTo>
                <a:lnTo>
                  <a:pt x="939" y="1822"/>
                </a:lnTo>
                <a:lnTo>
                  <a:pt x="916" y="1827"/>
                </a:lnTo>
                <a:lnTo>
                  <a:pt x="892" y="1830"/>
                </a:lnTo>
                <a:lnTo>
                  <a:pt x="868" y="1832"/>
                </a:lnTo>
                <a:lnTo>
                  <a:pt x="843" y="1832"/>
                </a:lnTo>
                <a:lnTo>
                  <a:pt x="820" y="1831"/>
                </a:lnTo>
                <a:lnTo>
                  <a:pt x="795" y="1829"/>
                </a:lnTo>
                <a:lnTo>
                  <a:pt x="771" y="1826"/>
                </a:lnTo>
                <a:lnTo>
                  <a:pt x="748" y="1821"/>
                </a:lnTo>
                <a:lnTo>
                  <a:pt x="725" y="1816"/>
                </a:lnTo>
                <a:lnTo>
                  <a:pt x="703" y="1807"/>
                </a:lnTo>
                <a:lnTo>
                  <a:pt x="684" y="1799"/>
                </a:lnTo>
                <a:lnTo>
                  <a:pt x="664" y="1789"/>
                </a:lnTo>
                <a:lnTo>
                  <a:pt x="178" y="1505"/>
                </a:lnTo>
                <a:close/>
              </a:path>
            </a:pathLst>
          </a:custGeom>
          <a:solidFill>
            <a:schemeClr val="bg1"/>
          </a:solidFill>
          <a:ln w="38100">
            <a:solidFill>
              <a:schemeClr val="tx1">
                <a:lumMod val="65000"/>
                <a:lumOff val="35000"/>
              </a:schemeClr>
            </a:solidFill>
          </a:ln>
        </p:spPr>
        <p:txBody>
          <a:bodyPr anchor="ctr"/>
          <a:lstStyle/>
          <a:p>
            <a:pPr algn="ctr"/>
            <a:endParaRPr>
              <a:cs typeface="+mn-ea"/>
              <a:sym typeface="+mn-lt"/>
            </a:endParaRPr>
          </a:p>
        </p:txBody>
      </p:sp>
      <p:sp>
        <p:nvSpPr>
          <p:cNvPr id="5" name="ïṧľidê">
            <a:extLst>
              <a:ext uri="{FF2B5EF4-FFF2-40B4-BE49-F238E27FC236}">
                <a16:creationId xmlns:a16="http://schemas.microsoft.com/office/drawing/2014/main" id="{E71E1FD2-1032-4160-B4DF-5B3370457CC3}"/>
              </a:ext>
            </a:extLst>
          </p:cNvPr>
          <p:cNvSpPr/>
          <p:nvPr/>
        </p:nvSpPr>
        <p:spPr>
          <a:xfrm>
            <a:off x="6184091" y="1834035"/>
            <a:ext cx="1465297" cy="1355826"/>
          </a:xfrm>
          <a:custGeom>
            <a:avLst/>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 fmla="*/ 0 w 1435100"/>
              <a:gd name="connsiteY0" fmla="*/ 1062633 h 1695414"/>
              <a:gd name="connsiteX1" fmla="*/ 590550 w 1435100"/>
              <a:gd name="connsiteY1" fmla="*/ 2183 h 1695414"/>
              <a:gd name="connsiteX2" fmla="*/ 1435100 w 1435100"/>
              <a:gd name="connsiteY2" fmla="*/ 846733 h 1695414"/>
              <a:gd name="connsiteX3" fmla="*/ 590550 w 1435100"/>
              <a:gd name="connsiteY3" fmla="*/ 1691283 h 1695414"/>
              <a:gd name="connsiteX4" fmla="*/ 0 w 1435100"/>
              <a:gd name="connsiteY4" fmla="*/ 1062633 h 1695414"/>
              <a:gd name="connsiteX0" fmla="*/ 243226 w 1678326"/>
              <a:gd name="connsiteY0" fmla="*/ 1062633 h 1592646"/>
              <a:gd name="connsiteX1" fmla="*/ 833776 w 1678326"/>
              <a:gd name="connsiteY1" fmla="*/ 2183 h 1592646"/>
              <a:gd name="connsiteX2" fmla="*/ 1678326 w 1678326"/>
              <a:gd name="connsiteY2" fmla="*/ 846733 h 1592646"/>
              <a:gd name="connsiteX3" fmla="*/ 97176 w 1678326"/>
              <a:gd name="connsiteY3" fmla="*/ 1589683 h 1592646"/>
              <a:gd name="connsiteX4" fmla="*/ 243226 w 1678326"/>
              <a:gd name="connsiteY4" fmla="*/ 1062633 h 1592646"/>
              <a:gd name="connsiteX0" fmla="*/ 259992 w 1923692"/>
              <a:gd name="connsiteY0" fmla="*/ 1219559 h 1779324"/>
              <a:gd name="connsiteX1" fmla="*/ 850542 w 1923692"/>
              <a:gd name="connsiteY1" fmla="*/ 159109 h 1779324"/>
              <a:gd name="connsiteX2" fmla="*/ 1923692 w 1923692"/>
              <a:gd name="connsiteY2" fmla="*/ 305159 h 1779324"/>
              <a:gd name="connsiteX3" fmla="*/ 113942 w 1923692"/>
              <a:gd name="connsiteY3" fmla="*/ 1746609 h 1779324"/>
              <a:gd name="connsiteX4" fmla="*/ 259992 w 1923692"/>
              <a:gd name="connsiteY4" fmla="*/ 1219559 h 1779324"/>
              <a:gd name="connsiteX0" fmla="*/ 252123 w 1915823"/>
              <a:gd name="connsiteY0" fmla="*/ 1393561 h 1956003"/>
              <a:gd name="connsiteX1" fmla="*/ 575973 w 1915823"/>
              <a:gd name="connsiteY1" fmla="*/ 66411 h 1956003"/>
              <a:gd name="connsiteX2" fmla="*/ 1915823 w 1915823"/>
              <a:gd name="connsiteY2" fmla="*/ 479161 h 1956003"/>
              <a:gd name="connsiteX3" fmla="*/ 106073 w 1915823"/>
              <a:gd name="connsiteY3" fmla="*/ 1920611 h 1956003"/>
              <a:gd name="connsiteX4" fmla="*/ 252123 w 1915823"/>
              <a:gd name="connsiteY4" fmla="*/ 1393561 h 1956003"/>
              <a:gd name="connsiteX0" fmla="*/ 839211 w 1829811"/>
              <a:gd name="connsiteY0" fmla="*/ 876094 h 1890449"/>
              <a:gd name="connsiteX1" fmla="*/ 489961 w 1829811"/>
              <a:gd name="connsiteY1" fmla="*/ 31544 h 1890449"/>
              <a:gd name="connsiteX2" fmla="*/ 1829811 w 1829811"/>
              <a:gd name="connsiteY2" fmla="*/ 444294 h 1890449"/>
              <a:gd name="connsiteX3" fmla="*/ 20061 w 1829811"/>
              <a:gd name="connsiteY3" fmla="*/ 1885744 h 1890449"/>
              <a:gd name="connsiteX4" fmla="*/ 839211 w 1829811"/>
              <a:gd name="connsiteY4" fmla="*/ 876094 h 1890449"/>
              <a:gd name="connsiteX0" fmla="*/ 838738 w 1829338"/>
              <a:gd name="connsiteY0" fmla="*/ 678614 h 1692670"/>
              <a:gd name="connsiteX1" fmla="*/ 337088 w 1829338"/>
              <a:gd name="connsiteY1" fmla="*/ 176964 h 1692670"/>
              <a:gd name="connsiteX2" fmla="*/ 1829338 w 1829338"/>
              <a:gd name="connsiteY2" fmla="*/ 246814 h 1692670"/>
              <a:gd name="connsiteX3" fmla="*/ 19588 w 1829338"/>
              <a:gd name="connsiteY3" fmla="*/ 1688264 h 1692670"/>
              <a:gd name="connsiteX4" fmla="*/ 838738 w 1829338"/>
              <a:gd name="connsiteY4" fmla="*/ 678614 h 169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ṩ1îďê">
            <a:extLst>
              <a:ext uri="{FF2B5EF4-FFF2-40B4-BE49-F238E27FC236}">
                <a16:creationId xmlns:a16="http://schemas.microsoft.com/office/drawing/2014/main" id="{614DC307-72C9-46C5-9588-5EB547AED998}"/>
              </a:ext>
            </a:extLst>
          </p:cNvPr>
          <p:cNvSpPr/>
          <p:nvPr/>
        </p:nvSpPr>
        <p:spPr>
          <a:xfrm flipH="1">
            <a:off x="4383741" y="1834035"/>
            <a:ext cx="1465297" cy="1355826"/>
          </a:xfrm>
          <a:custGeom>
            <a:avLst/>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 fmla="*/ 0 w 1435100"/>
              <a:gd name="connsiteY0" fmla="*/ 1062633 h 1695414"/>
              <a:gd name="connsiteX1" fmla="*/ 590550 w 1435100"/>
              <a:gd name="connsiteY1" fmla="*/ 2183 h 1695414"/>
              <a:gd name="connsiteX2" fmla="*/ 1435100 w 1435100"/>
              <a:gd name="connsiteY2" fmla="*/ 846733 h 1695414"/>
              <a:gd name="connsiteX3" fmla="*/ 590550 w 1435100"/>
              <a:gd name="connsiteY3" fmla="*/ 1691283 h 1695414"/>
              <a:gd name="connsiteX4" fmla="*/ 0 w 1435100"/>
              <a:gd name="connsiteY4" fmla="*/ 1062633 h 1695414"/>
              <a:gd name="connsiteX0" fmla="*/ 243226 w 1678326"/>
              <a:gd name="connsiteY0" fmla="*/ 1062633 h 1592646"/>
              <a:gd name="connsiteX1" fmla="*/ 833776 w 1678326"/>
              <a:gd name="connsiteY1" fmla="*/ 2183 h 1592646"/>
              <a:gd name="connsiteX2" fmla="*/ 1678326 w 1678326"/>
              <a:gd name="connsiteY2" fmla="*/ 846733 h 1592646"/>
              <a:gd name="connsiteX3" fmla="*/ 97176 w 1678326"/>
              <a:gd name="connsiteY3" fmla="*/ 1589683 h 1592646"/>
              <a:gd name="connsiteX4" fmla="*/ 243226 w 1678326"/>
              <a:gd name="connsiteY4" fmla="*/ 1062633 h 1592646"/>
              <a:gd name="connsiteX0" fmla="*/ 259992 w 1923692"/>
              <a:gd name="connsiteY0" fmla="*/ 1219559 h 1779324"/>
              <a:gd name="connsiteX1" fmla="*/ 850542 w 1923692"/>
              <a:gd name="connsiteY1" fmla="*/ 159109 h 1779324"/>
              <a:gd name="connsiteX2" fmla="*/ 1923692 w 1923692"/>
              <a:gd name="connsiteY2" fmla="*/ 305159 h 1779324"/>
              <a:gd name="connsiteX3" fmla="*/ 113942 w 1923692"/>
              <a:gd name="connsiteY3" fmla="*/ 1746609 h 1779324"/>
              <a:gd name="connsiteX4" fmla="*/ 259992 w 1923692"/>
              <a:gd name="connsiteY4" fmla="*/ 1219559 h 1779324"/>
              <a:gd name="connsiteX0" fmla="*/ 252123 w 1915823"/>
              <a:gd name="connsiteY0" fmla="*/ 1393561 h 1956003"/>
              <a:gd name="connsiteX1" fmla="*/ 575973 w 1915823"/>
              <a:gd name="connsiteY1" fmla="*/ 66411 h 1956003"/>
              <a:gd name="connsiteX2" fmla="*/ 1915823 w 1915823"/>
              <a:gd name="connsiteY2" fmla="*/ 479161 h 1956003"/>
              <a:gd name="connsiteX3" fmla="*/ 106073 w 1915823"/>
              <a:gd name="connsiteY3" fmla="*/ 1920611 h 1956003"/>
              <a:gd name="connsiteX4" fmla="*/ 252123 w 1915823"/>
              <a:gd name="connsiteY4" fmla="*/ 1393561 h 1956003"/>
              <a:gd name="connsiteX0" fmla="*/ 839211 w 1829811"/>
              <a:gd name="connsiteY0" fmla="*/ 876094 h 1890449"/>
              <a:gd name="connsiteX1" fmla="*/ 489961 w 1829811"/>
              <a:gd name="connsiteY1" fmla="*/ 31544 h 1890449"/>
              <a:gd name="connsiteX2" fmla="*/ 1829811 w 1829811"/>
              <a:gd name="connsiteY2" fmla="*/ 444294 h 1890449"/>
              <a:gd name="connsiteX3" fmla="*/ 20061 w 1829811"/>
              <a:gd name="connsiteY3" fmla="*/ 1885744 h 1890449"/>
              <a:gd name="connsiteX4" fmla="*/ 839211 w 1829811"/>
              <a:gd name="connsiteY4" fmla="*/ 876094 h 1890449"/>
              <a:gd name="connsiteX0" fmla="*/ 838738 w 1829338"/>
              <a:gd name="connsiteY0" fmla="*/ 678614 h 1692670"/>
              <a:gd name="connsiteX1" fmla="*/ 337088 w 1829338"/>
              <a:gd name="connsiteY1" fmla="*/ 176964 h 1692670"/>
              <a:gd name="connsiteX2" fmla="*/ 1829338 w 1829338"/>
              <a:gd name="connsiteY2" fmla="*/ 246814 h 1692670"/>
              <a:gd name="connsiteX3" fmla="*/ 19588 w 1829338"/>
              <a:gd name="connsiteY3" fmla="*/ 1688264 h 1692670"/>
              <a:gd name="connsiteX4" fmla="*/ 838738 w 1829338"/>
              <a:gd name="connsiteY4" fmla="*/ 678614 h 169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ṣ1íḓê">
            <a:extLst>
              <a:ext uri="{FF2B5EF4-FFF2-40B4-BE49-F238E27FC236}">
                <a16:creationId xmlns:a16="http://schemas.microsoft.com/office/drawing/2014/main" id="{0E706E64-1601-49BE-BC31-9A42711072D7}"/>
              </a:ext>
            </a:extLst>
          </p:cNvPr>
          <p:cNvSpPr/>
          <p:nvPr/>
        </p:nvSpPr>
        <p:spPr>
          <a:xfrm flipV="1">
            <a:off x="6184091" y="3692777"/>
            <a:ext cx="1465297" cy="1355826"/>
          </a:xfrm>
          <a:custGeom>
            <a:avLst/>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 fmla="*/ 0 w 1435100"/>
              <a:gd name="connsiteY0" fmla="*/ 1062633 h 1695414"/>
              <a:gd name="connsiteX1" fmla="*/ 590550 w 1435100"/>
              <a:gd name="connsiteY1" fmla="*/ 2183 h 1695414"/>
              <a:gd name="connsiteX2" fmla="*/ 1435100 w 1435100"/>
              <a:gd name="connsiteY2" fmla="*/ 846733 h 1695414"/>
              <a:gd name="connsiteX3" fmla="*/ 590550 w 1435100"/>
              <a:gd name="connsiteY3" fmla="*/ 1691283 h 1695414"/>
              <a:gd name="connsiteX4" fmla="*/ 0 w 1435100"/>
              <a:gd name="connsiteY4" fmla="*/ 1062633 h 1695414"/>
              <a:gd name="connsiteX0" fmla="*/ 243226 w 1678326"/>
              <a:gd name="connsiteY0" fmla="*/ 1062633 h 1592646"/>
              <a:gd name="connsiteX1" fmla="*/ 833776 w 1678326"/>
              <a:gd name="connsiteY1" fmla="*/ 2183 h 1592646"/>
              <a:gd name="connsiteX2" fmla="*/ 1678326 w 1678326"/>
              <a:gd name="connsiteY2" fmla="*/ 846733 h 1592646"/>
              <a:gd name="connsiteX3" fmla="*/ 97176 w 1678326"/>
              <a:gd name="connsiteY3" fmla="*/ 1589683 h 1592646"/>
              <a:gd name="connsiteX4" fmla="*/ 243226 w 1678326"/>
              <a:gd name="connsiteY4" fmla="*/ 1062633 h 1592646"/>
              <a:gd name="connsiteX0" fmla="*/ 259992 w 1923692"/>
              <a:gd name="connsiteY0" fmla="*/ 1219559 h 1779324"/>
              <a:gd name="connsiteX1" fmla="*/ 850542 w 1923692"/>
              <a:gd name="connsiteY1" fmla="*/ 159109 h 1779324"/>
              <a:gd name="connsiteX2" fmla="*/ 1923692 w 1923692"/>
              <a:gd name="connsiteY2" fmla="*/ 305159 h 1779324"/>
              <a:gd name="connsiteX3" fmla="*/ 113942 w 1923692"/>
              <a:gd name="connsiteY3" fmla="*/ 1746609 h 1779324"/>
              <a:gd name="connsiteX4" fmla="*/ 259992 w 1923692"/>
              <a:gd name="connsiteY4" fmla="*/ 1219559 h 1779324"/>
              <a:gd name="connsiteX0" fmla="*/ 252123 w 1915823"/>
              <a:gd name="connsiteY0" fmla="*/ 1393561 h 1956003"/>
              <a:gd name="connsiteX1" fmla="*/ 575973 w 1915823"/>
              <a:gd name="connsiteY1" fmla="*/ 66411 h 1956003"/>
              <a:gd name="connsiteX2" fmla="*/ 1915823 w 1915823"/>
              <a:gd name="connsiteY2" fmla="*/ 479161 h 1956003"/>
              <a:gd name="connsiteX3" fmla="*/ 106073 w 1915823"/>
              <a:gd name="connsiteY3" fmla="*/ 1920611 h 1956003"/>
              <a:gd name="connsiteX4" fmla="*/ 252123 w 1915823"/>
              <a:gd name="connsiteY4" fmla="*/ 1393561 h 1956003"/>
              <a:gd name="connsiteX0" fmla="*/ 839211 w 1829811"/>
              <a:gd name="connsiteY0" fmla="*/ 876094 h 1890449"/>
              <a:gd name="connsiteX1" fmla="*/ 489961 w 1829811"/>
              <a:gd name="connsiteY1" fmla="*/ 31544 h 1890449"/>
              <a:gd name="connsiteX2" fmla="*/ 1829811 w 1829811"/>
              <a:gd name="connsiteY2" fmla="*/ 444294 h 1890449"/>
              <a:gd name="connsiteX3" fmla="*/ 20061 w 1829811"/>
              <a:gd name="connsiteY3" fmla="*/ 1885744 h 1890449"/>
              <a:gd name="connsiteX4" fmla="*/ 839211 w 1829811"/>
              <a:gd name="connsiteY4" fmla="*/ 876094 h 1890449"/>
              <a:gd name="connsiteX0" fmla="*/ 838738 w 1829338"/>
              <a:gd name="connsiteY0" fmla="*/ 678614 h 1692670"/>
              <a:gd name="connsiteX1" fmla="*/ 337088 w 1829338"/>
              <a:gd name="connsiteY1" fmla="*/ 176964 h 1692670"/>
              <a:gd name="connsiteX2" fmla="*/ 1829338 w 1829338"/>
              <a:gd name="connsiteY2" fmla="*/ 246814 h 1692670"/>
              <a:gd name="connsiteX3" fmla="*/ 19588 w 1829338"/>
              <a:gd name="connsiteY3" fmla="*/ 1688264 h 1692670"/>
              <a:gd name="connsiteX4" fmla="*/ 838738 w 1829338"/>
              <a:gd name="connsiteY4" fmla="*/ 678614 h 169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îś1ïdè">
            <a:extLst>
              <a:ext uri="{FF2B5EF4-FFF2-40B4-BE49-F238E27FC236}">
                <a16:creationId xmlns:a16="http://schemas.microsoft.com/office/drawing/2014/main" id="{4809506A-D522-47F6-A25D-ADAB16C14937}"/>
              </a:ext>
            </a:extLst>
          </p:cNvPr>
          <p:cNvSpPr/>
          <p:nvPr/>
        </p:nvSpPr>
        <p:spPr>
          <a:xfrm flipH="1" flipV="1">
            <a:off x="4383741" y="3692777"/>
            <a:ext cx="1465297" cy="1355826"/>
          </a:xfrm>
          <a:custGeom>
            <a:avLst/>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 fmla="*/ 0 w 1435100"/>
              <a:gd name="connsiteY0" fmla="*/ 1062633 h 1695414"/>
              <a:gd name="connsiteX1" fmla="*/ 590550 w 1435100"/>
              <a:gd name="connsiteY1" fmla="*/ 2183 h 1695414"/>
              <a:gd name="connsiteX2" fmla="*/ 1435100 w 1435100"/>
              <a:gd name="connsiteY2" fmla="*/ 846733 h 1695414"/>
              <a:gd name="connsiteX3" fmla="*/ 590550 w 1435100"/>
              <a:gd name="connsiteY3" fmla="*/ 1691283 h 1695414"/>
              <a:gd name="connsiteX4" fmla="*/ 0 w 1435100"/>
              <a:gd name="connsiteY4" fmla="*/ 1062633 h 1695414"/>
              <a:gd name="connsiteX0" fmla="*/ 243226 w 1678326"/>
              <a:gd name="connsiteY0" fmla="*/ 1062633 h 1592646"/>
              <a:gd name="connsiteX1" fmla="*/ 833776 w 1678326"/>
              <a:gd name="connsiteY1" fmla="*/ 2183 h 1592646"/>
              <a:gd name="connsiteX2" fmla="*/ 1678326 w 1678326"/>
              <a:gd name="connsiteY2" fmla="*/ 846733 h 1592646"/>
              <a:gd name="connsiteX3" fmla="*/ 97176 w 1678326"/>
              <a:gd name="connsiteY3" fmla="*/ 1589683 h 1592646"/>
              <a:gd name="connsiteX4" fmla="*/ 243226 w 1678326"/>
              <a:gd name="connsiteY4" fmla="*/ 1062633 h 1592646"/>
              <a:gd name="connsiteX0" fmla="*/ 259992 w 1923692"/>
              <a:gd name="connsiteY0" fmla="*/ 1219559 h 1779324"/>
              <a:gd name="connsiteX1" fmla="*/ 850542 w 1923692"/>
              <a:gd name="connsiteY1" fmla="*/ 159109 h 1779324"/>
              <a:gd name="connsiteX2" fmla="*/ 1923692 w 1923692"/>
              <a:gd name="connsiteY2" fmla="*/ 305159 h 1779324"/>
              <a:gd name="connsiteX3" fmla="*/ 113942 w 1923692"/>
              <a:gd name="connsiteY3" fmla="*/ 1746609 h 1779324"/>
              <a:gd name="connsiteX4" fmla="*/ 259992 w 1923692"/>
              <a:gd name="connsiteY4" fmla="*/ 1219559 h 1779324"/>
              <a:gd name="connsiteX0" fmla="*/ 252123 w 1915823"/>
              <a:gd name="connsiteY0" fmla="*/ 1393561 h 1956003"/>
              <a:gd name="connsiteX1" fmla="*/ 575973 w 1915823"/>
              <a:gd name="connsiteY1" fmla="*/ 66411 h 1956003"/>
              <a:gd name="connsiteX2" fmla="*/ 1915823 w 1915823"/>
              <a:gd name="connsiteY2" fmla="*/ 479161 h 1956003"/>
              <a:gd name="connsiteX3" fmla="*/ 106073 w 1915823"/>
              <a:gd name="connsiteY3" fmla="*/ 1920611 h 1956003"/>
              <a:gd name="connsiteX4" fmla="*/ 252123 w 1915823"/>
              <a:gd name="connsiteY4" fmla="*/ 1393561 h 1956003"/>
              <a:gd name="connsiteX0" fmla="*/ 839211 w 1829811"/>
              <a:gd name="connsiteY0" fmla="*/ 876094 h 1890449"/>
              <a:gd name="connsiteX1" fmla="*/ 489961 w 1829811"/>
              <a:gd name="connsiteY1" fmla="*/ 31544 h 1890449"/>
              <a:gd name="connsiteX2" fmla="*/ 1829811 w 1829811"/>
              <a:gd name="connsiteY2" fmla="*/ 444294 h 1890449"/>
              <a:gd name="connsiteX3" fmla="*/ 20061 w 1829811"/>
              <a:gd name="connsiteY3" fmla="*/ 1885744 h 1890449"/>
              <a:gd name="connsiteX4" fmla="*/ 839211 w 1829811"/>
              <a:gd name="connsiteY4" fmla="*/ 876094 h 1890449"/>
              <a:gd name="connsiteX0" fmla="*/ 838738 w 1829338"/>
              <a:gd name="connsiteY0" fmla="*/ 678614 h 1692670"/>
              <a:gd name="connsiteX1" fmla="*/ 337088 w 1829338"/>
              <a:gd name="connsiteY1" fmla="*/ 176964 h 1692670"/>
              <a:gd name="connsiteX2" fmla="*/ 1829338 w 1829338"/>
              <a:gd name="connsiteY2" fmla="*/ 246814 h 1692670"/>
              <a:gd name="connsiteX3" fmla="*/ 19588 w 1829338"/>
              <a:gd name="connsiteY3" fmla="*/ 1688264 h 1692670"/>
              <a:gd name="connsiteX4" fmla="*/ 838738 w 1829338"/>
              <a:gd name="connsiteY4" fmla="*/ 678614 h 169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îṩliḓe">
            <a:extLst>
              <a:ext uri="{FF2B5EF4-FFF2-40B4-BE49-F238E27FC236}">
                <a16:creationId xmlns:a16="http://schemas.microsoft.com/office/drawing/2014/main" id="{4C6DAE86-601A-42F8-B018-B3D6B9C4FC6E}"/>
              </a:ext>
            </a:extLst>
          </p:cNvPr>
          <p:cNvSpPr/>
          <p:nvPr/>
        </p:nvSpPr>
        <p:spPr>
          <a:xfrm>
            <a:off x="3887852" y="1604668"/>
            <a:ext cx="656726" cy="65672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iṥļîdê">
            <a:extLst>
              <a:ext uri="{FF2B5EF4-FFF2-40B4-BE49-F238E27FC236}">
                <a16:creationId xmlns:a16="http://schemas.microsoft.com/office/drawing/2014/main" id="{3C6475C2-39DB-46EC-8CE0-B07DD94E7C73}"/>
              </a:ext>
            </a:extLst>
          </p:cNvPr>
          <p:cNvSpPr/>
          <p:nvPr/>
        </p:nvSpPr>
        <p:spPr>
          <a:xfrm>
            <a:off x="3887852" y="4534400"/>
            <a:ext cx="656726" cy="65672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ïsḷïḋê">
            <a:extLst>
              <a:ext uri="{FF2B5EF4-FFF2-40B4-BE49-F238E27FC236}">
                <a16:creationId xmlns:a16="http://schemas.microsoft.com/office/drawing/2014/main" id="{08C73258-1B3B-4FC4-92A7-A473D1D26DBE}"/>
              </a:ext>
            </a:extLst>
          </p:cNvPr>
          <p:cNvSpPr/>
          <p:nvPr/>
        </p:nvSpPr>
        <p:spPr>
          <a:xfrm>
            <a:off x="7478593" y="1604668"/>
            <a:ext cx="656726" cy="65672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iṥḻiḍe">
            <a:extLst>
              <a:ext uri="{FF2B5EF4-FFF2-40B4-BE49-F238E27FC236}">
                <a16:creationId xmlns:a16="http://schemas.microsoft.com/office/drawing/2014/main" id="{5D5105C2-3A8B-40CB-8F51-78FCE211EB8D}"/>
              </a:ext>
            </a:extLst>
          </p:cNvPr>
          <p:cNvSpPr/>
          <p:nvPr/>
        </p:nvSpPr>
        <p:spPr>
          <a:xfrm>
            <a:off x="7478593" y="4534400"/>
            <a:ext cx="656726" cy="656725"/>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3" name="iş1îḓé">
            <a:extLst>
              <a:ext uri="{FF2B5EF4-FFF2-40B4-BE49-F238E27FC236}">
                <a16:creationId xmlns:a16="http://schemas.microsoft.com/office/drawing/2014/main" id="{486B81F2-3E1C-4597-B08C-A0DDD3CDA248}"/>
              </a:ext>
            </a:extLst>
          </p:cNvPr>
          <p:cNvGrpSpPr/>
          <p:nvPr/>
        </p:nvGrpSpPr>
        <p:grpSpPr>
          <a:xfrm>
            <a:off x="8255575" y="1604668"/>
            <a:ext cx="3439073" cy="1061997"/>
            <a:chOff x="8796300" y="1604668"/>
            <a:chExt cx="3014226" cy="1199903"/>
          </a:xfrm>
        </p:grpSpPr>
        <p:sp>
          <p:nvSpPr>
            <p:cNvPr id="23" name="îṥļíḋé">
              <a:extLst>
                <a:ext uri="{FF2B5EF4-FFF2-40B4-BE49-F238E27FC236}">
                  <a16:creationId xmlns:a16="http://schemas.microsoft.com/office/drawing/2014/main" id="{9B7A7C2C-29FB-4418-B3CE-B899E838A96F}"/>
                </a:ext>
              </a:extLst>
            </p:cNvPr>
            <p:cNvSpPr txBox="1">
              <a:spLocks/>
            </p:cNvSpPr>
            <p:nvPr/>
          </p:nvSpPr>
          <p:spPr>
            <a:xfrm>
              <a:off x="8796300" y="1604668"/>
              <a:ext cx="3014226" cy="376993"/>
            </a:xfrm>
            <a:prstGeom prst="rect">
              <a:avLst/>
            </a:prstGeom>
          </p:spPr>
          <p:txBody>
            <a:bodyPr vert="horz" wrap="none" lIns="0" tIns="0" rIns="0" bIns="0" anchor="ctr">
              <a:normAutofit/>
            </a:bodyPr>
            <a:lstStyle/>
            <a:p>
              <a:r>
                <a:rPr lang="en-US" altLang="zh-CN" sz="2000" b="1" dirty="0">
                  <a:solidFill>
                    <a:schemeClr val="accent2"/>
                  </a:solidFill>
                  <a:cs typeface="+mn-ea"/>
                  <a:sym typeface="+mn-lt"/>
                </a:rPr>
                <a:t>Add title text</a:t>
              </a:r>
              <a:endParaRPr lang="zh-CN" altLang="en-US" sz="2000" b="1" dirty="0">
                <a:solidFill>
                  <a:schemeClr val="accent2"/>
                </a:solidFill>
                <a:cs typeface="+mn-ea"/>
                <a:sym typeface="+mn-lt"/>
              </a:endParaRPr>
            </a:p>
          </p:txBody>
        </p:sp>
        <p:sp>
          <p:nvSpPr>
            <p:cNvPr id="24" name="îSḷiḋé">
              <a:extLst>
                <a:ext uri="{FF2B5EF4-FFF2-40B4-BE49-F238E27FC236}">
                  <a16:creationId xmlns:a16="http://schemas.microsoft.com/office/drawing/2014/main" id="{B4C49A1A-846F-4079-BB8B-6C25ADDFF268}"/>
                </a:ext>
              </a:extLst>
            </p:cNvPr>
            <p:cNvSpPr txBox="1">
              <a:spLocks/>
            </p:cNvSpPr>
            <p:nvPr/>
          </p:nvSpPr>
          <p:spPr>
            <a:xfrm>
              <a:off x="8796300" y="1981661"/>
              <a:ext cx="3014226" cy="822910"/>
            </a:xfrm>
            <a:prstGeom prst="rect">
              <a:avLst/>
            </a:prstGeom>
          </p:spPr>
          <p:txBody>
            <a:bodyPr vert="horz" wrap="square" lIns="0" tIns="0" rIns="0" bIns="0" anchor="t" anchorCtr="0">
              <a:noAutofit/>
            </a:bodyPr>
            <a:lstStyle/>
            <a:p>
              <a:pPr>
                <a:lnSpc>
                  <a:spcPct val="120000"/>
                </a:lnSpc>
              </a:pPr>
              <a:r>
                <a:rPr lang="en-US" altLang="zh-CN" sz="1600" dirty="0">
                  <a:solidFill>
                    <a:srgbClr val="A2BC38"/>
                  </a:solidFill>
                  <a:cs typeface="+mn-ea"/>
                  <a:sym typeface="+mn-lt"/>
                </a:rPr>
                <a:t>Click here to add content, content to match the title. </a:t>
              </a:r>
              <a:br>
                <a:rPr lang="zh-CN" altLang="en-US" sz="1600" dirty="0">
                  <a:solidFill>
                    <a:srgbClr val="A2BC38"/>
                  </a:solidFill>
                  <a:cs typeface="+mn-ea"/>
                  <a:sym typeface="+mn-lt"/>
                </a:rPr>
              </a:br>
              <a:endParaRPr lang="zh-CN" altLang="en-US" sz="1600" dirty="0">
                <a:solidFill>
                  <a:srgbClr val="A2BC38"/>
                </a:solidFill>
                <a:cs typeface="+mn-ea"/>
                <a:sym typeface="+mn-lt"/>
              </a:endParaRPr>
            </a:p>
          </p:txBody>
        </p:sp>
      </p:grpSp>
      <p:grpSp>
        <p:nvGrpSpPr>
          <p:cNvPr id="14" name="îṡ1ïḋé">
            <a:extLst>
              <a:ext uri="{FF2B5EF4-FFF2-40B4-BE49-F238E27FC236}">
                <a16:creationId xmlns:a16="http://schemas.microsoft.com/office/drawing/2014/main" id="{CB93CE1A-B25F-4437-B4B1-2E34E619434E}"/>
              </a:ext>
            </a:extLst>
          </p:cNvPr>
          <p:cNvGrpSpPr/>
          <p:nvPr/>
        </p:nvGrpSpPr>
        <p:grpSpPr>
          <a:xfrm>
            <a:off x="442385" y="4003604"/>
            <a:ext cx="3439073" cy="1061997"/>
            <a:chOff x="488925" y="4315120"/>
            <a:chExt cx="3014226" cy="1199903"/>
          </a:xfrm>
        </p:grpSpPr>
        <p:sp>
          <p:nvSpPr>
            <p:cNvPr id="21" name="îśḷiḍè">
              <a:extLst>
                <a:ext uri="{FF2B5EF4-FFF2-40B4-BE49-F238E27FC236}">
                  <a16:creationId xmlns:a16="http://schemas.microsoft.com/office/drawing/2014/main" id="{D6855CEB-AE5E-4B8D-9097-D87F70035E13}"/>
                </a:ext>
              </a:extLst>
            </p:cNvPr>
            <p:cNvSpPr txBox="1">
              <a:spLocks/>
            </p:cNvSpPr>
            <p:nvPr/>
          </p:nvSpPr>
          <p:spPr>
            <a:xfrm>
              <a:off x="488925" y="4315120"/>
              <a:ext cx="3014226" cy="376993"/>
            </a:xfrm>
            <a:prstGeom prst="rect">
              <a:avLst/>
            </a:prstGeom>
          </p:spPr>
          <p:txBody>
            <a:bodyPr vert="horz" wrap="none" lIns="0" tIns="0" rIns="0" bIns="0" anchor="ctr">
              <a:normAutofit/>
            </a:bodyPr>
            <a:lstStyle/>
            <a:p>
              <a:pPr algn="r"/>
              <a:r>
                <a:rPr lang="en-US" altLang="zh-CN" sz="2000" b="1" dirty="0">
                  <a:solidFill>
                    <a:schemeClr val="accent3"/>
                  </a:solidFill>
                  <a:cs typeface="+mn-ea"/>
                  <a:sym typeface="+mn-lt"/>
                </a:rPr>
                <a:t>Add title text</a:t>
              </a:r>
              <a:endParaRPr lang="zh-CN" altLang="en-US" sz="2000" b="1" dirty="0">
                <a:solidFill>
                  <a:schemeClr val="accent3"/>
                </a:solidFill>
                <a:cs typeface="+mn-ea"/>
                <a:sym typeface="+mn-lt"/>
              </a:endParaRPr>
            </a:p>
          </p:txBody>
        </p:sp>
        <p:sp>
          <p:nvSpPr>
            <p:cNvPr id="22" name="iṧļiḍé">
              <a:extLst>
                <a:ext uri="{FF2B5EF4-FFF2-40B4-BE49-F238E27FC236}">
                  <a16:creationId xmlns:a16="http://schemas.microsoft.com/office/drawing/2014/main" id="{C957112F-8042-4E29-A920-F34121AD9B63}"/>
                </a:ext>
              </a:extLst>
            </p:cNvPr>
            <p:cNvSpPr txBox="1">
              <a:spLocks/>
            </p:cNvSpPr>
            <p:nvPr/>
          </p:nvSpPr>
          <p:spPr>
            <a:xfrm>
              <a:off x="488925" y="4692113"/>
              <a:ext cx="3014226" cy="822910"/>
            </a:xfrm>
            <a:prstGeom prst="rect">
              <a:avLst/>
            </a:prstGeom>
          </p:spPr>
          <p:txBody>
            <a:bodyPr vert="horz" wrap="square" lIns="0" tIns="0" rIns="0" bIns="0" anchor="t" anchorCtr="0">
              <a:noAutofit/>
            </a:bodyPr>
            <a:lstStyle/>
            <a:p>
              <a:pPr algn="r">
                <a:lnSpc>
                  <a:spcPct val="120000"/>
                </a:lnSpc>
              </a:pPr>
              <a:r>
                <a:rPr lang="en-US" altLang="zh-CN" sz="1600" dirty="0">
                  <a:solidFill>
                    <a:srgbClr val="643672"/>
                  </a:solidFill>
                  <a:cs typeface="+mn-ea"/>
                  <a:sym typeface="+mn-lt"/>
                </a:rPr>
                <a:t>Click here to add content, content to match the title. </a:t>
              </a:r>
              <a:br>
                <a:rPr lang="zh-CN" altLang="en-US" sz="1600" dirty="0">
                  <a:solidFill>
                    <a:srgbClr val="643672"/>
                  </a:solidFill>
                  <a:cs typeface="+mn-ea"/>
                  <a:sym typeface="+mn-lt"/>
                </a:rPr>
              </a:br>
              <a:endParaRPr lang="zh-CN" altLang="en-US" sz="1600" dirty="0">
                <a:solidFill>
                  <a:srgbClr val="643672"/>
                </a:solidFill>
                <a:cs typeface="+mn-ea"/>
                <a:sym typeface="+mn-lt"/>
              </a:endParaRPr>
            </a:p>
          </p:txBody>
        </p:sp>
      </p:grpSp>
      <p:grpSp>
        <p:nvGrpSpPr>
          <p:cNvPr id="15" name="íṥ1íḓé">
            <a:extLst>
              <a:ext uri="{FF2B5EF4-FFF2-40B4-BE49-F238E27FC236}">
                <a16:creationId xmlns:a16="http://schemas.microsoft.com/office/drawing/2014/main" id="{B50E4B8D-EBA0-46AF-A501-BB848B587429}"/>
              </a:ext>
            </a:extLst>
          </p:cNvPr>
          <p:cNvGrpSpPr/>
          <p:nvPr/>
        </p:nvGrpSpPr>
        <p:grpSpPr>
          <a:xfrm>
            <a:off x="442384" y="1604668"/>
            <a:ext cx="3439074" cy="1061997"/>
            <a:chOff x="488924" y="1604668"/>
            <a:chExt cx="3014227" cy="1199903"/>
          </a:xfrm>
        </p:grpSpPr>
        <p:sp>
          <p:nvSpPr>
            <p:cNvPr id="19" name="iŝ1iďè">
              <a:extLst>
                <a:ext uri="{FF2B5EF4-FFF2-40B4-BE49-F238E27FC236}">
                  <a16:creationId xmlns:a16="http://schemas.microsoft.com/office/drawing/2014/main" id="{35321069-6823-4A0C-B7B1-576970C5B525}"/>
                </a:ext>
              </a:extLst>
            </p:cNvPr>
            <p:cNvSpPr txBox="1">
              <a:spLocks/>
            </p:cNvSpPr>
            <p:nvPr/>
          </p:nvSpPr>
          <p:spPr>
            <a:xfrm>
              <a:off x="488925" y="1604668"/>
              <a:ext cx="3014226" cy="376993"/>
            </a:xfrm>
            <a:prstGeom prst="rect">
              <a:avLst/>
            </a:prstGeom>
          </p:spPr>
          <p:txBody>
            <a:bodyPr vert="horz" wrap="none" lIns="0" tIns="0" rIns="0" bIns="0" anchor="ctr">
              <a:normAutofit/>
            </a:bodyPr>
            <a:lstStyle/>
            <a:p>
              <a:pPr algn="r"/>
              <a:r>
                <a:rPr lang="en-US" altLang="zh-CN" sz="2000" b="1" dirty="0">
                  <a:solidFill>
                    <a:schemeClr val="accent1"/>
                  </a:solidFill>
                  <a:cs typeface="+mn-ea"/>
                  <a:sym typeface="+mn-lt"/>
                </a:rPr>
                <a:t>Add title text</a:t>
              </a:r>
              <a:endParaRPr lang="zh-CN" altLang="en-US" sz="2000" b="1" dirty="0">
                <a:solidFill>
                  <a:schemeClr val="accent1"/>
                </a:solidFill>
                <a:cs typeface="+mn-ea"/>
                <a:sym typeface="+mn-lt"/>
              </a:endParaRPr>
            </a:p>
          </p:txBody>
        </p:sp>
        <p:sp>
          <p:nvSpPr>
            <p:cNvPr id="20" name="íŝ1iḍe">
              <a:extLst>
                <a:ext uri="{FF2B5EF4-FFF2-40B4-BE49-F238E27FC236}">
                  <a16:creationId xmlns:a16="http://schemas.microsoft.com/office/drawing/2014/main" id="{FEE2CE83-7F14-40AD-99EF-DE96F062BF64}"/>
                </a:ext>
              </a:extLst>
            </p:cNvPr>
            <p:cNvSpPr txBox="1">
              <a:spLocks/>
            </p:cNvSpPr>
            <p:nvPr/>
          </p:nvSpPr>
          <p:spPr>
            <a:xfrm>
              <a:off x="488924" y="1981661"/>
              <a:ext cx="3014226" cy="822910"/>
            </a:xfrm>
            <a:prstGeom prst="rect">
              <a:avLst/>
            </a:prstGeom>
          </p:spPr>
          <p:txBody>
            <a:bodyPr vert="horz" wrap="square" lIns="0" tIns="0" rIns="0" bIns="0" anchor="t" anchorCtr="0">
              <a:noAutofit/>
            </a:bodyPr>
            <a:lstStyle/>
            <a:p>
              <a:pPr algn="r">
                <a:lnSpc>
                  <a:spcPct val="120000"/>
                </a:lnSpc>
              </a:pPr>
              <a:r>
                <a:rPr lang="en-US" altLang="zh-CN" sz="1600" dirty="0">
                  <a:solidFill>
                    <a:srgbClr val="F99D33"/>
                  </a:solidFill>
                  <a:cs typeface="+mn-ea"/>
                  <a:sym typeface="+mn-lt"/>
                </a:rPr>
                <a:t>Click here to add content, content to match the title. </a:t>
              </a:r>
              <a:br>
                <a:rPr lang="zh-CN" altLang="en-US" sz="1600" dirty="0">
                  <a:solidFill>
                    <a:srgbClr val="F99D33"/>
                  </a:solidFill>
                  <a:cs typeface="+mn-ea"/>
                  <a:sym typeface="+mn-lt"/>
                </a:rPr>
              </a:br>
              <a:endParaRPr lang="zh-CN" altLang="en-US" sz="1600" dirty="0">
                <a:solidFill>
                  <a:srgbClr val="F99D33"/>
                </a:solidFill>
                <a:cs typeface="+mn-ea"/>
                <a:sym typeface="+mn-lt"/>
              </a:endParaRPr>
            </a:p>
          </p:txBody>
        </p:sp>
      </p:grpSp>
      <p:grpSp>
        <p:nvGrpSpPr>
          <p:cNvPr id="16" name="îṩḻîḑé">
            <a:extLst>
              <a:ext uri="{FF2B5EF4-FFF2-40B4-BE49-F238E27FC236}">
                <a16:creationId xmlns:a16="http://schemas.microsoft.com/office/drawing/2014/main" id="{932FDB5D-1B93-4CDE-B279-28C8B1CF2CC4}"/>
              </a:ext>
            </a:extLst>
          </p:cNvPr>
          <p:cNvGrpSpPr/>
          <p:nvPr/>
        </p:nvGrpSpPr>
        <p:grpSpPr>
          <a:xfrm>
            <a:off x="8255575" y="4003604"/>
            <a:ext cx="3439073" cy="1061997"/>
            <a:chOff x="8796300" y="4315120"/>
            <a:chExt cx="3014226" cy="1199903"/>
          </a:xfrm>
        </p:grpSpPr>
        <p:sp>
          <p:nvSpPr>
            <p:cNvPr id="17" name="îšľiďe">
              <a:extLst>
                <a:ext uri="{FF2B5EF4-FFF2-40B4-BE49-F238E27FC236}">
                  <a16:creationId xmlns:a16="http://schemas.microsoft.com/office/drawing/2014/main" id="{BFD9E65A-3172-44AE-B8CF-67778E9679D9}"/>
                </a:ext>
              </a:extLst>
            </p:cNvPr>
            <p:cNvSpPr txBox="1">
              <a:spLocks/>
            </p:cNvSpPr>
            <p:nvPr/>
          </p:nvSpPr>
          <p:spPr>
            <a:xfrm>
              <a:off x="8796300" y="4315120"/>
              <a:ext cx="3014226" cy="376993"/>
            </a:xfrm>
            <a:prstGeom prst="rect">
              <a:avLst/>
            </a:prstGeom>
          </p:spPr>
          <p:txBody>
            <a:bodyPr vert="horz" wrap="none" lIns="0" tIns="0" rIns="0" bIns="0" anchor="ctr">
              <a:normAutofit/>
            </a:bodyPr>
            <a:lstStyle/>
            <a:p>
              <a:r>
                <a:rPr lang="en-US" altLang="zh-CN" sz="2000" b="1" dirty="0">
                  <a:solidFill>
                    <a:schemeClr val="accent4"/>
                  </a:solidFill>
                  <a:cs typeface="+mn-ea"/>
                  <a:sym typeface="+mn-lt"/>
                </a:rPr>
                <a:t>Add title text</a:t>
              </a:r>
              <a:endParaRPr lang="zh-CN" altLang="en-US" sz="2000" b="1" dirty="0">
                <a:solidFill>
                  <a:schemeClr val="accent4"/>
                </a:solidFill>
                <a:cs typeface="+mn-ea"/>
                <a:sym typeface="+mn-lt"/>
              </a:endParaRPr>
            </a:p>
          </p:txBody>
        </p:sp>
        <p:sp>
          <p:nvSpPr>
            <p:cNvPr id="18" name="iŝḷiḍê">
              <a:extLst>
                <a:ext uri="{FF2B5EF4-FFF2-40B4-BE49-F238E27FC236}">
                  <a16:creationId xmlns:a16="http://schemas.microsoft.com/office/drawing/2014/main" id="{2B00214A-6DB1-4E27-BC3C-EA24C57C4C12}"/>
                </a:ext>
              </a:extLst>
            </p:cNvPr>
            <p:cNvSpPr txBox="1">
              <a:spLocks/>
            </p:cNvSpPr>
            <p:nvPr/>
          </p:nvSpPr>
          <p:spPr>
            <a:xfrm>
              <a:off x="8796300" y="4692113"/>
              <a:ext cx="3014226" cy="822910"/>
            </a:xfrm>
            <a:prstGeom prst="rect">
              <a:avLst/>
            </a:prstGeom>
          </p:spPr>
          <p:txBody>
            <a:bodyPr vert="horz" wrap="square" lIns="0" tIns="0" rIns="0" bIns="0" anchor="t" anchorCtr="0">
              <a:noAutofit/>
            </a:bodyPr>
            <a:lstStyle/>
            <a:p>
              <a:pPr>
                <a:lnSpc>
                  <a:spcPct val="120000"/>
                </a:lnSpc>
              </a:pPr>
              <a:r>
                <a:rPr lang="en-US" altLang="zh-CN" sz="1600" dirty="0">
                  <a:solidFill>
                    <a:srgbClr val="068F90"/>
                  </a:solidFill>
                  <a:cs typeface="+mn-ea"/>
                  <a:sym typeface="+mn-lt"/>
                </a:rPr>
                <a:t>Click here to add content, content to match the title. </a:t>
              </a:r>
              <a:br>
                <a:rPr lang="zh-CN" altLang="en-US" sz="1600" dirty="0">
                  <a:solidFill>
                    <a:srgbClr val="068F90"/>
                  </a:solidFill>
                  <a:cs typeface="+mn-ea"/>
                  <a:sym typeface="+mn-lt"/>
                </a:rPr>
              </a:br>
              <a:endParaRPr lang="zh-CN" altLang="en-US" sz="1600" dirty="0">
                <a:solidFill>
                  <a:srgbClr val="068F90"/>
                </a:solidFill>
                <a:cs typeface="+mn-ea"/>
                <a:sym typeface="+mn-lt"/>
              </a:endParaRPr>
            </a:p>
          </p:txBody>
        </p:sp>
      </p:grpSp>
      <p:sp>
        <p:nvSpPr>
          <p:cNvPr id="25" name="ïS1ídè">
            <a:extLst>
              <a:ext uri="{FF2B5EF4-FFF2-40B4-BE49-F238E27FC236}">
                <a16:creationId xmlns:a16="http://schemas.microsoft.com/office/drawing/2014/main" id="{308B6839-A660-4FE7-9C63-27F23539EFBA}"/>
              </a:ext>
            </a:extLst>
          </p:cNvPr>
          <p:cNvSpPr/>
          <p:nvPr/>
        </p:nvSpPr>
        <p:spPr bwMode="auto">
          <a:xfrm>
            <a:off x="0" y="256367"/>
            <a:ext cx="3274352" cy="446628"/>
          </a:xfrm>
          <a:prstGeom prst="homePlate">
            <a:avLst/>
          </a:prstGeom>
          <a:solidFill>
            <a:schemeClr val="accent2"/>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Tree>
    <p:extLst>
      <p:ext uri="{BB962C8B-B14F-4D97-AF65-F5344CB8AC3E}">
        <p14:creationId xmlns:p14="http://schemas.microsoft.com/office/powerpoint/2010/main" val="181592804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íşļîḋe">
            <a:extLst>
              <a:ext uri="{FF2B5EF4-FFF2-40B4-BE49-F238E27FC236}">
                <a16:creationId xmlns:a16="http://schemas.microsoft.com/office/drawing/2014/main" id="{9B67E13B-EC65-4DCA-B7EF-F6B8333A2516}"/>
              </a:ext>
            </a:extLst>
          </p:cNvPr>
          <p:cNvSpPr/>
          <p:nvPr/>
        </p:nvSpPr>
        <p:spPr>
          <a:xfrm>
            <a:off x="1469316" y="2802198"/>
            <a:ext cx="613472" cy="613472"/>
          </a:xfrm>
          <a:prstGeom prst="ellipse">
            <a:avLst/>
          </a:prstGeom>
          <a:solidFill>
            <a:schemeClr val="accent2">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dirty="0">
                <a:cs typeface="+mn-ea"/>
                <a:sym typeface="+mn-lt"/>
              </a:rPr>
              <a:t>02</a:t>
            </a:r>
            <a:endParaRPr dirty="0">
              <a:cs typeface="+mn-ea"/>
              <a:sym typeface="+mn-lt"/>
            </a:endParaRPr>
          </a:p>
        </p:txBody>
      </p:sp>
      <p:sp>
        <p:nvSpPr>
          <p:cNvPr id="42" name="îslíḓe">
            <a:extLst>
              <a:ext uri="{FF2B5EF4-FFF2-40B4-BE49-F238E27FC236}">
                <a16:creationId xmlns:a16="http://schemas.microsoft.com/office/drawing/2014/main" id="{6790565E-31F3-4A17-ACA1-F04EFD3D1CE0}"/>
              </a:ext>
            </a:extLst>
          </p:cNvPr>
          <p:cNvSpPr/>
          <p:nvPr/>
        </p:nvSpPr>
        <p:spPr>
          <a:xfrm>
            <a:off x="1469316" y="3795576"/>
            <a:ext cx="613472" cy="613472"/>
          </a:xfrm>
          <a:prstGeom prst="ellipse">
            <a:avLst/>
          </a:prstGeom>
          <a:solidFill>
            <a:srgbClr val="068F9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dirty="0">
                <a:cs typeface="+mn-ea"/>
                <a:sym typeface="+mn-lt"/>
              </a:rPr>
              <a:t>03</a:t>
            </a:r>
            <a:endParaRPr dirty="0">
              <a:cs typeface="+mn-ea"/>
              <a:sym typeface="+mn-lt"/>
            </a:endParaRPr>
          </a:p>
        </p:txBody>
      </p:sp>
      <p:sp>
        <p:nvSpPr>
          <p:cNvPr id="35" name="í$ľïḓè">
            <a:extLst>
              <a:ext uri="{FF2B5EF4-FFF2-40B4-BE49-F238E27FC236}">
                <a16:creationId xmlns:a16="http://schemas.microsoft.com/office/drawing/2014/main" id="{5D617584-D48B-4020-9C6B-37888349ABB1}"/>
              </a:ext>
            </a:extLst>
          </p:cNvPr>
          <p:cNvSpPr/>
          <p:nvPr/>
        </p:nvSpPr>
        <p:spPr>
          <a:xfrm>
            <a:off x="1469316" y="4788954"/>
            <a:ext cx="613472" cy="613472"/>
          </a:xfrm>
          <a:prstGeom prst="ellipse">
            <a:avLst/>
          </a:prstGeom>
          <a:solidFill>
            <a:srgbClr val="145DA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dirty="0">
                <a:cs typeface="+mn-ea"/>
                <a:sym typeface="+mn-lt"/>
              </a:rPr>
              <a:t>04</a:t>
            </a:r>
            <a:endParaRPr dirty="0">
              <a:cs typeface="+mn-ea"/>
              <a:sym typeface="+mn-lt"/>
            </a:endParaRPr>
          </a:p>
        </p:txBody>
      </p:sp>
      <p:sp>
        <p:nvSpPr>
          <p:cNvPr id="25" name="î$ḷíḑè">
            <a:extLst>
              <a:ext uri="{FF2B5EF4-FFF2-40B4-BE49-F238E27FC236}">
                <a16:creationId xmlns:a16="http://schemas.microsoft.com/office/drawing/2014/main" id="{37ADBB68-515A-4A0B-812A-7D3B0C880A40}"/>
              </a:ext>
            </a:extLst>
          </p:cNvPr>
          <p:cNvSpPr/>
          <p:nvPr/>
        </p:nvSpPr>
        <p:spPr>
          <a:xfrm>
            <a:off x="1469316" y="1808820"/>
            <a:ext cx="613472" cy="613472"/>
          </a:xfrm>
          <a:prstGeom prst="ellipse">
            <a:avLst/>
          </a:prstGeom>
          <a:solidFill>
            <a:schemeClr val="accent1">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dirty="0">
                <a:cs typeface="+mn-ea"/>
                <a:sym typeface="+mn-lt"/>
              </a:rPr>
              <a:t>01</a:t>
            </a:r>
            <a:endParaRPr dirty="0">
              <a:cs typeface="+mn-ea"/>
              <a:sym typeface="+mn-lt"/>
            </a:endParaRPr>
          </a:p>
        </p:txBody>
      </p:sp>
      <p:grpSp>
        <p:nvGrpSpPr>
          <p:cNvPr id="13" name="íşļîḋè">
            <a:extLst>
              <a:ext uri="{FF2B5EF4-FFF2-40B4-BE49-F238E27FC236}">
                <a16:creationId xmlns:a16="http://schemas.microsoft.com/office/drawing/2014/main" id="{F8A0AE91-5C7E-4772-ACD5-F17CABA8D9F3}"/>
              </a:ext>
            </a:extLst>
          </p:cNvPr>
          <p:cNvGrpSpPr/>
          <p:nvPr/>
        </p:nvGrpSpPr>
        <p:grpSpPr>
          <a:xfrm>
            <a:off x="2215096" y="1776071"/>
            <a:ext cx="3506479" cy="961163"/>
            <a:chOff x="5505845" y="1952090"/>
            <a:chExt cx="3506479" cy="565931"/>
          </a:xfrm>
        </p:grpSpPr>
        <p:sp>
          <p:nvSpPr>
            <p:cNvPr id="23" name="í$ḷïḓe">
              <a:extLst>
                <a:ext uri="{FF2B5EF4-FFF2-40B4-BE49-F238E27FC236}">
                  <a16:creationId xmlns:a16="http://schemas.microsoft.com/office/drawing/2014/main" id="{2A67B981-40A9-4F62-8CD1-533841BBC69A}"/>
                </a:ext>
              </a:extLst>
            </p:cNvPr>
            <p:cNvSpPr txBox="1"/>
            <p:nvPr/>
          </p:nvSpPr>
          <p:spPr>
            <a:xfrm>
              <a:off x="5505845" y="1952090"/>
              <a:ext cx="3506479" cy="203389"/>
            </a:xfrm>
            <a:prstGeom prst="rect">
              <a:avLst/>
            </a:prstGeom>
            <a:noFill/>
          </p:spPr>
          <p:txBody>
            <a:bodyPr wrap="none" lIns="0" tIns="0" rIns="0" bIns="0" anchor="ctr" anchorCtr="0">
              <a:noAutofit/>
            </a:bodyPr>
            <a:lstStyle/>
            <a:p>
              <a:r>
                <a:rPr lang="en-US" altLang="zh-CN" sz="2000" b="1" dirty="0">
                  <a:solidFill>
                    <a:schemeClr val="accent1"/>
                  </a:solidFill>
                  <a:cs typeface="+mn-ea"/>
                  <a:sym typeface="+mn-lt"/>
                </a:rPr>
                <a:t>Add title text</a:t>
              </a:r>
              <a:endParaRPr lang="zh-CN" altLang="en-US" sz="2000" b="1" dirty="0">
                <a:solidFill>
                  <a:schemeClr val="accent1"/>
                </a:solidFill>
                <a:cs typeface="+mn-ea"/>
                <a:sym typeface="+mn-lt"/>
              </a:endParaRPr>
            </a:p>
          </p:txBody>
        </p:sp>
        <p:sp>
          <p:nvSpPr>
            <p:cNvPr id="24" name="îṩlîdè">
              <a:extLst>
                <a:ext uri="{FF2B5EF4-FFF2-40B4-BE49-F238E27FC236}">
                  <a16:creationId xmlns:a16="http://schemas.microsoft.com/office/drawing/2014/main" id="{A6DF53EB-51EE-4F7E-99B5-D0A5A907EE2D}"/>
                </a:ext>
              </a:extLst>
            </p:cNvPr>
            <p:cNvSpPr txBox="1"/>
            <p:nvPr/>
          </p:nvSpPr>
          <p:spPr>
            <a:xfrm>
              <a:off x="5505845" y="2216608"/>
              <a:ext cx="3506479" cy="301413"/>
            </a:xfrm>
            <a:prstGeom prst="rect">
              <a:avLst/>
            </a:prstGeom>
            <a:noFill/>
          </p:spPr>
          <p:txBody>
            <a:bodyPr wrap="square" lIns="0" tIns="0" rIns="0" bIns="0" anchor="t" anchorCtr="0">
              <a:normAutofit/>
            </a:bodyPr>
            <a:lstStyle/>
            <a:p>
              <a:pPr>
                <a:lnSpc>
                  <a:spcPct val="120000"/>
                </a:lnSpc>
              </a:pPr>
              <a:r>
                <a:rPr lang="en-US" altLang="zh-CN" sz="1400" dirty="0">
                  <a:solidFill>
                    <a:srgbClr val="F99D33"/>
                  </a:solidFill>
                  <a:cs typeface="+mn-ea"/>
                  <a:sym typeface="+mn-lt"/>
                </a:rPr>
                <a:t>Click here to add content, content to match the title. </a:t>
              </a:r>
              <a:endParaRPr lang="zh-CN" altLang="en-US" sz="1400" dirty="0">
                <a:solidFill>
                  <a:srgbClr val="F99D33"/>
                </a:solidFill>
                <a:cs typeface="+mn-ea"/>
                <a:sym typeface="+mn-lt"/>
              </a:endParaRPr>
            </a:p>
          </p:txBody>
        </p:sp>
      </p:grpSp>
      <p:grpSp>
        <p:nvGrpSpPr>
          <p:cNvPr id="14" name="íṡļiḑe">
            <a:extLst>
              <a:ext uri="{FF2B5EF4-FFF2-40B4-BE49-F238E27FC236}">
                <a16:creationId xmlns:a16="http://schemas.microsoft.com/office/drawing/2014/main" id="{30855D64-DA76-4DCB-B2FF-4ED236C6309E}"/>
              </a:ext>
            </a:extLst>
          </p:cNvPr>
          <p:cNvGrpSpPr/>
          <p:nvPr/>
        </p:nvGrpSpPr>
        <p:grpSpPr>
          <a:xfrm>
            <a:off x="2215096" y="2769449"/>
            <a:ext cx="3506479" cy="961163"/>
            <a:chOff x="5505845" y="1952090"/>
            <a:chExt cx="3506479" cy="565931"/>
          </a:xfrm>
        </p:grpSpPr>
        <p:sp>
          <p:nvSpPr>
            <p:cNvPr id="21" name="íSlíḑê">
              <a:extLst>
                <a:ext uri="{FF2B5EF4-FFF2-40B4-BE49-F238E27FC236}">
                  <a16:creationId xmlns:a16="http://schemas.microsoft.com/office/drawing/2014/main" id="{95E71C25-9B54-43A9-9F72-B92056FEFFD1}"/>
                </a:ext>
              </a:extLst>
            </p:cNvPr>
            <p:cNvSpPr txBox="1"/>
            <p:nvPr/>
          </p:nvSpPr>
          <p:spPr>
            <a:xfrm>
              <a:off x="5505845" y="1952090"/>
              <a:ext cx="3506479" cy="203389"/>
            </a:xfrm>
            <a:prstGeom prst="rect">
              <a:avLst/>
            </a:prstGeom>
            <a:noFill/>
          </p:spPr>
          <p:txBody>
            <a:bodyPr wrap="none" lIns="0" tIns="0" rIns="0" bIns="0" anchor="ctr" anchorCtr="0">
              <a:noAutofit/>
            </a:bodyPr>
            <a:lstStyle/>
            <a:p>
              <a:r>
                <a:rPr lang="en-US" altLang="zh-CN" sz="2000" b="1" dirty="0">
                  <a:solidFill>
                    <a:schemeClr val="accent2"/>
                  </a:solidFill>
                  <a:cs typeface="+mn-ea"/>
                  <a:sym typeface="+mn-lt"/>
                </a:rPr>
                <a:t>Add title text</a:t>
              </a:r>
              <a:endParaRPr lang="zh-CN" altLang="en-US" sz="2000" b="1" dirty="0">
                <a:solidFill>
                  <a:schemeClr val="accent2"/>
                </a:solidFill>
                <a:cs typeface="+mn-ea"/>
                <a:sym typeface="+mn-lt"/>
              </a:endParaRPr>
            </a:p>
          </p:txBody>
        </p:sp>
        <p:sp>
          <p:nvSpPr>
            <p:cNvPr id="22" name="îṡ1íde">
              <a:extLst>
                <a:ext uri="{FF2B5EF4-FFF2-40B4-BE49-F238E27FC236}">
                  <a16:creationId xmlns:a16="http://schemas.microsoft.com/office/drawing/2014/main" id="{7DE02CAF-355B-4A05-BB2E-034829E991CD}"/>
                </a:ext>
              </a:extLst>
            </p:cNvPr>
            <p:cNvSpPr txBox="1"/>
            <p:nvPr/>
          </p:nvSpPr>
          <p:spPr>
            <a:xfrm>
              <a:off x="5505845" y="2216608"/>
              <a:ext cx="3506479" cy="301413"/>
            </a:xfrm>
            <a:prstGeom prst="rect">
              <a:avLst/>
            </a:prstGeom>
            <a:noFill/>
          </p:spPr>
          <p:txBody>
            <a:bodyPr wrap="square" lIns="0" tIns="0" rIns="0" bIns="0" anchor="t" anchorCtr="0">
              <a:normAutofit/>
            </a:bodyPr>
            <a:lstStyle/>
            <a:p>
              <a:pPr>
                <a:lnSpc>
                  <a:spcPct val="120000"/>
                </a:lnSpc>
              </a:pPr>
              <a:r>
                <a:rPr lang="en-US" altLang="zh-CN" sz="1400" dirty="0">
                  <a:solidFill>
                    <a:srgbClr val="A2BC38"/>
                  </a:solidFill>
                  <a:cs typeface="+mn-ea"/>
                  <a:sym typeface="+mn-lt"/>
                </a:rPr>
                <a:t>Click here to add content, content to match the title. </a:t>
              </a:r>
              <a:endParaRPr lang="zh-CN" altLang="en-US" sz="1400" dirty="0">
                <a:solidFill>
                  <a:srgbClr val="A2BC38"/>
                </a:solidFill>
                <a:cs typeface="+mn-ea"/>
                <a:sym typeface="+mn-lt"/>
              </a:endParaRPr>
            </a:p>
          </p:txBody>
        </p:sp>
      </p:grpSp>
      <p:grpSp>
        <p:nvGrpSpPr>
          <p:cNvPr id="15" name="iṧḷîḍe">
            <a:extLst>
              <a:ext uri="{FF2B5EF4-FFF2-40B4-BE49-F238E27FC236}">
                <a16:creationId xmlns:a16="http://schemas.microsoft.com/office/drawing/2014/main" id="{92B64E71-1F44-45F9-81AC-3158EE430AA7}"/>
              </a:ext>
            </a:extLst>
          </p:cNvPr>
          <p:cNvGrpSpPr/>
          <p:nvPr/>
        </p:nvGrpSpPr>
        <p:grpSpPr>
          <a:xfrm>
            <a:off x="2215096" y="3762827"/>
            <a:ext cx="3506479" cy="961163"/>
            <a:chOff x="5505845" y="1952090"/>
            <a:chExt cx="3506479" cy="565931"/>
          </a:xfrm>
        </p:grpSpPr>
        <p:sp>
          <p:nvSpPr>
            <p:cNvPr id="19" name="işḻiďê">
              <a:extLst>
                <a:ext uri="{FF2B5EF4-FFF2-40B4-BE49-F238E27FC236}">
                  <a16:creationId xmlns:a16="http://schemas.microsoft.com/office/drawing/2014/main" id="{571B82B9-7D3F-4E0E-B18A-576041FE8CBE}"/>
                </a:ext>
              </a:extLst>
            </p:cNvPr>
            <p:cNvSpPr txBox="1"/>
            <p:nvPr/>
          </p:nvSpPr>
          <p:spPr>
            <a:xfrm>
              <a:off x="5505845" y="1952090"/>
              <a:ext cx="3506479" cy="203389"/>
            </a:xfrm>
            <a:prstGeom prst="rect">
              <a:avLst/>
            </a:prstGeom>
            <a:noFill/>
          </p:spPr>
          <p:txBody>
            <a:bodyPr wrap="none" lIns="0" tIns="0" rIns="0" bIns="0" anchor="ctr" anchorCtr="0">
              <a:noAutofit/>
            </a:bodyPr>
            <a:lstStyle/>
            <a:p>
              <a:r>
                <a:rPr lang="en-US" altLang="zh-CN" sz="2000" b="1" dirty="0">
                  <a:solidFill>
                    <a:srgbClr val="068F90"/>
                  </a:solidFill>
                  <a:cs typeface="+mn-ea"/>
                  <a:sym typeface="+mn-lt"/>
                </a:rPr>
                <a:t>Add title text</a:t>
              </a:r>
              <a:endParaRPr lang="zh-CN" altLang="en-US" sz="2000" b="1" dirty="0">
                <a:solidFill>
                  <a:srgbClr val="068F90"/>
                </a:solidFill>
                <a:cs typeface="+mn-ea"/>
                <a:sym typeface="+mn-lt"/>
              </a:endParaRPr>
            </a:p>
          </p:txBody>
        </p:sp>
        <p:sp>
          <p:nvSpPr>
            <p:cNvPr id="20" name="ïSlídê">
              <a:extLst>
                <a:ext uri="{FF2B5EF4-FFF2-40B4-BE49-F238E27FC236}">
                  <a16:creationId xmlns:a16="http://schemas.microsoft.com/office/drawing/2014/main" id="{263E9316-5314-4FEF-A05C-3D4F4DE8C9CF}"/>
                </a:ext>
              </a:extLst>
            </p:cNvPr>
            <p:cNvSpPr txBox="1"/>
            <p:nvPr/>
          </p:nvSpPr>
          <p:spPr>
            <a:xfrm>
              <a:off x="5505845" y="2216608"/>
              <a:ext cx="3506479" cy="301413"/>
            </a:xfrm>
            <a:prstGeom prst="rect">
              <a:avLst/>
            </a:prstGeom>
            <a:noFill/>
          </p:spPr>
          <p:txBody>
            <a:bodyPr wrap="square" lIns="0" tIns="0" rIns="0" bIns="0" anchor="t" anchorCtr="0">
              <a:normAutofit/>
            </a:bodyPr>
            <a:lstStyle/>
            <a:p>
              <a:pPr>
                <a:lnSpc>
                  <a:spcPct val="120000"/>
                </a:lnSpc>
              </a:pPr>
              <a:r>
                <a:rPr lang="en-US" altLang="zh-CN" sz="1400" dirty="0">
                  <a:solidFill>
                    <a:srgbClr val="068F90"/>
                  </a:solidFill>
                  <a:cs typeface="+mn-ea"/>
                  <a:sym typeface="+mn-lt"/>
                </a:rPr>
                <a:t>Click here to add content, content to match the title. </a:t>
              </a:r>
              <a:endParaRPr lang="zh-CN" altLang="en-US" sz="1400" dirty="0">
                <a:solidFill>
                  <a:srgbClr val="068F90"/>
                </a:solidFill>
                <a:cs typeface="+mn-ea"/>
                <a:sym typeface="+mn-lt"/>
              </a:endParaRPr>
            </a:p>
          </p:txBody>
        </p:sp>
      </p:grpSp>
      <p:grpSp>
        <p:nvGrpSpPr>
          <p:cNvPr id="16" name="išḷïḓé">
            <a:extLst>
              <a:ext uri="{FF2B5EF4-FFF2-40B4-BE49-F238E27FC236}">
                <a16:creationId xmlns:a16="http://schemas.microsoft.com/office/drawing/2014/main" id="{BEB17D89-5F45-4D31-8D44-EA1B0DEB6D23}"/>
              </a:ext>
            </a:extLst>
          </p:cNvPr>
          <p:cNvGrpSpPr/>
          <p:nvPr/>
        </p:nvGrpSpPr>
        <p:grpSpPr>
          <a:xfrm>
            <a:off x="2215096" y="4756205"/>
            <a:ext cx="3506479" cy="961163"/>
            <a:chOff x="5505845" y="1952090"/>
            <a:chExt cx="3506479" cy="565931"/>
          </a:xfrm>
        </p:grpSpPr>
        <p:sp>
          <p:nvSpPr>
            <p:cNvPr id="17" name="iśļïdè">
              <a:extLst>
                <a:ext uri="{FF2B5EF4-FFF2-40B4-BE49-F238E27FC236}">
                  <a16:creationId xmlns:a16="http://schemas.microsoft.com/office/drawing/2014/main" id="{E0DC16CF-F07A-4482-84EE-25BF18780D11}"/>
                </a:ext>
              </a:extLst>
            </p:cNvPr>
            <p:cNvSpPr txBox="1"/>
            <p:nvPr/>
          </p:nvSpPr>
          <p:spPr>
            <a:xfrm>
              <a:off x="5505845" y="1952090"/>
              <a:ext cx="3506479" cy="203389"/>
            </a:xfrm>
            <a:prstGeom prst="rect">
              <a:avLst/>
            </a:prstGeom>
            <a:noFill/>
          </p:spPr>
          <p:txBody>
            <a:bodyPr wrap="none" lIns="0" tIns="0" rIns="0" bIns="0" anchor="ctr" anchorCtr="0">
              <a:noAutofit/>
            </a:bodyPr>
            <a:lstStyle/>
            <a:p>
              <a:r>
                <a:rPr lang="en-US" altLang="zh-CN" sz="2000" b="1" dirty="0">
                  <a:solidFill>
                    <a:srgbClr val="145DA2"/>
                  </a:solidFill>
                  <a:cs typeface="+mn-ea"/>
                  <a:sym typeface="+mn-lt"/>
                </a:rPr>
                <a:t>Add title text</a:t>
              </a:r>
              <a:endParaRPr lang="zh-CN" altLang="en-US" sz="2000" b="1" dirty="0">
                <a:solidFill>
                  <a:srgbClr val="145DA2"/>
                </a:solidFill>
                <a:cs typeface="+mn-ea"/>
                <a:sym typeface="+mn-lt"/>
              </a:endParaRPr>
            </a:p>
          </p:txBody>
        </p:sp>
        <p:sp>
          <p:nvSpPr>
            <p:cNvPr id="18" name="ïšlíḍè">
              <a:extLst>
                <a:ext uri="{FF2B5EF4-FFF2-40B4-BE49-F238E27FC236}">
                  <a16:creationId xmlns:a16="http://schemas.microsoft.com/office/drawing/2014/main" id="{4C138429-939E-45DB-99CB-78821DC68336}"/>
                </a:ext>
              </a:extLst>
            </p:cNvPr>
            <p:cNvSpPr txBox="1"/>
            <p:nvPr/>
          </p:nvSpPr>
          <p:spPr>
            <a:xfrm>
              <a:off x="5505845" y="2216608"/>
              <a:ext cx="3506479" cy="301413"/>
            </a:xfrm>
            <a:prstGeom prst="rect">
              <a:avLst/>
            </a:prstGeom>
            <a:noFill/>
          </p:spPr>
          <p:txBody>
            <a:bodyPr wrap="square" lIns="0" tIns="0" rIns="0" bIns="0" anchor="t" anchorCtr="0">
              <a:normAutofit/>
            </a:bodyPr>
            <a:lstStyle/>
            <a:p>
              <a:pPr>
                <a:lnSpc>
                  <a:spcPct val="120000"/>
                </a:lnSpc>
              </a:pPr>
              <a:r>
                <a:rPr lang="en-US" altLang="zh-CN" sz="1400" dirty="0">
                  <a:solidFill>
                    <a:srgbClr val="145DA2"/>
                  </a:solidFill>
                  <a:cs typeface="+mn-ea"/>
                  <a:sym typeface="+mn-lt"/>
                </a:rPr>
                <a:t>Click here to add content, content to match the title. </a:t>
              </a:r>
              <a:endParaRPr lang="zh-CN" altLang="en-US" sz="1400" dirty="0">
                <a:solidFill>
                  <a:srgbClr val="145DA2"/>
                </a:solidFill>
                <a:cs typeface="+mn-ea"/>
                <a:sym typeface="+mn-lt"/>
              </a:endParaRPr>
            </a:p>
          </p:txBody>
        </p:sp>
      </p:grpSp>
      <p:sp>
        <p:nvSpPr>
          <p:cNvPr id="48" name="ïS1ídè">
            <a:extLst>
              <a:ext uri="{FF2B5EF4-FFF2-40B4-BE49-F238E27FC236}">
                <a16:creationId xmlns:a16="http://schemas.microsoft.com/office/drawing/2014/main" id="{224CD86E-80A5-4158-9DE9-D0810D8545A6}"/>
              </a:ext>
            </a:extLst>
          </p:cNvPr>
          <p:cNvSpPr/>
          <p:nvPr/>
        </p:nvSpPr>
        <p:spPr bwMode="auto">
          <a:xfrm>
            <a:off x="0" y="256367"/>
            <a:ext cx="3274352" cy="446628"/>
          </a:xfrm>
          <a:prstGeom prst="homePlate">
            <a:avLst/>
          </a:prstGeom>
          <a:solidFill>
            <a:schemeClr val="accent2"/>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pic>
        <p:nvPicPr>
          <p:cNvPr id="28" name="Picture 2" descr="https://timgsa.baidu.com/timg?image&amp;quality=80&amp;size=b9999_10000&amp;sec=1513784349323&amp;di=77aa480b3b985e7f35a9a4d4c123fae3&amp;imgtype=jpg&amp;src=http%3A%2F%2Fimg1.imgtn.bdimg.com%2Fit%2Fu%3D2740331726%2C3814765392%26fm%3D214%26gp%3D0.jpg">
            <a:extLst>
              <a:ext uri="{FF2B5EF4-FFF2-40B4-BE49-F238E27FC236}">
                <a16:creationId xmlns:a16="http://schemas.microsoft.com/office/drawing/2014/main" id="{D27E414A-3D0F-4334-9A0A-5CFC4ED2E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297" y="2150830"/>
            <a:ext cx="47625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9147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2" grpId="0" animBg="1"/>
      <p:bldP spid="35"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A921778-AACC-4295-8AD0-D7F71FFB6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pic>
        <p:nvPicPr>
          <p:cNvPr id="5" name="图片 4">
            <a:extLst>
              <a:ext uri="{FF2B5EF4-FFF2-40B4-BE49-F238E27FC236}">
                <a16:creationId xmlns:a16="http://schemas.microsoft.com/office/drawing/2014/main" id="{9C3F68DB-1D69-4AE9-BA68-F023C47EC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0536" y="4025203"/>
            <a:ext cx="4271952" cy="2404171"/>
          </a:xfrm>
          <a:prstGeom prst="rect">
            <a:avLst/>
          </a:prstGeom>
        </p:spPr>
      </p:pic>
      <p:sp>
        <p:nvSpPr>
          <p:cNvPr id="6" name="标题 3073">
            <a:extLst>
              <a:ext uri="{FF2B5EF4-FFF2-40B4-BE49-F238E27FC236}">
                <a16:creationId xmlns:a16="http://schemas.microsoft.com/office/drawing/2014/main" id="{CA82A3D8-AB97-4935-A337-9C88A5D07C59}"/>
              </a:ext>
            </a:extLst>
          </p:cNvPr>
          <p:cNvSpPr>
            <a:spLocks noGrp="1" noChangeArrowheads="1"/>
          </p:cNvSpPr>
          <p:nvPr>
            <p:ph type="ctrTitle"/>
          </p:nvPr>
        </p:nvSpPr>
        <p:spPr>
          <a:xfrm>
            <a:off x="5791200" y="1536234"/>
            <a:ext cx="3666067" cy="1064079"/>
          </a:xfrm>
        </p:spPr>
        <p:txBody>
          <a:bodyPr anchor="ctr">
            <a:noAutofit/>
          </a:bodyPr>
          <a:lstStyle/>
          <a:p>
            <a:pPr algn="l"/>
            <a:r>
              <a:rPr lang="en-US" altLang="zh-CN" sz="4000" b="1" dirty="0">
                <a:solidFill>
                  <a:srgbClr val="002060"/>
                </a:solidFill>
                <a:latin typeface="+mn-lt"/>
                <a:ea typeface="+mn-ea"/>
                <a:cs typeface="+mn-ea"/>
                <a:sym typeface="+mn-lt"/>
              </a:rPr>
              <a:t>PART THREE</a:t>
            </a:r>
            <a:endParaRPr lang="zh-CN" altLang="zh-CN" sz="4000" b="1" dirty="0">
              <a:solidFill>
                <a:srgbClr val="002060"/>
              </a:solidFill>
              <a:latin typeface="+mn-lt"/>
              <a:ea typeface="+mn-ea"/>
              <a:cs typeface="+mn-ea"/>
              <a:sym typeface="+mn-lt"/>
            </a:endParaRPr>
          </a:p>
        </p:txBody>
      </p:sp>
      <p:cxnSp>
        <p:nvCxnSpPr>
          <p:cNvPr id="8" name="直接连接符 7">
            <a:extLst>
              <a:ext uri="{FF2B5EF4-FFF2-40B4-BE49-F238E27FC236}">
                <a16:creationId xmlns:a16="http://schemas.microsoft.com/office/drawing/2014/main" id="{FFA10EFB-3416-4FFC-ACB2-19641E90A993}"/>
              </a:ext>
            </a:extLst>
          </p:cNvPr>
          <p:cNvCxnSpPr/>
          <p:nvPr/>
        </p:nvCxnSpPr>
        <p:spPr>
          <a:xfrm>
            <a:off x="5901267" y="2484967"/>
            <a:ext cx="478366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标题 3073">
            <a:extLst>
              <a:ext uri="{FF2B5EF4-FFF2-40B4-BE49-F238E27FC236}">
                <a16:creationId xmlns:a16="http://schemas.microsoft.com/office/drawing/2014/main" id="{DB0D5F0F-3A6E-4DCD-B8EB-7BFD2A95DF0F}"/>
              </a:ext>
            </a:extLst>
          </p:cNvPr>
          <p:cNvSpPr txBox="1">
            <a:spLocks noChangeArrowheads="1"/>
          </p:cNvSpPr>
          <p:nvPr/>
        </p:nvSpPr>
        <p:spPr>
          <a:xfrm>
            <a:off x="5567265" y="2722998"/>
            <a:ext cx="4631095" cy="10640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noProof="1">
                <a:solidFill>
                  <a:srgbClr val="002060"/>
                </a:solidFill>
                <a:latin typeface="+mn-lt"/>
                <a:ea typeface="+mn-ea"/>
                <a:cs typeface="+mn-ea"/>
                <a:sym typeface="+mn-lt"/>
              </a:rPr>
              <a:t>Add title text here</a:t>
            </a:r>
            <a:endParaRPr lang="zh-CN" altLang="en-US" sz="4000" b="1" noProof="1">
              <a:solidFill>
                <a:srgbClr val="002060"/>
              </a:solidFill>
              <a:latin typeface="+mn-lt"/>
              <a:ea typeface="+mn-ea"/>
              <a:cs typeface="+mn-ea"/>
              <a:sym typeface="+mn-lt"/>
            </a:endParaRPr>
          </a:p>
        </p:txBody>
      </p:sp>
      <p:sp>
        <p:nvSpPr>
          <p:cNvPr id="10" name="标题 3073">
            <a:extLst>
              <a:ext uri="{FF2B5EF4-FFF2-40B4-BE49-F238E27FC236}">
                <a16:creationId xmlns:a16="http://schemas.microsoft.com/office/drawing/2014/main" id="{384A6D9C-96D5-4C6C-AC7E-A2F8F25D5E60}"/>
              </a:ext>
            </a:extLst>
          </p:cNvPr>
          <p:cNvSpPr txBox="1">
            <a:spLocks noChangeArrowheads="1"/>
          </p:cNvSpPr>
          <p:nvPr/>
        </p:nvSpPr>
        <p:spPr>
          <a:xfrm>
            <a:off x="5791200" y="3493059"/>
            <a:ext cx="5368212" cy="4760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1400" b="1" noProof="1">
                <a:solidFill>
                  <a:srgbClr val="002060"/>
                </a:solidFill>
                <a:latin typeface="+mn-lt"/>
                <a:ea typeface="+mn-ea"/>
                <a:cs typeface="+mn-ea"/>
                <a:sym typeface="+mn-lt"/>
              </a:rPr>
              <a:t>CLICK HERE TO ADD ENGLISH TEXT</a:t>
            </a:r>
            <a:endParaRPr lang="zh-CN" altLang="en-US" sz="1400" b="1" noProof="1">
              <a:solidFill>
                <a:srgbClr val="002060"/>
              </a:solidFill>
              <a:latin typeface="+mn-lt"/>
              <a:ea typeface="+mn-ea"/>
              <a:cs typeface="+mn-ea"/>
              <a:sym typeface="+mn-lt"/>
            </a:endParaRPr>
          </a:p>
        </p:txBody>
      </p:sp>
    </p:spTree>
    <p:extLst>
      <p:ext uri="{BB962C8B-B14F-4D97-AF65-F5344CB8AC3E}">
        <p14:creationId xmlns:p14="http://schemas.microsoft.com/office/powerpoint/2010/main" val="19992960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ṡļíde">
            <a:extLst>
              <a:ext uri="{FF2B5EF4-FFF2-40B4-BE49-F238E27FC236}">
                <a16:creationId xmlns:a16="http://schemas.microsoft.com/office/drawing/2014/main" id="{95CA43C2-29E5-4EF3-89E5-A686B1C5E6B8}"/>
              </a:ext>
            </a:extLst>
          </p:cNvPr>
          <p:cNvSpPr txBox="1"/>
          <p:nvPr/>
        </p:nvSpPr>
        <p:spPr>
          <a:xfrm>
            <a:off x="493487" y="2243989"/>
            <a:ext cx="2803352" cy="847526"/>
          </a:xfrm>
          <a:prstGeom prst="rect">
            <a:avLst/>
          </a:prstGeom>
          <a:noFill/>
        </p:spPr>
        <p:txBody>
          <a:bodyPr wrap="square" lIns="0" tIns="0" rIns="0" bIns="0">
            <a:noAutofit/>
          </a:bodyPr>
          <a:lstStyle/>
          <a:p>
            <a:pPr algn="ctr" rtl="1">
              <a:lnSpc>
                <a:spcPct val="120000"/>
              </a:lnSpc>
            </a:pPr>
            <a:r>
              <a:rPr lang="en-US" altLang="zh-CN" sz="1400" dirty="0">
                <a:solidFill>
                  <a:srgbClr val="068F90"/>
                </a:solidFill>
                <a:cs typeface="+mn-ea"/>
                <a:sym typeface="+mn-lt"/>
              </a:rPr>
              <a:t>Click here to add content, content to match the title. </a:t>
            </a:r>
            <a:br>
              <a:rPr lang="zh-CN" altLang="en-US" sz="1400" dirty="0">
                <a:solidFill>
                  <a:srgbClr val="068F90"/>
                </a:solidFill>
                <a:cs typeface="+mn-ea"/>
                <a:sym typeface="+mn-lt"/>
              </a:rPr>
            </a:br>
            <a:endParaRPr lang="zh-CN" altLang="en-US" sz="1400" dirty="0">
              <a:solidFill>
                <a:srgbClr val="068F90"/>
              </a:solidFill>
              <a:cs typeface="+mn-ea"/>
              <a:sym typeface="+mn-lt"/>
            </a:endParaRPr>
          </a:p>
        </p:txBody>
      </p:sp>
      <p:sp>
        <p:nvSpPr>
          <p:cNvPr id="10" name="isliḓê">
            <a:extLst>
              <a:ext uri="{FF2B5EF4-FFF2-40B4-BE49-F238E27FC236}">
                <a16:creationId xmlns:a16="http://schemas.microsoft.com/office/drawing/2014/main" id="{F3E18B22-CACB-40B7-8899-7B715C7AF224}"/>
              </a:ext>
            </a:extLst>
          </p:cNvPr>
          <p:cNvSpPr/>
          <p:nvPr/>
        </p:nvSpPr>
        <p:spPr>
          <a:xfrm>
            <a:off x="1200755" y="1775791"/>
            <a:ext cx="1423596" cy="738050"/>
          </a:xfrm>
          <a:prstGeom prst="rect">
            <a:avLst/>
          </a:prstGeom>
        </p:spPr>
        <p:txBody>
          <a:bodyPr wrap="none">
            <a:normAutofit/>
          </a:bodyPr>
          <a:lstStyle/>
          <a:p>
            <a:pPr algn="ctr"/>
            <a:r>
              <a:rPr lang="en-US" altLang="zh-CN" sz="2400" b="1" dirty="0">
                <a:solidFill>
                  <a:srgbClr val="068F90"/>
                </a:solidFill>
                <a:cs typeface="+mn-ea"/>
                <a:sym typeface="+mn-lt"/>
              </a:rPr>
              <a:t>Add title text</a:t>
            </a:r>
            <a:endParaRPr lang="zh-CN" altLang="en-US" sz="2400" b="1" dirty="0">
              <a:solidFill>
                <a:srgbClr val="068F90"/>
              </a:solidFill>
              <a:cs typeface="+mn-ea"/>
              <a:sym typeface="+mn-lt"/>
            </a:endParaRPr>
          </a:p>
        </p:txBody>
      </p:sp>
      <p:sp>
        <p:nvSpPr>
          <p:cNvPr id="11" name="íṣḻíḋé">
            <a:extLst>
              <a:ext uri="{FF2B5EF4-FFF2-40B4-BE49-F238E27FC236}">
                <a16:creationId xmlns:a16="http://schemas.microsoft.com/office/drawing/2014/main" id="{0889DD8C-E21C-40C3-83A8-24E3F094392F}"/>
              </a:ext>
            </a:extLst>
          </p:cNvPr>
          <p:cNvSpPr txBox="1"/>
          <p:nvPr/>
        </p:nvSpPr>
        <p:spPr>
          <a:xfrm>
            <a:off x="493487" y="4615954"/>
            <a:ext cx="2803352" cy="847526"/>
          </a:xfrm>
          <a:prstGeom prst="rect">
            <a:avLst/>
          </a:prstGeom>
          <a:noFill/>
        </p:spPr>
        <p:txBody>
          <a:bodyPr wrap="square" lIns="0" tIns="0" rIns="0" bIns="0">
            <a:noAutofit/>
          </a:bodyPr>
          <a:lstStyle/>
          <a:p>
            <a:pPr algn="ctr" rtl="1">
              <a:lnSpc>
                <a:spcPct val="120000"/>
              </a:lnSpc>
            </a:pPr>
            <a:r>
              <a:rPr lang="en-US" altLang="zh-CN" sz="1400" dirty="0">
                <a:solidFill>
                  <a:srgbClr val="145DA2"/>
                </a:solidFill>
                <a:cs typeface="+mn-ea"/>
                <a:sym typeface="+mn-lt"/>
              </a:rPr>
              <a:t>Click here to add content, content to match the title. </a:t>
            </a:r>
            <a:br>
              <a:rPr lang="zh-CN" altLang="en-US" sz="1400" dirty="0">
                <a:solidFill>
                  <a:srgbClr val="145DA2"/>
                </a:solidFill>
                <a:cs typeface="+mn-ea"/>
                <a:sym typeface="+mn-lt"/>
              </a:rPr>
            </a:br>
            <a:endParaRPr lang="zh-CN" altLang="en-US" sz="1400" dirty="0">
              <a:solidFill>
                <a:srgbClr val="145DA2"/>
              </a:solidFill>
              <a:cs typeface="+mn-ea"/>
              <a:sym typeface="+mn-lt"/>
            </a:endParaRPr>
          </a:p>
        </p:txBody>
      </p:sp>
      <p:sp>
        <p:nvSpPr>
          <p:cNvPr id="12" name="ïṡ1ïḓè">
            <a:extLst>
              <a:ext uri="{FF2B5EF4-FFF2-40B4-BE49-F238E27FC236}">
                <a16:creationId xmlns:a16="http://schemas.microsoft.com/office/drawing/2014/main" id="{2D9994CD-AA31-4969-93FF-32D954055663}"/>
              </a:ext>
            </a:extLst>
          </p:cNvPr>
          <p:cNvSpPr/>
          <p:nvPr/>
        </p:nvSpPr>
        <p:spPr>
          <a:xfrm>
            <a:off x="1200755" y="4147756"/>
            <a:ext cx="1423596" cy="738050"/>
          </a:xfrm>
          <a:prstGeom prst="rect">
            <a:avLst/>
          </a:prstGeom>
        </p:spPr>
        <p:txBody>
          <a:bodyPr wrap="none">
            <a:normAutofit/>
          </a:bodyPr>
          <a:lstStyle/>
          <a:p>
            <a:pPr algn="ctr"/>
            <a:r>
              <a:rPr lang="en-US" altLang="zh-CN" sz="2400" b="1" dirty="0">
                <a:solidFill>
                  <a:srgbClr val="145DA2"/>
                </a:solidFill>
                <a:cs typeface="+mn-ea"/>
                <a:sym typeface="+mn-lt"/>
              </a:rPr>
              <a:t>Add title text</a:t>
            </a:r>
            <a:endParaRPr lang="zh-CN" altLang="en-US" sz="2400" b="1" dirty="0">
              <a:solidFill>
                <a:srgbClr val="145DA2"/>
              </a:solidFill>
              <a:cs typeface="+mn-ea"/>
              <a:sym typeface="+mn-lt"/>
            </a:endParaRPr>
          </a:p>
        </p:txBody>
      </p:sp>
      <p:sp>
        <p:nvSpPr>
          <p:cNvPr id="13" name="ïsļiḑe">
            <a:extLst>
              <a:ext uri="{FF2B5EF4-FFF2-40B4-BE49-F238E27FC236}">
                <a16:creationId xmlns:a16="http://schemas.microsoft.com/office/drawing/2014/main" id="{79103EC5-2DA2-4336-BE01-2EAEDA89E124}"/>
              </a:ext>
            </a:extLst>
          </p:cNvPr>
          <p:cNvSpPr txBox="1"/>
          <p:nvPr/>
        </p:nvSpPr>
        <p:spPr>
          <a:xfrm>
            <a:off x="9007684" y="2243989"/>
            <a:ext cx="2803352" cy="847526"/>
          </a:xfrm>
          <a:prstGeom prst="rect">
            <a:avLst/>
          </a:prstGeom>
          <a:noFill/>
        </p:spPr>
        <p:txBody>
          <a:bodyPr wrap="square" lIns="0" tIns="0" rIns="0" bIns="0">
            <a:noAutofit/>
          </a:bodyPr>
          <a:lstStyle/>
          <a:p>
            <a:pPr algn="ctr" rtl="1">
              <a:lnSpc>
                <a:spcPct val="120000"/>
              </a:lnSpc>
            </a:pPr>
            <a:r>
              <a:rPr lang="en-US" altLang="zh-CN" sz="1400" dirty="0">
                <a:solidFill>
                  <a:srgbClr val="145DA2"/>
                </a:solidFill>
                <a:cs typeface="+mn-ea"/>
                <a:sym typeface="+mn-lt"/>
              </a:rPr>
              <a:t>Click here to add content, content to match the title. </a:t>
            </a:r>
            <a:br>
              <a:rPr lang="zh-CN" altLang="en-US" sz="1400" dirty="0">
                <a:solidFill>
                  <a:srgbClr val="145DA2"/>
                </a:solidFill>
                <a:cs typeface="+mn-ea"/>
                <a:sym typeface="+mn-lt"/>
              </a:rPr>
            </a:br>
            <a:endParaRPr lang="zh-CN" altLang="en-US" sz="1400" dirty="0">
              <a:solidFill>
                <a:srgbClr val="145DA2"/>
              </a:solidFill>
              <a:cs typeface="+mn-ea"/>
              <a:sym typeface="+mn-lt"/>
            </a:endParaRPr>
          </a:p>
        </p:txBody>
      </p:sp>
      <p:sp>
        <p:nvSpPr>
          <p:cNvPr id="14" name="işľîďé">
            <a:extLst>
              <a:ext uri="{FF2B5EF4-FFF2-40B4-BE49-F238E27FC236}">
                <a16:creationId xmlns:a16="http://schemas.microsoft.com/office/drawing/2014/main" id="{B58555F4-4AC7-4A5D-B853-22453405525B}"/>
              </a:ext>
            </a:extLst>
          </p:cNvPr>
          <p:cNvSpPr/>
          <p:nvPr/>
        </p:nvSpPr>
        <p:spPr>
          <a:xfrm>
            <a:off x="9714952" y="1775791"/>
            <a:ext cx="1423596" cy="738050"/>
          </a:xfrm>
          <a:prstGeom prst="rect">
            <a:avLst/>
          </a:prstGeom>
        </p:spPr>
        <p:txBody>
          <a:bodyPr wrap="none">
            <a:normAutofit/>
          </a:bodyPr>
          <a:lstStyle/>
          <a:p>
            <a:pPr algn="ctr"/>
            <a:r>
              <a:rPr lang="en-US" altLang="zh-CN" sz="2400" b="1" dirty="0">
                <a:solidFill>
                  <a:srgbClr val="145DA2"/>
                </a:solidFill>
                <a:cs typeface="+mn-ea"/>
                <a:sym typeface="+mn-lt"/>
              </a:rPr>
              <a:t>Add title text</a:t>
            </a:r>
            <a:endParaRPr lang="zh-CN" altLang="en-US" sz="2400" b="1" dirty="0">
              <a:solidFill>
                <a:srgbClr val="145DA2"/>
              </a:solidFill>
              <a:cs typeface="+mn-ea"/>
              <a:sym typeface="+mn-lt"/>
            </a:endParaRPr>
          </a:p>
        </p:txBody>
      </p:sp>
      <p:sp>
        <p:nvSpPr>
          <p:cNvPr id="15" name="îŝ1íḍè">
            <a:extLst>
              <a:ext uri="{FF2B5EF4-FFF2-40B4-BE49-F238E27FC236}">
                <a16:creationId xmlns:a16="http://schemas.microsoft.com/office/drawing/2014/main" id="{5476B931-64CA-4B4B-A6CE-216F83814191}"/>
              </a:ext>
            </a:extLst>
          </p:cNvPr>
          <p:cNvSpPr txBox="1"/>
          <p:nvPr/>
        </p:nvSpPr>
        <p:spPr>
          <a:xfrm>
            <a:off x="9007684" y="4615954"/>
            <a:ext cx="2803352" cy="847526"/>
          </a:xfrm>
          <a:prstGeom prst="rect">
            <a:avLst/>
          </a:prstGeom>
          <a:noFill/>
        </p:spPr>
        <p:txBody>
          <a:bodyPr wrap="square" lIns="0" tIns="0" rIns="0" bIns="0">
            <a:noAutofit/>
          </a:bodyPr>
          <a:lstStyle/>
          <a:p>
            <a:pPr algn="ctr" rtl="1">
              <a:lnSpc>
                <a:spcPct val="120000"/>
              </a:lnSpc>
            </a:pPr>
            <a:r>
              <a:rPr lang="en-US" altLang="zh-CN" sz="1400" dirty="0">
                <a:solidFill>
                  <a:srgbClr val="068F90"/>
                </a:solidFill>
                <a:cs typeface="+mn-ea"/>
                <a:sym typeface="+mn-lt"/>
              </a:rPr>
              <a:t>Click here to add content, content to match the title. </a:t>
            </a:r>
            <a:br>
              <a:rPr lang="zh-CN" altLang="en-US" sz="1400" dirty="0">
                <a:solidFill>
                  <a:srgbClr val="068F90"/>
                </a:solidFill>
                <a:cs typeface="+mn-ea"/>
                <a:sym typeface="+mn-lt"/>
              </a:rPr>
            </a:br>
            <a:endParaRPr lang="zh-CN" altLang="en-US" sz="1400" dirty="0">
              <a:solidFill>
                <a:srgbClr val="068F90"/>
              </a:solidFill>
              <a:cs typeface="+mn-ea"/>
              <a:sym typeface="+mn-lt"/>
            </a:endParaRPr>
          </a:p>
        </p:txBody>
      </p:sp>
      <p:sp>
        <p:nvSpPr>
          <p:cNvPr id="16" name="ïşlíḍé">
            <a:extLst>
              <a:ext uri="{FF2B5EF4-FFF2-40B4-BE49-F238E27FC236}">
                <a16:creationId xmlns:a16="http://schemas.microsoft.com/office/drawing/2014/main" id="{040EA1F2-D4F6-4C2E-8865-184F8365AB84}"/>
              </a:ext>
            </a:extLst>
          </p:cNvPr>
          <p:cNvSpPr/>
          <p:nvPr/>
        </p:nvSpPr>
        <p:spPr>
          <a:xfrm>
            <a:off x="9714952" y="4147756"/>
            <a:ext cx="1423596" cy="738050"/>
          </a:xfrm>
          <a:prstGeom prst="rect">
            <a:avLst/>
          </a:prstGeom>
        </p:spPr>
        <p:txBody>
          <a:bodyPr wrap="none">
            <a:normAutofit/>
          </a:bodyPr>
          <a:lstStyle/>
          <a:p>
            <a:pPr algn="ctr"/>
            <a:r>
              <a:rPr lang="en-US" altLang="zh-CN" sz="2400" b="1" dirty="0">
                <a:solidFill>
                  <a:schemeClr val="accent4"/>
                </a:solidFill>
                <a:cs typeface="+mn-ea"/>
                <a:sym typeface="+mn-lt"/>
              </a:rPr>
              <a:t>Add title text</a:t>
            </a:r>
            <a:endParaRPr lang="zh-CN" altLang="en-US" sz="2400" b="1" dirty="0">
              <a:solidFill>
                <a:schemeClr val="accent4"/>
              </a:solidFill>
              <a:cs typeface="+mn-ea"/>
              <a:sym typeface="+mn-lt"/>
            </a:endParaRPr>
          </a:p>
        </p:txBody>
      </p:sp>
      <p:sp>
        <p:nvSpPr>
          <p:cNvPr id="21" name="î$ḻîḑê">
            <a:extLst>
              <a:ext uri="{FF2B5EF4-FFF2-40B4-BE49-F238E27FC236}">
                <a16:creationId xmlns:a16="http://schemas.microsoft.com/office/drawing/2014/main" id="{D2BBD179-2683-4A81-851F-6701D110D1B0}"/>
              </a:ext>
            </a:extLst>
          </p:cNvPr>
          <p:cNvSpPr/>
          <p:nvPr/>
        </p:nvSpPr>
        <p:spPr bwMode="auto">
          <a:xfrm>
            <a:off x="0" y="256356"/>
            <a:ext cx="3274352" cy="446628"/>
          </a:xfrm>
          <a:prstGeom prst="homePlate">
            <a:avLst/>
          </a:prstGeom>
          <a:solidFill>
            <a:schemeClr val="accent4">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
        <p:nvSpPr>
          <p:cNvPr id="8" name="íṩlïḓè">
            <a:extLst>
              <a:ext uri="{FF2B5EF4-FFF2-40B4-BE49-F238E27FC236}">
                <a16:creationId xmlns:a16="http://schemas.microsoft.com/office/drawing/2014/main" id="{8EFF8452-ECDA-4368-B73B-867A98F3B02A}"/>
              </a:ext>
            </a:extLst>
          </p:cNvPr>
          <p:cNvSpPr/>
          <p:nvPr/>
        </p:nvSpPr>
        <p:spPr>
          <a:xfrm rot="16200000">
            <a:off x="6478891" y="1073299"/>
            <a:ext cx="2218895" cy="2431450"/>
          </a:xfrm>
          <a:prstGeom prst="rect">
            <a:avLst/>
          </a:prstGeom>
          <a:solidFill>
            <a:srgbClr val="14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iSļîḍè">
            <a:extLst>
              <a:ext uri="{FF2B5EF4-FFF2-40B4-BE49-F238E27FC236}">
                <a16:creationId xmlns:a16="http://schemas.microsoft.com/office/drawing/2014/main" id="{9B9785F7-C295-44F0-A87B-5AEDFBF8A70F}"/>
              </a:ext>
            </a:extLst>
          </p:cNvPr>
          <p:cNvSpPr/>
          <p:nvPr/>
        </p:nvSpPr>
        <p:spPr>
          <a:xfrm rot="16200000">
            <a:off x="3494213" y="1073299"/>
            <a:ext cx="2218895" cy="2431450"/>
          </a:xfrm>
          <a:prstGeom prst="rect">
            <a:avLst/>
          </a:prstGeom>
          <a:solidFill>
            <a:srgbClr val="068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iş1ïḋè">
            <a:extLst>
              <a:ext uri="{FF2B5EF4-FFF2-40B4-BE49-F238E27FC236}">
                <a16:creationId xmlns:a16="http://schemas.microsoft.com/office/drawing/2014/main" id="{123596A5-7C28-46D4-9EE1-E6020F069F50}"/>
              </a:ext>
            </a:extLst>
          </p:cNvPr>
          <p:cNvSpPr/>
          <p:nvPr/>
        </p:nvSpPr>
        <p:spPr>
          <a:xfrm rot="16200000" flipH="1" flipV="1">
            <a:off x="6478891" y="3696116"/>
            <a:ext cx="2218895" cy="2431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ï$ḻiďè">
            <a:extLst>
              <a:ext uri="{FF2B5EF4-FFF2-40B4-BE49-F238E27FC236}">
                <a16:creationId xmlns:a16="http://schemas.microsoft.com/office/drawing/2014/main" id="{3FF82F00-61D2-4825-A25E-62F8A85C39FB}"/>
              </a:ext>
            </a:extLst>
          </p:cNvPr>
          <p:cNvSpPr/>
          <p:nvPr/>
        </p:nvSpPr>
        <p:spPr>
          <a:xfrm rot="16200000" flipH="1" flipV="1">
            <a:off x="3494213" y="3696116"/>
            <a:ext cx="2218895" cy="2431450"/>
          </a:xfrm>
          <a:prstGeom prst="rect">
            <a:avLst/>
          </a:prstGeom>
          <a:solidFill>
            <a:srgbClr val="14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pic>
        <p:nvPicPr>
          <p:cNvPr id="20" name="图片 19">
            <a:extLst>
              <a:ext uri="{FF2B5EF4-FFF2-40B4-BE49-F238E27FC236}">
                <a16:creationId xmlns:a16="http://schemas.microsoft.com/office/drawing/2014/main" id="{A607FF40-507D-4841-AE9E-9FE6FCDB5602}"/>
              </a:ext>
            </a:extLst>
          </p:cNvPr>
          <p:cNvPicPr>
            <a:picLocks noChangeAspect="1"/>
          </p:cNvPicPr>
          <p:nvPr/>
        </p:nvPicPr>
        <p:blipFill rotWithShape="1">
          <a:blip r:embed="rId4">
            <a:extLst>
              <a:ext uri="{28A0092B-C50C-407E-A947-70E740481C1C}">
                <a14:useLocalDpi xmlns:a14="http://schemas.microsoft.com/office/drawing/2010/main" val="0"/>
              </a:ext>
            </a:extLst>
          </a:blip>
          <a:srcRect l="16820" r="15446"/>
          <a:stretch/>
        </p:blipFill>
        <p:spPr>
          <a:xfrm>
            <a:off x="3500459" y="3900668"/>
            <a:ext cx="2199666" cy="2026474"/>
          </a:xfrm>
          <a:prstGeom prst="rect">
            <a:avLst/>
          </a:prstGeom>
        </p:spPr>
      </p:pic>
      <p:pic>
        <p:nvPicPr>
          <p:cNvPr id="28" name="图片 27">
            <a:extLst>
              <a:ext uri="{FF2B5EF4-FFF2-40B4-BE49-F238E27FC236}">
                <a16:creationId xmlns:a16="http://schemas.microsoft.com/office/drawing/2014/main" id="{F524F893-FFBF-43ED-9462-941BCD9222E8}"/>
              </a:ext>
            </a:extLst>
          </p:cNvPr>
          <p:cNvPicPr>
            <a:picLocks noChangeAspect="1"/>
          </p:cNvPicPr>
          <p:nvPr/>
        </p:nvPicPr>
        <p:blipFill rotWithShape="1">
          <a:blip r:embed="rId5">
            <a:extLst>
              <a:ext uri="{28A0092B-C50C-407E-A947-70E740481C1C}">
                <a14:useLocalDpi xmlns:a14="http://schemas.microsoft.com/office/drawing/2010/main" val="0"/>
              </a:ext>
            </a:extLst>
          </a:blip>
          <a:srcRect l="16735" r="10341"/>
          <a:stretch/>
        </p:blipFill>
        <p:spPr>
          <a:xfrm>
            <a:off x="6474249" y="1268099"/>
            <a:ext cx="2249261" cy="2041850"/>
          </a:xfrm>
          <a:prstGeom prst="rect">
            <a:avLst/>
          </a:prstGeom>
        </p:spPr>
      </p:pic>
      <p:pic>
        <p:nvPicPr>
          <p:cNvPr id="30" name="图片 29">
            <a:extLst>
              <a:ext uri="{FF2B5EF4-FFF2-40B4-BE49-F238E27FC236}">
                <a16:creationId xmlns:a16="http://schemas.microsoft.com/office/drawing/2014/main" id="{DAB36F80-9378-4C47-BAAC-5C3D4785DA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322"/>
          <a:stretch/>
        </p:blipFill>
        <p:spPr>
          <a:xfrm>
            <a:off x="3500459" y="1268099"/>
            <a:ext cx="2217291" cy="2054571"/>
          </a:xfrm>
          <a:prstGeom prst="rect">
            <a:avLst/>
          </a:prstGeom>
        </p:spPr>
      </p:pic>
      <p:pic>
        <p:nvPicPr>
          <p:cNvPr id="32" name="图片 31">
            <a:extLst>
              <a:ext uri="{FF2B5EF4-FFF2-40B4-BE49-F238E27FC236}">
                <a16:creationId xmlns:a16="http://schemas.microsoft.com/office/drawing/2014/main" id="{2989779D-B9A0-4CFC-A2B7-1C1A7905257E}"/>
              </a:ext>
            </a:extLst>
          </p:cNvPr>
          <p:cNvPicPr>
            <a:picLocks noChangeAspect="1"/>
          </p:cNvPicPr>
          <p:nvPr/>
        </p:nvPicPr>
        <p:blipFill rotWithShape="1">
          <a:blip r:embed="rId7">
            <a:extLst>
              <a:ext uri="{28A0092B-C50C-407E-A947-70E740481C1C}">
                <a14:useLocalDpi xmlns:a14="http://schemas.microsoft.com/office/drawing/2010/main" val="0"/>
              </a:ext>
            </a:extLst>
          </a:blip>
          <a:srcRect l="10575" r="11508"/>
          <a:stretch/>
        </p:blipFill>
        <p:spPr>
          <a:xfrm>
            <a:off x="6474249" y="3900668"/>
            <a:ext cx="2249261" cy="2026474"/>
          </a:xfrm>
          <a:prstGeom prst="rect">
            <a:avLst/>
          </a:prstGeom>
        </p:spPr>
      </p:pic>
    </p:spTree>
    <p:extLst>
      <p:ext uri="{BB962C8B-B14F-4D97-AF65-F5344CB8AC3E}">
        <p14:creationId xmlns:p14="http://schemas.microsoft.com/office/powerpoint/2010/main" val="221655379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8" grpId="0" animBg="1"/>
      <p:bldP spid="6" grpId="0" animBg="1"/>
      <p:bldP spid="7"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24B3EEF8-E36A-4DF5-B0E1-53CFB1A7A905}"/>
              </a:ext>
            </a:extLst>
          </p:cNvPr>
          <p:cNvGrpSpPr/>
          <p:nvPr/>
        </p:nvGrpSpPr>
        <p:grpSpPr>
          <a:xfrm>
            <a:off x="2774950" y="1376772"/>
            <a:ext cx="7247700" cy="1665288"/>
            <a:chOff x="2774950" y="1376772"/>
            <a:chExt cx="7247700" cy="1665288"/>
          </a:xfrm>
        </p:grpSpPr>
        <p:sp>
          <p:nvSpPr>
            <p:cNvPr id="10" name="ïśļidè">
              <a:extLst>
                <a:ext uri="{FF2B5EF4-FFF2-40B4-BE49-F238E27FC236}">
                  <a16:creationId xmlns:a16="http://schemas.microsoft.com/office/drawing/2014/main" id="{ED6B0FCD-9788-459B-AE0A-7FCF5584DAB8}"/>
                </a:ext>
              </a:extLst>
            </p:cNvPr>
            <p:cNvSpPr>
              <a:spLocks/>
            </p:cNvSpPr>
            <p:nvPr/>
          </p:nvSpPr>
          <p:spPr bwMode="auto">
            <a:xfrm>
              <a:off x="8066023" y="1386918"/>
              <a:ext cx="1956627" cy="1218071"/>
            </a:xfrm>
            <a:custGeom>
              <a:avLst/>
              <a:gdLst>
                <a:gd name="connsiteX0" fmla="*/ 0 w 1956627"/>
                <a:gd name="connsiteY0" fmla="*/ 0 h 1218071"/>
                <a:gd name="connsiteX1" fmla="*/ 1454611 w 1956627"/>
                <a:gd name="connsiteY1" fmla="*/ 0 h 1218071"/>
                <a:gd name="connsiteX2" fmla="*/ 1956627 w 1956627"/>
                <a:gd name="connsiteY2" fmla="*/ 1218071 h 1218071"/>
                <a:gd name="connsiteX3" fmla="*/ 0 w 1956627"/>
                <a:gd name="connsiteY3" fmla="*/ 1218071 h 1218071"/>
              </a:gdLst>
              <a:ahLst/>
              <a:cxnLst>
                <a:cxn ang="0">
                  <a:pos x="connsiteX0" y="connsiteY0"/>
                </a:cxn>
                <a:cxn ang="0">
                  <a:pos x="connsiteX1" y="connsiteY1"/>
                </a:cxn>
                <a:cxn ang="0">
                  <a:pos x="connsiteX2" y="connsiteY2"/>
                </a:cxn>
                <a:cxn ang="0">
                  <a:pos x="connsiteX3" y="connsiteY3"/>
                </a:cxn>
              </a:cxnLst>
              <a:rect l="l" t="t" r="r" b="b"/>
              <a:pathLst>
                <a:path w="1956627" h="1218071">
                  <a:moveTo>
                    <a:pt x="0" y="0"/>
                  </a:moveTo>
                  <a:lnTo>
                    <a:pt x="1454611" y="0"/>
                  </a:lnTo>
                  <a:lnTo>
                    <a:pt x="1956627" y="1218071"/>
                  </a:lnTo>
                  <a:lnTo>
                    <a:pt x="0" y="1218071"/>
                  </a:lnTo>
                  <a:close/>
                </a:path>
              </a:pathLst>
            </a:custGeom>
            <a:gradFill flip="none" rotWithShape="1">
              <a:gsLst>
                <a:gs pos="47000">
                  <a:schemeClr val="accent3"/>
                </a:gs>
                <a:gs pos="27000">
                  <a:schemeClr val="accent3">
                    <a:lumMod val="75000"/>
                  </a:schemeClr>
                </a:gs>
                <a:gs pos="100000">
                  <a:schemeClr val="accent3"/>
                </a:gs>
              </a:gsLst>
              <a:lin ang="19800000" scaled="0"/>
              <a:tileRect/>
            </a:gradFill>
            <a:ln>
              <a:noFill/>
            </a:ln>
          </p:spPr>
          <p:txBody>
            <a:bodyPr anchor="ctr"/>
            <a:lstStyle/>
            <a:p>
              <a:pPr algn="ctr"/>
              <a:endParaRPr>
                <a:cs typeface="+mn-ea"/>
                <a:sym typeface="+mn-lt"/>
              </a:endParaRPr>
            </a:p>
          </p:txBody>
        </p:sp>
        <p:sp>
          <p:nvSpPr>
            <p:cNvPr id="11" name="ïṩļiḍe">
              <a:extLst>
                <a:ext uri="{FF2B5EF4-FFF2-40B4-BE49-F238E27FC236}">
                  <a16:creationId xmlns:a16="http://schemas.microsoft.com/office/drawing/2014/main" id="{0615B0E8-1F6A-4118-A6B0-D1AEE038E261}"/>
                </a:ext>
              </a:extLst>
            </p:cNvPr>
            <p:cNvSpPr>
              <a:spLocks/>
            </p:cNvSpPr>
            <p:nvPr/>
          </p:nvSpPr>
          <p:spPr bwMode="auto">
            <a:xfrm>
              <a:off x="3384551" y="1386918"/>
              <a:ext cx="5197983" cy="1218071"/>
            </a:xfrm>
            <a:custGeom>
              <a:avLst/>
              <a:gdLst>
                <a:gd name="connsiteX0" fmla="*/ 0 w 5197983"/>
                <a:gd name="connsiteY0" fmla="*/ 0 h 1218071"/>
                <a:gd name="connsiteX1" fmla="*/ 2161238 w 5197983"/>
                <a:gd name="connsiteY1" fmla="*/ 0 h 1218071"/>
                <a:gd name="connsiteX2" fmla="*/ 2449371 w 5197983"/>
                <a:gd name="connsiteY2" fmla="*/ 0 h 1218071"/>
                <a:gd name="connsiteX3" fmla="*/ 4695967 w 5197983"/>
                <a:gd name="connsiteY3" fmla="*/ 0 h 1218071"/>
                <a:gd name="connsiteX4" fmla="*/ 5197983 w 5197983"/>
                <a:gd name="connsiteY4" fmla="*/ 1218071 h 1218071"/>
                <a:gd name="connsiteX5" fmla="*/ 2951387 w 5197983"/>
                <a:gd name="connsiteY5" fmla="*/ 1218071 h 1218071"/>
                <a:gd name="connsiteX6" fmla="*/ 1659221 w 5197983"/>
                <a:gd name="connsiteY6" fmla="*/ 1218071 h 1218071"/>
                <a:gd name="connsiteX7" fmla="*/ 0 w 5197983"/>
                <a:gd name="connsiteY7" fmla="*/ 1218071 h 121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983" h="1218071">
                  <a:moveTo>
                    <a:pt x="0" y="0"/>
                  </a:moveTo>
                  <a:lnTo>
                    <a:pt x="2161238" y="0"/>
                  </a:lnTo>
                  <a:lnTo>
                    <a:pt x="2449371" y="0"/>
                  </a:lnTo>
                  <a:lnTo>
                    <a:pt x="4695967" y="0"/>
                  </a:lnTo>
                  <a:lnTo>
                    <a:pt x="5197983" y="1218071"/>
                  </a:lnTo>
                  <a:lnTo>
                    <a:pt x="2951387" y="1218071"/>
                  </a:lnTo>
                  <a:lnTo>
                    <a:pt x="1659221" y="1218071"/>
                  </a:lnTo>
                  <a:lnTo>
                    <a:pt x="0" y="1218071"/>
                  </a:lnTo>
                  <a:close/>
                </a:path>
              </a:pathLst>
            </a:custGeom>
            <a:gradFill>
              <a:gsLst>
                <a:gs pos="0">
                  <a:schemeClr val="accent3">
                    <a:lumMod val="75000"/>
                  </a:schemeClr>
                </a:gs>
                <a:gs pos="100000">
                  <a:schemeClr val="accent3"/>
                </a:gs>
              </a:gsLst>
              <a:lin ang="0" scaled="1"/>
            </a:gradFill>
            <a:ln>
              <a:noFill/>
            </a:ln>
          </p:spPr>
          <p:txBody>
            <a:bodyPr anchor="ctr"/>
            <a:lstStyle/>
            <a:p>
              <a:pPr algn="ctr"/>
              <a:endParaRPr>
                <a:cs typeface="+mn-ea"/>
                <a:sym typeface="+mn-lt"/>
              </a:endParaRPr>
            </a:p>
          </p:txBody>
        </p:sp>
        <p:sp>
          <p:nvSpPr>
            <p:cNvPr id="16" name="iṩlîďè">
              <a:extLst>
                <a:ext uri="{FF2B5EF4-FFF2-40B4-BE49-F238E27FC236}">
                  <a16:creationId xmlns:a16="http://schemas.microsoft.com/office/drawing/2014/main" id="{50F705D6-7EFB-4330-B36F-FC477884F1FC}"/>
                </a:ext>
              </a:extLst>
            </p:cNvPr>
            <p:cNvSpPr>
              <a:spLocks/>
            </p:cNvSpPr>
            <p:nvPr/>
          </p:nvSpPr>
          <p:spPr bwMode="auto">
            <a:xfrm>
              <a:off x="2774950" y="1376772"/>
              <a:ext cx="1193800" cy="1665288"/>
            </a:xfrm>
            <a:custGeom>
              <a:avLst/>
              <a:gdLst>
                <a:gd name="T0" fmla="*/ 752 w 752"/>
                <a:gd name="T1" fmla="*/ 1049 h 1049"/>
                <a:gd name="T2" fmla="*/ 0 w 752"/>
                <a:gd name="T3" fmla="*/ 1049 h 1049"/>
                <a:gd name="T4" fmla="*/ 384 w 752"/>
                <a:gd name="T5" fmla="*/ 0 h 1049"/>
                <a:gd name="T6" fmla="*/ 752 w 752"/>
                <a:gd name="T7" fmla="*/ 1049 h 1049"/>
              </a:gdLst>
              <a:ahLst/>
              <a:cxnLst>
                <a:cxn ang="0">
                  <a:pos x="T0" y="T1"/>
                </a:cxn>
                <a:cxn ang="0">
                  <a:pos x="T2" y="T3"/>
                </a:cxn>
                <a:cxn ang="0">
                  <a:pos x="T4" y="T5"/>
                </a:cxn>
                <a:cxn ang="0">
                  <a:pos x="T6" y="T7"/>
                </a:cxn>
              </a:cxnLst>
              <a:rect l="0" t="0" r="r" b="b"/>
              <a:pathLst>
                <a:path w="752" h="1049">
                  <a:moveTo>
                    <a:pt x="752" y="1049"/>
                  </a:moveTo>
                  <a:lnTo>
                    <a:pt x="0" y="1049"/>
                  </a:lnTo>
                  <a:lnTo>
                    <a:pt x="384" y="0"/>
                  </a:lnTo>
                  <a:lnTo>
                    <a:pt x="752" y="1049"/>
                  </a:lnTo>
                  <a:close/>
                </a:path>
              </a:pathLst>
            </a:custGeom>
            <a:solidFill>
              <a:schemeClr val="accent3"/>
            </a:solidFill>
            <a:ln>
              <a:noFill/>
            </a:ln>
          </p:spPr>
          <p:txBody>
            <a:bodyPr anchor="ctr"/>
            <a:lstStyle/>
            <a:p>
              <a:pPr algn="ctr"/>
              <a:endParaRPr>
                <a:cs typeface="+mn-ea"/>
                <a:sym typeface="+mn-lt"/>
              </a:endParaRPr>
            </a:p>
          </p:txBody>
        </p:sp>
        <p:sp>
          <p:nvSpPr>
            <p:cNvPr id="17" name="iṣ1îďé">
              <a:extLst>
                <a:ext uri="{FF2B5EF4-FFF2-40B4-BE49-F238E27FC236}">
                  <a16:creationId xmlns:a16="http://schemas.microsoft.com/office/drawing/2014/main" id="{9F718EB5-74E6-4477-99C9-E489F4A7E311}"/>
                </a:ext>
              </a:extLst>
            </p:cNvPr>
            <p:cNvSpPr>
              <a:spLocks/>
            </p:cNvSpPr>
            <p:nvPr/>
          </p:nvSpPr>
          <p:spPr bwMode="auto">
            <a:xfrm>
              <a:off x="2774950" y="1381534"/>
              <a:ext cx="609600" cy="1660525"/>
            </a:xfrm>
            <a:custGeom>
              <a:avLst/>
              <a:gdLst>
                <a:gd name="T0" fmla="*/ 284 w 384"/>
                <a:gd name="T1" fmla="*/ 1046 h 1046"/>
                <a:gd name="T2" fmla="*/ 384 w 384"/>
                <a:gd name="T3" fmla="*/ 0 h 1046"/>
                <a:gd name="T4" fmla="*/ 0 w 384"/>
                <a:gd name="T5" fmla="*/ 1046 h 1046"/>
                <a:gd name="T6" fmla="*/ 284 w 384"/>
                <a:gd name="T7" fmla="*/ 1046 h 1046"/>
              </a:gdLst>
              <a:ahLst/>
              <a:cxnLst>
                <a:cxn ang="0">
                  <a:pos x="T0" y="T1"/>
                </a:cxn>
                <a:cxn ang="0">
                  <a:pos x="T2" y="T3"/>
                </a:cxn>
                <a:cxn ang="0">
                  <a:pos x="T4" y="T5"/>
                </a:cxn>
                <a:cxn ang="0">
                  <a:pos x="T6" y="T7"/>
                </a:cxn>
              </a:cxnLst>
              <a:rect l="0" t="0" r="r" b="b"/>
              <a:pathLst>
                <a:path w="384" h="1046">
                  <a:moveTo>
                    <a:pt x="284" y="1046"/>
                  </a:moveTo>
                  <a:lnTo>
                    <a:pt x="384" y="0"/>
                  </a:lnTo>
                  <a:lnTo>
                    <a:pt x="0" y="1046"/>
                  </a:lnTo>
                  <a:lnTo>
                    <a:pt x="284" y="1046"/>
                  </a:lnTo>
                  <a:close/>
                </a:path>
              </a:pathLst>
            </a:custGeom>
            <a:solidFill>
              <a:schemeClr val="bg2">
                <a:alpha val="20000"/>
              </a:schemeClr>
            </a:solidFill>
            <a:ln>
              <a:noFill/>
            </a:ln>
          </p:spPr>
          <p:txBody>
            <a:bodyPr anchor="ctr"/>
            <a:lstStyle/>
            <a:p>
              <a:pPr algn="ctr"/>
              <a:endParaRPr>
                <a:cs typeface="+mn-ea"/>
                <a:sym typeface="+mn-lt"/>
              </a:endParaRPr>
            </a:p>
          </p:txBody>
        </p:sp>
        <p:sp>
          <p:nvSpPr>
            <p:cNvPr id="22" name="isľïdê">
              <a:extLst>
                <a:ext uri="{FF2B5EF4-FFF2-40B4-BE49-F238E27FC236}">
                  <a16:creationId xmlns:a16="http://schemas.microsoft.com/office/drawing/2014/main" id="{A1178143-DBCD-47DB-ADF1-54B54C8FEE67}"/>
                </a:ext>
              </a:extLst>
            </p:cNvPr>
            <p:cNvSpPr txBox="1"/>
            <p:nvPr/>
          </p:nvSpPr>
          <p:spPr>
            <a:xfrm>
              <a:off x="3885829" y="1890276"/>
              <a:ext cx="4185986" cy="618073"/>
            </a:xfrm>
            <a:prstGeom prst="rect">
              <a:avLst/>
            </a:prstGeom>
            <a:noFill/>
          </p:spPr>
          <p:txBody>
            <a:bodyPr wrap="square">
              <a:noAutofit/>
            </a:bodyPr>
            <a:lstStyle/>
            <a:p>
              <a:pPr>
                <a:lnSpc>
                  <a:spcPct val="120000"/>
                </a:lnSpc>
              </a:pPr>
              <a:r>
                <a:rPr lang="en-US" altLang="zh-CN" sz="1600" dirty="0">
                  <a:solidFill>
                    <a:schemeClr val="bg2"/>
                  </a:solidFill>
                  <a:cs typeface="+mn-ea"/>
                  <a:sym typeface="+mn-lt"/>
                </a:rPr>
                <a:t>Click here to add content, content to match the title. </a:t>
              </a:r>
              <a:br>
                <a:rPr lang="zh-CN" altLang="en-US" sz="1600" dirty="0">
                  <a:solidFill>
                    <a:schemeClr val="bg2"/>
                  </a:solidFill>
                  <a:cs typeface="+mn-ea"/>
                  <a:sym typeface="+mn-lt"/>
                </a:rPr>
              </a:br>
              <a:endParaRPr lang="zh-CN" altLang="en-US" sz="1600" dirty="0">
                <a:solidFill>
                  <a:schemeClr val="bg2"/>
                </a:solidFill>
                <a:cs typeface="+mn-ea"/>
                <a:sym typeface="+mn-lt"/>
              </a:endParaRPr>
            </a:p>
          </p:txBody>
        </p:sp>
        <p:sp>
          <p:nvSpPr>
            <p:cNvPr id="23" name="íš1îḑê">
              <a:extLst>
                <a:ext uri="{FF2B5EF4-FFF2-40B4-BE49-F238E27FC236}">
                  <a16:creationId xmlns:a16="http://schemas.microsoft.com/office/drawing/2014/main" id="{6B426805-1152-4666-B0DD-B86C2DBE6661}"/>
                </a:ext>
              </a:extLst>
            </p:cNvPr>
            <p:cNvSpPr txBox="1"/>
            <p:nvPr/>
          </p:nvSpPr>
          <p:spPr>
            <a:xfrm>
              <a:off x="3885829" y="1501708"/>
              <a:ext cx="1816471" cy="307777"/>
            </a:xfrm>
            <a:prstGeom prst="rect">
              <a:avLst/>
            </a:prstGeom>
            <a:noFill/>
          </p:spPr>
          <p:txBody>
            <a:bodyPr wrap="none">
              <a:noAutofit/>
            </a:bodyPr>
            <a:lstStyle/>
            <a:p>
              <a:pPr>
                <a:lnSpc>
                  <a:spcPct val="110000"/>
                </a:lnSpc>
              </a:pPr>
              <a:r>
                <a:rPr lang="en-US" altLang="zh-CN" b="1" dirty="0">
                  <a:solidFill>
                    <a:schemeClr val="bg2"/>
                  </a:solidFill>
                  <a:cs typeface="+mn-ea"/>
                  <a:sym typeface="+mn-lt"/>
                </a:rPr>
                <a:t>Add title text</a:t>
              </a:r>
              <a:endParaRPr lang="zh-CN" altLang="en-US" b="1" dirty="0">
                <a:solidFill>
                  <a:schemeClr val="bg2"/>
                </a:solidFill>
                <a:cs typeface="+mn-ea"/>
                <a:sym typeface="+mn-lt"/>
              </a:endParaRPr>
            </a:p>
          </p:txBody>
        </p:sp>
        <p:sp>
          <p:nvSpPr>
            <p:cNvPr id="5" name="îṥlîdê">
              <a:extLst>
                <a:ext uri="{FF2B5EF4-FFF2-40B4-BE49-F238E27FC236}">
                  <a16:creationId xmlns:a16="http://schemas.microsoft.com/office/drawing/2014/main" id="{CE46019A-C60B-4483-8AF1-ACE857C19104}"/>
                </a:ext>
              </a:extLst>
            </p:cNvPr>
            <p:cNvSpPr/>
            <p:nvPr/>
          </p:nvSpPr>
          <p:spPr>
            <a:xfrm>
              <a:off x="8748139" y="1682549"/>
              <a:ext cx="540718" cy="540718"/>
            </a:xfrm>
            <a:custGeom>
              <a:avLst/>
              <a:gdLst>
                <a:gd name="connsiteX0" fmla="*/ 325290 w 331788"/>
                <a:gd name="connsiteY0" fmla="*/ 117475 h 331788"/>
                <a:gd name="connsiteX1" fmla="*/ 331788 w 331788"/>
                <a:gd name="connsiteY1" fmla="*/ 165533 h 331788"/>
                <a:gd name="connsiteX2" fmla="*/ 165448 w 331788"/>
                <a:gd name="connsiteY2" fmla="*/ 331788 h 331788"/>
                <a:gd name="connsiteX3" fmla="*/ 52388 w 331788"/>
                <a:gd name="connsiteY3" fmla="*/ 286328 h 331788"/>
                <a:gd name="connsiteX4" fmla="*/ 114766 w 331788"/>
                <a:gd name="connsiteY4" fmla="*/ 231775 h 331788"/>
                <a:gd name="connsiteX5" fmla="*/ 165448 w 331788"/>
                <a:gd name="connsiteY5" fmla="*/ 248661 h 331788"/>
                <a:gd name="connsiteX6" fmla="*/ 249917 w 331788"/>
                <a:gd name="connsiteY6" fmla="*/ 165533 h 331788"/>
                <a:gd name="connsiteX7" fmla="*/ 247318 w 331788"/>
                <a:gd name="connsiteY7" fmla="*/ 148648 h 331788"/>
                <a:gd name="connsiteX8" fmla="*/ 325290 w 331788"/>
                <a:gd name="connsiteY8" fmla="*/ 117475 h 331788"/>
                <a:gd name="connsiteX9" fmla="*/ 180975 w 331788"/>
                <a:gd name="connsiteY9" fmla="*/ 0 h 331788"/>
                <a:gd name="connsiteX10" fmla="*/ 312738 w 331788"/>
                <a:gd name="connsiteY10" fmla="*/ 89514 h 331788"/>
                <a:gd name="connsiteX11" fmla="*/ 235230 w 331788"/>
                <a:gd name="connsiteY11" fmla="*/ 120650 h 331788"/>
                <a:gd name="connsiteX12" fmla="*/ 180975 w 331788"/>
                <a:gd name="connsiteY12" fmla="*/ 83028 h 331788"/>
                <a:gd name="connsiteX13" fmla="*/ 180975 w 331788"/>
                <a:gd name="connsiteY13" fmla="*/ 0 h 331788"/>
                <a:gd name="connsiteX14" fmla="*/ 149225 w 331788"/>
                <a:gd name="connsiteY14" fmla="*/ 0 h 331788"/>
                <a:gd name="connsiteX15" fmla="*/ 149225 w 331788"/>
                <a:gd name="connsiteY15" fmla="*/ 84472 h 331788"/>
                <a:gd name="connsiteX16" fmla="*/ 81045 w 331788"/>
                <a:gd name="connsiteY16" fmla="*/ 166346 h 331788"/>
                <a:gd name="connsiteX17" fmla="*/ 93909 w 331788"/>
                <a:gd name="connsiteY17" fmla="*/ 210531 h 331788"/>
                <a:gd name="connsiteX18" fmla="*/ 32160 w 331788"/>
                <a:gd name="connsiteY18" fmla="*/ 265113 h 331788"/>
                <a:gd name="connsiteX19" fmla="*/ 0 w 331788"/>
                <a:gd name="connsiteY19" fmla="*/ 166346 h 331788"/>
                <a:gd name="connsiteX20" fmla="*/ 149225 w 331788"/>
                <a:gd name="connsiteY2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788" h="331788">
                  <a:moveTo>
                    <a:pt x="325290" y="117475"/>
                  </a:moveTo>
                  <a:cubicBezTo>
                    <a:pt x="329189" y="131763"/>
                    <a:pt x="331788" y="148648"/>
                    <a:pt x="331788" y="165533"/>
                  </a:cubicBezTo>
                  <a:cubicBezTo>
                    <a:pt x="331788" y="256454"/>
                    <a:pt x="257715" y="331788"/>
                    <a:pt x="165448" y="331788"/>
                  </a:cubicBezTo>
                  <a:cubicBezTo>
                    <a:pt x="121263" y="331788"/>
                    <a:pt x="82277" y="314903"/>
                    <a:pt x="52388" y="286328"/>
                  </a:cubicBezTo>
                  <a:cubicBezTo>
                    <a:pt x="52388" y="286328"/>
                    <a:pt x="52388" y="286328"/>
                    <a:pt x="114766" y="231775"/>
                  </a:cubicBezTo>
                  <a:cubicBezTo>
                    <a:pt x="127761" y="242166"/>
                    <a:pt x="145955" y="248661"/>
                    <a:pt x="165448" y="248661"/>
                  </a:cubicBezTo>
                  <a:cubicBezTo>
                    <a:pt x="212231" y="248661"/>
                    <a:pt x="249917" y="210994"/>
                    <a:pt x="249917" y="165533"/>
                  </a:cubicBezTo>
                  <a:cubicBezTo>
                    <a:pt x="249917" y="159039"/>
                    <a:pt x="248618" y="153843"/>
                    <a:pt x="247318" y="148648"/>
                  </a:cubicBezTo>
                  <a:cubicBezTo>
                    <a:pt x="247318" y="148648"/>
                    <a:pt x="247318" y="148648"/>
                    <a:pt x="325290" y="117475"/>
                  </a:cubicBezTo>
                  <a:close/>
                  <a:moveTo>
                    <a:pt x="180975" y="0"/>
                  </a:moveTo>
                  <a:cubicBezTo>
                    <a:pt x="237814" y="5189"/>
                    <a:pt x="286902" y="40217"/>
                    <a:pt x="312738" y="89514"/>
                  </a:cubicBezTo>
                  <a:cubicBezTo>
                    <a:pt x="312738" y="89514"/>
                    <a:pt x="312738" y="89514"/>
                    <a:pt x="235230" y="120650"/>
                  </a:cubicBezTo>
                  <a:cubicBezTo>
                    <a:pt x="223604" y="101190"/>
                    <a:pt x="204227" y="88217"/>
                    <a:pt x="180975" y="83028"/>
                  </a:cubicBezTo>
                  <a:cubicBezTo>
                    <a:pt x="180975" y="83028"/>
                    <a:pt x="180975" y="83028"/>
                    <a:pt x="180975" y="0"/>
                  </a:cubicBezTo>
                  <a:close/>
                  <a:moveTo>
                    <a:pt x="149225" y="0"/>
                  </a:moveTo>
                  <a:cubicBezTo>
                    <a:pt x="149225" y="0"/>
                    <a:pt x="149225" y="0"/>
                    <a:pt x="149225" y="84472"/>
                  </a:cubicBezTo>
                  <a:cubicBezTo>
                    <a:pt x="110632" y="90970"/>
                    <a:pt x="81045" y="124759"/>
                    <a:pt x="81045" y="166346"/>
                  </a:cubicBezTo>
                  <a:cubicBezTo>
                    <a:pt x="81045" y="181940"/>
                    <a:pt x="86190" y="197535"/>
                    <a:pt x="93909" y="210531"/>
                  </a:cubicBezTo>
                  <a:cubicBezTo>
                    <a:pt x="93909" y="210531"/>
                    <a:pt x="93909" y="210531"/>
                    <a:pt x="32160" y="265113"/>
                  </a:cubicBezTo>
                  <a:cubicBezTo>
                    <a:pt x="11578" y="237822"/>
                    <a:pt x="0" y="204033"/>
                    <a:pt x="0" y="166346"/>
                  </a:cubicBezTo>
                  <a:cubicBezTo>
                    <a:pt x="0" y="79274"/>
                    <a:pt x="65608" y="7797"/>
                    <a:pt x="1492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29" name="组合 28">
            <a:extLst>
              <a:ext uri="{FF2B5EF4-FFF2-40B4-BE49-F238E27FC236}">
                <a16:creationId xmlns:a16="http://schemas.microsoft.com/office/drawing/2014/main" id="{081C6926-6291-428C-A86A-BF6DA012F50B}"/>
              </a:ext>
            </a:extLst>
          </p:cNvPr>
          <p:cNvGrpSpPr/>
          <p:nvPr/>
        </p:nvGrpSpPr>
        <p:grpSpPr>
          <a:xfrm>
            <a:off x="2008188" y="2856322"/>
            <a:ext cx="8656098" cy="1660525"/>
            <a:chOff x="2008188" y="2856322"/>
            <a:chExt cx="8656098" cy="1660525"/>
          </a:xfrm>
        </p:grpSpPr>
        <p:sp>
          <p:nvSpPr>
            <p:cNvPr id="9" name="íSľíḍé">
              <a:extLst>
                <a:ext uri="{FF2B5EF4-FFF2-40B4-BE49-F238E27FC236}">
                  <a16:creationId xmlns:a16="http://schemas.microsoft.com/office/drawing/2014/main" id="{3730B833-0B53-4450-9119-397969590724}"/>
                </a:ext>
              </a:extLst>
            </p:cNvPr>
            <p:cNvSpPr>
              <a:spLocks/>
            </p:cNvSpPr>
            <p:nvPr/>
          </p:nvSpPr>
          <p:spPr bwMode="auto">
            <a:xfrm>
              <a:off x="8707659" y="3014285"/>
              <a:ext cx="1956627" cy="1218071"/>
            </a:xfrm>
            <a:custGeom>
              <a:avLst/>
              <a:gdLst>
                <a:gd name="connsiteX0" fmla="*/ 0 w 1956627"/>
                <a:gd name="connsiteY0" fmla="*/ 0 h 1218071"/>
                <a:gd name="connsiteX1" fmla="*/ 1454611 w 1956627"/>
                <a:gd name="connsiteY1" fmla="*/ 0 h 1218071"/>
                <a:gd name="connsiteX2" fmla="*/ 1956627 w 1956627"/>
                <a:gd name="connsiteY2" fmla="*/ 1218071 h 1218071"/>
                <a:gd name="connsiteX3" fmla="*/ 0 w 1956627"/>
                <a:gd name="connsiteY3" fmla="*/ 1218071 h 1218071"/>
              </a:gdLst>
              <a:ahLst/>
              <a:cxnLst>
                <a:cxn ang="0">
                  <a:pos x="connsiteX0" y="connsiteY0"/>
                </a:cxn>
                <a:cxn ang="0">
                  <a:pos x="connsiteX1" y="connsiteY1"/>
                </a:cxn>
                <a:cxn ang="0">
                  <a:pos x="connsiteX2" y="connsiteY2"/>
                </a:cxn>
                <a:cxn ang="0">
                  <a:pos x="connsiteX3" y="connsiteY3"/>
                </a:cxn>
              </a:cxnLst>
              <a:rect l="l" t="t" r="r" b="b"/>
              <a:pathLst>
                <a:path w="1956627" h="1218071">
                  <a:moveTo>
                    <a:pt x="0" y="0"/>
                  </a:moveTo>
                  <a:lnTo>
                    <a:pt x="1454611" y="0"/>
                  </a:lnTo>
                  <a:lnTo>
                    <a:pt x="1956627" y="1218071"/>
                  </a:lnTo>
                  <a:lnTo>
                    <a:pt x="0" y="1218071"/>
                  </a:lnTo>
                  <a:close/>
                </a:path>
              </a:pathLst>
            </a:custGeom>
            <a:gradFill flip="none" rotWithShape="1">
              <a:gsLst>
                <a:gs pos="47000">
                  <a:schemeClr val="accent2"/>
                </a:gs>
                <a:gs pos="27000">
                  <a:schemeClr val="accent2">
                    <a:lumMod val="75000"/>
                  </a:schemeClr>
                </a:gs>
                <a:gs pos="100000">
                  <a:schemeClr val="accent2"/>
                </a:gs>
              </a:gsLst>
              <a:lin ang="19800000" scaled="0"/>
              <a:tileRect/>
            </a:gradFill>
            <a:ln>
              <a:noFill/>
            </a:ln>
          </p:spPr>
          <p:txBody>
            <a:bodyPr anchor="ctr"/>
            <a:lstStyle/>
            <a:p>
              <a:pPr algn="ctr"/>
              <a:endParaRPr>
                <a:cs typeface="+mn-ea"/>
                <a:sym typeface="+mn-lt"/>
              </a:endParaRPr>
            </a:p>
          </p:txBody>
        </p:sp>
        <p:sp>
          <p:nvSpPr>
            <p:cNvPr id="12" name="îŝ1íḍè">
              <a:extLst>
                <a:ext uri="{FF2B5EF4-FFF2-40B4-BE49-F238E27FC236}">
                  <a16:creationId xmlns:a16="http://schemas.microsoft.com/office/drawing/2014/main" id="{D1F5ABE4-3553-42FE-AA5F-E576A2ABBD20}"/>
                </a:ext>
              </a:extLst>
            </p:cNvPr>
            <p:cNvSpPr>
              <a:spLocks/>
            </p:cNvSpPr>
            <p:nvPr/>
          </p:nvSpPr>
          <p:spPr bwMode="auto">
            <a:xfrm>
              <a:off x="3445107" y="3014285"/>
              <a:ext cx="5785358" cy="1218071"/>
            </a:xfrm>
            <a:custGeom>
              <a:avLst/>
              <a:gdLst>
                <a:gd name="connsiteX0" fmla="*/ 502017 w 5785358"/>
                <a:gd name="connsiteY0" fmla="*/ 0 h 1218071"/>
                <a:gd name="connsiteX1" fmla="*/ 2748613 w 5785358"/>
                <a:gd name="connsiteY1" fmla="*/ 0 h 1218071"/>
                <a:gd name="connsiteX2" fmla="*/ 3036746 w 5785358"/>
                <a:gd name="connsiteY2" fmla="*/ 0 h 1218071"/>
                <a:gd name="connsiteX3" fmla="*/ 5283342 w 5785358"/>
                <a:gd name="connsiteY3" fmla="*/ 0 h 1218071"/>
                <a:gd name="connsiteX4" fmla="*/ 5785358 w 5785358"/>
                <a:gd name="connsiteY4" fmla="*/ 1218071 h 1218071"/>
                <a:gd name="connsiteX5" fmla="*/ 3538762 w 5785358"/>
                <a:gd name="connsiteY5" fmla="*/ 1218071 h 1218071"/>
                <a:gd name="connsiteX6" fmla="*/ 2246596 w 5785358"/>
                <a:gd name="connsiteY6" fmla="*/ 1218071 h 1218071"/>
                <a:gd name="connsiteX7" fmla="*/ 0 w 5785358"/>
                <a:gd name="connsiteY7" fmla="*/ 1218071 h 121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358" h="1218071">
                  <a:moveTo>
                    <a:pt x="502017" y="0"/>
                  </a:moveTo>
                  <a:lnTo>
                    <a:pt x="2748613" y="0"/>
                  </a:lnTo>
                  <a:lnTo>
                    <a:pt x="3036746" y="0"/>
                  </a:lnTo>
                  <a:lnTo>
                    <a:pt x="5283342" y="0"/>
                  </a:lnTo>
                  <a:lnTo>
                    <a:pt x="5785358" y="1218071"/>
                  </a:lnTo>
                  <a:lnTo>
                    <a:pt x="3538762" y="1218071"/>
                  </a:lnTo>
                  <a:lnTo>
                    <a:pt x="2246596" y="1218071"/>
                  </a:lnTo>
                  <a:lnTo>
                    <a:pt x="0" y="1218071"/>
                  </a:lnTo>
                  <a:close/>
                </a:path>
              </a:pathLst>
            </a:custGeom>
            <a:gradFill>
              <a:gsLst>
                <a:gs pos="0">
                  <a:schemeClr val="accent2">
                    <a:lumMod val="75000"/>
                  </a:schemeClr>
                </a:gs>
                <a:gs pos="100000">
                  <a:schemeClr val="accent2"/>
                </a:gs>
              </a:gsLst>
              <a:lin ang="0" scaled="1"/>
            </a:gradFill>
            <a:ln>
              <a:noFill/>
            </a:ln>
          </p:spPr>
          <p:txBody>
            <a:bodyPr anchor="ctr"/>
            <a:lstStyle/>
            <a:p>
              <a:pPr algn="ctr"/>
              <a:endParaRPr>
                <a:cs typeface="+mn-ea"/>
                <a:sym typeface="+mn-lt"/>
              </a:endParaRPr>
            </a:p>
          </p:txBody>
        </p:sp>
        <p:sp>
          <p:nvSpPr>
            <p:cNvPr id="14" name="îS1ïḑé">
              <a:extLst>
                <a:ext uri="{FF2B5EF4-FFF2-40B4-BE49-F238E27FC236}">
                  <a16:creationId xmlns:a16="http://schemas.microsoft.com/office/drawing/2014/main" id="{3990FD86-6A67-40FF-BF95-B5A9A802BD10}"/>
                </a:ext>
              </a:extLst>
            </p:cNvPr>
            <p:cNvSpPr>
              <a:spLocks/>
            </p:cNvSpPr>
            <p:nvPr/>
          </p:nvSpPr>
          <p:spPr bwMode="auto">
            <a:xfrm>
              <a:off x="2616200" y="2856322"/>
              <a:ext cx="1536700" cy="292100"/>
            </a:xfrm>
            <a:custGeom>
              <a:avLst/>
              <a:gdLst>
                <a:gd name="T0" fmla="*/ 0 w 968"/>
                <a:gd name="T1" fmla="*/ 107 h 184"/>
                <a:gd name="T2" fmla="*/ 145 w 968"/>
                <a:gd name="T3" fmla="*/ 0 h 184"/>
                <a:gd name="T4" fmla="*/ 91 w 968"/>
                <a:gd name="T5" fmla="*/ 159 h 184"/>
                <a:gd name="T6" fmla="*/ 868 w 968"/>
                <a:gd name="T7" fmla="*/ 159 h 184"/>
                <a:gd name="T8" fmla="*/ 813 w 968"/>
                <a:gd name="T9" fmla="*/ 0 h 184"/>
                <a:gd name="T10" fmla="*/ 968 w 968"/>
                <a:gd name="T11" fmla="*/ 107 h 184"/>
                <a:gd name="T12" fmla="*/ 919 w 968"/>
                <a:gd name="T13" fmla="*/ 184 h 184"/>
                <a:gd name="T14" fmla="*/ 65 w 968"/>
                <a:gd name="T15" fmla="*/ 184 h 184"/>
                <a:gd name="T16" fmla="*/ 0 w 968"/>
                <a:gd name="T17" fmla="*/ 10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84">
                  <a:moveTo>
                    <a:pt x="0" y="107"/>
                  </a:moveTo>
                  <a:lnTo>
                    <a:pt x="145" y="0"/>
                  </a:lnTo>
                  <a:lnTo>
                    <a:pt x="91" y="159"/>
                  </a:lnTo>
                  <a:lnTo>
                    <a:pt x="868" y="159"/>
                  </a:lnTo>
                  <a:lnTo>
                    <a:pt x="813" y="0"/>
                  </a:lnTo>
                  <a:lnTo>
                    <a:pt x="968" y="107"/>
                  </a:lnTo>
                  <a:lnTo>
                    <a:pt x="919" y="184"/>
                  </a:lnTo>
                  <a:lnTo>
                    <a:pt x="65" y="184"/>
                  </a:lnTo>
                  <a:lnTo>
                    <a:pt x="0" y="107"/>
                  </a:lnTo>
                  <a:close/>
                </a:path>
              </a:pathLst>
            </a:custGeom>
            <a:solidFill>
              <a:schemeClr val="accent2">
                <a:lumMod val="75000"/>
              </a:schemeClr>
            </a:solidFill>
            <a:ln>
              <a:noFill/>
            </a:ln>
          </p:spPr>
          <p:txBody>
            <a:bodyPr anchor="ctr"/>
            <a:lstStyle/>
            <a:p>
              <a:pPr algn="ctr"/>
              <a:endParaRPr>
                <a:cs typeface="+mn-ea"/>
                <a:sym typeface="+mn-lt"/>
              </a:endParaRPr>
            </a:p>
          </p:txBody>
        </p:sp>
        <p:sp>
          <p:nvSpPr>
            <p:cNvPr id="20" name="í$ḷiḓe">
              <a:extLst>
                <a:ext uri="{FF2B5EF4-FFF2-40B4-BE49-F238E27FC236}">
                  <a16:creationId xmlns:a16="http://schemas.microsoft.com/office/drawing/2014/main" id="{AAB8F53D-6EF9-4E1B-A89B-4B32455650F6}"/>
                </a:ext>
              </a:extLst>
            </p:cNvPr>
            <p:cNvSpPr>
              <a:spLocks/>
            </p:cNvSpPr>
            <p:nvPr/>
          </p:nvSpPr>
          <p:spPr bwMode="auto">
            <a:xfrm>
              <a:off x="2008188" y="3026184"/>
              <a:ext cx="2747963" cy="1490663"/>
            </a:xfrm>
            <a:custGeom>
              <a:avLst/>
              <a:gdLst>
                <a:gd name="T0" fmla="*/ 1731 w 1731"/>
                <a:gd name="T1" fmla="*/ 939 h 939"/>
                <a:gd name="T2" fmla="*/ 0 w 1731"/>
                <a:gd name="T3" fmla="*/ 939 h 939"/>
                <a:gd name="T4" fmla="*/ 383 w 1731"/>
                <a:gd name="T5" fmla="*/ 0 h 939"/>
                <a:gd name="T6" fmla="*/ 1351 w 1731"/>
                <a:gd name="T7" fmla="*/ 0 h 939"/>
                <a:gd name="T8" fmla="*/ 1731 w 1731"/>
                <a:gd name="T9" fmla="*/ 939 h 939"/>
              </a:gdLst>
              <a:ahLst/>
              <a:cxnLst>
                <a:cxn ang="0">
                  <a:pos x="T0" y="T1"/>
                </a:cxn>
                <a:cxn ang="0">
                  <a:pos x="T2" y="T3"/>
                </a:cxn>
                <a:cxn ang="0">
                  <a:pos x="T4" y="T5"/>
                </a:cxn>
                <a:cxn ang="0">
                  <a:pos x="T6" y="T7"/>
                </a:cxn>
                <a:cxn ang="0">
                  <a:pos x="T8" y="T9"/>
                </a:cxn>
              </a:cxnLst>
              <a:rect l="0" t="0" r="r" b="b"/>
              <a:pathLst>
                <a:path w="1731" h="939">
                  <a:moveTo>
                    <a:pt x="1731" y="939"/>
                  </a:moveTo>
                  <a:lnTo>
                    <a:pt x="0" y="939"/>
                  </a:lnTo>
                  <a:lnTo>
                    <a:pt x="383" y="0"/>
                  </a:lnTo>
                  <a:lnTo>
                    <a:pt x="1351" y="0"/>
                  </a:lnTo>
                  <a:lnTo>
                    <a:pt x="1731" y="939"/>
                  </a:lnTo>
                  <a:close/>
                </a:path>
              </a:pathLst>
            </a:custGeom>
            <a:solidFill>
              <a:schemeClr val="accent2"/>
            </a:solidFill>
            <a:ln>
              <a:noFill/>
            </a:ln>
          </p:spPr>
          <p:txBody>
            <a:bodyPr anchor="ctr"/>
            <a:lstStyle/>
            <a:p>
              <a:pPr algn="ctr"/>
              <a:endParaRPr>
                <a:cs typeface="+mn-ea"/>
                <a:sym typeface="+mn-lt"/>
              </a:endParaRPr>
            </a:p>
          </p:txBody>
        </p:sp>
        <p:sp>
          <p:nvSpPr>
            <p:cNvPr id="21" name="is1ïḍê">
              <a:extLst>
                <a:ext uri="{FF2B5EF4-FFF2-40B4-BE49-F238E27FC236}">
                  <a16:creationId xmlns:a16="http://schemas.microsoft.com/office/drawing/2014/main" id="{14A64481-FE17-4C05-8A9B-85F2D578D7AB}"/>
                </a:ext>
              </a:extLst>
            </p:cNvPr>
            <p:cNvSpPr>
              <a:spLocks/>
            </p:cNvSpPr>
            <p:nvPr/>
          </p:nvSpPr>
          <p:spPr bwMode="auto">
            <a:xfrm>
              <a:off x="2008188" y="3026184"/>
              <a:ext cx="1222375" cy="1490663"/>
            </a:xfrm>
            <a:custGeom>
              <a:avLst/>
              <a:gdLst>
                <a:gd name="T0" fmla="*/ 770 w 770"/>
                <a:gd name="T1" fmla="*/ 0 h 939"/>
                <a:gd name="T2" fmla="*/ 383 w 770"/>
                <a:gd name="T3" fmla="*/ 0 h 939"/>
                <a:gd name="T4" fmla="*/ 0 w 770"/>
                <a:gd name="T5" fmla="*/ 939 h 939"/>
                <a:gd name="T6" fmla="*/ 680 w 770"/>
                <a:gd name="T7" fmla="*/ 939 h 939"/>
                <a:gd name="T8" fmla="*/ 770 w 770"/>
                <a:gd name="T9" fmla="*/ 0 h 939"/>
              </a:gdLst>
              <a:ahLst/>
              <a:cxnLst>
                <a:cxn ang="0">
                  <a:pos x="T0" y="T1"/>
                </a:cxn>
                <a:cxn ang="0">
                  <a:pos x="T2" y="T3"/>
                </a:cxn>
                <a:cxn ang="0">
                  <a:pos x="T4" y="T5"/>
                </a:cxn>
                <a:cxn ang="0">
                  <a:pos x="T6" y="T7"/>
                </a:cxn>
                <a:cxn ang="0">
                  <a:pos x="T8" y="T9"/>
                </a:cxn>
              </a:cxnLst>
              <a:rect l="0" t="0" r="r" b="b"/>
              <a:pathLst>
                <a:path w="770" h="939">
                  <a:moveTo>
                    <a:pt x="770" y="0"/>
                  </a:moveTo>
                  <a:lnTo>
                    <a:pt x="383" y="0"/>
                  </a:lnTo>
                  <a:lnTo>
                    <a:pt x="0" y="939"/>
                  </a:lnTo>
                  <a:lnTo>
                    <a:pt x="680" y="939"/>
                  </a:lnTo>
                  <a:lnTo>
                    <a:pt x="770" y="0"/>
                  </a:lnTo>
                  <a:close/>
                </a:path>
              </a:pathLst>
            </a:custGeom>
            <a:solidFill>
              <a:schemeClr val="bg2">
                <a:alpha val="20000"/>
              </a:schemeClr>
            </a:solidFill>
            <a:ln>
              <a:noFill/>
            </a:ln>
          </p:spPr>
          <p:txBody>
            <a:bodyPr anchor="ctr"/>
            <a:lstStyle/>
            <a:p>
              <a:pPr algn="ctr"/>
              <a:endParaRPr>
                <a:cs typeface="+mn-ea"/>
                <a:sym typeface="+mn-lt"/>
              </a:endParaRPr>
            </a:p>
          </p:txBody>
        </p:sp>
        <p:sp>
          <p:nvSpPr>
            <p:cNvPr id="24" name="ïṡľïďe">
              <a:extLst>
                <a:ext uri="{FF2B5EF4-FFF2-40B4-BE49-F238E27FC236}">
                  <a16:creationId xmlns:a16="http://schemas.microsoft.com/office/drawing/2014/main" id="{534929E0-1851-4C5D-B097-4460516828CA}"/>
                </a:ext>
              </a:extLst>
            </p:cNvPr>
            <p:cNvSpPr txBox="1"/>
            <p:nvPr/>
          </p:nvSpPr>
          <p:spPr>
            <a:xfrm>
              <a:off x="4589164" y="3473658"/>
              <a:ext cx="4185986" cy="618073"/>
            </a:xfrm>
            <a:prstGeom prst="rect">
              <a:avLst/>
            </a:prstGeom>
            <a:noFill/>
          </p:spPr>
          <p:txBody>
            <a:bodyPr wrap="square">
              <a:noAutofit/>
            </a:bodyPr>
            <a:lstStyle/>
            <a:p>
              <a:pPr>
                <a:lnSpc>
                  <a:spcPct val="120000"/>
                </a:lnSpc>
              </a:pPr>
              <a:r>
                <a:rPr lang="en-US" altLang="zh-CN" sz="1600" dirty="0">
                  <a:solidFill>
                    <a:schemeClr val="bg2"/>
                  </a:solidFill>
                  <a:cs typeface="+mn-ea"/>
                  <a:sym typeface="+mn-lt"/>
                </a:rPr>
                <a:t>Click here to add content, content to match the title. </a:t>
              </a:r>
              <a:br>
                <a:rPr lang="zh-CN" altLang="en-US" sz="1600" dirty="0">
                  <a:solidFill>
                    <a:schemeClr val="bg2"/>
                  </a:solidFill>
                  <a:cs typeface="+mn-ea"/>
                  <a:sym typeface="+mn-lt"/>
                </a:rPr>
              </a:br>
              <a:endParaRPr lang="zh-CN" altLang="en-US" sz="1600" dirty="0">
                <a:solidFill>
                  <a:schemeClr val="bg2"/>
                </a:solidFill>
                <a:cs typeface="+mn-ea"/>
                <a:sym typeface="+mn-lt"/>
              </a:endParaRPr>
            </a:p>
          </p:txBody>
        </p:sp>
        <p:sp>
          <p:nvSpPr>
            <p:cNvPr id="25" name="íṧḷíḋé">
              <a:extLst>
                <a:ext uri="{FF2B5EF4-FFF2-40B4-BE49-F238E27FC236}">
                  <a16:creationId xmlns:a16="http://schemas.microsoft.com/office/drawing/2014/main" id="{3D515C8C-01B4-4D0D-BFFF-B9D7D0CA66C4}"/>
                </a:ext>
              </a:extLst>
            </p:cNvPr>
            <p:cNvSpPr txBox="1"/>
            <p:nvPr/>
          </p:nvSpPr>
          <p:spPr>
            <a:xfrm>
              <a:off x="4589164" y="3085090"/>
              <a:ext cx="1816471" cy="307777"/>
            </a:xfrm>
            <a:prstGeom prst="rect">
              <a:avLst/>
            </a:prstGeom>
            <a:noFill/>
          </p:spPr>
          <p:txBody>
            <a:bodyPr wrap="none">
              <a:noAutofit/>
            </a:bodyPr>
            <a:lstStyle/>
            <a:p>
              <a:pPr>
                <a:lnSpc>
                  <a:spcPct val="110000"/>
                </a:lnSpc>
              </a:pPr>
              <a:r>
                <a:rPr lang="en-US" altLang="zh-CN" b="1" dirty="0">
                  <a:solidFill>
                    <a:schemeClr val="bg2"/>
                  </a:solidFill>
                  <a:cs typeface="+mn-ea"/>
                  <a:sym typeface="+mn-lt"/>
                </a:rPr>
                <a:t>Add title text</a:t>
              </a:r>
              <a:endParaRPr lang="zh-CN" altLang="en-US" b="1" dirty="0">
                <a:solidFill>
                  <a:schemeClr val="bg2"/>
                </a:solidFill>
                <a:cs typeface="+mn-ea"/>
                <a:sym typeface="+mn-lt"/>
              </a:endParaRPr>
            </a:p>
          </p:txBody>
        </p:sp>
        <p:sp>
          <p:nvSpPr>
            <p:cNvPr id="6" name="ïṧļïdè">
              <a:extLst>
                <a:ext uri="{FF2B5EF4-FFF2-40B4-BE49-F238E27FC236}">
                  <a16:creationId xmlns:a16="http://schemas.microsoft.com/office/drawing/2014/main" id="{3681ACA6-BACD-45F0-8119-59C8607BEDBD}"/>
                </a:ext>
              </a:extLst>
            </p:cNvPr>
            <p:cNvSpPr/>
            <p:nvPr/>
          </p:nvSpPr>
          <p:spPr>
            <a:xfrm>
              <a:off x="9414889" y="3339899"/>
              <a:ext cx="540718" cy="540718"/>
            </a:xfrm>
            <a:custGeom>
              <a:avLst/>
              <a:gdLst>
                <a:gd name="connsiteX0" fmla="*/ 325290 w 331788"/>
                <a:gd name="connsiteY0" fmla="*/ 117475 h 331788"/>
                <a:gd name="connsiteX1" fmla="*/ 331788 w 331788"/>
                <a:gd name="connsiteY1" fmla="*/ 165533 h 331788"/>
                <a:gd name="connsiteX2" fmla="*/ 165448 w 331788"/>
                <a:gd name="connsiteY2" fmla="*/ 331788 h 331788"/>
                <a:gd name="connsiteX3" fmla="*/ 52388 w 331788"/>
                <a:gd name="connsiteY3" fmla="*/ 286328 h 331788"/>
                <a:gd name="connsiteX4" fmla="*/ 114766 w 331788"/>
                <a:gd name="connsiteY4" fmla="*/ 231775 h 331788"/>
                <a:gd name="connsiteX5" fmla="*/ 165448 w 331788"/>
                <a:gd name="connsiteY5" fmla="*/ 248661 h 331788"/>
                <a:gd name="connsiteX6" fmla="*/ 249917 w 331788"/>
                <a:gd name="connsiteY6" fmla="*/ 165533 h 331788"/>
                <a:gd name="connsiteX7" fmla="*/ 247318 w 331788"/>
                <a:gd name="connsiteY7" fmla="*/ 148648 h 331788"/>
                <a:gd name="connsiteX8" fmla="*/ 325290 w 331788"/>
                <a:gd name="connsiteY8" fmla="*/ 117475 h 331788"/>
                <a:gd name="connsiteX9" fmla="*/ 180975 w 331788"/>
                <a:gd name="connsiteY9" fmla="*/ 0 h 331788"/>
                <a:gd name="connsiteX10" fmla="*/ 312738 w 331788"/>
                <a:gd name="connsiteY10" fmla="*/ 89514 h 331788"/>
                <a:gd name="connsiteX11" fmla="*/ 235230 w 331788"/>
                <a:gd name="connsiteY11" fmla="*/ 120650 h 331788"/>
                <a:gd name="connsiteX12" fmla="*/ 180975 w 331788"/>
                <a:gd name="connsiteY12" fmla="*/ 83028 h 331788"/>
                <a:gd name="connsiteX13" fmla="*/ 180975 w 331788"/>
                <a:gd name="connsiteY13" fmla="*/ 0 h 331788"/>
                <a:gd name="connsiteX14" fmla="*/ 149225 w 331788"/>
                <a:gd name="connsiteY14" fmla="*/ 0 h 331788"/>
                <a:gd name="connsiteX15" fmla="*/ 149225 w 331788"/>
                <a:gd name="connsiteY15" fmla="*/ 84472 h 331788"/>
                <a:gd name="connsiteX16" fmla="*/ 81045 w 331788"/>
                <a:gd name="connsiteY16" fmla="*/ 166346 h 331788"/>
                <a:gd name="connsiteX17" fmla="*/ 93909 w 331788"/>
                <a:gd name="connsiteY17" fmla="*/ 210531 h 331788"/>
                <a:gd name="connsiteX18" fmla="*/ 32160 w 331788"/>
                <a:gd name="connsiteY18" fmla="*/ 265113 h 331788"/>
                <a:gd name="connsiteX19" fmla="*/ 0 w 331788"/>
                <a:gd name="connsiteY19" fmla="*/ 166346 h 331788"/>
                <a:gd name="connsiteX20" fmla="*/ 149225 w 331788"/>
                <a:gd name="connsiteY2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788" h="331788">
                  <a:moveTo>
                    <a:pt x="325290" y="117475"/>
                  </a:moveTo>
                  <a:cubicBezTo>
                    <a:pt x="329189" y="131763"/>
                    <a:pt x="331788" y="148648"/>
                    <a:pt x="331788" y="165533"/>
                  </a:cubicBezTo>
                  <a:cubicBezTo>
                    <a:pt x="331788" y="256454"/>
                    <a:pt x="257715" y="331788"/>
                    <a:pt x="165448" y="331788"/>
                  </a:cubicBezTo>
                  <a:cubicBezTo>
                    <a:pt x="121263" y="331788"/>
                    <a:pt x="82277" y="314903"/>
                    <a:pt x="52388" y="286328"/>
                  </a:cubicBezTo>
                  <a:cubicBezTo>
                    <a:pt x="52388" y="286328"/>
                    <a:pt x="52388" y="286328"/>
                    <a:pt x="114766" y="231775"/>
                  </a:cubicBezTo>
                  <a:cubicBezTo>
                    <a:pt x="127761" y="242166"/>
                    <a:pt x="145955" y="248661"/>
                    <a:pt x="165448" y="248661"/>
                  </a:cubicBezTo>
                  <a:cubicBezTo>
                    <a:pt x="212231" y="248661"/>
                    <a:pt x="249917" y="210994"/>
                    <a:pt x="249917" y="165533"/>
                  </a:cubicBezTo>
                  <a:cubicBezTo>
                    <a:pt x="249917" y="159039"/>
                    <a:pt x="248618" y="153843"/>
                    <a:pt x="247318" y="148648"/>
                  </a:cubicBezTo>
                  <a:cubicBezTo>
                    <a:pt x="247318" y="148648"/>
                    <a:pt x="247318" y="148648"/>
                    <a:pt x="325290" y="117475"/>
                  </a:cubicBezTo>
                  <a:close/>
                  <a:moveTo>
                    <a:pt x="180975" y="0"/>
                  </a:moveTo>
                  <a:cubicBezTo>
                    <a:pt x="237814" y="5189"/>
                    <a:pt x="286902" y="40217"/>
                    <a:pt x="312738" y="89514"/>
                  </a:cubicBezTo>
                  <a:cubicBezTo>
                    <a:pt x="312738" y="89514"/>
                    <a:pt x="312738" y="89514"/>
                    <a:pt x="235230" y="120650"/>
                  </a:cubicBezTo>
                  <a:cubicBezTo>
                    <a:pt x="223604" y="101190"/>
                    <a:pt x="204227" y="88217"/>
                    <a:pt x="180975" y="83028"/>
                  </a:cubicBezTo>
                  <a:cubicBezTo>
                    <a:pt x="180975" y="83028"/>
                    <a:pt x="180975" y="83028"/>
                    <a:pt x="180975" y="0"/>
                  </a:cubicBezTo>
                  <a:close/>
                  <a:moveTo>
                    <a:pt x="149225" y="0"/>
                  </a:moveTo>
                  <a:cubicBezTo>
                    <a:pt x="149225" y="0"/>
                    <a:pt x="149225" y="0"/>
                    <a:pt x="149225" y="84472"/>
                  </a:cubicBezTo>
                  <a:cubicBezTo>
                    <a:pt x="110632" y="90970"/>
                    <a:pt x="81045" y="124759"/>
                    <a:pt x="81045" y="166346"/>
                  </a:cubicBezTo>
                  <a:cubicBezTo>
                    <a:pt x="81045" y="181940"/>
                    <a:pt x="86190" y="197535"/>
                    <a:pt x="93909" y="210531"/>
                  </a:cubicBezTo>
                  <a:cubicBezTo>
                    <a:pt x="93909" y="210531"/>
                    <a:pt x="93909" y="210531"/>
                    <a:pt x="32160" y="265113"/>
                  </a:cubicBezTo>
                  <a:cubicBezTo>
                    <a:pt x="11578" y="237822"/>
                    <a:pt x="0" y="204033"/>
                    <a:pt x="0" y="166346"/>
                  </a:cubicBezTo>
                  <a:cubicBezTo>
                    <a:pt x="0" y="79274"/>
                    <a:pt x="65608" y="7797"/>
                    <a:pt x="1492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2" name="组合 1">
            <a:extLst>
              <a:ext uri="{FF2B5EF4-FFF2-40B4-BE49-F238E27FC236}">
                <a16:creationId xmlns:a16="http://schemas.microsoft.com/office/drawing/2014/main" id="{98E855D5-ED9C-4F63-A242-FCE03745F165}"/>
              </a:ext>
            </a:extLst>
          </p:cNvPr>
          <p:cNvGrpSpPr/>
          <p:nvPr/>
        </p:nvGrpSpPr>
        <p:grpSpPr>
          <a:xfrm>
            <a:off x="1219200" y="4342222"/>
            <a:ext cx="9986347" cy="1660525"/>
            <a:chOff x="1219200" y="4342222"/>
            <a:chExt cx="9986347" cy="1660525"/>
          </a:xfrm>
        </p:grpSpPr>
        <p:sp>
          <p:nvSpPr>
            <p:cNvPr id="8" name="ïṡḷíḋe">
              <a:extLst>
                <a:ext uri="{FF2B5EF4-FFF2-40B4-BE49-F238E27FC236}">
                  <a16:creationId xmlns:a16="http://schemas.microsoft.com/office/drawing/2014/main" id="{166CE990-1785-4413-9952-258A609F6699}"/>
                </a:ext>
              </a:extLst>
            </p:cNvPr>
            <p:cNvSpPr>
              <a:spLocks/>
            </p:cNvSpPr>
            <p:nvPr/>
          </p:nvSpPr>
          <p:spPr bwMode="auto">
            <a:xfrm>
              <a:off x="9248920" y="4511759"/>
              <a:ext cx="1956627" cy="1218071"/>
            </a:xfrm>
            <a:custGeom>
              <a:avLst/>
              <a:gdLst>
                <a:gd name="connsiteX0" fmla="*/ 0 w 1956627"/>
                <a:gd name="connsiteY0" fmla="*/ 0 h 1218071"/>
                <a:gd name="connsiteX1" fmla="*/ 1454611 w 1956627"/>
                <a:gd name="connsiteY1" fmla="*/ 0 h 1218071"/>
                <a:gd name="connsiteX2" fmla="*/ 1956627 w 1956627"/>
                <a:gd name="connsiteY2" fmla="*/ 1218071 h 1218071"/>
                <a:gd name="connsiteX3" fmla="*/ 0 w 1956627"/>
                <a:gd name="connsiteY3" fmla="*/ 1218071 h 1218071"/>
              </a:gdLst>
              <a:ahLst/>
              <a:cxnLst>
                <a:cxn ang="0">
                  <a:pos x="connsiteX0" y="connsiteY0"/>
                </a:cxn>
                <a:cxn ang="0">
                  <a:pos x="connsiteX1" y="connsiteY1"/>
                </a:cxn>
                <a:cxn ang="0">
                  <a:pos x="connsiteX2" y="connsiteY2"/>
                </a:cxn>
                <a:cxn ang="0">
                  <a:pos x="connsiteX3" y="connsiteY3"/>
                </a:cxn>
              </a:cxnLst>
              <a:rect l="l" t="t" r="r" b="b"/>
              <a:pathLst>
                <a:path w="1956627" h="1218071">
                  <a:moveTo>
                    <a:pt x="0" y="0"/>
                  </a:moveTo>
                  <a:lnTo>
                    <a:pt x="1454611" y="0"/>
                  </a:lnTo>
                  <a:lnTo>
                    <a:pt x="1956627" y="1218071"/>
                  </a:lnTo>
                  <a:lnTo>
                    <a:pt x="0" y="1218071"/>
                  </a:lnTo>
                  <a:close/>
                </a:path>
              </a:pathLst>
            </a:custGeom>
            <a:gradFill flip="none" rotWithShape="1">
              <a:gsLst>
                <a:gs pos="47000">
                  <a:schemeClr val="accent1"/>
                </a:gs>
                <a:gs pos="27000">
                  <a:schemeClr val="accent1">
                    <a:lumMod val="75000"/>
                  </a:schemeClr>
                </a:gs>
                <a:gs pos="100000">
                  <a:schemeClr val="accent1"/>
                </a:gs>
              </a:gsLst>
              <a:lin ang="19800000" scaled="0"/>
              <a:tileRect/>
            </a:gradFill>
            <a:ln>
              <a:noFill/>
            </a:ln>
          </p:spPr>
          <p:txBody>
            <a:bodyPr anchor="ctr"/>
            <a:lstStyle/>
            <a:p>
              <a:pPr algn="ctr"/>
              <a:endParaRPr>
                <a:cs typeface="+mn-ea"/>
                <a:sym typeface="+mn-lt"/>
              </a:endParaRPr>
            </a:p>
          </p:txBody>
        </p:sp>
        <p:sp>
          <p:nvSpPr>
            <p:cNvPr id="13" name="î$líḑè">
              <a:extLst>
                <a:ext uri="{FF2B5EF4-FFF2-40B4-BE49-F238E27FC236}">
                  <a16:creationId xmlns:a16="http://schemas.microsoft.com/office/drawing/2014/main" id="{355EC108-1AD6-41D1-A442-A97118A62F46}"/>
                </a:ext>
              </a:extLst>
            </p:cNvPr>
            <p:cNvSpPr>
              <a:spLocks/>
            </p:cNvSpPr>
            <p:nvPr/>
          </p:nvSpPr>
          <p:spPr bwMode="auto">
            <a:xfrm>
              <a:off x="4090425" y="4511759"/>
              <a:ext cx="5785358" cy="1218071"/>
            </a:xfrm>
            <a:custGeom>
              <a:avLst/>
              <a:gdLst>
                <a:gd name="connsiteX0" fmla="*/ 502017 w 5785358"/>
                <a:gd name="connsiteY0" fmla="*/ 0 h 1218071"/>
                <a:gd name="connsiteX1" fmla="*/ 2748613 w 5785358"/>
                <a:gd name="connsiteY1" fmla="*/ 0 h 1218071"/>
                <a:gd name="connsiteX2" fmla="*/ 3036746 w 5785358"/>
                <a:gd name="connsiteY2" fmla="*/ 0 h 1218071"/>
                <a:gd name="connsiteX3" fmla="*/ 5283342 w 5785358"/>
                <a:gd name="connsiteY3" fmla="*/ 0 h 1218071"/>
                <a:gd name="connsiteX4" fmla="*/ 5785358 w 5785358"/>
                <a:gd name="connsiteY4" fmla="*/ 1218071 h 1218071"/>
                <a:gd name="connsiteX5" fmla="*/ 3538762 w 5785358"/>
                <a:gd name="connsiteY5" fmla="*/ 1218071 h 1218071"/>
                <a:gd name="connsiteX6" fmla="*/ 2246596 w 5785358"/>
                <a:gd name="connsiteY6" fmla="*/ 1218071 h 1218071"/>
                <a:gd name="connsiteX7" fmla="*/ 0 w 5785358"/>
                <a:gd name="connsiteY7" fmla="*/ 1218071 h 121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358" h="1218071">
                  <a:moveTo>
                    <a:pt x="502017" y="0"/>
                  </a:moveTo>
                  <a:lnTo>
                    <a:pt x="2748613" y="0"/>
                  </a:lnTo>
                  <a:lnTo>
                    <a:pt x="3036746" y="0"/>
                  </a:lnTo>
                  <a:lnTo>
                    <a:pt x="5283342" y="0"/>
                  </a:lnTo>
                  <a:lnTo>
                    <a:pt x="5785358" y="1218071"/>
                  </a:lnTo>
                  <a:lnTo>
                    <a:pt x="3538762" y="1218071"/>
                  </a:lnTo>
                  <a:lnTo>
                    <a:pt x="2246596" y="1218071"/>
                  </a:lnTo>
                  <a:lnTo>
                    <a:pt x="0" y="1218071"/>
                  </a:lnTo>
                  <a:close/>
                </a:path>
              </a:pathLst>
            </a:custGeom>
            <a:gradFill>
              <a:gsLst>
                <a:gs pos="0">
                  <a:schemeClr val="accent1">
                    <a:lumMod val="75000"/>
                  </a:schemeClr>
                </a:gs>
                <a:gs pos="100000">
                  <a:schemeClr val="accent1"/>
                </a:gs>
              </a:gsLst>
              <a:lin ang="0" scaled="1"/>
            </a:gradFill>
            <a:ln>
              <a:noFill/>
            </a:ln>
          </p:spPr>
          <p:txBody>
            <a:bodyPr anchor="ctr"/>
            <a:lstStyle/>
            <a:p>
              <a:pPr algn="ctr"/>
              <a:endParaRPr>
                <a:cs typeface="+mn-ea"/>
                <a:sym typeface="+mn-lt"/>
              </a:endParaRPr>
            </a:p>
          </p:txBody>
        </p:sp>
        <p:sp>
          <p:nvSpPr>
            <p:cNvPr id="15" name="íś1íḑe">
              <a:extLst>
                <a:ext uri="{FF2B5EF4-FFF2-40B4-BE49-F238E27FC236}">
                  <a16:creationId xmlns:a16="http://schemas.microsoft.com/office/drawing/2014/main" id="{BE7E2198-4BD9-4EBF-899E-BB20C0DE36D7}"/>
                </a:ext>
              </a:extLst>
            </p:cNvPr>
            <p:cNvSpPr>
              <a:spLocks/>
            </p:cNvSpPr>
            <p:nvPr/>
          </p:nvSpPr>
          <p:spPr bwMode="auto">
            <a:xfrm>
              <a:off x="1833563" y="4342222"/>
              <a:ext cx="3101975" cy="328613"/>
            </a:xfrm>
            <a:custGeom>
              <a:avLst/>
              <a:gdLst>
                <a:gd name="T0" fmla="*/ 0 w 1954"/>
                <a:gd name="T1" fmla="*/ 107 h 207"/>
                <a:gd name="T2" fmla="*/ 155 w 1954"/>
                <a:gd name="T3" fmla="*/ 0 h 207"/>
                <a:gd name="T4" fmla="*/ 97 w 1954"/>
                <a:gd name="T5" fmla="*/ 145 h 207"/>
                <a:gd name="T6" fmla="*/ 1857 w 1954"/>
                <a:gd name="T7" fmla="*/ 145 h 207"/>
                <a:gd name="T8" fmla="*/ 1793 w 1954"/>
                <a:gd name="T9" fmla="*/ 0 h 207"/>
                <a:gd name="T10" fmla="*/ 1954 w 1954"/>
                <a:gd name="T11" fmla="*/ 107 h 207"/>
                <a:gd name="T12" fmla="*/ 1935 w 1954"/>
                <a:gd name="T13" fmla="*/ 207 h 207"/>
                <a:gd name="T14" fmla="*/ 45 w 1954"/>
                <a:gd name="T15" fmla="*/ 207 h 207"/>
                <a:gd name="T16" fmla="*/ 0 w 1954"/>
                <a:gd name="T17" fmla="*/ 1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4" h="207">
                  <a:moveTo>
                    <a:pt x="0" y="107"/>
                  </a:moveTo>
                  <a:lnTo>
                    <a:pt x="155" y="0"/>
                  </a:lnTo>
                  <a:lnTo>
                    <a:pt x="97" y="145"/>
                  </a:lnTo>
                  <a:lnTo>
                    <a:pt x="1857" y="145"/>
                  </a:lnTo>
                  <a:lnTo>
                    <a:pt x="1793" y="0"/>
                  </a:lnTo>
                  <a:lnTo>
                    <a:pt x="1954" y="107"/>
                  </a:lnTo>
                  <a:lnTo>
                    <a:pt x="1935" y="207"/>
                  </a:lnTo>
                  <a:lnTo>
                    <a:pt x="45" y="207"/>
                  </a:lnTo>
                  <a:lnTo>
                    <a:pt x="0" y="107"/>
                  </a:lnTo>
                  <a:close/>
                </a:path>
              </a:pathLst>
            </a:custGeom>
            <a:solidFill>
              <a:schemeClr val="accent1">
                <a:lumMod val="75000"/>
              </a:schemeClr>
            </a:solidFill>
            <a:ln>
              <a:noFill/>
            </a:ln>
          </p:spPr>
          <p:txBody>
            <a:bodyPr anchor="ctr"/>
            <a:lstStyle/>
            <a:p>
              <a:pPr algn="ctr"/>
              <a:endParaRPr>
                <a:cs typeface="+mn-ea"/>
                <a:sym typeface="+mn-lt"/>
              </a:endParaRPr>
            </a:p>
          </p:txBody>
        </p:sp>
        <p:sp>
          <p:nvSpPr>
            <p:cNvPr id="18" name="iṧļiḓe">
              <a:extLst>
                <a:ext uri="{FF2B5EF4-FFF2-40B4-BE49-F238E27FC236}">
                  <a16:creationId xmlns:a16="http://schemas.microsoft.com/office/drawing/2014/main" id="{097B3B81-C685-4B3C-8088-5FCE4F458C3A}"/>
                </a:ext>
              </a:extLst>
            </p:cNvPr>
            <p:cNvSpPr>
              <a:spLocks/>
            </p:cNvSpPr>
            <p:nvPr/>
          </p:nvSpPr>
          <p:spPr bwMode="auto">
            <a:xfrm>
              <a:off x="1219200" y="4512084"/>
              <a:ext cx="4330700" cy="1490663"/>
            </a:xfrm>
            <a:custGeom>
              <a:avLst/>
              <a:gdLst>
                <a:gd name="T0" fmla="*/ 2728 w 2728"/>
                <a:gd name="T1" fmla="*/ 939 h 939"/>
                <a:gd name="T2" fmla="*/ 0 w 2728"/>
                <a:gd name="T3" fmla="*/ 939 h 939"/>
                <a:gd name="T4" fmla="*/ 387 w 2728"/>
                <a:gd name="T5" fmla="*/ 0 h 939"/>
                <a:gd name="T6" fmla="*/ 2341 w 2728"/>
                <a:gd name="T7" fmla="*/ 0 h 939"/>
                <a:gd name="T8" fmla="*/ 2728 w 2728"/>
                <a:gd name="T9" fmla="*/ 939 h 939"/>
              </a:gdLst>
              <a:ahLst/>
              <a:cxnLst>
                <a:cxn ang="0">
                  <a:pos x="T0" y="T1"/>
                </a:cxn>
                <a:cxn ang="0">
                  <a:pos x="T2" y="T3"/>
                </a:cxn>
                <a:cxn ang="0">
                  <a:pos x="T4" y="T5"/>
                </a:cxn>
                <a:cxn ang="0">
                  <a:pos x="T6" y="T7"/>
                </a:cxn>
                <a:cxn ang="0">
                  <a:pos x="T8" y="T9"/>
                </a:cxn>
              </a:cxnLst>
              <a:rect l="0" t="0" r="r" b="b"/>
              <a:pathLst>
                <a:path w="2728" h="939">
                  <a:moveTo>
                    <a:pt x="2728" y="939"/>
                  </a:moveTo>
                  <a:lnTo>
                    <a:pt x="0" y="939"/>
                  </a:lnTo>
                  <a:lnTo>
                    <a:pt x="387" y="0"/>
                  </a:lnTo>
                  <a:lnTo>
                    <a:pt x="2341" y="0"/>
                  </a:lnTo>
                  <a:lnTo>
                    <a:pt x="2728" y="939"/>
                  </a:lnTo>
                  <a:close/>
                </a:path>
              </a:pathLst>
            </a:custGeom>
            <a:solidFill>
              <a:schemeClr val="accent1"/>
            </a:solidFill>
            <a:ln>
              <a:noFill/>
            </a:ln>
          </p:spPr>
          <p:txBody>
            <a:bodyPr anchor="ctr"/>
            <a:lstStyle/>
            <a:p>
              <a:pPr algn="ctr"/>
              <a:endParaRPr>
                <a:cs typeface="+mn-ea"/>
                <a:sym typeface="+mn-lt"/>
              </a:endParaRPr>
            </a:p>
          </p:txBody>
        </p:sp>
        <p:sp>
          <p:nvSpPr>
            <p:cNvPr id="19" name="íṩḷíḓe">
              <a:extLst>
                <a:ext uri="{FF2B5EF4-FFF2-40B4-BE49-F238E27FC236}">
                  <a16:creationId xmlns:a16="http://schemas.microsoft.com/office/drawing/2014/main" id="{F98511A6-73DE-40E9-B81E-9F82B360ED09}"/>
                </a:ext>
              </a:extLst>
            </p:cNvPr>
            <p:cNvSpPr>
              <a:spLocks/>
            </p:cNvSpPr>
            <p:nvPr/>
          </p:nvSpPr>
          <p:spPr bwMode="auto">
            <a:xfrm>
              <a:off x="1219200" y="4512084"/>
              <a:ext cx="1868488" cy="1490663"/>
            </a:xfrm>
            <a:custGeom>
              <a:avLst/>
              <a:gdLst>
                <a:gd name="T0" fmla="*/ 1177 w 1177"/>
                <a:gd name="T1" fmla="*/ 0 h 939"/>
                <a:gd name="T2" fmla="*/ 387 w 1177"/>
                <a:gd name="T3" fmla="*/ 0 h 939"/>
                <a:gd name="T4" fmla="*/ 0 w 1177"/>
                <a:gd name="T5" fmla="*/ 939 h 939"/>
                <a:gd name="T6" fmla="*/ 1090 w 1177"/>
                <a:gd name="T7" fmla="*/ 939 h 939"/>
                <a:gd name="T8" fmla="*/ 1177 w 1177"/>
                <a:gd name="T9" fmla="*/ 0 h 939"/>
              </a:gdLst>
              <a:ahLst/>
              <a:cxnLst>
                <a:cxn ang="0">
                  <a:pos x="T0" y="T1"/>
                </a:cxn>
                <a:cxn ang="0">
                  <a:pos x="T2" y="T3"/>
                </a:cxn>
                <a:cxn ang="0">
                  <a:pos x="T4" y="T5"/>
                </a:cxn>
                <a:cxn ang="0">
                  <a:pos x="T6" y="T7"/>
                </a:cxn>
                <a:cxn ang="0">
                  <a:pos x="T8" y="T9"/>
                </a:cxn>
              </a:cxnLst>
              <a:rect l="0" t="0" r="r" b="b"/>
              <a:pathLst>
                <a:path w="1177" h="939">
                  <a:moveTo>
                    <a:pt x="1177" y="0"/>
                  </a:moveTo>
                  <a:lnTo>
                    <a:pt x="387" y="0"/>
                  </a:lnTo>
                  <a:lnTo>
                    <a:pt x="0" y="939"/>
                  </a:lnTo>
                  <a:lnTo>
                    <a:pt x="1090" y="939"/>
                  </a:lnTo>
                  <a:lnTo>
                    <a:pt x="1177" y="0"/>
                  </a:lnTo>
                  <a:close/>
                </a:path>
              </a:pathLst>
            </a:custGeom>
            <a:solidFill>
              <a:schemeClr val="bg2">
                <a:alpha val="20000"/>
              </a:schemeClr>
            </a:solidFill>
            <a:ln>
              <a:noFill/>
            </a:ln>
          </p:spPr>
          <p:txBody>
            <a:bodyPr anchor="ctr"/>
            <a:lstStyle/>
            <a:p>
              <a:pPr algn="ctr"/>
              <a:endParaRPr>
                <a:cs typeface="+mn-ea"/>
                <a:sym typeface="+mn-lt"/>
              </a:endParaRPr>
            </a:p>
          </p:txBody>
        </p:sp>
        <p:sp>
          <p:nvSpPr>
            <p:cNvPr id="26" name="îSḷïḍé">
              <a:extLst>
                <a:ext uri="{FF2B5EF4-FFF2-40B4-BE49-F238E27FC236}">
                  <a16:creationId xmlns:a16="http://schemas.microsoft.com/office/drawing/2014/main" id="{2F785A8F-EE77-4F5E-A9CD-744E1D42B414}"/>
                </a:ext>
              </a:extLst>
            </p:cNvPr>
            <p:cNvSpPr txBox="1"/>
            <p:nvPr/>
          </p:nvSpPr>
          <p:spPr>
            <a:xfrm>
              <a:off x="5417839" y="4973796"/>
              <a:ext cx="4185986" cy="618073"/>
            </a:xfrm>
            <a:prstGeom prst="rect">
              <a:avLst/>
            </a:prstGeom>
            <a:noFill/>
          </p:spPr>
          <p:txBody>
            <a:bodyPr wrap="square">
              <a:noAutofit/>
            </a:bodyPr>
            <a:lstStyle/>
            <a:p>
              <a:pPr>
                <a:lnSpc>
                  <a:spcPct val="120000"/>
                </a:lnSpc>
              </a:pPr>
              <a:r>
                <a:rPr lang="en-US" altLang="zh-CN" sz="1600" dirty="0">
                  <a:solidFill>
                    <a:schemeClr val="bg2"/>
                  </a:solidFill>
                  <a:cs typeface="+mn-ea"/>
                  <a:sym typeface="+mn-lt"/>
                </a:rPr>
                <a:t>Click here to add content, content to match the title. </a:t>
              </a:r>
              <a:br>
                <a:rPr lang="zh-CN" altLang="en-US" sz="1600" dirty="0">
                  <a:solidFill>
                    <a:schemeClr val="bg2"/>
                  </a:solidFill>
                  <a:cs typeface="+mn-ea"/>
                  <a:sym typeface="+mn-lt"/>
                </a:rPr>
              </a:br>
              <a:endParaRPr lang="zh-CN" altLang="en-US" sz="1600" dirty="0">
                <a:solidFill>
                  <a:schemeClr val="bg2"/>
                </a:solidFill>
                <a:cs typeface="+mn-ea"/>
                <a:sym typeface="+mn-lt"/>
              </a:endParaRPr>
            </a:p>
          </p:txBody>
        </p:sp>
        <p:sp>
          <p:nvSpPr>
            <p:cNvPr id="27" name="îsľîḓé">
              <a:extLst>
                <a:ext uri="{FF2B5EF4-FFF2-40B4-BE49-F238E27FC236}">
                  <a16:creationId xmlns:a16="http://schemas.microsoft.com/office/drawing/2014/main" id="{52D3899C-5CFF-4DA2-A54E-5A6CE9937D3B}"/>
                </a:ext>
              </a:extLst>
            </p:cNvPr>
            <p:cNvSpPr txBox="1"/>
            <p:nvPr/>
          </p:nvSpPr>
          <p:spPr>
            <a:xfrm>
              <a:off x="5417839" y="4585228"/>
              <a:ext cx="1816471" cy="307777"/>
            </a:xfrm>
            <a:prstGeom prst="rect">
              <a:avLst/>
            </a:prstGeom>
            <a:noFill/>
          </p:spPr>
          <p:txBody>
            <a:bodyPr wrap="none">
              <a:noAutofit/>
            </a:bodyPr>
            <a:lstStyle/>
            <a:p>
              <a:pPr>
                <a:lnSpc>
                  <a:spcPct val="110000"/>
                </a:lnSpc>
              </a:pPr>
              <a:r>
                <a:rPr lang="en-US" altLang="zh-CN" b="1" dirty="0">
                  <a:solidFill>
                    <a:schemeClr val="bg2"/>
                  </a:solidFill>
                  <a:cs typeface="+mn-ea"/>
                  <a:sym typeface="+mn-lt"/>
                </a:rPr>
                <a:t>Add title text</a:t>
              </a:r>
              <a:endParaRPr lang="zh-CN" altLang="en-US" b="1" dirty="0">
                <a:solidFill>
                  <a:schemeClr val="bg2"/>
                </a:solidFill>
                <a:cs typeface="+mn-ea"/>
                <a:sym typeface="+mn-lt"/>
              </a:endParaRPr>
            </a:p>
          </p:txBody>
        </p:sp>
        <p:sp>
          <p:nvSpPr>
            <p:cNvPr id="7" name="îślïḑé">
              <a:extLst>
                <a:ext uri="{FF2B5EF4-FFF2-40B4-BE49-F238E27FC236}">
                  <a16:creationId xmlns:a16="http://schemas.microsoft.com/office/drawing/2014/main" id="{063DA78B-84EB-4939-AF94-BE33BA0FB3B0}"/>
                </a:ext>
              </a:extLst>
            </p:cNvPr>
            <p:cNvSpPr/>
            <p:nvPr/>
          </p:nvSpPr>
          <p:spPr>
            <a:xfrm>
              <a:off x="9999947" y="4832312"/>
              <a:ext cx="540718" cy="540718"/>
            </a:xfrm>
            <a:custGeom>
              <a:avLst/>
              <a:gdLst>
                <a:gd name="connsiteX0" fmla="*/ 325290 w 331788"/>
                <a:gd name="connsiteY0" fmla="*/ 117475 h 331788"/>
                <a:gd name="connsiteX1" fmla="*/ 331788 w 331788"/>
                <a:gd name="connsiteY1" fmla="*/ 165533 h 331788"/>
                <a:gd name="connsiteX2" fmla="*/ 165448 w 331788"/>
                <a:gd name="connsiteY2" fmla="*/ 331788 h 331788"/>
                <a:gd name="connsiteX3" fmla="*/ 52388 w 331788"/>
                <a:gd name="connsiteY3" fmla="*/ 286328 h 331788"/>
                <a:gd name="connsiteX4" fmla="*/ 114766 w 331788"/>
                <a:gd name="connsiteY4" fmla="*/ 231775 h 331788"/>
                <a:gd name="connsiteX5" fmla="*/ 165448 w 331788"/>
                <a:gd name="connsiteY5" fmla="*/ 248661 h 331788"/>
                <a:gd name="connsiteX6" fmla="*/ 249917 w 331788"/>
                <a:gd name="connsiteY6" fmla="*/ 165533 h 331788"/>
                <a:gd name="connsiteX7" fmla="*/ 247318 w 331788"/>
                <a:gd name="connsiteY7" fmla="*/ 148648 h 331788"/>
                <a:gd name="connsiteX8" fmla="*/ 325290 w 331788"/>
                <a:gd name="connsiteY8" fmla="*/ 117475 h 331788"/>
                <a:gd name="connsiteX9" fmla="*/ 180975 w 331788"/>
                <a:gd name="connsiteY9" fmla="*/ 0 h 331788"/>
                <a:gd name="connsiteX10" fmla="*/ 312738 w 331788"/>
                <a:gd name="connsiteY10" fmla="*/ 89514 h 331788"/>
                <a:gd name="connsiteX11" fmla="*/ 235230 w 331788"/>
                <a:gd name="connsiteY11" fmla="*/ 120650 h 331788"/>
                <a:gd name="connsiteX12" fmla="*/ 180975 w 331788"/>
                <a:gd name="connsiteY12" fmla="*/ 83028 h 331788"/>
                <a:gd name="connsiteX13" fmla="*/ 180975 w 331788"/>
                <a:gd name="connsiteY13" fmla="*/ 0 h 331788"/>
                <a:gd name="connsiteX14" fmla="*/ 149225 w 331788"/>
                <a:gd name="connsiteY14" fmla="*/ 0 h 331788"/>
                <a:gd name="connsiteX15" fmla="*/ 149225 w 331788"/>
                <a:gd name="connsiteY15" fmla="*/ 84472 h 331788"/>
                <a:gd name="connsiteX16" fmla="*/ 81045 w 331788"/>
                <a:gd name="connsiteY16" fmla="*/ 166346 h 331788"/>
                <a:gd name="connsiteX17" fmla="*/ 93909 w 331788"/>
                <a:gd name="connsiteY17" fmla="*/ 210531 h 331788"/>
                <a:gd name="connsiteX18" fmla="*/ 32160 w 331788"/>
                <a:gd name="connsiteY18" fmla="*/ 265113 h 331788"/>
                <a:gd name="connsiteX19" fmla="*/ 0 w 331788"/>
                <a:gd name="connsiteY19" fmla="*/ 166346 h 331788"/>
                <a:gd name="connsiteX20" fmla="*/ 149225 w 331788"/>
                <a:gd name="connsiteY2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788" h="331788">
                  <a:moveTo>
                    <a:pt x="325290" y="117475"/>
                  </a:moveTo>
                  <a:cubicBezTo>
                    <a:pt x="329189" y="131763"/>
                    <a:pt x="331788" y="148648"/>
                    <a:pt x="331788" y="165533"/>
                  </a:cubicBezTo>
                  <a:cubicBezTo>
                    <a:pt x="331788" y="256454"/>
                    <a:pt x="257715" y="331788"/>
                    <a:pt x="165448" y="331788"/>
                  </a:cubicBezTo>
                  <a:cubicBezTo>
                    <a:pt x="121263" y="331788"/>
                    <a:pt x="82277" y="314903"/>
                    <a:pt x="52388" y="286328"/>
                  </a:cubicBezTo>
                  <a:cubicBezTo>
                    <a:pt x="52388" y="286328"/>
                    <a:pt x="52388" y="286328"/>
                    <a:pt x="114766" y="231775"/>
                  </a:cubicBezTo>
                  <a:cubicBezTo>
                    <a:pt x="127761" y="242166"/>
                    <a:pt x="145955" y="248661"/>
                    <a:pt x="165448" y="248661"/>
                  </a:cubicBezTo>
                  <a:cubicBezTo>
                    <a:pt x="212231" y="248661"/>
                    <a:pt x="249917" y="210994"/>
                    <a:pt x="249917" y="165533"/>
                  </a:cubicBezTo>
                  <a:cubicBezTo>
                    <a:pt x="249917" y="159039"/>
                    <a:pt x="248618" y="153843"/>
                    <a:pt x="247318" y="148648"/>
                  </a:cubicBezTo>
                  <a:cubicBezTo>
                    <a:pt x="247318" y="148648"/>
                    <a:pt x="247318" y="148648"/>
                    <a:pt x="325290" y="117475"/>
                  </a:cubicBezTo>
                  <a:close/>
                  <a:moveTo>
                    <a:pt x="180975" y="0"/>
                  </a:moveTo>
                  <a:cubicBezTo>
                    <a:pt x="237814" y="5189"/>
                    <a:pt x="286902" y="40217"/>
                    <a:pt x="312738" y="89514"/>
                  </a:cubicBezTo>
                  <a:cubicBezTo>
                    <a:pt x="312738" y="89514"/>
                    <a:pt x="312738" y="89514"/>
                    <a:pt x="235230" y="120650"/>
                  </a:cubicBezTo>
                  <a:cubicBezTo>
                    <a:pt x="223604" y="101190"/>
                    <a:pt x="204227" y="88217"/>
                    <a:pt x="180975" y="83028"/>
                  </a:cubicBezTo>
                  <a:cubicBezTo>
                    <a:pt x="180975" y="83028"/>
                    <a:pt x="180975" y="83028"/>
                    <a:pt x="180975" y="0"/>
                  </a:cubicBezTo>
                  <a:close/>
                  <a:moveTo>
                    <a:pt x="149225" y="0"/>
                  </a:moveTo>
                  <a:cubicBezTo>
                    <a:pt x="149225" y="0"/>
                    <a:pt x="149225" y="0"/>
                    <a:pt x="149225" y="84472"/>
                  </a:cubicBezTo>
                  <a:cubicBezTo>
                    <a:pt x="110632" y="90970"/>
                    <a:pt x="81045" y="124759"/>
                    <a:pt x="81045" y="166346"/>
                  </a:cubicBezTo>
                  <a:cubicBezTo>
                    <a:pt x="81045" y="181940"/>
                    <a:pt x="86190" y="197535"/>
                    <a:pt x="93909" y="210531"/>
                  </a:cubicBezTo>
                  <a:cubicBezTo>
                    <a:pt x="93909" y="210531"/>
                    <a:pt x="93909" y="210531"/>
                    <a:pt x="32160" y="265113"/>
                  </a:cubicBezTo>
                  <a:cubicBezTo>
                    <a:pt x="11578" y="237822"/>
                    <a:pt x="0" y="204033"/>
                    <a:pt x="0" y="166346"/>
                  </a:cubicBezTo>
                  <a:cubicBezTo>
                    <a:pt x="0" y="79274"/>
                    <a:pt x="65608" y="7797"/>
                    <a:pt x="1492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8" name="î$ḻîḑê">
            <a:extLst>
              <a:ext uri="{FF2B5EF4-FFF2-40B4-BE49-F238E27FC236}">
                <a16:creationId xmlns:a16="http://schemas.microsoft.com/office/drawing/2014/main" id="{02E76E36-834B-4357-8C9E-0A455177A5D8}"/>
              </a:ext>
            </a:extLst>
          </p:cNvPr>
          <p:cNvSpPr/>
          <p:nvPr/>
        </p:nvSpPr>
        <p:spPr bwMode="auto">
          <a:xfrm>
            <a:off x="0" y="256356"/>
            <a:ext cx="3274352" cy="446628"/>
          </a:xfrm>
          <a:prstGeom prst="homePlate">
            <a:avLst/>
          </a:prstGeom>
          <a:solidFill>
            <a:schemeClr val="accent4">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Tree>
    <p:extLst>
      <p:ext uri="{BB962C8B-B14F-4D97-AF65-F5344CB8AC3E}">
        <p14:creationId xmlns:p14="http://schemas.microsoft.com/office/powerpoint/2010/main" val="291471790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î$ḻîḑê">
            <a:extLst>
              <a:ext uri="{FF2B5EF4-FFF2-40B4-BE49-F238E27FC236}">
                <a16:creationId xmlns:a16="http://schemas.microsoft.com/office/drawing/2014/main" id="{078225A0-3C96-488E-A86C-77AAF314437D}"/>
              </a:ext>
            </a:extLst>
          </p:cNvPr>
          <p:cNvSpPr/>
          <p:nvPr/>
        </p:nvSpPr>
        <p:spPr bwMode="auto">
          <a:xfrm>
            <a:off x="0" y="256356"/>
            <a:ext cx="3274352" cy="446628"/>
          </a:xfrm>
          <a:prstGeom prst="homePlate">
            <a:avLst/>
          </a:prstGeom>
          <a:solidFill>
            <a:schemeClr val="accent4">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grpSp>
        <p:nvGrpSpPr>
          <p:cNvPr id="38" name="组合 37">
            <a:extLst>
              <a:ext uri="{FF2B5EF4-FFF2-40B4-BE49-F238E27FC236}">
                <a16:creationId xmlns:a16="http://schemas.microsoft.com/office/drawing/2014/main" id="{11A04BD7-BF83-44BC-BD98-4D6343D306CA}"/>
              </a:ext>
            </a:extLst>
          </p:cNvPr>
          <p:cNvGrpSpPr>
            <a:grpSpLocks/>
          </p:cNvGrpSpPr>
          <p:nvPr/>
        </p:nvGrpSpPr>
        <p:grpSpPr bwMode="auto">
          <a:xfrm>
            <a:off x="2351088" y="1389063"/>
            <a:ext cx="7307262" cy="611187"/>
            <a:chOff x="1579662" y="1824284"/>
            <a:chExt cx="9103084" cy="762651"/>
          </a:xfrm>
          <a:solidFill>
            <a:srgbClr val="F99D33"/>
          </a:solidFill>
        </p:grpSpPr>
        <p:sp>
          <p:nvSpPr>
            <p:cNvPr id="39" name="矩形 38">
              <a:extLst>
                <a:ext uri="{FF2B5EF4-FFF2-40B4-BE49-F238E27FC236}">
                  <a16:creationId xmlns:a16="http://schemas.microsoft.com/office/drawing/2014/main" id="{F3659526-7147-4B44-9597-1EAB754F45A5}"/>
                </a:ext>
              </a:extLst>
            </p:cNvPr>
            <p:cNvSpPr/>
            <p:nvPr/>
          </p:nvSpPr>
          <p:spPr>
            <a:xfrm>
              <a:off x="1672611" y="1830226"/>
              <a:ext cx="9010135" cy="756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900" noProof="1">
                <a:solidFill>
                  <a:schemeClr val="bg1">
                    <a:lumMod val="95000"/>
                  </a:schemeClr>
                </a:solidFill>
                <a:cs typeface="+mn-ea"/>
                <a:sym typeface="+mn-lt"/>
              </a:endParaRPr>
            </a:p>
          </p:txBody>
        </p:sp>
        <p:sp>
          <p:nvSpPr>
            <p:cNvPr id="40" name="文本框 36">
              <a:extLst>
                <a:ext uri="{FF2B5EF4-FFF2-40B4-BE49-F238E27FC236}">
                  <a16:creationId xmlns:a16="http://schemas.microsoft.com/office/drawing/2014/main" id="{46FCD465-5944-4EE1-8351-D30F2D17C13A}"/>
                </a:ext>
              </a:extLst>
            </p:cNvPr>
            <p:cNvSpPr txBox="1">
              <a:spLocks noChangeArrowheads="1"/>
            </p:cNvSpPr>
            <p:nvPr/>
          </p:nvSpPr>
          <p:spPr bwMode="auto">
            <a:xfrm>
              <a:off x="1579662" y="1824284"/>
              <a:ext cx="1030514" cy="4608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rgbClr val="F2F2F2"/>
                  </a:solidFill>
                  <a:cs typeface="+mn-ea"/>
                  <a:sym typeface="+mn-lt"/>
                </a:rPr>
                <a:t>01</a:t>
              </a:r>
              <a:endParaRPr lang="zh-CN" altLang="en-US">
                <a:solidFill>
                  <a:srgbClr val="F2F2F2"/>
                </a:solidFill>
                <a:cs typeface="+mn-ea"/>
                <a:sym typeface="+mn-lt"/>
              </a:endParaRPr>
            </a:p>
          </p:txBody>
        </p:sp>
        <p:sp>
          <p:nvSpPr>
            <p:cNvPr id="41" name="文本框 37">
              <a:extLst>
                <a:ext uri="{FF2B5EF4-FFF2-40B4-BE49-F238E27FC236}">
                  <a16:creationId xmlns:a16="http://schemas.microsoft.com/office/drawing/2014/main" id="{AA5ED81D-649D-4D6B-9CA5-B6B440768FA0}"/>
                </a:ext>
              </a:extLst>
            </p:cNvPr>
            <p:cNvSpPr txBox="1">
              <a:spLocks noChangeArrowheads="1"/>
            </p:cNvSpPr>
            <p:nvPr/>
          </p:nvSpPr>
          <p:spPr bwMode="auto">
            <a:xfrm>
              <a:off x="2411367" y="1925651"/>
              <a:ext cx="7254136" cy="4345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975"/>
                </a:lnSpc>
              </a:pPr>
              <a:r>
                <a:rPr lang="en-US" altLang="zh-CN" sz="1600" dirty="0">
                  <a:solidFill>
                    <a:srgbClr val="F2F2F2"/>
                  </a:solidFill>
                  <a:cs typeface="+mn-ea"/>
                  <a:sym typeface="+mn-lt"/>
                </a:rPr>
                <a:t>Click here to add content, content to match the title. </a:t>
              </a:r>
            </a:p>
          </p:txBody>
        </p:sp>
      </p:grpSp>
      <p:grpSp>
        <p:nvGrpSpPr>
          <p:cNvPr id="42" name="组合 41">
            <a:extLst>
              <a:ext uri="{FF2B5EF4-FFF2-40B4-BE49-F238E27FC236}">
                <a16:creationId xmlns:a16="http://schemas.microsoft.com/office/drawing/2014/main" id="{4845B0F7-F4D7-454A-A425-785BE12A549B}"/>
              </a:ext>
            </a:extLst>
          </p:cNvPr>
          <p:cNvGrpSpPr>
            <a:grpSpLocks/>
          </p:cNvGrpSpPr>
          <p:nvPr/>
        </p:nvGrpSpPr>
        <p:grpSpPr bwMode="auto">
          <a:xfrm>
            <a:off x="2351088" y="2309813"/>
            <a:ext cx="7307262" cy="461962"/>
            <a:chOff x="1579662" y="1824284"/>
            <a:chExt cx="9103084" cy="575105"/>
          </a:xfrm>
          <a:solidFill>
            <a:srgbClr val="A2BC38"/>
          </a:solidFill>
        </p:grpSpPr>
        <p:sp>
          <p:nvSpPr>
            <p:cNvPr id="43" name="矩形 42">
              <a:extLst>
                <a:ext uri="{FF2B5EF4-FFF2-40B4-BE49-F238E27FC236}">
                  <a16:creationId xmlns:a16="http://schemas.microsoft.com/office/drawing/2014/main" id="{11A734A2-AA21-4810-80C2-95E40B8351FE}"/>
                </a:ext>
              </a:extLst>
            </p:cNvPr>
            <p:cNvSpPr/>
            <p:nvPr/>
          </p:nvSpPr>
          <p:spPr>
            <a:xfrm>
              <a:off x="1672611" y="1830212"/>
              <a:ext cx="9010135" cy="5691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900" noProof="1">
                <a:solidFill>
                  <a:schemeClr val="bg1">
                    <a:lumMod val="95000"/>
                  </a:schemeClr>
                </a:solidFill>
                <a:cs typeface="+mn-ea"/>
                <a:sym typeface="+mn-lt"/>
              </a:endParaRPr>
            </a:p>
          </p:txBody>
        </p:sp>
        <p:sp>
          <p:nvSpPr>
            <p:cNvPr id="44" name="文本框 40">
              <a:extLst>
                <a:ext uri="{FF2B5EF4-FFF2-40B4-BE49-F238E27FC236}">
                  <a16:creationId xmlns:a16="http://schemas.microsoft.com/office/drawing/2014/main" id="{F2FFEF6F-1395-4874-B7B1-28E380F01898}"/>
                </a:ext>
              </a:extLst>
            </p:cNvPr>
            <p:cNvSpPr txBox="1">
              <a:spLocks noChangeArrowheads="1"/>
            </p:cNvSpPr>
            <p:nvPr/>
          </p:nvSpPr>
          <p:spPr bwMode="auto">
            <a:xfrm>
              <a:off x="1579662" y="1824284"/>
              <a:ext cx="1030514" cy="459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rgbClr val="F2F2F2"/>
                  </a:solidFill>
                  <a:cs typeface="+mn-ea"/>
                  <a:sym typeface="+mn-lt"/>
                </a:rPr>
                <a:t>02</a:t>
              </a:r>
              <a:endParaRPr lang="zh-CN" altLang="en-US">
                <a:solidFill>
                  <a:srgbClr val="F2F2F2"/>
                </a:solidFill>
                <a:cs typeface="+mn-ea"/>
                <a:sym typeface="+mn-lt"/>
              </a:endParaRPr>
            </a:p>
          </p:txBody>
        </p:sp>
        <p:sp>
          <p:nvSpPr>
            <p:cNvPr id="45" name="文本框 54">
              <a:extLst>
                <a:ext uri="{FF2B5EF4-FFF2-40B4-BE49-F238E27FC236}">
                  <a16:creationId xmlns:a16="http://schemas.microsoft.com/office/drawing/2014/main" id="{AAD7A566-53F7-4841-856D-7F41B5C90E0B}"/>
                </a:ext>
              </a:extLst>
            </p:cNvPr>
            <p:cNvSpPr txBox="1">
              <a:spLocks noChangeArrowheads="1"/>
            </p:cNvSpPr>
            <p:nvPr/>
          </p:nvSpPr>
          <p:spPr bwMode="auto">
            <a:xfrm>
              <a:off x="2411367" y="1925037"/>
              <a:ext cx="7751193" cy="4345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975"/>
                </a:lnSpc>
              </a:pPr>
              <a:r>
                <a:rPr lang="en-US" altLang="zh-CN" sz="1600" dirty="0">
                  <a:solidFill>
                    <a:srgbClr val="F2F2F2"/>
                  </a:solidFill>
                  <a:cs typeface="+mn-ea"/>
                  <a:sym typeface="+mn-lt"/>
                </a:rPr>
                <a:t>Click here to add content, content to match the title. </a:t>
              </a:r>
            </a:p>
          </p:txBody>
        </p:sp>
      </p:grpSp>
      <p:grpSp>
        <p:nvGrpSpPr>
          <p:cNvPr id="46" name="组合 45">
            <a:extLst>
              <a:ext uri="{FF2B5EF4-FFF2-40B4-BE49-F238E27FC236}">
                <a16:creationId xmlns:a16="http://schemas.microsoft.com/office/drawing/2014/main" id="{6BDD9AD7-F3E7-4A0D-9C03-0023FAA61D53}"/>
              </a:ext>
            </a:extLst>
          </p:cNvPr>
          <p:cNvGrpSpPr>
            <a:grpSpLocks/>
          </p:cNvGrpSpPr>
          <p:nvPr/>
        </p:nvGrpSpPr>
        <p:grpSpPr bwMode="auto">
          <a:xfrm>
            <a:off x="2351088" y="4217988"/>
            <a:ext cx="7307262" cy="461962"/>
            <a:chOff x="1579662" y="1824284"/>
            <a:chExt cx="9103084" cy="575105"/>
          </a:xfrm>
          <a:solidFill>
            <a:srgbClr val="068F90"/>
          </a:solidFill>
        </p:grpSpPr>
        <p:sp>
          <p:nvSpPr>
            <p:cNvPr id="47" name="矩形 46">
              <a:extLst>
                <a:ext uri="{FF2B5EF4-FFF2-40B4-BE49-F238E27FC236}">
                  <a16:creationId xmlns:a16="http://schemas.microsoft.com/office/drawing/2014/main" id="{2BDDBFEC-C50A-4328-AAC5-64AEA88FAF5B}"/>
                </a:ext>
              </a:extLst>
            </p:cNvPr>
            <p:cNvSpPr/>
            <p:nvPr/>
          </p:nvSpPr>
          <p:spPr>
            <a:xfrm>
              <a:off x="1672611" y="1830212"/>
              <a:ext cx="9010135" cy="5691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900" noProof="1">
                <a:solidFill>
                  <a:schemeClr val="bg1">
                    <a:lumMod val="95000"/>
                  </a:schemeClr>
                </a:solidFill>
                <a:cs typeface="+mn-ea"/>
                <a:sym typeface="+mn-lt"/>
              </a:endParaRPr>
            </a:p>
          </p:txBody>
        </p:sp>
        <p:sp>
          <p:nvSpPr>
            <p:cNvPr id="48" name="文本框 57">
              <a:extLst>
                <a:ext uri="{FF2B5EF4-FFF2-40B4-BE49-F238E27FC236}">
                  <a16:creationId xmlns:a16="http://schemas.microsoft.com/office/drawing/2014/main" id="{9BFECD5D-1CC0-427C-A136-EFF34A3C9F6C}"/>
                </a:ext>
              </a:extLst>
            </p:cNvPr>
            <p:cNvSpPr txBox="1">
              <a:spLocks noChangeArrowheads="1"/>
            </p:cNvSpPr>
            <p:nvPr/>
          </p:nvSpPr>
          <p:spPr bwMode="auto">
            <a:xfrm>
              <a:off x="1579662" y="1824284"/>
              <a:ext cx="1030514" cy="459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rgbClr val="F2F2F2"/>
                  </a:solidFill>
                  <a:cs typeface="+mn-ea"/>
                  <a:sym typeface="+mn-lt"/>
                </a:rPr>
                <a:t>03</a:t>
              </a:r>
              <a:endParaRPr lang="zh-CN" altLang="en-US">
                <a:solidFill>
                  <a:srgbClr val="F2F2F2"/>
                </a:solidFill>
                <a:cs typeface="+mn-ea"/>
                <a:sym typeface="+mn-lt"/>
              </a:endParaRPr>
            </a:p>
          </p:txBody>
        </p:sp>
        <p:sp>
          <p:nvSpPr>
            <p:cNvPr id="49" name="文本框 58">
              <a:extLst>
                <a:ext uri="{FF2B5EF4-FFF2-40B4-BE49-F238E27FC236}">
                  <a16:creationId xmlns:a16="http://schemas.microsoft.com/office/drawing/2014/main" id="{B8A7B211-07A0-45DA-9E1B-7CCA749DEA7A}"/>
                </a:ext>
              </a:extLst>
            </p:cNvPr>
            <p:cNvSpPr txBox="1">
              <a:spLocks noChangeArrowheads="1"/>
            </p:cNvSpPr>
            <p:nvPr/>
          </p:nvSpPr>
          <p:spPr bwMode="auto">
            <a:xfrm>
              <a:off x="2411367" y="1927679"/>
              <a:ext cx="8271379" cy="4345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975"/>
                </a:lnSpc>
              </a:pPr>
              <a:r>
                <a:rPr lang="en-US" altLang="zh-CN" sz="1600" dirty="0">
                  <a:solidFill>
                    <a:srgbClr val="F2F2F2"/>
                  </a:solidFill>
                  <a:cs typeface="+mn-ea"/>
                  <a:sym typeface="+mn-lt"/>
                </a:rPr>
                <a:t>Click here to add content, content to match the title. </a:t>
              </a:r>
            </a:p>
          </p:txBody>
        </p:sp>
      </p:grpSp>
      <p:grpSp>
        <p:nvGrpSpPr>
          <p:cNvPr id="50" name="组合 49">
            <a:extLst>
              <a:ext uri="{FF2B5EF4-FFF2-40B4-BE49-F238E27FC236}">
                <a16:creationId xmlns:a16="http://schemas.microsoft.com/office/drawing/2014/main" id="{108A52B3-E1AD-4433-AB39-17FC1B1FB22F}"/>
              </a:ext>
            </a:extLst>
          </p:cNvPr>
          <p:cNvGrpSpPr>
            <a:grpSpLocks/>
          </p:cNvGrpSpPr>
          <p:nvPr/>
        </p:nvGrpSpPr>
        <p:grpSpPr bwMode="auto">
          <a:xfrm>
            <a:off x="2351088" y="5065713"/>
            <a:ext cx="7307262" cy="461962"/>
            <a:chOff x="1579662" y="1824284"/>
            <a:chExt cx="9103084" cy="575105"/>
          </a:xfrm>
          <a:solidFill>
            <a:srgbClr val="145DA2"/>
          </a:solidFill>
        </p:grpSpPr>
        <p:sp>
          <p:nvSpPr>
            <p:cNvPr id="51" name="矩形 50">
              <a:extLst>
                <a:ext uri="{FF2B5EF4-FFF2-40B4-BE49-F238E27FC236}">
                  <a16:creationId xmlns:a16="http://schemas.microsoft.com/office/drawing/2014/main" id="{45371D3A-4F54-4AD3-96F6-63EC764B2484}"/>
                </a:ext>
              </a:extLst>
            </p:cNvPr>
            <p:cNvSpPr/>
            <p:nvPr/>
          </p:nvSpPr>
          <p:spPr>
            <a:xfrm>
              <a:off x="1672611" y="1830212"/>
              <a:ext cx="9010135" cy="5691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900" noProof="1">
                <a:solidFill>
                  <a:schemeClr val="bg1">
                    <a:lumMod val="95000"/>
                  </a:schemeClr>
                </a:solidFill>
                <a:cs typeface="+mn-ea"/>
                <a:sym typeface="+mn-lt"/>
              </a:endParaRPr>
            </a:p>
          </p:txBody>
        </p:sp>
        <p:sp>
          <p:nvSpPr>
            <p:cNvPr id="52" name="文本框 61">
              <a:extLst>
                <a:ext uri="{FF2B5EF4-FFF2-40B4-BE49-F238E27FC236}">
                  <a16:creationId xmlns:a16="http://schemas.microsoft.com/office/drawing/2014/main" id="{4B1C180C-0174-4C35-98B7-A4E7E84B50D8}"/>
                </a:ext>
              </a:extLst>
            </p:cNvPr>
            <p:cNvSpPr txBox="1">
              <a:spLocks noChangeArrowheads="1"/>
            </p:cNvSpPr>
            <p:nvPr/>
          </p:nvSpPr>
          <p:spPr bwMode="auto">
            <a:xfrm>
              <a:off x="1579662" y="1824284"/>
              <a:ext cx="1030514" cy="459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rgbClr val="F2F2F2"/>
                  </a:solidFill>
                  <a:cs typeface="+mn-ea"/>
                  <a:sym typeface="+mn-lt"/>
                </a:rPr>
                <a:t>04</a:t>
              </a:r>
              <a:endParaRPr lang="zh-CN" altLang="en-US">
                <a:solidFill>
                  <a:srgbClr val="F2F2F2"/>
                </a:solidFill>
                <a:cs typeface="+mn-ea"/>
                <a:sym typeface="+mn-lt"/>
              </a:endParaRPr>
            </a:p>
          </p:txBody>
        </p:sp>
        <p:sp>
          <p:nvSpPr>
            <p:cNvPr id="53" name="文本框 62">
              <a:extLst>
                <a:ext uri="{FF2B5EF4-FFF2-40B4-BE49-F238E27FC236}">
                  <a16:creationId xmlns:a16="http://schemas.microsoft.com/office/drawing/2014/main" id="{56809784-72AF-4688-AA1B-13A54404CF35}"/>
                </a:ext>
              </a:extLst>
            </p:cNvPr>
            <p:cNvSpPr txBox="1">
              <a:spLocks noChangeArrowheads="1"/>
            </p:cNvSpPr>
            <p:nvPr/>
          </p:nvSpPr>
          <p:spPr bwMode="auto">
            <a:xfrm>
              <a:off x="2411367" y="1955068"/>
              <a:ext cx="7544086" cy="4345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975"/>
                </a:lnSpc>
              </a:pPr>
              <a:r>
                <a:rPr lang="en-US" altLang="zh-CN" sz="1600" dirty="0">
                  <a:solidFill>
                    <a:srgbClr val="F2F2F2"/>
                  </a:solidFill>
                  <a:cs typeface="+mn-ea"/>
                  <a:sym typeface="+mn-lt"/>
                </a:rPr>
                <a:t>Click here to add content, content to match the title. </a:t>
              </a:r>
            </a:p>
          </p:txBody>
        </p:sp>
      </p:grpSp>
      <p:grpSp>
        <p:nvGrpSpPr>
          <p:cNvPr id="54" name="组合 53">
            <a:extLst>
              <a:ext uri="{FF2B5EF4-FFF2-40B4-BE49-F238E27FC236}">
                <a16:creationId xmlns:a16="http://schemas.microsoft.com/office/drawing/2014/main" id="{DE323961-DE1D-43EE-BFBA-35DDD4DD486A}"/>
              </a:ext>
            </a:extLst>
          </p:cNvPr>
          <p:cNvGrpSpPr>
            <a:grpSpLocks/>
          </p:cNvGrpSpPr>
          <p:nvPr/>
        </p:nvGrpSpPr>
        <p:grpSpPr bwMode="auto">
          <a:xfrm>
            <a:off x="3368675" y="2916237"/>
            <a:ext cx="6289675" cy="369807"/>
            <a:chOff x="1579662" y="1824284"/>
            <a:chExt cx="7837059" cy="460084"/>
          </a:xfrm>
        </p:grpSpPr>
        <p:sp>
          <p:nvSpPr>
            <p:cNvPr id="55" name="矩形 54">
              <a:extLst>
                <a:ext uri="{FF2B5EF4-FFF2-40B4-BE49-F238E27FC236}">
                  <a16:creationId xmlns:a16="http://schemas.microsoft.com/office/drawing/2014/main" id="{B99A7FAA-73E2-4B94-A006-2AAA4D7701BC}"/>
                </a:ext>
              </a:extLst>
            </p:cNvPr>
            <p:cNvSpPr/>
            <p:nvPr/>
          </p:nvSpPr>
          <p:spPr>
            <a:xfrm>
              <a:off x="1672631" y="1830208"/>
              <a:ext cx="7744090" cy="4364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800" noProof="1">
                <a:solidFill>
                  <a:schemeClr val="bg1">
                    <a:lumMod val="95000"/>
                  </a:schemeClr>
                </a:solidFill>
                <a:cs typeface="+mn-ea"/>
                <a:sym typeface="+mn-lt"/>
              </a:endParaRPr>
            </a:p>
          </p:txBody>
        </p:sp>
        <p:sp>
          <p:nvSpPr>
            <p:cNvPr id="56" name="文本框 65">
              <a:extLst>
                <a:ext uri="{FF2B5EF4-FFF2-40B4-BE49-F238E27FC236}">
                  <a16:creationId xmlns:a16="http://schemas.microsoft.com/office/drawing/2014/main" id="{294EC724-6202-4728-A2B9-8A346AB3A75E}"/>
                </a:ext>
              </a:extLst>
            </p:cNvPr>
            <p:cNvSpPr txBox="1">
              <a:spLocks noChangeArrowheads="1"/>
            </p:cNvSpPr>
            <p:nvPr/>
          </p:nvSpPr>
          <p:spPr bwMode="auto">
            <a:xfrm>
              <a:off x="1579662" y="1824284"/>
              <a:ext cx="1030514" cy="46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rgbClr val="F2F2F2"/>
                  </a:solidFill>
                  <a:cs typeface="+mn-ea"/>
                  <a:sym typeface="+mn-lt"/>
                </a:rPr>
                <a:t>(01)</a:t>
              </a:r>
              <a:endParaRPr lang="zh-CN" altLang="en-US" sz="1800">
                <a:solidFill>
                  <a:srgbClr val="F2F2F2"/>
                </a:solidFill>
                <a:cs typeface="+mn-ea"/>
                <a:sym typeface="+mn-lt"/>
              </a:endParaRPr>
            </a:p>
          </p:txBody>
        </p:sp>
        <p:sp>
          <p:nvSpPr>
            <p:cNvPr id="57" name="文本框 66">
              <a:extLst>
                <a:ext uri="{FF2B5EF4-FFF2-40B4-BE49-F238E27FC236}">
                  <a16:creationId xmlns:a16="http://schemas.microsoft.com/office/drawing/2014/main" id="{ECECC476-860C-4EC7-8F6E-2F7836A7B26B}"/>
                </a:ext>
              </a:extLst>
            </p:cNvPr>
            <p:cNvSpPr txBox="1">
              <a:spLocks noChangeArrowheads="1"/>
            </p:cNvSpPr>
            <p:nvPr/>
          </p:nvSpPr>
          <p:spPr bwMode="auto">
            <a:xfrm>
              <a:off x="2411365" y="1851920"/>
              <a:ext cx="6105857" cy="40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975"/>
                </a:lnSpc>
              </a:pPr>
              <a:r>
                <a:rPr lang="en-US" altLang="zh-CN" sz="1400" dirty="0">
                  <a:solidFill>
                    <a:srgbClr val="F2F2F2"/>
                  </a:solidFill>
                  <a:cs typeface="+mn-ea"/>
                  <a:sym typeface="+mn-lt"/>
                </a:rPr>
                <a:t>Click here to add content, content to match the title. </a:t>
              </a:r>
            </a:p>
          </p:txBody>
        </p:sp>
      </p:grpSp>
      <p:grpSp>
        <p:nvGrpSpPr>
          <p:cNvPr id="58" name="组合 57">
            <a:extLst>
              <a:ext uri="{FF2B5EF4-FFF2-40B4-BE49-F238E27FC236}">
                <a16:creationId xmlns:a16="http://schemas.microsoft.com/office/drawing/2014/main" id="{0C44023E-BE2E-4C6C-BAFF-21754D85F716}"/>
              </a:ext>
            </a:extLst>
          </p:cNvPr>
          <p:cNvGrpSpPr>
            <a:grpSpLocks/>
          </p:cNvGrpSpPr>
          <p:nvPr/>
        </p:nvGrpSpPr>
        <p:grpSpPr bwMode="auto">
          <a:xfrm>
            <a:off x="3368675" y="3367087"/>
            <a:ext cx="6289675" cy="369807"/>
            <a:chOff x="1579662" y="1824284"/>
            <a:chExt cx="7837059" cy="460084"/>
          </a:xfrm>
        </p:grpSpPr>
        <p:sp>
          <p:nvSpPr>
            <p:cNvPr id="59" name="矩形 58">
              <a:extLst>
                <a:ext uri="{FF2B5EF4-FFF2-40B4-BE49-F238E27FC236}">
                  <a16:creationId xmlns:a16="http://schemas.microsoft.com/office/drawing/2014/main" id="{076D6C9C-EB3B-4D23-9DBA-97526EF0BE2D}"/>
                </a:ext>
              </a:extLst>
            </p:cNvPr>
            <p:cNvSpPr/>
            <p:nvPr/>
          </p:nvSpPr>
          <p:spPr>
            <a:xfrm>
              <a:off x="1672631" y="1830208"/>
              <a:ext cx="7744090" cy="4364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800" noProof="1">
                <a:solidFill>
                  <a:schemeClr val="bg1">
                    <a:lumMod val="95000"/>
                  </a:schemeClr>
                </a:solidFill>
                <a:cs typeface="+mn-ea"/>
                <a:sym typeface="+mn-lt"/>
              </a:endParaRPr>
            </a:p>
          </p:txBody>
        </p:sp>
        <p:sp>
          <p:nvSpPr>
            <p:cNvPr id="60" name="文本框 69">
              <a:extLst>
                <a:ext uri="{FF2B5EF4-FFF2-40B4-BE49-F238E27FC236}">
                  <a16:creationId xmlns:a16="http://schemas.microsoft.com/office/drawing/2014/main" id="{BD6C1EA9-C14D-4206-84A4-EC6EE0D4F587}"/>
                </a:ext>
              </a:extLst>
            </p:cNvPr>
            <p:cNvSpPr txBox="1">
              <a:spLocks noChangeArrowheads="1"/>
            </p:cNvSpPr>
            <p:nvPr/>
          </p:nvSpPr>
          <p:spPr bwMode="auto">
            <a:xfrm>
              <a:off x="1579662" y="1824284"/>
              <a:ext cx="1030514" cy="46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rgbClr val="F2F2F2"/>
                  </a:solidFill>
                  <a:cs typeface="+mn-ea"/>
                  <a:sym typeface="+mn-lt"/>
                </a:rPr>
                <a:t>(02)</a:t>
              </a:r>
              <a:endParaRPr lang="zh-CN" altLang="en-US" sz="1800">
                <a:solidFill>
                  <a:srgbClr val="F2F2F2"/>
                </a:solidFill>
                <a:cs typeface="+mn-ea"/>
                <a:sym typeface="+mn-lt"/>
              </a:endParaRPr>
            </a:p>
          </p:txBody>
        </p:sp>
        <p:sp>
          <p:nvSpPr>
            <p:cNvPr id="61" name="文本框 70">
              <a:extLst>
                <a:ext uri="{FF2B5EF4-FFF2-40B4-BE49-F238E27FC236}">
                  <a16:creationId xmlns:a16="http://schemas.microsoft.com/office/drawing/2014/main" id="{DFBF1CE6-B52C-4DFB-95A0-4F26FB77C7EC}"/>
                </a:ext>
              </a:extLst>
            </p:cNvPr>
            <p:cNvSpPr txBox="1">
              <a:spLocks noChangeArrowheads="1"/>
            </p:cNvSpPr>
            <p:nvPr/>
          </p:nvSpPr>
          <p:spPr bwMode="auto">
            <a:xfrm>
              <a:off x="2411366" y="1851920"/>
              <a:ext cx="5883957" cy="40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975"/>
                </a:lnSpc>
              </a:pPr>
              <a:r>
                <a:rPr lang="en-US" altLang="zh-CN" sz="1400" dirty="0">
                  <a:solidFill>
                    <a:srgbClr val="F2F2F2"/>
                  </a:solidFill>
                  <a:cs typeface="+mn-ea"/>
                  <a:sym typeface="+mn-lt"/>
                </a:rPr>
                <a:t>Click here to add content, content to match the title. </a:t>
              </a:r>
            </a:p>
          </p:txBody>
        </p:sp>
      </p:grpSp>
      <p:grpSp>
        <p:nvGrpSpPr>
          <p:cNvPr id="62" name="组合 61">
            <a:extLst>
              <a:ext uri="{FF2B5EF4-FFF2-40B4-BE49-F238E27FC236}">
                <a16:creationId xmlns:a16="http://schemas.microsoft.com/office/drawing/2014/main" id="{CB480B4B-2465-4FE0-8F34-246DF4768E7B}"/>
              </a:ext>
            </a:extLst>
          </p:cNvPr>
          <p:cNvGrpSpPr>
            <a:grpSpLocks/>
          </p:cNvGrpSpPr>
          <p:nvPr/>
        </p:nvGrpSpPr>
        <p:grpSpPr bwMode="auto">
          <a:xfrm>
            <a:off x="2711450" y="2778125"/>
            <a:ext cx="601663" cy="727075"/>
            <a:chOff x="5587996" y="4791344"/>
            <a:chExt cx="601681" cy="726525"/>
          </a:xfrm>
        </p:grpSpPr>
        <p:sp>
          <p:nvSpPr>
            <p:cNvPr id="63" name="Line 20">
              <a:extLst>
                <a:ext uri="{FF2B5EF4-FFF2-40B4-BE49-F238E27FC236}">
                  <a16:creationId xmlns:a16="http://schemas.microsoft.com/office/drawing/2014/main" id="{F5FC58DD-5229-4001-A6D3-3A95A332B636}"/>
                </a:ext>
              </a:extLst>
            </p:cNvPr>
            <p:cNvSpPr>
              <a:spLocks noChangeShapeType="1"/>
            </p:cNvSpPr>
            <p:nvPr/>
          </p:nvSpPr>
          <p:spPr bwMode="auto">
            <a:xfrm flipV="1">
              <a:off x="5595934" y="5113363"/>
              <a:ext cx="593743"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endParaRPr lang="en-US" sz="2490" noProof="1">
                <a:solidFill>
                  <a:schemeClr val="bg1">
                    <a:lumMod val="95000"/>
                  </a:schemeClr>
                </a:solidFill>
                <a:cs typeface="+mn-ea"/>
                <a:sym typeface="+mn-lt"/>
              </a:endParaRPr>
            </a:p>
          </p:txBody>
        </p:sp>
        <p:sp>
          <p:nvSpPr>
            <p:cNvPr id="64" name="Line 20">
              <a:extLst>
                <a:ext uri="{FF2B5EF4-FFF2-40B4-BE49-F238E27FC236}">
                  <a16:creationId xmlns:a16="http://schemas.microsoft.com/office/drawing/2014/main" id="{76129F80-BB1B-443C-B805-E9CADE34B89C}"/>
                </a:ext>
              </a:extLst>
            </p:cNvPr>
            <p:cNvSpPr>
              <a:spLocks noChangeShapeType="1"/>
            </p:cNvSpPr>
            <p:nvPr/>
          </p:nvSpPr>
          <p:spPr bwMode="auto">
            <a:xfrm flipV="1">
              <a:off x="5595934" y="5517869"/>
              <a:ext cx="593743"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endParaRPr lang="en-US" sz="2490" noProof="1">
                <a:solidFill>
                  <a:schemeClr val="bg1">
                    <a:lumMod val="95000"/>
                  </a:schemeClr>
                </a:solidFill>
                <a:cs typeface="+mn-ea"/>
                <a:sym typeface="+mn-lt"/>
              </a:endParaRPr>
            </a:p>
          </p:txBody>
        </p:sp>
        <p:cxnSp>
          <p:nvCxnSpPr>
            <p:cNvPr id="65" name="Straight Connector 4">
              <a:extLst>
                <a:ext uri="{FF2B5EF4-FFF2-40B4-BE49-F238E27FC236}">
                  <a16:creationId xmlns:a16="http://schemas.microsoft.com/office/drawing/2014/main" id="{D573E0C5-95C1-463C-BB85-02BBAD2B5E90}"/>
                </a:ext>
              </a:extLst>
            </p:cNvPr>
            <p:cNvCxnSpPr>
              <a:endCxn id="64" idx="0"/>
            </p:cNvCxnSpPr>
            <p:nvPr/>
          </p:nvCxnSpPr>
          <p:spPr>
            <a:xfrm>
              <a:off x="5587996" y="4791344"/>
              <a:ext cx="7938" cy="72652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877825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1+#ppt_w/2"/>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ppt_x</p:attrName>
                                        </p:attrNameLst>
                                      </p:cBhvr>
                                      <p:tavLst>
                                        <p:tav tm="0">
                                          <p:val>
                                            <p:strVal val="1+#ppt_w/2"/>
                                          </p:val>
                                        </p:tav>
                                        <p:tav tm="100000">
                                          <p:val>
                                            <p:strVal val="#ppt_x"/>
                                          </p:val>
                                        </p:tav>
                                      </p:tavLst>
                                    </p:anim>
                                    <p:anim calcmode="lin" valueType="num">
                                      <p:cBhvr>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2" presetClass="entr" presetSubtype="8"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left)">
                                      <p:cBhvr>
                                        <p:cTn id="16" dur="500"/>
                                        <p:tgtEl>
                                          <p:spTgt spid="62"/>
                                        </p:tgtEl>
                                      </p:cBhvr>
                                    </p:animEffect>
                                  </p:childTnLst>
                                </p:cTn>
                              </p:par>
                              <p:par>
                                <p:cTn id="17" presetID="2" presetClass="entr" presetSubtype="2"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ppt_x</p:attrName>
                                        </p:attrNameLst>
                                      </p:cBhvr>
                                      <p:tavLst>
                                        <p:tav tm="0">
                                          <p:val>
                                            <p:strVal val="1+#ppt_w/2"/>
                                          </p:val>
                                        </p:tav>
                                        <p:tav tm="100000">
                                          <p:val>
                                            <p:strVal val="#ppt_x"/>
                                          </p:val>
                                        </p:tav>
                                      </p:tavLst>
                                    </p:anim>
                                    <p:anim calcmode="lin" valueType="num">
                                      <p:cBhvr>
                                        <p:cTn id="20" dur="50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0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ppt_x</p:attrName>
                                        </p:attrNameLst>
                                      </p:cBhvr>
                                      <p:tavLst>
                                        <p:tav tm="0">
                                          <p:val>
                                            <p:strVal val="1+#ppt_w/2"/>
                                          </p:val>
                                        </p:tav>
                                        <p:tav tm="100000">
                                          <p:val>
                                            <p:strVal val="#ppt_x"/>
                                          </p:val>
                                        </p:tav>
                                      </p:tavLst>
                                    </p:anim>
                                    <p:anim calcmode="lin" valueType="num">
                                      <p:cBhvr>
                                        <p:cTn id="24" dur="500" fill="hold"/>
                                        <p:tgtEl>
                                          <p:spTgt spid="5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ppt_x</p:attrName>
                                        </p:attrNameLst>
                                      </p:cBhvr>
                                      <p:tavLst>
                                        <p:tav tm="0">
                                          <p:val>
                                            <p:strVal val="1+#ppt_w/2"/>
                                          </p:val>
                                        </p:tav>
                                        <p:tav tm="100000">
                                          <p:val>
                                            <p:strVal val="#ppt_x"/>
                                          </p:val>
                                        </p:tav>
                                      </p:tavLst>
                                    </p:anim>
                                    <p:anim calcmode="lin" valueType="num">
                                      <p:cBhvr>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40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ppt_x</p:attrName>
                                        </p:attrNameLst>
                                      </p:cBhvr>
                                      <p:tavLst>
                                        <p:tav tm="0">
                                          <p:val>
                                            <p:strVal val="1+#ppt_w/2"/>
                                          </p:val>
                                        </p:tav>
                                        <p:tav tm="100000">
                                          <p:val>
                                            <p:strVal val="#ppt_x"/>
                                          </p:val>
                                        </p:tav>
                                      </p:tavLst>
                                    </p:anim>
                                    <p:anim calcmode="lin" valueType="num">
                                      <p:cBhvr>
                                        <p:cTn id="32"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ṣ1íďè">
            <a:extLst>
              <a:ext uri="{FF2B5EF4-FFF2-40B4-BE49-F238E27FC236}">
                <a16:creationId xmlns:a16="http://schemas.microsoft.com/office/drawing/2014/main" id="{F1B55E02-CD0D-440E-B0FC-B289C6CBCEBB}"/>
              </a:ext>
            </a:extLst>
          </p:cNvPr>
          <p:cNvSpPr/>
          <p:nvPr/>
        </p:nvSpPr>
        <p:spPr>
          <a:xfrm>
            <a:off x="4127352" y="1655467"/>
            <a:ext cx="1813833" cy="1718784"/>
          </a:xfrm>
          <a:prstGeom prst="roundRect">
            <a:avLst>
              <a:gd name="adj" fmla="val 8669"/>
            </a:avLst>
          </a:prstGeom>
          <a:solidFill>
            <a:srgbClr val="068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ṥlíḑê">
            <a:extLst>
              <a:ext uri="{FF2B5EF4-FFF2-40B4-BE49-F238E27FC236}">
                <a16:creationId xmlns:a16="http://schemas.microsoft.com/office/drawing/2014/main" id="{A301131F-C8E3-453C-A90F-46122630B83C}"/>
              </a:ext>
            </a:extLst>
          </p:cNvPr>
          <p:cNvSpPr/>
          <p:nvPr/>
        </p:nvSpPr>
        <p:spPr>
          <a:xfrm>
            <a:off x="4127352" y="1583181"/>
            <a:ext cx="1813833" cy="1718784"/>
          </a:xfrm>
          <a:prstGeom prst="roundRect">
            <a:avLst>
              <a:gd name="adj" fmla="val 8669"/>
            </a:avLst>
          </a:prstGeom>
          <a:blipFill dpi="0" rotWithShape="1">
            <a:blip r:embed="rId4"/>
            <a:srcRect/>
            <a:stretch>
              <a:fillRect l="-42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îšḷîḓê">
            <a:extLst>
              <a:ext uri="{FF2B5EF4-FFF2-40B4-BE49-F238E27FC236}">
                <a16:creationId xmlns:a16="http://schemas.microsoft.com/office/drawing/2014/main" id="{10BCDA2E-55A1-4377-8D98-CDD764FC0820}"/>
              </a:ext>
            </a:extLst>
          </p:cNvPr>
          <p:cNvSpPr/>
          <p:nvPr/>
        </p:nvSpPr>
        <p:spPr>
          <a:xfrm>
            <a:off x="6206039" y="1655467"/>
            <a:ext cx="1813833" cy="1718784"/>
          </a:xfrm>
          <a:prstGeom prst="roundRect">
            <a:avLst>
              <a:gd name="adj" fmla="val 8669"/>
            </a:avLst>
          </a:prstGeom>
          <a:solidFill>
            <a:srgbClr val="14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í$ḻîḓe">
            <a:extLst>
              <a:ext uri="{FF2B5EF4-FFF2-40B4-BE49-F238E27FC236}">
                <a16:creationId xmlns:a16="http://schemas.microsoft.com/office/drawing/2014/main" id="{5870AF70-E965-48A9-B5E1-4BC95BF69C50}"/>
              </a:ext>
            </a:extLst>
          </p:cNvPr>
          <p:cNvSpPr/>
          <p:nvPr/>
        </p:nvSpPr>
        <p:spPr>
          <a:xfrm>
            <a:off x="6206039" y="1583181"/>
            <a:ext cx="1813833" cy="1718784"/>
          </a:xfrm>
          <a:prstGeom prst="roundRect">
            <a:avLst>
              <a:gd name="adj" fmla="val 8669"/>
            </a:avLst>
          </a:prstGeom>
          <a:blipFill>
            <a:blip r:embed="rId5"/>
            <a:stretch>
              <a:fillRect l="-71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íşľíde">
            <a:extLst>
              <a:ext uri="{FF2B5EF4-FFF2-40B4-BE49-F238E27FC236}">
                <a16:creationId xmlns:a16="http://schemas.microsoft.com/office/drawing/2014/main" id="{530AF11D-4391-4CB6-B8B7-F00217BC5BCF}"/>
              </a:ext>
            </a:extLst>
          </p:cNvPr>
          <p:cNvSpPr/>
          <p:nvPr/>
        </p:nvSpPr>
        <p:spPr>
          <a:xfrm>
            <a:off x="6206039" y="3556035"/>
            <a:ext cx="1813833" cy="1718784"/>
          </a:xfrm>
          <a:prstGeom prst="roundRect">
            <a:avLst>
              <a:gd name="adj" fmla="val 8669"/>
            </a:avLst>
          </a:prstGeom>
          <a:solidFill>
            <a:srgbClr val="068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ïṡḻîďe">
            <a:extLst>
              <a:ext uri="{FF2B5EF4-FFF2-40B4-BE49-F238E27FC236}">
                <a16:creationId xmlns:a16="http://schemas.microsoft.com/office/drawing/2014/main" id="{31838836-25E8-4C03-8174-6C535A223089}"/>
              </a:ext>
            </a:extLst>
          </p:cNvPr>
          <p:cNvSpPr/>
          <p:nvPr/>
        </p:nvSpPr>
        <p:spPr>
          <a:xfrm>
            <a:off x="6206039" y="3483749"/>
            <a:ext cx="1813833" cy="1718784"/>
          </a:xfrm>
          <a:prstGeom prst="roundRect">
            <a:avLst>
              <a:gd name="adj" fmla="val 8669"/>
            </a:avLst>
          </a:prstGeom>
          <a:blipFill dpi="0" rotWithShape="1">
            <a:blip r:embed="rId6"/>
            <a:srcRect/>
            <a:stretch>
              <a:fillRect l="-65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ïṣḷîďé">
            <a:extLst>
              <a:ext uri="{FF2B5EF4-FFF2-40B4-BE49-F238E27FC236}">
                <a16:creationId xmlns:a16="http://schemas.microsoft.com/office/drawing/2014/main" id="{F337920D-F52C-4A29-8C59-2E1568777385}"/>
              </a:ext>
            </a:extLst>
          </p:cNvPr>
          <p:cNvSpPr/>
          <p:nvPr/>
        </p:nvSpPr>
        <p:spPr>
          <a:xfrm>
            <a:off x="4127352" y="3556035"/>
            <a:ext cx="1813833" cy="1718784"/>
          </a:xfrm>
          <a:prstGeom prst="roundRect">
            <a:avLst>
              <a:gd name="adj" fmla="val 8669"/>
            </a:avLst>
          </a:prstGeom>
          <a:solidFill>
            <a:srgbClr val="14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íṡḻiḍé">
            <a:extLst>
              <a:ext uri="{FF2B5EF4-FFF2-40B4-BE49-F238E27FC236}">
                <a16:creationId xmlns:a16="http://schemas.microsoft.com/office/drawing/2014/main" id="{EB6F0925-3C7D-4D78-8EF5-D72F67682753}"/>
              </a:ext>
            </a:extLst>
          </p:cNvPr>
          <p:cNvSpPr/>
          <p:nvPr/>
        </p:nvSpPr>
        <p:spPr>
          <a:xfrm>
            <a:off x="4127352" y="3483749"/>
            <a:ext cx="1813833" cy="1718784"/>
          </a:xfrm>
          <a:prstGeom prst="roundRect">
            <a:avLst>
              <a:gd name="adj" fmla="val 8669"/>
            </a:avLst>
          </a:prstGeom>
          <a:blipFill>
            <a:blip r:embed="rId7"/>
            <a:stretch>
              <a:fillRect l="-71000"/>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3" name="iṡḷïdè">
            <a:extLst>
              <a:ext uri="{FF2B5EF4-FFF2-40B4-BE49-F238E27FC236}">
                <a16:creationId xmlns:a16="http://schemas.microsoft.com/office/drawing/2014/main" id="{E764A051-7C9E-43D7-AB9A-728D75B991E4}"/>
              </a:ext>
            </a:extLst>
          </p:cNvPr>
          <p:cNvGrpSpPr/>
          <p:nvPr/>
        </p:nvGrpSpPr>
        <p:grpSpPr>
          <a:xfrm>
            <a:off x="8116779" y="1970895"/>
            <a:ext cx="3520680" cy="721672"/>
            <a:chOff x="7999539" y="2217117"/>
            <a:chExt cx="3520680" cy="721672"/>
          </a:xfrm>
        </p:grpSpPr>
        <p:sp>
          <p:nvSpPr>
            <p:cNvPr id="23" name="ïśľíḓe">
              <a:extLst>
                <a:ext uri="{FF2B5EF4-FFF2-40B4-BE49-F238E27FC236}">
                  <a16:creationId xmlns:a16="http://schemas.microsoft.com/office/drawing/2014/main" id="{81EE9475-3633-4EE0-986B-E4BEBB5019C5}"/>
                </a:ext>
              </a:extLst>
            </p:cNvPr>
            <p:cNvSpPr txBox="1"/>
            <p:nvPr/>
          </p:nvSpPr>
          <p:spPr>
            <a:xfrm>
              <a:off x="7999539" y="2461158"/>
              <a:ext cx="3520680" cy="477631"/>
            </a:xfrm>
            <a:prstGeom prst="rect">
              <a:avLst/>
            </a:prstGeom>
            <a:noFill/>
          </p:spPr>
          <p:txBody>
            <a:bodyPr wrap="square" lIns="0" tIns="0" rIns="0" bIns="0">
              <a:noAutofit/>
            </a:bodyPr>
            <a:lstStyle/>
            <a:p>
              <a:pPr defTabSz="1219170">
                <a:lnSpc>
                  <a:spcPct val="120000"/>
                </a:lnSpc>
                <a:spcBef>
                  <a:spcPct val="0"/>
                </a:spcBef>
                <a:defRPr/>
              </a:pPr>
              <a:r>
                <a:rPr lang="en-US" altLang="zh-CN" sz="1600" dirty="0">
                  <a:solidFill>
                    <a:srgbClr val="145DA2"/>
                  </a:solidFill>
                  <a:cs typeface="+mn-ea"/>
                  <a:sym typeface="+mn-lt"/>
                </a:rPr>
                <a:t>Click here to add content, content to match the title. </a:t>
              </a:r>
              <a:br>
                <a:rPr lang="zh-CN" altLang="en-US" sz="1600" dirty="0">
                  <a:solidFill>
                    <a:srgbClr val="145DA2"/>
                  </a:solidFill>
                  <a:cs typeface="+mn-ea"/>
                  <a:sym typeface="+mn-lt"/>
                </a:rPr>
              </a:br>
              <a:endParaRPr lang="zh-CN" altLang="en-US" sz="1600" dirty="0">
                <a:solidFill>
                  <a:srgbClr val="145DA2"/>
                </a:solidFill>
                <a:cs typeface="+mn-ea"/>
                <a:sym typeface="+mn-lt"/>
              </a:endParaRPr>
            </a:p>
          </p:txBody>
        </p:sp>
        <p:sp>
          <p:nvSpPr>
            <p:cNvPr id="24" name="íṥḻïďê">
              <a:extLst>
                <a:ext uri="{FF2B5EF4-FFF2-40B4-BE49-F238E27FC236}">
                  <a16:creationId xmlns:a16="http://schemas.microsoft.com/office/drawing/2014/main" id="{7CF3BF15-FA39-408C-9669-F2E0C4B5611F}"/>
                </a:ext>
              </a:extLst>
            </p:cNvPr>
            <p:cNvSpPr/>
            <p:nvPr/>
          </p:nvSpPr>
          <p:spPr>
            <a:xfrm>
              <a:off x="8071144" y="2217117"/>
              <a:ext cx="1180330" cy="276999"/>
            </a:xfrm>
            <a:prstGeom prst="rect">
              <a:avLst/>
            </a:prstGeom>
          </p:spPr>
          <p:txBody>
            <a:bodyPr wrap="none" lIns="0" tIns="0" rIns="0" bIns="0">
              <a:normAutofit/>
            </a:bodyPr>
            <a:lstStyle/>
            <a:p>
              <a:r>
                <a:rPr lang="en-US" altLang="zh-CN" b="1" dirty="0">
                  <a:solidFill>
                    <a:srgbClr val="145DA2"/>
                  </a:solidFill>
                  <a:cs typeface="+mn-ea"/>
                  <a:sym typeface="+mn-lt"/>
                </a:rPr>
                <a:t>Add title text</a:t>
              </a:r>
              <a:endParaRPr lang="zh-CN" altLang="en-US" b="1" dirty="0">
                <a:solidFill>
                  <a:srgbClr val="145DA2"/>
                </a:solidFill>
                <a:cs typeface="+mn-ea"/>
                <a:sym typeface="+mn-lt"/>
              </a:endParaRPr>
            </a:p>
          </p:txBody>
        </p:sp>
      </p:grpSp>
      <p:grpSp>
        <p:nvGrpSpPr>
          <p:cNvPr id="14" name="îSļíde">
            <a:extLst>
              <a:ext uri="{FF2B5EF4-FFF2-40B4-BE49-F238E27FC236}">
                <a16:creationId xmlns:a16="http://schemas.microsoft.com/office/drawing/2014/main" id="{C9783717-5875-4CA0-B532-61FE8BC38DF2}"/>
              </a:ext>
            </a:extLst>
          </p:cNvPr>
          <p:cNvGrpSpPr/>
          <p:nvPr/>
        </p:nvGrpSpPr>
        <p:grpSpPr>
          <a:xfrm>
            <a:off x="397566" y="1979839"/>
            <a:ext cx="3520680" cy="721671"/>
            <a:chOff x="397567" y="2226061"/>
            <a:chExt cx="3520680" cy="721671"/>
          </a:xfrm>
        </p:grpSpPr>
        <p:sp>
          <p:nvSpPr>
            <p:cNvPr id="21" name="ïSľiḑe">
              <a:extLst>
                <a:ext uri="{FF2B5EF4-FFF2-40B4-BE49-F238E27FC236}">
                  <a16:creationId xmlns:a16="http://schemas.microsoft.com/office/drawing/2014/main" id="{864F0B79-357A-4C9C-AE4D-F0CA5FD42A01}"/>
                </a:ext>
              </a:extLst>
            </p:cNvPr>
            <p:cNvSpPr txBox="1"/>
            <p:nvPr/>
          </p:nvSpPr>
          <p:spPr>
            <a:xfrm>
              <a:off x="397567" y="2470101"/>
              <a:ext cx="3520680" cy="477631"/>
            </a:xfrm>
            <a:prstGeom prst="rect">
              <a:avLst/>
            </a:prstGeom>
            <a:noFill/>
          </p:spPr>
          <p:txBody>
            <a:bodyPr wrap="square" lIns="0" tIns="0" rIns="0" bIns="0">
              <a:noAutofit/>
            </a:bodyPr>
            <a:lstStyle/>
            <a:p>
              <a:pPr algn="r" defTabSz="1219170">
                <a:lnSpc>
                  <a:spcPct val="120000"/>
                </a:lnSpc>
                <a:spcBef>
                  <a:spcPct val="0"/>
                </a:spcBef>
                <a:defRPr/>
              </a:pPr>
              <a:r>
                <a:rPr lang="en-US" altLang="zh-CN" sz="1600" dirty="0">
                  <a:solidFill>
                    <a:srgbClr val="068F90"/>
                  </a:solidFill>
                  <a:cs typeface="+mn-ea"/>
                  <a:sym typeface="+mn-lt"/>
                </a:rPr>
                <a:t>Click here to add content, content to match the title. </a:t>
              </a:r>
              <a:br>
                <a:rPr lang="zh-CN" altLang="en-US" sz="1600" dirty="0">
                  <a:solidFill>
                    <a:srgbClr val="068F90"/>
                  </a:solidFill>
                  <a:cs typeface="+mn-ea"/>
                  <a:sym typeface="+mn-lt"/>
                </a:rPr>
              </a:br>
              <a:endParaRPr lang="zh-CN" altLang="en-US" sz="1600" dirty="0">
                <a:solidFill>
                  <a:srgbClr val="068F90"/>
                </a:solidFill>
                <a:cs typeface="+mn-ea"/>
                <a:sym typeface="+mn-lt"/>
              </a:endParaRPr>
            </a:p>
          </p:txBody>
        </p:sp>
        <p:sp>
          <p:nvSpPr>
            <p:cNvPr id="22" name="iSḻïḓe">
              <a:extLst>
                <a:ext uri="{FF2B5EF4-FFF2-40B4-BE49-F238E27FC236}">
                  <a16:creationId xmlns:a16="http://schemas.microsoft.com/office/drawing/2014/main" id="{68F71276-91A4-429B-B51B-214F83FDE59A}"/>
                </a:ext>
              </a:extLst>
            </p:cNvPr>
            <p:cNvSpPr/>
            <p:nvPr/>
          </p:nvSpPr>
          <p:spPr>
            <a:xfrm>
              <a:off x="2737916" y="2226061"/>
              <a:ext cx="1180330" cy="276999"/>
            </a:xfrm>
            <a:prstGeom prst="rect">
              <a:avLst/>
            </a:prstGeom>
          </p:spPr>
          <p:txBody>
            <a:bodyPr wrap="none" lIns="0" tIns="0" rIns="0" bIns="0">
              <a:normAutofit/>
            </a:bodyPr>
            <a:lstStyle/>
            <a:p>
              <a:pPr algn="r"/>
              <a:r>
                <a:rPr lang="en-US" altLang="zh-CN" b="1" dirty="0">
                  <a:solidFill>
                    <a:srgbClr val="068F90"/>
                  </a:solidFill>
                  <a:cs typeface="+mn-ea"/>
                  <a:sym typeface="+mn-lt"/>
                </a:rPr>
                <a:t>Add title text</a:t>
              </a:r>
              <a:endParaRPr lang="zh-CN" altLang="en-US" b="1" dirty="0">
                <a:solidFill>
                  <a:srgbClr val="068F90"/>
                </a:solidFill>
                <a:cs typeface="+mn-ea"/>
                <a:sym typeface="+mn-lt"/>
              </a:endParaRPr>
            </a:p>
          </p:txBody>
        </p:sp>
      </p:grpSp>
      <p:grpSp>
        <p:nvGrpSpPr>
          <p:cNvPr id="15" name="ïslîḓé">
            <a:extLst>
              <a:ext uri="{FF2B5EF4-FFF2-40B4-BE49-F238E27FC236}">
                <a16:creationId xmlns:a16="http://schemas.microsoft.com/office/drawing/2014/main" id="{8AE33178-5917-4016-95B1-505D9F8A25EC}"/>
              </a:ext>
            </a:extLst>
          </p:cNvPr>
          <p:cNvGrpSpPr/>
          <p:nvPr/>
        </p:nvGrpSpPr>
        <p:grpSpPr>
          <a:xfrm>
            <a:off x="397566" y="4105806"/>
            <a:ext cx="3520680" cy="721671"/>
            <a:chOff x="433289" y="4352028"/>
            <a:chExt cx="3520680" cy="721671"/>
          </a:xfrm>
        </p:grpSpPr>
        <p:sp>
          <p:nvSpPr>
            <p:cNvPr id="19" name="íṣliḋè">
              <a:extLst>
                <a:ext uri="{FF2B5EF4-FFF2-40B4-BE49-F238E27FC236}">
                  <a16:creationId xmlns:a16="http://schemas.microsoft.com/office/drawing/2014/main" id="{A44DE137-405F-45D5-AD29-91A4258FFEA7}"/>
                </a:ext>
              </a:extLst>
            </p:cNvPr>
            <p:cNvSpPr txBox="1"/>
            <p:nvPr/>
          </p:nvSpPr>
          <p:spPr>
            <a:xfrm>
              <a:off x="433289" y="4596068"/>
              <a:ext cx="3520680" cy="477631"/>
            </a:xfrm>
            <a:prstGeom prst="rect">
              <a:avLst/>
            </a:prstGeom>
            <a:noFill/>
          </p:spPr>
          <p:txBody>
            <a:bodyPr wrap="square" lIns="0" tIns="0" rIns="0" bIns="0">
              <a:noAutofit/>
            </a:bodyPr>
            <a:lstStyle/>
            <a:p>
              <a:pPr algn="r" defTabSz="1219170">
                <a:lnSpc>
                  <a:spcPct val="120000"/>
                </a:lnSpc>
                <a:spcBef>
                  <a:spcPct val="0"/>
                </a:spcBef>
                <a:defRPr/>
              </a:pPr>
              <a:r>
                <a:rPr lang="en-US" altLang="zh-CN" sz="1600" dirty="0">
                  <a:solidFill>
                    <a:srgbClr val="145DA2"/>
                  </a:solidFill>
                  <a:cs typeface="+mn-ea"/>
                  <a:sym typeface="+mn-lt"/>
                </a:rPr>
                <a:t>Click here to add content, content to match the title. </a:t>
              </a:r>
              <a:br>
                <a:rPr lang="zh-CN" altLang="en-US" sz="1600" dirty="0">
                  <a:solidFill>
                    <a:srgbClr val="145DA2"/>
                  </a:solidFill>
                  <a:cs typeface="+mn-ea"/>
                  <a:sym typeface="+mn-lt"/>
                </a:rPr>
              </a:br>
              <a:endParaRPr lang="zh-CN" altLang="en-US" sz="1600" dirty="0">
                <a:solidFill>
                  <a:srgbClr val="145DA2"/>
                </a:solidFill>
                <a:cs typeface="+mn-ea"/>
                <a:sym typeface="+mn-lt"/>
              </a:endParaRPr>
            </a:p>
          </p:txBody>
        </p:sp>
        <p:sp>
          <p:nvSpPr>
            <p:cNvPr id="20" name="i$ļïḑê">
              <a:extLst>
                <a:ext uri="{FF2B5EF4-FFF2-40B4-BE49-F238E27FC236}">
                  <a16:creationId xmlns:a16="http://schemas.microsoft.com/office/drawing/2014/main" id="{CC7007D5-9E29-4787-BD1B-6FECB9839E3F}"/>
                </a:ext>
              </a:extLst>
            </p:cNvPr>
            <p:cNvSpPr/>
            <p:nvPr/>
          </p:nvSpPr>
          <p:spPr>
            <a:xfrm>
              <a:off x="2773638" y="4352028"/>
              <a:ext cx="1180330" cy="276999"/>
            </a:xfrm>
            <a:prstGeom prst="rect">
              <a:avLst/>
            </a:prstGeom>
          </p:spPr>
          <p:txBody>
            <a:bodyPr wrap="none" lIns="0" tIns="0" rIns="0" bIns="0">
              <a:normAutofit/>
            </a:bodyPr>
            <a:lstStyle/>
            <a:p>
              <a:pPr algn="r"/>
              <a:r>
                <a:rPr lang="en-US" altLang="zh-CN" b="1" dirty="0">
                  <a:solidFill>
                    <a:srgbClr val="145DA2"/>
                  </a:solidFill>
                  <a:cs typeface="+mn-ea"/>
                  <a:sym typeface="+mn-lt"/>
                </a:rPr>
                <a:t>Add title text</a:t>
              </a:r>
              <a:endParaRPr lang="zh-CN" altLang="en-US" b="1" dirty="0">
                <a:solidFill>
                  <a:srgbClr val="145DA2"/>
                </a:solidFill>
                <a:cs typeface="+mn-ea"/>
                <a:sym typeface="+mn-lt"/>
              </a:endParaRPr>
            </a:p>
          </p:txBody>
        </p:sp>
      </p:grpSp>
      <p:grpSp>
        <p:nvGrpSpPr>
          <p:cNvPr id="16" name="íşľîḋe">
            <a:extLst>
              <a:ext uri="{FF2B5EF4-FFF2-40B4-BE49-F238E27FC236}">
                <a16:creationId xmlns:a16="http://schemas.microsoft.com/office/drawing/2014/main" id="{7C17B1C5-32A4-4F02-BCFE-5A304F2181AC}"/>
              </a:ext>
            </a:extLst>
          </p:cNvPr>
          <p:cNvGrpSpPr/>
          <p:nvPr/>
        </p:nvGrpSpPr>
        <p:grpSpPr>
          <a:xfrm>
            <a:off x="8116779" y="4094287"/>
            <a:ext cx="3520680" cy="721671"/>
            <a:chOff x="8116780" y="4340509"/>
            <a:chExt cx="3520680" cy="721671"/>
          </a:xfrm>
        </p:grpSpPr>
        <p:sp>
          <p:nvSpPr>
            <p:cNvPr id="17" name="îṡļîḋè">
              <a:extLst>
                <a:ext uri="{FF2B5EF4-FFF2-40B4-BE49-F238E27FC236}">
                  <a16:creationId xmlns:a16="http://schemas.microsoft.com/office/drawing/2014/main" id="{8484F915-6401-417C-85FE-A2348FDD441A}"/>
                </a:ext>
              </a:extLst>
            </p:cNvPr>
            <p:cNvSpPr txBox="1"/>
            <p:nvPr/>
          </p:nvSpPr>
          <p:spPr>
            <a:xfrm>
              <a:off x="8116780" y="4584549"/>
              <a:ext cx="3520680" cy="477631"/>
            </a:xfrm>
            <a:prstGeom prst="rect">
              <a:avLst/>
            </a:prstGeom>
            <a:noFill/>
          </p:spPr>
          <p:txBody>
            <a:bodyPr wrap="square" lIns="0" tIns="0" rIns="0" bIns="0">
              <a:noAutofit/>
            </a:bodyPr>
            <a:lstStyle/>
            <a:p>
              <a:pPr defTabSz="1219170">
                <a:lnSpc>
                  <a:spcPct val="120000"/>
                </a:lnSpc>
                <a:spcBef>
                  <a:spcPct val="0"/>
                </a:spcBef>
                <a:defRPr/>
              </a:pPr>
              <a:r>
                <a:rPr lang="en-US" altLang="zh-CN" sz="1600" dirty="0">
                  <a:solidFill>
                    <a:srgbClr val="068F90"/>
                  </a:solidFill>
                  <a:cs typeface="+mn-ea"/>
                  <a:sym typeface="+mn-lt"/>
                </a:rPr>
                <a:t>Click here to add content, content to match the title. </a:t>
              </a:r>
              <a:br>
                <a:rPr lang="zh-CN" altLang="en-US" sz="1600" dirty="0">
                  <a:solidFill>
                    <a:srgbClr val="068F90"/>
                  </a:solidFill>
                  <a:cs typeface="+mn-ea"/>
                  <a:sym typeface="+mn-lt"/>
                </a:rPr>
              </a:br>
              <a:endParaRPr lang="zh-CN" altLang="en-US" sz="1600" dirty="0">
                <a:solidFill>
                  <a:srgbClr val="068F90"/>
                </a:solidFill>
                <a:cs typeface="+mn-ea"/>
                <a:sym typeface="+mn-lt"/>
              </a:endParaRPr>
            </a:p>
          </p:txBody>
        </p:sp>
        <p:sp>
          <p:nvSpPr>
            <p:cNvPr id="18" name="işḷîďê">
              <a:extLst>
                <a:ext uri="{FF2B5EF4-FFF2-40B4-BE49-F238E27FC236}">
                  <a16:creationId xmlns:a16="http://schemas.microsoft.com/office/drawing/2014/main" id="{5E21315E-DB48-4FE0-B162-0016D459FAFB}"/>
                </a:ext>
              </a:extLst>
            </p:cNvPr>
            <p:cNvSpPr/>
            <p:nvPr/>
          </p:nvSpPr>
          <p:spPr>
            <a:xfrm>
              <a:off x="8188385" y="4340509"/>
              <a:ext cx="1180330" cy="276999"/>
            </a:xfrm>
            <a:prstGeom prst="rect">
              <a:avLst/>
            </a:prstGeom>
          </p:spPr>
          <p:txBody>
            <a:bodyPr wrap="none" lIns="0" tIns="0" rIns="0" bIns="0">
              <a:normAutofit/>
            </a:bodyPr>
            <a:lstStyle/>
            <a:p>
              <a:r>
                <a:rPr lang="en-US" altLang="zh-CN" b="1" dirty="0">
                  <a:solidFill>
                    <a:srgbClr val="068F90"/>
                  </a:solidFill>
                  <a:cs typeface="+mn-ea"/>
                  <a:sym typeface="+mn-lt"/>
                </a:rPr>
                <a:t>Add title text</a:t>
              </a:r>
              <a:endParaRPr lang="zh-CN" altLang="en-US" b="1" dirty="0">
                <a:solidFill>
                  <a:srgbClr val="068F90"/>
                </a:solidFill>
                <a:cs typeface="+mn-ea"/>
                <a:sym typeface="+mn-lt"/>
              </a:endParaRPr>
            </a:p>
          </p:txBody>
        </p:sp>
      </p:grpSp>
      <p:sp>
        <p:nvSpPr>
          <p:cNvPr id="25" name="î$ḻîḑê">
            <a:extLst>
              <a:ext uri="{FF2B5EF4-FFF2-40B4-BE49-F238E27FC236}">
                <a16:creationId xmlns:a16="http://schemas.microsoft.com/office/drawing/2014/main" id="{7B026C46-66B2-466F-BFCE-F085FC8421E9}"/>
              </a:ext>
            </a:extLst>
          </p:cNvPr>
          <p:cNvSpPr/>
          <p:nvPr/>
        </p:nvSpPr>
        <p:spPr bwMode="auto">
          <a:xfrm>
            <a:off x="0" y="256356"/>
            <a:ext cx="3274352" cy="446628"/>
          </a:xfrm>
          <a:prstGeom prst="homePlate">
            <a:avLst/>
          </a:prstGeom>
          <a:solidFill>
            <a:schemeClr val="accent4">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Tree>
    <p:extLst>
      <p:ext uri="{BB962C8B-B14F-4D97-AF65-F5344CB8AC3E}">
        <p14:creationId xmlns:p14="http://schemas.microsoft.com/office/powerpoint/2010/main" val="235507588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A921778-AACC-4295-8AD0-D7F71FFB6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pic>
        <p:nvPicPr>
          <p:cNvPr id="5" name="图片 4">
            <a:extLst>
              <a:ext uri="{FF2B5EF4-FFF2-40B4-BE49-F238E27FC236}">
                <a16:creationId xmlns:a16="http://schemas.microsoft.com/office/drawing/2014/main" id="{9C3F68DB-1D69-4AE9-BA68-F023C47EC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0536" y="4025203"/>
            <a:ext cx="4271952" cy="2404171"/>
          </a:xfrm>
          <a:prstGeom prst="rect">
            <a:avLst/>
          </a:prstGeom>
        </p:spPr>
      </p:pic>
      <p:sp>
        <p:nvSpPr>
          <p:cNvPr id="6" name="标题 3073">
            <a:extLst>
              <a:ext uri="{FF2B5EF4-FFF2-40B4-BE49-F238E27FC236}">
                <a16:creationId xmlns:a16="http://schemas.microsoft.com/office/drawing/2014/main" id="{CA82A3D8-AB97-4935-A337-9C88A5D07C59}"/>
              </a:ext>
            </a:extLst>
          </p:cNvPr>
          <p:cNvSpPr>
            <a:spLocks noGrp="1" noChangeArrowheads="1"/>
          </p:cNvSpPr>
          <p:nvPr>
            <p:ph type="ctrTitle"/>
          </p:nvPr>
        </p:nvSpPr>
        <p:spPr>
          <a:xfrm>
            <a:off x="5791200" y="1536234"/>
            <a:ext cx="3666067" cy="1064079"/>
          </a:xfrm>
        </p:spPr>
        <p:txBody>
          <a:bodyPr anchor="ctr">
            <a:noAutofit/>
          </a:bodyPr>
          <a:lstStyle/>
          <a:p>
            <a:pPr algn="l"/>
            <a:r>
              <a:rPr lang="en-US" altLang="zh-CN" sz="4000" b="1" dirty="0">
                <a:solidFill>
                  <a:srgbClr val="002060"/>
                </a:solidFill>
                <a:latin typeface="+mn-lt"/>
                <a:ea typeface="+mn-ea"/>
                <a:cs typeface="+mn-ea"/>
                <a:sym typeface="+mn-lt"/>
              </a:rPr>
              <a:t>PART FOUR</a:t>
            </a:r>
            <a:endParaRPr lang="zh-CN" altLang="zh-CN" sz="4000" b="1" dirty="0">
              <a:solidFill>
                <a:srgbClr val="002060"/>
              </a:solidFill>
              <a:latin typeface="+mn-lt"/>
              <a:ea typeface="+mn-ea"/>
              <a:cs typeface="+mn-ea"/>
              <a:sym typeface="+mn-lt"/>
            </a:endParaRPr>
          </a:p>
        </p:txBody>
      </p:sp>
      <p:cxnSp>
        <p:nvCxnSpPr>
          <p:cNvPr id="8" name="直接连接符 7">
            <a:extLst>
              <a:ext uri="{FF2B5EF4-FFF2-40B4-BE49-F238E27FC236}">
                <a16:creationId xmlns:a16="http://schemas.microsoft.com/office/drawing/2014/main" id="{FFA10EFB-3416-4FFC-ACB2-19641E90A993}"/>
              </a:ext>
            </a:extLst>
          </p:cNvPr>
          <p:cNvCxnSpPr/>
          <p:nvPr/>
        </p:nvCxnSpPr>
        <p:spPr>
          <a:xfrm>
            <a:off x="5901267" y="2484967"/>
            <a:ext cx="478366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标题 3073">
            <a:extLst>
              <a:ext uri="{FF2B5EF4-FFF2-40B4-BE49-F238E27FC236}">
                <a16:creationId xmlns:a16="http://schemas.microsoft.com/office/drawing/2014/main" id="{DB0D5F0F-3A6E-4DCD-B8EB-7BFD2A95DF0F}"/>
              </a:ext>
            </a:extLst>
          </p:cNvPr>
          <p:cNvSpPr txBox="1">
            <a:spLocks noChangeArrowheads="1"/>
          </p:cNvSpPr>
          <p:nvPr/>
        </p:nvSpPr>
        <p:spPr>
          <a:xfrm>
            <a:off x="5567265" y="2722998"/>
            <a:ext cx="4631095" cy="10640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noProof="1">
                <a:solidFill>
                  <a:srgbClr val="002060"/>
                </a:solidFill>
                <a:latin typeface="+mn-lt"/>
                <a:ea typeface="+mn-ea"/>
                <a:cs typeface="+mn-ea"/>
                <a:sym typeface="+mn-lt"/>
              </a:rPr>
              <a:t>Add title text here</a:t>
            </a:r>
            <a:endParaRPr lang="zh-CN" altLang="en-US" sz="4000" b="1" noProof="1">
              <a:solidFill>
                <a:srgbClr val="002060"/>
              </a:solidFill>
              <a:latin typeface="+mn-lt"/>
              <a:ea typeface="+mn-ea"/>
              <a:cs typeface="+mn-ea"/>
              <a:sym typeface="+mn-lt"/>
            </a:endParaRPr>
          </a:p>
        </p:txBody>
      </p:sp>
      <p:sp>
        <p:nvSpPr>
          <p:cNvPr id="10" name="标题 3073">
            <a:extLst>
              <a:ext uri="{FF2B5EF4-FFF2-40B4-BE49-F238E27FC236}">
                <a16:creationId xmlns:a16="http://schemas.microsoft.com/office/drawing/2014/main" id="{384A6D9C-96D5-4C6C-AC7E-A2F8F25D5E60}"/>
              </a:ext>
            </a:extLst>
          </p:cNvPr>
          <p:cNvSpPr txBox="1">
            <a:spLocks noChangeArrowheads="1"/>
          </p:cNvSpPr>
          <p:nvPr/>
        </p:nvSpPr>
        <p:spPr>
          <a:xfrm>
            <a:off x="5791200" y="3493059"/>
            <a:ext cx="5368212" cy="4760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1400" b="1" noProof="1">
                <a:solidFill>
                  <a:srgbClr val="002060"/>
                </a:solidFill>
                <a:latin typeface="+mn-lt"/>
                <a:ea typeface="+mn-ea"/>
                <a:cs typeface="+mn-ea"/>
                <a:sym typeface="+mn-lt"/>
              </a:rPr>
              <a:t>CLICK HERE TO ADD ENGLISH TEXT</a:t>
            </a:r>
            <a:endParaRPr lang="zh-CN" altLang="en-US" sz="1400" b="1" noProof="1">
              <a:solidFill>
                <a:srgbClr val="002060"/>
              </a:solidFill>
              <a:latin typeface="+mn-lt"/>
              <a:ea typeface="+mn-ea"/>
              <a:cs typeface="+mn-ea"/>
              <a:sym typeface="+mn-lt"/>
            </a:endParaRPr>
          </a:p>
        </p:txBody>
      </p:sp>
    </p:spTree>
    <p:extLst>
      <p:ext uri="{BB962C8B-B14F-4D97-AF65-F5344CB8AC3E}">
        <p14:creationId xmlns:p14="http://schemas.microsoft.com/office/powerpoint/2010/main" val="370306118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ïṥľídè">
            <a:extLst>
              <a:ext uri="{FF2B5EF4-FFF2-40B4-BE49-F238E27FC236}">
                <a16:creationId xmlns:a16="http://schemas.microsoft.com/office/drawing/2014/main" id="{EB7C7B39-2C70-428A-8C4E-1F6C58A0AB96}"/>
              </a:ext>
            </a:extLst>
          </p:cNvPr>
          <p:cNvSpPr/>
          <p:nvPr/>
        </p:nvSpPr>
        <p:spPr bwMode="auto">
          <a:xfrm>
            <a:off x="0" y="256356"/>
            <a:ext cx="3274352" cy="446628"/>
          </a:xfrm>
          <a:prstGeom prst="homePlate">
            <a:avLst/>
          </a:prstGeom>
          <a:solidFill>
            <a:schemeClr val="accent5">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grpSp>
        <p:nvGrpSpPr>
          <p:cNvPr id="48" name="组合 47">
            <a:extLst>
              <a:ext uri="{FF2B5EF4-FFF2-40B4-BE49-F238E27FC236}">
                <a16:creationId xmlns:a16="http://schemas.microsoft.com/office/drawing/2014/main" id="{16A09063-2C95-45B1-BFBD-5DB556E9AB7B}"/>
              </a:ext>
            </a:extLst>
          </p:cNvPr>
          <p:cNvGrpSpPr>
            <a:grpSpLocks/>
          </p:cNvGrpSpPr>
          <p:nvPr/>
        </p:nvGrpSpPr>
        <p:grpSpPr bwMode="auto">
          <a:xfrm>
            <a:off x="5329238" y="1101725"/>
            <a:ext cx="1533525" cy="1533525"/>
            <a:chOff x="5184292" y="3158835"/>
            <a:chExt cx="1823416" cy="1823416"/>
          </a:xfrm>
        </p:grpSpPr>
        <p:grpSp>
          <p:nvGrpSpPr>
            <p:cNvPr id="49" name="组合 3">
              <a:extLst>
                <a:ext uri="{FF2B5EF4-FFF2-40B4-BE49-F238E27FC236}">
                  <a16:creationId xmlns:a16="http://schemas.microsoft.com/office/drawing/2014/main" id="{7BF51317-9730-498C-9031-2C5038C568B5}"/>
                </a:ext>
              </a:extLst>
            </p:cNvPr>
            <p:cNvGrpSpPr>
              <a:grpSpLocks/>
            </p:cNvGrpSpPr>
            <p:nvPr/>
          </p:nvGrpSpPr>
          <p:grpSpPr bwMode="auto">
            <a:xfrm>
              <a:off x="5184292" y="3158835"/>
              <a:ext cx="1823416" cy="1823416"/>
              <a:chOff x="4489450" y="2618448"/>
              <a:chExt cx="2209800" cy="2209800"/>
            </a:xfrm>
          </p:grpSpPr>
          <p:sp>
            <p:nvSpPr>
              <p:cNvPr id="51" name="椭圆 5">
                <a:extLst>
                  <a:ext uri="{FF2B5EF4-FFF2-40B4-BE49-F238E27FC236}">
                    <a16:creationId xmlns:a16="http://schemas.microsoft.com/office/drawing/2014/main" id="{B7729D14-8856-44F5-A9BA-7FC3485BA474}"/>
                  </a:ext>
                </a:extLst>
              </p:cNvPr>
              <p:cNvSpPr>
                <a:spLocks noChangeArrowheads="1"/>
              </p:cNvSpPr>
              <p:nvPr/>
            </p:nvSpPr>
            <p:spPr bwMode="auto">
              <a:xfrm>
                <a:off x="4489450" y="2618448"/>
                <a:ext cx="2209800" cy="2209800"/>
              </a:xfrm>
              <a:prstGeom prst="ellipse">
                <a:avLst/>
              </a:prstGeom>
              <a:solidFill>
                <a:srgbClr val="F2F2F2"/>
              </a:solidFill>
              <a:ln>
                <a:noFill/>
              </a:ln>
              <a:extLst>
                <a:ext uri="{91240B29-F687-4F45-9708-019B960494DF}">
                  <a14:hiddenLine xmlns:a14="http://schemas.microsoft.com/office/drawing/2010/main" w="15875" cap="rnd">
                    <a:solidFill>
                      <a:srgbClr val="000000"/>
                    </a:solidFill>
                    <a:prstDash val="sysDot"/>
                    <a:miter lim="800000"/>
                    <a:headEnd/>
                    <a:tailEnd/>
                  </a14:hiddenLine>
                </a:ext>
              </a:extLst>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sp>
            <p:nvSpPr>
              <p:cNvPr id="52" name="椭圆 6">
                <a:extLst>
                  <a:ext uri="{FF2B5EF4-FFF2-40B4-BE49-F238E27FC236}">
                    <a16:creationId xmlns:a16="http://schemas.microsoft.com/office/drawing/2014/main" id="{21987C9A-F4AF-4472-9D90-80DA5C572A56}"/>
                  </a:ext>
                </a:extLst>
              </p:cNvPr>
              <p:cNvSpPr>
                <a:spLocks noChangeArrowheads="1"/>
              </p:cNvSpPr>
              <p:nvPr/>
            </p:nvSpPr>
            <p:spPr bwMode="auto">
              <a:xfrm>
                <a:off x="4701442" y="2830441"/>
                <a:ext cx="1785818" cy="1785816"/>
              </a:xfrm>
              <a:prstGeom prst="ellipse">
                <a:avLst/>
              </a:prstGeom>
              <a:solidFill>
                <a:srgbClr val="F99D33"/>
              </a:solidFill>
              <a:ln w="44450">
                <a:solidFill>
                  <a:srgbClr val="D9D9D9"/>
                </a:solidFill>
                <a:miter lim="800000"/>
                <a:headEnd/>
                <a:tailEnd/>
              </a:ln>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grpSp>
        <p:sp>
          <p:nvSpPr>
            <p:cNvPr id="50" name="Freeform 61">
              <a:extLst>
                <a:ext uri="{FF2B5EF4-FFF2-40B4-BE49-F238E27FC236}">
                  <a16:creationId xmlns:a16="http://schemas.microsoft.com/office/drawing/2014/main" id="{56FA5493-F2A3-46BA-A638-8F89214F2F06}"/>
                </a:ext>
              </a:extLst>
            </p:cNvPr>
            <p:cNvSpPr>
              <a:spLocks noEditPoints="1" noChangeArrowheads="1"/>
            </p:cNvSpPr>
            <p:nvPr/>
          </p:nvSpPr>
          <p:spPr bwMode="auto">
            <a:xfrm>
              <a:off x="5824097" y="3798640"/>
              <a:ext cx="543805" cy="54380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7" y="119"/>
                  </a:lnTo>
                  <a:lnTo>
                    <a:pt x="889" y="90"/>
                  </a:lnTo>
                  <a:lnTo>
                    <a:pt x="890" y="61"/>
                  </a:lnTo>
                  <a:lnTo>
                    <a:pt x="890" y="31"/>
                  </a:lnTo>
                  <a:lnTo>
                    <a:pt x="890" y="26"/>
                  </a:lnTo>
                  <a:lnTo>
                    <a:pt x="888" y="19"/>
                  </a:lnTo>
                  <a:lnTo>
                    <a:pt x="885" y="14"/>
                  </a:lnTo>
                  <a:lnTo>
                    <a:pt x="882" y="10"/>
                  </a:lnTo>
                  <a:lnTo>
                    <a:pt x="876" y="5"/>
                  </a:lnTo>
                  <a:lnTo>
                    <a:pt x="871" y="2"/>
                  </a:lnTo>
                  <a:lnTo>
                    <a:pt x="866" y="0"/>
                  </a:lnTo>
                  <a:lnTo>
                    <a:pt x="859" y="0"/>
                  </a:lnTo>
                  <a:lnTo>
                    <a:pt x="160" y="0"/>
                  </a:lnTo>
                  <a:lnTo>
                    <a:pt x="153" y="0"/>
                  </a:lnTo>
                  <a:lnTo>
                    <a:pt x="147" y="2"/>
                  </a:lnTo>
                  <a:lnTo>
                    <a:pt x="141" y="5"/>
                  </a:lnTo>
                  <a:lnTo>
                    <a:pt x="137" y="10"/>
                  </a:lnTo>
                  <a:lnTo>
                    <a:pt x="133" y="14"/>
                  </a:lnTo>
                  <a:lnTo>
                    <a:pt x="130" y="19"/>
                  </a:lnTo>
                  <a:lnTo>
                    <a:pt x="129" y="26"/>
                  </a:lnTo>
                  <a:lnTo>
                    <a:pt x="127" y="31"/>
                  </a:lnTo>
                  <a:lnTo>
                    <a:pt x="127" y="61"/>
                  </a:lnTo>
                  <a:lnTo>
                    <a:pt x="130" y="90"/>
                  </a:lnTo>
                  <a:lnTo>
                    <a:pt x="132" y="119"/>
                  </a:lnTo>
                  <a:lnTo>
                    <a:pt x="134" y="147"/>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24" y="443"/>
                  </a:lnTo>
                  <a:lnTo>
                    <a:pt x="35" y="461"/>
                  </a:lnTo>
                  <a:lnTo>
                    <a:pt x="47" y="478"/>
                  </a:lnTo>
                  <a:lnTo>
                    <a:pt x="61" y="493"/>
                  </a:lnTo>
                  <a:lnTo>
                    <a:pt x="76" y="507"/>
                  </a:lnTo>
                  <a:lnTo>
                    <a:pt x="93" y="519"/>
                  </a:lnTo>
                  <a:lnTo>
                    <a:pt x="110" y="530"/>
                  </a:lnTo>
                  <a:lnTo>
                    <a:pt x="130" y="540"/>
                  </a:lnTo>
                  <a:lnTo>
                    <a:pt x="150" y="546"/>
                  </a:lnTo>
                  <a:lnTo>
                    <a:pt x="170" y="551"/>
                  </a:lnTo>
                  <a:lnTo>
                    <a:pt x="191" y="555"/>
                  </a:lnTo>
                  <a:lnTo>
                    <a:pt x="211" y="556"/>
                  </a:lnTo>
                  <a:lnTo>
                    <a:pt x="227" y="555"/>
                  </a:lnTo>
                  <a:lnTo>
                    <a:pt x="243" y="554"/>
                  </a:lnTo>
                  <a:lnTo>
                    <a:pt x="259" y="550"/>
                  </a:lnTo>
                  <a:lnTo>
                    <a:pt x="274" y="546"/>
                  </a:lnTo>
                  <a:lnTo>
                    <a:pt x="301" y="586"/>
                  </a:lnTo>
                  <a:lnTo>
                    <a:pt x="327" y="621"/>
                  </a:lnTo>
                  <a:lnTo>
                    <a:pt x="353" y="654"/>
                  </a:lnTo>
                  <a:lnTo>
                    <a:pt x="379" y="683"/>
                  </a:lnTo>
                  <a:lnTo>
                    <a:pt x="382" y="690"/>
                  </a:lnTo>
                  <a:lnTo>
                    <a:pt x="386" y="695"/>
                  </a:lnTo>
                  <a:lnTo>
                    <a:pt x="393" y="703"/>
                  </a:lnTo>
                  <a:lnTo>
                    <a:pt x="398" y="710"/>
                  </a:lnTo>
                  <a:lnTo>
                    <a:pt x="402" y="718"/>
                  </a:lnTo>
                  <a:lnTo>
                    <a:pt x="406" y="726"/>
                  </a:lnTo>
                  <a:lnTo>
                    <a:pt x="410" y="735"/>
                  </a:lnTo>
                  <a:lnTo>
                    <a:pt x="412" y="744"/>
                  </a:lnTo>
                  <a:lnTo>
                    <a:pt x="413" y="753"/>
                  </a:lnTo>
                  <a:lnTo>
                    <a:pt x="414" y="763"/>
                  </a:lnTo>
                  <a:lnTo>
                    <a:pt x="413" y="772"/>
                  </a:lnTo>
                  <a:lnTo>
                    <a:pt x="412" y="782"/>
                  </a:lnTo>
                  <a:lnTo>
                    <a:pt x="410" y="791"/>
                  </a:lnTo>
                  <a:lnTo>
                    <a:pt x="406" y="799"/>
                  </a:lnTo>
                  <a:lnTo>
                    <a:pt x="402" y="808"/>
                  </a:lnTo>
                  <a:lnTo>
                    <a:pt x="398" y="816"/>
                  </a:lnTo>
                  <a:lnTo>
                    <a:pt x="393" y="824"/>
                  </a:lnTo>
                  <a:lnTo>
                    <a:pt x="386" y="830"/>
                  </a:lnTo>
                  <a:lnTo>
                    <a:pt x="379" y="837"/>
                  </a:lnTo>
                  <a:lnTo>
                    <a:pt x="371" y="842"/>
                  </a:lnTo>
                  <a:lnTo>
                    <a:pt x="364" y="847"/>
                  </a:lnTo>
                  <a:lnTo>
                    <a:pt x="355" y="851"/>
                  </a:lnTo>
                  <a:lnTo>
                    <a:pt x="346" y="854"/>
                  </a:lnTo>
                  <a:lnTo>
                    <a:pt x="337" y="856"/>
                  </a:lnTo>
                  <a:lnTo>
                    <a:pt x="32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801" y="1017"/>
                  </a:lnTo>
                  <a:lnTo>
                    <a:pt x="808" y="1015"/>
                  </a:lnTo>
                  <a:lnTo>
                    <a:pt x="813" y="1012"/>
                  </a:lnTo>
                  <a:lnTo>
                    <a:pt x="817" y="1008"/>
                  </a:lnTo>
                  <a:lnTo>
                    <a:pt x="822" y="1003"/>
                  </a:lnTo>
                  <a:lnTo>
                    <a:pt x="825" y="998"/>
                  </a:lnTo>
                  <a:lnTo>
                    <a:pt x="826" y="992"/>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1" y="858"/>
                  </a:lnTo>
                  <a:lnTo>
                    <a:pt x="681" y="856"/>
                  </a:lnTo>
                  <a:lnTo>
                    <a:pt x="673" y="854"/>
                  </a:lnTo>
                  <a:lnTo>
                    <a:pt x="663" y="851"/>
                  </a:lnTo>
                  <a:lnTo>
                    <a:pt x="655" y="847"/>
                  </a:lnTo>
                  <a:lnTo>
                    <a:pt x="647" y="842"/>
                  </a:lnTo>
                  <a:lnTo>
                    <a:pt x="639" y="837"/>
                  </a:lnTo>
                  <a:lnTo>
                    <a:pt x="633" y="830"/>
                  </a:lnTo>
                  <a:lnTo>
                    <a:pt x="626" y="824"/>
                  </a:lnTo>
                  <a:lnTo>
                    <a:pt x="620" y="816"/>
                  </a:lnTo>
                  <a:lnTo>
                    <a:pt x="616" y="808"/>
                  </a:lnTo>
                  <a:lnTo>
                    <a:pt x="611" y="799"/>
                  </a:lnTo>
                  <a:lnTo>
                    <a:pt x="608" y="791"/>
                  </a:lnTo>
                  <a:lnTo>
                    <a:pt x="606" y="782"/>
                  </a:lnTo>
                  <a:lnTo>
                    <a:pt x="605" y="772"/>
                  </a:lnTo>
                  <a:lnTo>
                    <a:pt x="605" y="763"/>
                  </a:lnTo>
                  <a:lnTo>
                    <a:pt x="605" y="753"/>
                  </a:lnTo>
                  <a:lnTo>
                    <a:pt x="606" y="744"/>
                  </a:lnTo>
                  <a:lnTo>
                    <a:pt x="608" y="735"/>
                  </a:lnTo>
                  <a:lnTo>
                    <a:pt x="611" y="726"/>
                  </a:lnTo>
                  <a:lnTo>
                    <a:pt x="616" y="718"/>
                  </a:lnTo>
                  <a:lnTo>
                    <a:pt x="620" y="710"/>
                  </a:lnTo>
                  <a:lnTo>
                    <a:pt x="626" y="703"/>
                  </a:lnTo>
                  <a:lnTo>
                    <a:pt x="633" y="695"/>
                  </a:lnTo>
                  <a:lnTo>
                    <a:pt x="637" y="690"/>
                  </a:lnTo>
                  <a:lnTo>
                    <a:pt x="639" y="683"/>
                  </a:lnTo>
                  <a:lnTo>
                    <a:pt x="665" y="654"/>
                  </a:lnTo>
                  <a:lnTo>
                    <a:pt x="691" y="622"/>
                  </a:lnTo>
                  <a:lnTo>
                    <a:pt x="718" y="586"/>
                  </a:lnTo>
                  <a:lnTo>
                    <a:pt x="743" y="546"/>
                  </a:lnTo>
                  <a:lnTo>
                    <a:pt x="758" y="550"/>
                  </a:lnTo>
                  <a:lnTo>
                    <a:pt x="774" y="554"/>
                  </a:lnTo>
                  <a:lnTo>
                    <a:pt x="791" y="555"/>
                  </a:lnTo>
                  <a:lnTo>
                    <a:pt x="806" y="556"/>
                  </a:lnTo>
                  <a:lnTo>
                    <a:pt x="827" y="555"/>
                  </a:lnTo>
                  <a:lnTo>
                    <a:pt x="847" y="551"/>
                  </a:lnTo>
                  <a:lnTo>
                    <a:pt x="868" y="546"/>
                  </a:lnTo>
                  <a:lnTo>
                    <a:pt x="887" y="540"/>
                  </a:lnTo>
                  <a:lnTo>
                    <a:pt x="906" y="530"/>
                  </a:lnTo>
                  <a:lnTo>
                    <a:pt x="925" y="519"/>
                  </a:lnTo>
                  <a:lnTo>
                    <a:pt x="941" y="507"/>
                  </a:lnTo>
                  <a:lnTo>
                    <a:pt x="956" y="493"/>
                  </a:lnTo>
                  <a:lnTo>
                    <a:pt x="970" y="478"/>
                  </a:lnTo>
                  <a:lnTo>
                    <a:pt x="983" y="461"/>
                  </a:lnTo>
                  <a:lnTo>
                    <a:pt x="993" y="443"/>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52" y="252"/>
                  </a:lnTo>
                  <a:lnTo>
                    <a:pt x="162" y="290"/>
                  </a:lnTo>
                  <a:lnTo>
                    <a:pt x="173" y="326"/>
                  </a:lnTo>
                  <a:lnTo>
                    <a:pt x="184" y="361"/>
                  </a:lnTo>
                  <a:lnTo>
                    <a:pt x="197" y="395"/>
                  </a:lnTo>
                  <a:lnTo>
                    <a:pt x="211" y="428"/>
                  </a:lnTo>
                  <a:lnTo>
                    <a:pt x="226" y="459"/>
                  </a:lnTo>
                  <a:lnTo>
                    <a:pt x="241" y="488"/>
                  </a:lnTo>
                  <a:lnTo>
                    <a:pt x="230" y="490"/>
                  </a:lnTo>
                  <a:lnTo>
                    <a:pt x="220" y="491"/>
                  </a:lnTo>
                  <a:lnTo>
                    <a:pt x="209" y="491"/>
                  </a:lnTo>
                  <a:lnTo>
                    <a:pt x="197" y="491"/>
                  </a:lnTo>
                  <a:lnTo>
                    <a:pt x="187" y="490"/>
                  </a:lnTo>
                  <a:lnTo>
                    <a:pt x="176" y="487"/>
                  </a:lnTo>
                  <a:lnTo>
                    <a:pt x="165" y="485"/>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8" y="947"/>
                  </a:lnTo>
                  <a:lnTo>
                    <a:pt x="273" y="941"/>
                  </a:lnTo>
                  <a:lnTo>
                    <a:pt x="279" y="935"/>
                  </a:lnTo>
                  <a:lnTo>
                    <a:pt x="286" y="931"/>
                  </a:lnTo>
                  <a:lnTo>
                    <a:pt x="294" y="927"/>
                  </a:lnTo>
                  <a:lnTo>
                    <a:pt x="301" y="925"/>
                  </a:lnTo>
                  <a:lnTo>
                    <a:pt x="310" y="923"/>
                  </a:lnTo>
                  <a:lnTo>
                    <a:pt x="318" y="922"/>
                  </a:lnTo>
                  <a:lnTo>
                    <a:pt x="333" y="922"/>
                  </a:lnTo>
                  <a:lnTo>
                    <a:pt x="350" y="919"/>
                  </a:lnTo>
                  <a:lnTo>
                    <a:pt x="365" y="915"/>
                  </a:lnTo>
                  <a:lnTo>
                    <a:pt x="380" y="910"/>
                  </a:lnTo>
                  <a:lnTo>
                    <a:pt x="394" y="903"/>
                  </a:lnTo>
                  <a:lnTo>
                    <a:pt x="406" y="896"/>
                  </a:lnTo>
                  <a:lnTo>
                    <a:pt x="419" y="886"/>
                  </a:lnTo>
                  <a:lnTo>
                    <a:pt x="431" y="875"/>
                  </a:lnTo>
                  <a:lnTo>
                    <a:pt x="440" y="865"/>
                  </a:lnTo>
                  <a:lnTo>
                    <a:pt x="448" y="854"/>
                  </a:lnTo>
                  <a:lnTo>
                    <a:pt x="456" y="842"/>
                  </a:lnTo>
                  <a:lnTo>
                    <a:pt x="462" y="830"/>
                  </a:lnTo>
                  <a:lnTo>
                    <a:pt x="468" y="817"/>
                  </a:lnTo>
                  <a:lnTo>
                    <a:pt x="471" y="805"/>
                  </a:lnTo>
                  <a:lnTo>
                    <a:pt x="474" y="792"/>
                  </a:lnTo>
                  <a:lnTo>
                    <a:pt x="476" y="778"/>
                  </a:lnTo>
                  <a:lnTo>
                    <a:pt x="490" y="788"/>
                  </a:lnTo>
                  <a:lnTo>
                    <a:pt x="494" y="792"/>
                  </a:lnTo>
                  <a:lnTo>
                    <a:pt x="500" y="793"/>
                  </a:lnTo>
                  <a:lnTo>
                    <a:pt x="504" y="795"/>
                  </a:lnTo>
                  <a:lnTo>
                    <a:pt x="509" y="795"/>
                  </a:lnTo>
                  <a:lnTo>
                    <a:pt x="514" y="795"/>
                  </a:lnTo>
                  <a:lnTo>
                    <a:pt x="519" y="793"/>
                  </a:lnTo>
                  <a:lnTo>
                    <a:pt x="523" y="792"/>
                  </a:lnTo>
                  <a:lnTo>
                    <a:pt x="528" y="788"/>
                  </a:lnTo>
                  <a:lnTo>
                    <a:pt x="543" y="778"/>
                  </a:lnTo>
                  <a:lnTo>
                    <a:pt x="544" y="792"/>
                  </a:lnTo>
                  <a:lnTo>
                    <a:pt x="547" y="805"/>
                  </a:lnTo>
                  <a:lnTo>
                    <a:pt x="551" y="817"/>
                  </a:lnTo>
                  <a:lnTo>
                    <a:pt x="557" y="830"/>
                  </a:lnTo>
                  <a:lnTo>
                    <a:pt x="562" y="842"/>
                  </a:lnTo>
                  <a:lnTo>
                    <a:pt x="570" y="854"/>
                  </a:lnTo>
                  <a:lnTo>
                    <a:pt x="578" y="865"/>
                  </a:lnTo>
                  <a:lnTo>
                    <a:pt x="588" y="875"/>
                  </a:lnTo>
                  <a:lnTo>
                    <a:pt x="600" y="886"/>
                  </a:lnTo>
                  <a:lnTo>
                    <a:pt x="611" y="896"/>
                  </a:lnTo>
                  <a:lnTo>
                    <a:pt x="625" y="903"/>
                  </a:lnTo>
                  <a:lnTo>
                    <a:pt x="639" y="910"/>
                  </a:lnTo>
                  <a:lnTo>
                    <a:pt x="653" y="915"/>
                  </a:lnTo>
                  <a:lnTo>
                    <a:pt x="668" y="919"/>
                  </a:lnTo>
                  <a:lnTo>
                    <a:pt x="684"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53" y="485"/>
                  </a:lnTo>
                  <a:lnTo>
                    <a:pt x="842" y="487"/>
                  </a:lnTo>
                  <a:lnTo>
                    <a:pt x="831" y="490"/>
                  </a:lnTo>
                  <a:lnTo>
                    <a:pt x="821" y="491"/>
                  </a:lnTo>
                  <a:lnTo>
                    <a:pt x="809" y="491"/>
                  </a:lnTo>
                  <a:lnTo>
                    <a:pt x="798" y="491"/>
                  </a:lnTo>
                  <a:lnTo>
                    <a:pt x="787" y="490"/>
                  </a:lnTo>
                  <a:lnTo>
                    <a:pt x="777" y="489"/>
                  </a:lnTo>
                  <a:lnTo>
                    <a:pt x="792" y="459"/>
                  </a:lnTo>
                  <a:lnTo>
                    <a:pt x="807" y="428"/>
                  </a:lnTo>
                  <a:lnTo>
                    <a:pt x="821" y="396"/>
                  </a:lnTo>
                  <a:lnTo>
                    <a:pt x="833" y="361"/>
                  </a:lnTo>
                  <a:lnTo>
                    <a:pt x="845" y="326"/>
                  </a:lnTo>
                  <a:lnTo>
                    <a:pt x="856" y="290"/>
                  </a:lnTo>
                  <a:lnTo>
                    <a:pt x="866" y="25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61" tIns="45731" rIns="91461" bIns="45731"/>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defTabSz="914400"/>
              <a:endParaRPr lang="zh-CN" altLang="en-US" sz="1800">
                <a:solidFill>
                  <a:srgbClr val="5A6478"/>
                </a:solidFill>
                <a:latin typeface="+mn-lt"/>
                <a:ea typeface="+mn-ea"/>
                <a:cs typeface="+mn-ea"/>
                <a:sym typeface="+mn-lt"/>
              </a:endParaRPr>
            </a:p>
          </p:txBody>
        </p:sp>
      </p:grpSp>
      <p:sp>
        <p:nvSpPr>
          <p:cNvPr id="53" name="上箭头 11">
            <a:extLst>
              <a:ext uri="{FF2B5EF4-FFF2-40B4-BE49-F238E27FC236}">
                <a16:creationId xmlns:a16="http://schemas.microsoft.com/office/drawing/2014/main" id="{00C78052-D9D5-4B50-983D-4BBE17225A3C}"/>
              </a:ext>
            </a:extLst>
          </p:cNvPr>
          <p:cNvSpPr>
            <a:spLocks noChangeArrowheads="1"/>
          </p:cNvSpPr>
          <p:nvPr/>
        </p:nvSpPr>
        <p:spPr bwMode="auto">
          <a:xfrm>
            <a:off x="5000625" y="2589213"/>
            <a:ext cx="2190750" cy="2808287"/>
          </a:xfrm>
          <a:prstGeom prst="upArrow">
            <a:avLst>
              <a:gd name="adj1" fmla="val 73185"/>
              <a:gd name="adj2" fmla="val 50011"/>
            </a:avLst>
          </a:prstGeom>
          <a:gradFill rotWithShape="1">
            <a:gsLst>
              <a:gs pos="0">
                <a:srgbClr val="DDE0E5">
                  <a:alpha val="12999"/>
                </a:srgbClr>
              </a:gs>
              <a:gs pos="100000">
                <a:srgbClr val="DDE0E5">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grpSp>
        <p:nvGrpSpPr>
          <p:cNvPr id="54" name="组合 53">
            <a:extLst>
              <a:ext uri="{FF2B5EF4-FFF2-40B4-BE49-F238E27FC236}">
                <a16:creationId xmlns:a16="http://schemas.microsoft.com/office/drawing/2014/main" id="{914A2BB1-2018-4EAE-9A90-D4D10180BA2F}"/>
              </a:ext>
            </a:extLst>
          </p:cNvPr>
          <p:cNvGrpSpPr/>
          <p:nvPr/>
        </p:nvGrpSpPr>
        <p:grpSpPr>
          <a:xfrm rot="10800000">
            <a:off x="3069674" y="3124037"/>
            <a:ext cx="2866173" cy="1572502"/>
            <a:chOff x="5910386" y="1749342"/>
            <a:chExt cx="2865510" cy="1572138"/>
          </a:xfrm>
          <a:solidFill>
            <a:srgbClr val="068F90"/>
          </a:solidFill>
        </p:grpSpPr>
        <p:grpSp>
          <p:nvGrpSpPr>
            <p:cNvPr id="55" name="组合 54">
              <a:extLst>
                <a:ext uri="{FF2B5EF4-FFF2-40B4-BE49-F238E27FC236}">
                  <a16:creationId xmlns:a16="http://schemas.microsoft.com/office/drawing/2014/main" id="{3AF01DA4-F2C6-4682-A233-B14F2BD2CBE6}"/>
                </a:ext>
              </a:extLst>
            </p:cNvPr>
            <p:cNvGrpSpPr/>
            <p:nvPr/>
          </p:nvGrpSpPr>
          <p:grpSpPr>
            <a:xfrm>
              <a:off x="5957423" y="1749342"/>
              <a:ext cx="2818473" cy="1397778"/>
              <a:chOff x="7693025" y="801304"/>
              <a:chExt cx="2578770" cy="1278903"/>
            </a:xfrm>
            <a:grpFill/>
          </p:grpSpPr>
          <p:sp>
            <p:nvSpPr>
              <p:cNvPr id="57" name="空心弧 56">
                <a:extLst>
                  <a:ext uri="{FF2B5EF4-FFF2-40B4-BE49-F238E27FC236}">
                    <a16:creationId xmlns:a16="http://schemas.microsoft.com/office/drawing/2014/main" id="{178533AE-347B-4876-AA8A-008FD0D85E83}"/>
                  </a:ext>
                </a:extLst>
              </p:cNvPr>
              <p:cNvSpPr/>
              <p:nvPr/>
            </p:nvSpPr>
            <p:spPr>
              <a:xfrm>
                <a:off x="7693025" y="801304"/>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black"/>
                  </a:solidFill>
                  <a:cs typeface="+mn-ea"/>
                  <a:sym typeface="+mn-lt"/>
                </a:endParaRPr>
              </a:p>
            </p:txBody>
          </p:sp>
          <p:sp>
            <p:nvSpPr>
              <p:cNvPr id="58" name="矩形 57">
                <a:extLst>
                  <a:ext uri="{FF2B5EF4-FFF2-40B4-BE49-F238E27FC236}">
                    <a16:creationId xmlns:a16="http://schemas.microsoft.com/office/drawing/2014/main" id="{051B103F-5065-49AC-BBD1-0A6FA85B6BCA}"/>
                  </a:ext>
                </a:extLst>
              </p:cNvPr>
              <p:cNvSpPr/>
              <p:nvPr/>
            </p:nvSpPr>
            <p:spPr>
              <a:xfrm>
                <a:off x="8140273" y="801304"/>
                <a:ext cx="2131522" cy="252000"/>
              </a:xfrm>
              <a:prstGeom prst="rect">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sp>
            <p:nvSpPr>
              <p:cNvPr id="59" name="矩形 58">
                <a:extLst>
                  <a:ext uri="{FF2B5EF4-FFF2-40B4-BE49-F238E27FC236}">
                    <a16:creationId xmlns:a16="http://schemas.microsoft.com/office/drawing/2014/main" id="{E10D89E5-6287-41D5-884E-2C3725A799AC}"/>
                  </a:ext>
                </a:extLst>
              </p:cNvPr>
              <p:cNvSpPr/>
              <p:nvPr/>
            </p:nvSpPr>
            <p:spPr>
              <a:xfrm rot="5400000">
                <a:off x="7402161" y="1537343"/>
                <a:ext cx="833729" cy="252000"/>
              </a:xfrm>
              <a:prstGeom prst="rect">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grpSp>
        <p:sp>
          <p:nvSpPr>
            <p:cNvPr id="56" name="直角三角形 55">
              <a:extLst>
                <a:ext uri="{FF2B5EF4-FFF2-40B4-BE49-F238E27FC236}">
                  <a16:creationId xmlns:a16="http://schemas.microsoft.com/office/drawing/2014/main" id="{B3DDF9B2-C8C5-4649-991E-068640191AE6}"/>
                </a:ext>
              </a:extLst>
            </p:cNvPr>
            <p:cNvSpPr/>
            <p:nvPr/>
          </p:nvSpPr>
          <p:spPr>
            <a:xfrm rot="2700000" flipH="1">
              <a:off x="5910386" y="2954157"/>
              <a:ext cx="367323" cy="367323"/>
            </a:xfrm>
            <a:prstGeom prst="rtTriangle">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grpSp>
      <p:grpSp>
        <p:nvGrpSpPr>
          <p:cNvPr id="60" name="组合 59">
            <a:extLst>
              <a:ext uri="{FF2B5EF4-FFF2-40B4-BE49-F238E27FC236}">
                <a16:creationId xmlns:a16="http://schemas.microsoft.com/office/drawing/2014/main" id="{08999DF3-2001-4CCD-9643-FDF484549C94}"/>
              </a:ext>
            </a:extLst>
          </p:cNvPr>
          <p:cNvGrpSpPr/>
          <p:nvPr/>
        </p:nvGrpSpPr>
        <p:grpSpPr>
          <a:xfrm rot="10800000" flipH="1">
            <a:off x="6256156" y="3124037"/>
            <a:ext cx="2866173" cy="1572502"/>
            <a:chOff x="5910386" y="1749342"/>
            <a:chExt cx="2865510" cy="1572138"/>
          </a:xfrm>
          <a:solidFill>
            <a:srgbClr val="068F90"/>
          </a:solidFill>
        </p:grpSpPr>
        <p:grpSp>
          <p:nvGrpSpPr>
            <p:cNvPr id="61" name="组合 60">
              <a:extLst>
                <a:ext uri="{FF2B5EF4-FFF2-40B4-BE49-F238E27FC236}">
                  <a16:creationId xmlns:a16="http://schemas.microsoft.com/office/drawing/2014/main" id="{87D0AB6C-AD7A-4C58-9C6E-89AAFDC01499}"/>
                </a:ext>
              </a:extLst>
            </p:cNvPr>
            <p:cNvGrpSpPr/>
            <p:nvPr/>
          </p:nvGrpSpPr>
          <p:grpSpPr>
            <a:xfrm>
              <a:off x="5957423" y="1749342"/>
              <a:ext cx="2818473" cy="1397778"/>
              <a:chOff x="7693025" y="801304"/>
              <a:chExt cx="2578770" cy="1278903"/>
            </a:xfrm>
            <a:grpFill/>
          </p:grpSpPr>
          <p:sp>
            <p:nvSpPr>
              <p:cNvPr id="63" name="空心弧 62">
                <a:extLst>
                  <a:ext uri="{FF2B5EF4-FFF2-40B4-BE49-F238E27FC236}">
                    <a16:creationId xmlns:a16="http://schemas.microsoft.com/office/drawing/2014/main" id="{086CF11F-A24C-4360-ABF6-5E5661E869E6}"/>
                  </a:ext>
                </a:extLst>
              </p:cNvPr>
              <p:cNvSpPr/>
              <p:nvPr/>
            </p:nvSpPr>
            <p:spPr>
              <a:xfrm>
                <a:off x="7693025" y="801304"/>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black"/>
                  </a:solidFill>
                  <a:cs typeface="+mn-ea"/>
                  <a:sym typeface="+mn-lt"/>
                </a:endParaRPr>
              </a:p>
            </p:txBody>
          </p:sp>
          <p:sp>
            <p:nvSpPr>
              <p:cNvPr id="64" name="矩形 63">
                <a:extLst>
                  <a:ext uri="{FF2B5EF4-FFF2-40B4-BE49-F238E27FC236}">
                    <a16:creationId xmlns:a16="http://schemas.microsoft.com/office/drawing/2014/main" id="{ACB3CD87-6E04-4389-8E1F-D9B7733DAC94}"/>
                  </a:ext>
                </a:extLst>
              </p:cNvPr>
              <p:cNvSpPr/>
              <p:nvPr/>
            </p:nvSpPr>
            <p:spPr>
              <a:xfrm>
                <a:off x="8140273" y="801304"/>
                <a:ext cx="2131522" cy="252000"/>
              </a:xfrm>
              <a:prstGeom prst="rect">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sp>
            <p:nvSpPr>
              <p:cNvPr id="65" name="矩形 64">
                <a:extLst>
                  <a:ext uri="{FF2B5EF4-FFF2-40B4-BE49-F238E27FC236}">
                    <a16:creationId xmlns:a16="http://schemas.microsoft.com/office/drawing/2014/main" id="{AF0D6172-6299-4AD1-9A9F-1443C1F61338}"/>
                  </a:ext>
                </a:extLst>
              </p:cNvPr>
              <p:cNvSpPr/>
              <p:nvPr/>
            </p:nvSpPr>
            <p:spPr>
              <a:xfrm rot="5400000">
                <a:off x="7402161" y="1537343"/>
                <a:ext cx="833729" cy="252000"/>
              </a:xfrm>
              <a:prstGeom prst="rect">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grpSp>
        <p:sp>
          <p:nvSpPr>
            <p:cNvPr id="62" name="直角三角形 61">
              <a:extLst>
                <a:ext uri="{FF2B5EF4-FFF2-40B4-BE49-F238E27FC236}">
                  <a16:creationId xmlns:a16="http://schemas.microsoft.com/office/drawing/2014/main" id="{7C625BA6-7488-4546-8603-BE9EB537B978}"/>
                </a:ext>
              </a:extLst>
            </p:cNvPr>
            <p:cNvSpPr/>
            <p:nvPr/>
          </p:nvSpPr>
          <p:spPr>
            <a:xfrm rot="2700000" flipH="1">
              <a:off x="5910386" y="2954157"/>
              <a:ext cx="367323" cy="367323"/>
            </a:xfrm>
            <a:prstGeom prst="rtTriangle">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grpSp>
      <p:grpSp>
        <p:nvGrpSpPr>
          <p:cNvPr id="66" name="组合 65">
            <a:extLst>
              <a:ext uri="{FF2B5EF4-FFF2-40B4-BE49-F238E27FC236}">
                <a16:creationId xmlns:a16="http://schemas.microsoft.com/office/drawing/2014/main" id="{14806578-8784-432D-BC0E-09B697C8F156}"/>
              </a:ext>
            </a:extLst>
          </p:cNvPr>
          <p:cNvGrpSpPr/>
          <p:nvPr/>
        </p:nvGrpSpPr>
        <p:grpSpPr>
          <a:xfrm rot="10800000">
            <a:off x="3787385" y="3980206"/>
            <a:ext cx="2198211" cy="1534860"/>
            <a:chOff x="5860648" y="2156555"/>
            <a:chExt cx="2197702" cy="1534505"/>
          </a:xfrm>
          <a:solidFill>
            <a:srgbClr val="85C13B"/>
          </a:solidFill>
        </p:grpSpPr>
        <p:grpSp>
          <p:nvGrpSpPr>
            <p:cNvPr id="67" name="组合 66">
              <a:extLst>
                <a:ext uri="{FF2B5EF4-FFF2-40B4-BE49-F238E27FC236}">
                  <a16:creationId xmlns:a16="http://schemas.microsoft.com/office/drawing/2014/main" id="{FB4C72B5-2907-424C-AB8D-617CB412CD21}"/>
                </a:ext>
              </a:extLst>
            </p:cNvPr>
            <p:cNvGrpSpPr/>
            <p:nvPr/>
          </p:nvGrpSpPr>
          <p:grpSpPr>
            <a:xfrm>
              <a:off x="5957425" y="2156555"/>
              <a:ext cx="2100925" cy="1364522"/>
              <a:chOff x="7693025" y="1173885"/>
              <a:chExt cx="1922247" cy="1248475"/>
            </a:xfrm>
            <a:grpFill/>
          </p:grpSpPr>
          <p:sp>
            <p:nvSpPr>
              <p:cNvPr id="69" name="空心弧 68">
                <a:extLst>
                  <a:ext uri="{FF2B5EF4-FFF2-40B4-BE49-F238E27FC236}">
                    <a16:creationId xmlns:a16="http://schemas.microsoft.com/office/drawing/2014/main" id="{52B550D3-CF56-48AB-9A70-31EDB9B88197}"/>
                  </a:ext>
                </a:extLst>
              </p:cNvPr>
              <p:cNvSpPr/>
              <p:nvPr/>
            </p:nvSpPr>
            <p:spPr>
              <a:xfrm>
                <a:off x="7693025" y="1173885"/>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black"/>
                  </a:solidFill>
                  <a:cs typeface="+mn-ea"/>
                  <a:sym typeface="+mn-lt"/>
                </a:endParaRPr>
              </a:p>
            </p:txBody>
          </p:sp>
          <p:sp>
            <p:nvSpPr>
              <p:cNvPr id="70" name="矩形 69">
                <a:extLst>
                  <a:ext uri="{FF2B5EF4-FFF2-40B4-BE49-F238E27FC236}">
                    <a16:creationId xmlns:a16="http://schemas.microsoft.com/office/drawing/2014/main" id="{1D92F27F-5AEE-4A88-9209-9DA91205AF8D}"/>
                  </a:ext>
                </a:extLst>
              </p:cNvPr>
              <p:cNvSpPr/>
              <p:nvPr/>
            </p:nvSpPr>
            <p:spPr>
              <a:xfrm>
                <a:off x="8140274" y="1173885"/>
                <a:ext cx="1474998" cy="252000"/>
              </a:xfrm>
              <a:prstGeom prst="rect">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sp>
            <p:nvSpPr>
              <p:cNvPr id="71" name="矩形 70">
                <a:extLst>
                  <a:ext uri="{FF2B5EF4-FFF2-40B4-BE49-F238E27FC236}">
                    <a16:creationId xmlns:a16="http://schemas.microsoft.com/office/drawing/2014/main" id="{A435E6BF-F085-4D4F-915D-426E9D59F3A1}"/>
                  </a:ext>
                </a:extLst>
              </p:cNvPr>
              <p:cNvSpPr/>
              <p:nvPr/>
            </p:nvSpPr>
            <p:spPr>
              <a:xfrm rot="5400000">
                <a:off x="7419908" y="1897242"/>
                <a:ext cx="798236" cy="252000"/>
              </a:xfrm>
              <a:prstGeom prst="rect">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grpSp>
        <p:sp>
          <p:nvSpPr>
            <p:cNvPr id="68" name="直角三角形 67">
              <a:extLst>
                <a:ext uri="{FF2B5EF4-FFF2-40B4-BE49-F238E27FC236}">
                  <a16:creationId xmlns:a16="http://schemas.microsoft.com/office/drawing/2014/main" id="{FE6D8088-9BFA-48AA-93B3-8DDB554EB6A2}"/>
                </a:ext>
              </a:extLst>
            </p:cNvPr>
            <p:cNvSpPr/>
            <p:nvPr/>
          </p:nvSpPr>
          <p:spPr>
            <a:xfrm rot="2700000" flipH="1">
              <a:off x="5860648" y="3224262"/>
              <a:ext cx="466798" cy="466798"/>
            </a:xfrm>
            <a:prstGeom prst="rtTriangle">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grpSp>
      <p:grpSp>
        <p:nvGrpSpPr>
          <p:cNvPr id="72" name="组合 71">
            <a:extLst>
              <a:ext uri="{FF2B5EF4-FFF2-40B4-BE49-F238E27FC236}">
                <a16:creationId xmlns:a16="http://schemas.microsoft.com/office/drawing/2014/main" id="{49921E9B-F575-434C-A0A9-347EEA542492}"/>
              </a:ext>
            </a:extLst>
          </p:cNvPr>
          <p:cNvGrpSpPr/>
          <p:nvPr/>
        </p:nvGrpSpPr>
        <p:grpSpPr>
          <a:xfrm rot="10800000" flipH="1">
            <a:off x="6206406" y="3980206"/>
            <a:ext cx="2198211" cy="1534860"/>
            <a:chOff x="5860648" y="2156555"/>
            <a:chExt cx="2197702" cy="1534505"/>
          </a:xfrm>
          <a:solidFill>
            <a:srgbClr val="85C13B"/>
          </a:solidFill>
        </p:grpSpPr>
        <p:grpSp>
          <p:nvGrpSpPr>
            <p:cNvPr id="73" name="组合 72">
              <a:extLst>
                <a:ext uri="{FF2B5EF4-FFF2-40B4-BE49-F238E27FC236}">
                  <a16:creationId xmlns:a16="http://schemas.microsoft.com/office/drawing/2014/main" id="{8EEF26E6-84F6-40C4-9B69-90EEC71F66F2}"/>
                </a:ext>
              </a:extLst>
            </p:cNvPr>
            <p:cNvGrpSpPr/>
            <p:nvPr/>
          </p:nvGrpSpPr>
          <p:grpSpPr>
            <a:xfrm>
              <a:off x="5957425" y="2156555"/>
              <a:ext cx="2100925" cy="1364522"/>
              <a:chOff x="7693025" y="1173885"/>
              <a:chExt cx="1922247" cy="1248475"/>
            </a:xfrm>
            <a:grpFill/>
          </p:grpSpPr>
          <p:sp>
            <p:nvSpPr>
              <p:cNvPr id="75" name="空心弧 74">
                <a:extLst>
                  <a:ext uri="{FF2B5EF4-FFF2-40B4-BE49-F238E27FC236}">
                    <a16:creationId xmlns:a16="http://schemas.microsoft.com/office/drawing/2014/main" id="{DE977729-DE4D-488B-9910-1256853728EB}"/>
                  </a:ext>
                </a:extLst>
              </p:cNvPr>
              <p:cNvSpPr/>
              <p:nvPr/>
            </p:nvSpPr>
            <p:spPr>
              <a:xfrm>
                <a:off x="7693025" y="1173885"/>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black"/>
                  </a:solidFill>
                  <a:cs typeface="+mn-ea"/>
                  <a:sym typeface="+mn-lt"/>
                </a:endParaRPr>
              </a:p>
            </p:txBody>
          </p:sp>
          <p:sp>
            <p:nvSpPr>
              <p:cNvPr id="76" name="矩形 75">
                <a:extLst>
                  <a:ext uri="{FF2B5EF4-FFF2-40B4-BE49-F238E27FC236}">
                    <a16:creationId xmlns:a16="http://schemas.microsoft.com/office/drawing/2014/main" id="{09323AFC-2FE4-4C6D-9107-92F81EBACE2B}"/>
                  </a:ext>
                </a:extLst>
              </p:cNvPr>
              <p:cNvSpPr/>
              <p:nvPr/>
            </p:nvSpPr>
            <p:spPr>
              <a:xfrm>
                <a:off x="8140274" y="1173885"/>
                <a:ext cx="1474998" cy="252000"/>
              </a:xfrm>
              <a:prstGeom prst="rect">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sp>
            <p:nvSpPr>
              <p:cNvPr id="77" name="矩形 76">
                <a:extLst>
                  <a:ext uri="{FF2B5EF4-FFF2-40B4-BE49-F238E27FC236}">
                    <a16:creationId xmlns:a16="http://schemas.microsoft.com/office/drawing/2014/main" id="{0D873B6D-2F7B-4E6F-B82E-5EEA9E18127C}"/>
                  </a:ext>
                </a:extLst>
              </p:cNvPr>
              <p:cNvSpPr/>
              <p:nvPr/>
            </p:nvSpPr>
            <p:spPr>
              <a:xfrm rot="5400000">
                <a:off x="7419908" y="1897242"/>
                <a:ext cx="798236" cy="252000"/>
              </a:xfrm>
              <a:prstGeom prst="rect">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grpSp>
        <p:sp>
          <p:nvSpPr>
            <p:cNvPr id="74" name="直角三角形 73">
              <a:extLst>
                <a:ext uri="{FF2B5EF4-FFF2-40B4-BE49-F238E27FC236}">
                  <a16:creationId xmlns:a16="http://schemas.microsoft.com/office/drawing/2014/main" id="{12419766-BCCA-4B1D-9CB3-FEF45C8D4369}"/>
                </a:ext>
              </a:extLst>
            </p:cNvPr>
            <p:cNvSpPr/>
            <p:nvPr/>
          </p:nvSpPr>
          <p:spPr>
            <a:xfrm rot="2700000" flipH="1">
              <a:off x="5860648" y="3224262"/>
              <a:ext cx="466798" cy="466798"/>
            </a:xfrm>
            <a:prstGeom prst="rtTriangle">
              <a:avLst/>
            </a:prstGeom>
            <a:grpFill/>
            <a:ln w="12700" cap="flat" cmpd="sng" algn="ctr">
              <a:noFill/>
              <a:prstDash val="solid"/>
              <a:miter lim="800000"/>
            </a:ln>
            <a:effectLst/>
          </p:spPr>
          <p:txBody>
            <a:bodyPr anchor="ctr"/>
            <a:lstStyle/>
            <a:p>
              <a:pPr algn="ctr" defTabSz="914400" fontAlgn="auto">
                <a:defRPr/>
              </a:pPr>
              <a:endParaRPr lang="zh-CN" altLang="en-US" sz="1800" kern="0" noProof="1">
                <a:solidFill>
                  <a:prstClr val="white"/>
                </a:solidFill>
                <a:cs typeface="+mn-ea"/>
                <a:sym typeface="+mn-lt"/>
              </a:endParaRPr>
            </a:p>
          </p:txBody>
        </p:sp>
      </p:grpSp>
      <p:grpSp>
        <p:nvGrpSpPr>
          <p:cNvPr id="78" name="组合 77">
            <a:extLst>
              <a:ext uri="{FF2B5EF4-FFF2-40B4-BE49-F238E27FC236}">
                <a16:creationId xmlns:a16="http://schemas.microsoft.com/office/drawing/2014/main" id="{60885C3B-7019-41F5-AEF6-70541B9B1D4C}"/>
              </a:ext>
            </a:extLst>
          </p:cNvPr>
          <p:cNvGrpSpPr>
            <a:grpSpLocks/>
          </p:cNvGrpSpPr>
          <p:nvPr/>
        </p:nvGrpSpPr>
        <p:grpSpPr bwMode="auto">
          <a:xfrm>
            <a:off x="2746375" y="4133850"/>
            <a:ext cx="849313" cy="849313"/>
            <a:chOff x="2746478" y="4236244"/>
            <a:chExt cx="849276" cy="849276"/>
          </a:xfrm>
        </p:grpSpPr>
        <p:grpSp>
          <p:nvGrpSpPr>
            <p:cNvPr id="79" name="组合 33">
              <a:extLst>
                <a:ext uri="{FF2B5EF4-FFF2-40B4-BE49-F238E27FC236}">
                  <a16:creationId xmlns:a16="http://schemas.microsoft.com/office/drawing/2014/main" id="{1ADDF3C5-4392-453C-8CCD-8283798037C3}"/>
                </a:ext>
              </a:extLst>
            </p:cNvPr>
            <p:cNvGrpSpPr>
              <a:grpSpLocks/>
            </p:cNvGrpSpPr>
            <p:nvPr/>
          </p:nvGrpSpPr>
          <p:grpSpPr bwMode="auto">
            <a:xfrm>
              <a:off x="2746478" y="4236244"/>
              <a:ext cx="849276" cy="849276"/>
              <a:chOff x="4489450" y="2618448"/>
              <a:chExt cx="2209800" cy="2209800"/>
            </a:xfrm>
          </p:grpSpPr>
          <p:sp>
            <p:nvSpPr>
              <p:cNvPr id="81" name="椭圆 35">
                <a:extLst>
                  <a:ext uri="{FF2B5EF4-FFF2-40B4-BE49-F238E27FC236}">
                    <a16:creationId xmlns:a16="http://schemas.microsoft.com/office/drawing/2014/main" id="{3038DBD3-22B8-4EA0-86B4-6002BF7051C4}"/>
                  </a:ext>
                </a:extLst>
              </p:cNvPr>
              <p:cNvSpPr>
                <a:spLocks noChangeArrowheads="1"/>
              </p:cNvSpPr>
              <p:nvPr/>
            </p:nvSpPr>
            <p:spPr bwMode="auto">
              <a:xfrm>
                <a:off x="4489450" y="2618448"/>
                <a:ext cx="2209800" cy="2209800"/>
              </a:xfrm>
              <a:prstGeom prst="ellipse">
                <a:avLst/>
              </a:prstGeom>
              <a:solidFill>
                <a:srgbClr val="F2F2F2"/>
              </a:solidFill>
              <a:ln>
                <a:noFill/>
              </a:ln>
              <a:extLst>
                <a:ext uri="{91240B29-F687-4F45-9708-019B960494DF}">
                  <a14:hiddenLine xmlns:a14="http://schemas.microsoft.com/office/drawing/2010/main" w="15875" cap="rnd">
                    <a:solidFill>
                      <a:srgbClr val="000000"/>
                    </a:solidFill>
                    <a:prstDash val="sysDot"/>
                    <a:miter lim="800000"/>
                    <a:headEnd/>
                    <a:tailEnd/>
                  </a14:hiddenLine>
                </a:ext>
              </a:extLst>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sp>
            <p:nvSpPr>
              <p:cNvPr id="82" name="椭圆 36">
                <a:extLst>
                  <a:ext uri="{FF2B5EF4-FFF2-40B4-BE49-F238E27FC236}">
                    <a16:creationId xmlns:a16="http://schemas.microsoft.com/office/drawing/2014/main" id="{69D0C089-F0AF-471F-B0F7-64E7166FBFBC}"/>
                  </a:ext>
                </a:extLst>
              </p:cNvPr>
              <p:cNvSpPr>
                <a:spLocks noChangeArrowheads="1"/>
              </p:cNvSpPr>
              <p:nvPr/>
            </p:nvSpPr>
            <p:spPr bwMode="auto">
              <a:xfrm>
                <a:off x="4701442" y="2830441"/>
                <a:ext cx="1785818" cy="1785816"/>
              </a:xfrm>
              <a:prstGeom prst="ellipse">
                <a:avLst/>
              </a:prstGeom>
              <a:solidFill>
                <a:srgbClr val="068F90"/>
              </a:solidFill>
              <a:ln w="44450">
                <a:solidFill>
                  <a:srgbClr val="D9D9D9"/>
                </a:solidFill>
                <a:miter lim="800000"/>
                <a:headEnd/>
                <a:tailEnd/>
              </a:ln>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dirty="0">
                  <a:solidFill>
                    <a:srgbClr val="FFFFFF"/>
                  </a:solidFill>
                  <a:latin typeface="+mn-lt"/>
                  <a:ea typeface="+mn-ea"/>
                  <a:cs typeface="+mn-ea"/>
                  <a:sym typeface="+mn-lt"/>
                </a:endParaRPr>
              </a:p>
            </p:txBody>
          </p:sp>
        </p:grpSp>
        <p:sp>
          <p:nvSpPr>
            <p:cNvPr id="80" name="矩形 34">
              <a:extLst>
                <a:ext uri="{FF2B5EF4-FFF2-40B4-BE49-F238E27FC236}">
                  <a16:creationId xmlns:a16="http://schemas.microsoft.com/office/drawing/2014/main" id="{CC42F795-AF32-4895-B588-FB977F6FF8B2}"/>
                </a:ext>
              </a:extLst>
            </p:cNvPr>
            <p:cNvSpPr>
              <a:spLocks noChangeArrowheads="1"/>
            </p:cNvSpPr>
            <p:nvPr/>
          </p:nvSpPr>
          <p:spPr bwMode="auto">
            <a:xfrm>
              <a:off x="2977000" y="4476216"/>
              <a:ext cx="388231"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r>
                <a:rPr lang="en-US" altLang="zh-CN" sz="1800">
                  <a:solidFill>
                    <a:srgbClr val="FFFFFF"/>
                  </a:solidFill>
                  <a:latin typeface="+mn-lt"/>
                  <a:ea typeface="+mn-ea"/>
                  <a:cs typeface="+mn-ea"/>
                  <a:sym typeface="+mn-lt"/>
                </a:rPr>
                <a:t>01</a:t>
              </a:r>
              <a:endParaRPr lang="zh-CN" altLang="en-US" sz="1800">
                <a:solidFill>
                  <a:srgbClr val="FFFFFF"/>
                </a:solidFill>
                <a:latin typeface="+mn-lt"/>
                <a:ea typeface="+mn-ea"/>
                <a:cs typeface="+mn-ea"/>
                <a:sym typeface="+mn-lt"/>
              </a:endParaRPr>
            </a:p>
          </p:txBody>
        </p:sp>
      </p:grpSp>
      <p:grpSp>
        <p:nvGrpSpPr>
          <p:cNvPr id="83" name="组合 82">
            <a:extLst>
              <a:ext uri="{FF2B5EF4-FFF2-40B4-BE49-F238E27FC236}">
                <a16:creationId xmlns:a16="http://schemas.microsoft.com/office/drawing/2014/main" id="{2B3695EB-0BB3-4264-9426-B3754DA34B01}"/>
              </a:ext>
            </a:extLst>
          </p:cNvPr>
          <p:cNvGrpSpPr>
            <a:grpSpLocks/>
          </p:cNvGrpSpPr>
          <p:nvPr/>
        </p:nvGrpSpPr>
        <p:grpSpPr bwMode="auto">
          <a:xfrm>
            <a:off x="8596313" y="4133850"/>
            <a:ext cx="849312" cy="849313"/>
            <a:chOff x="8596247" y="4236244"/>
            <a:chExt cx="849276" cy="849276"/>
          </a:xfrm>
        </p:grpSpPr>
        <p:grpSp>
          <p:nvGrpSpPr>
            <p:cNvPr id="84" name="组合 38">
              <a:extLst>
                <a:ext uri="{FF2B5EF4-FFF2-40B4-BE49-F238E27FC236}">
                  <a16:creationId xmlns:a16="http://schemas.microsoft.com/office/drawing/2014/main" id="{4A4C427D-FBFF-4053-BADE-458F5DF37C06}"/>
                </a:ext>
              </a:extLst>
            </p:cNvPr>
            <p:cNvGrpSpPr>
              <a:grpSpLocks/>
            </p:cNvGrpSpPr>
            <p:nvPr/>
          </p:nvGrpSpPr>
          <p:grpSpPr bwMode="auto">
            <a:xfrm>
              <a:off x="8596247" y="4236244"/>
              <a:ext cx="849276" cy="849276"/>
              <a:chOff x="4489450" y="2618448"/>
              <a:chExt cx="2209800" cy="2209800"/>
            </a:xfrm>
          </p:grpSpPr>
          <p:sp>
            <p:nvSpPr>
              <p:cNvPr id="86" name="椭圆 40">
                <a:extLst>
                  <a:ext uri="{FF2B5EF4-FFF2-40B4-BE49-F238E27FC236}">
                    <a16:creationId xmlns:a16="http://schemas.microsoft.com/office/drawing/2014/main" id="{335EAA84-23E4-47D3-9911-50B62A425F96}"/>
                  </a:ext>
                </a:extLst>
              </p:cNvPr>
              <p:cNvSpPr>
                <a:spLocks noChangeArrowheads="1"/>
              </p:cNvSpPr>
              <p:nvPr/>
            </p:nvSpPr>
            <p:spPr bwMode="auto">
              <a:xfrm>
                <a:off x="4489450" y="2618448"/>
                <a:ext cx="2209800" cy="2209800"/>
              </a:xfrm>
              <a:prstGeom prst="ellipse">
                <a:avLst/>
              </a:prstGeom>
              <a:solidFill>
                <a:srgbClr val="F2F2F2"/>
              </a:solidFill>
              <a:ln>
                <a:noFill/>
              </a:ln>
              <a:extLst>
                <a:ext uri="{91240B29-F687-4F45-9708-019B960494DF}">
                  <a14:hiddenLine xmlns:a14="http://schemas.microsoft.com/office/drawing/2010/main" w="15875" cap="rnd">
                    <a:solidFill>
                      <a:srgbClr val="000000"/>
                    </a:solidFill>
                    <a:prstDash val="sysDot"/>
                    <a:miter lim="800000"/>
                    <a:headEnd/>
                    <a:tailEnd/>
                  </a14:hiddenLine>
                </a:ext>
              </a:extLst>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sp>
            <p:nvSpPr>
              <p:cNvPr id="87" name="椭圆 41">
                <a:extLst>
                  <a:ext uri="{FF2B5EF4-FFF2-40B4-BE49-F238E27FC236}">
                    <a16:creationId xmlns:a16="http://schemas.microsoft.com/office/drawing/2014/main" id="{9062F3CF-E548-49F2-AAAF-1CFB0FB4938C}"/>
                  </a:ext>
                </a:extLst>
              </p:cNvPr>
              <p:cNvSpPr>
                <a:spLocks noChangeArrowheads="1"/>
              </p:cNvSpPr>
              <p:nvPr/>
            </p:nvSpPr>
            <p:spPr bwMode="auto">
              <a:xfrm>
                <a:off x="4701442" y="2830441"/>
                <a:ext cx="1785818" cy="1785816"/>
              </a:xfrm>
              <a:prstGeom prst="ellipse">
                <a:avLst/>
              </a:prstGeom>
              <a:solidFill>
                <a:srgbClr val="068F90"/>
              </a:solidFill>
              <a:ln w="44450">
                <a:solidFill>
                  <a:srgbClr val="D9D9D9"/>
                </a:solidFill>
                <a:miter lim="800000"/>
                <a:headEnd/>
                <a:tailEnd/>
              </a:ln>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grpSp>
        <p:sp>
          <p:nvSpPr>
            <p:cNvPr id="85" name="矩形 39">
              <a:extLst>
                <a:ext uri="{FF2B5EF4-FFF2-40B4-BE49-F238E27FC236}">
                  <a16:creationId xmlns:a16="http://schemas.microsoft.com/office/drawing/2014/main" id="{2260BD84-AA52-4484-8348-76E438C5A7BC}"/>
                </a:ext>
              </a:extLst>
            </p:cNvPr>
            <p:cNvSpPr>
              <a:spLocks noChangeArrowheads="1"/>
            </p:cNvSpPr>
            <p:nvPr/>
          </p:nvSpPr>
          <p:spPr bwMode="auto">
            <a:xfrm>
              <a:off x="8801702" y="4476216"/>
              <a:ext cx="428304"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r>
                <a:rPr lang="en-US" altLang="zh-CN" sz="1800">
                  <a:solidFill>
                    <a:srgbClr val="FFFFFF"/>
                  </a:solidFill>
                  <a:latin typeface="+mn-lt"/>
                  <a:ea typeface="+mn-ea"/>
                  <a:cs typeface="+mn-ea"/>
                  <a:sym typeface="+mn-lt"/>
                </a:rPr>
                <a:t>02</a:t>
              </a:r>
              <a:endParaRPr lang="zh-CN" altLang="en-US" sz="1800">
                <a:solidFill>
                  <a:srgbClr val="FFFFFF"/>
                </a:solidFill>
                <a:latin typeface="+mn-lt"/>
                <a:ea typeface="+mn-ea"/>
                <a:cs typeface="+mn-ea"/>
                <a:sym typeface="+mn-lt"/>
              </a:endParaRPr>
            </a:p>
          </p:txBody>
        </p:sp>
      </p:grpSp>
      <p:grpSp>
        <p:nvGrpSpPr>
          <p:cNvPr id="88" name="组合 87">
            <a:extLst>
              <a:ext uri="{FF2B5EF4-FFF2-40B4-BE49-F238E27FC236}">
                <a16:creationId xmlns:a16="http://schemas.microsoft.com/office/drawing/2014/main" id="{B3304A97-42BC-42E5-BFB9-D72A68523A87}"/>
              </a:ext>
            </a:extLst>
          </p:cNvPr>
          <p:cNvGrpSpPr>
            <a:grpSpLocks/>
          </p:cNvGrpSpPr>
          <p:nvPr/>
        </p:nvGrpSpPr>
        <p:grpSpPr bwMode="auto">
          <a:xfrm>
            <a:off x="7845425" y="4953000"/>
            <a:ext cx="849313" cy="849313"/>
            <a:chOff x="7844234" y="5054190"/>
            <a:chExt cx="849276" cy="849276"/>
          </a:xfrm>
        </p:grpSpPr>
        <p:grpSp>
          <p:nvGrpSpPr>
            <p:cNvPr id="89" name="组合 43">
              <a:extLst>
                <a:ext uri="{FF2B5EF4-FFF2-40B4-BE49-F238E27FC236}">
                  <a16:creationId xmlns:a16="http://schemas.microsoft.com/office/drawing/2014/main" id="{52E05724-D8FB-43E4-A7E4-4C811CBAAD4F}"/>
                </a:ext>
              </a:extLst>
            </p:cNvPr>
            <p:cNvGrpSpPr>
              <a:grpSpLocks/>
            </p:cNvGrpSpPr>
            <p:nvPr/>
          </p:nvGrpSpPr>
          <p:grpSpPr bwMode="auto">
            <a:xfrm>
              <a:off x="7844234" y="5054190"/>
              <a:ext cx="849276" cy="849276"/>
              <a:chOff x="4489450" y="2618448"/>
              <a:chExt cx="2209800" cy="2209800"/>
            </a:xfrm>
          </p:grpSpPr>
          <p:sp>
            <p:nvSpPr>
              <p:cNvPr id="91" name="椭圆 45">
                <a:extLst>
                  <a:ext uri="{FF2B5EF4-FFF2-40B4-BE49-F238E27FC236}">
                    <a16:creationId xmlns:a16="http://schemas.microsoft.com/office/drawing/2014/main" id="{509C82BF-A0BA-4B05-9A14-20F147C89945}"/>
                  </a:ext>
                </a:extLst>
              </p:cNvPr>
              <p:cNvSpPr>
                <a:spLocks noChangeArrowheads="1"/>
              </p:cNvSpPr>
              <p:nvPr/>
            </p:nvSpPr>
            <p:spPr bwMode="auto">
              <a:xfrm>
                <a:off x="4489450" y="2618448"/>
                <a:ext cx="2209800" cy="2209800"/>
              </a:xfrm>
              <a:prstGeom prst="ellipse">
                <a:avLst/>
              </a:prstGeom>
              <a:solidFill>
                <a:srgbClr val="F2F2F2"/>
              </a:solidFill>
              <a:ln>
                <a:noFill/>
              </a:ln>
              <a:extLst>
                <a:ext uri="{91240B29-F687-4F45-9708-019B960494DF}">
                  <a14:hiddenLine xmlns:a14="http://schemas.microsoft.com/office/drawing/2010/main" w="15875" cap="rnd">
                    <a:solidFill>
                      <a:srgbClr val="000000"/>
                    </a:solidFill>
                    <a:prstDash val="sysDot"/>
                    <a:miter lim="800000"/>
                    <a:headEnd/>
                    <a:tailEnd/>
                  </a14:hiddenLine>
                </a:ext>
              </a:extLst>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sp>
            <p:nvSpPr>
              <p:cNvPr id="92" name="椭圆 46">
                <a:extLst>
                  <a:ext uri="{FF2B5EF4-FFF2-40B4-BE49-F238E27FC236}">
                    <a16:creationId xmlns:a16="http://schemas.microsoft.com/office/drawing/2014/main" id="{B5092AB3-3ED2-4F5F-A795-7EC4273643E5}"/>
                  </a:ext>
                </a:extLst>
              </p:cNvPr>
              <p:cNvSpPr>
                <a:spLocks noChangeArrowheads="1"/>
              </p:cNvSpPr>
              <p:nvPr/>
            </p:nvSpPr>
            <p:spPr bwMode="auto">
              <a:xfrm>
                <a:off x="4701442" y="2830441"/>
                <a:ext cx="1785818" cy="1785816"/>
              </a:xfrm>
              <a:prstGeom prst="ellipse">
                <a:avLst/>
              </a:prstGeom>
              <a:solidFill>
                <a:srgbClr val="85C13B"/>
              </a:solidFill>
              <a:ln w="44450">
                <a:solidFill>
                  <a:srgbClr val="D9D9D9"/>
                </a:solidFill>
                <a:miter lim="800000"/>
                <a:headEnd/>
                <a:tailEnd/>
              </a:ln>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grpSp>
        <p:sp>
          <p:nvSpPr>
            <p:cNvPr id="90" name="矩形 44">
              <a:extLst>
                <a:ext uri="{FF2B5EF4-FFF2-40B4-BE49-F238E27FC236}">
                  <a16:creationId xmlns:a16="http://schemas.microsoft.com/office/drawing/2014/main" id="{CA6A0C24-CC11-4E74-B0D9-57C2E3A422A6}"/>
                </a:ext>
              </a:extLst>
            </p:cNvPr>
            <p:cNvSpPr>
              <a:spLocks noChangeArrowheads="1"/>
            </p:cNvSpPr>
            <p:nvPr/>
          </p:nvSpPr>
          <p:spPr bwMode="auto">
            <a:xfrm>
              <a:off x="8051514" y="5294162"/>
              <a:ext cx="434715"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r>
                <a:rPr lang="en-US" altLang="zh-CN" sz="1800">
                  <a:solidFill>
                    <a:srgbClr val="FFFFFF"/>
                  </a:solidFill>
                  <a:latin typeface="+mn-lt"/>
                  <a:ea typeface="+mn-ea"/>
                  <a:cs typeface="+mn-ea"/>
                  <a:sym typeface="+mn-lt"/>
                </a:rPr>
                <a:t>04</a:t>
              </a:r>
              <a:endParaRPr lang="zh-CN" altLang="en-US" sz="1800">
                <a:solidFill>
                  <a:srgbClr val="FFFFFF"/>
                </a:solidFill>
                <a:latin typeface="+mn-lt"/>
                <a:ea typeface="+mn-ea"/>
                <a:cs typeface="+mn-ea"/>
                <a:sym typeface="+mn-lt"/>
              </a:endParaRPr>
            </a:p>
          </p:txBody>
        </p:sp>
      </p:grpSp>
      <p:grpSp>
        <p:nvGrpSpPr>
          <p:cNvPr id="93" name="组合 92">
            <a:extLst>
              <a:ext uri="{FF2B5EF4-FFF2-40B4-BE49-F238E27FC236}">
                <a16:creationId xmlns:a16="http://schemas.microsoft.com/office/drawing/2014/main" id="{820A9FB3-541D-4AA0-9D91-C759D7C115F0}"/>
              </a:ext>
            </a:extLst>
          </p:cNvPr>
          <p:cNvGrpSpPr>
            <a:grpSpLocks/>
          </p:cNvGrpSpPr>
          <p:nvPr/>
        </p:nvGrpSpPr>
        <p:grpSpPr bwMode="auto">
          <a:xfrm>
            <a:off x="3497263" y="4953000"/>
            <a:ext cx="849312" cy="849313"/>
            <a:chOff x="3498491" y="5054190"/>
            <a:chExt cx="849276" cy="849276"/>
          </a:xfrm>
        </p:grpSpPr>
        <p:grpSp>
          <p:nvGrpSpPr>
            <p:cNvPr id="94" name="组合 48">
              <a:extLst>
                <a:ext uri="{FF2B5EF4-FFF2-40B4-BE49-F238E27FC236}">
                  <a16:creationId xmlns:a16="http://schemas.microsoft.com/office/drawing/2014/main" id="{C1AEF087-D111-4186-A65F-170DA69FC2E0}"/>
                </a:ext>
              </a:extLst>
            </p:cNvPr>
            <p:cNvGrpSpPr>
              <a:grpSpLocks/>
            </p:cNvGrpSpPr>
            <p:nvPr/>
          </p:nvGrpSpPr>
          <p:grpSpPr bwMode="auto">
            <a:xfrm>
              <a:off x="3498491" y="5054190"/>
              <a:ext cx="849276" cy="849276"/>
              <a:chOff x="4489450" y="2618448"/>
              <a:chExt cx="2209800" cy="2209800"/>
            </a:xfrm>
          </p:grpSpPr>
          <p:sp>
            <p:nvSpPr>
              <p:cNvPr id="96" name="椭圆 50">
                <a:extLst>
                  <a:ext uri="{FF2B5EF4-FFF2-40B4-BE49-F238E27FC236}">
                    <a16:creationId xmlns:a16="http://schemas.microsoft.com/office/drawing/2014/main" id="{1475A8EC-90EE-475B-BF1B-6D4B44AEFA05}"/>
                  </a:ext>
                </a:extLst>
              </p:cNvPr>
              <p:cNvSpPr>
                <a:spLocks noChangeArrowheads="1"/>
              </p:cNvSpPr>
              <p:nvPr/>
            </p:nvSpPr>
            <p:spPr bwMode="auto">
              <a:xfrm>
                <a:off x="4489450" y="2618448"/>
                <a:ext cx="2209800" cy="2209800"/>
              </a:xfrm>
              <a:prstGeom prst="ellipse">
                <a:avLst/>
              </a:prstGeom>
              <a:solidFill>
                <a:srgbClr val="F2F2F2"/>
              </a:solidFill>
              <a:ln>
                <a:noFill/>
              </a:ln>
              <a:extLst>
                <a:ext uri="{91240B29-F687-4F45-9708-019B960494DF}">
                  <a14:hiddenLine xmlns:a14="http://schemas.microsoft.com/office/drawing/2010/main" w="15875" cap="rnd">
                    <a:solidFill>
                      <a:srgbClr val="000000"/>
                    </a:solidFill>
                    <a:prstDash val="sysDot"/>
                    <a:miter lim="800000"/>
                    <a:headEnd/>
                    <a:tailEnd/>
                  </a14:hiddenLine>
                </a:ext>
              </a:extLst>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sp>
            <p:nvSpPr>
              <p:cNvPr id="97" name="椭圆 51">
                <a:extLst>
                  <a:ext uri="{FF2B5EF4-FFF2-40B4-BE49-F238E27FC236}">
                    <a16:creationId xmlns:a16="http://schemas.microsoft.com/office/drawing/2014/main" id="{C981C8D6-F9D2-4A50-9557-47EF3C93C19B}"/>
                  </a:ext>
                </a:extLst>
              </p:cNvPr>
              <p:cNvSpPr>
                <a:spLocks noChangeArrowheads="1"/>
              </p:cNvSpPr>
              <p:nvPr/>
            </p:nvSpPr>
            <p:spPr bwMode="auto">
              <a:xfrm>
                <a:off x="4701442" y="2830441"/>
                <a:ext cx="1785818" cy="1785816"/>
              </a:xfrm>
              <a:prstGeom prst="ellipse">
                <a:avLst/>
              </a:prstGeom>
              <a:solidFill>
                <a:srgbClr val="85C13B"/>
              </a:solidFill>
              <a:ln w="44450">
                <a:solidFill>
                  <a:srgbClr val="D9D9D9"/>
                </a:solidFill>
                <a:miter lim="800000"/>
                <a:headEnd/>
                <a:tailEnd/>
              </a:ln>
            </p:spPr>
            <p:txBody>
              <a:bodyPr anchor="ct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endParaRPr lang="zh-CN" altLang="en-US" sz="1800">
                  <a:solidFill>
                    <a:srgbClr val="FFFFFF"/>
                  </a:solidFill>
                  <a:latin typeface="+mn-lt"/>
                  <a:ea typeface="+mn-ea"/>
                  <a:cs typeface="+mn-ea"/>
                  <a:sym typeface="+mn-lt"/>
                </a:endParaRPr>
              </a:p>
            </p:txBody>
          </p:sp>
        </p:grpSp>
        <p:sp>
          <p:nvSpPr>
            <p:cNvPr id="95" name="矩形 49">
              <a:extLst>
                <a:ext uri="{FF2B5EF4-FFF2-40B4-BE49-F238E27FC236}">
                  <a16:creationId xmlns:a16="http://schemas.microsoft.com/office/drawing/2014/main" id="{CB61208C-2241-4B0C-871D-10094D4A49D2}"/>
                </a:ext>
              </a:extLst>
            </p:cNvPr>
            <p:cNvSpPr>
              <a:spLocks noChangeArrowheads="1"/>
            </p:cNvSpPr>
            <p:nvPr/>
          </p:nvSpPr>
          <p:spPr bwMode="auto">
            <a:xfrm>
              <a:off x="3708977" y="5294162"/>
              <a:ext cx="428304"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Calibri" panose="020F0502020204030204" pitchFamily="34" charset="0"/>
                  <a:ea typeface="微软雅黑" panose="020B0503020204020204" pitchFamily="34" charset="-122"/>
                </a:defRPr>
              </a:lvl1pPr>
              <a:lvl2pPr>
                <a:defRPr sz="2100">
                  <a:solidFill>
                    <a:schemeClr val="tx1"/>
                  </a:solidFill>
                  <a:latin typeface="Calibri" panose="020F0502020204030204" pitchFamily="34" charset="0"/>
                  <a:ea typeface="微软雅黑" panose="020B0503020204020204" pitchFamily="34" charset="-122"/>
                </a:defRPr>
              </a:lvl2pPr>
              <a:lvl3pPr>
                <a:defRPr sz="2100">
                  <a:solidFill>
                    <a:schemeClr val="tx1"/>
                  </a:solidFill>
                  <a:latin typeface="Calibri" panose="020F0502020204030204" pitchFamily="34" charset="0"/>
                  <a:ea typeface="微软雅黑" panose="020B0503020204020204" pitchFamily="34" charset="-122"/>
                </a:defRPr>
              </a:lvl3pPr>
              <a:lvl4pPr>
                <a:defRPr sz="2100">
                  <a:solidFill>
                    <a:schemeClr val="tx1"/>
                  </a:solidFill>
                  <a:latin typeface="Calibri" panose="020F0502020204030204" pitchFamily="34" charset="0"/>
                  <a:ea typeface="微软雅黑" panose="020B0503020204020204" pitchFamily="34" charset="-122"/>
                </a:defRPr>
              </a:lvl4pPr>
              <a:lvl5pPr>
                <a:defRPr sz="2100">
                  <a:solidFill>
                    <a:schemeClr val="tx1"/>
                  </a:solidFill>
                  <a:latin typeface="Calibri" panose="020F0502020204030204" pitchFamily="34" charset="0"/>
                  <a:ea typeface="微软雅黑" panose="020B0503020204020204" pitchFamily="34" charset="-122"/>
                </a:defRPr>
              </a:lvl5pPr>
              <a:lvl6pPr marL="26336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defTabSz="914400"/>
              <a:r>
                <a:rPr lang="en-US" altLang="zh-CN" sz="1800">
                  <a:solidFill>
                    <a:srgbClr val="FFFFFF"/>
                  </a:solidFill>
                  <a:latin typeface="+mn-lt"/>
                  <a:ea typeface="+mn-ea"/>
                  <a:cs typeface="+mn-ea"/>
                  <a:sym typeface="+mn-lt"/>
                </a:rPr>
                <a:t>03</a:t>
              </a:r>
              <a:endParaRPr lang="zh-CN" altLang="en-US" sz="1800">
                <a:solidFill>
                  <a:srgbClr val="FFFFFF"/>
                </a:solidFill>
                <a:latin typeface="+mn-lt"/>
                <a:ea typeface="+mn-ea"/>
                <a:cs typeface="+mn-ea"/>
                <a:sym typeface="+mn-lt"/>
              </a:endParaRPr>
            </a:p>
          </p:txBody>
        </p:sp>
      </p:grpSp>
      <p:grpSp>
        <p:nvGrpSpPr>
          <p:cNvPr id="98" name="组合 97">
            <a:extLst>
              <a:ext uri="{FF2B5EF4-FFF2-40B4-BE49-F238E27FC236}">
                <a16:creationId xmlns:a16="http://schemas.microsoft.com/office/drawing/2014/main" id="{D9C8A90C-9AED-48C6-A0A1-F107F1384FFE}"/>
              </a:ext>
            </a:extLst>
          </p:cNvPr>
          <p:cNvGrpSpPr>
            <a:grpSpLocks/>
          </p:cNvGrpSpPr>
          <p:nvPr/>
        </p:nvGrpSpPr>
        <p:grpSpPr bwMode="auto">
          <a:xfrm>
            <a:off x="7791444" y="1516063"/>
            <a:ext cx="3508380" cy="1005944"/>
            <a:chOff x="7791297" y="1617793"/>
            <a:chExt cx="3507652" cy="1007051"/>
          </a:xfrm>
        </p:grpSpPr>
        <p:sp>
          <p:nvSpPr>
            <p:cNvPr id="99" name="矩形 98">
              <a:extLst>
                <a:ext uri="{FF2B5EF4-FFF2-40B4-BE49-F238E27FC236}">
                  <a16:creationId xmlns:a16="http://schemas.microsoft.com/office/drawing/2014/main" id="{94D7C18D-E728-405F-A428-06F246E280A5}"/>
                </a:ext>
              </a:extLst>
            </p:cNvPr>
            <p:cNvSpPr/>
            <p:nvPr/>
          </p:nvSpPr>
          <p:spPr>
            <a:xfrm>
              <a:off x="8346812" y="1617793"/>
              <a:ext cx="2952137" cy="382513"/>
            </a:xfrm>
            <a:prstGeom prst="rect">
              <a:avLst/>
            </a:prstGeom>
          </p:spPr>
          <p:txBody>
            <a:bodyPr>
              <a:spAutoFit/>
            </a:bodyPr>
            <a:lstStyle/>
            <a:p>
              <a:pPr fontAlgn="auto">
                <a:lnSpc>
                  <a:spcPct val="150000"/>
                </a:lnSpc>
                <a:spcAft>
                  <a:spcPts val="600"/>
                </a:spcAft>
                <a:buClr>
                  <a:srgbClr val="5ABEAA"/>
                </a:buClr>
              </a:pPr>
              <a:r>
                <a:rPr lang="en-US" altLang="zh-CN" sz="1400" noProof="1">
                  <a:solidFill>
                    <a:srgbClr val="11528D"/>
                  </a:solidFill>
                  <a:cs typeface="+mn-ea"/>
                  <a:sym typeface="+mn-lt"/>
                </a:rPr>
                <a:t>ENTER YOUR TITLE</a:t>
              </a:r>
              <a:endParaRPr lang="zh-CN" altLang="en-US" sz="1050" noProof="1">
                <a:solidFill>
                  <a:srgbClr val="11528D"/>
                </a:solidFill>
                <a:cs typeface="+mn-ea"/>
                <a:sym typeface="+mn-lt"/>
              </a:endParaRPr>
            </a:p>
          </p:txBody>
        </p:sp>
        <p:sp>
          <p:nvSpPr>
            <p:cNvPr id="100" name="矩形 54">
              <a:extLst>
                <a:ext uri="{FF2B5EF4-FFF2-40B4-BE49-F238E27FC236}">
                  <a16:creationId xmlns:a16="http://schemas.microsoft.com/office/drawing/2014/main" id="{BC1966D8-5048-4613-AB62-21BFA7A8E9E7}"/>
                </a:ext>
              </a:extLst>
            </p:cNvPr>
            <p:cNvSpPr>
              <a:spLocks noChangeArrowheads="1"/>
            </p:cNvSpPr>
            <p:nvPr/>
          </p:nvSpPr>
          <p:spPr bwMode="auto">
            <a:xfrm>
              <a:off x="7791297" y="1661548"/>
              <a:ext cx="562858" cy="52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a:solidFill>
                    <a:srgbClr val="11528D"/>
                  </a:solidFill>
                  <a:cs typeface="+mn-ea"/>
                  <a:sym typeface="+mn-lt"/>
                </a:rPr>
                <a:t>02</a:t>
              </a:r>
              <a:endParaRPr lang="zh-CN" altLang="en-US" sz="2800">
                <a:solidFill>
                  <a:srgbClr val="11528D"/>
                </a:solidFill>
                <a:cs typeface="+mn-ea"/>
                <a:sym typeface="+mn-lt"/>
              </a:endParaRPr>
            </a:p>
          </p:txBody>
        </p:sp>
        <p:sp>
          <p:nvSpPr>
            <p:cNvPr id="101" name="矩形 55">
              <a:extLst>
                <a:ext uri="{FF2B5EF4-FFF2-40B4-BE49-F238E27FC236}">
                  <a16:creationId xmlns:a16="http://schemas.microsoft.com/office/drawing/2014/main" id="{54058E75-2492-4038-BA20-704C6CFD83A3}"/>
                </a:ext>
              </a:extLst>
            </p:cNvPr>
            <p:cNvSpPr>
              <a:spLocks noChangeArrowheads="1"/>
            </p:cNvSpPr>
            <p:nvPr/>
          </p:nvSpPr>
          <p:spPr bwMode="auto">
            <a:xfrm>
              <a:off x="8314458" y="1918810"/>
              <a:ext cx="2952750" cy="70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Aft>
                  <a:spcPts val="600"/>
                </a:spcAft>
                <a:buClr>
                  <a:srgbClr val="5ABEAA"/>
                </a:buClr>
              </a:pPr>
              <a:r>
                <a:rPr lang="en-US" altLang="zh-CN" sz="1400" dirty="0">
                  <a:solidFill>
                    <a:srgbClr val="11528D"/>
                  </a:solidFill>
                  <a:cs typeface="+mn-ea"/>
                  <a:sym typeface="+mn-lt"/>
                </a:rPr>
                <a:t>Click here to add content, content to match the title. </a:t>
              </a:r>
              <a:endParaRPr lang="zh-CN" altLang="en-US" sz="1400" dirty="0">
                <a:solidFill>
                  <a:srgbClr val="11528D"/>
                </a:solidFill>
                <a:cs typeface="+mn-ea"/>
                <a:sym typeface="+mn-lt"/>
              </a:endParaRPr>
            </a:p>
          </p:txBody>
        </p:sp>
      </p:grpSp>
      <p:grpSp>
        <p:nvGrpSpPr>
          <p:cNvPr id="102" name="组合 101">
            <a:extLst>
              <a:ext uri="{FF2B5EF4-FFF2-40B4-BE49-F238E27FC236}">
                <a16:creationId xmlns:a16="http://schemas.microsoft.com/office/drawing/2014/main" id="{52039A49-4915-48B8-A526-32618F33A6F7}"/>
              </a:ext>
            </a:extLst>
          </p:cNvPr>
          <p:cNvGrpSpPr>
            <a:grpSpLocks/>
          </p:cNvGrpSpPr>
          <p:nvPr/>
        </p:nvGrpSpPr>
        <p:grpSpPr bwMode="auto">
          <a:xfrm>
            <a:off x="7786635" y="2657473"/>
            <a:ext cx="3513189" cy="1044138"/>
            <a:chOff x="7786490" y="2760046"/>
            <a:chExt cx="3512459" cy="1042474"/>
          </a:xfrm>
        </p:grpSpPr>
        <p:sp>
          <p:nvSpPr>
            <p:cNvPr id="103" name="矩形 102">
              <a:extLst>
                <a:ext uri="{FF2B5EF4-FFF2-40B4-BE49-F238E27FC236}">
                  <a16:creationId xmlns:a16="http://schemas.microsoft.com/office/drawing/2014/main" id="{A1AFD77F-4120-42AC-9EC0-00D4C8BD09D8}"/>
                </a:ext>
              </a:extLst>
            </p:cNvPr>
            <p:cNvSpPr/>
            <p:nvPr/>
          </p:nvSpPr>
          <p:spPr>
            <a:xfrm>
              <a:off x="8346813" y="2760046"/>
              <a:ext cx="2952136" cy="381483"/>
            </a:xfrm>
            <a:prstGeom prst="rect">
              <a:avLst/>
            </a:prstGeom>
          </p:spPr>
          <p:txBody>
            <a:bodyPr>
              <a:spAutoFit/>
            </a:bodyPr>
            <a:lstStyle/>
            <a:p>
              <a:pPr fontAlgn="auto">
                <a:lnSpc>
                  <a:spcPct val="150000"/>
                </a:lnSpc>
                <a:spcAft>
                  <a:spcPts val="600"/>
                </a:spcAft>
                <a:buClr>
                  <a:srgbClr val="5ABEAA"/>
                </a:buClr>
              </a:pPr>
              <a:r>
                <a:rPr lang="en-US" altLang="zh-CN" sz="1400" noProof="1">
                  <a:solidFill>
                    <a:srgbClr val="11528D"/>
                  </a:solidFill>
                  <a:cs typeface="+mn-ea"/>
                  <a:sym typeface="+mn-lt"/>
                </a:rPr>
                <a:t>ENTER YOUR TITLE</a:t>
              </a:r>
              <a:endParaRPr lang="zh-CN" altLang="en-US" sz="1050" noProof="1">
                <a:solidFill>
                  <a:srgbClr val="11528D"/>
                </a:solidFill>
                <a:cs typeface="+mn-ea"/>
                <a:sym typeface="+mn-lt"/>
              </a:endParaRPr>
            </a:p>
          </p:txBody>
        </p:sp>
        <p:sp>
          <p:nvSpPr>
            <p:cNvPr id="104" name="矩形 58">
              <a:extLst>
                <a:ext uri="{FF2B5EF4-FFF2-40B4-BE49-F238E27FC236}">
                  <a16:creationId xmlns:a16="http://schemas.microsoft.com/office/drawing/2014/main" id="{B7CAC8C7-EB19-462D-A0EF-A659C2F35E78}"/>
                </a:ext>
              </a:extLst>
            </p:cNvPr>
            <p:cNvSpPr>
              <a:spLocks noChangeArrowheads="1"/>
            </p:cNvSpPr>
            <p:nvPr/>
          </p:nvSpPr>
          <p:spPr bwMode="auto">
            <a:xfrm>
              <a:off x="7786490" y="2798384"/>
              <a:ext cx="572475" cy="52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a:solidFill>
                    <a:srgbClr val="11528D"/>
                  </a:solidFill>
                  <a:cs typeface="+mn-ea"/>
                  <a:sym typeface="+mn-lt"/>
                </a:rPr>
                <a:t>04</a:t>
              </a:r>
              <a:endParaRPr lang="zh-CN" altLang="en-US" sz="2800">
                <a:solidFill>
                  <a:srgbClr val="11528D"/>
                </a:solidFill>
                <a:cs typeface="+mn-ea"/>
                <a:sym typeface="+mn-lt"/>
              </a:endParaRPr>
            </a:p>
          </p:txBody>
        </p:sp>
        <p:sp>
          <p:nvSpPr>
            <p:cNvPr id="105" name="矩形 59">
              <a:extLst>
                <a:ext uri="{FF2B5EF4-FFF2-40B4-BE49-F238E27FC236}">
                  <a16:creationId xmlns:a16="http://schemas.microsoft.com/office/drawing/2014/main" id="{7AAFC2AA-B497-4FE7-9FD5-99576DB4E7CD}"/>
                </a:ext>
              </a:extLst>
            </p:cNvPr>
            <p:cNvSpPr>
              <a:spLocks noChangeArrowheads="1"/>
            </p:cNvSpPr>
            <p:nvPr/>
          </p:nvSpPr>
          <p:spPr bwMode="auto">
            <a:xfrm>
              <a:off x="8314458" y="3098386"/>
              <a:ext cx="2952750" cy="70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Aft>
                  <a:spcPts val="600"/>
                </a:spcAft>
                <a:buClr>
                  <a:srgbClr val="5ABEAA"/>
                </a:buClr>
              </a:pPr>
              <a:r>
                <a:rPr lang="en-US" altLang="zh-CN" sz="1400" dirty="0">
                  <a:solidFill>
                    <a:srgbClr val="11528D"/>
                  </a:solidFill>
                  <a:cs typeface="+mn-ea"/>
                  <a:sym typeface="+mn-lt"/>
                </a:rPr>
                <a:t>Click here to add content, content to match the title. </a:t>
              </a:r>
              <a:endParaRPr lang="zh-CN" altLang="en-US" sz="1400" dirty="0">
                <a:solidFill>
                  <a:srgbClr val="11528D"/>
                </a:solidFill>
                <a:cs typeface="+mn-ea"/>
                <a:sym typeface="+mn-lt"/>
              </a:endParaRPr>
            </a:p>
          </p:txBody>
        </p:sp>
      </p:grpSp>
      <p:grpSp>
        <p:nvGrpSpPr>
          <p:cNvPr id="106" name="组合 105">
            <a:extLst>
              <a:ext uri="{FF2B5EF4-FFF2-40B4-BE49-F238E27FC236}">
                <a16:creationId xmlns:a16="http://schemas.microsoft.com/office/drawing/2014/main" id="{31EB7F48-7905-42CB-B163-0DB0D63C0148}"/>
              </a:ext>
            </a:extLst>
          </p:cNvPr>
          <p:cNvGrpSpPr>
            <a:grpSpLocks/>
          </p:cNvGrpSpPr>
          <p:nvPr/>
        </p:nvGrpSpPr>
        <p:grpSpPr bwMode="auto">
          <a:xfrm>
            <a:off x="852488" y="2657473"/>
            <a:ext cx="3548880" cy="1044138"/>
            <a:chOff x="852954" y="2760046"/>
            <a:chExt cx="3548483" cy="1042474"/>
          </a:xfrm>
        </p:grpSpPr>
        <p:sp>
          <p:nvSpPr>
            <p:cNvPr id="107" name="矩形 61">
              <a:extLst>
                <a:ext uri="{FF2B5EF4-FFF2-40B4-BE49-F238E27FC236}">
                  <a16:creationId xmlns:a16="http://schemas.microsoft.com/office/drawing/2014/main" id="{9F79ECE3-CDDE-419D-B0F7-B9AAD85C2F4E}"/>
                </a:ext>
              </a:extLst>
            </p:cNvPr>
            <p:cNvSpPr>
              <a:spLocks noChangeArrowheads="1"/>
            </p:cNvSpPr>
            <p:nvPr/>
          </p:nvSpPr>
          <p:spPr bwMode="auto">
            <a:xfrm>
              <a:off x="893051" y="2760046"/>
              <a:ext cx="2952750" cy="37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spcAft>
                  <a:spcPts val="600"/>
                </a:spcAft>
                <a:buClr>
                  <a:srgbClr val="5ABEAA"/>
                </a:buClr>
              </a:pPr>
              <a:r>
                <a:rPr lang="en-US" altLang="zh-CN" sz="1400">
                  <a:solidFill>
                    <a:srgbClr val="11528D"/>
                  </a:solidFill>
                  <a:cs typeface="+mn-ea"/>
                  <a:sym typeface="+mn-lt"/>
                </a:rPr>
                <a:t>ENTER YOUR TITLE</a:t>
              </a:r>
            </a:p>
          </p:txBody>
        </p:sp>
        <p:sp>
          <p:nvSpPr>
            <p:cNvPr id="108" name="矩形 62">
              <a:extLst>
                <a:ext uri="{FF2B5EF4-FFF2-40B4-BE49-F238E27FC236}">
                  <a16:creationId xmlns:a16="http://schemas.microsoft.com/office/drawing/2014/main" id="{92B937A3-5BEC-454D-AEFB-D2740980AA17}"/>
                </a:ext>
              </a:extLst>
            </p:cNvPr>
            <p:cNvSpPr>
              <a:spLocks noChangeArrowheads="1"/>
            </p:cNvSpPr>
            <p:nvPr/>
          </p:nvSpPr>
          <p:spPr bwMode="auto">
            <a:xfrm>
              <a:off x="3840128" y="2798384"/>
              <a:ext cx="561309" cy="52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a:solidFill>
                    <a:srgbClr val="11528D"/>
                  </a:solidFill>
                  <a:cs typeface="+mn-ea"/>
                  <a:sym typeface="+mn-lt"/>
                </a:rPr>
                <a:t>03</a:t>
              </a:r>
              <a:endParaRPr lang="zh-CN" altLang="en-US" sz="2800">
                <a:solidFill>
                  <a:srgbClr val="11528D"/>
                </a:solidFill>
                <a:cs typeface="+mn-ea"/>
                <a:sym typeface="+mn-lt"/>
              </a:endParaRPr>
            </a:p>
          </p:txBody>
        </p:sp>
        <p:sp>
          <p:nvSpPr>
            <p:cNvPr id="109" name="矩形 63">
              <a:extLst>
                <a:ext uri="{FF2B5EF4-FFF2-40B4-BE49-F238E27FC236}">
                  <a16:creationId xmlns:a16="http://schemas.microsoft.com/office/drawing/2014/main" id="{C1259F54-9C00-4112-B2FC-77BB89791E59}"/>
                </a:ext>
              </a:extLst>
            </p:cNvPr>
            <p:cNvSpPr>
              <a:spLocks noChangeArrowheads="1"/>
            </p:cNvSpPr>
            <p:nvPr/>
          </p:nvSpPr>
          <p:spPr bwMode="auto">
            <a:xfrm>
              <a:off x="852954" y="3098386"/>
              <a:ext cx="2952750" cy="70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spcAft>
                  <a:spcPts val="600"/>
                </a:spcAft>
                <a:buClr>
                  <a:srgbClr val="5ABEAA"/>
                </a:buClr>
              </a:pPr>
              <a:r>
                <a:rPr lang="en-US" altLang="zh-CN" sz="1400" dirty="0">
                  <a:solidFill>
                    <a:srgbClr val="11528D"/>
                  </a:solidFill>
                  <a:cs typeface="+mn-ea"/>
                  <a:sym typeface="+mn-lt"/>
                </a:rPr>
                <a:t>Click here to add content, content to match the title. </a:t>
              </a:r>
              <a:endParaRPr lang="zh-CN" altLang="en-US" sz="1400" dirty="0">
                <a:solidFill>
                  <a:srgbClr val="11528D"/>
                </a:solidFill>
                <a:cs typeface="+mn-ea"/>
                <a:sym typeface="+mn-lt"/>
              </a:endParaRPr>
            </a:p>
          </p:txBody>
        </p:sp>
      </p:grpSp>
      <p:grpSp>
        <p:nvGrpSpPr>
          <p:cNvPr id="110" name="组合 109">
            <a:extLst>
              <a:ext uri="{FF2B5EF4-FFF2-40B4-BE49-F238E27FC236}">
                <a16:creationId xmlns:a16="http://schemas.microsoft.com/office/drawing/2014/main" id="{906B4F9B-ADC2-4C46-AED7-9D574858DE23}"/>
              </a:ext>
            </a:extLst>
          </p:cNvPr>
          <p:cNvGrpSpPr>
            <a:grpSpLocks/>
          </p:cNvGrpSpPr>
          <p:nvPr/>
        </p:nvGrpSpPr>
        <p:grpSpPr bwMode="auto">
          <a:xfrm>
            <a:off x="852488" y="1516063"/>
            <a:ext cx="3518422" cy="969415"/>
            <a:chOff x="852954" y="1617793"/>
            <a:chExt cx="3518029" cy="970455"/>
          </a:xfrm>
        </p:grpSpPr>
        <p:sp>
          <p:nvSpPr>
            <p:cNvPr id="111" name="矩形 65">
              <a:extLst>
                <a:ext uri="{FF2B5EF4-FFF2-40B4-BE49-F238E27FC236}">
                  <a16:creationId xmlns:a16="http://schemas.microsoft.com/office/drawing/2014/main" id="{357E8242-A7E1-435D-91BE-0763C1303CF9}"/>
                </a:ext>
              </a:extLst>
            </p:cNvPr>
            <p:cNvSpPr>
              <a:spLocks noChangeArrowheads="1"/>
            </p:cNvSpPr>
            <p:nvPr/>
          </p:nvSpPr>
          <p:spPr bwMode="auto">
            <a:xfrm>
              <a:off x="893051" y="1617793"/>
              <a:ext cx="2952750" cy="38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spcAft>
                  <a:spcPts val="600"/>
                </a:spcAft>
                <a:buClr>
                  <a:srgbClr val="5ABEAA"/>
                </a:buClr>
              </a:pPr>
              <a:r>
                <a:rPr lang="en-US" altLang="zh-CN" sz="1400" dirty="0">
                  <a:solidFill>
                    <a:srgbClr val="11528D"/>
                  </a:solidFill>
                  <a:cs typeface="+mn-ea"/>
                  <a:sym typeface="+mn-lt"/>
                </a:rPr>
                <a:t>ENTER YOUR TITLE</a:t>
              </a:r>
            </a:p>
          </p:txBody>
        </p:sp>
        <p:sp>
          <p:nvSpPr>
            <p:cNvPr id="112" name="矩形 66">
              <a:extLst>
                <a:ext uri="{FF2B5EF4-FFF2-40B4-BE49-F238E27FC236}">
                  <a16:creationId xmlns:a16="http://schemas.microsoft.com/office/drawing/2014/main" id="{C48D6BFD-B9EE-4F45-B5E6-7F88981C8B8E}"/>
                </a:ext>
              </a:extLst>
            </p:cNvPr>
            <p:cNvSpPr>
              <a:spLocks noChangeArrowheads="1"/>
            </p:cNvSpPr>
            <p:nvPr/>
          </p:nvSpPr>
          <p:spPr bwMode="auto">
            <a:xfrm>
              <a:off x="3870582" y="1661548"/>
              <a:ext cx="500401" cy="52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a:solidFill>
                    <a:srgbClr val="11528D"/>
                  </a:solidFill>
                  <a:cs typeface="+mn-ea"/>
                  <a:sym typeface="+mn-lt"/>
                </a:rPr>
                <a:t>01</a:t>
              </a:r>
              <a:endParaRPr lang="zh-CN" altLang="en-US" sz="2800">
                <a:solidFill>
                  <a:srgbClr val="11528D"/>
                </a:solidFill>
                <a:cs typeface="+mn-ea"/>
                <a:sym typeface="+mn-lt"/>
              </a:endParaRPr>
            </a:p>
          </p:txBody>
        </p:sp>
        <p:sp>
          <p:nvSpPr>
            <p:cNvPr id="113" name="矩形 67">
              <a:extLst>
                <a:ext uri="{FF2B5EF4-FFF2-40B4-BE49-F238E27FC236}">
                  <a16:creationId xmlns:a16="http://schemas.microsoft.com/office/drawing/2014/main" id="{FC3B75E8-488C-4421-9EFD-462F2AF33157}"/>
                </a:ext>
              </a:extLst>
            </p:cNvPr>
            <p:cNvSpPr>
              <a:spLocks noChangeArrowheads="1"/>
            </p:cNvSpPr>
            <p:nvPr/>
          </p:nvSpPr>
          <p:spPr bwMode="auto">
            <a:xfrm>
              <a:off x="852954" y="1882234"/>
              <a:ext cx="2952750" cy="70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spcAft>
                  <a:spcPts val="600"/>
                </a:spcAft>
                <a:buClr>
                  <a:srgbClr val="5ABEAA"/>
                </a:buClr>
              </a:pPr>
              <a:r>
                <a:rPr lang="en-US" altLang="zh-CN" sz="1400" dirty="0">
                  <a:solidFill>
                    <a:srgbClr val="11528D"/>
                  </a:solidFill>
                  <a:cs typeface="+mn-ea"/>
                  <a:sym typeface="+mn-lt"/>
                </a:rPr>
                <a:t>Click here to add content, content to match the title. </a:t>
              </a:r>
              <a:endParaRPr lang="zh-CN" altLang="en-US" sz="1400" dirty="0">
                <a:solidFill>
                  <a:srgbClr val="11528D"/>
                </a:solidFill>
                <a:cs typeface="+mn-ea"/>
                <a:sym typeface="+mn-lt"/>
              </a:endParaRPr>
            </a:p>
          </p:txBody>
        </p:sp>
      </p:grpSp>
    </p:spTree>
    <p:extLst>
      <p:ext uri="{BB962C8B-B14F-4D97-AF65-F5344CB8AC3E}">
        <p14:creationId xmlns:p14="http://schemas.microsoft.com/office/powerpoint/2010/main" val="319815740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 calcmode="lin" valueType="num">
                                      <p:cBhvr>
                                        <p:cTn id="9" dur="500" fill="hold"/>
                                        <p:tgtEl>
                                          <p:spTgt spid="78"/>
                                        </p:tgtEl>
                                        <p:attrNameLst>
                                          <p:attrName>style.rotation</p:attrName>
                                        </p:attrNameLst>
                                      </p:cBhvr>
                                      <p:tavLst>
                                        <p:tav tm="0">
                                          <p:val>
                                            <p:fltVal val="360"/>
                                          </p:val>
                                        </p:tav>
                                        <p:tav tm="100000">
                                          <p:val>
                                            <p:fltVal val="0"/>
                                          </p:val>
                                        </p:tav>
                                      </p:tavLst>
                                    </p:anim>
                                    <p:animEffect transition="in" filter="fade">
                                      <p:cBhvr>
                                        <p:cTn id="10" dur="500"/>
                                        <p:tgtEl>
                                          <p:spTgt spid="7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 calcmode="lin" valueType="num">
                                      <p:cBhvr>
                                        <p:cTn id="20" dur="500" fill="hold"/>
                                        <p:tgtEl>
                                          <p:spTgt spid="83"/>
                                        </p:tgtEl>
                                        <p:attrNameLst>
                                          <p:attrName>style.rotation</p:attrName>
                                        </p:attrNameLst>
                                      </p:cBhvr>
                                      <p:tavLst>
                                        <p:tav tm="0">
                                          <p:val>
                                            <p:fltVal val="360"/>
                                          </p:val>
                                        </p:tav>
                                        <p:tav tm="100000">
                                          <p:val>
                                            <p:fltVal val="0"/>
                                          </p:val>
                                        </p:tav>
                                      </p:tavLst>
                                    </p:anim>
                                    <p:animEffect transition="in" filter="fade">
                                      <p:cBhvr>
                                        <p:cTn id="21" dur="500"/>
                                        <p:tgtEl>
                                          <p:spTgt spid="8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 calcmode="lin" valueType="num">
                                      <p:cBhvr>
                                        <p:cTn id="31" dur="500" fill="hold"/>
                                        <p:tgtEl>
                                          <p:spTgt spid="93"/>
                                        </p:tgtEl>
                                        <p:attrNameLst>
                                          <p:attrName>style.rotation</p:attrName>
                                        </p:attrNameLst>
                                      </p:cBhvr>
                                      <p:tavLst>
                                        <p:tav tm="0">
                                          <p:val>
                                            <p:fltVal val="360"/>
                                          </p:val>
                                        </p:tav>
                                        <p:tav tm="100000">
                                          <p:val>
                                            <p:fltVal val="0"/>
                                          </p:val>
                                        </p:tav>
                                      </p:tavLst>
                                    </p:anim>
                                    <p:animEffect transition="in" filter="fade">
                                      <p:cBhvr>
                                        <p:cTn id="32" dur="500"/>
                                        <p:tgtEl>
                                          <p:spTgt spid="93"/>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 calcmode="lin" valueType="num">
                                      <p:cBhvr>
                                        <p:cTn id="40" dur="500" fill="hold"/>
                                        <p:tgtEl>
                                          <p:spTgt spid="88"/>
                                        </p:tgtEl>
                                        <p:attrNameLst>
                                          <p:attrName>ppt_w</p:attrName>
                                        </p:attrNameLst>
                                      </p:cBhvr>
                                      <p:tavLst>
                                        <p:tav tm="0">
                                          <p:val>
                                            <p:fltVal val="0"/>
                                          </p:val>
                                        </p:tav>
                                        <p:tav tm="100000">
                                          <p:val>
                                            <p:strVal val="#ppt_w"/>
                                          </p:val>
                                        </p:tav>
                                      </p:tavLst>
                                    </p:anim>
                                    <p:anim calcmode="lin" valueType="num">
                                      <p:cBhvr>
                                        <p:cTn id="41" dur="500" fill="hold"/>
                                        <p:tgtEl>
                                          <p:spTgt spid="88"/>
                                        </p:tgtEl>
                                        <p:attrNameLst>
                                          <p:attrName>ppt_h</p:attrName>
                                        </p:attrNameLst>
                                      </p:cBhvr>
                                      <p:tavLst>
                                        <p:tav tm="0">
                                          <p:val>
                                            <p:fltVal val="0"/>
                                          </p:val>
                                        </p:tav>
                                        <p:tav tm="100000">
                                          <p:val>
                                            <p:strVal val="#ppt_h"/>
                                          </p:val>
                                        </p:tav>
                                      </p:tavLst>
                                    </p:anim>
                                    <p:anim calcmode="lin" valueType="num">
                                      <p:cBhvr>
                                        <p:cTn id="42" dur="500" fill="hold"/>
                                        <p:tgtEl>
                                          <p:spTgt spid="88"/>
                                        </p:tgtEl>
                                        <p:attrNameLst>
                                          <p:attrName>style.rotation</p:attrName>
                                        </p:attrNameLst>
                                      </p:cBhvr>
                                      <p:tavLst>
                                        <p:tav tm="0">
                                          <p:val>
                                            <p:fltVal val="360"/>
                                          </p:val>
                                        </p:tav>
                                        <p:tav tm="100000">
                                          <p:val>
                                            <p:fltVal val="0"/>
                                          </p:val>
                                        </p:tav>
                                      </p:tavLst>
                                    </p:anim>
                                    <p:animEffect transition="in" filter="fade">
                                      <p:cBhvr>
                                        <p:cTn id="43" dur="500"/>
                                        <p:tgtEl>
                                          <p:spTgt spid="88"/>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par>
                          <p:cTn id="48" fill="hold">
                            <p:stCondLst>
                              <p:cond delay="4000"/>
                            </p:stCondLst>
                            <p:childTnLst>
                              <p:par>
                                <p:cTn id="49" presetID="12" presetClass="entr" presetSubtype="4"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par>
                          <p:cTn id="53" fill="hold">
                            <p:stCondLst>
                              <p:cond delay="4500"/>
                            </p:stCondLst>
                            <p:childTnLst>
                              <p:par>
                                <p:cTn id="54" presetID="49" presetClass="entr" presetSubtype="0" decel="100000" fill="hold"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 calcmode="lin" valueType="num">
                                      <p:cBhvr>
                                        <p:cTn id="58" dur="500" fill="hold"/>
                                        <p:tgtEl>
                                          <p:spTgt spid="48"/>
                                        </p:tgtEl>
                                        <p:attrNameLst>
                                          <p:attrName>style.rotation</p:attrName>
                                        </p:attrNameLst>
                                      </p:cBhvr>
                                      <p:tavLst>
                                        <p:tav tm="0">
                                          <p:val>
                                            <p:fltVal val="360"/>
                                          </p:val>
                                        </p:tav>
                                        <p:tav tm="100000">
                                          <p:val>
                                            <p:fltVal val="0"/>
                                          </p:val>
                                        </p:tav>
                                      </p:tavLst>
                                    </p:anim>
                                    <p:animEffect transition="in" filter="fade">
                                      <p:cBhvr>
                                        <p:cTn id="59" dur="500"/>
                                        <p:tgtEl>
                                          <p:spTgt spid="48"/>
                                        </p:tgtEl>
                                      </p:cBhvr>
                                    </p:animEffect>
                                  </p:childTnLst>
                                </p:cTn>
                              </p:par>
                            </p:childTnLst>
                          </p:cTn>
                        </p:par>
                        <p:par>
                          <p:cTn id="60" fill="hold">
                            <p:stCondLst>
                              <p:cond delay="5000"/>
                            </p:stCondLst>
                            <p:childTnLst>
                              <p:par>
                                <p:cTn id="61" presetID="2" presetClass="entr" presetSubtype="8" fill="hold" nodeType="afterEffect">
                                  <p:stCondLst>
                                    <p:cond delay="0"/>
                                  </p:stCondLst>
                                  <p:childTnLst>
                                    <p:set>
                                      <p:cBhvr>
                                        <p:cTn id="62" dur="1" fill="hold">
                                          <p:stCondLst>
                                            <p:cond delay="0"/>
                                          </p:stCondLst>
                                        </p:cTn>
                                        <p:tgtEl>
                                          <p:spTgt spid="110"/>
                                        </p:tgtEl>
                                        <p:attrNameLst>
                                          <p:attrName>style.visibility</p:attrName>
                                        </p:attrNameLst>
                                      </p:cBhvr>
                                      <p:to>
                                        <p:strVal val="visible"/>
                                      </p:to>
                                    </p:set>
                                    <p:anim calcmode="lin" valueType="num">
                                      <p:cBhvr>
                                        <p:cTn id="63" dur="500" fill="hold"/>
                                        <p:tgtEl>
                                          <p:spTgt spid="110"/>
                                        </p:tgtEl>
                                        <p:attrNameLst>
                                          <p:attrName>ppt_x</p:attrName>
                                        </p:attrNameLst>
                                      </p:cBhvr>
                                      <p:tavLst>
                                        <p:tav tm="0">
                                          <p:val>
                                            <p:strVal val="0-#ppt_w/2"/>
                                          </p:val>
                                        </p:tav>
                                        <p:tav tm="100000">
                                          <p:val>
                                            <p:strVal val="#ppt_x"/>
                                          </p:val>
                                        </p:tav>
                                      </p:tavLst>
                                    </p:anim>
                                    <p:anim calcmode="lin" valueType="num">
                                      <p:cBhvr>
                                        <p:cTn id="64" dur="500" fill="hold"/>
                                        <p:tgtEl>
                                          <p:spTgt spid="110"/>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500" fill="hold"/>
                                        <p:tgtEl>
                                          <p:spTgt spid="106"/>
                                        </p:tgtEl>
                                        <p:attrNameLst>
                                          <p:attrName>ppt_x</p:attrName>
                                        </p:attrNameLst>
                                      </p:cBhvr>
                                      <p:tavLst>
                                        <p:tav tm="0">
                                          <p:val>
                                            <p:strVal val="0-#ppt_w/2"/>
                                          </p:val>
                                        </p:tav>
                                        <p:tav tm="100000">
                                          <p:val>
                                            <p:strVal val="#ppt_x"/>
                                          </p:val>
                                        </p:tav>
                                      </p:tavLst>
                                    </p:anim>
                                    <p:anim calcmode="lin" valueType="num">
                                      <p:cBhvr>
                                        <p:cTn id="68" dur="500" fill="hold"/>
                                        <p:tgtEl>
                                          <p:spTgt spid="106"/>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98"/>
                                        </p:tgtEl>
                                        <p:attrNameLst>
                                          <p:attrName>style.visibility</p:attrName>
                                        </p:attrNameLst>
                                      </p:cBhvr>
                                      <p:to>
                                        <p:strVal val="visible"/>
                                      </p:to>
                                    </p:set>
                                    <p:anim calcmode="lin" valueType="num">
                                      <p:cBhvr>
                                        <p:cTn id="71" dur="500" fill="hold"/>
                                        <p:tgtEl>
                                          <p:spTgt spid="98"/>
                                        </p:tgtEl>
                                        <p:attrNameLst>
                                          <p:attrName>ppt_x</p:attrName>
                                        </p:attrNameLst>
                                      </p:cBhvr>
                                      <p:tavLst>
                                        <p:tav tm="0">
                                          <p:val>
                                            <p:strVal val="1+#ppt_w/2"/>
                                          </p:val>
                                        </p:tav>
                                        <p:tav tm="100000">
                                          <p:val>
                                            <p:strVal val="#ppt_x"/>
                                          </p:val>
                                        </p:tav>
                                      </p:tavLst>
                                    </p:anim>
                                    <p:anim calcmode="lin" valueType="num">
                                      <p:cBhvr>
                                        <p:cTn id="72" dur="500" fill="hold"/>
                                        <p:tgtEl>
                                          <p:spTgt spid="98"/>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02"/>
                                        </p:tgtEl>
                                        <p:attrNameLst>
                                          <p:attrName>style.visibility</p:attrName>
                                        </p:attrNameLst>
                                      </p:cBhvr>
                                      <p:to>
                                        <p:strVal val="visible"/>
                                      </p:to>
                                    </p:set>
                                    <p:anim calcmode="lin" valueType="num">
                                      <p:cBhvr>
                                        <p:cTn id="75" dur="500" fill="hold"/>
                                        <p:tgtEl>
                                          <p:spTgt spid="102"/>
                                        </p:tgtEl>
                                        <p:attrNameLst>
                                          <p:attrName>ppt_x</p:attrName>
                                        </p:attrNameLst>
                                      </p:cBhvr>
                                      <p:tavLst>
                                        <p:tav tm="0">
                                          <p:val>
                                            <p:strVal val="1+#ppt_w/2"/>
                                          </p:val>
                                        </p:tav>
                                        <p:tav tm="100000">
                                          <p:val>
                                            <p:strVal val="#ppt_x"/>
                                          </p:val>
                                        </p:tav>
                                      </p:tavLst>
                                    </p:anim>
                                    <p:anim calcmode="lin" valueType="num">
                                      <p:cBhvr>
                                        <p:cTn id="76"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ïŝḷïḍè">
            <a:extLst>
              <a:ext uri="{FF2B5EF4-FFF2-40B4-BE49-F238E27FC236}">
                <a16:creationId xmlns:a16="http://schemas.microsoft.com/office/drawing/2014/main" id="{74C7B3B4-6A34-46C1-B3C2-C34412FC74C7}"/>
              </a:ext>
            </a:extLst>
          </p:cNvPr>
          <p:cNvGrpSpPr/>
          <p:nvPr/>
        </p:nvGrpSpPr>
        <p:grpSpPr>
          <a:xfrm>
            <a:off x="1043189" y="1258951"/>
            <a:ext cx="2484355" cy="1281634"/>
            <a:chOff x="271780" y="-51516"/>
            <a:chExt cx="2484355" cy="1281634"/>
          </a:xfrm>
        </p:grpSpPr>
        <p:grpSp>
          <p:nvGrpSpPr>
            <p:cNvPr id="21" name="ïṡ1íḓè">
              <a:extLst>
                <a:ext uri="{FF2B5EF4-FFF2-40B4-BE49-F238E27FC236}">
                  <a16:creationId xmlns:a16="http://schemas.microsoft.com/office/drawing/2014/main" id="{E929BFE7-E5D7-43E4-B2B4-1E0943CA5CC1}"/>
                </a:ext>
              </a:extLst>
            </p:cNvPr>
            <p:cNvGrpSpPr/>
            <p:nvPr/>
          </p:nvGrpSpPr>
          <p:grpSpPr>
            <a:xfrm>
              <a:off x="271780" y="0"/>
              <a:ext cx="2484355" cy="1230118"/>
              <a:chOff x="221582" y="0"/>
              <a:chExt cx="2763130" cy="1368152"/>
            </a:xfrm>
          </p:grpSpPr>
          <p:sp>
            <p:nvSpPr>
              <p:cNvPr id="23" name="i$ḻîḋê">
                <a:extLst>
                  <a:ext uri="{FF2B5EF4-FFF2-40B4-BE49-F238E27FC236}">
                    <a16:creationId xmlns:a16="http://schemas.microsoft.com/office/drawing/2014/main" id="{40F3C7A9-3331-49C3-A18C-09EE9DB52E71}"/>
                  </a:ext>
                </a:extLst>
              </p:cNvPr>
              <p:cNvSpPr/>
              <p:nvPr/>
            </p:nvSpPr>
            <p:spPr bwMode="auto">
              <a:xfrm flipV="1">
                <a:off x="221582" y="10328"/>
                <a:ext cx="2763130" cy="1195830"/>
              </a:xfrm>
              <a:prstGeom prst="triangle">
                <a:avLst>
                  <a:gd name="adj" fmla="val 49822"/>
                </a:avLst>
              </a:prstGeom>
              <a:solidFill>
                <a:schemeClr val="tx2">
                  <a:lumMod val="20000"/>
                  <a:lumOff val="80000"/>
                </a:schemeClr>
              </a:solidFill>
              <a:ln w="19050">
                <a:noFill/>
                <a:round/>
                <a:headEnd/>
                <a:tailEnd/>
              </a:ln>
            </p:spPr>
            <p:txBody>
              <a:bodyPr anchor="ctr"/>
              <a:lstStyle/>
              <a:p>
                <a:pPr algn="ctr"/>
                <a:endParaRPr>
                  <a:solidFill>
                    <a:schemeClr val="bg1"/>
                  </a:solidFill>
                  <a:cs typeface="+mn-ea"/>
                  <a:sym typeface="+mn-lt"/>
                </a:endParaRPr>
              </a:p>
            </p:txBody>
          </p:sp>
          <p:sp>
            <p:nvSpPr>
              <p:cNvPr id="24" name="ïşlidê">
                <a:extLst>
                  <a:ext uri="{FF2B5EF4-FFF2-40B4-BE49-F238E27FC236}">
                    <a16:creationId xmlns:a16="http://schemas.microsoft.com/office/drawing/2014/main" id="{17D51B77-E088-4EA3-8839-D24E8A47BFB2}"/>
                  </a:ext>
                </a:extLst>
              </p:cNvPr>
              <p:cNvSpPr/>
              <p:nvPr/>
            </p:nvSpPr>
            <p:spPr bwMode="auto">
              <a:xfrm flipV="1">
                <a:off x="221582" y="0"/>
                <a:ext cx="2763130" cy="1368152"/>
              </a:xfrm>
              <a:prstGeom prst="triangle">
                <a:avLst/>
              </a:prstGeom>
              <a:solidFill>
                <a:schemeClr val="tx2"/>
              </a:solidFill>
              <a:ln w="19050">
                <a:noFill/>
                <a:round/>
                <a:headEnd/>
                <a:tailEnd/>
              </a:ln>
            </p:spPr>
            <p:txBody>
              <a:bodyPr anchor="ctr"/>
              <a:lstStyle/>
              <a:p>
                <a:pPr algn="ctr"/>
                <a:endParaRPr>
                  <a:solidFill>
                    <a:schemeClr val="bg1"/>
                  </a:solidFill>
                  <a:cs typeface="+mn-ea"/>
                  <a:sym typeface="+mn-lt"/>
                </a:endParaRPr>
              </a:p>
            </p:txBody>
          </p:sp>
        </p:grpSp>
        <p:sp>
          <p:nvSpPr>
            <p:cNvPr id="22" name="íṧḻíḑe">
              <a:extLst>
                <a:ext uri="{FF2B5EF4-FFF2-40B4-BE49-F238E27FC236}">
                  <a16:creationId xmlns:a16="http://schemas.microsoft.com/office/drawing/2014/main" id="{8C89543D-B663-46B7-9AE3-7EE3F908BA09}"/>
                </a:ext>
              </a:extLst>
            </p:cNvPr>
            <p:cNvSpPr txBox="1"/>
            <p:nvPr/>
          </p:nvSpPr>
          <p:spPr>
            <a:xfrm>
              <a:off x="611146" y="-51516"/>
              <a:ext cx="1888679" cy="523220"/>
            </a:xfrm>
            <a:prstGeom prst="rect">
              <a:avLst/>
            </a:prstGeom>
            <a:noFill/>
          </p:spPr>
          <p:txBody>
            <a:bodyPr wrap="none">
              <a:noAutofit/>
            </a:bodyPr>
            <a:lstStyle/>
            <a:p>
              <a:r>
                <a:rPr lang="en-US" altLang="zh-CN" sz="2900" dirty="0">
                  <a:solidFill>
                    <a:schemeClr val="bg1"/>
                  </a:solidFill>
                  <a:cs typeface="+mn-ea"/>
                  <a:sym typeface="+mn-lt"/>
                </a:rPr>
                <a:t>CONTENTS</a:t>
              </a:r>
            </a:p>
          </p:txBody>
        </p:sp>
      </p:grpSp>
      <p:grpSp>
        <p:nvGrpSpPr>
          <p:cNvPr id="6" name="ïṧ1iḑè">
            <a:extLst>
              <a:ext uri="{FF2B5EF4-FFF2-40B4-BE49-F238E27FC236}">
                <a16:creationId xmlns:a16="http://schemas.microsoft.com/office/drawing/2014/main" id="{3599ED39-D2F1-47AA-9057-A368DFCE502E}"/>
              </a:ext>
            </a:extLst>
          </p:cNvPr>
          <p:cNvGrpSpPr/>
          <p:nvPr/>
        </p:nvGrpSpPr>
        <p:grpSpPr>
          <a:xfrm>
            <a:off x="3832326" y="1310467"/>
            <a:ext cx="6070166" cy="597024"/>
            <a:chOff x="3266193" y="1753380"/>
            <a:chExt cx="6070167" cy="597024"/>
          </a:xfrm>
          <a:solidFill>
            <a:srgbClr val="F99D33"/>
          </a:solidFill>
        </p:grpSpPr>
        <p:sp>
          <p:nvSpPr>
            <p:cNvPr id="19" name="iṣļïḑè">
              <a:extLst>
                <a:ext uri="{FF2B5EF4-FFF2-40B4-BE49-F238E27FC236}">
                  <a16:creationId xmlns:a16="http://schemas.microsoft.com/office/drawing/2014/main" id="{8405ECCD-4830-4855-AC96-083048872504}"/>
                </a:ext>
              </a:extLst>
            </p:cNvPr>
            <p:cNvSpPr/>
            <p:nvPr/>
          </p:nvSpPr>
          <p:spPr bwMode="auto">
            <a:xfrm>
              <a:off x="3266193" y="1753380"/>
              <a:ext cx="597024" cy="597024"/>
            </a:xfrm>
            <a:prstGeom prst="rect">
              <a:avLst/>
            </a:prstGeom>
            <a:grp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dirty="0">
                  <a:solidFill>
                    <a:schemeClr val="bg1"/>
                  </a:solidFill>
                  <a:cs typeface="+mn-ea"/>
                  <a:sym typeface="+mn-lt"/>
                </a:rPr>
                <a:t>01</a:t>
              </a:r>
            </a:p>
          </p:txBody>
        </p:sp>
        <p:sp>
          <p:nvSpPr>
            <p:cNvPr id="20" name="ïṧḻiḑê">
              <a:extLst>
                <a:ext uri="{FF2B5EF4-FFF2-40B4-BE49-F238E27FC236}">
                  <a16:creationId xmlns:a16="http://schemas.microsoft.com/office/drawing/2014/main" id="{47D9D74C-8721-4E91-A86C-B762AA07D232}"/>
                </a:ext>
              </a:extLst>
            </p:cNvPr>
            <p:cNvSpPr/>
            <p:nvPr/>
          </p:nvSpPr>
          <p:spPr bwMode="auto">
            <a:xfrm>
              <a:off x="3971764" y="1753380"/>
              <a:ext cx="5364596" cy="597024"/>
            </a:xfrm>
            <a:prstGeom prst="homePlate">
              <a:avLst/>
            </a:prstGeom>
            <a:grp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400" noProof="1">
                  <a:solidFill>
                    <a:schemeClr val="bg1"/>
                  </a:solidFill>
                  <a:cs typeface="+mn-ea"/>
                  <a:sym typeface="+mn-lt"/>
                </a:rPr>
                <a:t>Add title text here</a:t>
              </a:r>
              <a:endParaRPr lang="zh-CN" altLang="en-US" sz="2400" noProof="1">
                <a:solidFill>
                  <a:schemeClr val="bg1"/>
                </a:solidFill>
                <a:cs typeface="+mn-ea"/>
                <a:sym typeface="+mn-lt"/>
              </a:endParaRPr>
            </a:p>
          </p:txBody>
        </p:sp>
      </p:grpSp>
      <p:grpSp>
        <p:nvGrpSpPr>
          <p:cNvPr id="7" name="îṡļíḓê">
            <a:extLst>
              <a:ext uri="{FF2B5EF4-FFF2-40B4-BE49-F238E27FC236}">
                <a16:creationId xmlns:a16="http://schemas.microsoft.com/office/drawing/2014/main" id="{4DB72819-145C-4DA3-ADD0-66BC5B8DE146}"/>
              </a:ext>
            </a:extLst>
          </p:cNvPr>
          <p:cNvGrpSpPr/>
          <p:nvPr/>
        </p:nvGrpSpPr>
        <p:grpSpPr>
          <a:xfrm>
            <a:off x="3832326" y="2147179"/>
            <a:ext cx="6070166" cy="597024"/>
            <a:chOff x="3266193" y="2590092"/>
            <a:chExt cx="6070167" cy="597024"/>
          </a:xfrm>
          <a:solidFill>
            <a:srgbClr val="A2BC38"/>
          </a:solidFill>
        </p:grpSpPr>
        <p:sp>
          <p:nvSpPr>
            <p:cNvPr id="17" name="iṥľîḑé">
              <a:extLst>
                <a:ext uri="{FF2B5EF4-FFF2-40B4-BE49-F238E27FC236}">
                  <a16:creationId xmlns:a16="http://schemas.microsoft.com/office/drawing/2014/main" id="{B6E940C2-253D-4435-8BC9-FA5D989988E8}"/>
                </a:ext>
              </a:extLst>
            </p:cNvPr>
            <p:cNvSpPr/>
            <p:nvPr/>
          </p:nvSpPr>
          <p:spPr bwMode="auto">
            <a:xfrm>
              <a:off x="3266193" y="2590092"/>
              <a:ext cx="597024" cy="597024"/>
            </a:xfrm>
            <a:prstGeom prst="rect">
              <a:avLst/>
            </a:prstGeom>
            <a:grp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a:solidFill>
                    <a:schemeClr val="bg1"/>
                  </a:solidFill>
                  <a:cs typeface="+mn-ea"/>
                  <a:sym typeface="+mn-lt"/>
                </a:rPr>
                <a:t>02</a:t>
              </a:r>
            </a:p>
          </p:txBody>
        </p:sp>
        <p:sp>
          <p:nvSpPr>
            <p:cNvPr id="18" name="ïS1ídè">
              <a:extLst>
                <a:ext uri="{FF2B5EF4-FFF2-40B4-BE49-F238E27FC236}">
                  <a16:creationId xmlns:a16="http://schemas.microsoft.com/office/drawing/2014/main" id="{51ACA543-D246-4D8E-B8CF-D9D3B4F9AF6E}"/>
                </a:ext>
              </a:extLst>
            </p:cNvPr>
            <p:cNvSpPr/>
            <p:nvPr/>
          </p:nvSpPr>
          <p:spPr bwMode="auto">
            <a:xfrm>
              <a:off x="3971764" y="2590092"/>
              <a:ext cx="5364596" cy="597024"/>
            </a:xfrm>
            <a:prstGeom prst="homePlate">
              <a:avLst/>
            </a:prstGeom>
            <a:grp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400" noProof="1">
                  <a:solidFill>
                    <a:schemeClr val="bg1"/>
                  </a:solidFill>
                  <a:cs typeface="+mn-ea"/>
                  <a:sym typeface="+mn-lt"/>
                </a:rPr>
                <a:t>Add title text here</a:t>
              </a:r>
              <a:endParaRPr lang="zh-CN" altLang="en-US" sz="2400" noProof="1">
                <a:solidFill>
                  <a:schemeClr val="bg1"/>
                </a:solidFill>
                <a:cs typeface="+mn-ea"/>
                <a:sym typeface="+mn-lt"/>
              </a:endParaRPr>
            </a:p>
          </p:txBody>
        </p:sp>
      </p:grpSp>
      <p:grpSp>
        <p:nvGrpSpPr>
          <p:cNvPr id="8" name="îṣļíḑê">
            <a:extLst>
              <a:ext uri="{FF2B5EF4-FFF2-40B4-BE49-F238E27FC236}">
                <a16:creationId xmlns:a16="http://schemas.microsoft.com/office/drawing/2014/main" id="{C20E483B-63FD-46CC-94C1-A680E11887AD}"/>
              </a:ext>
            </a:extLst>
          </p:cNvPr>
          <p:cNvGrpSpPr/>
          <p:nvPr/>
        </p:nvGrpSpPr>
        <p:grpSpPr>
          <a:xfrm>
            <a:off x="3832326" y="2983891"/>
            <a:ext cx="6070166" cy="597024"/>
            <a:chOff x="3266193" y="3426804"/>
            <a:chExt cx="6070167" cy="597024"/>
          </a:xfrm>
        </p:grpSpPr>
        <p:sp>
          <p:nvSpPr>
            <p:cNvPr id="15" name="iśļiďê">
              <a:extLst>
                <a:ext uri="{FF2B5EF4-FFF2-40B4-BE49-F238E27FC236}">
                  <a16:creationId xmlns:a16="http://schemas.microsoft.com/office/drawing/2014/main" id="{B9F06862-0575-4187-921E-D63E22400AF2}"/>
                </a:ext>
              </a:extLst>
            </p:cNvPr>
            <p:cNvSpPr/>
            <p:nvPr/>
          </p:nvSpPr>
          <p:spPr bwMode="auto">
            <a:xfrm>
              <a:off x="3266193" y="3426804"/>
              <a:ext cx="597024" cy="597024"/>
            </a:xfrm>
            <a:prstGeom prst="rect">
              <a:avLst/>
            </a:prstGeom>
            <a:solidFill>
              <a:schemeClr val="accent4">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a:solidFill>
                    <a:schemeClr val="bg1"/>
                  </a:solidFill>
                  <a:cs typeface="+mn-ea"/>
                  <a:sym typeface="+mn-lt"/>
                </a:rPr>
                <a:t>03</a:t>
              </a:r>
            </a:p>
          </p:txBody>
        </p:sp>
        <p:sp>
          <p:nvSpPr>
            <p:cNvPr id="16" name="î$ḻîḑê">
              <a:extLst>
                <a:ext uri="{FF2B5EF4-FFF2-40B4-BE49-F238E27FC236}">
                  <a16:creationId xmlns:a16="http://schemas.microsoft.com/office/drawing/2014/main" id="{8402B4C8-DE5D-489A-94E1-9BD442558E50}"/>
                </a:ext>
              </a:extLst>
            </p:cNvPr>
            <p:cNvSpPr/>
            <p:nvPr/>
          </p:nvSpPr>
          <p:spPr bwMode="auto">
            <a:xfrm>
              <a:off x="3971764" y="3426804"/>
              <a:ext cx="5364596" cy="597024"/>
            </a:xfrm>
            <a:prstGeom prst="homePlate">
              <a:avLst/>
            </a:prstGeom>
            <a:solidFill>
              <a:schemeClr val="accent4">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400" noProof="1">
                  <a:solidFill>
                    <a:schemeClr val="bg1"/>
                  </a:solidFill>
                  <a:cs typeface="+mn-ea"/>
                  <a:sym typeface="+mn-lt"/>
                </a:rPr>
                <a:t>Add title text here</a:t>
              </a:r>
              <a:endParaRPr lang="zh-CN" altLang="en-US" sz="2400" noProof="1">
                <a:solidFill>
                  <a:schemeClr val="bg1"/>
                </a:solidFill>
                <a:cs typeface="+mn-ea"/>
                <a:sym typeface="+mn-lt"/>
              </a:endParaRPr>
            </a:p>
          </p:txBody>
        </p:sp>
      </p:grpSp>
      <p:grpSp>
        <p:nvGrpSpPr>
          <p:cNvPr id="9" name="îş1iḍê">
            <a:extLst>
              <a:ext uri="{FF2B5EF4-FFF2-40B4-BE49-F238E27FC236}">
                <a16:creationId xmlns:a16="http://schemas.microsoft.com/office/drawing/2014/main" id="{08972F14-A5A6-4558-9348-5BF6B96DA4E4}"/>
              </a:ext>
            </a:extLst>
          </p:cNvPr>
          <p:cNvGrpSpPr/>
          <p:nvPr/>
        </p:nvGrpSpPr>
        <p:grpSpPr>
          <a:xfrm>
            <a:off x="3832326" y="3820603"/>
            <a:ext cx="6070166" cy="597024"/>
            <a:chOff x="3266193" y="4263516"/>
            <a:chExt cx="6070167" cy="597024"/>
          </a:xfrm>
        </p:grpSpPr>
        <p:sp>
          <p:nvSpPr>
            <p:cNvPr id="13" name="ï$ļíḑè">
              <a:extLst>
                <a:ext uri="{FF2B5EF4-FFF2-40B4-BE49-F238E27FC236}">
                  <a16:creationId xmlns:a16="http://schemas.microsoft.com/office/drawing/2014/main" id="{17FF6D69-F0A3-48AF-8E97-3B23D4E9AAE4}"/>
                </a:ext>
              </a:extLst>
            </p:cNvPr>
            <p:cNvSpPr/>
            <p:nvPr/>
          </p:nvSpPr>
          <p:spPr bwMode="auto">
            <a:xfrm>
              <a:off x="3266193" y="4263516"/>
              <a:ext cx="597024" cy="597024"/>
            </a:xfrm>
            <a:prstGeom prst="rect">
              <a:avLst/>
            </a:prstGeom>
            <a:solidFill>
              <a:schemeClr val="accent5">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a:solidFill>
                    <a:schemeClr val="bg1"/>
                  </a:solidFill>
                  <a:cs typeface="+mn-ea"/>
                  <a:sym typeface="+mn-lt"/>
                </a:rPr>
                <a:t>04</a:t>
              </a:r>
            </a:p>
          </p:txBody>
        </p:sp>
        <p:sp>
          <p:nvSpPr>
            <p:cNvPr id="14" name="ïṥľídè">
              <a:extLst>
                <a:ext uri="{FF2B5EF4-FFF2-40B4-BE49-F238E27FC236}">
                  <a16:creationId xmlns:a16="http://schemas.microsoft.com/office/drawing/2014/main" id="{36E53CE6-7204-4EE7-B43E-FFAFD8FF0137}"/>
                </a:ext>
              </a:extLst>
            </p:cNvPr>
            <p:cNvSpPr/>
            <p:nvPr/>
          </p:nvSpPr>
          <p:spPr bwMode="auto">
            <a:xfrm>
              <a:off x="3971764" y="4263516"/>
              <a:ext cx="5364596" cy="597024"/>
            </a:xfrm>
            <a:prstGeom prst="homePlate">
              <a:avLst/>
            </a:prstGeom>
            <a:solidFill>
              <a:schemeClr val="accent5">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400" noProof="1">
                  <a:solidFill>
                    <a:schemeClr val="bg1"/>
                  </a:solidFill>
                  <a:cs typeface="+mn-ea"/>
                  <a:sym typeface="+mn-lt"/>
                </a:rPr>
                <a:t>Add title text here</a:t>
              </a:r>
              <a:endParaRPr lang="zh-CN" altLang="en-US" sz="2400" noProof="1">
                <a:solidFill>
                  <a:schemeClr val="bg1"/>
                </a:solidFill>
                <a:cs typeface="+mn-ea"/>
                <a:sym typeface="+mn-lt"/>
              </a:endParaRPr>
            </a:p>
          </p:txBody>
        </p:sp>
      </p:grpSp>
      <p:grpSp>
        <p:nvGrpSpPr>
          <p:cNvPr id="10" name="ísḻiḍe">
            <a:extLst>
              <a:ext uri="{FF2B5EF4-FFF2-40B4-BE49-F238E27FC236}">
                <a16:creationId xmlns:a16="http://schemas.microsoft.com/office/drawing/2014/main" id="{D1C03B7F-0134-4428-B9F2-AAF3622E64A5}"/>
              </a:ext>
            </a:extLst>
          </p:cNvPr>
          <p:cNvGrpSpPr/>
          <p:nvPr/>
        </p:nvGrpSpPr>
        <p:grpSpPr>
          <a:xfrm>
            <a:off x="3832326" y="4657315"/>
            <a:ext cx="6070166" cy="597024"/>
            <a:chOff x="3266193" y="5100228"/>
            <a:chExt cx="6070167" cy="597024"/>
          </a:xfrm>
        </p:grpSpPr>
        <p:sp>
          <p:nvSpPr>
            <p:cNvPr id="11" name="îṣlíḑé">
              <a:extLst>
                <a:ext uri="{FF2B5EF4-FFF2-40B4-BE49-F238E27FC236}">
                  <a16:creationId xmlns:a16="http://schemas.microsoft.com/office/drawing/2014/main" id="{7A6400B7-C7C0-4B78-BFB0-D2D057ED6233}"/>
                </a:ext>
              </a:extLst>
            </p:cNvPr>
            <p:cNvSpPr/>
            <p:nvPr/>
          </p:nvSpPr>
          <p:spPr bwMode="auto">
            <a:xfrm>
              <a:off x="3266193" y="5100228"/>
              <a:ext cx="597024" cy="597024"/>
            </a:xfrm>
            <a:prstGeom prst="rect">
              <a:avLst/>
            </a:prstGeom>
            <a:solidFill>
              <a:schemeClr val="accent6">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a:solidFill>
                    <a:schemeClr val="bg1"/>
                  </a:solidFill>
                  <a:cs typeface="+mn-ea"/>
                  <a:sym typeface="+mn-lt"/>
                </a:rPr>
                <a:t>05</a:t>
              </a:r>
            </a:p>
          </p:txBody>
        </p:sp>
        <p:sp>
          <p:nvSpPr>
            <p:cNvPr id="12" name="ïŝľíḑè">
              <a:extLst>
                <a:ext uri="{FF2B5EF4-FFF2-40B4-BE49-F238E27FC236}">
                  <a16:creationId xmlns:a16="http://schemas.microsoft.com/office/drawing/2014/main" id="{5F8C1EA0-126A-4F84-BF13-2F9714504074}"/>
                </a:ext>
              </a:extLst>
            </p:cNvPr>
            <p:cNvSpPr/>
            <p:nvPr/>
          </p:nvSpPr>
          <p:spPr bwMode="auto">
            <a:xfrm>
              <a:off x="3971764" y="5100228"/>
              <a:ext cx="5364596" cy="597024"/>
            </a:xfrm>
            <a:prstGeom prst="homePlate">
              <a:avLst/>
            </a:prstGeom>
            <a:solidFill>
              <a:schemeClr val="accent6">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400" noProof="1">
                  <a:solidFill>
                    <a:schemeClr val="bg1"/>
                  </a:solidFill>
                  <a:cs typeface="+mn-ea"/>
                  <a:sym typeface="+mn-lt"/>
                </a:rPr>
                <a:t>Add title text here</a:t>
              </a:r>
              <a:endParaRPr lang="zh-CN" altLang="en-US" sz="2400" noProof="1">
                <a:solidFill>
                  <a:schemeClr val="bg1"/>
                </a:solidFill>
                <a:cs typeface="+mn-ea"/>
                <a:sym typeface="+mn-lt"/>
              </a:endParaRPr>
            </a:p>
          </p:txBody>
        </p:sp>
      </p:grpSp>
    </p:spTree>
    <p:extLst>
      <p:ext uri="{BB962C8B-B14F-4D97-AF65-F5344CB8AC3E}">
        <p14:creationId xmlns:p14="http://schemas.microsoft.com/office/powerpoint/2010/main" val="388143834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şḻïḑé">
            <a:extLst>
              <a:ext uri="{FF2B5EF4-FFF2-40B4-BE49-F238E27FC236}">
                <a16:creationId xmlns:a16="http://schemas.microsoft.com/office/drawing/2014/main" id="{B1CB6BFC-3563-40CC-A788-53B67327B090}"/>
              </a:ext>
            </a:extLst>
          </p:cNvPr>
          <p:cNvSpPr/>
          <p:nvPr/>
        </p:nvSpPr>
        <p:spPr>
          <a:xfrm>
            <a:off x="9048561" y="1737308"/>
            <a:ext cx="2358085" cy="2463270"/>
          </a:xfrm>
          <a:prstGeom prst="rect">
            <a:avLst/>
          </a:prstGeom>
          <a:solidFill>
            <a:srgbClr val="643672"/>
          </a:solidFill>
          <a:ln w="6350" cmpd="sng">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br>
              <a:rPr lang="zh-CN" altLang="en-US" sz="2000" b="1" dirty="0">
                <a:solidFill>
                  <a:schemeClr val="bg1"/>
                </a:solidFill>
                <a:cs typeface="+mn-ea"/>
                <a:sym typeface="+mn-lt"/>
              </a:rPr>
            </a:br>
            <a:br>
              <a:rPr lang="zh-CN" altLang="en-US" sz="2000" b="1" dirty="0">
                <a:solidFill>
                  <a:schemeClr val="bg1"/>
                </a:solidFill>
                <a:cs typeface="+mn-ea"/>
                <a:sym typeface="+mn-lt"/>
              </a:rPr>
            </a:b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5" name="í$ḻiḋe">
            <a:extLst>
              <a:ext uri="{FF2B5EF4-FFF2-40B4-BE49-F238E27FC236}">
                <a16:creationId xmlns:a16="http://schemas.microsoft.com/office/drawing/2014/main" id="{E6D1F964-01C1-467B-8750-0A1FF6104B5C}"/>
              </a:ext>
            </a:extLst>
          </p:cNvPr>
          <p:cNvSpPr/>
          <p:nvPr/>
        </p:nvSpPr>
        <p:spPr>
          <a:xfrm>
            <a:off x="785357" y="1737307"/>
            <a:ext cx="2358085" cy="2463271"/>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br>
              <a:rPr lang="zh-CN" altLang="en-US" sz="2000" b="1" dirty="0">
                <a:solidFill>
                  <a:schemeClr val="bg1"/>
                </a:solidFill>
                <a:cs typeface="+mn-ea"/>
                <a:sym typeface="+mn-lt"/>
              </a:rPr>
            </a:br>
            <a:br>
              <a:rPr lang="zh-CN" altLang="en-US" sz="2000" b="1" dirty="0">
                <a:solidFill>
                  <a:schemeClr val="bg1"/>
                </a:solidFill>
                <a:cs typeface="+mn-ea"/>
                <a:sym typeface="+mn-lt"/>
              </a:rPr>
            </a:b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6" name="î$ḷíḓé">
            <a:extLst>
              <a:ext uri="{FF2B5EF4-FFF2-40B4-BE49-F238E27FC236}">
                <a16:creationId xmlns:a16="http://schemas.microsoft.com/office/drawing/2014/main" id="{D61005BD-2BDF-420E-8D4B-2301C9613D24}"/>
              </a:ext>
            </a:extLst>
          </p:cNvPr>
          <p:cNvSpPr/>
          <p:nvPr/>
        </p:nvSpPr>
        <p:spPr>
          <a:xfrm>
            <a:off x="6294159" y="1737307"/>
            <a:ext cx="2358085" cy="2463271"/>
          </a:xfrm>
          <a:prstGeom prst="rect">
            <a:avLst/>
          </a:prstGeom>
          <a:solidFill>
            <a:srgbClr val="068F90"/>
          </a:solidFill>
          <a:ln w="6350" cmpd="sng">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br>
              <a:rPr lang="zh-CN" altLang="en-US" sz="2000" b="1" dirty="0">
                <a:solidFill>
                  <a:schemeClr val="bg1"/>
                </a:solidFill>
                <a:cs typeface="+mn-ea"/>
                <a:sym typeface="+mn-lt"/>
              </a:rPr>
            </a:br>
            <a:br>
              <a:rPr lang="zh-CN" altLang="en-US" sz="2000" b="1" dirty="0">
                <a:solidFill>
                  <a:schemeClr val="bg1"/>
                </a:solidFill>
                <a:cs typeface="+mn-ea"/>
                <a:sym typeface="+mn-lt"/>
              </a:rPr>
            </a:b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7" name="îSlíḋê">
            <a:extLst>
              <a:ext uri="{FF2B5EF4-FFF2-40B4-BE49-F238E27FC236}">
                <a16:creationId xmlns:a16="http://schemas.microsoft.com/office/drawing/2014/main" id="{EF94F37C-56BD-4FFD-A944-C047BAF3EEAD}"/>
              </a:ext>
            </a:extLst>
          </p:cNvPr>
          <p:cNvSpPr/>
          <p:nvPr/>
        </p:nvSpPr>
        <p:spPr>
          <a:xfrm>
            <a:off x="3539758" y="1737307"/>
            <a:ext cx="2358085" cy="2463271"/>
          </a:xfrm>
          <a:prstGeom prst="rect">
            <a:avLst/>
          </a:prstGeom>
          <a:solidFill>
            <a:schemeClr val="accent2"/>
          </a:solidFill>
          <a:ln w="6350" cmpd="sng">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br>
              <a:rPr lang="zh-CN" altLang="en-US" sz="2000" b="1" dirty="0">
                <a:solidFill>
                  <a:schemeClr val="bg1"/>
                </a:solidFill>
                <a:cs typeface="+mn-ea"/>
                <a:sym typeface="+mn-lt"/>
              </a:rPr>
            </a:br>
            <a:br>
              <a:rPr lang="zh-CN" altLang="en-US" sz="2000" b="1" dirty="0">
                <a:solidFill>
                  <a:schemeClr val="bg1"/>
                </a:solidFill>
                <a:cs typeface="+mn-ea"/>
                <a:sym typeface="+mn-lt"/>
              </a:rPr>
            </a:b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grpSp>
        <p:nvGrpSpPr>
          <p:cNvPr id="12" name="íŝlíḋe">
            <a:extLst>
              <a:ext uri="{FF2B5EF4-FFF2-40B4-BE49-F238E27FC236}">
                <a16:creationId xmlns:a16="http://schemas.microsoft.com/office/drawing/2014/main" id="{0E14F6D7-318C-4C34-AF4F-7116DD71CAD8}"/>
              </a:ext>
            </a:extLst>
          </p:cNvPr>
          <p:cNvGrpSpPr/>
          <p:nvPr/>
        </p:nvGrpSpPr>
        <p:grpSpPr>
          <a:xfrm>
            <a:off x="596349" y="4509420"/>
            <a:ext cx="2547094" cy="1272713"/>
            <a:chOff x="8724785" y="1280479"/>
            <a:chExt cx="2547094" cy="1272713"/>
          </a:xfrm>
        </p:grpSpPr>
        <p:sp>
          <p:nvSpPr>
            <p:cNvPr id="22" name="íśľïďè">
              <a:extLst>
                <a:ext uri="{FF2B5EF4-FFF2-40B4-BE49-F238E27FC236}">
                  <a16:creationId xmlns:a16="http://schemas.microsoft.com/office/drawing/2014/main" id="{799983A3-9D4C-42DE-B3D2-3F86D5E9421C}"/>
                </a:ext>
              </a:extLst>
            </p:cNvPr>
            <p:cNvSpPr>
              <a:spLocks/>
            </p:cNvSpPr>
            <p:nvPr/>
          </p:nvSpPr>
          <p:spPr bwMode="auto">
            <a:xfrm>
              <a:off x="8724785" y="1776331"/>
              <a:ext cx="2547094" cy="7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eaLnBrk="1" hangingPunct="1">
                <a:lnSpc>
                  <a:spcPct val="120000"/>
                </a:lnSpc>
                <a:spcBef>
                  <a:spcPct val="0"/>
                </a:spcBef>
                <a:buFontTx/>
                <a:buNone/>
              </a:pPr>
              <a:r>
                <a:rPr lang="en-US" altLang="zh-CN" sz="1400" dirty="0">
                  <a:solidFill>
                    <a:srgbClr val="F99D33"/>
                  </a:solidFill>
                  <a:cs typeface="+mn-ea"/>
                  <a:sym typeface="+mn-lt"/>
                </a:rPr>
                <a:t>Click here to add content, content to match the title. </a:t>
              </a:r>
              <a:br>
                <a:rPr lang="zh-CN" altLang="en-US" sz="1400" dirty="0">
                  <a:solidFill>
                    <a:srgbClr val="F99D33"/>
                  </a:solidFill>
                  <a:cs typeface="+mn-ea"/>
                  <a:sym typeface="+mn-lt"/>
                </a:rPr>
              </a:br>
              <a:r>
                <a:rPr lang="zh-CN" altLang="en-US" sz="1400" dirty="0">
                  <a:solidFill>
                    <a:srgbClr val="F99D33"/>
                  </a:solidFill>
                  <a:cs typeface="+mn-ea"/>
                  <a:sym typeface="+mn-lt"/>
                </a:rPr>
                <a:t> </a:t>
              </a:r>
            </a:p>
          </p:txBody>
        </p:sp>
        <p:sp>
          <p:nvSpPr>
            <p:cNvPr id="23" name="iṥļiďé">
              <a:extLst>
                <a:ext uri="{FF2B5EF4-FFF2-40B4-BE49-F238E27FC236}">
                  <a16:creationId xmlns:a16="http://schemas.microsoft.com/office/drawing/2014/main" id="{CBB10269-ACC2-4A8E-81E2-6D53F8AEC76D}"/>
                </a:ext>
              </a:extLst>
            </p:cNvPr>
            <p:cNvSpPr txBox="1">
              <a:spLocks/>
            </p:cNvSpPr>
            <p:nvPr/>
          </p:nvSpPr>
          <p:spPr bwMode="auto">
            <a:xfrm>
              <a:off x="8724785" y="1280479"/>
              <a:ext cx="2547094" cy="57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eaLnBrk="1" hangingPunct="1">
                <a:spcBef>
                  <a:spcPct val="0"/>
                </a:spcBef>
                <a:buFontTx/>
                <a:buNone/>
              </a:pPr>
              <a:r>
                <a:rPr lang="en-US" altLang="zh-CN" sz="2400" b="1" dirty="0">
                  <a:solidFill>
                    <a:schemeClr val="accent1"/>
                  </a:solidFill>
                  <a:cs typeface="+mn-ea"/>
                  <a:sym typeface="+mn-lt"/>
                </a:rPr>
                <a:t>Add title text</a:t>
              </a:r>
              <a:endParaRPr lang="zh-CN" altLang="en-US" sz="2400" b="1" dirty="0">
                <a:solidFill>
                  <a:schemeClr val="accent1"/>
                </a:solidFill>
                <a:cs typeface="+mn-ea"/>
                <a:sym typeface="+mn-lt"/>
              </a:endParaRPr>
            </a:p>
          </p:txBody>
        </p:sp>
      </p:grpSp>
      <p:grpSp>
        <p:nvGrpSpPr>
          <p:cNvPr id="13" name="işlïḋê">
            <a:extLst>
              <a:ext uri="{FF2B5EF4-FFF2-40B4-BE49-F238E27FC236}">
                <a16:creationId xmlns:a16="http://schemas.microsoft.com/office/drawing/2014/main" id="{82CD0A1C-FD6C-44E8-9F90-45F1C12098C2}"/>
              </a:ext>
            </a:extLst>
          </p:cNvPr>
          <p:cNvGrpSpPr/>
          <p:nvPr/>
        </p:nvGrpSpPr>
        <p:grpSpPr>
          <a:xfrm>
            <a:off x="3350750" y="4509420"/>
            <a:ext cx="2547094" cy="1272713"/>
            <a:chOff x="8724785" y="1280479"/>
            <a:chExt cx="2547094" cy="1272713"/>
          </a:xfrm>
        </p:grpSpPr>
        <p:sp>
          <p:nvSpPr>
            <p:cNvPr id="20" name="îśḷïdè">
              <a:extLst>
                <a:ext uri="{FF2B5EF4-FFF2-40B4-BE49-F238E27FC236}">
                  <a16:creationId xmlns:a16="http://schemas.microsoft.com/office/drawing/2014/main" id="{F59FC116-7A17-4A55-A297-EEEF336BC791}"/>
                </a:ext>
              </a:extLst>
            </p:cNvPr>
            <p:cNvSpPr>
              <a:spLocks/>
            </p:cNvSpPr>
            <p:nvPr/>
          </p:nvSpPr>
          <p:spPr bwMode="auto">
            <a:xfrm>
              <a:off x="8724785" y="1776331"/>
              <a:ext cx="2547094" cy="7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eaLnBrk="1" hangingPunct="1">
                <a:lnSpc>
                  <a:spcPct val="120000"/>
                </a:lnSpc>
                <a:spcBef>
                  <a:spcPct val="0"/>
                </a:spcBef>
                <a:buFontTx/>
                <a:buNone/>
              </a:pPr>
              <a:r>
                <a:rPr lang="en-US" altLang="zh-CN" sz="1400" dirty="0">
                  <a:solidFill>
                    <a:srgbClr val="A2BC38"/>
                  </a:solidFill>
                  <a:cs typeface="+mn-ea"/>
                  <a:sym typeface="+mn-lt"/>
                </a:rPr>
                <a:t>Click here to add content, content to match the title. </a:t>
              </a:r>
              <a:br>
                <a:rPr lang="zh-CN" altLang="en-US" sz="1400" dirty="0">
                  <a:solidFill>
                    <a:srgbClr val="A2BC38"/>
                  </a:solidFill>
                  <a:cs typeface="+mn-ea"/>
                  <a:sym typeface="+mn-lt"/>
                </a:rPr>
              </a:br>
              <a:r>
                <a:rPr lang="zh-CN" altLang="en-US" sz="1400" dirty="0">
                  <a:solidFill>
                    <a:srgbClr val="A2BC38"/>
                  </a:solidFill>
                  <a:cs typeface="+mn-ea"/>
                  <a:sym typeface="+mn-lt"/>
                </a:rPr>
                <a:t> </a:t>
              </a:r>
            </a:p>
          </p:txBody>
        </p:sp>
        <p:sp>
          <p:nvSpPr>
            <p:cNvPr id="21" name="islídé">
              <a:extLst>
                <a:ext uri="{FF2B5EF4-FFF2-40B4-BE49-F238E27FC236}">
                  <a16:creationId xmlns:a16="http://schemas.microsoft.com/office/drawing/2014/main" id="{E4333540-A70F-47A7-B1FC-92F55E4D811D}"/>
                </a:ext>
              </a:extLst>
            </p:cNvPr>
            <p:cNvSpPr txBox="1">
              <a:spLocks/>
            </p:cNvSpPr>
            <p:nvPr/>
          </p:nvSpPr>
          <p:spPr bwMode="auto">
            <a:xfrm>
              <a:off x="8724785" y="1280479"/>
              <a:ext cx="2547094" cy="57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eaLnBrk="1" hangingPunct="1">
                <a:spcBef>
                  <a:spcPct val="0"/>
                </a:spcBef>
                <a:buFontTx/>
                <a:buNone/>
              </a:pPr>
              <a:r>
                <a:rPr lang="en-US" altLang="zh-CN" sz="2400" b="1" dirty="0">
                  <a:solidFill>
                    <a:schemeClr val="accent2"/>
                  </a:solidFill>
                  <a:cs typeface="+mn-ea"/>
                  <a:sym typeface="+mn-lt"/>
                </a:rPr>
                <a:t>Add title text</a:t>
              </a:r>
              <a:endParaRPr lang="zh-CN" altLang="en-US" sz="2400" b="1" dirty="0">
                <a:solidFill>
                  <a:schemeClr val="accent2"/>
                </a:solidFill>
                <a:cs typeface="+mn-ea"/>
                <a:sym typeface="+mn-lt"/>
              </a:endParaRPr>
            </a:p>
          </p:txBody>
        </p:sp>
      </p:grpSp>
      <p:grpSp>
        <p:nvGrpSpPr>
          <p:cNvPr id="14" name="íṧļîďè">
            <a:extLst>
              <a:ext uri="{FF2B5EF4-FFF2-40B4-BE49-F238E27FC236}">
                <a16:creationId xmlns:a16="http://schemas.microsoft.com/office/drawing/2014/main" id="{4C7A91D7-7CCC-4727-8CDA-90FDE832004E}"/>
              </a:ext>
            </a:extLst>
          </p:cNvPr>
          <p:cNvGrpSpPr/>
          <p:nvPr/>
        </p:nvGrpSpPr>
        <p:grpSpPr>
          <a:xfrm>
            <a:off x="6105151" y="4509420"/>
            <a:ext cx="2547094" cy="1272713"/>
            <a:chOff x="8724785" y="1280479"/>
            <a:chExt cx="2547094" cy="1272713"/>
          </a:xfrm>
        </p:grpSpPr>
        <p:sp>
          <p:nvSpPr>
            <p:cNvPr id="18" name="îsḻíďê">
              <a:extLst>
                <a:ext uri="{FF2B5EF4-FFF2-40B4-BE49-F238E27FC236}">
                  <a16:creationId xmlns:a16="http://schemas.microsoft.com/office/drawing/2014/main" id="{220295B5-E19E-44C2-B514-2937D84186DD}"/>
                </a:ext>
              </a:extLst>
            </p:cNvPr>
            <p:cNvSpPr>
              <a:spLocks/>
            </p:cNvSpPr>
            <p:nvPr/>
          </p:nvSpPr>
          <p:spPr bwMode="auto">
            <a:xfrm>
              <a:off x="8724785" y="1776331"/>
              <a:ext cx="2547094" cy="7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eaLnBrk="1" hangingPunct="1">
                <a:lnSpc>
                  <a:spcPct val="120000"/>
                </a:lnSpc>
                <a:spcBef>
                  <a:spcPct val="0"/>
                </a:spcBef>
                <a:buFontTx/>
                <a:buNone/>
              </a:pPr>
              <a:r>
                <a:rPr lang="en-US" altLang="zh-CN" sz="1400" dirty="0">
                  <a:solidFill>
                    <a:srgbClr val="068F90"/>
                  </a:solidFill>
                  <a:cs typeface="+mn-ea"/>
                  <a:sym typeface="+mn-lt"/>
                </a:rPr>
                <a:t>Click here to add content, content to match the title. </a:t>
              </a:r>
              <a:br>
                <a:rPr lang="zh-CN" altLang="en-US" sz="1400" dirty="0">
                  <a:solidFill>
                    <a:srgbClr val="068F90"/>
                  </a:solidFill>
                  <a:cs typeface="+mn-ea"/>
                  <a:sym typeface="+mn-lt"/>
                </a:rPr>
              </a:br>
              <a:r>
                <a:rPr lang="zh-CN" altLang="en-US" sz="1400" dirty="0">
                  <a:solidFill>
                    <a:srgbClr val="068F90"/>
                  </a:solidFill>
                  <a:cs typeface="+mn-ea"/>
                  <a:sym typeface="+mn-lt"/>
                </a:rPr>
                <a:t> </a:t>
              </a:r>
            </a:p>
          </p:txBody>
        </p:sp>
        <p:sp>
          <p:nvSpPr>
            <p:cNvPr id="19" name="iŝļîḓe">
              <a:extLst>
                <a:ext uri="{FF2B5EF4-FFF2-40B4-BE49-F238E27FC236}">
                  <a16:creationId xmlns:a16="http://schemas.microsoft.com/office/drawing/2014/main" id="{64F41722-6439-487A-95C8-BB48A013ADC2}"/>
                </a:ext>
              </a:extLst>
            </p:cNvPr>
            <p:cNvSpPr txBox="1">
              <a:spLocks/>
            </p:cNvSpPr>
            <p:nvPr/>
          </p:nvSpPr>
          <p:spPr bwMode="auto">
            <a:xfrm>
              <a:off x="8724785" y="1280479"/>
              <a:ext cx="2547094" cy="57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eaLnBrk="1" hangingPunct="1">
                <a:spcBef>
                  <a:spcPct val="0"/>
                </a:spcBef>
                <a:buFontTx/>
                <a:buNone/>
              </a:pPr>
              <a:r>
                <a:rPr lang="en-US" altLang="zh-CN" sz="2400" b="1" dirty="0">
                  <a:solidFill>
                    <a:srgbClr val="068F90"/>
                  </a:solidFill>
                  <a:cs typeface="+mn-ea"/>
                  <a:sym typeface="+mn-lt"/>
                </a:rPr>
                <a:t>Add title text</a:t>
              </a:r>
              <a:endParaRPr lang="zh-CN" altLang="en-US" sz="2400" b="1" dirty="0">
                <a:solidFill>
                  <a:srgbClr val="068F90"/>
                </a:solidFill>
                <a:cs typeface="+mn-ea"/>
                <a:sym typeface="+mn-lt"/>
              </a:endParaRPr>
            </a:p>
          </p:txBody>
        </p:sp>
      </p:grpSp>
      <p:grpSp>
        <p:nvGrpSpPr>
          <p:cNvPr id="15" name="işļíḋe">
            <a:extLst>
              <a:ext uri="{FF2B5EF4-FFF2-40B4-BE49-F238E27FC236}">
                <a16:creationId xmlns:a16="http://schemas.microsoft.com/office/drawing/2014/main" id="{26743098-5BD8-469A-92E4-C2F4A4C0D016}"/>
              </a:ext>
            </a:extLst>
          </p:cNvPr>
          <p:cNvGrpSpPr/>
          <p:nvPr/>
        </p:nvGrpSpPr>
        <p:grpSpPr>
          <a:xfrm>
            <a:off x="8859553" y="4509420"/>
            <a:ext cx="2547094" cy="1272713"/>
            <a:chOff x="8724785" y="1280479"/>
            <a:chExt cx="2547094" cy="1272713"/>
          </a:xfrm>
        </p:grpSpPr>
        <p:sp>
          <p:nvSpPr>
            <p:cNvPr id="16" name="îsḻïḍè">
              <a:extLst>
                <a:ext uri="{FF2B5EF4-FFF2-40B4-BE49-F238E27FC236}">
                  <a16:creationId xmlns:a16="http://schemas.microsoft.com/office/drawing/2014/main" id="{65178619-5A0A-40C1-B222-AD9986BEA8DF}"/>
                </a:ext>
              </a:extLst>
            </p:cNvPr>
            <p:cNvSpPr>
              <a:spLocks/>
            </p:cNvSpPr>
            <p:nvPr/>
          </p:nvSpPr>
          <p:spPr bwMode="auto">
            <a:xfrm>
              <a:off x="8724785" y="1776331"/>
              <a:ext cx="2547094" cy="7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eaLnBrk="1" hangingPunct="1">
                <a:lnSpc>
                  <a:spcPct val="120000"/>
                </a:lnSpc>
                <a:spcBef>
                  <a:spcPct val="0"/>
                </a:spcBef>
                <a:buFontTx/>
                <a:buNone/>
              </a:pPr>
              <a:r>
                <a:rPr lang="en-US" altLang="zh-CN" sz="1400" dirty="0">
                  <a:solidFill>
                    <a:srgbClr val="643672"/>
                  </a:solidFill>
                  <a:cs typeface="+mn-ea"/>
                  <a:sym typeface="+mn-lt"/>
                </a:rPr>
                <a:t>Click here to add content, content to match the title. </a:t>
              </a:r>
              <a:br>
                <a:rPr lang="zh-CN" altLang="en-US" sz="1400" dirty="0">
                  <a:solidFill>
                    <a:srgbClr val="643672"/>
                  </a:solidFill>
                  <a:cs typeface="+mn-ea"/>
                  <a:sym typeface="+mn-lt"/>
                </a:rPr>
              </a:br>
              <a:r>
                <a:rPr lang="zh-CN" altLang="en-US" sz="1400" dirty="0">
                  <a:solidFill>
                    <a:srgbClr val="643672"/>
                  </a:solidFill>
                  <a:cs typeface="+mn-ea"/>
                  <a:sym typeface="+mn-lt"/>
                </a:rPr>
                <a:t> </a:t>
              </a:r>
            </a:p>
          </p:txBody>
        </p:sp>
        <p:sp>
          <p:nvSpPr>
            <p:cNvPr id="17" name="îś1iďê">
              <a:extLst>
                <a:ext uri="{FF2B5EF4-FFF2-40B4-BE49-F238E27FC236}">
                  <a16:creationId xmlns:a16="http://schemas.microsoft.com/office/drawing/2014/main" id="{5687E678-ECF1-421F-AB67-9B189B649A0A}"/>
                </a:ext>
              </a:extLst>
            </p:cNvPr>
            <p:cNvSpPr txBox="1">
              <a:spLocks/>
            </p:cNvSpPr>
            <p:nvPr/>
          </p:nvSpPr>
          <p:spPr bwMode="auto">
            <a:xfrm>
              <a:off x="8724785" y="1280479"/>
              <a:ext cx="2547094" cy="57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eaLnBrk="1" hangingPunct="1">
                <a:spcBef>
                  <a:spcPct val="0"/>
                </a:spcBef>
                <a:buFontTx/>
                <a:buNone/>
              </a:pPr>
              <a:r>
                <a:rPr lang="en-US" altLang="zh-CN" sz="2400" b="1" dirty="0">
                  <a:solidFill>
                    <a:srgbClr val="643672"/>
                  </a:solidFill>
                  <a:cs typeface="+mn-ea"/>
                  <a:sym typeface="+mn-lt"/>
                </a:rPr>
                <a:t>Add title text</a:t>
              </a:r>
              <a:endParaRPr lang="zh-CN" altLang="en-US" sz="2400" b="1" dirty="0">
                <a:solidFill>
                  <a:srgbClr val="643672"/>
                </a:solidFill>
                <a:cs typeface="+mn-ea"/>
                <a:sym typeface="+mn-lt"/>
              </a:endParaRPr>
            </a:p>
          </p:txBody>
        </p:sp>
      </p:grpSp>
      <p:sp>
        <p:nvSpPr>
          <p:cNvPr id="24" name="ïṥľídè">
            <a:extLst>
              <a:ext uri="{FF2B5EF4-FFF2-40B4-BE49-F238E27FC236}">
                <a16:creationId xmlns:a16="http://schemas.microsoft.com/office/drawing/2014/main" id="{C8F865CB-BD37-4E48-BC38-E67294C6FEB8}"/>
              </a:ext>
            </a:extLst>
          </p:cNvPr>
          <p:cNvSpPr/>
          <p:nvPr/>
        </p:nvSpPr>
        <p:spPr bwMode="auto">
          <a:xfrm>
            <a:off x="0" y="256356"/>
            <a:ext cx="3274352" cy="446628"/>
          </a:xfrm>
          <a:prstGeom prst="homePlate">
            <a:avLst/>
          </a:prstGeom>
          <a:solidFill>
            <a:schemeClr val="accent5">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
        <p:nvSpPr>
          <p:cNvPr id="25" name="iṧḻïḑe">
            <a:extLst>
              <a:ext uri="{FF2B5EF4-FFF2-40B4-BE49-F238E27FC236}">
                <a16:creationId xmlns:a16="http://schemas.microsoft.com/office/drawing/2014/main" id="{CE64E48E-DA0B-4E2E-B194-5110E88BD87C}"/>
              </a:ext>
            </a:extLst>
          </p:cNvPr>
          <p:cNvSpPr>
            <a:spLocks/>
          </p:cNvSpPr>
          <p:nvPr/>
        </p:nvSpPr>
        <p:spPr bwMode="auto">
          <a:xfrm>
            <a:off x="1589999" y="2163090"/>
            <a:ext cx="821897" cy="757804"/>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bg1"/>
          </a:solidFill>
          <a:ln>
            <a:noFill/>
          </a:ln>
          <a:effectLst/>
        </p:spPr>
        <p:txBody>
          <a:bodyPr anchor="ctr"/>
          <a:lstStyle/>
          <a:p>
            <a:pPr algn="ctr"/>
            <a:endParaRPr>
              <a:cs typeface="+mn-ea"/>
              <a:sym typeface="+mn-lt"/>
            </a:endParaRPr>
          </a:p>
        </p:txBody>
      </p:sp>
      <p:sp>
        <p:nvSpPr>
          <p:cNvPr id="26" name="iṧḻïḑe">
            <a:extLst>
              <a:ext uri="{FF2B5EF4-FFF2-40B4-BE49-F238E27FC236}">
                <a16:creationId xmlns:a16="http://schemas.microsoft.com/office/drawing/2014/main" id="{B4337018-46EC-4113-8667-ED407FEC1426}"/>
              </a:ext>
            </a:extLst>
          </p:cNvPr>
          <p:cNvSpPr>
            <a:spLocks/>
          </p:cNvSpPr>
          <p:nvPr/>
        </p:nvSpPr>
        <p:spPr bwMode="auto">
          <a:xfrm>
            <a:off x="4307851" y="2165275"/>
            <a:ext cx="821897" cy="757804"/>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bg1"/>
          </a:solidFill>
          <a:ln>
            <a:noFill/>
          </a:ln>
          <a:effectLst/>
        </p:spPr>
        <p:txBody>
          <a:bodyPr anchor="ctr"/>
          <a:lstStyle/>
          <a:p>
            <a:pPr algn="ctr"/>
            <a:endParaRPr>
              <a:cs typeface="+mn-ea"/>
              <a:sym typeface="+mn-lt"/>
            </a:endParaRPr>
          </a:p>
        </p:txBody>
      </p:sp>
      <p:sp>
        <p:nvSpPr>
          <p:cNvPr id="27" name="iṧḻïḑe">
            <a:extLst>
              <a:ext uri="{FF2B5EF4-FFF2-40B4-BE49-F238E27FC236}">
                <a16:creationId xmlns:a16="http://schemas.microsoft.com/office/drawing/2014/main" id="{C23353CD-F133-450C-BA81-24CA47561EE4}"/>
              </a:ext>
            </a:extLst>
          </p:cNvPr>
          <p:cNvSpPr>
            <a:spLocks/>
          </p:cNvSpPr>
          <p:nvPr/>
        </p:nvSpPr>
        <p:spPr bwMode="auto">
          <a:xfrm>
            <a:off x="7080528" y="2163090"/>
            <a:ext cx="821897" cy="757804"/>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bg1"/>
          </a:solidFill>
          <a:ln>
            <a:noFill/>
          </a:ln>
          <a:effectLst/>
        </p:spPr>
        <p:txBody>
          <a:bodyPr anchor="ctr"/>
          <a:lstStyle/>
          <a:p>
            <a:pPr algn="ctr"/>
            <a:endParaRPr>
              <a:cs typeface="+mn-ea"/>
              <a:sym typeface="+mn-lt"/>
            </a:endParaRPr>
          </a:p>
        </p:txBody>
      </p:sp>
      <p:sp>
        <p:nvSpPr>
          <p:cNvPr id="28" name="iṧḻïḑe">
            <a:extLst>
              <a:ext uri="{FF2B5EF4-FFF2-40B4-BE49-F238E27FC236}">
                <a16:creationId xmlns:a16="http://schemas.microsoft.com/office/drawing/2014/main" id="{35D5CDA8-AFF7-498D-A95B-27A34857C6E0}"/>
              </a:ext>
            </a:extLst>
          </p:cNvPr>
          <p:cNvSpPr>
            <a:spLocks/>
          </p:cNvSpPr>
          <p:nvPr/>
        </p:nvSpPr>
        <p:spPr bwMode="auto">
          <a:xfrm>
            <a:off x="9798380" y="2165275"/>
            <a:ext cx="821897" cy="757804"/>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bg1"/>
          </a:solidFill>
          <a:ln>
            <a:noFill/>
          </a:ln>
          <a:effectLst/>
        </p:spPr>
        <p:txBody>
          <a:bodyPr anchor="ctr"/>
          <a:lstStyle/>
          <a:p>
            <a:pPr algn="ctr"/>
            <a:endParaRPr>
              <a:cs typeface="+mn-ea"/>
              <a:sym typeface="+mn-lt"/>
            </a:endParaRPr>
          </a:p>
        </p:txBody>
      </p:sp>
    </p:spTree>
    <p:extLst>
      <p:ext uri="{BB962C8B-B14F-4D97-AF65-F5344CB8AC3E}">
        <p14:creationId xmlns:p14="http://schemas.microsoft.com/office/powerpoint/2010/main" val="42135152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heel(1)">
                                      <p:cBhvr>
                                        <p:cTn id="18" dur="2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heel(1)">
                                      <p:cBhvr>
                                        <p:cTn id="26" dur="2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5" grpId="0" animBg="1"/>
      <p:bldP spid="26"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0">
            <a:extLst>
              <a:ext uri="{FF2B5EF4-FFF2-40B4-BE49-F238E27FC236}">
                <a16:creationId xmlns:a16="http://schemas.microsoft.com/office/drawing/2014/main" id="{C872FE98-9735-4029-8EE7-AE9A7898307D}"/>
              </a:ext>
            </a:extLst>
          </p:cNvPr>
          <p:cNvCxnSpPr/>
          <p:nvPr/>
        </p:nvCxnSpPr>
        <p:spPr>
          <a:xfrm>
            <a:off x="1344861" y="3262500"/>
            <a:ext cx="2518891" cy="0"/>
          </a:xfrm>
          <a:prstGeom prst="line">
            <a:avLst/>
          </a:prstGeom>
          <a:ln w="19050">
            <a:solidFill>
              <a:srgbClr val="068F90"/>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8AFEBCDF-D84B-4D88-8CB4-ADE450EC311C}"/>
              </a:ext>
            </a:extLst>
          </p:cNvPr>
          <p:cNvCxnSpPr/>
          <p:nvPr/>
        </p:nvCxnSpPr>
        <p:spPr>
          <a:xfrm>
            <a:off x="11501139" y="3260482"/>
            <a:ext cx="720000" cy="0"/>
          </a:xfrm>
          <a:prstGeom prst="line">
            <a:avLst/>
          </a:prstGeom>
          <a:ln w="19050">
            <a:solidFill>
              <a:schemeClr val="bg1">
                <a:lumMod val="85000"/>
              </a:schemeClr>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6" name="Straight Connector 2">
            <a:extLst>
              <a:ext uri="{FF2B5EF4-FFF2-40B4-BE49-F238E27FC236}">
                <a16:creationId xmlns:a16="http://schemas.microsoft.com/office/drawing/2014/main" id="{263543BA-5D7F-419D-9FC5-9921E669719A}"/>
              </a:ext>
            </a:extLst>
          </p:cNvPr>
          <p:cNvCxnSpPr/>
          <p:nvPr/>
        </p:nvCxnSpPr>
        <p:spPr>
          <a:xfrm>
            <a:off x="8447107" y="3260482"/>
            <a:ext cx="1440000" cy="0"/>
          </a:xfrm>
          <a:prstGeom prst="line">
            <a:avLst/>
          </a:prstGeom>
          <a:ln w="19050">
            <a:solidFill>
              <a:srgbClr val="068F90"/>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3">
            <a:extLst>
              <a:ext uri="{FF2B5EF4-FFF2-40B4-BE49-F238E27FC236}">
                <a16:creationId xmlns:a16="http://schemas.microsoft.com/office/drawing/2014/main" id="{E4BC1BC2-D126-4A5B-85CB-0E4FB5749857}"/>
              </a:ext>
            </a:extLst>
          </p:cNvPr>
          <p:cNvCxnSpPr/>
          <p:nvPr/>
        </p:nvCxnSpPr>
        <p:spPr>
          <a:xfrm>
            <a:off x="5422027" y="3262500"/>
            <a:ext cx="1440000" cy="0"/>
          </a:xfrm>
          <a:prstGeom prst="line">
            <a:avLst/>
          </a:prstGeom>
          <a:ln w="19050">
            <a:solidFill>
              <a:srgbClr val="068F90"/>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5">
            <a:extLst>
              <a:ext uri="{FF2B5EF4-FFF2-40B4-BE49-F238E27FC236}">
                <a16:creationId xmlns:a16="http://schemas.microsoft.com/office/drawing/2014/main" id="{128195D1-2138-4F70-8D78-500D7F46C431}"/>
              </a:ext>
            </a:extLst>
          </p:cNvPr>
          <p:cNvCxnSpPr/>
          <p:nvPr/>
        </p:nvCxnSpPr>
        <p:spPr>
          <a:xfrm rot="5400000">
            <a:off x="1074861" y="3007968"/>
            <a:ext cx="540000" cy="0"/>
          </a:xfrm>
          <a:prstGeom prst="line">
            <a:avLst/>
          </a:prstGeom>
          <a:ln w="19050">
            <a:solidFill>
              <a:srgbClr val="068F90"/>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9" name="ïšľîďè">
            <a:extLst>
              <a:ext uri="{FF2B5EF4-FFF2-40B4-BE49-F238E27FC236}">
                <a16:creationId xmlns:a16="http://schemas.microsoft.com/office/drawing/2014/main" id="{E41938CF-C898-447A-A50D-C35E2EAE696E}"/>
              </a:ext>
            </a:extLst>
          </p:cNvPr>
          <p:cNvSpPr/>
          <p:nvPr/>
        </p:nvSpPr>
        <p:spPr>
          <a:xfrm>
            <a:off x="780221" y="1333228"/>
            <a:ext cx="2304451" cy="1622728"/>
          </a:xfrm>
          <a:prstGeom prst="parallelogram">
            <a:avLst/>
          </a:prstGeom>
          <a:blipFill dpi="0" rotWithShape="1">
            <a:blip r:embed="rId4"/>
            <a:srcRect/>
            <a:stretch>
              <a:fillRect l="-52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ïṧḷiḓè">
            <a:extLst>
              <a:ext uri="{FF2B5EF4-FFF2-40B4-BE49-F238E27FC236}">
                <a16:creationId xmlns:a16="http://schemas.microsoft.com/office/drawing/2014/main" id="{C34E4198-DCFE-4903-BD2C-EF68641E559A}"/>
              </a:ext>
            </a:extLst>
          </p:cNvPr>
          <p:cNvSpPr/>
          <p:nvPr/>
        </p:nvSpPr>
        <p:spPr>
          <a:xfrm>
            <a:off x="3554433" y="2403667"/>
            <a:ext cx="2304451" cy="1622728"/>
          </a:xfrm>
          <a:prstGeom prst="parallelogram">
            <a:avLst/>
          </a:prstGeom>
          <a:blipFill dpi="0" rotWithShape="1">
            <a:blip r:embed="rId5"/>
            <a:srcRect/>
            <a:stretch>
              <a:fillRect l="-30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iŝlîdê">
            <a:extLst>
              <a:ext uri="{FF2B5EF4-FFF2-40B4-BE49-F238E27FC236}">
                <a16:creationId xmlns:a16="http://schemas.microsoft.com/office/drawing/2014/main" id="{90CBC1C8-B0B5-4E7F-A197-C577C387A1F8}"/>
              </a:ext>
            </a:extLst>
          </p:cNvPr>
          <p:cNvSpPr/>
          <p:nvPr/>
        </p:nvSpPr>
        <p:spPr>
          <a:xfrm>
            <a:off x="6587158" y="2403667"/>
            <a:ext cx="2304450" cy="1622728"/>
          </a:xfrm>
          <a:prstGeom prst="parallelogram">
            <a:avLst/>
          </a:prstGeom>
          <a:blipFill dpi="0" rotWithShape="1">
            <a:blip r:embed="rId6"/>
            <a:srcRect/>
            <a:stretch>
              <a:fillRect l="-36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iṩlîďe">
            <a:extLst>
              <a:ext uri="{FF2B5EF4-FFF2-40B4-BE49-F238E27FC236}">
                <a16:creationId xmlns:a16="http://schemas.microsoft.com/office/drawing/2014/main" id="{350A9547-BB51-4723-A9C3-B2A238E89ECB}"/>
              </a:ext>
            </a:extLst>
          </p:cNvPr>
          <p:cNvSpPr/>
          <p:nvPr/>
        </p:nvSpPr>
        <p:spPr>
          <a:xfrm>
            <a:off x="9676671" y="2403667"/>
            <a:ext cx="2304451" cy="1622728"/>
          </a:xfrm>
          <a:prstGeom prst="parallelogram">
            <a:avLst/>
          </a:prstGeom>
          <a:blipFill dpi="0" rotWithShape="1">
            <a:blip r:embed="rId7"/>
            <a:srcRect/>
            <a:stretch>
              <a:fillRect l="-3000" r="-7000" b="-9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3" name="ï$ļîḓé">
            <a:extLst>
              <a:ext uri="{FF2B5EF4-FFF2-40B4-BE49-F238E27FC236}">
                <a16:creationId xmlns:a16="http://schemas.microsoft.com/office/drawing/2014/main" id="{21CBE9AC-290B-41A8-9572-8B61AADCFE30}"/>
              </a:ext>
            </a:extLst>
          </p:cNvPr>
          <p:cNvGrpSpPr/>
          <p:nvPr/>
        </p:nvGrpSpPr>
        <p:grpSpPr>
          <a:xfrm>
            <a:off x="503095" y="2655689"/>
            <a:ext cx="1707372" cy="352288"/>
            <a:chOff x="706283" y="5442427"/>
            <a:chExt cx="1707372" cy="352288"/>
          </a:xfrm>
        </p:grpSpPr>
        <p:sp>
          <p:nvSpPr>
            <p:cNvPr id="35" name="ïṡļïḓe">
              <a:extLst>
                <a:ext uri="{FF2B5EF4-FFF2-40B4-BE49-F238E27FC236}">
                  <a16:creationId xmlns:a16="http://schemas.microsoft.com/office/drawing/2014/main" id="{2AF4D5BC-CC87-4C9E-A7D1-00DEF00A5635}"/>
                </a:ext>
              </a:extLst>
            </p:cNvPr>
            <p:cNvSpPr>
              <a:spLocks noChangeAspect="1"/>
            </p:cNvSpPr>
            <p:nvPr/>
          </p:nvSpPr>
          <p:spPr>
            <a:xfrm>
              <a:off x="706283" y="5442427"/>
              <a:ext cx="1707372" cy="352288"/>
            </a:xfrm>
            <a:prstGeom prst="parallelogram">
              <a:avLst/>
            </a:prstGeom>
            <a:solidFill>
              <a:schemeClr val="bg1"/>
            </a:solidFill>
            <a:ln>
              <a:solidFill>
                <a:srgbClr val="068F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cs typeface="+mn-ea"/>
                <a:sym typeface="+mn-lt"/>
              </a:endParaRPr>
            </a:p>
          </p:txBody>
        </p:sp>
        <p:sp>
          <p:nvSpPr>
            <p:cNvPr id="36" name="isļïḑe">
              <a:extLst>
                <a:ext uri="{FF2B5EF4-FFF2-40B4-BE49-F238E27FC236}">
                  <a16:creationId xmlns:a16="http://schemas.microsoft.com/office/drawing/2014/main" id="{EE660F79-D2F0-42A7-B56F-CDA4C4C81565}"/>
                </a:ext>
              </a:extLst>
            </p:cNvPr>
            <p:cNvSpPr txBox="1"/>
            <p:nvPr/>
          </p:nvSpPr>
          <p:spPr>
            <a:xfrm>
              <a:off x="928054" y="5470080"/>
              <a:ext cx="1277257" cy="307777"/>
            </a:xfrm>
            <a:prstGeom prst="rect">
              <a:avLst/>
            </a:prstGeom>
            <a:noFill/>
          </p:spPr>
          <p:txBody>
            <a:bodyPr wrap="none">
              <a:normAutofit fontScale="92500" lnSpcReduction="10000"/>
            </a:bodyPr>
            <a:lstStyle/>
            <a:p>
              <a:pPr lvl="0" algn="ctr"/>
              <a:r>
                <a:rPr lang="en-US" altLang="zh-CN" sz="1600" b="1" dirty="0">
                  <a:solidFill>
                    <a:srgbClr val="068F90"/>
                  </a:solidFill>
                  <a:cs typeface="+mn-ea"/>
                  <a:sym typeface="+mn-lt"/>
                </a:rPr>
                <a:t>Add title text</a:t>
              </a:r>
              <a:endParaRPr lang="zh-CN" altLang="en-US" sz="1600" b="1" dirty="0">
                <a:solidFill>
                  <a:srgbClr val="068F90"/>
                </a:solidFill>
                <a:cs typeface="+mn-ea"/>
                <a:sym typeface="+mn-lt"/>
              </a:endParaRPr>
            </a:p>
          </p:txBody>
        </p:sp>
      </p:grpSp>
      <p:grpSp>
        <p:nvGrpSpPr>
          <p:cNvPr id="14" name="îṥ1ïḍê">
            <a:extLst>
              <a:ext uri="{FF2B5EF4-FFF2-40B4-BE49-F238E27FC236}">
                <a16:creationId xmlns:a16="http://schemas.microsoft.com/office/drawing/2014/main" id="{FE301FE7-524C-445B-B083-390FF9538061}"/>
              </a:ext>
            </a:extLst>
          </p:cNvPr>
          <p:cNvGrpSpPr/>
          <p:nvPr/>
        </p:nvGrpSpPr>
        <p:grpSpPr>
          <a:xfrm>
            <a:off x="3293016" y="3819577"/>
            <a:ext cx="1707372" cy="352288"/>
            <a:chOff x="706283" y="5442427"/>
            <a:chExt cx="1707372" cy="352288"/>
          </a:xfrm>
        </p:grpSpPr>
        <p:sp>
          <p:nvSpPr>
            <p:cNvPr id="33" name="iŝḻïḍè">
              <a:extLst>
                <a:ext uri="{FF2B5EF4-FFF2-40B4-BE49-F238E27FC236}">
                  <a16:creationId xmlns:a16="http://schemas.microsoft.com/office/drawing/2014/main" id="{5437C999-7333-4807-A4DF-9EB9AB44FB7C}"/>
                </a:ext>
              </a:extLst>
            </p:cNvPr>
            <p:cNvSpPr>
              <a:spLocks noChangeAspect="1"/>
            </p:cNvSpPr>
            <p:nvPr/>
          </p:nvSpPr>
          <p:spPr>
            <a:xfrm>
              <a:off x="706283" y="5442427"/>
              <a:ext cx="1707372" cy="352288"/>
            </a:xfrm>
            <a:prstGeom prst="parallelogram">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cs typeface="+mn-ea"/>
                <a:sym typeface="+mn-lt"/>
              </a:endParaRPr>
            </a:p>
          </p:txBody>
        </p:sp>
        <p:sp>
          <p:nvSpPr>
            <p:cNvPr id="34" name="îṥļíḍê">
              <a:extLst>
                <a:ext uri="{FF2B5EF4-FFF2-40B4-BE49-F238E27FC236}">
                  <a16:creationId xmlns:a16="http://schemas.microsoft.com/office/drawing/2014/main" id="{2EC5DB4A-1244-4325-9A2F-27989938E6EA}"/>
                </a:ext>
              </a:extLst>
            </p:cNvPr>
            <p:cNvSpPr txBox="1"/>
            <p:nvPr/>
          </p:nvSpPr>
          <p:spPr>
            <a:xfrm>
              <a:off x="928054" y="5470080"/>
              <a:ext cx="1277257" cy="307777"/>
            </a:xfrm>
            <a:prstGeom prst="rect">
              <a:avLst/>
            </a:prstGeom>
            <a:noFill/>
          </p:spPr>
          <p:txBody>
            <a:bodyPr wrap="none">
              <a:normAutofit fontScale="92500" lnSpcReduction="10000"/>
            </a:bodyPr>
            <a:lstStyle/>
            <a:p>
              <a:pPr lvl="0" algn="ctr"/>
              <a:r>
                <a:rPr lang="en-US" altLang="zh-CN" sz="1600" b="1" dirty="0">
                  <a:solidFill>
                    <a:schemeClr val="accent4"/>
                  </a:solidFill>
                  <a:cs typeface="+mn-ea"/>
                  <a:sym typeface="+mn-lt"/>
                </a:rPr>
                <a:t>Add title text</a:t>
              </a:r>
              <a:endParaRPr lang="zh-CN" altLang="en-US" sz="1600" b="1" dirty="0">
                <a:solidFill>
                  <a:schemeClr val="accent4"/>
                </a:solidFill>
                <a:cs typeface="+mn-ea"/>
                <a:sym typeface="+mn-lt"/>
              </a:endParaRPr>
            </a:p>
          </p:txBody>
        </p:sp>
      </p:grpSp>
      <p:grpSp>
        <p:nvGrpSpPr>
          <p:cNvPr id="15" name="ïṥḷïḓê">
            <a:extLst>
              <a:ext uri="{FF2B5EF4-FFF2-40B4-BE49-F238E27FC236}">
                <a16:creationId xmlns:a16="http://schemas.microsoft.com/office/drawing/2014/main" id="{DB687BE3-55CF-40E6-9F87-5A94230A7E55}"/>
              </a:ext>
            </a:extLst>
          </p:cNvPr>
          <p:cNvGrpSpPr/>
          <p:nvPr/>
        </p:nvGrpSpPr>
        <p:grpSpPr>
          <a:xfrm>
            <a:off x="6347048" y="3819577"/>
            <a:ext cx="1707372" cy="352288"/>
            <a:chOff x="706283" y="5442427"/>
            <a:chExt cx="1707372" cy="352288"/>
          </a:xfrm>
        </p:grpSpPr>
        <p:sp>
          <p:nvSpPr>
            <p:cNvPr id="31" name="ïṡlíḋê">
              <a:extLst>
                <a:ext uri="{FF2B5EF4-FFF2-40B4-BE49-F238E27FC236}">
                  <a16:creationId xmlns:a16="http://schemas.microsoft.com/office/drawing/2014/main" id="{3FC0C5EA-E4C1-4AEA-A7CD-36351AA03F67}"/>
                </a:ext>
              </a:extLst>
            </p:cNvPr>
            <p:cNvSpPr>
              <a:spLocks noChangeAspect="1"/>
            </p:cNvSpPr>
            <p:nvPr/>
          </p:nvSpPr>
          <p:spPr>
            <a:xfrm>
              <a:off x="706283" y="5442427"/>
              <a:ext cx="1707372" cy="352288"/>
            </a:xfrm>
            <a:prstGeom prst="parallelogram">
              <a:avLst/>
            </a:prstGeom>
            <a:solidFill>
              <a:schemeClr val="bg1"/>
            </a:solidFill>
            <a:ln>
              <a:solidFill>
                <a:srgbClr val="068F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cs typeface="+mn-ea"/>
                <a:sym typeface="+mn-lt"/>
              </a:endParaRPr>
            </a:p>
          </p:txBody>
        </p:sp>
        <p:sp>
          <p:nvSpPr>
            <p:cNvPr id="32" name="iśḻíďé">
              <a:extLst>
                <a:ext uri="{FF2B5EF4-FFF2-40B4-BE49-F238E27FC236}">
                  <a16:creationId xmlns:a16="http://schemas.microsoft.com/office/drawing/2014/main" id="{F9ECB1B8-332D-41CD-B5BF-55BF6A22BE25}"/>
                </a:ext>
              </a:extLst>
            </p:cNvPr>
            <p:cNvSpPr txBox="1"/>
            <p:nvPr/>
          </p:nvSpPr>
          <p:spPr>
            <a:xfrm>
              <a:off x="928054" y="5470080"/>
              <a:ext cx="1277257" cy="307777"/>
            </a:xfrm>
            <a:prstGeom prst="rect">
              <a:avLst/>
            </a:prstGeom>
            <a:noFill/>
          </p:spPr>
          <p:txBody>
            <a:bodyPr wrap="none">
              <a:normAutofit fontScale="92500" lnSpcReduction="10000"/>
            </a:bodyPr>
            <a:lstStyle/>
            <a:p>
              <a:pPr lvl="0" algn="ctr"/>
              <a:r>
                <a:rPr lang="en-US" altLang="zh-CN" sz="1600" b="1" dirty="0">
                  <a:solidFill>
                    <a:srgbClr val="068F90"/>
                  </a:solidFill>
                  <a:cs typeface="+mn-ea"/>
                  <a:sym typeface="+mn-lt"/>
                </a:rPr>
                <a:t>Add title text</a:t>
              </a:r>
              <a:endParaRPr lang="zh-CN" altLang="en-US" sz="1600" b="1" dirty="0">
                <a:solidFill>
                  <a:srgbClr val="068F90"/>
                </a:solidFill>
                <a:cs typeface="+mn-ea"/>
                <a:sym typeface="+mn-lt"/>
              </a:endParaRPr>
            </a:p>
          </p:txBody>
        </p:sp>
      </p:grpSp>
      <p:grpSp>
        <p:nvGrpSpPr>
          <p:cNvPr id="16" name="îSlîḓè">
            <a:extLst>
              <a:ext uri="{FF2B5EF4-FFF2-40B4-BE49-F238E27FC236}">
                <a16:creationId xmlns:a16="http://schemas.microsoft.com/office/drawing/2014/main" id="{205B8955-2804-47FD-99E3-64BF818CF244}"/>
              </a:ext>
            </a:extLst>
          </p:cNvPr>
          <p:cNvGrpSpPr/>
          <p:nvPr/>
        </p:nvGrpSpPr>
        <p:grpSpPr>
          <a:xfrm>
            <a:off x="9372052" y="3819577"/>
            <a:ext cx="1707372" cy="352288"/>
            <a:chOff x="706283" y="5442427"/>
            <a:chExt cx="1707372" cy="352288"/>
          </a:xfrm>
        </p:grpSpPr>
        <p:sp>
          <p:nvSpPr>
            <p:cNvPr id="29" name="ïS1îďé">
              <a:extLst>
                <a:ext uri="{FF2B5EF4-FFF2-40B4-BE49-F238E27FC236}">
                  <a16:creationId xmlns:a16="http://schemas.microsoft.com/office/drawing/2014/main" id="{32B3C372-8EA9-4458-8D70-861FD8C9793B}"/>
                </a:ext>
              </a:extLst>
            </p:cNvPr>
            <p:cNvSpPr>
              <a:spLocks noChangeAspect="1"/>
            </p:cNvSpPr>
            <p:nvPr/>
          </p:nvSpPr>
          <p:spPr>
            <a:xfrm>
              <a:off x="706283" y="5442427"/>
              <a:ext cx="1707372" cy="352288"/>
            </a:xfrm>
            <a:prstGeom prst="parallelogram">
              <a:avLst/>
            </a:prstGeom>
            <a:solidFill>
              <a:schemeClr val="bg1"/>
            </a:solidFill>
            <a:ln>
              <a:solidFill>
                <a:srgbClr val="068F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dirty="0">
                <a:cs typeface="+mn-ea"/>
                <a:sym typeface="+mn-lt"/>
              </a:endParaRPr>
            </a:p>
          </p:txBody>
        </p:sp>
        <p:sp>
          <p:nvSpPr>
            <p:cNvPr id="30" name="ïś1iḍè">
              <a:extLst>
                <a:ext uri="{FF2B5EF4-FFF2-40B4-BE49-F238E27FC236}">
                  <a16:creationId xmlns:a16="http://schemas.microsoft.com/office/drawing/2014/main" id="{81FEA31A-58C8-48AD-837B-F32532F7695D}"/>
                </a:ext>
              </a:extLst>
            </p:cNvPr>
            <p:cNvSpPr txBox="1"/>
            <p:nvPr/>
          </p:nvSpPr>
          <p:spPr>
            <a:xfrm>
              <a:off x="928054" y="5470080"/>
              <a:ext cx="1277257" cy="307777"/>
            </a:xfrm>
            <a:prstGeom prst="rect">
              <a:avLst/>
            </a:prstGeom>
            <a:noFill/>
          </p:spPr>
          <p:txBody>
            <a:bodyPr wrap="none">
              <a:normAutofit fontScale="92500" lnSpcReduction="10000"/>
            </a:bodyPr>
            <a:lstStyle/>
            <a:p>
              <a:pPr lvl="0" algn="ctr"/>
              <a:r>
                <a:rPr lang="en-US" altLang="zh-CN" sz="1600" b="1" dirty="0">
                  <a:solidFill>
                    <a:srgbClr val="068F90"/>
                  </a:solidFill>
                  <a:cs typeface="+mn-ea"/>
                  <a:sym typeface="+mn-lt"/>
                </a:rPr>
                <a:t>Add title text</a:t>
              </a:r>
              <a:endParaRPr lang="zh-CN" altLang="en-US" sz="1600" b="1" dirty="0">
                <a:solidFill>
                  <a:srgbClr val="068F90"/>
                </a:solidFill>
                <a:cs typeface="+mn-ea"/>
                <a:sym typeface="+mn-lt"/>
              </a:endParaRPr>
            </a:p>
          </p:txBody>
        </p:sp>
      </p:grpSp>
      <p:grpSp>
        <p:nvGrpSpPr>
          <p:cNvPr id="17" name="ïṧḻiḓé">
            <a:extLst>
              <a:ext uri="{FF2B5EF4-FFF2-40B4-BE49-F238E27FC236}">
                <a16:creationId xmlns:a16="http://schemas.microsoft.com/office/drawing/2014/main" id="{D081DBDE-D438-4181-95F9-02BD9753F2E5}"/>
              </a:ext>
            </a:extLst>
          </p:cNvPr>
          <p:cNvGrpSpPr/>
          <p:nvPr/>
        </p:nvGrpSpPr>
        <p:grpSpPr>
          <a:xfrm>
            <a:off x="503643" y="3319739"/>
            <a:ext cx="2155254" cy="1010699"/>
            <a:chOff x="7645071" y="5225450"/>
            <a:chExt cx="2155254" cy="742255"/>
          </a:xfrm>
        </p:grpSpPr>
        <p:sp>
          <p:nvSpPr>
            <p:cNvPr id="27" name="ïs1ïďè">
              <a:extLst>
                <a:ext uri="{FF2B5EF4-FFF2-40B4-BE49-F238E27FC236}">
                  <a16:creationId xmlns:a16="http://schemas.microsoft.com/office/drawing/2014/main" id="{30267390-83FF-481F-83C9-C2F86F59B849}"/>
                </a:ext>
              </a:extLst>
            </p:cNvPr>
            <p:cNvSpPr txBox="1"/>
            <p:nvPr/>
          </p:nvSpPr>
          <p:spPr>
            <a:xfrm>
              <a:off x="7645071" y="5533227"/>
              <a:ext cx="2155254" cy="434478"/>
            </a:xfrm>
            <a:prstGeom prst="rect">
              <a:avLst/>
            </a:prstGeom>
            <a:noFill/>
          </p:spPr>
          <p:txBody>
            <a:bodyPr wrap="square" lIns="0" tIns="0" rIns="0" bIns="0">
              <a:noAutofit/>
            </a:bodyPr>
            <a:lstStyle/>
            <a:p>
              <a:pPr rtl="1">
                <a:lnSpc>
                  <a:spcPct val="120000"/>
                </a:lnSpc>
              </a:pPr>
              <a:r>
                <a:rPr lang="en-US" altLang="zh-CN" sz="1400" dirty="0">
                  <a:solidFill>
                    <a:srgbClr val="068F90"/>
                  </a:solidFill>
                  <a:cs typeface="+mn-ea"/>
                  <a:sym typeface="+mn-lt"/>
                </a:rPr>
                <a:t>Click here to add content, content to match the title. </a:t>
              </a:r>
              <a:br>
                <a:rPr lang="zh-CN" altLang="en-US" sz="1400" dirty="0">
                  <a:solidFill>
                    <a:srgbClr val="068F90"/>
                  </a:solidFill>
                  <a:cs typeface="+mn-ea"/>
                  <a:sym typeface="+mn-lt"/>
                </a:rPr>
              </a:br>
              <a:endParaRPr lang="zh-CN" altLang="en-US" sz="1400" dirty="0">
                <a:solidFill>
                  <a:srgbClr val="068F90"/>
                </a:solidFill>
                <a:cs typeface="+mn-ea"/>
                <a:sym typeface="+mn-lt"/>
              </a:endParaRPr>
            </a:p>
          </p:txBody>
        </p:sp>
        <p:sp>
          <p:nvSpPr>
            <p:cNvPr id="28" name="íśḻîďè">
              <a:extLst>
                <a:ext uri="{FF2B5EF4-FFF2-40B4-BE49-F238E27FC236}">
                  <a16:creationId xmlns:a16="http://schemas.microsoft.com/office/drawing/2014/main" id="{B99584F5-3E5E-4052-9339-EF3AA51A7D3C}"/>
                </a:ext>
              </a:extLst>
            </p:cNvPr>
            <p:cNvSpPr/>
            <p:nvPr/>
          </p:nvSpPr>
          <p:spPr>
            <a:xfrm>
              <a:off x="7645071" y="5225450"/>
              <a:ext cx="2155254" cy="307777"/>
            </a:xfrm>
            <a:prstGeom prst="rect">
              <a:avLst/>
            </a:prstGeom>
          </p:spPr>
          <p:txBody>
            <a:bodyPr wrap="none">
              <a:noAutofit/>
            </a:bodyPr>
            <a:lstStyle/>
            <a:p>
              <a:r>
                <a:rPr lang="en-US" altLang="zh-CN" b="1" dirty="0">
                  <a:solidFill>
                    <a:srgbClr val="068F90"/>
                  </a:solidFill>
                  <a:cs typeface="+mn-ea"/>
                  <a:sym typeface="+mn-lt"/>
                </a:rPr>
                <a:t>Add title text</a:t>
              </a:r>
              <a:endParaRPr lang="zh-CN" altLang="en-US" b="1" dirty="0">
                <a:solidFill>
                  <a:srgbClr val="068F90"/>
                </a:solidFill>
                <a:cs typeface="+mn-ea"/>
                <a:sym typeface="+mn-lt"/>
              </a:endParaRPr>
            </a:p>
          </p:txBody>
        </p:sp>
      </p:grpSp>
      <p:grpSp>
        <p:nvGrpSpPr>
          <p:cNvPr id="18" name="iṧlídè">
            <a:extLst>
              <a:ext uri="{FF2B5EF4-FFF2-40B4-BE49-F238E27FC236}">
                <a16:creationId xmlns:a16="http://schemas.microsoft.com/office/drawing/2014/main" id="{D40503CF-8B59-4E15-910D-5D8EBB79D1C6}"/>
              </a:ext>
            </a:extLst>
          </p:cNvPr>
          <p:cNvGrpSpPr/>
          <p:nvPr/>
        </p:nvGrpSpPr>
        <p:grpSpPr>
          <a:xfrm>
            <a:off x="3293016" y="4264894"/>
            <a:ext cx="2155254" cy="1010699"/>
            <a:chOff x="7645071" y="5225450"/>
            <a:chExt cx="2155254" cy="742255"/>
          </a:xfrm>
        </p:grpSpPr>
        <p:sp>
          <p:nvSpPr>
            <p:cNvPr id="25" name="ïŝḷîḑè">
              <a:extLst>
                <a:ext uri="{FF2B5EF4-FFF2-40B4-BE49-F238E27FC236}">
                  <a16:creationId xmlns:a16="http://schemas.microsoft.com/office/drawing/2014/main" id="{A7D748F5-B225-492A-9E0B-8F195AA7A837}"/>
                </a:ext>
              </a:extLst>
            </p:cNvPr>
            <p:cNvSpPr txBox="1"/>
            <p:nvPr/>
          </p:nvSpPr>
          <p:spPr>
            <a:xfrm>
              <a:off x="7645071" y="5533227"/>
              <a:ext cx="2155254" cy="434478"/>
            </a:xfrm>
            <a:prstGeom prst="rect">
              <a:avLst/>
            </a:prstGeom>
            <a:noFill/>
          </p:spPr>
          <p:txBody>
            <a:bodyPr wrap="square" lIns="0" tIns="0" rIns="0" bIns="0">
              <a:noAutofit/>
            </a:bodyPr>
            <a:lstStyle/>
            <a:p>
              <a:pPr rtl="1">
                <a:lnSpc>
                  <a:spcPct val="120000"/>
                </a:lnSpc>
              </a:pPr>
              <a:r>
                <a:rPr lang="en-US" altLang="zh-CN" sz="1400" dirty="0">
                  <a:solidFill>
                    <a:srgbClr val="068F90"/>
                  </a:solidFill>
                  <a:cs typeface="+mn-ea"/>
                  <a:sym typeface="+mn-lt"/>
                </a:rPr>
                <a:t>Click here to add content, content to match the title. </a:t>
              </a:r>
              <a:br>
                <a:rPr lang="zh-CN" altLang="en-US" sz="1400" dirty="0">
                  <a:solidFill>
                    <a:srgbClr val="068F90"/>
                  </a:solidFill>
                  <a:cs typeface="+mn-ea"/>
                  <a:sym typeface="+mn-lt"/>
                </a:rPr>
              </a:br>
              <a:endParaRPr lang="zh-CN" altLang="en-US" sz="1400" dirty="0">
                <a:solidFill>
                  <a:srgbClr val="068F90"/>
                </a:solidFill>
                <a:cs typeface="+mn-ea"/>
                <a:sym typeface="+mn-lt"/>
              </a:endParaRPr>
            </a:p>
          </p:txBody>
        </p:sp>
        <p:sp>
          <p:nvSpPr>
            <p:cNvPr id="26" name="íṧḷíďè">
              <a:extLst>
                <a:ext uri="{FF2B5EF4-FFF2-40B4-BE49-F238E27FC236}">
                  <a16:creationId xmlns:a16="http://schemas.microsoft.com/office/drawing/2014/main" id="{100461C6-1F69-4A21-A66A-8FF6C5467D9D}"/>
                </a:ext>
              </a:extLst>
            </p:cNvPr>
            <p:cNvSpPr/>
            <p:nvPr/>
          </p:nvSpPr>
          <p:spPr>
            <a:xfrm>
              <a:off x="7645071" y="5225450"/>
              <a:ext cx="2155254" cy="307777"/>
            </a:xfrm>
            <a:prstGeom prst="rect">
              <a:avLst/>
            </a:prstGeom>
          </p:spPr>
          <p:txBody>
            <a:bodyPr wrap="none">
              <a:noAutofit/>
            </a:bodyPr>
            <a:lstStyle/>
            <a:p>
              <a:r>
                <a:rPr lang="en-US" altLang="zh-CN" b="1" dirty="0">
                  <a:solidFill>
                    <a:srgbClr val="068F90"/>
                  </a:solidFill>
                  <a:cs typeface="+mn-ea"/>
                  <a:sym typeface="+mn-lt"/>
                </a:rPr>
                <a:t>Add title text</a:t>
              </a:r>
              <a:endParaRPr lang="zh-CN" altLang="en-US" b="1" dirty="0">
                <a:solidFill>
                  <a:srgbClr val="068F90"/>
                </a:solidFill>
                <a:cs typeface="+mn-ea"/>
                <a:sym typeface="+mn-lt"/>
              </a:endParaRPr>
            </a:p>
          </p:txBody>
        </p:sp>
      </p:grpSp>
      <p:grpSp>
        <p:nvGrpSpPr>
          <p:cNvPr id="19" name="ís1ídê">
            <a:extLst>
              <a:ext uri="{FF2B5EF4-FFF2-40B4-BE49-F238E27FC236}">
                <a16:creationId xmlns:a16="http://schemas.microsoft.com/office/drawing/2014/main" id="{5485E020-29E9-4261-B0B1-00B0CE4A30AA}"/>
              </a:ext>
            </a:extLst>
          </p:cNvPr>
          <p:cNvGrpSpPr/>
          <p:nvPr/>
        </p:nvGrpSpPr>
        <p:grpSpPr>
          <a:xfrm>
            <a:off x="6347048" y="4264894"/>
            <a:ext cx="2155254" cy="1010699"/>
            <a:chOff x="7645071" y="5225450"/>
            <a:chExt cx="2155254" cy="742255"/>
          </a:xfrm>
        </p:grpSpPr>
        <p:sp>
          <p:nvSpPr>
            <p:cNvPr id="23" name="íSļïḑe">
              <a:extLst>
                <a:ext uri="{FF2B5EF4-FFF2-40B4-BE49-F238E27FC236}">
                  <a16:creationId xmlns:a16="http://schemas.microsoft.com/office/drawing/2014/main" id="{870EE7BE-7452-4219-BBCD-78D9F08D8D92}"/>
                </a:ext>
              </a:extLst>
            </p:cNvPr>
            <p:cNvSpPr txBox="1"/>
            <p:nvPr/>
          </p:nvSpPr>
          <p:spPr>
            <a:xfrm>
              <a:off x="7645071" y="5533227"/>
              <a:ext cx="2155254" cy="434478"/>
            </a:xfrm>
            <a:prstGeom prst="rect">
              <a:avLst/>
            </a:prstGeom>
            <a:noFill/>
          </p:spPr>
          <p:txBody>
            <a:bodyPr wrap="square" lIns="0" tIns="0" rIns="0" bIns="0">
              <a:noAutofit/>
            </a:bodyPr>
            <a:lstStyle/>
            <a:p>
              <a:pPr rtl="1">
                <a:lnSpc>
                  <a:spcPct val="120000"/>
                </a:lnSpc>
              </a:pPr>
              <a:r>
                <a:rPr lang="en-US" altLang="zh-CN" sz="1400" dirty="0">
                  <a:solidFill>
                    <a:srgbClr val="068F90"/>
                  </a:solidFill>
                  <a:cs typeface="+mn-ea"/>
                  <a:sym typeface="+mn-lt"/>
                </a:rPr>
                <a:t>Click here to add content, content to match the title. </a:t>
              </a:r>
              <a:br>
                <a:rPr lang="zh-CN" altLang="en-US" sz="1400" dirty="0">
                  <a:solidFill>
                    <a:srgbClr val="068F90"/>
                  </a:solidFill>
                  <a:cs typeface="+mn-ea"/>
                  <a:sym typeface="+mn-lt"/>
                </a:rPr>
              </a:br>
              <a:endParaRPr lang="zh-CN" altLang="en-US" sz="1400" dirty="0">
                <a:solidFill>
                  <a:srgbClr val="068F90"/>
                </a:solidFill>
                <a:cs typeface="+mn-ea"/>
                <a:sym typeface="+mn-lt"/>
              </a:endParaRPr>
            </a:p>
          </p:txBody>
        </p:sp>
        <p:sp>
          <p:nvSpPr>
            <p:cNvPr id="24" name="ïšḻïḑe">
              <a:extLst>
                <a:ext uri="{FF2B5EF4-FFF2-40B4-BE49-F238E27FC236}">
                  <a16:creationId xmlns:a16="http://schemas.microsoft.com/office/drawing/2014/main" id="{0EB219F0-F78E-4215-AEF5-D88248B55777}"/>
                </a:ext>
              </a:extLst>
            </p:cNvPr>
            <p:cNvSpPr/>
            <p:nvPr/>
          </p:nvSpPr>
          <p:spPr>
            <a:xfrm>
              <a:off x="7645071" y="5225450"/>
              <a:ext cx="2155254" cy="307777"/>
            </a:xfrm>
            <a:prstGeom prst="rect">
              <a:avLst/>
            </a:prstGeom>
          </p:spPr>
          <p:txBody>
            <a:bodyPr wrap="none">
              <a:noAutofit/>
            </a:bodyPr>
            <a:lstStyle/>
            <a:p>
              <a:r>
                <a:rPr lang="en-US" altLang="zh-CN" b="1" dirty="0">
                  <a:solidFill>
                    <a:srgbClr val="068F90"/>
                  </a:solidFill>
                  <a:cs typeface="+mn-ea"/>
                  <a:sym typeface="+mn-lt"/>
                </a:rPr>
                <a:t>Add title text</a:t>
              </a:r>
              <a:endParaRPr lang="zh-CN" altLang="en-US" b="1" dirty="0">
                <a:solidFill>
                  <a:srgbClr val="068F90"/>
                </a:solidFill>
                <a:cs typeface="+mn-ea"/>
                <a:sym typeface="+mn-lt"/>
              </a:endParaRPr>
            </a:p>
          </p:txBody>
        </p:sp>
      </p:grpSp>
      <p:grpSp>
        <p:nvGrpSpPr>
          <p:cNvPr id="20" name="isḻíḑè">
            <a:extLst>
              <a:ext uri="{FF2B5EF4-FFF2-40B4-BE49-F238E27FC236}">
                <a16:creationId xmlns:a16="http://schemas.microsoft.com/office/drawing/2014/main" id="{64971669-1124-4C99-867E-5AE9780DF360}"/>
              </a:ext>
            </a:extLst>
          </p:cNvPr>
          <p:cNvGrpSpPr/>
          <p:nvPr/>
        </p:nvGrpSpPr>
        <p:grpSpPr>
          <a:xfrm>
            <a:off x="9370608" y="4264894"/>
            <a:ext cx="2155254" cy="1010699"/>
            <a:chOff x="7645071" y="5225450"/>
            <a:chExt cx="2155254" cy="742255"/>
          </a:xfrm>
        </p:grpSpPr>
        <p:sp>
          <p:nvSpPr>
            <p:cNvPr id="21" name="ïṡľíďé">
              <a:extLst>
                <a:ext uri="{FF2B5EF4-FFF2-40B4-BE49-F238E27FC236}">
                  <a16:creationId xmlns:a16="http://schemas.microsoft.com/office/drawing/2014/main" id="{8C060680-9BB0-4CAA-93AA-E79920FA8F5C}"/>
                </a:ext>
              </a:extLst>
            </p:cNvPr>
            <p:cNvSpPr txBox="1"/>
            <p:nvPr/>
          </p:nvSpPr>
          <p:spPr>
            <a:xfrm>
              <a:off x="7645071" y="5533227"/>
              <a:ext cx="2155254" cy="434478"/>
            </a:xfrm>
            <a:prstGeom prst="rect">
              <a:avLst/>
            </a:prstGeom>
            <a:noFill/>
          </p:spPr>
          <p:txBody>
            <a:bodyPr wrap="square" lIns="0" tIns="0" rIns="0" bIns="0">
              <a:noAutofit/>
            </a:bodyPr>
            <a:lstStyle/>
            <a:p>
              <a:pPr rtl="1">
                <a:lnSpc>
                  <a:spcPct val="120000"/>
                </a:lnSpc>
              </a:pPr>
              <a:r>
                <a:rPr lang="en-US" altLang="zh-CN" sz="1400" dirty="0">
                  <a:solidFill>
                    <a:srgbClr val="068F90"/>
                  </a:solidFill>
                  <a:cs typeface="+mn-ea"/>
                  <a:sym typeface="+mn-lt"/>
                </a:rPr>
                <a:t>Click here to add content, content to match the title. </a:t>
              </a:r>
              <a:br>
                <a:rPr lang="zh-CN" altLang="en-US" sz="1400" dirty="0">
                  <a:solidFill>
                    <a:srgbClr val="068F90"/>
                  </a:solidFill>
                  <a:cs typeface="+mn-ea"/>
                  <a:sym typeface="+mn-lt"/>
                </a:rPr>
              </a:br>
              <a:endParaRPr lang="zh-CN" altLang="en-US" sz="1400" dirty="0">
                <a:solidFill>
                  <a:srgbClr val="068F90"/>
                </a:solidFill>
                <a:cs typeface="+mn-ea"/>
                <a:sym typeface="+mn-lt"/>
              </a:endParaRPr>
            </a:p>
          </p:txBody>
        </p:sp>
        <p:sp>
          <p:nvSpPr>
            <p:cNvPr id="22" name="îś1îḓe">
              <a:extLst>
                <a:ext uri="{FF2B5EF4-FFF2-40B4-BE49-F238E27FC236}">
                  <a16:creationId xmlns:a16="http://schemas.microsoft.com/office/drawing/2014/main" id="{88FC47EB-E414-41A8-A035-8224EEF2EC3A}"/>
                </a:ext>
              </a:extLst>
            </p:cNvPr>
            <p:cNvSpPr/>
            <p:nvPr/>
          </p:nvSpPr>
          <p:spPr>
            <a:xfrm>
              <a:off x="7645071" y="5225450"/>
              <a:ext cx="2155254" cy="307777"/>
            </a:xfrm>
            <a:prstGeom prst="rect">
              <a:avLst/>
            </a:prstGeom>
          </p:spPr>
          <p:txBody>
            <a:bodyPr wrap="none">
              <a:noAutofit/>
            </a:bodyPr>
            <a:lstStyle/>
            <a:p>
              <a:r>
                <a:rPr lang="en-US" altLang="zh-CN" b="1" dirty="0">
                  <a:solidFill>
                    <a:srgbClr val="068F90"/>
                  </a:solidFill>
                  <a:cs typeface="+mn-ea"/>
                  <a:sym typeface="+mn-lt"/>
                </a:rPr>
                <a:t>Add title text</a:t>
              </a:r>
              <a:endParaRPr lang="zh-CN" altLang="en-US" b="1" dirty="0">
                <a:solidFill>
                  <a:srgbClr val="068F90"/>
                </a:solidFill>
                <a:cs typeface="+mn-ea"/>
                <a:sym typeface="+mn-lt"/>
              </a:endParaRPr>
            </a:p>
          </p:txBody>
        </p:sp>
      </p:grpSp>
      <p:sp>
        <p:nvSpPr>
          <p:cNvPr id="37" name="ïṥľídè">
            <a:extLst>
              <a:ext uri="{FF2B5EF4-FFF2-40B4-BE49-F238E27FC236}">
                <a16:creationId xmlns:a16="http://schemas.microsoft.com/office/drawing/2014/main" id="{8C7CAFCE-8DDC-4AE0-8FAF-E175C52DA048}"/>
              </a:ext>
            </a:extLst>
          </p:cNvPr>
          <p:cNvSpPr/>
          <p:nvPr/>
        </p:nvSpPr>
        <p:spPr bwMode="auto">
          <a:xfrm>
            <a:off x="0" y="256356"/>
            <a:ext cx="3274352" cy="446628"/>
          </a:xfrm>
          <a:prstGeom prst="homePlate">
            <a:avLst/>
          </a:prstGeom>
          <a:solidFill>
            <a:schemeClr val="accent5">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Tree>
    <p:extLst>
      <p:ext uri="{BB962C8B-B14F-4D97-AF65-F5344CB8AC3E}">
        <p14:creationId xmlns:p14="http://schemas.microsoft.com/office/powerpoint/2010/main" val="373569779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ïṥľídè">
            <a:extLst>
              <a:ext uri="{FF2B5EF4-FFF2-40B4-BE49-F238E27FC236}">
                <a16:creationId xmlns:a16="http://schemas.microsoft.com/office/drawing/2014/main" id="{A3E9A7F0-A1C3-42CA-A036-1C26A8707727}"/>
              </a:ext>
            </a:extLst>
          </p:cNvPr>
          <p:cNvSpPr/>
          <p:nvPr/>
        </p:nvSpPr>
        <p:spPr bwMode="auto">
          <a:xfrm>
            <a:off x="0" y="256356"/>
            <a:ext cx="3274352" cy="446628"/>
          </a:xfrm>
          <a:prstGeom prst="homePlate">
            <a:avLst/>
          </a:prstGeom>
          <a:solidFill>
            <a:schemeClr val="accent5">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cxnSp>
        <p:nvCxnSpPr>
          <p:cNvPr id="52" name="直接连接符 51">
            <a:extLst>
              <a:ext uri="{FF2B5EF4-FFF2-40B4-BE49-F238E27FC236}">
                <a16:creationId xmlns:a16="http://schemas.microsoft.com/office/drawing/2014/main" id="{0F79FACB-6FA3-4365-8F31-F31F01809C22}"/>
              </a:ext>
            </a:extLst>
          </p:cNvPr>
          <p:cNvCxnSpPr>
            <a:cxnSpLocks noChangeShapeType="1"/>
          </p:cNvCxnSpPr>
          <p:nvPr/>
        </p:nvCxnSpPr>
        <p:spPr bwMode="auto">
          <a:xfrm flipH="1">
            <a:off x="4933950" y="1755775"/>
            <a:ext cx="4805363" cy="0"/>
          </a:xfrm>
          <a:prstGeom prst="line">
            <a:avLst/>
          </a:prstGeom>
          <a:noFill/>
          <a:ln w="9525">
            <a:solidFill>
              <a:srgbClr val="F99D33"/>
            </a:solidFill>
            <a:round/>
            <a:headEnd type="oval" w="med" len="med"/>
            <a:tailEnd/>
          </a:ln>
          <a:extLst>
            <a:ext uri="{909E8E84-426E-40DD-AFC4-6F175D3DCCD1}">
              <a14:hiddenFill xmlns:a14="http://schemas.microsoft.com/office/drawing/2010/main">
                <a:noFill/>
              </a14:hiddenFill>
            </a:ext>
          </a:extLst>
        </p:spPr>
      </p:cxnSp>
      <p:sp>
        <p:nvSpPr>
          <p:cNvPr id="53" name="Freeform 5">
            <a:extLst>
              <a:ext uri="{FF2B5EF4-FFF2-40B4-BE49-F238E27FC236}">
                <a16:creationId xmlns:a16="http://schemas.microsoft.com/office/drawing/2014/main" id="{2678A1FC-CE0A-436B-85B7-F588774372E4}"/>
              </a:ext>
            </a:extLst>
          </p:cNvPr>
          <p:cNvSpPr>
            <a:spLocks noChangeAspect="1" noChangeArrowheads="1"/>
          </p:cNvSpPr>
          <p:nvPr/>
        </p:nvSpPr>
        <p:spPr bwMode="auto">
          <a:xfrm>
            <a:off x="1292225" y="1508125"/>
            <a:ext cx="4121150" cy="4127500"/>
          </a:xfrm>
          <a:custGeom>
            <a:avLst/>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solidFill>
            <a:srgbClr val="F99D33"/>
          </a:solidFill>
          <a:ln>
            <a:noFill/>
          </a:ln>
        </p:spPr>
        <p:txBody>
          <a:bodyPr lIns="121920" tIns="60960" rIns="121920" bIns="60960"/>
          <a:lstStyle>
            <a:lvl1pPr defTabSz="1219200">
              <a:defRPr sz="2100">
                <a:solidFill>
                  <a:schemeClr val="tx1"/>
                </a:solidFill>
                <a:latin typeface="Calibri" panose="020F0502020204030204" pitchFamily="34" charset="0"/>
                <a:ea typeface="微软雅黑" panose="020B0503020204020204" pitchFamily="34" charset="-122"/>
              </a:defRPr>
            </a:lvl1pPr>
            <a:lvl2pPr defTabSz="1219200">
              <a:defRPr sz="2100">
                <a:solidFill>
                  <a:schemeClr val="tx1"/>
                </a:solidFill>
                <a:latin typeface="Calibri" panose="020F0502020204030204" pitchFamily="34" charset="0"/>
                <a:ea typeface="微软雅黑" panose="020B0503020204020204" pitchFamily="34" charset="-122"/>
              </a:defRPr>
            </a:lvl2pPr>
            <a:lvl3pPr defTabSz="1219200">
              <a:defRPr sz="2100">
                <a:solidFill>
                  <a:schemeClr val="tx1"/>
                </a:solidFill>
                <a:latin typeface="Calibri" panose="020F0502020204030204" pitchFamily="34" charset="0"/>
                <a:ea typeface="微软雅黑" panose="020B0503020204020204" pitchFamily="34" charset="-122"/>
              </a:defRPr>
            </a:lvl3pPr>
            <a:lvl4pPr defTabSz="1219200">
              <a:defRPr sz="2100">
                <a:solidFill>
                  <a:schemeClr val="tx1"/>
                </a:solidFill>
                <a:latin typeface="Calibri" panose="020F0502020204030204" pitchFamily="34" charset="0"/>
                <a:ea typeface="微软雅黑" panose="020B0503020204020204" pitchFamily="34" charset="-122"/>
              </a:defRPr>
            </a:lvl4pPr>
            <a:lvl5pPr defTabSz="1219200">
              <a:defRPr sz="2100">
                <a:solidFill>
                  <a:schemeClr val="tx1"/>
                </a:solidFill>
                <a:latin typeface="Calibri" panose="020F0502020204030204" pitchFamily="34" charset="0"/>
                <a:ea typeface="微软雅黑" panose="020B0503020204020204" pitchFamily="34" charset="-122"/>
              </a:defRPr>
            </a:lvl5pPr>
            <a:lvl6pPr marL="26336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endParaRPr lang="zh-CN" altLang="en-US" sz="3200">
              <a:solidFill>
                <a:srgbClr val="000000"/>
              </a:solidFill>
              <a:latin typeface="+mn-lt"/>
              <a:ea typeface="+mn-ea"/>
              <a:cs typeface="+mn-ea"/>
              <a:sym typeface="+mn-lt"/>
            </a:endParaRPr>
          </a:p>
        </p:txBody>
      </p:sp>
      <p:sp>
        <p:nvSpPr>
          <p:cNvPr id="54" name="椭圆 53">
            <a:extLst>
              <a:ext uri="{FF2B5EF4-FFF2-40B4-BE49-F238E27FC236}">
                <a16:creationId xmlns:a16="http://schemas.microsoft.com/office/drawing/2014/main" id="{972DDCC9-8CAF-46FA-8D8A-EAA5D31B3E55}"/>
              </a:ext>
            </a:extLst>
          </p:cNvPr>
          <p:cNvSpPr>
            <a:spLocks noChangeArrowheads="1"/>
          </p:cNvSpPr>
          <p:nvPr/>
        </p:nvSpPr>
        <p:spPr bwMode="auto">
          <a:xfrm>
            <a:off x="4248150" y="1522413"/>
            <a:ext cx="768350" cy="768350"/>
          </a:xfrm>
          <a:prstGeom prst="ellipse">
            <a:avLst/>
          </a:prstGeom>
          <a:solidFill>
            <a:srgbClr val="F99D33"/>
          </a:solidFill>
          <a:ln w="25400">
            <a:solidFill>
              <a:srgbClr val="FFFFFF"/>
            </a:solidFill>
            <a:round/>
            <a:headEnd/>
            <a:tailEnd/>
          </a:ln>
        </p:spPr>
        <p:txBody>
          <a:bodyPr anchor="ctr"/>
          <a:lstStyle>
            <a:lvl1pPr defTabSz="1219200">
              <a:defRPr sz="2100">
                <a:solidFill>
                  <a:schemeClr val="tx1"/>
                </a:solidFill>
                <a:latin typeface="Calibri" panose="020F0502020204030204" pitchFamily="34" charset="0"/>
                <a:ea typeface="微软雅黑" panose="020B0503020204020204" pitchFamily="34" charset="-122"/>
              </a:defRPr>
            </a:lvl1pPr>
            <a:lvl2pPr defTabSz="1219200">
              <a:defRPr sz="2100">
                <a:solidFill>
                  <a:schemeClr val="tx1"/>
                </a:solidFill>
                <a:latin typeface="Calibri" panose="020F0502020204030204" pitchFamily="34" charset="0"/>
                <a:ea typeface="微软雅黑" panose="020B0503020204020204" pitchFamily="34" charset="-122"/>
              </a:defRPr>
            </a:lvl2pPr>
            <a:lvl3pPr defTabSz="1219200">
              <a:defRPr sz="2100">
                <a:solidFill>
                  <a:schemeClr val="tx1"/>
                </a:solidFill>
                <a:latin typeface="Calibri" panose="020F0502020204030204" pitchFamily="34" charset="0"/>
                <a:ea typeface="微软雅黑" panose="020B0503020204020204" pitchFamily="34" charset="-122"/>
              </a:defRPr>
            </a:lvl3pPr>
            <a:lvl4pPr defTabSz="1219200">
              <a:defRPr sz="2100">
                <a:solidFill>
                  <a:schemeClr val="tx1"/>
                </a:solidFill>
                <a:latin typeface="Calibri" panose="020F0502020204030204" pitchFamily="34" charset="0"/>
                <a:ea typeface="微软雅黑" panose="020B0503020204020204" pitchFamily="34" charset="-122"/>
              </a:defRPr>
            </a:lvl4pPr>
            <a:lvl5pPr defTabSz="1219200">
              <a:defRPr sz="2100">
                <a:solidFill>
                  <a:schemeClr val="tx1"/>
                </a:solidFill>
                <a:latin typeface="Calibri" panose="020F0502020204030204" pitchFamily="34" charset="0"/>
                <a:ea typeface="微软雅黑" panose="020B0503020204020204" pitchFamily="34" charset="-122"/>
              </a:defRPr>
            </a:lvl5pPr>
            <a:lvl6pPr marL="26336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a:endParaRPr lang="zh-CN" altLang="en-US" sz="3200">
              <a:solidFill>
                <a:srgbClr val="FFFFFF"/>
              </a:solidFill>
              <a:latin typeface="+mn-lt"/>
              <a:ea typeface="+mn-ea"/>
              <a:cs typeface="+mn-ea"/>
              <a:sym typeface="+mn-lt"/>
            </a:endParaRPr>
          </a:p>
        </p:txBody>
      </p:sp>
      <p:sp>
        <p:nvSpPr>
          <p:cNvPr id="55" name="TextBox 5">
            <a:extLst>
              <a:ext uri="{FF2B5EF4-FFF2-40B4-BE49-F238E27FC236}">
                <a16:creationId xmlns:a16="http://schemas.microsoft.com/office/drawing/2014/main" id="{C7097689-47F5-4E47-9E06-C9E58F7D0371}"/>
              </a:ext>
            </a:extLst>
          </p:cNvPr>
          <p:cNvSpPr txBox="1"/>
          <p:nvPr/>
        </p:nvSpPr>
        <p:spPr>
          <a:xfrm>
            <a:off x="2328288" y="2127250"/>
            <a:ext cx="2042675" cy="502445"/>
          </a:xfrm>
          <a:prstGeom prst="rect">
            <a:avLst/>
          </a:prstGeom>
          <a:noFill/>
        </p:spPr>
        <p:txBody>
          <a:bodyPr wrap="none">
            <a:spAutoFit/>
          </a:bodyPr>
          <a:lstStyle/>
          <a:p>
            <a:pPr algn="ctr" defTabSz="1218565" fontAlgn="auto">
              <a:defRPr/>
            </a:pPr>
            <a:r>
              <a:rPr lang="en-US" altLang="zh-CN" sz="2665" b="1" noProof="1">
                <a:solidFill>
                  <a:prstClr val="white"/>
                </a:solidFill>
                <a:cs typeface="+mn-ea"/>
                <a:sym typeface="+mn-lt"/>
              </a:rPr>
              <a:t>Add title text</a:t>
            </a:r>
            <a:endParaRPr lang="zh-CN" altLang="en-US" sz="2665" b="1" noProof="1">
              <a:solidFill>
                <a:prstClr val="white"/>
              </a:solidFill>
              <a:cs typeface="+mn-ea"/>
              <a:sym typeface="+mn-lt"/>
            </a:endParaRPr>
          </a:p>
        </p:txBody>
      </p:sp>
      <p:sp>
        <p:nvSpPr>
          <p:cNvPr id="56" name="TextBox 9">
            <a:extLst>
              <a:ext uri="{FF2B5EF4-FFF2-40B4-BE49-F238E27FC236}">
                <a16:creationId xmlns:a16="http://schemas.microsoft.com/office/drawing/2014/main" id="{6EEA62A1-1CD1-4AFF-A6BD-9E3DD9C2F4CB}"/>
              </a:ext>
            </a:extLst>
          </p:cNvPr>
          <p:cNvSpPr txBox="1">
            <a:spLocks noChangeArrowheads="1"/>
          </p:cNvSpPr>
          <p:nvPr/>
        </p:nvSpPr>
        <p:spPr bwMode="auto">
          <a:xfrm>
            <a:off x="4216400" y="1655763"/>
            <a:ext cx="718466" cy="50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fontAlgn="auto"/>
            <a:r>
              <a:rPr lang="en-US" altLang="zh-CN" sz="2665" noProof="1">
                <a:solidFill>
                  <a:prstClr val="white"/>
                </a:solidFill>
                <a:latin typeface="+mn-lt"/>
                <a:ea typeface="+mn-ea"/>
                <a:cs typeface="+mn-ea"/>
                <a:sym typeface="+mn-lt"/>
              </a:rPr>
              <a:t>75</a:t>
            </a:r>
            <a:r>
              <a:rPr lang="en-US" altLang="zh-CN" sz="1600" noProof="1">
                <a:solidFill>
                  <a:prstClr val="white"/>
                </a:solidFill>
                <a:latin typeface="+mn-lt"/>
                <a:ea typeface="+mn-ea"/>
                <a:cs typeface="+mn-ea"/>
                <a:sym typeface="+mn-lt"/>
              </a:rPr>
              <a:t>%</a:t>
            </a:r>
            <a:endParaRPr lang="zh-CN" altLang="en-US" sz="1600" noProof="1">
              <a:solidFill>
                <a:prstClr val="white"/>
              </a:solidFill>
              <a:latin typeface="+mn-lt"/>
              <a:ea typeface="+mn-ea"/>
              <a:cs typeface="+mn-ea"/>
              <a:sym typeface="+mn-lt"/>
            </a:endParaRPr>
          </a:p>
        </p:txBody>
      </p:sp>
      <p:sp>
        <p:nvSpPr>
          <p:cNvPr id="57" name="TextBox 8">
            <a:extLst>
              <a:ext uri="{FF2B5EF4-FFF2-40B4-BE49-F238E27FC236}">
                <a16:creationId xmlns:a16="http://schemas.microsoft.com/office/drawing/2014/main" id="{D7CECB85-7BD3-45E4-992C-165C13BB3E89}"/>
              </a:ext>
            </a:extLst>
          </p:cNvPr>
          <p:cNvSpPr txBox="1">
            <a:spLocks noChangeArrowheads="1"/>
          </p:cNvSpPr>
          <p:nvPr/>
        </p:nvSpPr>
        <p:spPr bwMode="auto">
          <a:xfrm>
            <a:off x="2341563" y="2863850"/>
            <a:ext cx="2016125" cy="161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9200">
              <a:defRPr sz="2100">
                <a:solidFill>
                  <a:schemeClr val="tx1"/>
                </a:solidFill>
                <a:latin typeface="Calibri" panose="020F0502020204030204" pitchFamily="34" charset="0"/>
                <a:ea typeface="微软雅黑" panose="020B0503020204020204" pitchFamily="34" charset="-122"/>
              </a:defRPr>
            </a:lvl1pPr>
            <a:lvl2pPr defTabSz="1219200">
              <a:defRPr sz="2100">
                <a:solidFill>
                  <a:schemeClr val="tx1"/>
                </a:solidFill>
                <a:latin typeface="Calibri" panose="020F0502020204030204" pitchFamily="34" charset="0"/>
                <a:ea typeface="微软雅黑" panose="020B0503020204020204" pitchFamily="34" charset="-122"/>
              </a:defRPr>
            </a:lvl2pPr>
            <a:lvl3pPr defTabSz="1219200">
              <a:defRPr sz="2100">
                <a:solidFill>
                  <a:schemeClr val="tx1"/>
                </a:solidFill>
                <a:latin typeface="Calibri" panose="020F0502020204030204" pitchFamily="34" charset="0"/>
                <a:ea typeface="微软雅黑" panose="020B0503020204020204" pitchFamily="34" charset="-122"/>
              </a:defRPr>
            </a:lvl3pPr>
            <a:lvl4pPr defTabSz="1219200">
              <a:defRPr sz="2100">
                <a:solidFill>
                  <a:schemeClr val="tx1"/>
                </a:solidFill>
                <a:latin typeface="Calibri" panose="020F0502020204030204" pitchFamily="34" charset="0"/>
                <a:ea typeface="微软雅黑" panose="020B0503020204020204" pitchFamily="34" charset="-122"/>
              </a:defRPr>
            </a:lvl4pPr>
            <a:lvl5pPr defTabSz="1219200">
              <a:defRPr sz="2100">
                <a:solidFill>
                  <a:schemeClr val="tx1"/>
                </a:solidFill>
                <a:latin typeface="Calibri" panose="020F0502020204030204" pitchFamily="34" charset="0"/>
                <a:ea typeface="微软雅黑" panose="020B0503020204020204" pitchFamily="34" charset="-122"/>
              </a:defRPr>
            </a:lvl5pPr>
            <a:lvl6pPr marL="26336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just">
              <a:lnSpc>
                <a:spcPct val="150000"/>
              </a:lnSpc>
            </a:pPr>
            <a:r>
              <a:rPr lang="en-US" altLang="zh-CN" sz="1800" dirty="0">
                <a:solidFill>
                  <a:srgbClr val="FFFFFF"/>
                </a:solidFill>
                <a:latin typeface="+mn-lt"/>
                <a:ea typeface="+mn-ea"/>
                <a:cs typeface="+mn-ea"/>
                <a:sym typeface="+mn-lt"/>
              </a:rPr>
              <a:t>Click here to add text content, such as keywords, some brief introductions, etc.</a:t>
            </a:r>
          </a:p>
        </p:txBody>
      </p:sp>
      <p:sp>
        <p:nvSpPr>
          <p:cNvPr id="58" name="TextBox 13">
            <a:extLst>
              <a:ext uri="{FF2B5EF4-FFF2-40B4-BE49-F238E27FC236}">
                <a16:creationId xmlns:a16="http://schemas.microsoft.com/office/drawing/2014/main" id="{82265943-2890-4835-B724-8B6D571A8270}"/>
              </a:ext>
            </a:extLst>
          </p:cNvPr>
          <p:cNvSpPr txBox="1">
            <a:spLocks noChangeArrowheads="1"/>
          </p:cNvSpPr>
          <p:nvPr/>
        </p:nvSpPr>
        <p:spPr bwMode="auto">
          <a:xfrm>
            <a:off x="5797550" y="1928813"/>
            <a:ext cx="3840163" cy="5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9200">
              <a:defRPr sz="2100">
                <a:solidFill>
                  <a:schemeClr val="tx1"/>
                </a:solidFill>
                <a:latin typeface="Calibri" panose="020F0502020204030204" pitchFamily="34" charset="0"/>
                <a:ea typeface="微软雅黑" panose="020B0503020204020204" pitchFamily="34" charset="-122"/>
              </a:defRPr>
            </a:lvl1pPr>
            <a:lvl2pPr defTabSz="1219200">
              <a:defRPr sz="2100">
                <a:solidFill>
                  <a:schemeClr val="tx1"/>
                </a:solidFill>
                <a:latin typeface="Calibri" panose="020F0502020204030204" pitchFamily="34" charset="0"/>
                <a:ea typeface="微软雅黑" panose="020B0503020204020204" pitchFamily="34" charset="-122"/>
              </a:defRPr>
            </a:lvl2pPr>
            <a:lvl3pPr defTabSz="1219200">
              <a:defRPr sz="2100">
                <a:solidFill>
                  <a:schemeClr val="tx1"/>
                </a:solidFill>
                <a:latin typeface="Calibri" panose="020F0502020204030204" pitchFamily="34" charset="0"/>
                <a:ea typeface="微软雅黑" panose="020B0503020204020204" pitchFamily="34" charset="-122"/>
              </a:defRPr>
            </a:lvl3pPr>
            <a:lvl4pPr defTabSz="1219200">
              <a:defRPr sz="2100">
                <a:solidFill>
                  <a:schemeClr val="tx1"/>
                </a:solidFill>
                <a:latin typeface="Calibri" panose="020F0502020204030204" pitchFamily="34" charset="0"/>
                <a:ea typeface="微软雅黑" panose="020B0503020204020204" pitchFamily="34" charset="-122"/>
              </a:defRPr>
            </a:lvl4pPr>
            <a:lvl5pPr defTabSz="1219200">
              <a:defRPr sz="2100">
                <a:solidFill>
                  <a:schemeClr val="tx1"/>
                </a:solidFill>
                <a:latin typeface="Calibri" panose="020F0502020204030204" pitchFamily="34" charset="0"/>
                <a:ea typeface="微软雅黑" panose="020B0503020204020204" pitchFamily="34" charset="-122"/>
              </a:defRPr>
            </a:lvl5pPr>
            <a:lvl6pPr marL="26336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just">
              <a:lnSpc>
                <a:spcPts val="2400"/>
              </a:lnSpc>
            </a:pPr>
            <a:r>
              <a:rPr lang="en-US" altLang="zh-CN" sz="1600" dirty="0">
                <a:solidFill>
                  <a:srgbClr val="145DA2"/>
                </a:solidFill>
                <a:latin typeface="+mn-lt"/>
                <a:ea typeface="+mn-ea"/>
                <a:cs typeface="+mn-ea"/>
                <a:sym typeface="+mn-lt"/>
              </a:rPr>
              <a:t>Click here to add text content, such as keywords, some brief introductions, etc.</a:t>
            </a:r>
          </a:p>
        </p:txBody>
      </p:sp>
      <p:sp>
        <p:nvSpPr>
          <p:cNvPr id="59" name="Freeform 5">
            <a:extLst>
              <a:ext uri="{FF2B5EF4-FFF2-40B4-BE49-F238E27FC236}">
                <a16:creationId xmlns:a16="http://schemas.microsoft.com/office/drawing/2014/main" id="{AF80EB75-0B2F-4AA8-ACC1-22845ABD7AF4}"/>
              </a:ext>
            </a:extLst>
          </p:cNvPr>
          <p:cNvSpPr>
            <a:spLocks noChangeAspect="1" noChangeArrowheads="1"/>
          </p:cNvSpPr>
          <p:nvPr/>
        </p:nvSpPr>
        <p:spPr bwMode="auto">
          <a:xfrm>
            <a:off x="4594225" y="3367088"/>
            <a:ext cx="2808288" cy="2813050"/>
          </a:xfrm>
          <a:custGeom>
            <a:avLst/>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solidFill>
            <a:srgbClr val="A2BC38"/>
          </a:solidFill>
          <a:ln>
            <a:noFill/>
          </a:ln>
        </p:spPr>
        <p:txBody>
          <a:bodyPr lIns="121920" tIns="60960" rIns="121920" bIns="60960"/>
          <a:lstStyle>
            <a:lvl1pPr defTabSz="1219200">
              <a:defRPr sz="2100">
                <a:solidFill>
                  <a:schemeClr val="tx1"/>
                </a:solidFill>
                <a:latin typeface="Calibri" panose="020F0502020204030204" pitchFamily="34" charset="0"/>
                <a:ea typeface="微软雅黑" panose="020B0503020204020204" pitchFamily="34" charset="-122"/>
              </a:defRPr>
            </a:lvl1pPr>
            <a:lvl2pPr defTabSz="1219200">
              <a:defRPr sz="2100">
                <a:solidFill>
                  <a:schemeClr val="tx1"/>
                </a:solidFill>
                <a:latin typeface="Calibri" panose="020F0502020204030204" pitchFamily="34" charset="0"/>
                <a:ea typeface="微软雅黑" panose="020B0503020204020204" pitchFamily="34" charset="-122"/>
              </a:defRPr>
            </a:lvl2pPr>
            <a:lvl3pPr defTabSz="1219200">
              <a:defRPr sz="2100">
                <a:solidFill>
                  <a:schemeClr val="tx1"/>
                </a:solidFill>
                <a:latin typeface="Calibri" panose="020F0502020204030204" pitchFamily="34" charset="0"/>
                <a:ea typeface="微软雅黑" panose="020B0503020204020204" pitchFamily="34" charset="-122"/>
              </a:defRPr>
            </a:lvl3pPr>
            <a:lvl4pPr defTabSz="1219200">
              <a:defRPr sz="2100">
                <a:solidFill>
                  <a:schemeClr val="tx1"/>
                </a:solidFill>
                <a:latin typeface="Calibri" panose="020F0502020204030204" pitchFamily="34" charset="0"/>
                <a:ea typeface="微软雅黑" panose="020B0503020204020204" pitchFamily="34" charset="-122"/>
              </a:defRPr>
            </a:lvl4pPr>
            <a:lvl5pPr defTabSz="1219200">
              <a:defRPr sz="2100">
                <a:solidFill>
                  <a:schemeClr val="tx1"/>
                </a:solidFill>
                <a:latin typeface="Calibri" panose="020F0502020204030204" pitchFamily="34" charset="0"/>
                <a:ea typeface="微软雅黑" panose="020B0503020204020204" pitchFamily="34" charset="-122"/>
              </a:defRPr>
            </a:lvl5pPr>
            <a:lvl6pPr marL="26336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endParaRPr lang="zh-CN" altLang="en-US" sz="3200">
              <a:solidFill>
                <a:srgbClr val="000000"/>
              </a:solidFill>
              <a:latin typeface="+mn-lt"/>
              <a:ea typeface="+mn-ea"/>
              <a:cs typeface="+mn-ea"/>
              <a:sym typeface="+mn-lt"/>
            </a:endParaRPr>
          </a:p>
        </p:txBody>
      </p:sp>
      <p:sp>
        <p:nvSpPr>
          <p:cNvPr id="60" name="椭圆 59">
            <a:extLst>
              <a:ext uri="{FF2B5EF4-FFF2-40B4-BE49-F238E27FC236}">
                <a16:creationId xmlns:a16="http://schemas.microsoft.com/office/drawing/2014/main" id="{8731C9F6-515B-4743-A638-D84E43B0218B}"/>
              </a:ext>
            </a:extLst>
          </p:cNvPr>
          <p:cNvSpPr>
            <a:spLocks noChangeArrowheads="1"/>
          </p:cNvSpPr>
          <p:nvPr/>
        </p:nvSpPr>
        <p:spPr bwMode="auto">
          <a:xfrm>
            <a:off x="6638925" y="3494088"/>
            <a:ext cx="636588" cy="636587"/>
          </a:xfrm>
          <a:prstGeom prst="ellipse">
            <a:avLst/>
          </a:prstGeom>
          <a:solidFill>
            <a:srgbClr val="A2BC38"/>
          </a:solidFill>
          <a:ln w="25400">
            <a:solidFill>
              <a:srgbClr val="FFFFFF"/>
            </a:solidFill>
            <a:round/>
            <a:headEnd/>
            <a:tailEnd/>
          </a:ln>
        </p:spPr>
        <p:txBody>
          <a:bodyPr anchor="ctr"/>
          <a:lstStyle>
            <a:lvl1pPr defTabSz="1219200">
              <a:defRPr sz="2100">
                <a:solidFill>
                  <a:schemeClr val="tx1"/>
                </a:solidFill>
                <a:latin typeface="Calibri" panose="020F0502020204030204" pitchFamily="34" charset="0"/>
                <a:ea typeface="微软雅黑" panose="020B0503020204020204" pitchFamily="34" charset="-122"/>
              </a:defRPr>
            </a:lvl1pPr>
            <a:lvl2pPr defTabSz="1219200">
              <a:defRPr sz="2100">
                <a:solidFill>
                  <a:schemeClr val="tx1"/>
                </a:solidFill>
                <a:latin typeface="Calibri" panose="020F0502020204030204" pitchFamily="34" charset="0"/>
                <a:ea typeface="微软雅黑" panose="020B0503020204020204" pitchFamily="34" charset="-122"/>
              </a:defRPr>
            </a:lvl2pPr>
            <a:lvl3pPr defTabSz="1219200">
              <a:defRPr sz="2100">
                <a:solidFill>
                  <a:schemeClr val="tx1"/>
                </a:solidFill>
                <a:latin typeface="Calibri" panose="020F0502020204030204" pitchFamily="34" charset="0"/>
                <a:ea typeface="微软雅黑" panose="020B0503020204020204" pitchFamily="34" charset="-122"/>
              </a:defRPr>
            </a:lvl3pPr>
            <a:lvl4pPr defTabSz="1219200">
              <a:defRPr sz="2100">
                <a:solidFill>
                  <a:schemeClr val="tx1"/>
                </a:solidFill>
                <a:latin typeface="Calibri" panose="020F0502020204030204" pitchFamily="34" charset="0"/>
                <a:ea typeface="微软雅黑" panose="020B0503020204020204" pitchFamily="34" charset="-122"/>
              </a:defRPr>
            </a:lvl4pPr>
            <a:lvl5pPr defTabSz="1219200">
              <a:defRPr sz="2100">
                <a:solidFill>
                  <a:schemeClr val="tx1"/>
                </a:solidFill>
                <a:latin typeface="Calibri" panose="020F0502020204030204" pitchFamily="34" charset="0"/>
                <a:ea typeface="微软雅黑" panose="020B0503020204020204" pitchFamily="34" charset="-122"/>
              </a:defRPr>
            </a:lvl5pPr>
            <a:lvl6pPr marL="26336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ctr"/>
            <a:endParaRPr lang="zh-CN" altLang="en-US" sz="3200">
              <a:solidFill>
                <a:srgbClr val="FFFFFF"/>
              </a:solidFill>
              <a:latin typeface="+mn-lt"/>
              <a:ea typeface="+mn-ea"/>
              <a:cs typeface="+mn-ea"/>
              <a:sym typeface="+mn-lt"/>
            </a:endParaRPr>
          </a:p>
        </p:txBody>
      </p:sp>
      <p:sp>
        <p:nvSpPr>
          <p:cNvPr id="61" name="TextBox 9">
            <a:extLst>
              <a:ext uri="{FF2B5EF4-FFF2-40B4-BE49-F238E27FC236}">
                <a16:creationId xmlns:a16="http://schemas.microsoft.com/office/drawing/2014/main" id="{60E3D17B-1305-42E3-A5CF-867CC9C0F3E8}"/>
              </a:ext>
            </a:extLst>
          </p:cNvPr>
          <p:cNvSpPr txBox="1">
            <a:spLocks noChangeArrowheads="1"/>
          </p:cNvSpPr>
          <p:nvPr/>
        </p:nvSpPr>
        <p:spPr bwMode="auto">
          <a:xfrm>
            <a:off x="6611938" y="3608388"/>
            <a:ext cx="7286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fontAlgn="auto"/>
            <a:r>
              <a:rPr lang="en-US" altLang="zh-CN" sz="2135" noProof="1">
                <a:solidFill>
                  <a:srgbClr val="18497E"/>
                </a:solidFill>
                <a:latin typeface="+mn-lt"/>
                <a:ea typeface="+mn-ea"/>
                <a:cs typeface="+mn-ea"/>
                <a:sym typeface="+mn-lt"/>
              </a:rPr>
              <a:t>55</a:t>
            </a:r>
            <a:r>
              <a:rPr lang="en-US" altLang="zh-CN" sz="1335" noProof="1">
                <a:solidFill>
                  <a:srgbClr val="18497E"/>
                </a:solidFill>
                <a:latin typeface="+mn-lt"/>
                <a:ea typeface="+mn-ea"/>
                <a:cs typeface="+mn-ea"/>
                <a:sym typeface="+mn-lt"/>
              </a:rPr>
              <a:t>%</a:t>
            </a:r>
            <a:endParaRPr lang="zh-CN" altLang="en-US" sz="1335" noProof="1">
              <a:solidFill>
                <a:srgbClr val="18497E"/>
              </a:solidFill>
              <a:latin typeface="+mn-lt"/>
              <a:ea typeface="+mn-ea"/>
              <a:cs typeface="+mn-ea"/>
              <a:sym typeface="+mn-lt"/>
            </a:endParaRPr>
          </a:p>
        </p:txBody>
      </p:sp>
      <p:sp>
        <p:nvSpPr>
          <p:cNvPr id="62" name="TextBox 11">
            <a:extLst>
              <a:ext uri="{FF2B5EF4-FFF2-40B4-BE49-F238E27FC236}">
                <a16:creationId xmlns:a16="http://schemas.microsoft.com/office/drawing/2014/main" id="{E86B8D6B-32BD-4B54-8777-1D0D012F1724}"/>
              </a:ext>
            </a:extLst>
          </p:cNvPr>
          <p:cNvSpPr txBox="1"/>
          <p:nvPr/>
        </p:nvSpPr>
        <p:spPr>
          <a:xfrm>
            <a:off x="5158860" y="3884613"/>
            <a:ext cx="1675843" cy="420884"/>
          </a:xfrm>
          <a:prstGeom prst="rect">
            <a:avLst/>
          </a:prstGeom>
          <a:noFill/>
        </p:spPr>
        <p:txBody>
          <a:bodyPr wrap="none">
            <a:spAutoFit/>
          </a:bodyPr>
          <a:lstStyle/>
          <a:p>
            <a:pPr algn="ctr" defTabSz="1218565" fontAlgn="auto">
              <a:defRPr/>
            </a:pPr>
            <a:r>
              <a:rPr lang="en-US" altLang="zh-CN" sz="2135" b="1" noProof="1">
                <a:solidFill>
                  <a:prstClr val="white"/>
                </a:solidFill>
                <a:cs typeface="+mn-ea"/>
                <a:sym typeface="+mn-lt"/>
              </a:rPr>
              <a:t>Add title text</a:t>
            </a:r>
            <a:endParaRPr lang="zh-CN" altLang="en-US" sz="2135" b="1" noProof="1">
              <a:solidFill>
                <a:prstClr val="white"/>
              </a:solidFill>
              <a:cs typeface="+mn-ea"/>
              <a:sym typeface="+mn-lt"/>
            </a:endParaRPr>
          </a:p>
        </p:txBody>
      </p:sp>
      <p:sp>
        <p:nvSpPr>
          <p:cNvPr id="63" name="TextBox 12">
            <a:extLst>
              <a:ext uri="{FF2B5EF4-FFF2-40B4-BE49-F238E27FC236}">
                <a16:creationId xmlns:a16="http://schemas.microsoft.com/office/drawing/2014/main" id="{98FA4E18-A000-4082-B635-AD497A54BF4B}"/>
              </a:ext>
            </a:extLst>
          </p:cNvPr>
          <p:cNvSpPr txBox="1">
            <a:spLocks noChangeArrowheads="1"/>
          </p:cNvSpPr>
          <p:nvPr/>
        </p:nvSpPr>
        <p:spPr bwMode="auto">
          <a:xfrm>
            <a:off x="5276850" y="4432300"/>
            <a:ext cx="1780773" cy="12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9200">
              <a:defRPr sz="2100">
                <a:solidFill>
                  <a:schemeClr val="tx1"/>
                </a:solidFill>
                <a:latin typeface="Calibri" panose="020F0502020204030204" pitchFamily="34" charset="0"/>
                <a:ea typeface="微软雅黑" panose="020B0503020204020204" pitchFamily="34" charset="-122"/>
              </a:defRPr>
            </a:lvl1pPr>
            <a:lvl2pPr defTabSz="1219200">
              <a:defRPr sz="2100">
                <a:solidFill>
                  <a:schemeClr val="tx1"/>
                </a:solidFill>
                <a:latin typeface="Calibri" panose="020F0502020204030204" pitchFamily="34" charset="0"/>
                <a:ea typeface="微软雅黑" panose="020B0503020204020204" pitchFamily="34" charset="-122"/>
              </a:defRPr>
            </a:lvl2pPr>
            <a:lvl3pPr defTabSz="1219200">
              <a:defRPr sz="2100">
                <a:solidFill>
                  <a:schemeClr val="tx1"/>
                </a:solidFill>
                <a:latin typeface="Calibri" panose="020F0502020204030204" pitchFamily="34" charset="0"/>
                <a:ea typeface="微软雅黑" panose="020B0503020204020204" pitchFamily="34" charset="-122"/>
              </a:defRPr>
            </a:lvl3pPr>
            <a:lvl4pPr defTabSz="1219200">
              <a:defRPr sz="2100">
                <a:solidFill>
                  <a:schemeClr val="tx1"/>
                </a:solidFill>
                <a:latin typeface="Calibri" panose="020F0502020204030204" pitchFamily="34" charset="0"/>
                <a:ea typeface="微软雅黑" panose="020B0503020204020204" pitchFamily="34" charset="-122"/>
              </a:defRPr>
            </a:lvl4pPr>
            <a:lvl5pPr defTabSz="1219200">
              <a:defRPr sz="2100">
                <a:solidFill>
                  <a:schemeClr val="tx1"/>
                </a:solidFill>
                <a:latin typeface="Calibri" panose="020F0502020204030204" pitchFamily="34" charset="0"/>
                <a:ea typeface="微软雅黑" panose="020B0503020204020204" pitchFamily="34" charset="-122"/>
              </a:defRPr>
            </a:lvl5pPr>
            <a:lvl6pPr marL="26336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just">
              <a:lnSpc>
                <a:spcPct val="150000"/>
              </a:lnSpc>
            </a:pPr>
            <a:r>
              <a:rPr lang="en-US" altLang="zh-CN" sz="1400" dirty="0">
                <a:solidFill>
                  <a:srgbClr val="FFFFFF"/>
                </a:solidFill>
                <a:latin typeface="+mn-lt"/>
                <a:ea typeface="+mn-ea"/>
                <a:cs typeface="+mn-ea"/>
                <a:sym typeface="+mn-lt"/>
              </a:rPr>
              <a:t>Click here to add text content, such as keywords, some brief introductions, etc.</a:t>
            </a:r>
            <a:endParaRPr lang="en-US" altLang="zh-CN" sz="1200" dirty="0">
              <a:solidFill>
                <a:srgbClr val="FFFFFF"/>
              </a:solidFill>
              <a:latin typeface="+mn-lt"/>
              <a:ea typeface="+mn-ea"/>
              <a:cs typeface="+mn-ea"/>
              <a:sym typeface="+mn-lt"/>
            </a:endParaRPr>
          </a:p>
        </p:txBody>
      </p:sp>
      <p:cxnSp>
        <p:nvCxnSpPr>
          <p:cNvPr id="64" name="直接连接符 63">
            <a:extLst>
              <a:ext uri="{FF2B5EF4-FFF2-40B4-BE49-F238E27FC236}">
                <a16:creationId xmlns:a16="http://schemas.microsoft.com/office/drawing/2014/main" id="{8D7B5E25-28EE-443B-B7C5-5EB2D5E9069F}"/>
              </a:ext>
            </a:extLst>
          </p:cNvPr>
          <p:cNvCxnSpPr>
            <a:cxnSpLocks noChangeShapeType="1"/>
          </p:cNvCxnSpPr>
          <p:nvPr/>
        </p:nvCxnSpPr>
        <p:spPr bwMode="auto">
          <a:xfrm flipH="1">
            <a:off x="7148513" y="3629025"/>
            <a:ext cx="3937000" cy="0"/>
          </a:xfrm>
          <a:prstGeom prst="line">
            <a:avLst/>
          </a:prstGeom>
          <a:noFill/>
          <a:ln w="9525">
            <a:solidFill>
              <a:srgbClr val="A2BC38"/>
            </a:solidFill>
            <a:round/>
            <a:headEnd type="oval" w="med" len="med"/>
            <a:tailEnd/>
          </a:ln>
          <a:extLst>
            <a:ext uri="{909E8E84-426E-40DD-AFC4-6F175D3DCCD1}">
              <a14:hiddenFill xmlns:a14="http://schemas.microsoft.com/office/drawing/2010/main">
                <a:noFill/>
              </a14:hiddenFill>
            </a:ext>
          </a:extLst>
        </p:spPr>
      </p:cxnSp>
      <p:sp>
        <p:nvSpPr>
          <p:cNvPr id="65" name="TextBox 18">
            <a:extLst>
              <a:ext uri="{FF2B5EF4-FFF2-40B4-BE49-F238E27FC236}">
                <a16:creationId xmlns:a16="http://schemas.microsoft.com/office/drawing/2014/main" id="{B41AAC33-0443-47CA-A0A1-369B05DDACF2}"/>
              </a:ext>
            </a:extLst>
          </p:cNvPr>
          <p:cNvSpPr txBox="1">
            <a:spLocks noChangeArrowheads="1"/>
          </p:cNvSpPr>
          <p:nvPr/>
        </p:nvSpPr>
        <p:spPr bwMode="auto">
          <a:xfrm>
            <a:off x="7629525" y="3906838"/>
            <a:ext cx="345598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9200">
              <a:defRPr sz="2100">
                <a:solidFill>
                  <a:schemeClr val="tx1"/>
                </a:solidFill>
                <a:latin typeface="Calibri" panose="020F0502020204030204" pitchFamily="34" charset="0"/>
                <a:ea typeface="微软雅黑" panose="020B0503020204020204" pitchFamily="34" charset="-122"/>
              </a:defRPr>
            </a:lvl1pPr>
            <a:lvl2pPr defTabSz="1219200">
              <a:defRPr sz="2100">
                <a:solidFill>
                  <a:schemeClr val="tx1"/>
                </a:solidFill>
                <a:latin typeface="Calibri" panose="020F0502020204030204" pitchFamily="34" charset="0"/>
                <a:ea typeface="微软雅黑" panose="020B0503020204020204" pitchFamily="34" charset="-122"/>
              </a:defRPr>
            </a:lvl2pPr>
            <a:lvl3pPr defTabSz="1219200">
              <a:defRPr sz="2100">
                <a:solidFill>
                  <a:schemeClr val="tx1"/>
                </a:solidFill>
                <a:latin typeface="Calibri" panose="020F0502020204030204" pitchFamily="34" charset="0"/>
                <a:ea typeface="微软雅黑" panose="020B0503020204020204" pitchFamily="34" charset="-122"/>
              </a:defRPr>
            </a:lvl3pPr>
            <a:lvl4pPr defTabSz="1219200">
              <a:defRPr sz="2100">
                <a:solidFill>
                  <a:schemeClr val="tx1"/>
                </a:solidFill>
                <a:latin typeface="Calibri" panose="020F0502020204030204" pitchFamily="34" charset="0"/>
                <a:ea typeface="微软雅黑" panose="020B0503020204020204" pitchFamily="34" charset="-122"/>
              </a:defRPr>
            </a:lvl4pPr>
            <a:lvl5pPr defTabSz="1219200">
              <a:defRPr sz="2100">
                <a:solidFill>
                  <a:schemeClr val="tx1"/>
                </a:solidFill>
                <a:latin typeface="Calibri" panose="020F0502020204030204" pitchFamily="34" charset="0"/>
                <a:ea typeface="微软雅黑" panose="020B0503020204020204" pitchFamily="34" charset="-122"/>
              </a:defRPr>
            </a:lvl5pPr>
            <a:lvl6pPr marL="26336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6pPr>
            <a:lvl7pPr marL="30908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7pPr>
            <a:lvl8pPr marL="35480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8pPr>
            <a:lvl9pPr marL="4005263" defTabSz="1219200" fontAlgn="base">
              <a:spcBef>
                <a:spcPct val="0"/>
              </a:spcBef>
              <a:spcAft>
                <a:spcPct val="0"/>
              </a:spcAft>
              <a:defRPr sz="2100">
                <a:solidFill>
                  <a:schemeClr val="tx1"/>
                </a:solidFill>
                <a:latin typeface="Calibri" panose="020F0502020204030204" pitchFamily="34" charset="0"/>
                <a:ea typeface="微软雅黑" panose="020B0503020204020204" pitchFamily="34" charset="-122"/>
              </a:defRPr>
            </a:lvl9pPr>
          </a:lstStyle>
          <a:p>
            <a:pPr algn="just">
              <a:lnSpc>
                <a:spcPts val="2400"/>
              </a:lnSpc>
            </a:pPr>
            <a:r>
              <a:rPr lang="en-US" altLang="zh-CN" sz="1600" dirty="0">
                <a:solidFill>
                  <a:srgbClr val="145DA2"/>
                </a:solidFill>
                <a:latin typeface="+mn-lt"/>
                <a:ea typeface="+mn-ea"/>
                <a:cs typeface="+mn-ea"/>
                <a:sym typeface="+mn-lt"/>
              </a:rPr>
              <a:t>Click here to add text content, such as keywords, some brief introductions, </a:t>
            </a:r>
            <a:r>
              <a:rPr lang="en-US" altLang="zh-CN" sz="1600" dirty="0" err="1">
                <a:solidFill>
                  <a:srgbClr val="145DA2"/>
                </a:solidFill>
                <a:latin typeface="+mn-lt"/>
                <a:ea typeface="+mn-ea"/>
                <a:cs typeface="+mn-ea"/>
                <a:sym typeface="+mn-lt"/>
              </a:rPr>
              <a:t>etc.Click</a:t>
            </a:r>
            <a:r>
              <a:rPr lang="en-US" altLang="zh-CN" sz="1600" dirty="0">
                <a:solidFill>
                  <a:srgbClr val="145DA2"/>
                </a:solidFill>
                <a:latin typeface="+mn-lt"/>
                <a:ea typeface="+mn-ea"/>
                <a:cs typeface="+mn-ea"/>
                <a:sym typeface="+mn-lt"/>
              </a:rPr>
              <a:t> here to add text content, such as keywords, some brief introductions, etc.</a:t>
            </a:r>
          </a:p>
        </p:txBody>
      </p:sp>
    </p:spTree>
    <p:extLst>
      <p:ext uri="{BB962C8B-B14F-4D97-AF65-F5344CB8AC3E}">
        <p14:creationId xmlns:p14="http://schemas.microsoft.com/office/powerpoint/2010/main" val="180314447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Scale>
                                      <p:cBhvr>
                                        <p:cTn id="7"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55"/>
                                        </p:tgtEl>
                                        <p:attrNameLst>
                                          <p:attrName>ppt_x,ppt_y</p:attrName>
                                        </p:attrNameLst>
                                      </p:cBhvr>
                                      <p:rCtr x="0" y="0"/>
                                    </p:animMotion>
                                    <p:animEffect transition="in" filter="fade">
                                      <p:cBhvr>
                                        <p:cTn id="9" dur="1000"/>
                                        <p:tgtEl>
                                          <p:spTgt spid="5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Scale>
                                      <p:cBhvr>
                                        <p:cTn id="12"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53"/>
                                        </p:tgtEl>
                                        <p:attrNameLst>
                                          <p:attrName>ppt_x,ppt_y</p:attrName>
                                        </p:attrNameLst>
                                      </p:cBhvr>
                                      <p:rCtr x="0" y="0"/>
                                    </p:animMotion>
                                    <p:animEffect transition="in" filter="fade">
                                      <p:cBhvr>
                                        <p:cTn id="14" dur="1000"/>
                                        <p:tgtEl>
                                          <p:spTgt spid="53"/>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Scale>
                                      <p:cBhvr>
                                        <p:cTn id="17"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57"/>
                                        </p:tgtEl>
                                        <p:attrNameLst>
                                          <p:attrName>ppt_x,ppt_y</p:attrName>
                                        </p:attrNameLst>
                                      </p:cBhvr>
                                      <p:rCtr x="0" y="0"/>
                                    </p:animMotion>
                                    <p:animEffect transition="in" filter="fade">
                                      <p:cBhvr>
                                        <p:cTn id="19" dur="1000"/>
                                        <p:tgtEl>
                                          <p:spTgt spid="57"/>
                                        </p:tgtEl>
                                      </p:cBhvr>
                                    </p:animEffect>
                                  </p:childTnLst>
                                </p:cTn>
                              </p:par>
                            </p:childTnLst>
                          </p:cTn>
                        </p:par>
                        <p:par>
                          <p:cTn id="20" fill="hold">
                            <p:stCondLst>
                              <p:cond delay="1000"/>
                            </p:stCondLst>
                            <p:childTnLst>
                              <p:par>
                                <p:cTn id="21" presetID="1" presetClass="entr" presetSubtype="0" fill="hold" grpId="1" nodeType="after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path" presetSubtype="0" accel="50000" decel="50000" fill="hold" grpId="0" nodeType="withEffect">
                                  <p:stCondLst>
                                    <p:cond delay="0"/>
                                  </p:stCondLst>
                                  <p:childTnLst>
                                    <p:animMotion origin="layout" path="M -0.00034 0.00586 C 0.07292 0.10802 0.08681 0.29753 0.02865 0.42778 C -0.02829 0.55895 -0.13576 0.58179 -0.2085 0.47994 C -0.28211 0.37778 -0.29444 0.18796 -0.23697 0.05741 C -0.17986 -0.07377 -0.07378 -0.09599 -0.00034 0.00586 Z " pathEditMode="relative" rAng="0" ptsTypes="fffff">
                                      <p:cBhvr>
                                        <p:cTn id="24" dur="1000" fill="hold"/>
                                        <p:tgtEl>
                                          <p:spTgt spid="54"/>
                                        </p:tgtEl>
                                        <p:attrNameLst>
                                          <p:attrName>ppt_x,ppt_y</p:attrName>
                                        </p:attrNameLst>
                                      </p:cBhvr>
                                      <p:rCtr x="-10400" y="23700"/>
                                    </p:animMotion>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path" presetSubtype="0" accel="50000" decel="50000" fill="hold" grpId="1" nodeType="withEffect">
                                  <p:stCondLst>
                                    <p:cond delay="0"/>
                                  </p:stCondLst>
                                  <p:childTnLst>
                                    <p:animMotion origin="layout" path="M -0.00035 0.00308 C 0.07292 0.10524 0.0868 0.29475 0.02864 0.425 C -0.0283 0.55617 -0.13577 0.57901 -0.20851 0.47716 C -0.28212 0.375 -0.29445 0.18518 -0.23698 0.05463 C -0.17986 -0.07655 -0.07379 -0.09877 -0.00035 0.00308 Z " pathEditMode="relative" rAng="0" ptsTypes="fffff">
                                      <p:cBhvr>
                                        <p:cTn id="28" dur="1000" fill="hold"/>
                                        <p:tgtEl>
                                          <p:spTgt spid="56"/>
                                        </p:tgtEl>
                                        <p:attrNameLst>
                                          <p:attrName>ppt_x,ppt_y</p:attrName>
                                        </p:attrNameLst>
                                      </p:cBhvr>
                                      <p:rCtr x="-10400" y="23700"/>
                                    </p:animMotion>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up)">
                                      <p:cBhvr>
                                        <p:cTn id="36" dur="500"/>
                                        <p:tgtEl>
                                          <p:spTgt spid="58"/>
                                        </p:tgtEl>
                                      </p:cBhvr>
                                    </p:animEffect>
                                  </p:childTnLst>
                                </p:cTn>
                              </p:par>
                            </p:childTnLst>
                          </p:cTn>
                        </p:par>
                        <p:par>
                          <p:cTn id="37" fill="hold">
                            <p:stCondLst>
                              <p:cond delay="3000"/>
                            </p:stCondLst>
                            <p:childTnLst>
                              <p:par>
                                <p:cTn id="38" presetID="52" presetClass="entr" presetSubtype="0"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Scale>
                                      <p:cBhvr>
                                        <p:cTn id="40"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63"/>
                                        </p:tgtEl>
                                        <p:attrNameLst>
                                          <p:attrName>ppt_x,ppt_y</p:attrName>
                                        </p:attrNameLst>
                                      </p:cBhvr>
                                      <p:rCtr x="0" y="0"/>
                                    </p:animMotion>
                                    <p:animEffect transition="in" filter="fade">
                                      <p:cBhvr>
                                        <p:cTn id="42" dur="1000"/>
                                        <p:tgtEl>
                                          <p:spTgt spid="63"/>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Scale>
                                      <p:cBhvr>
                                        <p:cTn id="45"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62"/>
                                        </p:tgtEl>
                                        <p:attrNameLst>
                                          <p:attrName>ppt_x,ppt_y</p:attrName>
                                        </p:attrNameLst>
                                      </p:cBhvr>
                                      <p:rCtr x="0" y="0"/>
                                    </p:animMotion>
                                    <p:animEffect transition="in" filter="fade">
                                      <p:cBhvr>
                                        <p:cTn id="47" dur="1000"/>
                                        <p:tgtEl>
                                          <p:spTgt spid="62"/>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Scale>
                                      <p:cBhvr>
                                        <p:cTn id="50"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59"/>
                                        </p:tgtEl>
                                        <p:attrNameLst>
                                          <p:attrName>ppt_x,ppt_y</p:attrName>
                                        </p:attrNameLst>
                                      </p:cBhvr>
                                      <p:rCtr x="0" y="0"/>
                                    </p:animMotion>
                                    <p:animEffect transition="in" filter="fade">
                                      <p:cBhvr>
                                        <p:cTn id="52" dur="1000"/>
                                        <p:tgtEl>
                                          <p:spTgt spid="59"/>
                                        </p:tgtEl>
                                      </p:cBhvr>
                                    </p:animEffect>
                                  </p:child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childTnLst>
                                </p:cTn>
                              </p:par>
                              <p:par>
                                <p:cTn id="56" presetID="1" presetClass="path" presetSubtype="0" accel="50000" decel="50000" fill="hold" grpId="1" nodeType="withEffect">
                                  <p:stCondLst>
                                    <p:cond delay="0"/>
                                  </p:stCondLst>
                                  <p:childTnLst>
                                    <p:animMotion origin="layout" path="M 0.00052 -0.00709 C 0.04618 0.07007 0.04896 0.20247 0.00452 0.28303 C -0.03941 0.36698 -0.11319 0.36821 -0.15902 0.28982 C -0.2052 0.21235 -0.20607 0.08303 -0.16284 -0.00061 C -0.11857 -0.08179 -0.04618 -0.08518 0.00052 -0.00709 Z " pathEditMode="relative" rAng="0" ptsTypes="fffff">
                                      <p:cBhvr>
                                        <p:cTn id="57" dur="1000" fill="hold"/>
                                        <p:tgtEl>
                                          <p:spTgt spid="60"/>
                                        </p:tgtEl>
                                        <p:attrNameLst>
                                          <p:attrName>ppt_x,ppt_y</p:attrName>
                                        </p:attrNameLst>
                                      </p:cBhvr>
                                      <p:rCtr x="-7900" y="14900"/>
                                    </p:animMotion>
                                  </p:childTnLst>
                                </p:cTn>
                              </p:par>
                              <p:par>
                                <p:cTn id="58" presetID="1"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childTnLst>
                                </p:cTn>
                              </p:par>
                              <p:par>
                                <p:cTn id="60" presetID="1" presetClass="path" presetSubtype="0" accel="50000" decel="50000" fill="hold" grpId="1" nodeType="withEffect">
                                  <p:stCondLst>
                                    <p:cond delay="0"/>
                                  </p:stCondLst>
                                  <p:childTnLst>
                                    <p:animMotion origin="layout" path="M -0.00122 -0.01204 C 0.04444 0.06512 0.04722 0.19753 0.00278 0.27809 C -0.04115 0.36204 -0.11493 0.36327 -0.16076 0.28488 C -0.20694 0.20741 -0.20781 0.07809 -0.16458 -0.00555 C -0.12031 -0.08673 -0.04792 -0.09012 -0.00122 -0.01204 Z " pathEditMode="relative" rAng="0" ptsTypes="fffff">
                                      <p:cBhvr>
                                        <p:cTn id="61" dur="1000" fill="hold"/>
                                        <p:tgtEl>
                                          <p:spTgt spid="61"/>
                                        </p:tgtEl>
                                        <p:attrNameLst>
                                          <p:attrName>ppt_x,ppt_y</p:attrName>
                                        </p:attrNameLst>
                                      </p:cBhvr>
                                      <p:rCtr x="-7900" y="14900"/>
                                    </p:animMotion>
                                  </p:childTnLst>
                                </p:cTn>
                              </p:par>
                            </p:childTnLst>
                          </p:cTn>
                        </p:par>
                        <p:par>
                          <p:cTn id="62" fill="hold">
                            <p:stCondLst>
                              <p:cond delay="5000"/>
                            </p:stCondLst>
                            <p:childTnLst>
                              <p:par>
                                <p:cTn id="63" presetID="22" presetClass="entr" presetSubtype="2" fill="hold"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right)">
                                      <p:cBhvr>
                                        <p:cTn id="65" dur="500"/>
                                        <p:tgtEl>
                                          <p:spTgt spid="64"/>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wipe(up)">
                                      <p:cBhvr>
                                        <p:cTn id="6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4" grpId="1" animBg="1"/>
      <p:bldP spid="55" grpId="0"/>
      <p:bldP spid="56" grpId="0"/>
      <p:bldP spid="56" grpId="1"/>
      <p:bldP spid="57" grpId="0"/>
      <p:bldP spid="58" grpId="0"/>
      <p:bldP spid="59" grpId="0" animBg="1"/>
      <p:bldP spid="60" grpId="0" animBg="1"/>
      <p:bldP spid="60" grpId="1" animBg="1"/>
      <p:bldP spid="61" grpId="0"/>
      <p:bldP spid="61" grpId="1"/>
      <p:bldP spid="62" grpId="0"/>
      <p:bldP spid="63"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A921778-AACC-4295-8AD0-D7F71FFB6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pic>
        <p:nvPicPr>
          <p:cNvPr id="5" name="图片 4">
            <a:extLst>
              <a:ext uri="{FF2B5EF4-FFF2-40B4-BE49-F238E27FC236}">
                <a16:creationId xmlns:a16="http://schemas.microsoft.com/office/drawing/2014/main" id="{9C3F68DB-1D69-4AE9-BA68-F023C47EC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0536" y="4025203"/>
            <a:ext cx="4271952" cy="2404171"/>
          </a:xfrm>
          <a:prstGeom prst="rect">
            <a:avLst/>
          </a:prstGeom>
        </p:spPr>
      </p:pic>
      <p:sp>
        <p:nvSpPr>
          <p:cNvPr id="6" name="标题 3073">
            <a:extLst>
              <a:ext uri="{FF2B5EF4-FFF2-40B4-BE49-F238E27FC236}">
                <a16:creationId xmlns:a16="http://schemas.microsoft.com/office/drawing/2014/main" id="{CA82A3D8-AB97-4935-A337-9C88A5D07C59}"/>
              </a:ext>
            </a:extLst>
          </p:cNvPr>
          <p:cNvSpPr>
            <a:spLocks noGrp="1" noChangeArrowheads="1"/>
          </p:cNvSpPr>
          <p:nvPr>
            <p:ph type="ctrTitle"/>
          </p:nvPr>
        </p:nvSpPr>
        <p:spPr>
          <a:xfrm>
            <a:off x="5791200" y="1536234"/>
            <a:ext cx="3666067" cy="1064079"/>
          </a:xfrm>
        </p:spPr>
        <p:txBody>
          <a:bodyPr anchor="ctr">
            <a:noAutofit/>
          </a:bodyPr>
          <a:lstStyle/>
          <a:p>
            <a:pPr algn="l"/>
            <a:r>
              <a:rPr lang="en-US" altLang="zh-CN" sz="4000" b="1" dirty="0">
                <a:solidFill>
                  <a:srgbClr val="002060"/>
                </a:solidFill>
                <a:latin typeface="+mn-lt"/>
                <a:ea typeface="+mn-ea"/>
                <a:cs typeface="+mn-ea"/>
                <a:sym typeface="+mn-lt"/>
              </a:rPr>
              <a:t>PART FIVE</a:t>
            </a:r>
            <a:endParaRPr lang="zh-CN" altLang="zh-CN" sz="4000" b="1" dirty="0">
              <a:solidFill>
                <a:srgbClr val="002060"/>
              </a:solidFill>
              <a:latin typeface="+mn-lt"/>
              <a:ea typeface="+mn-ea"/>
              <a:cs typeface="+mn-ea"/>
              <a:sym typeface="+mn-lt"/>
            </a:endParaRPr>
          </a:p>
        </p:txBody>
      </p:sp>
      <p:cxnSp>
        <p:nvCxnSpPr>
          <p:cNvPr id="8" name="直接连接符 7">
            <a:extLst>
              <a:ext uri="{FF2B5EF4-FFF2-40B4-BE49-F238E27FC236}">
                <a16:creationId xmlns:a16="http://schemas.microsoft.com/office/drawing/2014/main" id="{FFA10EFB-3416-4FFC-ACB2-19641E90A993}"/>
              </a:ext>
            </a:extLst>
          </p:cNvPr>
          <p:cNvCxnSpPr/>
          <p:nvPr/>
        </p:nvCxnSpPr>
        <p:spPr>
          <a:xfrm>
            <a:off x="5901267" y="2484967"/>
            <a:ext cx="478366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标题 3073">
            <a:extLst>
              <a:ext uri="{FF2B5EF4-FFF2-40B4-BE49-F238E27FC236}">
                <a16:creationId xmlns:a16="http://schemas.microsoft.com/office/drawing/2014/main" id="{DB0D5F0F-3A6E-4DCD-B8EB-7BFD2A95DF0F}"/>
              </a:ext>
            </a:extLst>
          </p:cNvPr>
          <p:cNvSpPr txBox="1">
            <a:spLocks noChangeArrowheads="1"/>
          </p:cNvSpPr>
          <p:nvPr/>
        </p:nvSpPr>
        <p:spPr>
          <a:xfrm>
            <a:off x="5567265" y="2722998"/>
            <a:ext cx="4631095" cy="10640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noProof="1">
                <a:solidFill>
                  <a:srgbClr val="002060"/>
                </a:solidFill>
                <a:latin typeface="+mn-lt"/>
                <a:ea typeface="+mn-ea"/>
                <a:cs typeface="+mn-ea"/>
                <a:sym typeface="+mn-lt"/>
              </a:rPr>
              <a:t>Add title text here</a:t>
            </a:r>
            <a:endParaRPr lang="zh-CN" altLang="en-US" sz="4000" b="1" noProof="1">
              <a:solidFill>
                <a:srgbClr val="002060"/>
              </a:solidFill>
              <a:latin typeface="+mn-lt"/>
              <a:ea typeface="+mn-ea"/>
              <a:cs typeface="+mn-ea"/>
              <a:sym typeface="+mn-lt"/>
            </a:endParaRPr>
          </a:p>
        </p:txBody>
      </p:sp>
      <p:sp>
        <p:nvSpPr>
          <p:cNvPr id="10" name="标题 3073">
            <a:extLst>
              <a:ext uri="{FF2B5EF4-FFF2-40B4-BE49-F238E27FC236}">
                <a16:creationId xmlns:a16="http://schemas.microsoft.com/office/drawing/2014/main" id="{384A6D9C-96D5-4C6C-AC7E-A2F8F25D5E60}"/>
              </a:ext>
            </a:extLst>
          </p:cNvPr>
          <p:cNvSpPr txBox="1">
            <a:spLocks noChangeArrowheads="1"/>
          </p:cNvSpPr>
          <p:nvPr/>
        </p:nvSpPr>
        <p:spPr>
          <a:xfrm>
            <a:off x="5791200" y="3493059"/>
            <a:ext cx="5368212" cy="4760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1400" b="1" noProof="1">
                <a:solidFill>
                  <a:srgbClr val="002060"/>
                </a:solidFill>
                <a:latin typeface="+mn-lt"/>
                <a:ea typeface="+mn-ea"/>
                <a:cs typeface="+mn-ea"/>
                <a:sym typeface="+mn-lt"/>
              </a:rPr>
              <a:t>CLICK HERE TO ADD ENGLISH TEXT</a:t>
            </a:r>
            <a:endParaRPr lang="zh-CN" altLang="en-US" sz="1400" b="1" noProof="1">
              <a:solidFill>
                <a:srgbClr val="002060"/>
              </a:solidFill>
              <a:latin typeface="+mn-lt"/>
              <a:ea typeface="+mn-ea"/>
              <a:cs typeface="+mn-ea"/>
              <a:sym typeface="+mn-lt"/>
            </a:endParaRPr>
          </a:p>
        </p:txBody>
      </p:sp>
    </p:spTree>
    <p:extLst>
      <p:ext uri="{BB962C8B-B14F-4D97-AF65-F5344CB8AC3E}">
        <p14:creationId xmlns:p14="http://schemas.microsoft.com/office/powerpoint/2010/main" val="321151833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ïṥļíḓè">
            <a:extLst>
              <a:ext uri="{FF2B5EF4-FFF2-40B4-BE49-F238E27FC236}">
                <a16:creationId xmlns:a16="http://schemas.microsoft.com/office/drawing/2014/main" id="{095C752D-1F6A-4872-8F30-2E0FFAF55B03}"/>
              </a:ext>
            </a:extLst>
          </p:cNvPr>
          <p:cNvSpPr txBox="1">
            <a:spLocks/>
          </p:cNvSpPr>
          <p:nvPr/>
        </p:nvSpPr>
        <p:spPr>
          <a:xfrm>
            <a:off x="6405031" y="1597084"/>
            <a:ext cx="4501509" cy="477631"/>
          </a:xfrm>
          <a:prstGeom prst="rect">
            <a:avLst/>
          </a:prstGeom>
        </p:spPr>
        <p:txBody>
          <a:bodyPr wrap="square" lIns="144000" tIns="0" rIns="0" bIns="0" anchor="t" anchorCtr="0">
            <a:noAutofit/>
          </a:bodyPr>
          <a:lstStyle/>
          <a:p>
            <a:pPr algn="l">
              <a:lnSpc>
                <a:spcPct val="120000"/>
              </a:lnSpc>
            </a:pPr>
            <a:r>
              <a:rPr lang="en-US" altLang="zh-CN" dirty="0">
                <a:solidFill>
                  <a:srgbClr val="F99D33"/>
                </a:solidFill>
                <a:cs typeface="+mn-ea"/>
                <a:sym typeface="+mn-lt"/>
              </a:rPr>
              <a:t>Click here to add content, content to match the title. </a:t>
            </a:r>
            <a:br>
              <a:rPr lang="zh-CN" altLang="en-US" dirty="0">
                <a:solidFill>
                  <a:srgbClr val="F99D33"/>
                </a:solidFill>
                <a:cs typeface="+mn-ea"/>
                <a:sym typeface="+mn-lt"/>
              </a:rPr>
            </a:br>
            <a:endParaRPr lang="zh-CN" altLang="en-US" dirty="0">
              <a:solidFill>
                <a:srgbClr val="F99D33"/>
              </a:solidFill>
              <a:cs typeface="+mn-ea"/>
              <a:sym typeface="+mn-lt"/>
            </a:endParaRPr>
          </a:p>
        </p:txBody>
      </p:sp>
      <p:sp>
        <p:nvSpPr>
          <p:cNvPr id="9" name="iṥḷïdé">
            <a:extLst>
              <a:ext uri="{FF2B5EF4-FFF2-40B4-BE49-F238E27FC236}">
                <a16:creationId xmlns:a16="http://schemas.microsoft.com/office/drawing/2014/main" id="{5A9588F0-9B43-4DFC-8960-F0275064F862}"/>
              </a:ext>
            </a:extLst>
          </p:cNvPr>
          <p:cNvSpPr txBox="1">
            <a:spLocks/>
          </p:cNvSpPr>
          <p:nvPr/>
        </p:nvSpPr>
        <p:spPr>
          <a:xfrm>
            <a:off x="6405031" y="2710999"/>
            <a:ext cx="4501508" cy="477631"/>
          </a:xfrm>
          <a:prstGeom prst="rect">
            <a:avLst/>
          </a:prstGeom>
        </p:spPr>
        <p:txBody>
          <a:bodyPr wrap="square" lIns="144000" tIns="0" rIns="0" bIns="0" anchor="t" anchorCtr="0">
            <a:noAutofit/>
          </a:bodyPr>
          <a:lstStyle/>
          <a:p>
            <a:pPr algn="l">
              <a:lnSpc>
                <a:spcPct val="120000"/>
              </a:lnSpc>
            </a:pPr>
            <a:r>
              <a:rPr lang="en-US" altLang="zh-CN" dirty="0">
                <a:solidFill>
                  <a:srgbClr val="A2BC38"/>
                </a:solidFill>
                <a:cs typeface="+mn-ea"/>
                <a:sym typeface="+mn-lt"/>
              </a:rPr>
              <a:t>Click here to add content, content to match the title. </a:t>
            </a:r>
            <a:br>
              <a:rPr lang="zh-CN" altLang="en-US" dirty="0">
                <a:solidFill>
                  <a:srgbClr val="A2BC38"/>
                </a:solidFill>
                <a:cs typeface="+mn-ea"/>
                <a:sym typeface="+mn-lt"/>
              </a:rPr>
            </a:br>
            <a:endParaRPr lang="zh-CN" altLang="en-US" dirty="0">
              <a:solidFill>
                <a:srgbClr val="A2BC38"/>
              </a:solidFill>
              <a:cs typeface="+mn-ea"/>
              <a:sym typeface="+mn-lt"/>
            </a:endParaRPr>
          </a:p>
        </p:txBody>
      </p:sp>
      <p:sp>
        <p:nvSpPr>
          <p:cNvPr id="10" name="íṥ1íḋê">
            <a:extLst>
              <a:ext uri="{FF2B5EF4-FFF2-40B4-BE49-F238E27FC236}">
                <a16:creationId xmlns:a16="http://schemas.microsoft.com/office/drawing/2014/main" id="{9E1AF506-3683-4446-8D21-F22132C6F06A}"/>
              </a:ext>
            </a:extLst>
          </p:cNvPr>
          <p:cNvSpPr txBox="1">
            <a:spLocks/>
          </p:cNvSpPr>
          <p:nvPr/>
        </p:nvSpPr>
        <p:spPr>
          <a:xfrm>
            <a:off x="6405031" y="3733927"/>
            <a:ext cx="4501508" cy="477631"/>
          </a:xfrm>
          <a:prstGeom prst="rect">
            <a:avLst/>
          </a:prstGeom>
        </p:spPr>
        <p:txBody>
          <a:bodyPr wrap="square" lIns="144000" tIns="0" rIns="0" bIns="0" anchor="t" anchorCtr="0">
            <a:noAutofit/>
          </a:bodyPr>
          <a:lstStyle/>
          <a:p>
            <a:pPr algn="l">
              <a:lnSpc>
                <a:spcPct val="120000"/>
              </a:lnSpc>
            </a:pPr>
            <a:r>
              <a:rPr lang="en-US" altLang="zh-CN" dirty="0">
                <a:solidFill>
                  <a:srgbClr val="068F90"/>
                </a:solidFill>
                <a:cs typeface="+mn-ea"/>
                <a:sym typeface="+mn-lt"/>
              </a:rPr>
              <a:t>Click here to add content, content to match the title. </a:t>
            </a:r>
            <a:br>
              <a:rPr lang="zh-CN" altLang="en-US" dirty="0">
                <a:solidFill>
                  <a:srgbClr val="068F90"/>
                </a:solidFill>
                <a:cs typeface="+mn-ea"/>
                <a:sym typeface="+mn-lt"/>
              </a:rPr>
            </a:br>
            <a:endParaRPr lang="zh-CN" altLang="en-US" dirty="0">
              <a:solidFill>
                <a:srgbClr val="068F90"/>
              </a:solidFill>
              <a:cs typeface="+mn-ea"/>
              <a:sym typeface="+mn-lt"/>
            </a:endParaRPr>
          </a:p>
        </p:txBody>
      </p:sp>
      <p:sp>
        <p:nvSpPr>
          <p:cNvPr id="11" name="îṩḷïḋê">
            <a:extLst>
              <a:ext uri="{FF2B5EF4-FFF2-40B4-BE49-F238E27FC236}">
                <a16:creationId xmlns:a16="http://schemas.microsoft.com/office/drawing/2014/main" id="{7078072D-5FA6-4499-84C0-9C7581A50E68}"/>
              </a:ext>
            </a:extLst>
          </p:cNvPr>
          <p:cNvSpPr txBox="1">
            <a:spLocks/>
          </p:cNvSpPr>
          <p:nvPr/>
        </p:nvSpPr>
        <p:spPr>
          <a:xfrm>
            <a:off x="6405031" y="4835460"/>
            <a:ext cx="4501508" cy="477631"/>
          </a:xfrm>
          <a:prstGeom prst="rect">
            <a:avLst/>
          </a:prstGeom>
        </p:spPr>
        <p:txBody>
          <a:bodyPr wrap="square" lIns="144000" tIns="0" rIns="0" bIns="0" anchor="t" anchorCtr="0">
            <a:noAutofit/>
          </a:bodyPr>
          <a:lstStyle/>
          <a:p>
            <a:pPr algn="l">
              <a:lnSpc>
                <a:spcPct val="120000"/>
              </a:lnSpc>
            </a:pPr>
            <a:r>
              <a:rPr lang="en-US" altLang="zh-CN" dirty="0">
                <a:solidFill>
                  <a:srgbClr val="643672"/>
                </a:solidFill>
                <a:cs typeface="+mn-ea"/>
                <a:sym typeface="+mn-lt"/>
              </a:rPr>
              <a:t>Click here to add content, content to match the title. </a:t>
            </a:r>
            <a:br>
              <a:rPr lang="zh-CN" altLang="en-US" dirty="0">
                <a:solidFill>
                  <a:srgbClr val="643672"/>
                </a:solidFill>
                <a:cs typeface="+mn-ea"/>
                <a:sym typeface="+mn-lt"/>
              </a:rPr>
            </a:br>
            <a:endParaRPr lang="zh-CN" altLang="en-US" dirty="0">
              <a:solidFill>
                <a:srgbClr val="643672"/>
              </a:solidFill>
              <a:cs typeface="+mn-ea"/>
              <a:sym typeface="+mn-lt"/>
            </a:endParaRPr>
          </a:p>
        </p:txBody>
      </p:sp>
      <p:sp>
        <p:nvSpPr>
          <p:cNvPr id="12" name="iṩlîdê">
            <a:extLst>
              <a:ext uri="{FF2B5EF4-FFF2-40B4-BE49-F238E27FC236}">
                <a16:creationId xmlns:a16="http://schemas.microsoft.com/office/drawing/2014/main" id="{7B415ED8-C28C-40A0-A692-117EF0DE65E6}"/>
              </a:ext>
            </a:extLst>
          </p:cNvPr>
          <p:cNvSpPr>
            <a:spLocks/>
          </p:cNvSpPr>
          <p:nvPr/>
        </p:nvSpPr>
        <p:spPr bwMode="auto">
          <a:xfrm>
            <a:off x="5990407" y="164232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13" name="i$ḻîḋê">
            <a:extLst>
              <a:ext uri="{FF2B5EF4-FFF2-40B4-BE49-F238E27FC236}">
                <a16:creationId xmlns:a16="http://schemas.microsoft.com/office/drawing/2014/main" id="{E960755D-1205-41E9-A73A-B8C62CE348CF}"/>
              </a:ext>
            </a:extLst>
          </p:cNvPr>
          <p:cNvSpPr>
            <a:spLocks/>
          </p:cNvSpPr>
          <p:nvPr/>
        </p:nvSpPr>
        <p:spPr bwMode="auto">
          <a:xfrm>
            <a:off x="5990407" y="27416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14" name="iṥļíďê">
            <a:extLst>
              <a:ext uri="{FF2B5EF4-FFF2-40B4-BE49-F238E27FC236}">
                <a16:creationId xmlns:a16="http://schemas.microsoft.com/office/drawing/2014/main" id="{D7DD3E87-502D-432E-A966-549BADC233D9}"/>
              </a:ext>
            </a:extLst>
          </p:cNvPr>
          <p:cNvSpPr>
            <a:spLocks/>
          </p:cNvSpPr>
          <p:nvPr/>
        </p:nvSpPr>
        <p:spPr bwMode="auto">
          <a:xfrm>
            <a:off x="5990407" y="37641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68F90"/>
          </a:solidFill>
          <a:ln w="9525">
            <a:noFill/>
            <a:round/>
            <a:headEnd/>
            <a:tailEnd/>
          </a:ln>
        </p:spPr>
        <p:txBody>
          <a:bodyPr anchor="ctr"/>
          <a:lstStyle/>
          <a:p>
            <a:pPr algn="ctr"/>
            <a:endParaRPr>
              <a:cs typeface="+mn-ea"/>
              <a:sym typeface="+mn-lt"/>
            </a:endParaRPr>
          </a:p>
        </p:txBody>
      </p:sp>
      <p:sp>
        <p:nvSpPr>
          <p:cNvPr id="15" name="íṣḷiďè">
            <a:extLst>
              <a:ext uri="{FF2B5EF4-FFF2-40B4-BE49-F238E27FC236}">
                <a16:creationId xmlns:a16="http://schemas.microsoft.com/office/drawing/2014/main" id="{1D992C69-5997-47A2-AE1A-C6DF020FB414}"/>
              </a:ext>
            </a:extLst>
          </p:cNvPr>
          <p:cNvSpPr>
            <a:spLocks/>
          </p:cNvSpPr>
          <p:nvPr/>
        </p:nvSpPr>
        <p:spPr bwMode="auto">
          <a:xfrm>
            <a:off x="5990407" y="486345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43672"/>
          </a:solidFill>
          <a:ln w="9525">
            <a:noFill/>
            <a:round/>
            <a:headEnd/>
            <a:tailEnd/>
          </a:ln>
        </p:spPr>
        <p:txBody>
          <a:bodyPr anchor="ctr"/>
          <a:lstStyle/>
          <a:p>
            <a:pPr algn="ctr"/>
            <a:endParaRPr>
              <a:cs typeface="+mn-ea"/>
              <a:sym typeface="+mn-lt"/>
            </a:endParaRPr>
          </a:p>
        </p:txBody>
      </p:sp>
      <p:grpSp>
        <p:nvGrpSpPr>
          <p:cNvPr id="17" name="组合 16">
            <a:extLst>
              <a:ext uri="{FF2B5EF4-FFF2-40B4-BE49-F238E27FC236}">
                <a16:creationId xmlns:a16="http://schemas.microsoft.com/office/drawing/2014/main" id="{509E2E5D-A4A3-4B56-88AF-E426880E82D3}"/>
              </a:ext>
            </a:extLst>
          </p:cNvPr>
          <p:cNvGrpSpPr/>
          <p:nvPr/>
        </p:nvGrpSpPr>
        <p:grpSpPr>
          <a:xfrm>
            <a:off x="1689084" y="3483854"/>
            <a:ext cx="4012519" cy="944121"/>
            <a:chOff x="1689084" y="3483854"/>
            <a:chExt cx="4012519" cy="944121"/>
          </a:xfrm>
        </p:grpSpPr>
        <p:sp>
          <p:nvSpPr>
            <p:cNvPr id="6" name="íŝḷíďê">
              <a:extLst>
                <a:ext uri="{FF2B5EF4-FFF2-40B4-BE49-F238E27FC236}">
                  <a16:creationId xmlns:a16="http://schemas.microsoft.com/office/drawing/2014/main" id="{34E2B5B0-4863-4BC2-9634-95D1A3387E8C}"/>
                </a:ext>
              </a:extLst>
            </p:cNvPr>
            <p:cNvSpPr/>
            <p:nvPr/>
          </p:nvSpPr>
          <p:spPr>
            <a:xfrm>
              <a:off x="1689084" y="3483854"/>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68F9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19" name="ïŝlidé">
              <a:extLst>
                <a:ext uri="{FF2B5EF4-FFF2-40B4-BE49-F238E27FC236}">
                  <a16:creationId xmlns:a16="http://schemas.microsoft.com/office/drawing/2014/main" id="{F2AC6C41-7E76-46CC-A319-E0E67ED1B718}"/>
                </a:ext>
              </a:extLst>
            </p:cNvPr>
            <p:cNvSpPr>
              <a:spLocks/>
            </p:cNvSpPr>
            <p:nvPr/>
          </p:nvSpPr>
          <p:spPr bwMode="auto">
            <a:xfrm>
              <a:off x="2567437" y="3670268"/>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anchor="ctr"/>
            <a:lstStyle/>
            <a:p>
              <a:pPr algn="ctr"/>
              <a:endParaRPr dirty="0">
                <a:cs typeface="+mn-ea"/>
                <a:sym typeface="+mn-lt"/>
              </a:endParaRPr>
            </a:p>
          </p:txBody>
        </p:sp>
        <p:sp>
          <p:nvSpPr>
            <p:cNvPr id="24" name="îṩḻïḋe">
              <a:extLst>
                <a:ext uri="{FF2B5EF4-FFF2-40B4-BE49-F238E27FC236}">
                  <a16:creationId xmlns:a16="http://schemas.microsoft.com/office/drawing/2014/main" id="{3A7830CD-813E-49B2-932C-8E7EF04AEEDE}"/>
                </a:ext>
              </a:extLst>
            </p:cNvPr>
            <p:cNvSpPr/>
            <p:nvPr/>
          </p:nvSpPr>
          <p:spPr>
            <a:xfrm>
              <a:off x="3742550" y="356410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tx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25" name="iṩ1îḋè">
              <a:extLst>
                <a:ext uri="{FF2B5EF4-FFF2-40B4-BE49-F238E27FC236}">
                  <a16:creationId xmlns:a16="http://schemas.microsoft.com/office/drawing/2014/main" id="{51E5EC73-D2D7-4FE8-83B1-9BA35DB3222E}"/>
                </a:ext>
              </a:extLst>
            </p:cNvPr>
            <p:cNvSpPr txBox="1">
              <a:spLocks/>
            </p:cNvSpPr>
            <p:nvPr/>
          </p:nvSpPr>
          <p:spPr>
            <a:xfrm>
              <a:off x="4161183" y="3787299"/>
              <a:ext cx="1084398" cy="323748"/>
            </a:xfrm>
            <a:prstGeom prst="rect">
              <a:avLst/>
            </a:prstGeom>
          </p:spPr>
          <p:txBody>
            <a:bodyPr wrap="none" lIns="0" tIns="0" rIns="0" bIns="0" anchor="ctr" anchorCtr="0">
              <a:normAutofit/>
            </a:bodyPr>
            <a:lstStyle/>
            <a:p>
              <a:pPr defTabSz="1219170">
                <a:spcBef>
                  <a:spcPct val="0"/>
                </a:spcBef>
                <a:defRPr/>
              </a:pPr>
              <a:r>
                <a:rPr lang="en-US" altLang="zh-CN" b="1" dirty="0">
                  <a:solidFill>
                    <a:srgbClr val="068F90"/>
                  </a:solidFill>
                  <a:cs typeface="+mn-ea"/>
                  <a:sym typeface="+mn-lt"/>
                </a:rPr>
                <a:t>Add title text</a:t>
              </a:r>
              <a:endParaRPr lang="zh-CN" altLang="en-US" b="1" dirty="0">
                <a:solidFill>
                  <a:srgbClr val="068F90"/>
                </a:solidFill>
                <a:cs typeface="+mn-ea"/>
                <a:sym typeface="+mn-lt"/>
              </a:endParaRPr>
            </a:p>
          </p:txBody>
        </p:sp>
      </p:grpSp>
      <p:sp>
        <p:nvSpPr>
          <p:cNvPr id="28" name="ïŝľíḑè">
            <a:extLst>
              <a:ext uri="{FF2B5EF4-FFF2-40B4-BE49-F238E27FC236}">
                <a16:creationId xmlns:a16="http://schemas.microsoft.com/office/drawing/2014/main" id="{DBB1A321-C79E-49C4-84B2-6CD176BF5BF0}"/>
              </a:ext>
            </a:extLst>
          </p:cNvPr>
          <p:cNvSpPr/>
          <p:nvPr/>
        </p:nvSpPr>
        <p:spPr bwMode="auto">
          <a:xfrm>
            <a:off x="0" y="256356"/>
            <a:ext cx="3274352" cy="446628"/>
          </a:xfrm>
          <a:prstGeom prst="homePlate">
            <a:avLst/>
          </a:prstGeom>
          <a:solidFill>
            <a:schemeClr val="accent6">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grpSp>
        <p:nvGrpSpPr>
          <p:cNvPr id="2" name="组合 1">
            <a:extLst>
              <a:ext uri="{FF2B5EF4-FFF2-40B4-BE49-F238E27FC236}">
                <a16:creationId xmlns:a16="http://schemas.microsoft.com/office/drawing/2014/main" id="{BCB568F1-0AD1-4551-9B2A-2DCB60435B84}"/>
              </a:ext>
            </a:extLst>
          </p:cNvPr>
          <p:cNvGrpSpPr/>
          <p:nvPr/>
        </p:nvGrpSpPr>
        <p:grpSpPr>
          <a:xfrm>
            <a:off x="1689084" y="1331256"/>
            <a:ext cx="4012519" cy="944121"/>
            <a:chOff x="1689084" y="1331256"/>
            <a:chExt cx="4012519" cy="944121"/>
          </a:xfrm>
        </p:grpSpPr>
        <p:sp>
          <p:nvSpPr>
            <p:cNvPr id="4" name="íṥľiḑê">
              <a:extLst>
                <a:ext uri="{FF2B5EF4-FFF2-40B4-BE49-F238E27FC236}">
                  <a16:creationId xmlns:a16="http://schemas.microsoft.com/office/drawing/2014/main" id="{F1D22D4B-9C7A-4639-8160-73C4D6E8EABF}"/>
                </a:ext>
              </a:extLst>
            </p:cNvPr>
            <p:cNvSpPr/>
            <p:nvPr/>
          </p:nvSpPr>
          <p:spPr>
            <a:xfrm>
              <a:off x="1689084" y="1331256"/>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20" name="í$ļïḑé">
              <a:extLst>
                <a:ext uri="{FF2B5EF4-FFF2-40B4-BE49-F238E27FC236}">
                  <a16:creationId xmlns:a16="http://schemas.microsoft.com/office/drawing/2014/main" id="{862AB841-D64F-4D93-9A03-57BCAC4CF5E4}"/>
                </a:ext>
              </a:extLst>
            </p:cNvPr>
            <p:cNvSpPr/>
            <p:nvPr/>
          </p:nvSpPr>
          <p:spPr>
            <a:xfrm>
              <a:off x="3742550" y="141150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tx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21" name="iSļïdê">
              <a:extLst>
                <a:ext uri="{FF2B5EF4-FFF2-40B4-BE49-F238E27FC236}">
                  <a16:creationId xmlns:a16="http://schemas.microsoft.com/office/drawing/2014/main" id="{887C67A4-A033-4FD2-8436-E5771E86D178}"/>
                </a:ext>
              </a:extLst>
            </p:cNvPr>
            <p:cNvSpPr txBox="1">
              <a:spLocks/>
            </p:cNvSpPr>
            <p:nvPr/>
          </p:nvSpPr>
          <p:spPr>
            <a:xfrm>
              <a:off x="4161183" y="1634702"/>
              <a:ext cx="1084398" cy="323748"/>
            </a:xfrm>
            <a:prstGeom prst="rect">
              <a:avLst/>
            </a:prstGeom>
          </p:spPr>
          <p:txBody>
            <a:bodyPr wrap="none" lIns="0" tIns="0" rIns="0" bIns="0" anchor="ctr" anchorCtr="0">
              <a:normAutofit/>
            </a:bodyPr>
            <a:lstStyle/>
            <a:p>
              <a:pPr defTabSz="1219170">
                <a:spcBef>
                  <a:spcPct val="0"/>
                </a:spcBef>
                <a:defRPr/>
              </a:pPr>
              <a:r>
                <a:rPr lang="en-US" altLang="zh-CN" b="1" dirty="0">
                  <a:solidFill>
                    <a:srgbClr val="F99D33"/>
                  </a:solidFill>
                  <a:cs typeface="+mn-ea"/>
                  <a:sym typeface="+mn-lt"/>
                </a:rPr>
                <a:t>Add title text</a:t>
              </a:r>
              <a:endParaRPr lang="zh-CN" altLang="en-US" b="1" dirty="0">
                <a:solidFill>
                  <a:srgbClr val="F99D33"/>
                </a:solidFill>
                <a:cs typeface="+mn-ea"/>
                <a:sym typeface="+mn-lt"/>
              </a:endParaRPr>
            </a:p>
          </p:txBody>
        </p:sp>
        <p:sp>
          <p:nvSpPr>
            <p:cNvPr id="31" name="ïŝlidé">
              <a:extLst>
                <a:ext uri="{FF2B5EF4-FFF2-40B4-BE49-F238E27FC236}">
                  <a16:creationId xmlns:a16="http://schemas.microsoft.com/office/drawing/2014/main" id="{52FBC43D-3863-4FBB-823C-7986892405DF}"/>
                </a:ext>
              </a:extLst>
            </p:cNvPr>
            <p:cNvSpPr>
              <a:spLocks/>
            </p:cNvSpPr>
            <p:nvPr/>
          </p:nvSpPr>
          <p:spPr bwMode="auto">
            <a:xfrm>
              <a:off x="2546358" y="1482827"/>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anchor="ctr"/>
            <a:lstStyle/>
            <a:p>
              <a:pPr algn="ctr"/>
              <a:endParaRPr dirty="0">
                <a:cs typeface="+mn-ea"/>
                <a:sym typeface="+mn-lt"/>
              </a:endParaRPr>
            </a:p>
          </p:txBody>
        </p:sp>
      </p:grpSp>
      <p:grpSp>
        <p:nvGrpSpPr>
          <p:cNvPr id="16" name="组合 15">
            <a:extLst>
              <a:ext uri="{FF2B5EF4-FFF2-40B4-BE49-F238E27FC236}">
                <a16:creationId xmlns:a16="http://schemas.microsoft.com/office/drawing/2014/main" id="{1EAAAF0C-4D2F-45F3-86E8-D86845C243A5}"/>
              </a:ext>
            </a:extLst>
          </p:cNvPr>
          <p:cNvGrpSpPr/>
          <p:nvPr/>
        </p:nvGrpSpPr>
        <p:grpSpPr>
          <a:xfrm>
            <a:off x="1689084" y="2407554"/>
            <a:ext cx="4012519" cy="944121"/>
            <a:chOff x="1689084" y="2407554"/>
            <a:chExt cx="4012519" cy="944121"/>
          </a:xfrm>
        </p:grpSpPr>
        <p:sp>
          <p:nvSpPr>
            <p:cNvPr id="5" name="ïśḷïḑe">
              <a:extLst>
                <a:ext uri="{FF2B5EF4-FFF2-40B4-BE49-F238E27FC236}">
                  <a16:creationId xmlns:a16="http://schemas.microsoft.com/office/drawing/2014/main" id="{8C027512-55CB-463D-A314-0E9B3FE07B33}"/>
                </a:ext>
              </a:extLst>
            </p:cNvPr>
            <p:cNvSpPr/>
            <p:nvPr/>
          </p:nvSpPr>
          <p:spPr>
            <a:xfrm>
              <a:off x="1689084" y="2407554"/>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22" name="îṩḷïďè">
              <a:extLst>
                <a:ext uri="{FF2B5EF4-FFF2-40B4-BE49-F238E27FC236}">
                  <a16:creationId xmlns:a16="http://schemas.microsoft.com/office/drawing/2014/main" id="{DB30B683-5D10-4F65-B817-85ABD00C55FB}"/>
                </a:ext>
              </a:extLst>
            </p:cNvPr>
            <p:cNvSpPr/>
            <p:nvPr/>
          </p:nvSpPr>
          <p:spPr>
            <a:xfrm>
              <a:off x="3742550" y="248780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tx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23" name="îṩliḍè">
              <a:extLst>
                <a:ext uri="{FF2B5EF4-FFF2-40B4-BE49-F238E27FC236}">
                  <a16:creationId xmlns:a16="http://schemas.microsoft.com/office/drawing/2014/main" id="{C98AB071-90E7-4680-A1F5-7E58E487FD8B}"/>
                </a:ext>
              </a:extLst>
            </p:cNvPr>
            <p:cNvSpPr txBox="1">
              <a:spLocks/>
            </p:cNvSpPr>
            <p:nvPr/>
          </p:nvSpPr>
          <p:spPr>
            <a:xfrm>
              <a:off x="4161183" y="2711000"/>
              <a:ext cx="1084398" cy="323748"/>
            </a:xfrm>
            <a:prstGeom prst="rect">
              <a:avLst/>
            </a:prstGeom>
          </p:spPr>
          <p:txBody>
            <a:bodyPr wrap="none" lIns="0" tIns="0" rIns="0" bIns="0" anchor="ctr" anchorCtr="0">
              <a:normAutofit/>
            </a:bodyPr>
            <a:lstStyle/>
            <a:p>
              <a:pPr defTabSz="1219170">
                <a:spcBef>
                  <a:spcPct val="0"/>
                </a:spcBef>
                <a:defRPr/>
              </a:pPr>
              <a:r>
                <a:rPr lang="en-US" altLang="zh-CN" b="1" dirty="0">
                  <a:solidFill>
                    <a:srgbClr val="A2BC38"/>
                  </a:solidFill>
                  <a:cs typeface="+mn-ea"/>
                  <a:sym typeface="+mn-lt"/>
                </a:rPr>
                <a:t>Add title text</a:t>
              </a:r>
              <a:endParaRPr lang="zh-CN" altLang="en-US" b="1" dirty="0">
                <a:solidFill>
                  <a:srgbClr val="A2BC38"/>
                </a:solidFill>
                <a:cs typeface="+mn-ea"/>
                <a:sym typeface="+mn-lt"/>
              </a:endParaRPr>
            </a:p>
          </p:txBody>
        </p:sp>
        <p:sp>
          <p:nvSpPr>
            <p:cNvPr id="55" name="ïŝlidé">
              <a:extLst>
                <a:ext uri="{FF2B5EF4-FFF2-40B4-BE49-F238E27FC236}">
                  <a16:creationId xmlns:a16="http://schemas.microsoft.com/office/drawing/2014/main" id="{E7A9148F-95EB-4865-9028-A738CF8C62C8}"/>
                </a:ext>
              </a:extLst>
            </p:cNvPr>
            <p:cNvSpPr>
              <a:spLocks/>
            </p:cNvSpPr>
            <p:nvPr/>
          </p:nvSpPr>
          <p:spPr bwMode="auto">
            <a:xfrm>
              <a:off x="2546357" y="2600709"/>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anchor="ctr"/>
            <a:lstStyle/>
            <a:p>
              <a:pPr algn="ctr"/>
              <a:endParaRPr dirty="0">
                <a:cs typeface="+mn-ea"/>
                <a:sym typeface="+mn-lt"/>
              </a:endParaRPr>
            </a:p>
          </p:txBody>
        </p:sp>
      </p:grpSp>
      <p:grpSp>
        <p:nvGrpSpPr>
          <p:cNvPr id="18" name="组合 17">
            <a:extLst>
              <a:ext uri="{FF2B5EF4-FFF2-40B4-BE49-F238E27FC236}">
                <a16:creationId xmlns:a16="http://schemas.microsoft.com/office/drawing/2014/main" id="{8761AA88-EBF5-4A38-8CED-9AC3445B6189}"/>
              </a:ext>
            </a:extLst>
          </p:cNvPr>
          <p:cNvGrpSpPr/>
          <p:nvPr/>
        </p:nvGrpSpPr>
        <p:grpSpPr>
          <a:xfrm>
            <a:off x="1689084" y="4582624"/>
            <a:ext cx="4012519" cy="944121"/>
            <a:chOff x="1689084" y="4582624"/>
            <a:chExt cx="4012519" cy="944121"/>
          </a:xfrm>
        </p:grpSpPr>
        <p:sp>
          <p:nvSpPr>
            <p:cNvPr id="7" name="íṣļiḑé">
              <a:extLst>
                <a:ext uri="{FF2B5EF4-FFF2-40B4-BE49-F238E27FC236}">
                  <a16:creationId xmlns:a16="http://schemas.microsoft.com/office/drawing/2014/main" id="{E194E910-CF49-4100-8D50-8C534103FC0B}"/>
                </a:ext>
              </a:extLst>
            </p:cNvPr>
            <p:cNvSpPr/>
            <p:nvPr/>
          </p:nvSpPr>
          <p:spPr>
            <a:xfrm>
              <a:off x="1689084" y="4582624"/>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64367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26" name="îSľïḑe">
              <a:extLst>
                <a:ext uri="{FF2B5EF4-FFF2-40B4-BE49-F238E27FC236}">
                  <a16:creationId xmlns:a16="http://schemas.microsoft.com/office/drawing/2014/main" id="{8DE84525-5A6C-46F7-AD14-1F32737919E7}"/>
                </a:ext>
              </a:extLst>
            </p:cNvPr>
            <p:cNvSpPr/>
            <p:nvPr/>
          </p:nvSpPr>
          <p:spPr>
            <a:xfrm>
              <a:off x="3742550" y="466287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tx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27" name="îśľîḍè">
              <a:extLst>
                <a:ext uri="{FF2B5EF4-FFF2-40B4-BE49-F238E27FC236}">
                  <a16:creationId xmlns:a16="http://schemas.microsoft.com/office/drawing/2014/main" id="{5666BF03-7364-421E-B7AC-FE52B4DF4778}"/>
                </a:ext>
              </a:extLst>
            </p:cNvPr>
            <p:cNvSpPr txBox="1">
              <a:spLocks/>
            </p:cNvSpPr>
            <p:nvPr/>
          </p:nvSpPr>
          <p:spPr>
            <a:xfrm>
              <a:off x="4161183" y="4886068"/>
              <a:ext cx="1084398" cy="323748"/>
            </a:xfrm>
            <a:prstGeom prst="rect">
              <a:avLst/>
            </a:prstGeom>
          </p:spPr>
          <p:txBody>
            <a:bodyPr wrap="none" lIns="0" tIns="0" rIns="0" bIns="0" anchor="ctr" anchorCtr="0">
              <a:normAutofit/>
            </a:bodyPr>
            <a:lstStyle/>
            <a:p>
              <a:pPr defTabSz="1219170">
                <a:spcBef>
                  <a:spcPct val="0"/>
                </a:spcBef>
                <a:defRPr/>
              </a:pPr>
              <a:r>
                <a:rPr lang="en-US" altLang="zh-CN" b="1" dirty="0">
                  <a:solidFill>
                    <a:srgbClr val="643672"/>
                  </a:solidFill>
                  <a:cs typeface="+mn-ea"/>
                  <a:sym typeface="+mn-lt"/>
                </a:rPr>
                <a:t>Add title text</a:t>
              </a:r>
              <a:endParaRPr lang="zh-CN" altLang="en-US" b="1" dirty="0">
                <a:solidFill>
                  <a:srgbClr val="643672"/>
                </a:solidFill>
                <a:cs typeface="+mn-ea"/>
                <a:sym typeface="+mn-lt"/>
              </a:endParaRPr>
            </a:p>
          </p:txBody>
        </p:sp>
        <p:sp>
          <p:nvSpPr>
            <p:cNvPr id="56" name="ïŝlidé">
              <a:extLst>
                <a:ext uri="{FF2B5EF4-FFF2-40B4-BE49-F238E27FC236}">
                  <a16:creationId xmlns:a16="http://schemas.microsoft.com/office/drawing/2014/main" id="{F0ABCA2C-917B-4E60-A79C-B388A3AADF5D}"/>
                </a:ext>
              </a:extLst>
            </p:cNvPr>
            <p:cNvSpPr>
              <a:spLocks/>
            </p:cNvSpPr>
            <p:nvPr/>
          </p:nvSpPr>
          <p:spPr bwMode="auto">
            <a:xfrm>
              <a:off x="2496256" y="4791863"/>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anchor="ctr"/>
            <a:lstStyle/>
            <a:p>
              <a:pPr algn="ctr"/>
              <a:endParaRPr dirty="0">
                <a:cs typeface="+mn-ea"/>
                <a:sym typeface="+mn-lt"/>
              </a:endParaRPr>
            </a:p>
          </p:txBody>
        </p:sp>
      </p:grpSp>
    </p:spTree>
    <p:extLst>
      <p:ext uri="{BB962C8B-B14F-4D97-AF65-F5344CB8AC3E}">
        <p14:creationId xmlns:p14="http://schemas.microsoft.com/office/powerpoint/2010/main" val="273483136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2"/>
                                          </p:stCondLst>
                                        </p:cTn>
                                        <p:tgtEl>
                                          <p:spTgt spid="2"/>
                                        </p:tgtEl>
                                      </p:cBhvr>
                                      <p:to x="100000" y="60000"/>
                                    </p:animScale>
                                    <p:animScale>
                                      <p:cBhvr>
                                        <p:cTn id="14" dur="41"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1" decel="50000">
                                          <p:stCondLst>
                                            <p:cond delay="335"/>
                                          </p:stCondLst>
                                        </p:cTn>
                                        <p:tgtEl>
                                          <p:spTgt spid="2"/>
                                        </p:tgtEl>
                                      </p:cBhvr>
                                      <p:to x="100000" y="100000"/>
                                    </p:animScale>
                                    <p:animScale>
                                      <p:cBhvr>
                                        <p:cTn id="17" dur="7">
                                          <p:stCondLst>
                                            <p:cond delay="410"/>
                                          </p:stCondLst>
                                        </p:cTn>
                                        <p:tgtEl>
                                          <p:spTgt spid="2"/>
                                        </p:tgtEl>
                                      </p:cBhvr>
                                      <p:to x="100000" y="90000"/>
                                    </p:animScale>
                                    <p:animScale>
                                      <p:cBhvr>
                                        <p:cTn id="18" dur="41"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1" decel="50000">
                                          <p:stCondLst>
                                            <p:cond delay="45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145">
                                          <p:stCondLst>
                                            <p:cond delay="0"/>
                                          </p:stCondLst>
                                        </p:cTn>
                                        <p:tgtEl>
                                          <p:spTgt spid="16"/>
                                        </p:tgtEl>
                                      </p:cBhvr>
                                    </p:animEffect>
                                    <p:anim calcmode="lin" valueType="num">
                                      <p:cBhvr>
                                        <p:cTn id="26"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31" dur="7">
                                          <p:stCondLst>
                                            <p:cond delay="162"/>
                                          </p:stCondLst>
                                        </p:cTn>
                                        <p:tgtEl>
                                          <p:spTgt spid="16"/>
                                        </p:tgtEl>
                                      </p:cBhvr>
                                      <p:to x="100000" y="60000"/>
                                    </p:animScale>
                                    <p:animScale>
                                      <p:cBhvr>
                                        <p:cTn id="32" dur="41" decel="50000">
                                          <p:stCondLst>
                                            <p:cond delay="169"/>
                                          </p:stCondLst>
                                        </p:cTn>
                                        <p:tgtEl>
                                          <p:spTgt spid="16"/>
                                        </p:tgtEl>
                                      </p:cBhvr>
                                      <p:to x="100000" y="100000"/>
                                    </p:animScale>
                                    <p:animScale>
                                      <p:cBhvr>
                                        <p:cTn id="33" dur="7">
                                          <p:stCondLst>
                                            <p:cond delay="328"/>
                                          </p:stCondLst>
                                        </p:cTn>
                                        <p:tgtEl>
                                          <p:spTgt spid="16"/>
                                        </p:tgtEl>
                                      </p:cBhvr>
                                      <p:to x="100000" y="80000"/>
                                    </p:animScale>
                                    <p:animScale>
                                      <p:cBhvr>
                                        <p:cTn id="34" dur="41" decel="50000">
                                          <p:stCondLst>
                                            <p:cond delay="335"/>
                                          </p:stCondLst>
                                        </p:cTn>
                                        <p:tgtEl>
                                          <p:spTgt spid="16"/>
                                        </p:tgtEl>
                                      </p:cBhvr>
                                      <p:to x="100000" y="100000"/>
                                    </p:animScale>
                                    <p:animScale>
                                      <p:cBhvr>
                                        <p:cTn id="35" dur="7">
                                          <p:stCondLst>
                                            <p:cond delay="410"/>
                                          </p:stCondLst>
                                        </p:cTn>
                                        <p:tgtEl>
                                          <p:spTgt spid="16"/>
                                        </p:tgtEl>
                                      </p:cBhvr>
                                      <p:to x="100000" y="90000"/>
                                    </p:animScale>
                                    <p:animScale>
                                      <p:cBhvr>
                                        <p:cTn id="36" dur="41" decel="50000">
                                          <p:stCondLst>
                                            <p:cond delay="417"/>
                                          </p:stCondLst>
                                        </p:cTn>
                                        <p:tgtEl>
                                          <p:spTgt spid="16"/>
                                        </p:tgtEl>
                                      </p:cBhvr>
                                      <p:to x="100000" y="100000"/>
                                    </p:animScale>
                                    <p:animScale>
                                      <p:cBhvr>
                                        <p:cTn id="37" dur="7">
                                          <p:stCondLst>
                                            <p:cond delay="452"/>
                                          </p:stCondLst>
                                        </p:cTn>
                                        <p:tgtEl>
                                          <p:spTgt spid="16"/>
                                        </p:tgtEl>
                                      </p:cBhvr>
                                      <p:to x="100000" y="95000"/>
                                    </p:animScale>
                                    <p:animScale>
                                      <p:cBhvr>
                                        <p:cTn id="38" dur="41" decel="50000">
                                          <p:stCondLst>
                                            <p:cond delay="459"/>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145">
                                          <p:stCondLst>
                                            <p:cond delay="0"/>
                                          </p:stCondLst>
                                        </p:cTn>
                                        <p:tgtEl>
                                          <p:spTgt spid="17"/>
                                        </p:tgtEl>
                                      </p:cBhvr>
                                    </p:animEffect>
                                    <p:anim calcmode="lin" valueType="num">
                                      <p:cBhvr>
                                        <p:cTn id="44"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5"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6"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47"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48"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49" dur="7">
                                          <p:stCondLst>
                                            <p:cond delay="162"/>
                                          </p:stCondLst>
                                        </p:cTn>
                                        <p:tgtEl>
                                          <p:spTgt spid="17"/>
                                        </p:tgtEl>
                                      </p:cBhvr>
                                      <p:to x="100000" y="60000"/>
                                    </p:animScale>
                                    <p:animScale>
                                      <p:cBhvr>
                                        <p:cTn id="50" dur="41" decel="50000">
                                          <p:stCondLst>
                                            <p:cond delay="169"/>
                                          </p:stCondLst>
                                        </p:cTn>
                                        <p:tgtEl>
                                          <p:spTgt spid="17"/>
                                        </p:tgtEl>
                                      </p:cBhvr>
                                      <p:to x="100000" y="100000"/>
                                    </p:animScale>
                                    <p:animScale>
                                      <p:cBhvr>
                                        <p:cTn id="51" dur="7">
                                          <p:stCondLst>
                                            <p:cond delay="328"/>
                                          </p:stCondLst>
                                        </p:cTn>
                                        <p:tgtEl>
                                          <p:spTgt spid="17"/>
                                        </p:tgtEl>
                                      </p:cBhvr>
                                      <p:to x="100000" y="80000"/>
                                    </p:animScale>
                                    <p:animScale>
                                      <p:cBhvr>
                                        <p:cTn id="52" dur="41" decel="50000">
                                          <p:stCondLst>
                                            <p:cond delay="335"/>
                                          </p:stCondLst>
                                        </p:cTn>
                                        <p:tgtEl>
                                          <p:spTgt spid="17"/>
                                        </p:tgtEl>
                                      </p:cBhvr>
                                      <p:to x="100000" y="100000"/>
                                    </p:animScale>
                                    <p:animScale>
                                      <p:cBhvr>
                                        <p:cTn id="53" dur="7">
                                          <p:stCondLst>
                                            <p:cond delay="410"/>
                                          </p:stCondLst>
                                        </p:cTn>
                                        <p:tgtEl>
                                          <p:spTgt spid="17"/>
                                        </p:tgtEl>
                                      </p:cBhvr>
                                      <p:to x="100000" y="90000"/>
                                    </p:animScale>
                                    <p:animScale>
                                      <p:cBhvr>
                                        <p:cTn id="54" dur="41" decel="50000">
                                          <p:stCondLst>
                                            <p:cond delay="417"/>
                                          </p:stCondLst>
                                        </p:cTn>
                                        <p:tgtEl>
                                          <p:spTgt spid="17"/>
                                        </p:tgtEl>
                                      </p:cBhvr>
                                      <p:to x="100000" y="100000"/>
                                    </p:animScale>
                                    <p:animScale>
                                      <p:cBhvr>
                                        <p:cTn id="55" dur="7">
                                          <p:stCondLst>
                                            <p:cond delay="452"/>
                                          </p:stCondLst>
                                        </p:cTn>
                                        <p:tgtEl>
                                          <p:spTgt spid="17"/>
                                        </p:tgtEl>
                                      </p:cBhvr>
                                      <p:to x="100000" y="95000"/>
                                    </p:animScale>
                                    <p:animScale>
                                      <p:cBhvr>
                                        <p:cTn id="56" dur="41" decel="50000">
                                          <p:stCondLst>
                                            <p:cond delay="459"/>
                                          </p:stCondLst>
                                        </p:cTn>
                                        <p:tgtEl>
                                          <p:spTgt spid="1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145">
                                          <p:stCondLst>
                                            <p:cond delay="0"/>
                                          </p:stCondLst>
                                        </p:cTn>
                                        <p:tgtEl>
                                          <p:spTgt spid="18"/>
                                        </p:tgtEl>
                                      </p:cBhvr>
                                    </p:animEffect>
                                    <p:anim calcmode="lin" valueType="num">
                                      <p:cBhvr>
                                        <p:cTn id="62"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67" dur="7">
                                          <p:stCondLst>
                                            <p:cond delay="162"/>
                                          </p:stCondLst>
                                        </p:cTn>
                                        <p:tgtEl>
                                          <p:spTgt spid="18"/>
                                        </p:tgtEl>
                                      </p:cBhvr>
                                      <p:to x="100000" y="60000"/>
                                    </p:animScale>
                                    <p:animScale>
                                      <p:cBhvr>
                                        <p:cTn id="68" dur="41" decel="50000">
                                          <p:stCondLst>
                                            <p:cond delay="169"/>
                                          </p:stCondLst>
                                        </p:cTn>
                                        <p:tgtEl>
                                          <p:spTgt spid="18"/>
                                        </p:tgtEl>
                                      </p:cBhvr>
                                      <p:to x="100000" y="100000"/>
                                    </p:animScale>
                                    <p:animScale>
                                      <p:cBhvr>
                                        <p:cTn id="69" dur="7">
                                          <p:stCondLst>
                                            <p:cond delay="328"/>
                                          </p:stCondLst>
                                        </p:cTn>
                                        <p:tgtEl>
                                          <p:spTgt spid="18"/>
                                        </p:tgtEl>
                                      </p:cBhvr>
                                      <p:to x="100000" y="80000"/>
                                    </p:animScale>
                                    <p:animScale>
                                      <p:cBhvr>
                                        <p:cTn id="70" dur="41" decel="50000">
                                          <p:stCondLst>
                                            <p:cond delay="335"/>
                                          </p:stCondLst>
                                        </p:cTn>
                                        <p:tgtEl>
                                          <p:spTgt spid="18"/>
                                        </p:tgtEl>
                                      </p:cBhvr>
                                      <p:to x="100000" y="100000"/>
                                    </p:animScale>
                                    <p:animScale>
                                      <p:cBhvr>
                                        <p:cTn id="71" dur="7">
                                          <p:stCondLst>
                                            <p:cond delay="410"/>
                                          </p:stCondLst>
                                        </p:cTn>
                                        <p:tgtEl>
                                          <p:spTgt spid="18"/>
                                        </p:tgtEl>
                                      </p:cBhvr>
                                      <p:to x="100000" y="90000"/>
                                    </p:animScale>
                                    <p:animScale>
                                      <p:cBhvr>
                                        <p:cTn id="72" dur="41" decel="50000">
                                          <p:stCondLst>
                                            <p:cond delay="417"/>
                                          </p:stCondLst>
                                        </p:cTn>
                                        <p:tgtEl>
                                          <p:spTgt spid="18"/>
                                        </p:tgtEl>
                                      </p:cBhvr>
                                      <p:to x="100000" y="100000"/>
                                    </p:animScale>
                                    <p:animScale>
                                      <p:cBhvr>
                                        <p:cTn id="73" dur="7">
                                          <p:stCondLst>
                                            <p:cond delay="452"/>
                                          </p:stCondLst>
                                        </p:cTn>
                                        <p:tgtEl>
                                          <p:spTgt spid="18"/>
                                        </p:tgtEl>
                                      </p:cBhvr>
                                      <p:to x="100000" y="95000"/>
                                    </p:animScale>
                                    <p:animScale>
                                      <p:cBhvr>
                                        <p:cTn id="74" dur="41" decel="50000">
                                          <p:stCondLst>
                                            <p:cond delay="459"/>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1000"/>
                                        <p:tgtEl>
                                          <p:spTgt spid="13"/>
                                        </p:tgtEl>
                                      </p:cBhvr>
                                    </p:animEffect>
                                    <p:anim calcmode="lin" valueType="num">
                                      <p:cBhvr>
                                        <p:cTn id="97" dur="1000" fill="hold"/>
                                        <p:tgtEl>
                                          <p:spTgt spid="13"/>
                                        </p:tgtEl>
                                        <p:attrNameLst>
                                          <p:attrName>ppt_x</p:attrName>
                                        </p:attrNameLst>
                                      </p:cBhvr>
                                      <p:tavLst>
                                        <p:tav tm="0">
                                          <p:val>
                                            <p:strVal val="#ppt_x"/>
                                          </p:val>
                                        </p:tav>
                                        <p:tav tm="100000">
                                          <p:val>
                                            <p:strVal val="#ppt_x"/>
                                          </p:val>
                                        </p:tav>
                                      </p:tavLst>
                                    </p:anim>
                                    <p:anim calcmode="lin" valueType="num">
                                      <p:cBhvr>
                                        <p:cTn id="9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1000"/>
                                        <p:tgtEl>
                                          <p:spTgt spid="14"/>
                                        </p:tgtEl>
                                      </p:cBhvr>
                                    </p:animEffect>
                                    <p:anim calcmode="lin" valueType="num">
                                      <p:cBhvr>
                                        <p:cTn id="109" dur="1000" fill="hold"/>
                                        <p:tgtEl>
                                          <p:spTgt spid="14"/>
                                        </p:tgtEl>
                                        <p:attrNameLst>
                                          <p:attrName>ppt_x</p:attrName>
                                        </p:attrNameLst>
                                      </p:cBhvr>
                                      <p:tavLst>
                                        <p:tav tm="0">
                                          <p:val>
                                            <p:strVal val="#ppt_x"/>
                                          </p:val>
                                        </p:tav>
                                        <p:tav tm="100000">
                                          <p:val>
                                            <p:strVal val="#ppt_x"/>
                                          </p:val>
                                        </p:tav>
                                      </p:tavLst>
                                    </p:anim>
                                    <p:anim calcmode="lin" valueType="num">
                                      <p:cBhvr>
                                        <p:cTn id="11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fade">
                                      <p:cBhvr>
                                        <p:cTn id="115" dur="1000"/>
                                        <p:tgtEl>
                                          <p:spTgt spid="11"/>
                                        </p:tgtEl>
                                      </p:cBhvr>
                                    </p:animEffect>
                                    <p:anim calcmode="lin" valueType="num">
                                      <p:cBhvr>
                                        <p:cTn id="116" dur="1000" fill="hold"/>
                                        <p:tgtEl>
                                          <p:spTgt spid="11"/>
                                        </p:tgtEl>
                                        <p:attrNameLst>
                                          <p:attrName>ppt_x</p:attrName>
                                        </p:attrNameLst>
                                      </p:cBhvr>
                                      <p:tavLst>
                                        <p:tav tm="0">
                                          <p:val>
                                            <p:strVal val="#ppt_x"/>
                                          </p:val>
                                        </p:tav>
                                        <p:tav tm="100000">
                                          <p:val>
                                            <p:strVal val="#ppt_x"/>
                                          </p:val>
                                        </p:tav>
                                      </p:tavLst>
                                    </p:anim>
                                    <p:anim calcmode="lin" valueType="num">
                                      <p:cBhvr>
                                        <p:cTn id="117" dur="1000" fill="hold"/>
                                        <p:tgtEl>
                                          <p:spTgt spid="11"/>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1000"/>
                                        <p:tgtEl>
                                          <p:spTgt spid="15"/>
                                        </p:tgtEl>
                                      </p:cBhvr>
                                    </p:animEffect>
                                    <p:anim calcmode="lin" valueType="num">
                                      <p:cBhvr>
                                        <p:cTn id="121" dur="1000" fill="hold"/>
                                        <p:tgtEl>
                                          <p:spTgt spid="15"/>
                                        </p:tgtEl>
                                        <p:attrNameLst>
                                          <p:attrName>ppt_x</p:attrName>
                                        </p:attrNameLst>
                                      </p:cBhvr>
                                      <p:tavLst>
                                        <p:tav tm="0">
                                          <p:val>
                                            <p:strVal val="#ppt_x"/>
                                          </p:val>
                                        </p:tav>
                                        <p:tav tm="100000">
                                          <p:val>
                                            <p:strVal val="#ppt_x"/>
                                          </p:val>
                                        </p:tav>
                                      </p:tavLst>
                                    </p:anim>
                                    <p:anim calcmode="lin" valueType="num">
                                      <p:cBhvr>
                                        <p:cTn id="1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ïṧḷidê">
            <a:extLst>
              <a:ext uri="{FF2B5EF4-FFF2-40B4-BE49-F238E27FC236}">
                <a16:creationId xmlns:a16="http://schemas.microsoft.com/office/drawing/2014/main" id="{04C32011-B9C4-42A8-8AEA-40152F3DB4A2}"/>
              </a:ext>
            </a:extLst>
          </p:cNvPr>
          <p:cNvGrpSpPr/>
          <p:nvPr/>
        </p:nvGrpSpPr>
        <p:grpSpPr>
          <a:xfrm>
            <a:off x="4669152" y="1917130"/>
            <a:ext cx="2853697" cy="3161994"/>
            <a:chOff x="4669152" y="2204864"/>
            <a:chExt cx="2853697" cy="3161994"/>
          </a:xfrm>
        </p:grpSpPr>
        <p:sp>
          <p:nvSpPr>
            <p:cNvPr id="28" name="îSliḍê">
              <a:extLst>
                <a:ext uri="{FF2B5EF4-FFF2-40B4-BE49-F238E27FC236}">
                  <a16:creationId xmlns:a16="http://schemas.microsoft.com/office/drawing/2014/main" id="{AD23A73B-47B8-4E42-8F15-8055C43DE03F}"/>
                </a:ext>
              </a:extLst>
            </p:cNvPr>
            <p:cNvSpPr/>
            <p:nvPr/>
          </p:nvSpPr>
          <p:spPr>
            <a:xfrm>
              <a:off x="4669152" y="2204864"/>
              <a:ext cx="2853695" cy="3161994"/>
            </a:xfrm>
            <a:prstGeom prst="snip1Rect">
              <a:avLst>
                <a:gd name="adj" fmla="val 29383"/>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9" name="îšḷïḑè">
              <a:extLst>
                <a:ext uri="{FF2B5EF4-FFF2-40B4-BE49-F238E27FC236}">
                  <a16:creationId xmlns:a16="http://schemas.microsoft.com/office/drawing/2014/main" id="{E8AF6672-EA83-42B2-B33C-DDA13D4406A5}"/>
                </a:ext>
              </a:extLst>
            </p:cNvPr>
            <p:cNvGrpSpPr/>
            <p:nvPr/>
          </p:nvGrpSpPr>
          <p:grpSpPr>
            <a:xfrm>
              <a:off x="5015963" y="2420334"/>
              <a:ext cx="2160077" cy="1820078"/>
              <a:chOff x="574750" y="3633703"/>
              <a:chExt cx="1893859" cy="1820078"/>
            </a:xfrm>
          </p:grpSpPr>
          <p:cxnSp>
            <p:nvCxnSpPr>
              <p:cNvPr id="32" name="直接连接符 31">
                <a:extLst>
                  <a:ext uri="{FF2B5EF4-FFF2-40B4-BE49-F238E27FC236}">
                    <a16:creationId xmlns:a16="http://schemas.microsoft.com/office/drawing/2014/main" id="{00AA9296-FBE1-4A2C-AC09-8C92180242A0}"/>
                  </a:ext>
                </a:extLst>
              </p:cNvPr>
              <p:cNvCxnSpPr/>
              <p:nvPr/>
            </p:nvCxnSpPr>
            <p:spPr>
              <a:xfrm>
                <a:off x="574750" y="3792023"/>
                <a:ext cx="18938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íśḻidê">
                <a:extLst>
                  <a:ext uri="{FF2B5EF4-FFF2-40B4-BE49-F238E27FC236}">
                    <a16:creationId xmlns:a16="http://schemas.microsoft.com/office/drawing/2014/main" id="{7A8F2E61-DE37-4D5F-8FB4-692E38B4DC9A}"/>
                  </a:ext>
                </a:extLst>
              </p:cNvPr>
              <p:cNvSpPr txBox="1">
                <a:spLocks/>
              </p:cNvSpPr>
              <p:nvPr/>
            </p:nvSpPr>
            <p:spPr bwMode="auto">
              <a:xfrm>
                <a:off x="574751" y="3948331"/>
                <a:ext cx="1893857" cy="251912"/>
              </a:xfrm>
              <a:prstGeom prst="rect">
                <a:avLst/>
              </a:prstGeom>
            </p:spPr>
            <p:txBody>
              <a:bodyPr wrap="none" lIns="0" tIns="0" rIns="0" bIns="0" anchor="ctr">
                <a:normAutofit fontScale="92500" lnSpcReduction="10000"/>
                <a:scene3d>
                  <a:camera prst="orthographicFront"/>
                  <a:lightRig rig="threePt" dir="t"/>
                </a:scene3d>
                <a:sp3d>
                  <a:bevelT w="0" h="0"/>
                </a:sp3d>
              </a:bodyPr>
              <a:lstStyle/>
              <a:p>
                <a:pPr marL="0" indent="0">
                  <a:defRPr/>
                </a:pPr>
                <a:r>
                  <a:rPr lang="en-US" altLang="zh-CN" sz="1867" b="1" dirty="0">
                    <a:cs typeface="+mn-ea"/>
                    <a:sym typeface="+mn-lt"/>
                  </a:rPr>
                  <a:t>Add title text</a:t>
                </a:r>
                <a:endParaRPr lang="zh-CN" altLang="en-US" sz="1867" b="1" dirty="0">
                  <a:cs typeface="+mn-ea"/>
                  <a:sym typeface="+mn-lt"/>
                </a:endParaRPr>
              </a:p>
            </p:txBody>
          </p:sp>
          <p:sp>
            <p:nvSpPr>
              <p:cNvPr id="34" name="ísļïḓe">
                <a:extLst>
                  <a:ext uri="{FF2B5EF4-FFF2-40B4-BE49-F238E27FC236}">
                    <a16:creationId xmlns:a16="http://schemas.microsoft.com/office/drawing/2014/main" id="{F5F891DF-3E86-4152-9B67-744E03FDF29E}"/>
                  </a:ext>
                </a:extLst>
              </p:cNvPr>
              <p:cNvSpPr txBox="1">
                <a:spLocks/>
              </p:cNvSpPr>
              <p:nvPr/>
            </p:nvSpPr>
            <p:spPr bwMode="auto">
              <a:xfrm>
                <a:off x="574750" y="4322717"/>
                <a:ext cx="1893859" cy="910574"/>
              </a:xfrm>
              <a:prstGeom prst="rect">
                <a:avLst/>
              </a:prstGeom>
            </p:spPr>
            <p:txBody>
              <a:bodyPr wrap="square" lIns="0" tIns="0" rIns="0" bIns="0" anchor="ctr">
                <a:normAutofit/>
                <a:scene3d>
                  <a:camera prst="orthographicFront"/>
                  <a:lightRig rig="threePt" dir="t"/>
                </a:scene3d>
                <a:sp3d>
                  <a:bevelT w="0" h="0"/>
                </a:sp3d>
              </a:bodyPr>
              <a:lstStyle/>
              <a:p>
                <a:pPr marL="0" indent="0">
                  <a:lnSpc>
                    <a:spcPct val="120000"/>
                  </a:lnSpc>
                  <a:spcBef>
                    <a:spcPct val="0"/>
                  </a:spcBef>
                  <a:defRPr/>
                </a:pPr>
                <a:r>
                  <a:rPr lang="en-US" altLang="zh-CN" sz="1600" dirty="0">
                    <a:cs typeface="+mn-ea"/>
                    <a:sym typeface="+mn-lt"/>
                  </a:rPr>
                  <a:t>Click here to add content, content to match the title. </a:t>
                </a:r>
                <a:br>
                  <a:rPr lang="zh-CN" altLang="en-US" sz="1600" dirty="0">
                    <a:cs typeface="+mn-ea"/>
                    <a:sym typeface="+mn-lt"/>
                  </a:rPr>
                </a:br>
                <a:endParaRPr lang="zh-CN" altLang="en-US" sz="1600" dirty="0">
                  <a:cs typeface="+mn-ea"/>
                  <a:sym typeface="+mn-lt"/>
                </a:endParaRPr>
              </a:p>
            </p:txBody>
          </p:sp>
          <p:sp>
            <p:nvSpPr>
              <p:cNvPr id="35" name="ïS1íḍe">
                <a:extLst>
                  <a:ext uri="{FF2B5EF4-FFF2-40B4-BE49-F238E27FC236}">
                    <a16:creationId xmlns:a16="http://schemas.microsoft.com/office/drawing/2014/main" id="{E647A742-8EF0-402D-949A-57C8930FCC99}"/>
                  </a:ext>
                </a:extLst>
              </p:cNvPr>
              <p:cNvSpPr txBox="1">
                <a:spLocks/>
              </p:cNvSpPr>
              <p:nvPr/>
            </p:nvSpPr>
            <p:spPr bwMode="auto">
              <a:xfrm>
                <a:off x="574750" y="4887107"/>
                <a:ext cx="1566683" cy="566674"/>
              </a:xfrm>
              <a:prstGeom prst="rect">
                <a:avLst/>
              </a:prstGeom>
            </p:spPr>
            <p:txBody>
              <a:bodyPr wrap="square" lIns="0" tIns="0" rIns="0" bIns="0" anchor="ctr">
                <a:normAutofit fontScale="92500" lnSpcReduction="10000"/>
                <a:scene3d>
                  <a:camera prst="orthographicFront"/>
                  <a:lightRig rig="threePt" dir="t"/>
                </a:scene3d>
                <a:sp3d>
                  <a:bevelT w="0" h="0"/>
                </a:sp3d>
              </a:bodyPr>
              <a:lstStyle/>
              <a:p>
                <a:pPr marL="0" indent="0">
                  <a:defRPr/>
                </a:pPr>
                <a:r>
                  <a:rPr lang="en-US" altLang="ko-KR" sz="1400" dirty="0">
                    <a:solidFill>
                      <a:schemeClr val="bg1"/>
                    </a:solidFill>
                    <a:cs typeface="+mn-ea"/>
                    <a:sym typeface="+mn-lt"/>
                  </a:rPr>
                  <a:t>Stylish templates can be a valuable aid to creative professionals.</a:t>
                </a:r>
              </a:p>
            </p:txBody>
          </p:sp>
          <p:sp>
            <p:nvSpPr>
              <p:cNvPr id="36" name="îŝļîďé">
                <a:extLst>
                  <a:ext uri="{FF2B5EF4-FFF2-40B4-BE49-F238E27FC236}">
                    <a16:creationId xmlns:a16="http://schemas.microsoft.com/office/drawing/2014/main" id="{0BFEDAB5-75D1-42A0-8C19-D18107304E0E}"/>
                  </a:ext>
                </a:extLst>
              </p:cNvPr>
              <p:cNvSpPr txBox="1">
                <a:spLocks/>
              </p:cNvSpPr>
              <p:nvPr/>
            </p:nvSpPr>
            <p:spPr bwMode="auto">
              <a:xfrm>
                <a:off x="574751" y="3633703"/>
                <a:ext cx="1893857" cy="251912"/>
              </a:xfrm>
              <a:prstGeom prst="rect">
                <a:avLst/>
              </a:prstGeom>
            </p:spPr>
            <p:txBody>
              <a:bodyPr wrap="square" lIns="0" tIns="0" rIns="0" bIns="0" anchor="ctr">
                <a:normAutofit fontScale="92500" lnSpcReduction="10000"/>
                <a:scene3d>
                  <a:camera prst="orthographicFront"/>
                  <a:lightRig rig="threePt" dir="t"/>
                </a:scene3d>
                <a:sp3d>
                  <a:bevelT w="0" h="0"/>
                </a:sp3d>
              </a:bodyPr>
              <a:lstStyle/>
              <a:p>
                <a:pPr marL="0" indent="0">
                  <a:defRPr/>
                </a:pPr>
                <a:r>
                  <a:rPr lang="en-US" sz="1867" b="1">
                    <a:cs typeface="+mn-ea"/>
                    <a:sym typeface="+mn-lt"/>
                  </a:rPr>
                  <a:t>Step 02</a:t>
                </a:r>
                <a:endParaRPr lang="en-US" sz="1867" b="1" dirty="0">
                  <a:cs typeface="+mn-ea"/>
                  <a:sym typeface="+mn-lt"/>
                </a:endParaRPr>
              </a:p>
            </p:txBody>
          </p:sp>
        </p:grpSp>
        <p:sp>
          <p:nvSpPr>
            <p:cNvPr id="30" name="íşlidê">
              <a:extLst>
                <a:ext uri="{FF2B5EF4-FFF2-40B4-BE49-F238E27FC236}">
                  <a16:creationId xmlns:a16="http://schemas.microsoft.com/office/drawing/2014/main" id="{BF6C2B05-55D6-4FE9-85A9-1F6EBFA042C0}"/>
                </a:ext>
              </a:extLst>
            </p:cNvPr>
            <p:cNvSpPr/>
            <p:nvPr/>
          </p:nvSpPr>
          <p:spPr>
            <a:xfrm>
              <a:off x="4669153" y="5243677"/>
              <a:ext cx="2853695" cy="123181"/>
            </a:xfrm>
            <a:prstGeom prst="rect">
              <a:avLst/>
            </a:prstGeom>
            <a:solidFill>
              <a:schemeClr val="accent1"/>
            </a:solidFill>
            <a:ln w="3175">
              <a:noFill/>
              <a:prstDash val="solid"/>
              <a:round/>
              <a:headEnd/>
              <a:tailEnd/>
            </a:ln>
            <a:effectLst/>
          </p:spPr>
          <p:txBody>
            <a:bodyPr anchor="ctr"/>
            <a:lstStyle/>
            <a:p>
              <a:pPr algn="ctr"/>
              <a:endParaRPr>
                <a:cs typeface="+mn-ea"/>
                <a:sym typeface="+mn-lt"/>
              </a:endParaRPr>
            </a:p>
          </p:txBody>
        </p:sp>
        <p:sp>
          <p:nvSpPr>
            <p:cNvPr id="31" name="ïṥḻiďé">
              <a:extLst>
                <a:ext uri="{FF2B5EF4-FFF2-40B4-BE49-F238E27FC236}">
                  <a16:creationId xmlns:a16="http://schemas.microsoft.com/office/drawing/2014/main" id="{216F1B93-C1FC-46A4-9FA2-F6F56F509F3C}"/>
                </a:ext>
              </a:extLst>
            </p:cNvPr>
            <p:cNvSpPr>
              <a:spLocks/>
            </p:cNvSpPr>
            <p:nvPr/>
          </p:nvSpPr>
          <p:spPr bwMode="auto">
            <a:xfrm>
              <a:off x="6802874" y="2204864"/>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3175">
              <a:noFill/>
              <a:prstDash val="solid"/>
              <a:round/>
              <a:headEnd/>
              <a:tailEnd/>
            </a:ln>
            <a:effectLst/>
          </p:spPr>
          <p:txBody>
            <a:bodyPr vert="horz" wrap="square" lIns="121920" tIns="60960" rIns="121920" bIns="60960" anchor="t" anchorCtr="0" compatLnSpc="1">
              <a:prstTxWarp prst="textNoShape">
                <a:avLst/>
              </a:prstTxWarp>
              <a:normAutofit/>
            </a:bodyPr>
            <a:lstStyle/>
            <a:p>
              <a:pPr lvl="0" algn="r"/>
              <a:r>
                <a:rPr lang="en-US" altLang="zh-CN" sz="2000" b="1">
                  <a:solidFill>
                    <a:schemeClr val="bg1"/>
                  </a:solidFill>
                  <a:cs typeface="+mn-ea"/>
                  <a:sym typeface="+mn-lt"/>
                </a:rPr>
                <a:t>2</a:t>
              </a:r>
              <a:endParaRPr lang="en-US" altLang="zh-CN" sz="2000" b="1" dirty="0">
                <a:solidFill>
                  <a:schemeClr val="bg1"/>
                </a:solidFill>
                <a:cs typeface="+mn-ea"/>
                <a:sym typeface="+mn-lt"/>
              </a:endParaRPr>
            </a:p>
          </p:txBody>
        </p:sp>
      </p:grpSp>
      <p:grpSp>
        <p:nvGrpSpPr>
          <p:cNvPr id="6" name="íšlidé">
            <a:extLst>
              <a:ext uri="{FF2B5EF4-FFF2-40B4-BE49-F238E27FC236}">
                <a16:creationId xmlns:a16="http://schemas.microsoft.com/office/drawing/2014/main" id="{5E727049-68DB-497B-B38D-EA875BA11A3F}"/>
              </a:ext>
            </a:extLst>
          </p:cNvPr>
          <p:cNvGrpSpPr/>
          <p:nvPr/>
        </p:nvGrpSpPr>
        <p:grpSpPr>
          <a:xfrm>
            <a:off x="1356784" y="1917130"/>
            <a:ext cx="2853697" cy="3161994"/>
            <a:chOff x="1356784" y="2204864"/>
            <a:chExt cx="2853697" cy="3161994"/>
          </a:xfrm>
        </p:grpSpPr>
        <p:grpSp>
          <p:nvGrpSpPr>
            <p:cNvPr id="18" name="îṧļïḑe">
              <a:extLst>
                <a:ext uri="{FF2B5EF4-FFF2-40B4-BE49-F238E27FC236}">
                  <a16:creationId xmlns:a16="http://schemas.microsoft.com/office/drawing/2014/main" id="{85CA11AE-5A6C-4609-BB6B-57697701018C}"/>
                </a:ext>
              </a:extLst>
            </p:cNvPr>
            <p:cNvGrpSpPr/>
            <p:nvPr/>
          </p:nvGrpSpPr>
          <p:grpSpPr>
            <a:xfrm>
              <a:off x="1356784" y="2204864"/>
              <a:ext cx="2853697" cy="3161994"/>
              <a:chOff x="247577" y="3140968"/>
              <a:chExt cx="2501994" cy="2772295"/>
            </a:xfrm>
          </p:grpSpPr>
          <p:sp>
            <p:nvSpPr>
              <p:cNvPr id="25" name="í$lîḑê">
                <a:extLst>
                  <a:ext uri="{FF2B5EF4-FFF2-40B4-BE49-F238E27FC236}">
                    <a16:creationId xmlns:a16="http://schemas.microsoft.com/office/drawing/2014/main" id="{F66081A2-E3AB-4341-9676-6F59D003B474}"/>
                  </a:ext>
                </a:extLst>
              </p:cNvPr>
              <p:cNvSpPr/>
              <p:nvPr/>
            </p:nvSpPr>
            <p:spPr>
              <a:xfrm>
                <a:off x="247577" y="3140968"/>
                <a:ext cx="2501992" cy="2772295"/>
              </a:xfrm>
              <a:prstGeom prst="snip1Rect">
                <a:avLst>
                  <a:gd name="adj" fmla="val 29383"/>
                </a:avLst>
              </a:prstGeom>
              <a:solidFill>
                <a:schemeClr val="bg1"/>
              </a:solidFill>
              <a:ln w="3175">
                <a:solidFill>
                  <a:srgbClr val="6436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ṧḻîḓe">
                <a:extLst>
                  <a:ext uri="{FF2B5EF4-FFF2-40B4-BE49-F238E27FC236}">
                    <a16:creationId xmlns:a16="http://schemas.microsoft.com/office/drawing/2014/main" id="{2D578FB0-7227-4CC9-89EB-7C495E1EFD7E}"/>
                  </a:ext>
                </a:extLst>
              </p:cNvPr>
              <p:cNvSpPr/>
              <p:nvPr/>
            </p:nvSpPr>
            <p:spPr>
              <a:xfrm>
                <a:off x="247578" y="5805263"/>
                <a:ext cx="2501992" cy="108000"/>
              </a:xfrm>
              <a:prstGeom prst="rect">
                <a:avLst/>
              </a:prstGeom>
              <a:solidFill>
                <a:srgbClr val="643672"/>
              </a:solidFill>
              <a:ln w="3175">
                <a:noFill/>
                <a:prstDash val="solid"/>
                <a:round/>
                <a:headEnd/>
                <a:tailEnd/>
              </a:ln>
              <a:effectLst/>
            </p:spPr>
            <p:txBody>
              <a:bodyPr anchor="ctr"/>
              <a:lstStyle/>
              <a:p>
                <a:pPr algn="ctr"/>
                <a:endParaRPr>
                  <a:cs typeface="+mn-ea"/>
                  <a:sym typeface="+mn-lt"/>
                </a:endParaRPr>
              </a:p>
            </p:txBody>
          </p:sp>
          <p:sp>
            <p:nvSpPr>
              <p:cNvPr id="27" name="ï$ļiḍé">
                <a:extLst>
                  <a:ext uri="{FF2B5EF4-FFF2-40B4-BE49-F238E27FC236}">
                    <a16:creationId xmlns:a16="http://schemas.microsoft.com/office/drawing/2014/main" id="{8F72EF39-831A-40AF-AF1C-2B1C0D240455}"/>
                  </a:ext>
                </a:extLst>
              </p:cNvPr>
              <p:cNvSpPr>
                <a:spLocks/>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643672"/>
              </a:solidFill>
              <a:ln w="3175">
                <a:noFill/>
                <a:prstDash val="solid"/>
                <a:round/>
                <a:headEnd/>
                <a:tailEnd/>
              </a:ln>
              <a:effectLst/>
            </p:spPr>
            <p:txBody>
              <a:bodyPr vert="horz" wrap="square" lIns="121920" tIns="60960" rIns="121920" bIns="60960" anchor="t" anchorCtr="0" compatLnSpc="1">
                <a:prstTxWarp prst="textNoShape">
                  <a:avLst/>
                </a:prstTxWarp>
                <a:normAutofit/>
              </a:bodyPr>
              <a:lstStyle/>
              <a:p>
                <a:pPr lvl="0" algn="r"/>
                <a:r>
                  <a:rPr lang="en-US" altLang="ko-KR" sz="2000" b="1">
                    <a:solidFill>
                      <a:schemeClr val="bg1"/>
                    </a:solidFill>
                    <a:cs typeface="+mn-ea"/>
                    <a:sym typeface="+mn-lt"/>
                  </a:rPr>
                  <a:t>1</a:t>
                </a:r>
                <a:endParaRPr lang="en-US" altLang="ko-KR" sz="2000" b="1" dirty="0">
                  <a:solidFill>
                    <a:schemeClr val="bg1"/>
                  </a:solidFill>
                  <a:cs typeface="+mn-ea"/>
                  <a:sym typeface="+mn-lt"/>
                </a:endParaRPr>
              </a:p>
            </p:txBody>
          </p:sp>
        </p:grpSp>
        <p:grpSp>
          <p:nvGrpSpPr>
            <p:cNvPr id="19" name="îšlïḋê">
              <a:extLst>
                <a:ext uri="{FF2B5EF4-FFF2-40B4-BE49-F238E27FC236}">
                  <a16:creationId xmlns:a16="http://schemas.microsoft.com/office/drawing/2014/main" id="{E83AA4FB-029B-4E53-9EAB-F4ECA7A9A17B}"/>
                </a:ext>
              </a:extLst>
            </p:cNvPr>
            <p:cNvGrpSpPr/>
            <p:nvPr/>
          </p:nvGrpSpPr>
          <p:grpSpPr>
            <a:xfrm>
              <a:off x="1703595" y="2420334"/>
              <a:ext cx="2160077" cy="1820078"/>
              <a:chOff x="574750" y="3633703"/>
              <a:chExt cx="1893859" cy="1820078"/>
            </a:xfrm>
          </p:grpSpPr>
          <p:cxnSp>
            <p:nvCxnSpPr>
              <p:cNvPr id="20" name="直接连接符 19">
                <a:extLst>
                  <a:ext uri="{FF2B5EF4-FFF2-40B4-BE49-F238E27FC236}">
                    <a16:creationId xmlns:a16="http://schemas.microsoft.com/office/drawing/2014/main" id="{0A8DB224-D6DA-48F0-9F6C-7CFB32D80191}"/>
                  </a:ext>
                </a:extLst>
              </p:cNvPr>
              <p:cNvCxnSpPr/>
              <p:nvPr/>
            </p:nvCxnSpPr>
            <p:spPr>
              <a:xfrm>
                <a:off x="574750" y="3792023"/>
                <a:ext cx="18938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íŝľíḑe">
                <a:extLst>
                  <a:ext uri="{FF2B5EF4-FFF2-40B4-BE49-F238E27FC236}">
                    <a16:creationId xmlns:a16="http://schemas.microsoft.com/office/drawing/2014/main" id="{3A8D03E9-4236-42E8-B41D-0E57B6123EE9}"/>
                  </a:ext>
                </a:extLst>
              </p:cNvPr>
              <p:cNvSpPr txBox="1">
                <a:spLocks/>
              </p:cNvSpPr>
              <p:nvPr/>
            </p:nvSpPr>
            <p:spPr bwMode="auto">
              <a:xfrm>
                <a:off x="574751" y="3948330"/>
                <a:ext cx="1893857" cy="251912"/>
              </a:xfrm>
              <a:prstGeom prst="rect">
                <a:avLst/>
              </a:prstGeom>
            </p:spPr>
            <p:txBody>
              <a:bodyPr wrap="none" lIns="0" tIns="0" rIns="0" bIns="0" anchor="ctr">
                <a:normAutofit fontScale="92500" lnSpcReduction="10000"/>
                <a:scene3d>
                  <a:camera prst="orthographicFront"/>
                  <a:lightRig rig="threePt" dir="t"/>
                </a:scene3d>
                <a:sp3d>
                  <a:bevelT w="0" h="0"/>
                </a:sp3d>
              </a:bodyPr>
              <a:lstStyle/>
              <a:p>
                <a:pPr marL="0" indent="0">
                  <a:defRPr/>
                </a:pPr>
                <a:r>
                  <a:rPr lang="en-US" altLang="zh-CN" sz="1867" b="1" dirty="0">
                    <a:cs typeface="+mn-ea"/>
                    <a:sym typeface="+mn-lt"/>
                  </a:rPr>
                  <a:t>Add title text</a:t>
                </a:r>
                <a:endParaRPr lang="zh-CN" altLang="en-US" sz="1867" b="1" dirty="0">
                  <a:cs typeface="+mn-ea"/>
                  <a:sym typeface="+mn-lt"/>
                </a:endParaRPr>
              </a:p>
            </p:txBody>
          </p:sp>
          <p:sp>
            <p:nvSpPr>
              <p:cNvPr id="22" name="îśḻîḋe">
                <a:extLst>
                  <a:ext uri="{FF2B5EF4-FFF2-40B4-BE49-F238E27FC236}">
                    <a16:creationId xmlns:a16="http://schemas.microsoft.com/office/drawing/2014/main" id="{5571CFD0-295E-48BF-A3BB-A14828BE72AF}"/>
                  </a:ext>
                </a:extLst>
              </p:cNvPr>
              <p:cNvSpPr txBox="1">
                <a:spLocks/>
              </p:cNvSpPr>
              <p:nvPr/>
            </p:nvSpPr>
            <p:spPr bwMode="auto">
              <a:xfrm>
                <a:off x="574750" y="4322717"/>
                <a:ext cx="1893859" cy="910574"/>
              </a:xfrm>
              <a:prstGeom prst="rect">
                <a:avLst/>
              </a:prstGeom>
            </p:spPr>
            <p:txBody>
              <a:bodyPr wrap="square" lIns="0" tIns="0" rIns="0" bIns="0" anchor="ctr">
                <a:normAutofit/>
                <a:scene3d>
                  <a:camera prst="orthographicFront"/>
                  <a:lightRig rig="threePt" dir="t"/>
                </a:scene3d>
                <a:sp3d>
                  <a:bevelT w="0" h="0"/>
                </a:sp3d>
              </a:bodyPr>
              <a:lstStyle/>
              <a:p>
                <a:pPr marL="0" indent="0">
                  <a:lnSpc>
                    <a:spcPct val="120000"/>
                  </a:lnSpc>
                  <a:spcBef>
                    <a:spcPct val="0"/>
                  </a:spcBef>
                  <a:defRPr/>
                </a:pPr>
                <a:r>
                  <a:rPr lang="en-US" altLang="zh-CN" sz="1600" dirty="0">
                    <a:cs typeface="+mn-ea"/>
                    <a:sym typeface="+mn-lt"/>
                  </a:rPr>
                  <a:t>Click here to add content, content to match the title. </a:t>
                </a:r>
                <a:br>
                  <a:rPr lang="zh-CN" altLang="en-US" sz="1600" dirty="0">
                    <a:cs typeface="+mn-ea"/>
                    <a:sym typeface="+mn-lt"/>
                  </a:rPr>
                </a:br>
                <a:endParaRPr lang="zh-CN" altLang="en-US" sz="1600" dirty="0">
                  <a:cs typeface="+mn-ea"/>
                  <a:sym typeface="+mn-lt"/>
                </a:endParaRPr>
              </a:p>
            </p:txBody>
          </p:sp>
          <p:sp>
            <p:nvSpPr>
              <p:cNvPr id="23" name="iṣlíďe">
                <a:extLst>
                  <a:ext uri="{FF2B5EF4-FFF2-40B4-BE49-F238E27FC236}">
                    <a16:creationId xmlns:a16="http://schemas.microsoft.com/office/drawing/2014/main" id="{4134EFBF-CA72-41E9-9FC5-EF40B05EAB26}"/>
                  </a:ext>
                </a:extLst>
              </p:cNvPr>
              <p:cNvSpPr txBox="1">
                <a:spLocks/>
              </p:cNvSpPr>
              <p:nvPr/>
            </p:nvSpPr>
            <p:spPr bwMode="auto">
              <a:xfrm>
                <a:off x="574750" y="4887107"/>
                <a:ext cx="1566683" cy="566674"/>
              </a:xfrm>
              <a:prstGeom prst="rect">
                <a:avLst/>
              </a:prstGeom>
            </p:spPr>
            <p:txBody>
              <a:bodyPr wrap="square" lIns="0" tIns="0" rIns="0" bIns="0" anchor="ctr">
                <a:normAutofit fontScale="92500" lnSpcReduction="10000"/>
                <a:scene3d>
                  <a:camera prst="orthographicFront"/>
                  <a:lightRig rig="threePt" dir="t"/>
                </a:scene3d>
                <a:sp3d>
                  <a:bevelT w="0" h="0"/>
                </a:sp3d>
              </a:bodyPr>
              <a:lstStyle/>
              <a:p>
                <a:pPr marL="0" indent="0">
                  <a:defRPr/>
                </a:pPr>
                <a:r>
                  <a:rPr lang="en-US" altLang="ko-KR" sz="1400" dirty="0">
                    <a:solidFill>
                      <a:schemeClr val="bg1"/>
                    </a:solidFill>
                    <a:cs typeface="+mn-ea"/>
                    <a:sym typeface="+mn-lt"/>
                  </a:rPr>
                  <a:t>Stylish templates can be a valuable aid to creative professionals.</a:t>
                </a:r>
              </a:p>
            </p:txBody>
          </p:sp>
          <p:sp>
            <p:nvSpPr>
              <p:cNvPr id="24" name="ïS1îde">
                <a:extLst>
                  <a:ext uri="{FF2B5EF4-FFF2-40B4-BE49-F238E27FC236}">
                    <a16:creationId xmlns:a16="http://schemas.microsoft.com/office/drawing/2014/main" id="{58E76DF9-8AE2-42E1-9313-BD1576BA2510}"/>
                  </a:ext>
                </a:extLst>
              </p:cNvPr>
              <p:cNvSpPr txBox="1">
                <a:spLocks/>
              </p:cNvSpPr>
              <p:nvPr/>
            </p:nvSpPr>
            <p:spPr bwMode="auto">
              <a:xfrm>
                <a:off x="574751" y="3633703"/>
                <a:ext cx="1893857" cy="251912"/>
              </a:xfrm>
              <a:prstGeom prst="rect">
                <a:avLst/>
              </a:prstGeom>
            </p:spPr>
            <p:txBody>
              <a:bodyPr wrap="square" lIns="0" tIns="0" rIns="0" bIns="0" anchor="ctr">
                <a:normAutofit fontScale="92500" lnSpcReduction="10000"/>
                <a:scene3d>
                  <a:camera prst="orthographicFront"/>
                  <a:lightRig rig="threePt" dir="t"/>
                </a:scene3d>
                <a:sp3d>
                  <a:bevelT w="0" h="0"/>
                </a:sp3d>
              </a:bodyPr>
              <a:lstStyle/>
              <a:p>
                <a:pPr marL="0" indent="0">
                  <a:defRPr/>
                </a:pPr>
                <a:r>
                  <a:rPr lang="en-US" sz="1867" b="1">
                    <a:cs typeface="+mn-ea"/>
                    <a:sym typeface="+mn-lt"/>
                  </a:rPr>
                  <a:t>Step 01</a:t>
                </a:r>
                <a:endParaRPr lang="en-US" sz="1867" b="1" dirty="0">
                  <a:cs typeface="+mn-ea"/>
                  <a:sym typeface="+mn-lt"/>
                </a:endParaRPr>
              </a:p>
            </p:txBody>
          </p:sp>
        </p:grpSp>
      </p:grpSp>
      <p:grpSp>
        <p:nvGrpSpPr>
          <p:cNvPr id="7" name="íšľiḓê">
            <a:extLst>
              <a:ext uri="{FF2B5EF4-FFF2-40B4-BE49-F238E27FC236}">
                <a16:creationId xmlns:a16="http://schemas.microsoft.com/office/drawing/2014/main" id="{2BDB18B7-8436-432F-A3DB-A3CFE94C9CF6}"/>
              </a:ext>
            </a:extLst>
          </p:cNvPr>
          <p:cNvGrpSpPr/>
          <p:nvPr/>
        </p:nvGrpSpPr>
        <p:grpSpPr>
          <a:xfrm>
            <a:off x="7981520" y="1917130"/>
            <a:ext cx="2853697" cy="3161994"/>
            <a:chOff x="7981520" y="2204864"/>
            <a:chExt cx="2853697" cy="3161994"/>
          </a:xfrm>
        </p:grpSpPr>
        <p:grpSp>
          <p:nvGrpSpPr>
            <p:cNvPr id="8" name="íšľíďè">
              <a:extLst>
                <a:ext uri="{FF2B5EF4-FFF2-40B4-BE49-F238E27FC236}">
                  <a16:creationId xmlns:a16="http://schemas.microsoft.com/office/drawing/2014/main" id="{0431D96D-663F-41AB-8F48-00A23921832E}"/>
                </a:ext>
              </a:extLst>
            </p:cNvPr>
            <p:cNvGrpSpPr/>
            <p:nvPr/>
          </p:nvGrpSpPr>
          <p:grpSpPr>
            <a:xfrm>
              <a:off x="7981520" y="2204864"/>
              <a:ext cx="2853697" cy="3161994"/>
              <a:chOff x="247577" y="3140968"/>
              <a:chExt cx="2501994" cy="2772295"/>
            </a:xfrm>
          </p:grpSpPr>
          <p:sp>
            <p:nvSpPr>
              <p:cNvPr id="15" name="îṧliḋê">
                <a:extLst>
                  <a:ext uri="{FF2B5EF4-FFF2-40B4-BE49-F238E27FC236}">
                    <a16:creationId xmlns:a16="http://schemas.microsoft.com/office/drawing/2014/main" id="{A28E88C5-15BF-4DB0-803C-E7D6F39DF388}"/>
                  </a:ext>
                </a:extLst>
              </p:cNvPr>
              <p:cNvSpPr/>
              <p:nvPr/>
            </p:nvSpPr>
            <p:spPr>
              <a:xfrm>
                <a:off x="247577" y="3140968"/>
                <a:ext cx="2501992" cy="2772295"/>
              </a:xfrm>
              <a:prstGeom prst="snip1Rect">
                <a:avLst>
                  <a:gd name="adj" fmla="val 29383"/>
                </a:avLst>
              </a:prstGeom>
              <a:solidFill>
                <a:schemeClr val="bg1"/>
              </a:solidFill>
              <a:ln w="3175">
                <a:solidFill>
                  <a:srgbClr val="6436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iŝlíďe">
                <a:extLst>
                  <a:ext uri="{FF2B5EF4-FFF2-40B4-BE49-F238E27FC236}">
                    <a16:creationId xmlns:a16="http://schemas.microsoft.com/office/drawing/2014/main" id="{A137CD95-9C12-4530-83D7-494AF8CEDA79}"/>
                  </a:ext>
                </a:extLst>
              </p:cNvPr>
              <p:cNvSpPr/>
              <p:nvPr/>
            </p:nvSpPr>
            <p:spPr>
              <a:xfrm>
                <a:off x="247578" y="5805263"/>
                <a:ext cx="2501992" cy="108000"/>
              </a:xfrm>
              <a:prstGeom prst="rect">
                <a:avLst/>
              </a:prstGeom>
              <a:solidFill>
                <a:srgbClr val="643672"/>
              </a:solidFill>
              <a:ln w="3175">
                <a:noFill/>
                <a:prstDash val="solid"/>
                <a:round/>
                <a:headEnd/>
                <a:tailEnd/>
              </a:ln>
              <a:effectLst/>
            </p:spPr>
            <p:txBody>
              <a:bodyPr anchor="ctr"/>
              <a:lstStyle/>
              <a:p>
                <a:pPr algn="ctr"/>
                <a:endParaRPr>
                  <a:cs typeface="+mn-ea"/>
                  <a:sym typeface="+mn-lt"/>
                </a:endParaRPr>
              </a:p>
            </p:txBody>
          </p:sp>
          <p:sp>
            <p:nvSpPr>
              <p:cNvPr id="17" name="íSḷiḋè">
                <a:extLst>
                  <a:ext uri="{FF2B5EF4-FFF2-40B4-BE49-F238E27FC236}">
                    <a16:creationId xmlns:a16="http://schemas.microsoft.com/office/drawing/2014/main" id="{2EDA991A-08F9-4134-8389-A42D4AAB4BD8}"/>
                  </a:ext>
                </a:extLst>
              </p:cNvPr>
              <p:cNvSpPr>
                <a:spLocks/>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643672"/>
              </a:solidFill>
              <a:ln w="3175">
                <a:noFill/>
                <a:prstDash val="solid"/>
                <a:round/>
                <a:headEnd/>
                <a:tailEnd/>
              </a:ln>
              <a:effectLst/>
            </p:spPr>
            <p:txBody>
              <a:bodyPr vert="horz" wrap="square" lIns="121920" tIns="60960" rIns="121920" bIns="60960" anchor="t" anchorCtr="0" compatLnSpc="1">
                <a:prstTxWarp prst="textNoShape">
                  <a:avLst/>
                </a:prstTxWarp>
                <a:normAutofit/>
              </a:bodyPr>
              <a:lstStyle/>
              <a:p>
                <a:pPr lvl="0" algn="r"/>
                <a:r>
                  <a:rPr lang="en-US" altLang="ko-KR" sz="2000" b="1">
                    <a:solidFill>
                      <a:schemeClr val="bg1"/>
                    </a:solidFill>
                    <a:cs typeface="+mn-ea"/>
                    <a:sym typeface="+mn-lt"/>
                  </a:rPr>
                  <a:t>1</a:t>
                </a:r>
                <a:endParaRPr lang="en-US" altLang="ko-KR" sz="2000" b="1" dirty="0">
                  <a:solidFill>
                    <a:schemeClr val="bg1"/>
                  </a:solidFill>
                  <a:cs typeface="+mn-ea"/>
                  <a:sym typeface="+mn-lt"/>
                </a:endParaRPr>
              </a:p>
            </p:txBody>
          </p:sp>
        </p:grpSp>
        <p:grpSp>
          <p:nvGrpSpPr>
            <p:cNvPr id="9" name="îšlidê">
              <a:extLst>
                <a:ext uri="{FF2B5EF4-FFF2-40B4-BE49-F238E27FC236}">
                  <a16:creationId xmlns:a16="http://schemas.microsoft.com/office/drawing/2014/main" id="{5DFA5841-63F5-4833-88B5-E735A2863F2C}"/>
                </a:ext>
              </a:extLst>
            </p:cNvPr>
            <p:cNvGrpSpPr/>
            <p:nvPr/>
          </p:nvGrpSpPr>
          <p:grpSpPr>
            <a:xfrm>
              <a:off x="8328331" y="2420334"/>
              <a:ext cx="2160077" cy="1820078"/>
              <a:chOff x="574750" y="3633703"/>
              <a:chExt cx="1893859" cy="1820078"/>
            </a:xfrm>
          </p:grpSpPr>
          <p:cxnSp>
            <p:nvCxnSpPr>
              <p:cNvPr id="10" name="直接连接符 9">
                <a:extLst>
                  <a:ext uri="{FF2B5EF4-FFF2-40B4-BE49-F238E27FC236}">
                    <a16:creationId xmlns:a16="http://schemas.microsoft.com/office/drawing/2014/main" id="{D32E85C0-751F-4C57-AAAE-9EC007E83301}"/>
                  </a:ext>
                </a:extLst>
              </p:cNvPr>
              <p:cNvCxnSpPr/>
              <p:nvPr/>
            </p:nvCxnSpPr>
            <p:spPr>
              <a:xfrm>
                <a:off x="574750" y="3792023"/>
                <a:ext cx="18938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išļîḑe">
                <a:extLst>
                  <a:ext uri="{FF2B5EF4-FFF2-40B4-BE49-F238E27FC236}">
                    <a16:creationId xmlns:a16="http://schemas.microsoft.com/office/drawing/2014/main" id="{5B1B5B12-CE68-4A95-8C1F-9421E7CA6E38}"/>
                  </a:ext>
                </a:extLst>
              </p:cNvPr>
              <p:cNvSpPr txBox="1">
                <a:spLocks/>
              </p:cNvSpPr>
              <p:nvPr/>
            </p:nvSpPr>
            <p:spPr bwMode="auto">
              <a:xfrm>
                <a:off x="574751" y="3948331"/>
                <a:ext cx="1893857" cy="251912"/>
              </a:xfrm>
              <a:prstGeom prst="rect">
                <a:avLst/>
              </a:prstGeom>
            </p:spPr>
            <p:txBody>
              <a:bodyPr wrap="none" lIns="0" tIns="0" rIns="0" bIns="0" anchor="ctr">
                <a:normAutofit fontScale="92500" lnSpcReduction="10000"/>
                <a:scene3d>
                  <a:camera prst="orthographicFront"/>
                  <a:lightRig rig="threePt" dir="t"/>
                </a:scene3d>
                <a:sp3d>
                  <a:bevelT w="0" h="0"/>
                </a:sp3d>
              </a:bodyPr>
              <a:lstStyle/>
              <a:p>
                <a:pPr marL="0" indent="0">
                  <a:defRPr/>
                </a:pPr>
                <a:r>
                  <a:rPr lang="en-US" altLang="zh-CN" sz="1867" b="1" dirty="0">
                    <a:cs typeface="+mn-ea"/>
                    <a:sym typeface="+mn-lt"/>
                  </a:rPr>
                  <a:t>Add title text</a:t>
                </a:r>
                <a:endParaRPr lang="zh-CN" altLang="en-US" sz="1867" b="1" dirty="0">
                  <a:cs typeface="+mn-ea"/>
                  <a:sym typeface="+mn-lt"/>
                </a:endParaRPr>
              </a:p>
            </p:txBody>
          </p:sp>
          <p:sp>
            <p:nvSpPr>
              <p:cNvPr id="12" name="ïṥlídè">
                <a:extLst>
                  <a:ext uri="{FF2B5EF4-FFF2-40B4-BE49-F238E27FC236}">
                    <a16:creationId xmlns:a16="http://schemas.microsoft.com/office/drawing/2014/main" id="{1144A554-FB05-4D98-8C75-96C448D1C0DE}"/>
                  </a:ext>
                </a:extLst>
              </p:cNvPr>
              <p:cNvSpPr txBox="1">
                <a:spLocks/>
              </p:cNvSpPr>
              <p:nvPr/>
            </p:nvSpPr>
            <p:spPr bwMode="auto">
              <a:xfrm>
                <a:off x="574750" y="4322717"/>
                <a:ext cx="1893859" cy="910574"/>
              </a:xfrm>
              <a:prstGeom prst="rect">
                <a:avLst/>
              </a:prstGeom>
            </p:spPr>
            <p:txBody>
              <a:bodyPr wrap="square" lIns="0" tIns="0" rIns="0" bIns="0" anchor="ctr">
                <a:normAutofit/>
                <a:scene3d>
                  <a:camera prst="orthographicFront"/>
                  <a:lightRig rig="threePt" dir="t"/>
                </a:scene3d>
                <a:sp3d>
                  <a:bevelT w="0" h="0"/>
                </a:sp3d>
              </a:bodyPr>
              <a:lstStyle/>
              <a:p>
                <a:pPr marL="0" indent="0">
                  <a:lnSpc>
                    <a:spcPct val="120000"/>
                  </a:lnSpc>
                  <a:spcBef>
                    <a:spcPct val="0"/>
                  </a:spcBef>
                  <a:defRPr/>
                </a:pPr>
                <a:r>
                  <a:rPr lang="en-US" altLang="zh-CN" sz="1600" dirty="0">
                    <a:cs typeface="+mn-ea"/>
                    <a:sym typeface="+mn-lt"/>
                  </a:rPr>
                  <a:t>Click here to add content, content to match the title. </a:t>
                </a:r>
                <a:br>
                  <a:rPr lang="zh-CN" altLang="en-US" sz="1600" dirty="0">
                    <a:cs typeface="+mn-ea"/>
                    <a:sym typeface="+mn-lt"/>
                  </a:rPr>
                </a:br>
                <a:endParaRPr lang="zh-CN" altLang="en-US" sz="1600" dirty="0">
                  <a:cs typeface="+mn-ea"/>
                  <a:sym typeface="+mn-lt"/>
                </a:endParaRPr>
              </a:p>
            </p:txBody>
          </p:sp>
          <p:sp>
            <p:nvSpPr>
              <p:cNvPr id="13" name="îṧļíḓé">
                <a:extLst>
                  <a:ext uri="{FF2B5EF4-FFF2-40B4-BE49-F238E27FC236}">
                    <a16:creationId xmlns:a16="http://schemas.microsoft.com/office/drawing/2014/main" id="{835AC573-01AB-4E01-87C7-3B956EEB7657}"/>
                  </a:ext>
                </a:extLst>
              </p:cNvPr>
              <p:cNvSpPr txBox="1">
                <a:spLocks/>
              </p:cNvSpPr>
              <p:nvPr/>
            </p:nvSpPr>
            <p:spPr bwMode="auto">
              <a:xfrm>
                <a:off x="574750" y="4887107"/>
                <a:ext cx="1566683" cy="566674"/>
              </a:xfrm>
              <a:prstGeom prst="rect">
                <a:avLst/>
              </a:prstGeom>
            </p:spPr>
            <p:txBody>
              <a:bodyPr wrap="square" lIns="0" tIns="0" rIns="0" bIns="0" anchor="ctr">
                <a:normAutofit fontScale="92500" lnSpcReduction="10000"/>
                <a:scene3d>
                  <a:camera prst="orthographicFront"/>
                  <a:lightRig rig="threePt" dir="t"/>
                </a:scene3d>
                <a:sp3d>
                  <a:bevelT w="0" h="0"/>
                </a:sp3d>
              </a:bodyPr>
              <a:lstStyle/>
              <a:p>
                <a:pPr marL="0" indent="0">
                  <a:defRPr/>
                </a:pPr>
                <a:r>
                  <a:rPr lang="en-US" altLang="ko-KR" sz="1400">
                    <a:solidFill>
                      <a:schemeClr val="bg1"/>
                    </a:solidFill>
                    <a:cs typeface="+mn-ea"/>
                    <a:sym typeface="+mn-lt"/>
                  </a:rPr>
                  <a:t>Stylish templates can be a valuable aid to creative professionals.</a:t>
                </a:r>
              </a:p>
            </p:txBody>
          </p:sp>
          <p:sp>
            <p:nvSpPr>
              <p:cNvPr id="14" name="ïṩ1iḍè">
                <a:extLst>
                  <a:ext uri="{FF2B5EF4-FFF2-40B4-BE49-F238E27FC236}">
                    <a16:creationId xmlns:a16="http://schemas.microsoft.com/office/drawing/2014/main" id="{CB70E476-DDD3-4AFA-94D0-E2FF3EEB04DF}"/>
                  </a:ext>
                </a:extLst>
              </p:cNvPr>
              <p:cNvSpPr txBox="1">
                <a:spLocks/>
              </p:cNvSpPr>
              <p:nvPr/>
            </p:nvSpPr>
            <p:spPr bwMode="auto">
              <a:xfrm>
                <a:off x="574751" y="3633703"/>
                <a:ext cx="1893857" cy="251912"/>
              </a:xfrm>
              <a:prstGeom prst="rect">
                <a:avLst/>
              </a:prstGeom>
            </p:spPr>
            <p:txBody>
              <a:bodyPr wrap="square" lIns="0" tIns="0" rIns="0" bIns="0" anchor="ctr">
                <a:normAutofit fontScale="92500" lnSpcReduction="10000"/>
                <a:scene3d>
                  <a:camera prst="orthographicFront"/>
                  <a:lightRig rig="threePt" dir="t"/>
                </a:scene3d>
                <a:sp3d>
                  <a:bevelT w="0" h="0"/>
                </a:sp3d>
              </a:bodyPr>
              <a:lstStyle/>
              <a:p>
                <a:pPr marL="0" indent="0">
                  <a:defRPr/>
                </a:pPr>
                <a:r>
                  <a:rPr lang="en-US" sz="1867" b="1">
                    <a:cs typeface="+mn-ea"/>
                    <a:sym typeface="+mn-lt"/>
                  </a:rPr>
                  <a:t>Step 03</a:t>
                </a:r>
                <a:endParaRPr lang="en-US" sz="1867" b="1" dirty="0">
                  <a:cs typeface="+mn-ea"/>
                  <a:sym typeface="+mn-lt"/>
                </a:endParaRPr>
              </a:p>
            </p:txBody>
          </p:sp>
        </p:grpSp>
      </p:grpSp>
      <p:sp>
        <p:nvSpPr>
          <p:cNvPr id="37" name="ïŝľíḑè">
            <a:extLst>
              <a:ext uri="{FF2B5EF4-FFF2-40B4-BE49-F238E27FC236}">
                <a16:creationId xmlns:a16="http://schemas.microsoft.com/office/drawing/2014/main" id="{303DA143-C0F4-4DAC-B7B4-6F41D2170A9B}"/>
              </a:ext>
            </a:extLst>
          </p:cNvPr>
          <p:cNvSpPr/>
          <p:nvPr/>
        </p:nvSpPr>
        <p:spPr bwMode="auto">
          <a:xfrm>
            <a:off x="0" y="256356"/>
            <a:ext cx="3274352" cy="446628"/>
          </a:xfrm>
          <a:prstGeom prst="homePlate">
            <a:avLst/>
          </a:prstGeom>
          <a:solidFill>
            <a:schemeClr val="accent6">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Tree>
    <p:extLst>
      <p:ext uri="{BB962C8B-B14F-4D97-AF65-F5344CB8AC3E}">
        <p14:creationId xmlns:p14="http://schemas.microsoft.com/office/powerpoint/2010/main" val="296679947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timgsa.baidu.com/timg?image&amp;quality=80&amp;size=b9999_10000&amp;sec=1513784778479&amp;di=a75f386962951d6d40bb09ae7750170d&amp;imgtype=0&amp;src=http%3A%2F%2Fm2.biz.itc.cn%2Fpic%2Fnew%2Fn%2F17%2F92%2FImg6549217_n.jpg">
            <a:extLst>
              <a:ext uri="{FF2B5EF4-FFF2-40B4-BE49-F238E27FC236}">
                <a16:creationId xmlns:a16="http://schemas.microsoft.com/office/drawing/2014/main" id="{A910D698-5AE7-4712-8782-E447037AD8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510" t="36946" r="14330" b="20433"/>
          <a:stretch/>
        </p:blipFill>
        <p:spPr bwMode="auto">
          <a:xfrm>
            <a:off x="8266235" y="1307594"/>
            <a:ext cx="2748846" cy="3234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imgsa.baidu.com/timg?image&amp;quality=80&amp;size=b9999_10000&amp;sec=1513784721800&amp;di=11e45ec7c0ee7b17ade0cf02b8521692&amp;imgtype=0&amp;src=http%3A%2F%2Fd.hiphotos.baidu.com%2Fimage%2Fpic%2Fitem%2Feac4b74543a98226ac828ccd8082b9014b90eb9d.jpg">
            <a:extLst>
              <a:ext uri="{FF2B5EF4-FFF2-40B4-BE49-F238E27FC236}">
                <a16:creationId xmlns:a16="http://schemas.microsoft.com/office/drawing/2014/main" id="{70F9F39A-F181-4517-925D-E263014916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30" t="19506" r="34783" b="4355"/>
          <a:stretch/>
        </p:blipFill>
        <p:spPr bwMode="auto">
          <a:xfrm>
            <a:off x="4694303" y="1307594"/>
            <a:ext cx="2803394" cy="323448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722503CE-1EAB-4975-AB53-64898E7A6939}"/>
              </a:ext>
            </a:extLst>
          </p:cNvPr>
          <p:cNvPicPr>
            <a:picLocks noChangeAspect="1"/>
          </p:cNvPicPr>
          <p:nvPr/>
        </p:nvPicPr>
        <p:blipFill rotWithShape="1">
          <a:blip r:embed="rId6">
            <a:extLst>
              <a:ext uri="{28A0092B-C50C-407E-A947-70E740481C1C}">
                <a14:useLocalDpi xmlns:a14="http://schemas.microsoft.com/office/drawing/2010/main" val="0"/>
              </a:ext>
            </a:extLst>
          </a:blip>
          <a:srcRect t="7237" b="8617"/>
          <a:stretch/>
        </p:blipFill>
        <p:spPr>
          <a:xfrm>
            <a:off x="1063554" y="1289452"/>
            <a:ext cx="2916759" cy="3270775"/>
          </a:xfrm>
          <a:prstGeom prst="rect">
            <a:avLst/>
          </a:prstGeom>
        </p:spPr>
      </p:pic>
      <p:sp>
        <p:nvSpPr>
          <p:cNvPr id="7" name="îṩľíḍé">
            <a:extLst>
              <a:ext uri="{FF2B5EF4-FFF2-40B4-BE49-F238E27FC236}">
                <a16:creationId xmlns:a16="http://schemas.microsoft.com/office/drawing/2014/main" id="{2C5079C1-787C-4BDC-A19B-C5A1C9E9AE7E}"/>
              </a:ext>
            </a:extLst>
          </p:cNvPr>
          <p:cNvSpPr/>
          <p:nvPr/>
        </p:nvSpPr>
        <p:spPr>
          <a:xfrm>
            <a:off x="1516743" y="4262684"/>
            <a:ext cx="2061028" cy="595087"/>
          </a:xfrm>
          <a:prstGeom prst="rect">
            <a:avLst/>
          </a:prstGeom>
          <a:solidFill>
            <a:srgbClr val="F99D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4378">
              <a:defRPr/>
            </a:pP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8" name="ïśḻiḑé">
            <a:extLst>
              <a:ext uri="{FF2B5EF4-FFF2-40B4-BE49-F238E27FC236}">
                <a16:creationId xmlns:a16="http://schemas.microsoft.com/office/drawing/2014/main" id="{A04C731B-B57C-4EF3-8CCF-80DE774F729E}"/>
              </a:ext>
            </a:extLst>
          </p:cNvPr>
          <p:cNvSpPr/>
          <p:nvPr/>
        </p:nvSpPr>
        <p:spPr>
          <a:xfrm>
            <a:off x="5065486" y="4262684"/>
            <a:ext cx="2061028" cy="595087"/>
          </a:xfrm>
          <a:prstGeom prst="rect">
            <a:avLst/>
          </a:prstGeom>
          <a:solidFill>
            <a:srgbClr val="A2BC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4378">
              <a:defRPr/>
            </a:pP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9" name="íṥlîdê">
            <a:extLst>
              <a:ext uri="{FF2B5EF4-FFF2-40B4-BE49-F238E27FC236}">
                <a16:creationId xmlns:a16="http://schemas.microsoft.com/office/drawing/2014/main" id="{01BC6BC3-03F0-4065-A2BB-E3781882E2A4}"/>
              </a:ext>
            </a:extLst>
          </p:cNvPr>
          <p:cNvSpPr/>
          <p:nvPr/>
        </p:nvSpPr>
        <p:spPr>
          <a:xfrm>
            <a:off x="8614229" y="4262684"/>
            <a:ext cx="2061028" cy="595087"/>
          </a:xfrm>
          <a:prstGeom prst="rect">
            <a:avLst/>
          </a:prstGeom>
          <a:solidFill>
            <a:srgbClr val="145D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4378">
              <a:defRPr/>
            </a:pP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13" name="ïṣľïḋê">
            <a:extLst>
              <a:ext uri="{FF2B5EF4-FFF2-40B4-BE49-F238E27FC236}">
                <a16:creationId xmlns:a16="http://schemas.microsoft.com/office/drawing/2014/main" id="{16A63B42-EC3B-41ED-8CD9-D373DC8B8574}"/>
              </a:ext>
            </a:extLst>
          </p:cNvPr>
          <p:cNvSpPr txBox="1"/>
          <p:nvPr/>
        </p:nvSpPr>
        <p:spPr>
          <a:xfrm>
            <a:off x="884759" y="4871058"/>
            <a:ext cx="3274351" cy="891113"/>
          </a:xfrm>
          <a:prstGeom prst="rect">
            <a:avLst/>
          </a:prstGeom>
          <a:noFill/>
        </p:spPr>
        <p:txBody>
          <a:bodyPr wrap="square" lIns="0" tIns="0" rIns="0" bIns="0" anchor="ctr" anchorCtr="0">
            <a:normAutofit/>
          </a:bodyPr>
          <a:lstStyle/>
          <a:p>
            <a:pPr algn="ctr" defTabSz="914378">
              <a:lnSpc>
                <a:spcPct val="120000"/>
              </a:lnSpc>
              <a:defRPr/>
            </a:pPr>
            <a:r>
              <a:rPr lang="en-US" altLang="zh-CN" sz="1600" dirty="0">
                <a:solidFill>
                  <a:srgbClr val="F99D33"/>
                </a:solidFill>
                <a:cs typeface="+mn-ea"/>
                <a:sym typeface="+mn-lt"/>
              </a:rPr>
              <a:t>Click here to add content, content to match the title. </a:t>
            </a:r>
            <a:br>
              <a:rPr lang="zh-CN" altLang="en-US" sz="1600" dirty="0">
                <a:solidFill>
                  <a:srgbClr val="F99D33"/>
                </a:solidFill>
                <a:cs typeface="+mn-ea"/>
                <a:sym typeface="+mn-lt"/>
              </a:rPr>
            </a:br>
            <a:endParaRPr lang="zh-CN" altLang="en-US" sz="1600" dirty="0">
              <a:solidFill>
                <a:srgbClr val="F99D33"/>
              </a:solidFill>
              <a:cs typeface="+mn-ea"/>
              <a:sym typeface="+mn-lt"/>
            </a:endParaRPr>
          </a:p>
        </p:txBody>
      </p:sp>
      <p:sp>
        <p:nvSpPr>
          <p:cNvPr id="14" name="îšļïde">
            <a:extLst>
              <a:ext uri="{FF2B5EF4-FFF2-40B4-BE49-F238E27FC236}">
                <a16:creationId xmlns:a16="http://schemas.microsoft.com/office/drawing/2014/main" id="{E64202CE-D3FF-4FB6-A3A9-A253E15D85C2}"/>
              </a:ext>
            </a:extLst>
          </p:cNvPr>
          <p:cNvSpPr txBox="1"/>
          <p:nvPr/>
        </p:nvSpPr>
        <p:spPr>
          <a:xfrm>
            <a:off x="4433502" y="4871058"/>
            <a:ext cx="3274351" cy="891113"/>
          </a:xfrm>
          <a:prstGeom prst="rect">
            <a:avLst/>
          </a:prstGeom>
          <a:noFill/>
        </p:spPr>
        <p:txBody>
          <a:bodyPr wrap="square" lIns="0" tIns="0" rIns="0" bIns="0" anchor="ctr" anchorCtr="0">
            <a:normAutofit/>
          </a:bodyPr>
          <a:lstStyle/>
          <a:p>
            <a:pPr algn="ctr" defTabSz="914378">
              <a:lnSpc>
                <a:spcPct val="120000"/>
              </a:lnSpc>
              <a:defRPr/>
            </a:pPr>
            <a:r>
              <a:rPr lang="en-US" altLang="zh-CN" sz="1600" dirty="0">
                <a:solidFill>
                  <a:srgbClr val="A2BC38"/>
                </a:solidFill>
                <a:cs typeface="+mn-ea"/>
                <a:sym typeface="+mn-lt"/>
              </a:rPr>
              <a:t>Click here to add content, content to match the title. </a:t>
            </a:r>
            <a:br>
              <a:rPr lang="zh-CN" altLang="en-US" sz="1600" dirty="0">
                <a:solidFill>
                  <a:srgbClr val="A2BC38"/>
                </a:solidFill>
                <a:cs typeface="+mn-ea"/>
                <a:sym typeface="+mn-lt"/>
              </a:rPr>
            </a:br>
            <a:endParaRPr lang="zh-CN" altLang="en-US" sz="1600" dirty="0">
              <a:solidFill>
                <a:srgbClr val="A2BC38"/>
              </a:solidFill>
              <a:cs typeface="+mn-ea"/>
              <a:sym typeface="+mn-lt"/>
            </a:endParaRPr>
          </a:p>
        </p:txBody>
      </p:sp>
      <p:sp>
        <p:nvSpPr>
          <p:cNvPr id="15" name="ïSļïḍé">
            <a:extLst>
              <a:ext uri="{FF2B5EF4-FFF2-40B4-BE49-F238E27FC236}">
                <a16:creationId xmlns:a16="http://schemas.microsoft.com/office/drawing/2014/main" id="{8AFB0A8A-1361-47ED-B74E-36A1936DD748}"/>
              </a:ext>
            </a:extLst>
          </p:cNvPr>
          <p:cNvSpPr txBox="1"/>
          <p:nvPr/>
        </p:nvSpPr>
        <p:spPr>
          <a:xfrm>
            <a:off x="7982245" y="4871058"/>
            <a:ext cx="3274351" cy="891113"/>
          </a:xfrm>
          <a:prstGeom prst="rect">
            <a:avLst/>
          </a:prstGeom>
          <a:noFill/>
        </p:spPr>
        <p:txBody>
          <a:bodyPr wrap="square" lIns="0" tIns="0" rIns="0" bIns="0" anchor="ctr" anchorCtr="0">
            <a:normAutofit/>
          </a:bodyPr>
          <a:lstStyle/>
          <a:p>
            <a:pPr algn="ctr" defTabSz="914378">
              <a:lnSpc>
                <a:spcPct val="120000"/>
              </a:lnSpc>
              <a:defRPr/>
            </a:pPr>
            <a:r>
              <a:rPr lang="en-US" altLang="zh-CN" sz="1600" dirty="0">
                <a:solidFill>
                  <a:srgbClr val="002060"/>
                </a:solidFill>
                <a:cs typeface="+mn-ea"/>
                <a:sym typeface="+mn-lt"/>
              </a:rPr>
              <a:t>Click here to add content, content to match the title. </a:t>
            </a:r>
            <a:br>
              <a:rPr lang="zh-CN" altLang="en-US" sz="1600" dirty="0">
                <a:solidFill>
                  <a:srgbClr val="002060"/>
                </a:solidFill>
                <a:cs typeface="+mn-ea"/>
                <a:sym typeface="+mn-lt"/>
              </a:rPr>
            </a:br>
            <a:endParaRPr lang="zh-CN" altLang="en-US" sz="1600" dirty="0">
              <a:solidFill>
                <a:srgbClr val="002060"/>
              </a:solidFill>
              <a:cs typeface="+mn-ea"/>
              <a:sym typeface="+mn-lt"/>
            </a:endParaRPr>
          </a:p>
        </p:txBody>
      </p:sp>
      <p:sp>
        <p:nvSpPr>
          <p:cNvPr id="16" name="ïŝľíḑè">
            <a:extLst>
              <a:ext uri="{FF2B5EF4-FFF2-40B4-BE49-F238E27FC236}">
                <a16:creationId xmlns:a16="http://schemas.microsoft.com/office/drawing/2014/main" id="{B8BD0DFC-F9C7-4E70-BBB6-EB73F7263243}"/>
              </a:ext>
            </a:extLst>
          </p:cNvPr>
          <p:cNvSpPr/>
          <p:nvPr/>
        </p:nvSpPr>
        <p:spPr bwMode="auto">
          <a:xfrm>
            <a:off x="0" y="256356"/>
            <a:ext cx="3274352" cy="446628"/>
          </a:xfrm>
          <a:prstGeom prst="homePlate">
            <a:avLst/>
          </a:prstGeom>
          <a:solidFill>
            <a:schemeClr val="accent6">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Tree>
    <p:extLst>
      <p:ext uri="{BB962C8B-B14F-4D97-AF65-F5344CB8AC3E}">
        <p14:creationId xmlns:p14="http://schemas.microsoft.com/office/powerpoint/2010/main" val="220816283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0C1D33C5-86BF-4FD1-A889-743FA637AC66}"/>
              </a:ext>
            </a:extLst>
          </p:cNvPr>
          <p:cNvPicPr>
            <a:picLocks noChangeAspect="1"/>
          </p:cNvPicPr>
          <p:nvPr/>
        </p:nvPicPr>
        <p:blipFill rotWithShape="1">
          <a:blip r:embed="rId4">
            <a:extLst>
              <a:ext uri="{28A0092B-C50C-407E-A947-70E740481C1C}">
                <a14:useLocalDpi xmlns:a14="http://schemas.microsoft.com/office/drawing/2010/main" val="0"/>
              </a:ext>
            </a:extLst>
          </a:blip>
          <a:srcRect t="17933" b="5100"/>
          <a:stretch/>
        </p:blipFill>
        <p:spPr>
          <a:xfrm>
            <a:off x="6245051" y="1556473"/>
            <a:ext cx="5227812" cy="2753315"/>
          </a:xfrm>
          <a:prstGeom prst="rect">
            <a:avLst/>
          </a:prstGeom>
        </p:spPr>
      </p:pic>
      <p:pic>
        <p:nvPicPr>
          <p:cNvPr id="3" name="图片 2">
            <a:extLst>
              <a:ext uri="{FF2B5EF4-FFF2-40B4-BE49-F238E27FC236}">
                <a16:creationId xmlns:a16="http://schemas.microsoft.com/office/drawing/2014/main" id="{DBFE2ABA-B757-45F9-BE39-334734559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37" y="1539545"/>
            <a:ext cx="5227814" cy="2753315"/>
          </a:xfrm>
          <a:prstGeom prst="rect">
            <a:avLst/>
          </a:prstGeom>
        </p:spPr>
      </p:pic>
      <p:sp>
        <p:nvSpPr>
          <p:cNvPr id="4" name="ïSlîḍe">
            <a:extLst>
              <a:ext uri="{FF2B5EF4-FFF2-40B4-BE49-F238E27FC236}">
                <a16:creationId xmlns:a16="http://schemas.microsoft.com/office/drawing/2014/main" id="{9FD335BC-58E3-4B4A-8C66-E5D08FDD29F3}"/>
              </a:ext>
            </a:extLst>
          </p:cNvPr>
          <p:cNvSpPr/>
          <p:nvPr/>
        </p:nvSpPr>
        <p:spPr>
          <a:xfrm>
            <a:off x="708161" y="4804317"/>
            <a:ext cx="5249771" cy="820695"/>
          </a:xfrm>
          <a:prstGeom prst="rect">
            <a:avLst/>
          </a:prstGeom>
        </p:spPr>
        <p:txBody>
          <a:bodyPr wrap="square" lIns="72000" tIns="72000" rIns="72000" bIns="72000">
            <a:normAutofit/>
          </a:bodyPr>
          <a:lstStyle/>
          <a:p>
            <a:pPr lvl="0">
              <a:lnSpc>
                <a:spcPct val="120000"/>
              </a:lnSpc>
            </a:pPr>
            <a:r>
              <a:rPr lang="en-US" altLang="zh-CN" dirty="0">
                <a:solidFill>
                  <a:srgbClr val="145DA2"/>
                </a:solidFill>
                <a:cs typeface="+mn-ea"/>
                <a:sym typeface="+mn-lt"/>
              </a:rPr>
              <a:t>Click here to add content, content to match the title. </a:t>
            </a:r>
            <a:br>
              <a:rPr lang="zh-CN" altLang="en-US" dirty="0">
                <a:solidFill>
                  <a:srgbClr val="145DA2"/>
                </a:solidFill>
                <a:cs typeface="+mn-ea"/>
                <a:sym typeface="+mn-lt"/>
              </a:rPr>
            </a:br>
            <a:endParaRPr lang="zh-CN" altLang="en-US" dirty="0">
              <a:solidFill>
                <a:srgbClr val="145DA2"/>
              </a:solidFill>
              <a:cs typeface="+mn-ea"/>
              <a:sym typeface="+mn-lt"/>
            </a:endParaRPr>
          </a:p>
        </p:txBody>
      </p:sp>
      <p:sp>
        <p:nvSpPr>
          <p:cNvPr id="5" name="íṧḷîďe">
            <a:extLst>
              <a:ext uri="{FF2B5EF4-FFF2-40B4-BE49-F238E27FC236}">
                <a16:creationId xmlns:a16="http://schemas.microsoft.com/office/drawing/2014/main" id="{09AAF200-DBBD-42F9-9B61-494E9A9826F6}"/>
              </a:ext>
            </a:extLst>
          </p:cNvPr>
          <p:cNvSpPr/>
          <p:nvPr/>
        </p:nvSpPr>
        <p:spPr>
          <a:xfrm>
            <a:off x="708163" y="4345458"/>
            <a:ext cx="5238788" cy="406265"/>
          </a:xfrm>
          <a:prstGeom prst="rect">
            <a:avLst/>
          </a:prstGeom>
          <a:solidFill>
            <a:srgbClr val="145DA2"/>
          </a:solidFill>
        </p:spPr>
        <p:txBody>
          <a:bodyPr wrap="none" anchor="ctr">
            <a:normAutofit/>
          </a:bodyPr>
          <a:lstStyle/>
          <a:p>
            <a:pPr lvl="0"/>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6" name="işļiḓè">
            <a:extLst>
              <a:ext uri="{FF2B5EF4-FFF2-40B4-BE49-F238E27FC236}">
                <a16:creationId xmlns:a16="http://schemas.microsoft.com/office/drawing/2014/main" id="{397A3312-4F3C-4E5B-945D-162365979957}"/>
              </a:ext>
            </a:extLst>
          </p:cNvPr>
          <p:cNvSpPr/>
          <p:nvPr/>
        </p:nvSpPr>
        <p:spPr>
          <a:xfrm>
            <a:off x="6234075" y="4345460"/>
            <a:ext cx="5238788" cy="406265"/>
          </a:xfrm>
          <a:prstGeom prst="rect">
            <a:avLst/>
          </a:prstGeom>
          <a:solidFill>
            <a:srgbClr val="643672"/>
          </a:solidFill>
        </p:spPr>
        <p:txBody>
          <a:bodyPr wrap="none">
            <a:normAutofit/>
          </a:bodyPr>
          <a:lstStyle/>
          <a:p>
            <a:pPr lvl="0"/>
            <a:r>
              <a:rPr lang="en-US" altLang="zh-CN" b="1" dirty="0">
                <a:solidFill>
                  <a:srgbClr val="FFFFFF"/>
                </a:solidFill>
                <a:cs typeface="+mn-ea"/>
                <a:sym typeface="+mn-lt"/>
              </a:rPr>
              <a:t>Add title text</a:t>
            </a:r>
            <a:endParaRPr lang="zh-CN" altLang="en-US" b="1" dirty="0">
              <a:solidFill>
                <a:srgbClr val="FFFFFF"/>
              </a:solidFill>
              <a:cs typeface="+mn-ea"/>
              <a:sym typeface="+mn-lt"/>
            </a:endParaRPr>
          </a:p>
        </p:txBody>
      </p:sp>
      <p:sp>
        <p:nvSpPr>
          <p:cNvPr id="7" name="î$ḷïḓè">
            <a:extLst>
              <a:ext uri="{FF2B5EF4-FFF2-40B4-BE49-F238E27FC236}">
                <a16:creationId xmlns:a16="http://schemas.microsoft.com/office/drawing/2014/main" id="{F34C8A91-7B6E-412D-A3FA-040599BE210D}"/>
              </a:ext>
            </a:extLst>
          </p:cNvPr>
          <p:cNvSpPr/>
          <p:nvPr/>
        </p:nvSpPr>
        <p:spPr>
          <a:xfrm>
            <a:off x="6234071" y="4804317"/>
            <a:ext cx="5043508" cy="820695"/>
          </a:xfrm>
          <a:prstGeom prst="rect">
            <a:avLst/>
          </a:prstGeom>
        </p:spPr>
        <p:txBody>
          <a:bodyPr wrap="square" lIns="72000" tIns="72000" rIns="72000" bIns="72000">
            <a:normAutofit/>
          </a:bodyPr>
          <a:lstStyle/>
          <a:p>
            <a:pPr lvl="0">
              <a:lnSpc>
                <a:spcPct val="120000"/>
              </a:lnSpc>
            </a:pPr>
            <a:r>
              <a:rPr lang="en-US" altLang="zh-CN" dirty="0">
                <a:solidFill>
                  <a:srgbClr val="643672"/>
                </a:solidFill>
                <a:cs typeface="+mn-ea"/>
                <a:sym typeface="+mn-lt"/>
              </a:rPr>
              <a:t>Click here to add content, content to match the title. </a:t>
            </a:r>
            <a:br>
              <a:rPr lang="zh-CN" altLang="en-US" dirty="0">
                <a:solidFill>
                  <a:srgbClr val="643672"/>
                </a:solidFill>
                <a:cs typeface="+mn-ea"/>
                <a:sym typeface="+mn-lt"/>
              </a:rPr>
            </a:br>
            <a:endParaRPr lang="zh-CN" altLang="en-US" dirty="0">
              <a:solidFill>
                <a:srgbClr val="643672"/>
              </a:solidFill>
              <a:cs typeface="+mn-ea"/>
              <a:sym typeface="+mn-lt"/>
            </a:endParaRPr>
          </a:p>
        </p:txBody>
      </p:sp>
      <p:sp>
        <p:nvSpPr>
          <p:cNvPr id="10" name="ïŝľíḑè">
            <a:extLst>
              <a:ext uri="{FF2B5EF4-FFF2-40B4-BE49-F238E27FC236}">
                <a16:creationId xmlns:a16="http://schemas.microsoft.com/office/drawing/2014/main" id="{2C8E0DB4-708B-4558-B9F7-66AF4BFE46A1}"/>
              </a:ext>
            </a:extLst>
          </p:cNvPr>
          <p:cNvSpPr/>
          <p:nvPr/>
        </p:nvSpPr>
        <p:spPr bwMode="auto">
          <a:xfrm>
            <a:off x="0" y="256356"/>
            <a:ext cx="3274352" cy="446628"/>
          </a:xfrm>
          <a:prstGeom prst="homePlate">
            <a:avLst/>
          </a:prstGeom>
          <a:solidFill>
            <a:schemeClr val="accent6">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Tree>
    <p:extLst>
      <p:ext uri="{BB962C8B-B14F-4D97-AF65-F5344CB8AC3E}">
        <p14:creationId xmlns:p14="http://schemas.microsoft.com/office/powerpoint/2010/main" val="292582914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907AEC8-BE1A-457B-A986-CA7A63380E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pic>
        <p:nvPicPr>
          <p:cNvPr id="4" name="图片 3">
            <a:extLst>
              <a:ext uri="{FF2B5EF4-FFF2-40B4-BE49-F238E27FC236}">
                <a16:creationId xmlns:a16="http://schemas.microsoft.com/office/drawing/2014/main" id="{D2382305-0591-40E9-B28B-81FA300908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0536" y="4025203"/>
            <a:ext cx="4271952" cy="2404171"/>
          </a:xfrm>
          <a:prstGeom prst="rect">
            <a:avLst/>
          </a:prstGeom>
        </p:spPr>
      </p:pic>
      <p:pic>
        <p:nvPicPr>
          <p:cNvPr id="6" name="图片 5">
            <a:extLst>
              <a:ext uri="{FF2B5EF4-FFF2-40B4-BE49-F238E27FC236}">
                <a16:creationId xmlns:a16="http://schemas.microsoft.com/office/drawing/2014/main" id="{3597EF54-E38F-47F9-B92D-479821679C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0901" y="1831654"/>
            <a:ext cx="5003174" cy="1955555"/>
          </a:xfrm>
          <a:prstGeom prst="rect">
            <a:avLst/>
          </a:prstGeom>
        </p:spPr>
      </p:pic>
      <p:pic>
        <p:nvPicPr>
          <p:cNvPr id="10" name="图片 9">
            <a:extLst>
              <a:ext uri="{FF2B5EF4-FFF2-40B4-BE49-F238E27FC236}">
                <a16:creationId xmlns:a16="http://schemas.microsoft.com/office/drawing/2014/main" id="{0E12DD72-F2A7-4FC2-88B8-B586B03E1C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2576" y="3050711"/>
            <a:ext cx="4891499" cy="872894"/>
          </a:xfrm>
          <a:prstGeom prst="rect">
            <a:avLst/>
          </a:prstGeom>
        </p:spPr>
      </p:pic>
      <p:grpSp>
        <p:nvGrpSpPr>
          <p:cNvPr id="3" name="组合 2">
            <a:extLst>
              <a:ext uri="{FF2B5EF4-FFF2-40B4-BE49-F238E27FC236}">
                <a16:creationId xmlns:a16="http://schemas.microsoft.com/office/drawing/2014/main" id="{525602A9-3D95-A3E9-00CE-1BB2C829FE0A}"/>
              </a:ext>
            </a:extLst>
          </p:cNvPr>
          <p:cNvGrpSpPr/>
          <p:nvPr/>
        </p:nvGrpSpPr>
        <p:grpSpPr>
          <a:xfrm>
            <a:off x="8304221" y="4827153"/>
            <a:ext cx="3734477" cy="314481"/>
            <a:chOff x="4414802" y="4745227"/>
            <a:chExt cx="3734477" cy="314481"/>
          </a:xfrm>
        </p:grpSpPr>
        <p:grpSp>
          <p:nvGrpSpPr>
            <p:cNvPr id="5" name="组合 4">
              <a:extLst>
                <a:ext uri="{FF2B5EF4-FFF2-40B4-BE49-F238E27FC236}">
                  <a16:creationId xmlns:a16="http://schemas.microsoft.com/office/drawing/2014/main" id="{B94751F2-A9BA-98C9-720D-60B2E938DDB3}"/>
                </a:ext>
              </a:extLst>
            </p:cNvPr>
            <p:cNvGrpSpPr/>
            <p:nvPr/>
          </p:nvGrpSpPr>
          <p:grpSpPr>
            <a:xfrm>
              <a:off x="6654696" y="4763888"/>
              <a:ext cx="290407" cy="290407"/>
              <a:chOff x="2633025" y="5543873"/>
              <a:chExt cx="290407" cy="290407"/>
            </a:xfrm>
            <a:solidFill>
              <a:schemeClr val="bg1"/>
            </a:solidFill>
          </p:grpSpPr>
          <p:sp>
            <p:nvSpPr>
              <p:cNvPr id="15" name="Oval 15">
                <a:extLst>
                  <a:ext uri="{FF2B5EF4-FFF2-40B4-BE49-F238E27FC236}">
                    <a16:creationId xmlns:a16="http://schemas.microsoft.com/office/drawing/2014/main" id="{7613889E-0A6F-FFBC-90E1-C1FED0C4D382}"/>
                  </a:ext>
                </a:extLst>
              </p:cNvPr>
              <p:cNvSpPr>
                <a:spLocks/>
              </p:cNvSpPr>
              <p:nvPr/>
            </p:nvSpPr>
            <p:spPr bwMode="auto">
              <a:xfrm>
                <a:off x="2633025" y="5543873"/>
                <a:ext cx="290407" cy="290407"/>
              </a:xfrm>
              <a:prstGeom prst="ellipse">
                <a:avLst/>
              </a:prstGeom>
              <a:solidFill>
                <a:srgbClr val="068F90"/>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16" name="Group 16">
                <a:extLst>
                  <a:ext uri="{FF2B5EF4-FFF2-40B4-BE49-F238E27FC236}">
                    <a16:creationId xmlns:a16="http://schemas.microsoft.com/office/drawing/2014/main" id="{56120AF8-F6E2-9684-7D7E-3C851693A4CE}"/>
                  </a:ext>
                </a:extLst>
              </p:cNvPr>
              <p:cNvGrpSpPr>
                <a:grpSpLocks/>
              </p:cNvGrpSpPr>
              <p:nvPr/>
            </p:nvGrpSpPr>
            <p:grpSpPr bwMode="auto">
              <a:xfrm>
                <a:off x="2726440" y="5602052"/>
                <a:ext cx="104062" cy="167263"/>
                <a:chOff x="4441" y="3144"/>
                <a:chExt cx="215" cy="345"/>
              </a:xfrm>
              <a:grpFill/>
            </p:grpSpPr>
            <p:sp>
              <p:nvSpPr>
                <p:cNvPr id="17" name="Freeform 17">
                  <a:extLst>
                    <a:ext uri="{FF2B5EF4-FFF2-40B4-BE49-F238E27FC236}">
                      <a16:creationId xmlns:a16="http://schemas.microsoft.com/office/drawing/2014/main" id="{88AD3545-1FBF-CB33-FDC4-A082DD870282}"/>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8" name="Freeform 18">
                  <a:extLst>
                    <a:ext uri="{FF2B5EF4-FFF2-40B4-BE49-F238E27FC236}">
                      <a16:creationId xmlns:a16="http://schemas.microsoft.com/office/drawing/2014/main" id="{9E9633DC-173F-1A31-94A6-F01F09F0BB7D}"/>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7" name="组合 6">
              <a:extLst>
                <a:ext uri="{FF2B5EF4-FFF2-40B4-BE49-F238E27FC236}">
                  <a16:creationId xmlns:a16="http://schemas.microsoft.com/office/drawing/2014/main" id="{3CEE4302-C641-0268-9651-318410BA1A71}"/>
                </a:ext>
              </a:extLst>
            </p:cNvPr>
            <p:cNvGrpSpPr/>
            <p:nvPr/>
          </p:nvGrpSpPr>
          <p:grpSpPr>
            <a:xfrm>
              <a:off x="4414802" y="4745227"/>
              <a:ext cx="290407" cy="290407"/>
              <a:chOff x="732769" y="5535598"/>
              <a:chExt cx="290407" cy="290407"/>
            </a:xfrm>
            <a:solidFill>
              <a:schemeClr val="bg1"/>
            </a:solidFill>
          </p:grpSpPr>
          <p:sp>
            <p:nvSpPr>
              <p:cNvPr id="11" name="Oval 10">
                <a:extLst>
                  <a:ext uri="{FF2B5EF4-FFF2-40B4-BE49-F238E27FC236}">
                    <a16:creationId xmlns:a16="http://schemas.microsoft.com/office/drawing/2014/main" id="{A830BD43-7E94-6C95-AA3A-4CD6227F50A6}"/>
                  </a:ext>
                </a:extLst>
              </p:cNvPr>
              <p:cNvSpPr>
                <a:spLocks/>
              </p:cNvSpPr>
              <p:nvPr/>
            </p:nvSpPr>
            <p:spPr bwMode="auto">
              <a:xfrm>
                <a:off x="732769" y="5535598"/>
                <a:ext cx="290407" cy="290407"/>
              </a:xfrm>
              <a:prstGeom prst="ellipse">
                <a:avLst/>
              </a:prstGeom>
              <a:solidFill>
                <a:srgbClr val="068F90"/>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2" name="组合 11">
                <a:extLst>
                  <a:ext uri="{FF2B5EF4-FFF2-40B4-BE49-F238E27FC236}">
                    <a16:creationId xmlns:a16="http://schemas.microsoft.com/office/drawing/2014/main" id="{8F57C21A-48C7-65F7-1D31-D915709759ED}"/>
                  </a:ext>
                </a:extLst>
              </p:cNvPr>
              <p:cNvGrpSpPr/>
              <p:nvPr/>
            </p:nvGrpSpPr>
            <p:grpSpPr>
              <a:xfrm>
                <a:off x="811795" y="5598991"/>
                <a:ext cx="132841" cy="151011"/>
                <a:chOff x="860980" y="3583766"/>
                <a:chExt cx="100336" cy="114060"/>
              </a:xfrm>
              <a:grpFill/>
            </p:grpSpPr>
            <p:sp>
              <p:nvSpPr>
                <p:cNvPr id="13" name="Freeform 12">
                  <a:extLst>
                    <a:ext uri="{FF2B5EF4-FFF2-40B4-BE49-F238E27FC236}">
                      <a16:creationId xmlns:a16="http://schemas.microsoft.com/office/drawing/2014/main" id="{AC5FDCAD-D8CA-39FA-4A53-51D34D40EFD1}"/>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4" name="Freeform 13">
                  <a:extLst>
                    <a:ext uri="{FF2B5EF4-FFF2-40B4-BE49-F238E27FC236}">
                      <a16:creationId xmlns:a16="http://schemas.microsoft.com/office/drawing/2014/main" id="{3320A48F-3501-F357-23B2-D4326CECD623}"/>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8" name="Text Box 20">
              <a:extLst>
                <a:ext uri="{FF2B5EF4-FFF2-40B4-BE49-F238E27FC236}">
                  <a16:creationId xmlns:a16="http://schemas.microsoft.com/office/drawing/2014/main" id="{854245F7-AC03-0D33-0CA6-CA73EDFA504C}"/>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9" name="矩形 8">
              <a:extLst>
                <a:ext uri="{FF2B5EF4-FFF2-40B4-BE49-F238E27FC236}">
                  <a16:creationId xmlns:a16="http://schemas.microsoft.com/office/drawing/2014/main" id="{10A13932-EBE0-1E74-47AC-8C4913122171}"/>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A921778-AACC-4295-8AD0-D7F71FFB6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pic>
        <p:nvPicPr>
          <p:cNvPr id="5" name="图片 4">
            <a:extLst>
              <a:ext uri="{FF2B5EF4-FFF2-40B4-BE49-F238E27FC236}">
                <a16:creationId xmlns:a16="http://schemas.microsoft.com/office/drawing/2014/main" id="{9C3F68DB-1D69-4AE9-BA68-F023C47EC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0536" y="4025203"/>
            <a:ext cx="4271952" cy="2404171"/>
          </a:xfrm>
          <a:prstGeom prst="rect">
            <a:avLst/>
          </a:prstGeom>
        </p:spPr>
      </p:pic>
      <p:sp>
        <p:nvSpPr>
          <p:cNvPr id="6" name="标题 3073">
            <a:extLst>
              <a:ext uri="{FF2B5EF4-FFF2-40B4-BE49-F238E27FC236}">
                <a16:creationId xmlns:a16="http://schemas.microsoft.com/office/drawing/2014/main" id="{CA82A3D8-AB97-4935-A337-9C88A5D07C59}"/>
              </a:ext>
            </a:extLst>
          </p:cNvPr>
          <p:cNvSpPr>
            <a:spLocks noGrp="1" noChangeArrowheads="1"/>
          </p:cNvSpPr>
          <p:nvPr>
            <p:ph type="ctrTitle"/>
          </p:nvPr>
        </p:nvSpPr>
        <p:spPr>
          <a:xfrm>
            <a:off x="5791200" y="1536234"/>
            <a:ext cx="3666067" cy="1064079"/>
          </a:xfrm>
        </p:spPr>
        <p:txBody>
          <a:bodyPr anchor="ctr">
            <a:noAutofit/>
          </a:bodyPr>
          <a:lstStyle/>
          <a:p>
            <a:pPr algn="l"/>
            <a:r>
              <a:rPr lang="en-US" altLang="zh-CN" sz="4000" b="1" dirty="0">
                <a:solidFill>
                  <a:srgbClr val="002060"/>
                </a:solidFill>
                <a:latin typeface="+mn-lt"/>
                <a:ea typeface="+mn-ea"/>
                <a:cs typeface="+mn-ea"/>
                <a:sym typeface="+mn-lt"/>
              </a:rPr>
              <a:t>PART ONE</a:t>
            </a:r>
            <a:endParaRPr lang="zh-CN" altLang="zh-CN" sz="4000" b="1" dirty="0">
              <a:solidFill>
                <a:srgbClr val="002060"/>
              </a:solidFill>
              <a:latin typeface="+mn-lt"/>
              <a:ea typeface="+mn-ea"/>
              <a:cs typeface="+mn-ea"/>
              <a:sym typeface="+mn-lt"/>
            </a:endParaRPr>
          </a:p>
        </p:txBody>
      </p:sp>
      <p:cxnSp>
        <p:nvCxnSpPr>
          <p:cNvPr id="8" name="直接连接符 7">
            <a:extLst>
              <a:ext uri="{FF2B5EF4-FFF2-40B4-BE49-F238E27FC236}">
                <a16:creationId xmlns:a16="http://schemas.microsoft.com/office/drawing/2014/main" id="{FFA10EFB-3416-4FFC-ACB2-19641E90A993}"/>
              </a:ext>
            </a:extLst>
          </p:cNvPr>
          <p:cNvCxnSpPr/>
          <p:nvPr/>
        </p:nvCxnSpPr>
        <p:spPr>
          <a:xfrm>
            <a:off x="5901267" y="2484967"/>
            <a:ext cx="478366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标题 3073">
            <a:extLst>
              <a:ext uri="{FF2B5EF4-FFF2-40B4-BE49-F238E27FC236}">
                <a16:creationId xmlns:a16="http://schemas.microsoft.com/office/drawing/2014/main" id="{DB0D5F0F-3A6E-4DCD-B8EB-7BFD2A95DF0F}"/>
              </a:ext>
            </a:extLst>
          </p:cNvPr>
          <p:cNvSpPr txBox="1">
            <a:spLocks noChangeArrowheads="1"/>
          </p:cNvSpPr>
          <p:nvPr/>
        </p:nvSpPr>
        <p:spPr>
          <a:xfrm>
            <a:off x="5567265" y="2722998"/>
            <a:ext cx="4631095" cy="10640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noProof="1">
                <a:solidFill>
                  <a:srgbClr val="002060"/>
                </a:solidFill>
                <a:latin typeface="+mn-lt"/>
                <a:ea typeface="+mn-ea"/>
                <a:cs typeface="+mn-ea"/>
                <a:sym typeface="+mn-lt"/>
              </a:rPr>
              <a:t>Add title text here</a:t>
            </a:r>
            <a:endParaRPr lang="zh-CN" altLang="en-US" sz="4000" b="1" noProof="1">
              <a:solidFill>
                <a:srgbClr val="002060"/>
              </a:solidFill>
              <a:latin typeface="+mn-lt"/>
              <a:ea typeface="+mn-ea"/>
              <a:cs typeface="+mn-ea"/>
              <a:sym typeface="+mn-lt"/>
            </a:endParaRPr>
          </a:p>
        </p:txBody>
      </p:sp>
      <p:sp>
        <p:nvSpPr>
          <p:cNvPr id="10" name="标题 3073">
            <a:extLst>
              <a:ext uri="{FF2B5EF4-FFF2-40B4-BE49-F238E27FC236}">
                <a16:creationId xmlns:a16="http://schemas.microsoft.com/office/drawing/2014/main" id="{384A6D9C-96D5-4C6C-AC7E-A2F8F25D5E60}"/>
              </a:ext>
            </a:extLst>
          </p:cNvPr>
          <p:cNvSpPr txBox="1">
            <a:spLocks noChangeArrowheads="1"/>
          </p:cNvSpPr>
          <p:nvPr/>
        </p:nvSpPr>
        <p:spPr>
          <a:xfrm>
            <a:off x="5791200" y="3493059"/>
            <a:ext cx="5368212" cy="4760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1400" b="1" noProof="1">
                <a:solidFill>
                  <a:srgbClr val="002060"/>
                </a:solidFill>
                <a:latin typeface="+mn-lt"/>
                <a:ea typeface="+mn-ea"/>
                <a:cs typeface="+mn-ea"/>
                <a:sym typeface="+mn-lt"/>
              </a:rPr>
              <a:t>CLICK HERE TO ADD ENGLISH TEXT</a:t>
            </a:r>
            <a:endParaRPr lang="zh-CN" altLang="en-US" sz="1400" b="1" noProof="1">
              <a:solidFill>
                <a:srgbClr val="00206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ïṧḻiḑê">
            <a:extLst>
              <a:ext uri="{FF2B5EF4-FFF2-40B4-BE49-F238E27FC236}">
                <a16:creationId xmlns:a16="http://schemas.microsoft.com/office/drawing/2014/main" id="{ABCCAB61-77FD-40DD-9C0B-6D40091C4692}"/>
              </a:ext>
            </a:extLst>
          </p:cNvPr>
          <p:cNvSpPr/>
          <p:nvPr/>
        </p:nvSpPr>
        <p:spPr bwMode="auto">
          <a:xfrm>
            <a:off x="1" y="256367"/>
            <a:ext cx="3251199" cy="446628"/>
          </a:xfrm>
          <a:prstGeom prst="homePlate">
            <a:avLst/>
          </a:prstGeom>
          <a:solidFill>
            <a:srgbClr val="F99D33"/>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grpSp>
        <p:nvGrpSpPr>
          <p:cNvPr id="2" name="组合 1">
            <a:extLst>
              <a:ext uri="{FF2B5EF4-FFF2-40B4-BE49-F238E27FC236}">
                <a16:creationId xmlns:a16="http://schemas.microsoft.com/office/drawing/2014/main" id="{CCE12AAE-FB09-4A4A-A5B4-EE196400BBEA}"/>
              </a:ext>
            </a:extLst>
          </p:cNvPr>
          <p:cNvGrpSpPr/>
          <p:nvPr/>
        </p:nvGrpSpPr>
        <p:grpSpPr>
          <a:xfrm>
            <a:off x="-1411" y="1738313"/>
            <a:ext cx="6097411" cy="846137"/>
            <a:chOff x="-1411" y="1738313"/>
            <a:chExt cx="6097411" cy="846137"/>
          </a:xfrm>
        </p:grpSpPr>
        <p:grpSp>
          <p:nvGrpSpPr>
            <p:cNvPr id="38" name="Group 113">
              <a:extLst>
                <a:ext uri="{FF2B5EF4-FFF2-40B4-BE49-F238E27FC236}">
                  <a16:creationId xmlns:a16="http://schemas.microsoft.com/office/drawing/2014/main" id="{01243538-F8D8-4DEA-BB00-E6E40F6B005B}"/>
                </a:ext>
              </a:extLst>
            </p:cNvPr>
            <p:cNvGrpSpPr/>
            <p:nvPr/>
          </p:nvGrpSpPr>
          <p:grpSpPr>
            <a:xfrm>
              <a:off x="-1411" y="1892462"/>
              <a:ext cx="2130471" cy="691443"/>
              <a:chOff x="0" y="1419612"/>
              <a:chExt cx="1597483" cy="518462"/>
            </a:xfrm>
            <a:solidFill>
              <a:schemeClr val="accent2">
                <a:lumMod val="75000"/>
              </a:schemeClr>
            </a:solidFill>
            <a:effectLst>
              <a:outerShdw blurRad="50800" dist="38100" dir="2700000" algn="tl" rotWithShape="0">
                <a:prstClr val="black">
                  <a:alpha val="40000"/>
                </a:prstClr>
              </a:outerShdw>
            </a:effectLst>
          </p:grpSpPr>
          <p:sp>
            <p:nvSpPr>
              <p:cNvPr id="39" name="Rectangle 38">
                <a:extLst>
                  <a:ext uri="{FF2B5EF4-FFF2-40B4-BE49-F238E27FC236}">
                    <a16:creationId xmlns:a16="http://schemas.microsoft.com/office/drawing/2014/main" id="{FC0A6265-90BC-484C-8541-D3BCDDC8DE4C}"/>
                  </a:ext>
                </a:extLst>
              </p:cNvPr>
              <p:cNvSpPr/>
              <p:nvPr/>
            </p:nvSpPr>
            <p:spPr>
              <a:xfrm>
                <a:off x="0" y="1419612"/>
                <a:ext cx="1597483" cy="518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400" noProof="1">
                  <a:solidFill>
                    <a:schemeClr val="bg1"/>
                  </a:solidFill>
                  <a:cs typeface="+mn-ea"/>
                  <a:sym typeface="+mn-lt"/>
                </a:endParaRPr>
              </a:p>
            </p:txBody>
          </p:sp>
          <p:sp>
            <p:nvSpPr>
              <p:cNvPr id="40" name="Text Placeholder 3">
                <a:extLst>
                  <a:ext uri="{FF2B5EF4-FFF2-40B4-BE49-F238E27FC236}">
                    <a16:creationId xmlns:a16="http://schemas.microsoft.com/office/drawing/2014/main" id="{438E6720-DFC8-4DEE-A0AF-09E6DBF55BCD}"/>
                  </a:ext>
                </a:extLst>
              </p:cNvPr>
              <p:cNvSpPr txBox="1"/>
              <p:nvPr/>
            </p:nvSpPr>
            <p:spPr>
              <a:xfrm>
                <a:off x="589208" y="1540344"/>
                <a:ext cx="732990" cy="276999"/>
              </a:xfrm>
              <a:prstGeom prst="rect">
                <a:avLst/>
              </a:prstGeom>
              <a:grpFill/>
            </p:spPr>
            <p:txBody>
              <a:bodyPr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sz="2400" noProof="1">
                    <a:solidFill>
                      <a:schemeClr val="bg1"/>
                    </a:solidFill>
                    <a:cs typeface="+mn-ea"/>
                    <a:sym typeface="+mn-lt"/>
                  </a:rPr>
                  <a:t>01</a:t>
                </a:r>
              </a:p>
            </p:txBody>
          </p:sp>
        </p:grpSp>
        <p:sp>
          <p:nvSpPr>
            <p:cNvPr id="67" name="Freeform 37">
              <a:extLst>
                <a:ext uri="{FF2B5EF4-FFF2-40B4-BE49-F238E27FC236}">
                  <a16:creationId xmlns:a16="http://schemas.microsoft.com/office/drawing/2014/main" id="{83B6B307-00FF-467C-9CDD-276A3BCC5919}"/>
                </a:ext>
              </a:extLst>
            </p:cNvPr>
            <p:cNvSpPr/>
            <p:nvPr/>
          </p:nvSpPr>
          <p:spPr>
            <a:xfrm rot="16200000">
              <a:off x="1521619" y="1978819"/>
              <a:ext cx="846137" cy="365125"/>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1"/>
                </a:solidFill>
                <a:cs typeface="+mn-ea"/>
                <a:sym typeface="+mn-lt"/>
              </a:endParaRPr>
            </a:p>
          </p:txBody>
        </p:sp>
        <p:sp>
          <p:nvSpPr>
            <p:cNvPr id="71" name="Pentagon 39">
              <a:extLst>
                <a:ext uri="{FF2B5EF4-FFF2-40B4-BE49-F238E27FC236}">
                  <a16:creationId xmlns:a16="http://schemas.microsoft.com/office/drawing/2014/main" id="{2A169469-4E2F-4D93-B6F7-177438CCEF80}"/>
                </a:ext>
              </a:extLst>
            </p:cNvPr>
            <p:cNvSpPr/>
            <p:nvPr/>
          </p:nvSpPr>
          <p:spPr>
            <a:xfrm>
              <a:off x="1762125" y="1738313"/>
              <a:ext cx="4333875" cy="692150"/>
            </a:xfrm>
            <a:prstGeom prst="homePlat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1"/>
                </a:solidFill>
                <a:cs typeface="+mn-ea"/>
                <a:sym typeface="+mn-lt"/>
              </a:endParaRPr>
            </a:p>
          </p:txBody>
        </p:sp>
        <p:sp>
          <p:nvSpPr>
            <p:cNvPr id="75" name="TextBox 59">
              <a:extLst>
                <a:ext uri="{FF2B5EF4-FFF2-40B4-BE49-F238E27FC236}">
                  <a16:creationId xmlns:a16="http://schemas.microsoft.com/office/drawing/2014/main" id="{4E74F2DD-AEC8-4C88-9361-449C8F42AD1B}"/>
                </a:ext>
              </a:extLst>
            </p:cNvPr>
            <p:cNvSpPr txBox="1">
              <a:spLocks noChangeArrowheads="1"/>
            </p:cNvSpPr>
            <p:nvPr/>
          </p:nvSpPr>
          <p:spPr bwMode="auto">
            <a:xfrm flipH="1">
              <a:off x="3248025" y="1865313"/>
              <a:ext cx="23955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7" rIns="91452" bIns="45727" anchor="ctr">
              <a:spAutoFit/>
            </a:bodyPr>
            <a:lstStyle/>
            <a:p>
              <a:pPr algn="r" eaLnBrk="0" fontAlgn="ctr" hangingPunct="0"/>
              <a:r>
                <a:rPr lang="en-US" altLang="zh-CN" sz="2200" dirty="0">
                  <a:solidFill>
                    <a:schemeClr val="bg1"/>
                  </a:solidFill>
                  <a:cs typeface="+mn-ea"/>
                  <a:sym typeface="+mn-lt"/>
                </a:rPr>
                <a:t>Add title text</a:t>
              </a:r>
              <a:endParaRPr lang="en-US" altLang="ko-KR" sz="2200" dirty="0">
                <a:solidFill>
                  <a:schemeClr val="bg1"/>
                </a:solidFill>
                <a:cs typeface="+mn-ea"/>
                <a:sym typeface="+mn-lt"/>
              </a:endParaRPr>
            </a:p>
          </p:txBody>
        </p:sp>
      </p:grpSp>
      <p:sp>
        <p:nvSpPr>
          <p:cNvPr id="76" name="矩形 75">
            <a:extLst>
              <a:ext uri="{FF2B5EF4-FFF2-40B4-BE49-F238E27FC236}">
                <a16:creationId xmlns:a16="http://schemas.microsoft.com/office/drawing/2014/main" id="{A7352538-682B-4A34-9D7C-47912CF9D253}"/>
              </a:ext>
            </a:extLst>
          </p:cNvPr>
          <p:cNvSpPr>
            <a:spLocks noChangeArrowheads="1"/>
          </p:cNvSpPr>
          <p:nvPr/>
        </p:nvSpPr>
        <p:spPr bwMode="auto">
          <a:xfrm>
            <a:off x="7180263" y="1671638"/>
            <a:ext cx="4049712" cy="63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7" rIns="91452" bIns="45727">
            <a:spAutoFit/>
          </a:bodyPr>
          <a:lstStyle/>
          <a:p>
            <a:pPr>
              <a:lnSpc>
                <a:spcPct val="114000"/>
              </a:lnSpc>
            </a:pPr>
            <a:r>
              <a:rPr lang="en-US" altLang="zh-CN" sz="1600" dirty="0">
                <a:solidFill>
                  <a:srgbClr val="A2BC38"/>
                </a:solidFill>
                <a:cs typeface="+mn-ea"/>
                <a:sym typeface="+mn-lt"/>
              </a:rPr>
              <a:t>Click here to add content, content to match the title. </a:t>
            </a:r>
            <a:endParaRPr lang="zh-CN" altLang="en-US" sz="1600" dirty="0">
              <a:solidFill>
                <a:srgbClr val="A2BC38"/>
              </a:solidFill>
              <a:cs typeface="+mn-ea"/>
              <a:sym typeface="+mn-lt"/>
            </a:endParaRPr>
          </a:p>
        </p:txBody>
      </p:sp>
      <p:grpSp>
        <p:nvGrpSpPr>
          <p:cNvPr id="3" name="组合 2">
            <a:extLst>
              <a:ext uri="{FF2B5EF4-FFF2-40B4-BE49-F238E27FC236}">
                <a16:creationId xmlns:a16="http://schemas.microsoft.com/office/drawing/2014/main" id="{3367334C-1985-4969-864E-35B34E8F4A42}"/>
              </a:ext>
            </a:extLst>
          </p:cNvPr>
          <p:cNvGrpSpPr/>
          <p:nvPr/>
        </p:nvGrpSpPr>
        <p:grpSpPr>
          <a:xfrm>
            <a:off x="-1411" y="2840038"/>
            <a:ext cx="5405261" cy="845056"/>
            <a:chOff x="-1411" y="2840038"/>
            <a:chExt cx="5405261" cy="845056"/>
          </a:xfrm>
        </p:grpSpPr>
        <p:grpSp>
          <p:nvGrpSpPr>
            <p:cNvPr id="41" name="Group 114">
              <a:extLst>
                <a:ext uri="{FF2B5EF4-FFF2-40B4-BE49-F238E27FC236}">
                  <a16:creationId xmlns:a16="http://schemas.microsoft.com/office/drawing/2014/main" id="{C62641D1-C8F8-47E8-98ED-085F4C6D1055}"/>
                </a:ext>
              </a:extLst>
            </p:cNvPr>
            <p:cNvGrpSpPr/>
            <p:nvPr/>
          </p:nvGrpSpPr>
          <p:grpSpPr>
            <a:xfrm>
              <a:off x="-1411" y="2993651"/>
              <a:ext cx="2130471" cy="691443"/>
              <a:chOff x="0" y="2226109"/>
              <a:chExt cx="1597483" cy="518462"/>
            </a:xfrm>
            <a:solidFill>
              <a:schemeClr val="accent4">
                <a:lumMod val="75000"/>
              </a:schemeClr>
            </a:solidFill>
            <a:effectLst>
              <a:outerShdw blurRad="50800" dist="38100" dir="2700000" algn="tl" rotWithShape="0">
                <a:prstClr val="black">
                  <a:alpha val="40000"/>
                </a:prstClr>
              </a:outerShdw>
            </a:effectLst>
          </p:grpSpPr>
          <p:sp>
            <p:nvSpPr>
              <p:cNvPr id="42" name="Rectangle 40">
                <a:extLst>
                  <a:ext uri="{FF2B5EF4-FFF2-40B4-BE49-F238E27FC236}">
                    <a16:creationId xmlns:a16="http://schemas.microsoft.com/office/drawing/2014/main" id="{63E6DA8B-9A35-441E-A579-7E1F943A9E57}"/>
                  </a:ext>
                </a:extLst>
              </p:cNvPr>
              <p:cNvSpPr/>
              <p:nvPr/>
            </p:nvSpPr>
            <p:spPr>
              <a:xfrm>
                <a:off x="0" y="2226109"/>
                <a:ext cx="1597483" cy="518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400" noProof="1">
                  <a:solidFill>
                    <a:schemeClr val="bg1"/>
                  </a:solidFill>
                  <a:cs typeface="+mn-ea"/>
                  <a:sym typeface="+mn-lt"/>
                </a:endParaRPr>
              </a:p>
            </p:txBody>
          </p:sp>
          <p:sp>
            <p:nvSpPr>
              <p:cNvPr id="43" name="Text Placeholder 3">
                <a:extLst>
                  <a:ext uri="{FF2B5EF4-FFF2-40B4-BE49-F238E27FC236}">
                    <a16:creationId xmlns:a16="http://schemas.microsoft.com/office/drawing/2014/main" id="{14D7AAD9-904B-4320-A97D-FDD8EA5A78B5}"/>
                  </a:ext>
                </a:extLst>
              </p:cNvPr>
              <p:cNvSpPr txBox="1"/>
              <p:nvPr/>
            </p:nvSpPr>
            <p:spPr>
              <a:xfrm>
                <a:off x="575072" y="2346840"/>
                <a:ext cx="747126" cy="276999"/>
              </a:xfrm>
              <a:prstGeom prst="rect">
                <a:avLst/>
              </a:prstGeom>
              <a:grpFill/>
            </p:spPr>
            <p:txBody>
              <a:bodyPr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sz="2400" noProof="1">
                    <a:solidFill>
                      <a:schemeClr val="bg1"/>
                    </a:solidFill>
                    <a:cs typeface="+mn-ea"/>
                    <a:sym typeface="+mn-lt"/>
                  </a:rPr>
                  <a:t>02</a:t>
                </a:r>
              </a:p>
            </p:txBody>
          </p:sp>
        </p:grpSp>
        <p:sp>
          <p:nvSpPr>
            <p:cNvPr id="68" name="Freeform 41">
              <a:extLst>
                <a:ext uri="{FF2B5EF4-FFF2-40B4-BE49-F238E27FC236}">
                  <a16:creationId xmlns:a16="http://schemas.microsoft.com/office/drawing/2014/main" id="{451CB9C7-7EF5-4754-9679-767194D0AE32}"/>
                </a:ext>
              </a:extLst>
            </p:cNvPr>
            <p:cNvSpPr/>
            <p:nvPr/>
          </p:nvSpPr>
          <p:spPr>
            <a:xfrm rot="16200000">
              <a:off x="1522413" y="3079750"/>
              <a:ext cx="844550" cy="365125"/>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068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1"/>
                </a:solidFill>
                <a:cs typeface="+mn-ea"/>
                <a:sym typeface="+mn-lt"/>
              </a:endParaRPr>
            </a:p>
          </p:txBody>
        </p:sp>
        <p:sp>
          <p:nvSpPr>
            <p:cNvPr id="72" name="Pentagon 42">
              <a:extLst>
                <a:ext uri="{FF2B5EF4-FFF2-40B4-BE49-F238E27FC236}">
                  <a16:creationId xmlns:a16="http://schemas.microsoft.com/office/drawing/2014/main" id="{BECAFCC0-AA30-4550-9FDE-93F5CF2BE9AA}"/>
                </a:ext>
              </a:extLst>
            </p:cNvPr>
            <p:cNvSpPr/>
            <p:nvPr/>
          </p:nvSpPr>
          <p:spPr>
            <a:xfrm>
              <a:off x="1762125" y="2840038"/>
              <a:ext cx="3641725" cy="692150"/>
            </a:xfrm>
            <a:prstGeom prst="homePlate">
              <a:avLst/>
            </a:prstGeom>
            <a:solidFill>
              <a:srgbClr val="068F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1"/>
                </a:solidFill>
                <a:cs typeface="+mn-ea"/>
                <a:sym typeface="+mn-lt"/>
              </a:endParaRPr>
            </a:p>
          </p:txBody>
        </p:sp>
        <p:sp>
          <p:nvSpPr>
            <p:cNvPr id="77" name="TextBox 59">
              <a:extLst>
                <a:ext uri="{FF2B5EF4-FFF2-40B4-BE49-F238E27FC236}">
                  <a16:creationId xmlns:a16="http://schemas.microsoft.com/office/drawing/2014/main" id="{E1D1DE3A-85D0-462C-9474-072C6C99FE35}"/>
                </a:ext>
              </a:extLst>
            </p:cNvPr>
            <p:cNvSpPr txBox="1">
              <a:spLocks noChangeArrowheads="1"/>
            </p:cNvSpPr>
            <p:nvPr/>
          </p:nvSpPr>
          <p:spPr bwMode="auto">
            <a:xfrm flipH="1">
              <a:off x="2568575" y="2944813"/>
              <a:ext cx="23955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7" rIns="91452" bIns="45727" anchor="ctr">
              <a:spAutoFit/>
            </a:bodyPr>
            <a:lstStyle/>
            <a:p>
              <a:pPr algn="r" eaLnBrk="0" fontAlgn="ctr" hangingPunct="0"/>
              <a:r>
                <a:rPr lang="en-US" altLang="zh-CN" sz="2200" dirty="0">
                  <a:solidFill>
                    <a:schemeClr val="bg1"/>
                  </a:solidFill>
                  <a:cs typeface="+mn-ea"/>
                  <a:sym typeface="+mn-lt"/>
                </a:rPr>
                <a:t>Add title text</a:t>
              </a:r>
              <a:endParaRPr lang="en-US" altLang="ko-KR" sz="2200" dirty="0">
                <a:solidFill>
                  <a:schemeClr val="bg1"/>
                </a:solidFill>
                <a:cs typeface="+mn-ea"/>
                <a:sym typeface="+mn-lt"/>
              </a:endParaRPr>
            </a:p>
          </p:txBody>
        </p:sp>
      </p:grpSp>
      <p:grpSp>
        <p:nvGrpSpPr>
          <p:cNvPr id="4" name="组合 3">
            <a:extLst>
              <a:ext uri="{FF2B5EF4-FFF2-40B4-BE49-F238E27FC236}">
                <a16:creationId xmlns:a16="http://schemas.microsoft.com/office/drawing/2014/main" id="{CD94609E-B3BF-4CBB-AE49-325A130CAEF7}"/>
              </a:ext>
            </a:extLst>
          </p:cNvPr>
          <p:cNvGrpSpPr/>
          <p:nvPr/>
        </p:nvGrpSpPr>
        <p:grpSpPr>
          <a:xfrm>
            <a:off x="-1411" y="3941763"/>
            <a:ext cx="4711524" cy="844550"/>
            <a:chOff x="-1411" y="3941763"/>
            <a:chExt cx="4711524" cy="844550"/>
          </a:xfrm>
        </p:grpSpPr>
        <p:grpSp>
          <p:nvGrpSpPr>
            <p:cNvPr id="44" name="Group 115">
              <a:extLst>
                <a:ext uri="{FF2B5EF4-FFF2-40B4-BE49-F238E27FC236}">
                  <a16:creationId xmlns:a16="http://schemas.microsoft.com/office/drawing/2014/main" id="{1230D7B6-D935-440F-8C2B-5ECE263E729B}"/>
                </a:ext>
              </a:extLst>
            </p:cNvPr>
            <p:cNvGrpSpPr/>
            <p:nvPr/>
          </p:nvGrpSpPr>
          <p:grpSpPr>
            <a:xfrm>
              <a:off x="-1411" y="4094840"/>
              <a:ext cx="2130471" cy="691443"/>
              <a:chOff x="0" y="3090216"/>
              <a:chExt cx="1597483" cy="518462"/>
            </a:xfrm>
            <a:solidFill>
              <a:schemeClr val="accent5">
                <a:lumMod val="75000"/>
              </a:schemeClr>
            </a:solidFill>
            <a:effectLst>
              <a:outerShdw blurRad="50800" dist="38100" dir="2700000" algn="tl" rotWithShape="0">
                <a:prstClr val="black">
                  <a:alpha val="40000"/>
                </a:prstClr>
              </a:outerShdw>
            </a:effectLst>
          </p:grpSpPr>
          <p:sp>
            <p:nvSpPr>
              <p:cNvPr id="45" name="Rectangle 43">
                <a:extLst>
                  <a:ext uri="{FF2B5EF4-FFF2-40B4-BE49-F238E27FC236}">
                    <a16:creationId xmlns:a16="http://schemas.microsoft.com/office/drawing/2014/main" id="{8A51F9B4-B84B-49F4-B451-DE6496A9EB01}"/>
                  </a:ext>
                </a:extLst>
              </p:cNvPr>
              <p:cNvSpPr/>
              <p:nvPr/>
            </p:nvSpPr>
            <p:spPr>
              <a:xfrm>
                <a:off x="0" y="3090216"/>
                <a:ext cx="1597483" cy="518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400" noProof="1">
                  <a:solidFill>
                    <a:schemeClr val="bg1"/>
                  </a:solidFill>
                  <a:cs typeface="+mn-ea"/>
                  <a:sym typeface="+mn-lt"/>
                </a:endParaRPr>
              </a:p>
            </p:txBody>
          </p:sp>
          <p:sp>
            <p:nvSpPr>
              <p:cNvPr id="46" name="Text Placeholder 3">
                <a:extLst>
                  <a:ext uri="{FF2B5EF4-FFF2-40B4-BE49-F238E27FC236}">
                    <a16:creationId xmlns:a16="http://schemas.microsoft.com/office/drawing/2014/main" id="{4B96BEE4-1A9F-46AB-B6E3-865E999A13EE}"/>
                  </a:ext>
                </a:extLst>
              </p:cNvPr>
              <p:cNvSpPr txBox="1"/>
              <p:nvPr/>
            </p:nvSpPr>
            <p:spPr>
              <a:xfrm>
                <a:off x="575072" y="3210948"/>
                <a:ext cx="747126" cy="276999"/>
              </a:xfrm>
              <a:prstGeom prst="rect">
                <a:avLst/>
              </a:prstGeom>
              <a:grpFill/>
            </p:spPr>
            <p:txBody>
              <a:bodyPr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sz="2400" noProof="1">
                    <a:solidFill>
                      <a:schemeClr val="bg1"/>
                    </a:solidFill>
                    <a:cs typeface="+mn-ea"/>
                    <a:sym typeface="+mn-lt"/>
                  </a:rPr>
                  <a:t>03</a:t>
                </a:r>
              </a:p>
            </p:txBody>
          </p:sp>
        </p:grpSp>
        <p:sp>
          <p:nvSpPr>
            <p:cNvPr id="69" name="Freeform 44">
              <a:extLst>
                <a:ext uri="{FF2B5EF4-FFF2-40B4-BE49-F238E27FC236}">
                  <a16:creationId xmlns:a16="http://schemas.microsoft.com/office/drawing/2014/main" id="{82DA44AF-55EE-4D19-A58F-672F10F2C8FD}"/>
                </a:ext>
              </a:extLst>
            </p:cNvPr>
            <p:cNvSpPr/>
            <p:nvPr/>
          </p:nvSpPr>
          <p:spPr>
            <a:xfrm rot="16200000">
              <a:off x="1522413" y="4181475"/>
              <a:ext cx="844550" cy="365125"/>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115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1"/>
                </a:solidFill>
                <a:cs typeface="+mn-ea"/>
                <a:sym typeface="+mn-lt"/>
              </a:endParaRPr>
            </a:p>
          </p:txBody>
        </p:sp>
        <p:sp>
          <p:nvSpPr>
            <p:cNvPr id="73" name="Pentagon 45">
              <a:extLst>
                <a:ext uri="{FF2B5EF4-FFF2-40B4-BE49-F238E27FC236}">
                  <a16:creationId xmlns:a16="http://schemas.microsoft.com/office/drawing/2014/main" id="{342FF1D3-04F4-4DFF-8AD9-87F8DD8459CA}"/>
                </a:ext>
              </a:extLst>
            </p:cNvPr>
            <p:cNvSpPr/>
            <p:nvPr/>
          </p:nvSpPr>
          <p:spPr>
            <a:xfrm>
              <a:off x="1762125" y="3941763"/>
              <a:ext cx="2947988" cy="690562"/>
            </a:xfrm>
            <a:prstGeom prst="homePlate">
              <a:avLst/>
            </a:prstGeom>
            <a:solidFill>
              <a:srgbClr val="14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1"/>
                </a:solidFill>
                <a:cs typeface="+mn-ea"/>
                <a:sym typeface="+mn-lt"/>
              </a:endParaRPr>
            </a:p>
          </p:txBody>
        </p:sp>
        <p:sp>
          <p:nvSpPr>
            <p:cNvPr id="78" name="TextBox 59">
              <a:extLst>
                <a:ext uri="{FF2B5EF4-FFF2-40B4-BE49-F238E27FC236}">
                  <a16:creationId xmlns:a16="http://schemas.microsoft.com/office/drawing/2014/main" id="{553A153E-388F-4746-9D53-AE4FB2153FC9}"/>
                </a:ext>
              </a:extLst>
            </p:cNvPr>
            <p:cNvSpPr txBox="1">
              <a:spLocks noChangeArrowheads="1"/>
            </p:cNvSpPr>
            <p:nvPr/>
          </p:nvSpPr>
          <p:spPr bwMode="auto">
            <a:xfrm flipH="1">
              <a:off x="1857375" y="4038600"/>
              <a:ext cx="2395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7" rIns="91452" bIns="45727" anchor="ctr">
              <a:spAutoFit/>
            </a:bodyPr>
            <a:lstStyle/>
            <a:p>
              <a:pPr algn="r" eaLnBrk="0" fontAlgn="ctr" hangingPunct="0"/>
              <a:r>
                <a:rPr lang="en-US" altLang="zh-CN" sz="2200" dirty="0">
                  <a:solidFill>
                    <a:schemeClr val="bg1"/>
                  </a:solidFill>
                  <a:cs typeface="+mn-ea"/>
                  <a:sym typeface="+mn-lt"/>
                </a:rPr>
                <a:t>Add title text</a:t>
              </a:r>
              <a:endParaRPr lang="en-US" altLang="ko-KR" sz="2200" dirty="0">
                <a:solidFill>
                  <a:schemeClr val="bg1"/>
                </a:solidFill>
                <a:cs typeface="+mn-ea"/>
                <a:sym typeface="+mn-lt"/>
              </a:endParaRPr>
            </a:p>
          </p:txBody>
        </p:sp>
      </p:grpSp>
      <p:grpSp>
        <p:nvGrpSpPr>
          <p:cNvPr id="5" name="组合 4">
            <a:extLst>
              <a:ext uri="{FF2B5EF4-FFF2-40B4-BE49-F238E27FC236}">
                <a16:creationId xmlns:a16="http://schemas.microsoft.com/office/drawing/2014/main" id="{9179113F-5D10-4CA9-8627-479650DE2417}"/>
              </a:ext>
            </a:extLst>
          </p:cNvPr>
          <p:cNvGrpSpPr/>
          <p:nvPr/>
        </p:nvGrpSpPr>
        <p:grpSpPr>
          <a:xfrm>
            <a:off x="-1411" y="5041900"/>
            <a:ext cx="4000324" cy="846138"/>
            <a:chOff x="-1411" y="5041900"/>
            <a:chExt cx="4000324" cy="846138"/>
          </a:xfrm>
        </p:grpSpPr>
        <p:grpSp>
          <p:nvGrpSpPr>
            <p:cNvPr id="47" name="Group 116">
              <a:extLst>
                <a:ext uri="{FF2B5EF4-FFF2-40B4-BE49-F238E27FC236}">
                  <a16:creationId xmlns:a16="http://schemas.microsoft.com/office/drawing/2014/main" id="{5021731B-E74F-42E2-A006-1799EA7D8540}"/>
                </a:ext>
              </a:extLst>
            </p:cNvPr>
            <p:cNvGrpSpPr/>
            <p:nvPr/>
          </p:nvGrpSpPr>
          <p:grpSpPr>
            <a:xfrm>
              <a:off x="-1411" y="5196029"/>
              <a:ext cx="2130471" cy="691443"/>
              <a:chOff x="0" y="3896714"/>
              <a:chExt cx="1597483" cy="518462"/>
            </a:xfrm>
            <a:solidFill>
              <a:schemeClr val="accent6">
                <a:lumMod val="50000"/>
              </a:schemeClr>
            </a:solidFill>
            <a:effectLst>
              <a:outerShdw blurRad="50800" dist="38100" dir="2700000" algn="tl" rotWithShape="0">
                <a:prstClr val="black">
                  <a:alpha val="40000"/>
                </a:prstClr>
              </a:outerShdw>
            </a:effectLst>
          </p:grpSpPr>
          <p:sp>
            <p:nvSpPr>
              <p:cNvPr id="48" name="Rectangle 46">
                <a:extLst>
                  <a:ext uri="{FF2B5EF4-FFF2-40B4-BE49-F238E27FC236}">
                    <a16:creationId xmlns:a16="http://schemas.microsoft.com/office/drawing/2014/main" id="{7A558EFF-0887-49D1-A94B-F30357A6EB67}"/>
                  </a:ext>
                </a:extLst>
              </p:cNvPr>
              <p:cNvSpPr/>
              <p:nvPr/>
            </p:nvSpPr>
            <p:spPr>
              <a:xfrm>
                <a:off x="0" y="3896714"/>
                <a:ext cx="1597483" cy="518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400" noProof="1">
                  <a:solidFill>
                    <a:schemeClr val="bg1"/>
                  </a:solidFill>
                  <a:cs typeface="+mn-ea"/>
                  <a:sym typeface="+mn-lt"/>
                </a:endParaRPr>
              </a:p>
            </p:txBody>
          </p:sp>
          <p:sp>
            <p:nvSpPr>
              <p:cNvPr id="49" name="Text Placeholder 3">
                <a:extLst>
                  <a:ext uri="{FF2B5EF4-FFF2-40B4-BE49-F238E27FC236}">
                    <a16:creationId xmlns:a16="http://schemas.microsoft.com/office/drawing/2014/main" id="{FEA7FF30-B200-4B74-B081-4BFBC9BC125B}"/>
                  </a:ext>
                </a:extLst>
              </p:cNvPr>
              <p:cNvSpPr txBox="1"/>
              <p:nvPr/>
            </p:nvSpPr>
            <p:spPr>
              <a:xfrm>
                <a:off x="575072" y="4017446"/>
                <a:ext cx="747125" cy="276999"/>
              </a:xfrm>
              <a:prstGeom prst="rect">
                <a:avLst/>
              </a:prstGeom>
              <a:grpFill/>
            </p:spPr>
            <p:txBody>
              <a:bodyPr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sz="2400" noProof="1">
                    <a:solidFill>
                      <a:schemeClr val="bg1"/>
                    </a:solidFill>
                    <a:cs typeface="+mn-ea"/>
                    <a:sym typeface="+mn-lt"/>
                  </a:rPr>
                  <a:t>04</a:t>
                </a:r>
              </a:p>
            </p:txBody>
          </p:sp>
        </p:grpSp>
        <p:sp>
          <p:nvSpPr>
            <p:cNvPr id="70" name="Freeform 47">
              <a:extLst>
                <a:ext uri="{FF2B5EF4-FFF2-40B4-BE49-F238E27FC236}">
                  <a16:creationId xmlns:a16="http://schemas.microsoft.com/office/drawing/2014/main" id="{5F3EF329-E8C5-46E0-89C4-508F5C9709CB}"/>
                </a:ext>
              </a:extLst>
            </p:cNvPr>
            <p:cNvSpPr/>
            <p:nvPr/>
          </p:nvSpPr>
          <p:spPr>
            <a:xfrm rot="16200000">
              <a:off x="1521619" y="5282406"/>
              <a:ext cx="846138" cy="365125"/>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4B28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1"/>
                </a:solidFill>
                <a:cs typeface="+mn-ea"/>
                <a:sym typeface="+mn-lt"/>
              </a:endParaRPr>
            </a:p>
          </p:txBody>
        </p:sp>
        <p:sp>
          <p:nvSpPr>
            <p:cNvPr id="74" name="Pentagon 48">
              <a:extLst>
                <a:ext uri="{FF2B5EF4-FFF2-40B4-BE49-F238E27FC236}">
                  <a16:creationId xmlns:a16="http://schemas.microsoft.com/office/drawing/2014/main" id="{57A4F556-6DCB-4D1B-92A5-80FF5180752B}"/>
                </a:ext>
              </a:extLst>
            </p:cNvPr>
            <p:cNvSpPr/>
            <p:nvPr/>
          </p:nvSpPr>
          <p:spPr>
            <a:xfrm>
              <a:off x="1762125" y="5041900"/>
              <a:ext cx="2236788" cy="692150"/>
            </a:xfrm>
            <a:prstGeom prst="homePlate">
              <a:avLst/>
            </a:prstGeom>
            <a:solidFill>
              <a:srgbClr val="4B28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1"/>
                </a:solidFill>
                <a:cs typeface="+mn-ea"/>
                <a:sym typeface="+mn-lt"/>
              </a:endParaRPr>
            </a:p>
          </p:txBody>
        </p:sp>
        <p:sp>
          <p:nvSpPr>
            <p:cNvPr id="79" name="TextBox 59">
              <a:extLst>
                <a:ext uri="{FF2B5EF4-FFF2-40B4-BE49-F238E27FC236}">
                  <a16:creationId xmlns:a16="http://schemas.microsoft.com/office/drawing/2014/main" id="{5D760441-6394-4746-B386-FE3B8F9AAECB}"/>
                </a:ext>
              </a:extLst>
            </p:cNvPr>
            <p:cNvSpPr txBox="1">
              <a:spLocks noChangeArrowheads="1"/>
            </p:cNvSpPr>
            <p:nvPr/>
          </p:nvSpPr>
          <p:spPr bwMode="auto">
            <a:xfrm flipH="1">
              <a:off x="1273175" y="5156200"/>
              <a:ext cx="2397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7" rIns="91452" bIns="45727">
              <a:spAutoFit/>
            </a:bodyPr>
            <a:lstStyle/>
            <a:p>
              <a:pPr algn="r" eaLnBrk="0" hangingPunct="0"/>
              <a:r>
                <a:rPr lang="en-US" altLang="zh-CN" sz="2200" dirty="0">
                  <a:solidFill>
                    <a:schemeClr val="bg1"/>
                  </a:solidFill>
                  <a:cs typeface="+mn-ea"/>
                  <a:sym typeface="+mn-lt"/>
                </a:rPr>
                <a:t>Add title text</a:t>
              </a:r>
              <a:endParaRPr lang="en-US" altLang="ko-KR" sz="2200" dirty="0">
                <a:solidFill>
                  <a:schemeClr val="bg1"/>
                </a:solidFill>
                <a:cs typeface="+mn-ea"/>
                <a:sym typeface="+mn-lt"/>
              </a:endParaRPr>
            </a:p>
          </p:txBody>
        </p:sp>
      </p:grpSp>
      <p:grpSp>
        <p:nvGrpSpPr>
          <p:cNvPr id="80" name="组合 79">
            <a:extLst>
              <a:ext uri="{FF2B5EF4-FFF2-40B4-BE49-F238E27FC236}">
                <a16:creationId xmlns:a16="http://schemas.microsoft.com/office/drawing/2014/main" id="{8167A66A-DEB8-4D10-B18A-416F9DCC8EE8}"/>
              </a:ext>
            </a:extLst>
          </p:cNvPr>
          <p:cNvGrpSpPr/>
          <p:nvPr/>
        </p:nvGrpSpPr>
        <p:grpSpPr>
          <a:xfrm>
            <a:off x="5588045" y="2781026"/>
            <a:ext cx="792547" cy="792548"/>
            <a:chOff x="5556077" y="2781175"/>
            <a:chExt cx="792364" cy="792365"/>
          </a:xfrm>
          <a:solidFill>
            <a:schemeClr val="bg1"/>
          </a:solidFill>
          <a:effectLst>
            <a:outerShdw blurRad="50800" dist="38100" dir="2700000" algn="tl" rotWithShape="0">
              <a:prstClr val="black">
                <a:alpha val="40000"/>
              </a:prstClr>
            </a:outerShdw>
          </a:effectLst>
        </p:grpSpPr>
        <p:sp>
          <p:nvSpPr>
            <p:cNvPr id="81" name="Oval 50">
              <a:extLst>
                <a:ext uri="{FF2B5EF4-FFF2-40B4-BE49-F238E27FC236}">
                  <a16:creationId xmlns:a16="http://schemas.microsoft.com/office/drawing/2014/main" id="{1C6F4A24-D53C-464D-BB11-A36C7ABEE626}"/>
                </a:ext>
              </a:extLst>
            </p:cNvPr>
            <p:cNvSpPr/>
            <p:nvPr/>
          </p:nvSpPr>
          <p:spPr>
            <a:xfrm>
              <a:off x="5556077" y="2781175"/>
              <a:ext cx="792364" cy="792365"/>
            </a:xfrm>
            <a:prstGeom prst="ellipse">
              <a:avLst/>
            </a:prstGeom>
            <a:solidFill>
              <a:srgbClr val="068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solidFill>
                  <a:schemeClr val="accent1"/>
                </a:solidFill>
                <a:cs typeface="+mn-ea"/>
                <a:sym typeface="+mn-lt"/>
              </a:endParaRPr>
            </a:p>
          </p:txBody>
        </p:sp>
        <p:grpSp>
          <p:nvGrpSpPr>
            <p:cNvPr id="82" name="组合 81">
              <a:extLst>
                <a:ext uri="{FF2B5EF4-FFF2-40B4-BE49-F238E27FC236}">
                  <a16:creationId xmlns:a16="http://schemas.microsoft.com/office/drawing/2014/main" id="{EA34769D-57EC-4630-AB93-BE45CC09B9D6}"/>
                </a:ext>
              </a:extLst>
            </p:cNvPr>
            <p:cNvGrpSpPr>
              <a:grpSpLocks noChangeAspect="1"/>
            </p:cNvGrpSpPr>
            <p:nvPr/>
          </p:nvGrpSpPr>
          <p:grpSpPr>
            <a:xfrm>
              <a:off x="5805695" y="2930428"/>
              <a:ext cx="293129" cy="493858"/>
              <a:chOff x="6982613" y="4660429"/>
              <a:chExt cx="292099" cy="492124"/>
            </a:xfrm>
            <a:grpFill/>
          </p:grpSpPr>
          <p:sp>
            <p:nvSpPr>
              <p:cNvPr id="83" name="Freeform 15">
                <a:extLst>
                  <a:ext uri="{FF2B5EF4-FFF2-40B4-BE49-F238E27FC236}">
                    <a16:creationId xmlns:a16="http://schemas.microsoft.com/office/drawing/2014/main" id="{46549152-465D-457D-87A8-B340C540F9F6}"/>
                  </a:ext>
                </a:extLst>
              </p:cNvPr>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fontAlgn="auto">
                  <a:defRPr/>
                </a:pPr>
                <a:endParaRPr lang="en-US" sz="2400" kern="0" noProof="1">
                  <a:solidFill>
                    <a:schemeClr val="accent1"/>
                  </a:solidFill>
                  <a:cs typeface="+mn-ea"/>
                  <a:sym typeface="+mn-lt"/>
                </a:endParaRPr>
              </a:p>
            </p:txBody>
          </p:sp>
          <p:sp>
            <p:nvSpPr>
              <p:cNvPr id="84" name="Freeform 16">
                <a:extLst>
                  <a:ext uri="{FF2B5EF4-FFF2-40B4-BE49-F238E27FC236}">
                    <a16:creationId xmlns:a16="http://schemas.microsoft.com/office/drawing/2014/main" id="{495BB755-3C4F-49B1-8D6E-A56775939797}"/>
                  </a:ext>
                </a:extLst>
              </p:cNvPr>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fontAlgn="auto">
                  <a:defRPr/>
                </a:pPr>
                <a:endParaRPr lang="en-US" sz="2400" kern="0" noProof="1">
                  <a:solidFill>
                    <a:schemeClr val="accent1"/>
                  </a:solidFill>
                  <a:cs typeface="+mn-ea"/>
                  <a:sym typeface="+mn-lt"/>
                </a:endParaRPr>
              </a:p>
            </p:txBody>
          </p:sp>
          <p:sp>
            <p:nvSpPr>
              <p:cNvPr id="85" name="Freeform 17">
                <a:extLst>
                  <a:ext uri="{FF2B5EF4-FFF2-40B4-BE49-F238E27FC236}">
                    <a16:creationId xmlns:a16="http://schemas.microsoft.com/office/drawing/2014/main" id="{6A0DF8AC-5B12-4F3C-BFEF-A91148F2BEF5}"/>
                  </a:ext>
                </a:extLst>
              </p:cNvPr>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fontAlgn="auto">
                  <a:defRPr/>
                </a:pPr>
                <a:endParaRPr lang="en-US" sz="2400" kern="0" noProof="1">
                  <a:solidFill>
                    <a:schemeClr val="accent1"/>
                  </a:solidFill>
                  <a:cs typeface="+mn-ea"/>
                  <a:sym typeface="+mn-lt"/>
                </a:endParaRPr>
              </a:p>
            </p:txBody>
          </p:sp>
        </p:grpSp>
      </p:grpSp>
      <p:grpSp>
        <p:nvGrpSpPr>
          <p:cNvPr id="86" name="组合 85">
            <a:extLst>
              <a:ext uri="{FF2B5EF4-FFF2-40B4-BE49-F238E27FC236}">
                <a16:creationId xmlns:a16="http://schemas.microsoft.com/office/drawing/2014/main" id="{CC4808E5-9B19-4E88-8235-2A321345B0B7}"/>
              </a:ext>
            </a:extLst>
          </p:cNvPr>
          <p:cNvGrpSpPr/>
          <p:nvPr/>
        </p:nvGrpSpPr>
        <p:grpSpPr>
          <a:xfrm>
            <a:off x="4166082" y="5008498"/>
            <a:ext cx="792547" cy="792548"/>
            <a:chOff x="4070275" y="5008132"/>
            <a:chExt cx="792364" cy="792365"/>
          </a:xfrm>
          <a:solidFill>
            <a:schemeClr val="accent2"/>
          </a:solidFill>
          <a:effectLst>
            <a:outerShdw blurRad="50800" dist="38100" dir="2700000" algn="tl" rotWithShape="0">
              <a:prstClr val="black">
                <a:alpha val="40000"/>
              </a:prstClr>
            </a:outerShdw>
          </a:effectLst>
        </p:grpSpPr>
        <p:sp>
          <p:nvSpPr>
            <p:cNvPr id="87" name="Oval 57">
              <a:extLst>
                <a:ext uri="{FF2B5EF4-FFF2-40B4-BE49-F238E27FC236}">
                  <a16:creationId xmlns:a16="http://schemas.microsoft.com/office/drawing/2014/main" id="{5F5C1C57-9529-4EDB-A0D6-BB297A7F957E}"/>
                </a:ext>
              </a:extLst>
            </p:cNvPr>
            <p:cNvSpPr/>
            <p:nvPr/>
          </p:nvSpPr>
          <p:spPr>
            <a:xfrm>
              <a:off x="4070275" y="5008132"/>
              <a:ext cx="792364" cy="792365"/>
            </a:xfrm>
            <a:prstGeom prst="ellipse">
              <a:avLst/>
            </a:prstGeom>
            <a:solidFill>
              <a:srgbClr val="643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solidFill>
                  <a:schemeClr val="accent1"/>
                </a:solidFill>
                <a:cs typeface="+mn-ea"/>
                <a:sym typeface="+mn-lt"/>
              </a:endParaRPr>
            </a:p>
          </p:txBody>
        </p:sp>
        <p:sp>
          <p:nvSpPr>
            <p:cNvPr id="88" name="Freeform 12">
              <a:extLst>
                <a:ext uri="{FF2B5EF4-FFF2-40B4-BE49-F238E27FC236}">
                  <a16:creationId xmlns:a16="http://schemas.microsoft.com/office/drawing/2014/main" id="{67814C45-FB1B-4869-843B-F21C78493EE8}"/>
                </a:ext>
              </a:extLst>
            </p:cNvPr>
            <p:cNvSpPr>
              <a:spLocks noEditPoints="1"/>
            </p:cNvSpPr>
            <p:nvPr/>
          </p:nvSpPr>
          <p:spPr bwMode="auto">
            <a:xfrm>
              <a:off x="4313127" y="5192460"/>
              <a:ext cx="303041" cy="42834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w="9525">
              <a:noFill/>
              <a:round/>
            </a:ln>
          </p:spPr>
          <p:txBody>
            <a:bodyPr/>
            <a:lstStyle/>
            <a:p>
              <a:pPr fontAlgn="auto">
                <a:defRPr/>
              </a:pPr>
              <a:endParaRPr lang="en-US" sz="2400" kern="0" noProof="1">
                <a:solidFill>
                  <a:schemeClr val="accent1"/>
                </a:solidFill>
                <a:cs typeface="+mn-ea"/>
                <a:sym typeface="+mn-lt"/>
              </a:endParaRPr>
            </a:p>
          </p:txBody>
        </p:sp>
      </p:grpSp>
      <p:grpSp>
        <p:nvGrpSpPr>
          <p:cNvPr id="89" name="组合 88">
            <a:extLst>
              <a:ext uri="{FF2B5EF4-FFF2-40B4-BE49-F238E27FC236}">
                <a16:creationId xmlns:a16="http://schemas.microsoft.com/office/drawing/2014/main" id="{3BC74CFE-A6FC-4ACA-A4E8-67A13FC24522}"/>
              </a:ext>
            </a:extLst>
          </p:cNvPr>
          <p:cNvGrpSpPr/>
          <p:nvPr/>
        </p:nvGrpSpPr>
        <p:grpSpPr>
          <a:xfrm>
            <a:off x="6275440" y="1690301"/>
            <a:ext cx="792547" cy="792548"/>
            <a:chOff x="6275397" y="1688395"/>
            <a:chExt cx="792364" cy="792365"/>
          </a:xfrm>
          <a:solidFill>
            <a:srgbClr val="A2BC38"/>
          </a:solidFill>
          <a:effectLst>
            <a:outerShdw blurRad="50800" dist="38100" dir="2700000" algn="tl" rotWithShape="0">
              <a:prstClr val="black">
                <a:alpha val="40000"/>
              </a:prstClr>
            </a:outerShdw>
          </a:effectLst>
        </p:grpSpPr>
        <p:sp>
          <p:nvSpPr>
            <p:cNvPr id="90" name="Oval 49">
              <a:extLst>
                <a:ext uri="{FF2B5EF4-FFF2-40B4-BE49-F238E27FC236}">
                  <a16:creationId xmlns:a16="http://schemas.microsoft.com/office/drawing/2014/main" id="{A9ED6C69-596A-4861-985E-668458A0138F}"/>
                </a:ext>
              </a:extLst>
            </p:cNvPr>
            <p:cNvSpPr/>
            <p:nvPr/>
          </p:nvSpPr>
          <p:spPr>
            <a:xfrm>
              <a:off x="6275397" y="1688395"/>
              <a:ext cx="792364" cy="792365"/>
            </a:xfrm>
            <a:prstGeom prst="ellipse">
              <a:avLst/>
            </a:prstGeom>
            <a:solidFill>
              <a:srgbClr val="A2B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solidFill>
                  <a:schemeClr val="accent1"/>
                </a:solidFill>
                <a:cs typeface="+mn-ea"/>
                <a:sym typeface="+mn-lt"/>
              </a:endParaRPr>
            </a:p>
          </p:txBody>
        </p:sp>
        <p:grpSp>
          <p:nvGrpSpPr>
            <p:cNvPr id="91" name="组合 90">
              <a:extLst>
                <a:ext uri="{FF2B5EF4-FFF2-40B4-BE49-F238E27FC236}">
                  <a16:creationId xmlns:a16="http://schemas.microsoft.com/office/drawing/2014/main" id="{73BF870B-7C1A-4EF3-9361-8270FFBF5DC6}"/>
                </a:ext>
              </a:extLst>
            </p:cNvPr>
            <p:cNvGrpSpPr/>
            <p:nvPr/>
          </p:nvGrpSpPr>
          <p:grpSpPr>
            <a:xfrm>
              <a:off x="6414717" y="1849486"/>
              <a:ext cx="513724" cy="470183"/>
              <a:chOff x="2158354" y="2417495"/>
              <a:chExt cx="550987" cy="504288"/>
            </a:xfrm>
            <a:grpFill/>
          </p:grpSpPr>
          <p:sp>
            <p:nvSpPr>
              <p:cNvPr id="92" name="Freeform 26">
                <a:extLst>
                  <a:ext uri="{FF2B5EF4-FFF2-40B4-BE49-F238E27FC236}">
                    <a16:creationId xmlns:a16="http://schemas.microsoft.com/office/drawing/2014/main" id="{88525CC3-29EB-48EC-BCEF-996182E529E3}"/>
                  </a:ext>
                </a:extLst>
              </p:cNvPr>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fontAlgn="auto">
                  <a:defRPr/>
                </a:pPr>
                <a:endParaRPr lang="da-DK" sz="2400" kern="0" noProof="1">
                  <a:solidFill>
                    <a:schemeClr val="accent1"/>
                  </a:solidFill>
                  <a:cs typeface="+mn-ea"/>
                  <a:sym typeface="+mn-lt"/>
                </a:endParaRPr>
              </a:p>
            </p:txBody>
          </p:sp>
          <p:sp>
            <p:nvSpPr>
              <p:cNvPr id="93" name="Freeform 27">
                <a:extLst>
                  <a:ext uri="{FF2B5EF4-FFF2-40B4-BE49-F238E27FC236}">
                    <a16:creationId xmlns:a16="http://schemas.microsoft.com/office/drawing/2014/main" id="{BDFAFEF9-F271-40C5-8F9D-950A475F7CE8}"/>
                  </a:ext>
                </a:extLst>
              </p:cNvPr>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fontAlgn="auto">
                  <a:defRPr/>
                </a:pPr>
                <a:endParaRPr lang="da-DK" sz="2400" kern="0" noProof="1">
                  <a:solidFill>
                    <a:schemeClr val="accent1"/>
                  </a:solidFill>
                  <a:cs typeface="+mn-ea"/>
                  <a:sym typeface="+mn-lt"/>
                </a:endParaRPr>
              </a:p>
            </p:txBody>
          </p:sp>
        </p:grpSp>
      </p:grpSp>
      <p:grpSp>
        <p:nvGrpSpPr>
          <p:cNvPr id="94" name="组合 93">
            <a:extLst>
              <a:ext uri="{FF2B5EF4-FFF2-40B4-BE49-F238E27FC236}">
                <a16:creationId xmlns:a16="http://schemas.microsoft.com/office/drawing/2014/main" id="{22395DB5-14D3-4CD0-B94C-83AE5A2A1228}"/>
              </a:ext>
            </a:extLst>
          </p:cNvPr>
          <p:cNvGrpSpPr/>
          <p:nvPr/>
        </p:nvGrpSpPr>
        <p:grpSpPr>
          <a:xfrm>
            <a:off x="4886367" y="3916498"/>
            <a:ext cx="792547" cy="792548"/>
            <a:chOff x="4899179" y="3916384"/>
            <a:chExt cx="792364" cy="792365"/>
          </a:xfrm>
          <a:effectLst>
            <a:outerShdw blurRad="50800" dist="38100" dir="2700000" algn="tl" rotWithShape="0">
              <a:prstClr val="black">
                <a:alpha val="40000"/>
              </a:prstClr>
            </a:outerShdw>
          </a:effectLst>
        </p:grpSpPr>
        <p:sp>
          <p:nvSpPr>
            <p:cNvPr id="95" name="Oval 56">
              <a:extLst>
                <a:ext uri="{FF2B5EF4-FFF2-40B4-BE49-F238E27FC236}">
                  <a16:creationId xmlns:a16="http://schemas.microsoft.com/office/drawing/2014/main" id="{46AFA49C-B040-4352-BC32-C7A46FD2C2FB}"/>
                </a:ext>
              </a:extLst>
            </p:cNvPr>
            <p:cNvSpPr/>
            <p:nvPr/>
          </p:nvSpPr>
          <p:spPr>
            <a:xfrm>
              <a:off x="4899179" y="3916384"/>
              <a:ext cx="792364" cy="792365"/>
            </a:xfrm>
            <a:prstGeom prst="ellipse">
              <a:avLst/>
            </a:prstGeom>
            <a:solidFill>
              <a:srgbClr val="14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200" noProof="1">
                <a:solidFill>
                  <a:schemeClr val="accent1"/>
                </a:solidFill>
                <a:cs typeface="+mn-ea"/>
                <a:sym typeface="+mn-lt"/>
              </a:endParaRPr>
            </a:p>
          </p:txBody>
        </p:sp>
        <p:sp>
          <p:nvSpPr>
            <p:cNvPr id="96" name="Freeform 41">
              <a:extLst>
                <a:ext uri="{FF2B5EF4-FFF2-40B4-BE49-F238E27FC236}">
                  <a16:creationId xmlns:a16="http://schemas.microsoft.com/office/drawing/2014/main" id="{0E037F0D-C46A-40F2-AB38-1092F849A0E0}"/>
                </a:ext>
              </a:extLst>
            </p:cNvPr>
            <p:cNvSpPr>
              <a:spLocks noChangeAspect="1" noEditPoints="1"/>
            </p:cNvSpPr>
            <p:nvPr/>
          </p:nvSpPr>
          <p:spPr bwMode="auto">
            <a:xfrm>
              <a:off x="5072106" y="4133218"/>
              <a:ext cx="446510" cy="35869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fontAlgn="auto">
                <a:defRPr/>
              </a:pPr>
              <a:endParaRPr lang="en-US" sz="2400" kern="0" noProof="1">
                <a:solidFill>
                  <a:schemeClr val="accent1"/>
                </a:solidFill>
                <a:cs typeface="+mn-ea"/>
                <a:sym typeface="+mn-lt"/>
              </a:endParaRPr>
            </a:p>
          </p:txBody>
        </p:sp>
      </p:grpSp>
      <p:sp>
        <p:nvSpPr>
          <p:cNvPr id="97" name="矩形 96">
            <a:extLst>
              <a:ext uri="{FF2B5EF4-FFF2-40B4-BE49-F238E27FC236}">
                <a16:creationId xmlns:a16="http://schemas.microsoft.com/office/drawing/2014/main" id="{D3828E28-539D-4C10-9DB5-B13BF2FD0500}"/>
              </a:ext>
            </a:extLst>
          </p:cNvPr>
          <p:cNvSpPr>
            <a:spLocks noChangeArrowheads="1"/>
          </p:cNvSpPr>
          <p:nvPr/>
        </p:nvSpPr>
        <p:spPr bwMode="auto">
          <a:xfrm>
            <a:off x="6484938" y="2798763"/>
            <a:ext cx="4049712" cy="63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7" rIns="91452" bIns="45727">
            <a:spAutoFit/>
          </a:bodyPr>
          <a:lstStyle/>
          <a:p>
            <a:pPr>
              <a:lnSpc>
                <a:spcPct val="114000"/>
              </a:lnSpc>
            </a:pPr>
            <a:r>
              <a:rPr lang="en-US" altLang="zh-CN" sz="1600" dirty="0">
                <a:solidFill>
                  <a:srgbClr val="068F90"/>
                </a:solidFill>
                <a:cs typeface="+mn-ea"/>
                <a:sym typeface="+mn-lt"/>
              </a:rPr>
              <a:t>Click here to add content, content to match the title. </a:t>
            </a:r>
            <a:endParaRPr lang="zh-CN" altLang="en-US" sz="1600" dirty="0">
              <a:solidFill>
                <a:srgbClr val="068F90"/>
              </a:solidFill>
              <a:cs typeface="+mn-ea"/>
              <a:sym typeface="+mn-lt"/>
            </a:endParaRPr>
          </a:p>
        </p:txBody>
      </p:sp>
      <p:sp>
        <p:nvSpPr>
          <p:cNvPr id="98" name="矩形 97">
            <a:extLst>
              <a:ext uri="{FF2B5EF4-FFF2-40B4-BE49-F238E27FC236}">
                <a16:creationId xmlns:a16="http://schemas.microsoft.com/office/drawing/2014/main" id="{07ABB2D9-CA0B-4957-B4E3-05F3F3A1EF53}"/>
              </a:ext>
            </a:extLst>
          </p:cNvPr>
          <p:cNvSpPr>
            <a:spLocks noChangeArrowheads="1"/>
          </p:cNvSpPr>
          <p:nvPr/>
        </p:nvSpPr>
        <p:spPr bwMode="auto">
          <a:xfrm>
            <a:off x="5789613" y="3932238"/>
            <a:ext cx="4049712" cy="63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7" rIns="91452" bIns="45727">
            <a:spAutoFit/>
          </a:bodyPr>
          <a:lstStyle/>
          <a:p>
            <a:pPr>
              <a:lnSpc>
                <a:spcPct val="114000"/>
              </a:lnSpc>
            </a:pPr>
            <a:r>
              <a:rPr lang="en-US" altLang="zh-CN" sz="1600" dirty="0">
                <a:solidFill>
                  <a:srgbClr val="145DA2"/>
                </a:solidFill>
                <a:cs typeface="+mn-ea"/>
                <a:sym typeface="+mn-lt"/>
              </a:rPr>
              <a:t>Click here to add content, content to match the title. </a:t>
            </a:r>
            <a:endParaRPr lang="zh-CN" altLang="en-US" sz="1600" dirty="0">
              <a:solidFill>
                <a:srgbClr val="145DA2"/>
              </a:solidFill>
              <a:cs typeface="+mn-ea"/>
              <a:sym typeface="+mn-lt"/>
            </a:endParaRPr>
          </a:p>
        </p:txBody>
      </p:sp>
      <p:sp>
        <p:nvSpPr>
          <p:cNvPr id="99" name="矩形 98">
            <a:extLst>
              <a:ext uri="{FF2B5EF4-FFF2-40B4-BE49-F238E27FC236}">
                <a16:creationId xmlns:a16="http://schemas.microsoft.com/office/drawing/2014/main" id="{E7BFD293-8588-4C17-B388-3162F91FEDE4}"/>
              </a:ext>
            </a:extLst>
          </p:cNvPr>
          <p:cNvSpPr>
            <a:spLocks noChangeArrowheads="1"/>
          </p:cNvSpPr>
          <p:nvPr/>
        </p:nvSpPr>
        <p:spPr bwMode="auto">
          <a:xfrm>
            <a:off x="5094288" y="5057775"/>
            <a:ext cx="4049712" cy="63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7" rIns="91452" bIns="45727">
            <a:spAutoFit/>
          </a:bodyPr>
          <a:lstStyle/>
          <a:p>
            <a:pPr>
              <a:lnSpc>
                <a:spcPct val="114000"/>
              </a:lnSpc>
            </a:pPr>
            <a:r>
              <a:rPr lang="en-US" altLang="zh-CN" sz="1600" dirty="0">
                <a:solidFill>
                  <a:srgbClr val="643672"/>
                </a:solidFill>
                <a:cs typeface="+mn-ea"/>
                <a:sym typeface="+mn-lt"/>
              </a:rPr>
              <a:t>Click here to add content, content to match the title. </a:t>
            </a:r>
            <a:endParaRPr lang="zh-CN" altLang="en-US" sz="1600" dirty="0">
              <a:solidFill>
                <a:srgbClr val="643672"/>
              </a:solidFill>
              <a:cs typeface="+mn-ea"/>
              <a:sym typeface="+mn-lt"/>
            </a:endParaRPr>
          </a:p>
        </p:txBody>
      </p:sp>
    </p:spTree>
    <p:extLst>
      <p:ext uri="{BB962C8B-B14F-4D97-AF65-F5344CB8AC3E}">
        <p14:creationId xmlns:p14="http://schemas.microsoft.com/office/powerpoint/2010/main" val="278670876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cBhvr>
                                        <p:cTn id="34" dur="350" fill="hold"/>
                                        <p:tgtEl>
                                          <p:spTgt spid="89"/>
                                        </p:tgtEl>
                                        <p:attrNameLst>
                                          <p:attrName>ppt_x</p:attrName>
                                        </p:attrNameLst>
                                      </p:cBhvr>
                                      <p:tavLst>
                                        <p:tav tm="0">
                                          <p:val>
                                            <p:strVal val="1+#ppt_w/2"/>
                                          </p:val>
                                        </p:tav>
                                        <p:tav tm="100000">
                                          <p:val>
                                            <p:strVal val="#ppt_x"/>
                                          </p:val>
                                        </p:tav>
                                      </p:tavLst>
                                    </p:anim>
                                    <p:anim calcmode="lin" valueType="num">
                                      <p:cBhvr>
                                        <p:cTn id="35" dur="350" fill="hold"/>
                                        <p:tgtEl>
                                          <p:spTgt spid="8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350" fill="hold"/>
                                        <p:tgtEl>
                                          <p:spTgt spid="76"/>
                                        </p:tgtEl>
                                        <p:attrNameLst>
                                          <p:attrName>ppt_x</p:attrName>
                                        </p:attrNameLst>
                                      </p:cBhvr>
                                      <p:tavLst>
                                        <p:tav tm="0">
                                          <p:val>
                                            <p:strVal val="1+#ppt_w/2"/>
                                          </p:val>
                                        </p:tav>
                                        <p:tav tm="100000">
                                          <p:val>
                                            <p:strVal val="#ppt_x"/>
                                          </p:val>
                                        </p:tav>
                                      </p:tavLst>
                                    </p:anim>
                                    <p:anim calcmode="lin" valueType="num">
                                      <p:cBhvr>
                                        <p:cTn id="39" dur="350" fill="hold"/>
                                        <p:tgtEl>
                                          <p:spTgt spid="76"/>
                                        </p:tgtEl>
                                        <p:attrNameLst>
                                          <p:attrName>ppt_y</p:attrName>
                                        </p:attrNameLst>
                                      </p:cBhvr>
                                      <p:tavLst>
                                        <p:tav tm="0">
                                          <p:val>
                                            <p:strVal val="#ppt_y"/>
                                          </p:val>
                                        </p:tav>
                                        <p:tav tm="100000">
                                          <p:val>
                                            <p:strVal val="#ppt_y"/>
                                          </p:val>
                                        </p:tav>
                                      </p:tavLst>
                                    </p:anim>
                                  </p:childTnLst>
                                </p:cTn>
                              </p:par>
                            </p:childTnLst>
                          </p:cTn>
                        </p:par>
                        <p:par>
                          <p:cTn id="40" fill="hold">
                            <p:stCondLst>
                              <p:cond delay="135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350" fill="hold"/>
                                        <p:tgtEl>
                                          <p:spTgt spid="80"/>
                                        </p:tgtEl>
                                        <p:attrNameLst>
                                          <p:attrName>ppt_x</p:attrName>
                                        </p:attrNameLst>
                                      </p:cBhvr>
                                      <p:tavLst>
                                        <p:tav tm="0">
                                          <p:val>
                                            <p:strVal val="1+#ppt_w/2"/>
                                          </p:val>
                                        </p:tav>
                                        <p:tav tm="100000">
                                          <p:val>
                                            <p:strVal val="#ppt_x"/>
                                          </p:val>
                                        </p:tav>
                                      </p:tavLst>
                                    </p:anim>
                                    <p:anim calcmode="lin" valueType="num">
                                      <p:cBhvr>
                                        <p:cTn id="44" dur="350" fill="hold"/>
                                        <p:tgtEl>
                                          <p:spTgt spid="8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anim calcmode="lin" valueType="num">
                                      <p:cBhvr>
                                        <p:cTn id="47" dur="350" fill="hold"/>
                                        <p:tgtEl>
                                          <p:spTgt spid="97"/>
                                        </p:tgtEl>
                                        <p:attrNameLst>
                                          <p:attrName>ppt_x</p:attrName>
                                        </p:attrNameLst>
                                      </p:cBhvr>
                                      <p:tavLst>
                                        <p:tav tm="0">
                                          <p:val>
                                            <p:strVal val="1+#ppt_w/2"/>
                                          </p:val>
                                        </p:tav>
                                        <p:tav tm="100000">
                                          <p:val>
                                            <p:strVal val="#ppt_x"/>
                                          </p:val>
                                        </p:tav>
                                      </p:tavLst>
                                    </p:anim>
                                    <p:anim calcmode="lin" valueType="num">
                                      <p:cBhvr>
                                        <p:cTn id="48" dur="350" fill="hold"/>
                                        <p:tgtEl>
                                          <p:spTgt spid="97"/>
                                        </p:tgtEl>
                                        <p:attrNameLst>
                                          <p:attrName>ppt_y</p:attrName>
                                        </p:attrNameLst>
                                      </p:cBhvr>
                                      <p:tavLst>
                                        <p:tav tm="0">
                                          <p:val>
                                            <p:strVal val="#ppt_y"/>
                                          </p:val>
                                        </p:tav>
                                        <p:tav tm="100000">
                                          <p:val>
                                            <p:strVal val="#ppt_y"/>
                                          </p:val>
                                        </p:tav>
                                      </p:tavLst>
                                    </p:anim>
                                  </p:childTnLst>
                                </p:cTn>
                              </p:par>
                            </p:childTnLst>
                          </p:cTn>
                        </p:par>
                        <p:par>
                          <p:cTn id="49" fill="hold">
                            <p:stCondLst>
                              <p:cond delay="1700"/>
                            </p:stCondLst>
                            <p:childTnLst>
                              <p:par>
                                <p:cTn id="50" presetID="2" presetClass="entr" presetSubtype="2" fill="hold" nodeType="after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p:cTn id="52" dur="350" fill="hold"/>
                                        <p:tgtEl>
                                          <p:spTgt spid="94"/>
                                        </p:tgtEl>
                                        <p:attrNameLst>
                                          <p:attrName>ppt_x</p:attrName>
                                        </p:attrNameLst>
                                      </p:cBhvr>
                                      <p:tavLst>
                                        <p:tav tm="0">
                                          <p:val>
                                            <p:strVal val="1+#ppt_w/2"/>
                                          </p:val>
                                        </p:tav>
                                        <p:tav tm="100000">
                                          <p:val>
                                            <p:strVal val="#ppt_x"/>
                                          </p:val>
                                        </p:tav>
                                      </p:tavLst>
                                    </p:anim>
                                    <p:anim calcmode="lin" valueType="num">
                                      <p:cBhvr>
                                        <p:cTn id="53" dur="350" fill="hold"/>
                                        <p:tgtEl>
                                          <p:spTgt spid="9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98"/>
                                        </p:tgtEl>
                                        <p:attrNameLst>
                                          <p:attrName>style.visibility</p:attrName>
                                        </p:attrNameLst>
                                      </p:cBhvr>
                                      <p:to>
                                        <p:strVal val="visible"/>
                                      </p:to>
                                    </p:set>
                                    <p:anim calcmode="lin" valueType="num">
                                      <p:cBhvr>
                                        <p:cTn id="56" dur="350" fill="hold"/>
                                        <p:tgtEl>
                                          <p:spTgt spid="98"/>
                                        </p:tgtEl>
                                        <p:attrNameLst>
                                          <p:attrName>ppt_x</p:attrName>
                                        </p:attrNameLst>
                                      </p:cBhvr>
                                      <p:tavLst>
                                        <p:tav tm="0">
                                          <p:val>
                                            <p:strVal val="1+#ppt_w/2"/>
                                          </p:val>
                                        </p:tav>
                                        <p:tav tm="100000">
                                          <p:val>
                                            <p:strVal val="#ppt_x"/>
                                          </p:val>
                                        </p:tav>
                                      </p:tavLst>
                                    </p:anim>
                                    <p:anim calcmode="lin" valueType="num">
                                      <p:cBhvr>
                                        <p:cTn id="57" dur="350" fill="hold"/>
                                        <p:tgtEl>
                                          <p:spTgt spid="98"/>
                                        </p:tgtEl>
                                        <p:attrNameLst>
                                          <p:attrName>ppt_y</p:attrName>
                                        </p:attrNameLst>
                                      </p:cBhvr>
                                      <p:tavLst>
                                        <p:tav tm="0">
                                          <p:val>
                                            <p:strVal val="#ppt_y"/>
                                          </p:val>
                                        </p:tav>
                                        <p:tav tm="100000">
                                          <p:val>
                                            <p:strVal val="#ppt_y"/>
                                          </p:val>
                                        </p:tav>
                                      </p:tavLst>
                                    </p:anim>
                                  </p:childTnLst>
                                </p:cTn>
                              </p:par>
                            </p:childTnLst>
                          </p:cTn>
                        </p:par>
                        <p:par>
                          <p:cTn id="58" fill="hold">
                            <p:stCondLst>
                              <p:cond delay="2050"/>
                            </p:stCondLst>
                            <p:childTnLst>
                              <p:par>
                                <p:cTn id="59" presetID="2" presetClass="entr" presetSubtype="2"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p:cTn id="61" dur="350" fill="hold"/>
                                        <p:tgtEl>
                                          <p:spTgt spid="86"/>
                                        </p:tgtEl>
                                        <p:attrNameLst>
                                          <p:attrName>ppt_x</p:attrName>
                                        </p:attrNameLst>
                                      </p:cBhvr>
                                      <p:tavLst>
                                        <p:tav tm="0">
                                          <p:val>
                                            <p:strVal val="1+#ppt_w/2"/>
                                          </p:val>
                                        </p:tav>
                                        <p:tav tm="100000">
                                          <p:val>
                                            <p:strVal val="#ppt_x"/>
                                          </p:val>
                                        </p:tav>
                                      </p:tavLst>
                                    </p:anim>
                                    <p:anim calcmode="lin" valueType="num">
                                      <p:cBhvr>
                                        <p:cTn id="62" dur="350" fill="hold"/>
                                        <p:tgtEl>
                                          <p:spTgt spid="8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350" fill="hold"/>
                                        <p:tgtEl>
                                          <p:spTgt spid="99"/>
                                        </p:tgtEl>
                                        <p:attrNameLst>
                                          <p:attrName>ppt_x</p:attrName>
                                        </p:attrNameLst>
                                      </p:cBhvr>
                                      <p:tavLst>
                                        <p:tav tm="0">
                                          <p:val>
                                            <p:strVal val="1+#ppt_w/2"/>
                                          </p:val>
                                        </p:tav>
                                        <p:tav tm="100000">
                                          <p:val>
                                            <p:strVal val="#ppt_x"/>
                                          </p:val>
                                        </p:tav>
                                      </p:tavLst>
                                    </p:anim>
                                    <p:anim calcmode="lin" valueType="num">
                                      <p:cBhvr>
                                        <p:cTn id="66" dur="35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97" grpId="0"/>
      <p:bldP spid="98" grpId="0"/>
      <p:bldP spid="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ïṧḻiḑê">
            <a:extLst>
              <a:ext uri="{FF2B5EF4-FFF2-40B4-BE49-F238E27FC236}">
                <a16:creationId xmlns:a16="http://schemas.microsoft.com/office/drawing/2014/main" id="{1F99B8EB-4620-4295-BE10-9B2E6A6135C3}"/>
              </a:ext>
            </a:extLst>
          </p:cNvPr>
          <p:cNvSpPr/>
          <p:nvPr/>
        </p:nvSpPr>
        <p:spPr bwMode="auto">
          <a:xfrm>
            <a:off x="1" y="256367"/>
            <a:ext cx="3251199" cy="446628"/>
          </a:xfrm>
          <a:prstGeom prst="homePlate">
            <a:avLst/>
          </a:prstGeom>
          <a:solidFill>
            <a:srgbClr val="F99D33"/>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cxnSp>
        <p:nvCxnSpPr>
          <p:cNvPr id="74" name="Straight Connector 247">
            <a:extLst>
              <a:ext uri="{FF2B5EF4-FFF2-40B4-BE49-F238E27FC236}">
                <a16:creationId xmlns:a16="http://schemas.microsoft.com/office/drawing/2014/main" id="{63B6D28C-F6AC-4D9F-926C-44D90F42825D}"/>
              </a:ext>
            </a:extLst>
          </p:cNvPr>
          <p:cNvCxnSpPr/>
          <p:nvPr/>
        </p:nvCxnSpPr>
        <p:spPr>
          <a:xfrm>
            <a:off x="1041400" y="5651500"/>
            <a:ext cx="10109200" cy="0"/>
          </a:xfrm>
          <a:prstGeom prst="line">
            <a:avLst/>
          </a:prstGeom>
          <a:ln w="19050">
            <a:solidFill>
              <a:srgbClr val="11528D"/>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79" name="Group 74">
            <a:extLst>
              <a:ext uri="{FF2B5EF4-FFF2-40B4-BE49-F238E27FC236}">
                <a16:creationId xmlns:a16="http://schemas.microsoft.com/office/drawing/2014/main" id="{6AB77B6A-AA93-463D-AFB6-06B0BE09D884}"/>
              </a:ext>
            </a:extLst>
          </p:cNvPr>
          <p:cNvGrpSpPr/>
          <p:nvPr/>
        </p:nvGrpSpPr>
        <p:grpSpPr>
          <a:xfrm>
            <a:off x="2177820" y="2052776"/>
            <a:ext cx="1229233" cy="3457220"/>
            <a:chOff x="1634044" y="1304396"/>
            <a:chExt cx="921712" cy="2592315"/>
          </a:xfrm>
          <a:effectLst>
            <a:outerShdw blurRad="50800" dist="38100" dir="2700000" algn="tl" rotWithShape="0">
              <a:prstClr val="black">
                <a:alpha val="40000"/>
              </a:prstClr>
            </a:outerShdw>
          </a:effectLst>
        </p:grpSpPr>
        <p:sp>
          <p:nvSpPr>
            <p:cNvPr id="80" name="Rounded Rectangle 38">
              <a:extLst>
                <a:ext uri="{FF2B5EF4-FFF2-40B4-BE49-F238E27FC236}">
                  <a16:creationId xmlns:a16="http://schemas.microsoft.com/office/drawing/2014/main" id="{20DAA9E4-B8F5-491B-8A0B-B8FFB4570050}"/>
                </a:ext>
              </a:extLst>
            </p:cNvPr>
            <p:cNvSpPr/>
            <p:nvPr/>
          </p:nvSpPr>
          <p:spPr>
            <a:xfrm>
              <a:off x="1634044" y="1304396"/>
              <a:ext cx="921712" cy="2592315"/>
            </a:xfrm>
            <a:prstGeom prst="roundRect">
              <a:avLst>
                <a:gd name="adj" fmla="val 50000"/>
              </a:avLst>
            </a:prstGeom>
            <a:solidFill>
              <a:srgbClr val="F99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bg1"/>
                </a:solidFill>
                <a:cs typeface="+mn-ea"/>
                <a:sym typeface="+mn-lt"/>
              </a:endParaRPr>
            </a:p>
          </p:txBody>
        </p:sp>
        <p:grpSp>
          <p:nvGrpSpPr>
            <p:cNvPr id="81" name="Group 46">
              <a:extLst>
                <a:ext uri="{FF2B5EF4-FFF2-40B4-BE49-F238E27FC236}">
                  <a16:creationId xmlns:a16="http://schemas.microsoft.com/office/drawing/2014/main" id="{8EF9C65F-FA2C-49C8-87D8-48DBE0588ED1}"/>
                </a:ext>
              </a:extLst>
            </p:cNvPr>
            <p:cNvGrpSpPr/>
            <p:nvPr/>
          </p:nvGrpSpPr>
          <p:grpSpPr>
            <a:xfrm>
              <a:off x="1703480" y="3032606"/>
              <a:ext cx="782840" cy="782838"/>
              <a:chOff x="1703480" y="3032606"/>
              <a:chExt cx="782840" cy="782838"/>
            </a:xfrm>
          </p:grpSpPr>
          <p:sp>
            <p:nvSpPr>
              <p:cNvPr id="85" name="Oval 44">
                <a:extLst>
                  <a:ext uri="{FF2B5EF4-FFF2-40B4-BE49-F238E27FC236}">
                    <a16:creationId xmlns:a16="http://schemas.microsoft.com/office/drawing/2014/main" id="{C94FECD5-46D6-44E6-A5C2-C20D68F240F2}"/>
                  </a:ext>
                </a:extLst>
              </p:cNvPr>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sp>
            <p:nvSpPr>
              <p:cNvPr id="86" name="Oval 45">
                <a:extLst>
                  <a:ext uri="{FF2B5EF4-FFF2-40B4-BE49-F238E27FC236}">
                    <a16:creationId xmlns:a16="http://schemas.microsoft.com/office/drawing/2014/main" id="{9A6FE68B-BEDD-42BF-9703-A0D342544056}"/>
                  </a:ext>
                </a:extLst>
              </p:cNvPr>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grpSp>
        <p:grpSp>
          <p:nvGrpSpPr>
            <p:cNvPr id="82" name="Group 61">
              <a:extLst>
                <a:ext uri="{FF2B5EF4-FFF2-40B4-BE49-F238E27FC236}">
                  <a16:creationId xmlns:a16="http://schemas.microsoft.com/office/drawing/2014/main" id="{A821B981-E2D7-4727-97AA-46EC9204DB4A}"/>
                </a:ext>
              </a:extLst>
            </p:cNvPr>
            <p:cNvGrpSpPr/>
            <p:nvPr/>
          </p:nvGrpSpPr>
          <p:grpSpPr>
            <a:xfrm>
              <a:off x="1690918" y="1477217"/>
              <a:ext cx="807968" cy="2012684"/>
              <a:chOff x="1690918" y="1477217"/>
              <a:chExt cx="807968" cy="2012684"/>
            </a:xfrm>
          </p:grpSpPr>
          <p:sp>
            <p:nvSpPr>
              <p:cNvPr id="83" name="Text Placeholder 3">
                <a:extLst>
                  <a:ext uri="{FF2B5EF4-FFF2-40B4-BE49-F238E27FC236}">
                    <a16:creationId xmlns:a16="http://schemas.microsoft.com/office/drawing/2014/main" id="{8B0E1761-B2D0-4E0C-A672-9BBB1C6904B1}"/>
                  </a:ext>
                </a:extLst>
              </p:cNvPr>
              <p:cNvSpPr txBox="1"/>
              <p:nvPr/>
            </p:nvSpPr>
            <p:spPr>
              <a:xfrm>
                <a:off x="1841215" y="3328355"/>
                <a:ext cx="524287" cy="161546"/>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altLang="zh-CN" sz="1400" b="1" noProof="1">
                    <a:solidFill>
                      <a:srgbClr val="F99D33"/>
                    </a:solidFill>
                    <a:cs typeface="+mn-ea"/>
                    <a:sym typeface="+mn-lt"/>
                  </a:rPr>
                  <a:t>keyword</a:t>
                </a:r>
                <a:endParaRPr lang="en-US" sz="1400" b="1" noProof="1">
                  <a:solidFill>
                    <a:srgbClr val="F99D33"/>
                  </a:solidFill>
                  <a:cs typeface="+mn-ea"/>
                  <a:sym typeface="+mn-lt"/>
                </a:endParaRPr>
              </a:p>
            </p:txBody>
          </p:sp>
          <p:sp>
            <p:nvSpPr>
              <p:cNvPr id="84" name="Rectangle 60">
                <a:extLst>
                  <a:ext uri="{FF2B5EF4-FFF2-40B4-BE49-F238E27FC236}">
                    <a16:creationId xmlns:a16="http://schemas.microsoft.com/office/drawing/2014/main" id="{B03D913C-6120-4E21-A0F0-725A89735C40}"/>
                  </a:ext>
                </a:extLst>
              </p:cNvPr>
              <p:cNvSpPr/>
              <p:nvPr/>
            </p:nvSpPr>
            <p:spPr>
              <a:xfrm>
                <a:off x="1690918" y="1477217"/>
                <a:ext cx="807968" cy="479444"/>
              </a:xfrm>
              <a:prstGeom prst="rect">
                <a:avLst/>
              </a:prstGeom>
            </p:spPr>
            <p:txBody>
              <a:bodyPr wrap="none">
                <a:spAutoFit/>
              </a:bodyPr>
              <a:lstStyle/>
              <a:p>
                <a:pPr algn="ctr" defTabSz="1219200" fontAlgn="auto">
                  <a:spcBef>
                    <a:spcPct val="20000"/>
                  </a:spcBef>
                  <a:defRPr/>
                </a:pPr>
                <a:r>
                  <a:rPr lang="en-US" sz="3555" b="1" noProof="1">
                    <a:solidFill>
                      <a:schemeClr val="bg1"/>
                    </a:solidFill>
                    <a:cs typeface="+mn-ea"/>
                    <a:sym typeface="+mn-lt"/>
                  </a:rPr>
                  <a:t>90%</a:t>
                </a:r>
              </a:p>
            </p:txBody>
          </p:sp>
        </p:grpSp>
      </p:grpSp>
      <p:grpSp>
        <p:nvGrpSpPr>
          <p:cNvPr id="87" name="Group 75">
            <a:extLst>
              <a:ext uri="{FF2B5EF4-FFF2-40B4-BE49-F238E27FC236}">
                <a16:creationId xmlns:a16="http://schemas.microsoft.com/office/drawing/2014/main" id="{77FFB2A2-9009-4B63-87C4-18C37AA67E9C}"/>
              </a:ext>
            </a:extLst>
          </p:cNvPr>
          <p:cNvGrpSpPr/>
          <p:nvPr/>
        </p:nvGrpSpPr>
        <p:grpSpPr>
          <a:xfrm>
            <a:off x="3829602" y="2590566"/>
            <a:ext cx="1229233" cy="2919431"/>
            <a:chOff x="2872594" y="1707645"/>
            <a:chExt cx="921712" cy="2189066"/>
          </a:xfrm>
          <a:effectLst>
            <a:outerShdw blurRad="50800" dist="38100" dir="2700000" algn="tl" rotWithShape="0">
              <a:prstClr val="black">
                <a:alpha val="40000"/>
              </a:prstClr>
            </a:outerShdw>
          </a:effectLst>
        </p:grpSpPr>
        <p:sp>
          <p:nvSpPr>
            <p:cNvPr id="88" name="Rounded Rectangle 40">
              <a:extLst>
                <a:ext uri="{FF2B5EF4-FFF2-40B4-BE49-F238E27FC236}">
                  <a16:creationId xmlns:a16="http://schemas.microsoft.com/office/drawing/2014/main" id="{7C654D5E-9266-4578-9FBF-3ED96870D283}"/>
                </a:ext>
              </a:extLst>
            </p:cNvPr>
            <p:cNvSpPr/>
            <p:nvPr/>
          </p:nvSpPr>
          <p:spPr>
            <a:xfrm>
              <a:off x="2872594" y="1707645"/>
              <a:ext cx="921712" cy="2189066"/>
            </a:xfrm>
            <a:prstGeom prst="roundRect">
              <a:avLst>
                <a:gd name="adj" fmla="val 50000"/>
              </a:avLst>
            </a:prstGeom>
            <a:solidFill>
              <a:srgbClr val="A2B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2"/>
                </a:solidFill>
                <a:cs typeface="+mn-ea"/>
                <a:sym typeface="+mn-lt"/>
              </a:endParaRPr>
            </a:p>
          </p:txBody>
        </p:sp>
        <p:grpSp>
          <p:nvGrpSpPr>
            <p:cNvPr id="89" name="Group 47">
              <a:extLst>
                <a:ext uri="{FF2B5EF4-FFF2-40B4-BE49-F238E27FC236}">
                  <a16:creationId xmlns:a16="http://schemas.microsoft.com/office/drawing/2014/main" id="{F1E55590-2AEA-491C-8920-0A63F4AF821E}"/>
                </a:ext>
              </a:extLst>
            </p:cNvPr>
            <p:cNvGrpSpPr/>
            <p:nvPr/>
          </p:nvGrpSpPr>
          <p:grpSpPr>
            <a:xfrm>
              <a:off x="2942030" y="3032606"/>
              <a:ext cx="782840" cy="782838"/>
              <a:chOff x="1703480" y="3032606"/>
              <a:chExt cx="782840" cy="782838"/>
            </a:xfrm>
          </p:grpSpPr>
          <p:sp>
            <p:nvSpPr>
              <p:cNvPr id="93" name="Oval 48">
                <a:extLst>
                  <a:ext uri="{FF2B5EF4-FFF2-40B4-BE49-F238E27FC236}">
                    <a16:creationId xmlns:a16="http://schemas.microsoft.com/office/drawing/2014/main" id="{9A2E8BCC-AE2C-42CA-BA62-E660459C6ECD}"/>
                  </a:ext>
                </a:extLst>
              </p:cNvPr>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sp>
            <p:nvSpPr>
              <p:cNvPr id="94" name="Oval 49">
                <a:extLst>
                  <a:ext uri="{FF2B5EF4-FFF2-40B4-BE49-F238E27FC236}">
                    <a16:creationId xmlns:a16="http://schemas.microsoft.com/office/drawing/2014/main" id="{38872F61-0130-463E-B620-A78FD61176D3}"/>
                  </a:ext>
                </a:extLst>
              </p:cNvPr>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grpSp>
        <p:grpSp>
          <p:nvGrpSpPr>
            <p:cNvPr id="90" name="Group 62">
              <a:extLst>
                <a:ext uri="{FF2B5EF4-FFF2-40B4-BE49-F238E27FC236}">
                  <a16:creationId xmlns:a16="http://schemas.microsoft.com/office/drawing/2014/main" id="{C1D61309-9C38-4266-842C-C9980BDF319B}"/>
                </a:ext>
              </a:extLst>
            </p:cNvPr>
            <p:cNvGrpSpPr/>
            <p:nvPr/>
          </p:nvGrpSpPr>
          <p:grpSpPr>
            <a:xfrm>
              <a:off x="2924183" y="1825998"/>
              <a:ext cx="807968" cy="1678796"/>
              <a:chOff x="1690918" y="1750267"/>
              <a:chExt cx="807968" cy="1678796"/>
            </a:xfrm>
          </p:grpSpPr>
          <p:sp>
            <p:nvSpPr>
              <p:cNvPr id="91" name="Text Placeholder 3">
                <a:extLst>
                  <a:ext uri="{FF2B5EF4-FFF2-40B4-BE49-F238E27FC236}">
                    <a16:creationId xmlns:a16="http://schemas.microsoft.com/office/drawing/2014/main" id="{E7595947-89F9-4D63-85EB-2AFD02C4427E}"/>
                  </a:ext>
                </a:extLst>
              </p:cNvPr>
              <p:cNvSpPr txBox="1"/>
              <p:nvPr/>
            </p:nvSpPr>
            <p:spPr>
              <a:xfrm>
                <a:off x="1828145" y="3267517"/>
                <a:ext cx="533514" cy="161546"/>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altLang="zh-CN" sz="1400" b="1" noProof="1">
                    <a:solidFill>
                      <a:srgbClr val="A2BC38"/>
                    </a:solidFill>
                    <a:cs typeface="+mn-ea"/>
                    <a:sym typeface="+mn-lt"/>
                  </a:rPr>
                  <a:t>keyword</a:t>
                </a:r>
              </a:p>
            </p:txBody>
          </p:sp>
          <p:sp>
            <p:nvSpPr>
              <p:cNvPr id="92" name="Rectangle 64">
                <a:extLst>
                  <a:ext uri="{FF2B5EF4-FFF2-40B4-BE49-F238E27FC236}">
                    <a16:creationId xmlns:a16="http://schemas.microsoft.com/office/drawing/2014/main" id="{C5BD65E0-7CA2-4336-B0FD-4E880AB2C298}"/>
                  </a:ext>
                </a:extLst>
              </p:cNvPr>
              <p:cNvSpPr/>
              <p:nvPr/>
            </p:nvSpPr>
            <p:spPr>
              <a:xfrm>
                <a:off x="1690918" y="1750267"/>
                <a:ext cx="807968" cy="479443"/>
              </a:xfrm>
              <a:prstGeom prst="rect">
                <a:avLst/>
              </a:prstGeom>
            </p:spPr>
            <p:txBody>
              <a:bodyPr wrap="none">
                <a:spAutoFit/>
              </a:bodyPr>
              <a:lstStyle/>
              <a:p>
                <a:pPr algn="ctr" defTabSz="1219200" fontAlgn="auto">
                  <a:spcBef>
                    <a:spcPct val="20000"/>
                  </a:spcBef>
                  <a:defRPr/>
                </a:pPr>
                <a:r>
                  <a:rPr lang="en-US" sz="3555" b="1" noProof="1">
                    <a:solidFill>
                      <a:schemeClr val="bg1"/>
                    </a:solidFill>
                    <a:cs typeface="+mn-ea"/>
                    <a:sym typeface="+mn-lt"/>
                  </a:rPr>
                  <a:t>80%</a:t>
                </a:r>
              </a:p>
            </p:txBody>
          </p:sp>
        </p:grpSp>
      </p:grpSp>
      <p:grpSp>
        <p:nvGrpSpPr>
          <p:cNvPr id="95" name="Group 76">
            <a:extLst>
              <a:ext uri="{FF2B5EF4-FFF2-40B4-BE49-F238E27FC236}">
                <a16:creationId xmlns:a16="http://schemas.microsoft.com/office/drawing/2014/main" id="{60BD3216-AA59-4DCC-B7A6-CFCCCF9C148A}"/>
              </a:ext>
            </a:extLst>
          </p:cNvPr>
          <p:cNvGrpSpPr/>
          <p:nvPr/>
        </p:nvGrpSpPr>
        <p:grpSpPr>
          <a:xfrm>
            <a:off x="5479613" y="1284506"/>
            <a:ext cx="1236237" cy="4225491"/>
            <a:chOff x="4105193" y="728326"/>
            <a:chExt cx="926964" cy="3168385"/>
          </a:xfrm>
          <a:effectLst>
            <a:outerShdw blurRad="50800" dist="38100" dir="2700000" algn="tl" rotWithShape="0">
              <a:prstClr val="black">
                <a:alpha val="40000"/>
              </a:prstClr>
            </a:outerShdw>
          </a:effectLst>
        </p:grpSpPr>
        <p:sp>
          <p:nvSpPr>
            <p:cNvPr id="96" name="Rounded Rectangle 41">
              <a:extLst>
                <a:ext uri="{FF2B5EF4-FFF2-40B4-BE49-F238E27FC236}">
                  <a16:creationId xmlns:a16="http://schemas.microsoft.com/office/drawing/2014/main" id="{2C813367-9730-4AEE-92E9-DD1F6BEAAA58}"/>
                </a:ext>
              </a:extLst>
            </p:cNvPr>
            <p:cNvSpPr/>
            <p:nvPr/>
          </p:nvSpPr>
          <p:spPr>
            <a:xfrm>
              <a:off x="4106521" y="728326"/>
              <a:ext cx="921712" cy="3168385"/>
            </a:xfrm>
            <a:prstGeom prst="roundRect">
              <a:avLst>
                <a:gd name="adj" fmla="val 50000"/>
              </a:avLst>
            </a:prstGeom>
            <a:solidFill>
              <a:srgbClr val="068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2"/>
                </a:solidFill>
                <a:cs typeface="+mn-ea"/>
                <a:sym typeface="+mn-lt"/>
              </a:endParaRPr>
            </a:p>
          </p:txBody>
        </p:sp>
        <p:grpSp>
          <p:nvGrpSpPr>
            <p:cNvPr id="97" name="Group 50">
              <a:extLst>
                <a:ext uri="{FF2B5EF4-FFF2-40B4-BE49-F238E27FC236}">
                  <a16:creationId xmlns:a16="http://schemas.microsoft.com/office/drawing/2014/main" id="{B41FCE28-F8A8-422D-9FDB-D03CE5D200ED}"/>
                </a:ext>
              </a:extLst>
            </p:cNvPr>
            <p:cNvGrpSpPr/>
            <p:nvPr/>
          </p:nvGrpSpPr>
          <p:grpSpPr>
            <a:xfrm>
              <a:off x="4175957" y="3032606"/>
              <a:ext cx="782840" cy="782838"/>
              <a:chOff x="1703480" y="3032606"/>
              <a:chExt cx="782840" cy="782838"/>
            </a:xfrm>
          </p:grpSpPr>
          <p:sp>
            <p:nvSpPr>
              <p:cNvPr id="101" name="Oval 51">
                <a:extLst>
                  <a:ext uri="{FF2B5EF4-FFF2-40B4-BE49-F238E27FC236}">
                    <a16:creationId xmlns:a16="http://schemas.microsoft.com/office/drawing/2014/main" id="{30DB2E82-1EBA-4B10-A813-0A30DEE249A5}"/>
                  </a:ext>
                </a:extLst>
              </p:cNvPr>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sp>
            <p:nvSpPr>
              <p:cNvPr id="102" name="Oval 52">
                <a:extLst>
                  <a:ext uri="{FF2B5EF4-FFF2-40B4-BE49-F238E27FC236}">
                    <a16:creationId xmlns:a16="http://schemas.microsoft.com/office/drawing/2014/main" id="{A569EB39-FEDF-46FA-8C0A-A4FEFDA3BCD5}"/>
                  </a:ext>
                </a:extLst>
              </p:cNvPr>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grpSp>
        <p:grpSp>
          <p:nvGrpSpPr>
            <p:cNvPr id="98" name="Group 65">
              <a:extLst>
                <a:ext uri="{FF2B5EF4-FFF2-40B4-BE49-F238E27FC236}">
                  <a16:creationId xmlns:a16="http://schemas.microsoft.com/office/drawing/2014/main" id="{2DA1C0D7-21D1-4D31-A532-736ECBCC85FB}"/>
                </a:ext>
              </a:extLst>
            </p:cNvPr>
            <p:cNvGrpSpPr/>
            <p:nvPr/>
          </p:nvGrpSpPr>
          <p:grpSpPr>
            <a:xfrm>
              <a:off x="4105193" y="958754"/>
              <a:ext cx="926964" cy="2527322"/>
              <a:chOff x="1636956" y="1174197"/>
              <a:chExt cx="926964" cy="2527322"/>
            </a:xfrm>
          </p:grpSpPr>
          <p:sp>
            <p:nvSpPr>
              <p:cNvPr id="99" name="Text Placeholder 3">
                <a:extLst>
                  <a:ext uri="{FF2B5EF4-FFF2-40B4-BE49-F238E27FC236}">
                    <a16:creationId xmlns:a16="http://schemas.microsoft.com/office/drawing/2014/main" id="{3EBEA927-8D72-466E-B1E5-D93DF3AEF4DA}"/>
                  </a:ext>
                </a:extLst>
              </p:cNvPr>
              <p:cNvSpPr txBox="1"/>
              <p:nvPr/>
            </p:nvSpPr>
            <p:spPr>
              <a:xfrm>
                <a:off x="1837920" y="3539973"/>
                <a:ext cx="515296" cy="161546"/>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altLang="zh-CN" sz="1400" b="1" noProof="1">
                    <a:solidFill>
                      <a:srgbClr val="068F90"/>
                    </a:solidFill>
                    <a:cs typeface="+mn-ea"/>
                    <a:sym typeface="+mn-lt"/>
                  </a:rPr>
                  <a:t>keyword</a:t>
                </a:r>
              </a:p>
            </p:txBody>
          </p:sp>
          <p:sp>
            <p:nvSpPr>
              <p:cNvPr id="100" name="Rectangle 67">
                <a:extLst>
                  <a:ext uri="{FF2B5EF4-FFF2-40B4-BE49-F238E27FC236}">
                    <a16:creationId xmlns:a16="http://schemas.microsoft.com/office/drawing/2014/main" id="{25DB6147-B3F3-4D58-B9D8-4CFC8ACAC23E}"/>
                  </a:ext>
                </a:extLst>
              </p:cNvPr>
              <p:cNvSpPr/>
              <p:nvPr/>
            </p:nvSpPr>
            <p:spPr>
              <a:xfrm>
                <a:off x="1636956" y="1174197"/>
                <a:ext cx="926964" cy="479443"/>
              </a:xfrm>
              <a:prstGeom prst="rect">
                <a:avLst/>
              </a:prstGeom>
            </p:spPr>
            <p:txBody>
              <a:bodyPr wrap="none">
                <a:spAutoFit/>
              </a:bodyPr>
              <a:lstStyle/>
              <a:p>
                <a:pPr algn="ctr" defTabSz="1219200" fontAlgn="auto">
                  <a:spcBef>
                    <a:spcPct val="20000"/>
                  </a:spcBef>
                  <a:defRPr/>
                </a:pPr>
                <a:r>
                  <a:rPr lang="en-US" sz="3555" b="1" noProof="1">
                    <a:solidFill>
                      <a:schemeClr val="bg1"/>
                    </a:solidFill>
                    <a:cs typeface="+mn-ea"/>
                    <a:sym typeface="+mn-lt"/>
                  </a:rPr>
                  <a:t>100%</a:t>
                </a:r>
              </a:p>
            </p:txBody>
          </p:sp>
        </p:grpSp>
      </p:grpSp>
      <p:grpSp>
        <p:nvGrpSpPr>
          <p:cNvPr id="103" name="Group 79">
            <a:extLst>
              <a:ext uri="{FF2B5EF4-FFF2-40B4-BE49-F238E27FC236}">
                <a16:creationId xmlns:a16="http://schemas.microsoft.com/office/drawing/2014/main" id="{27B1BA59-0750-4EE3-A178-B1B31E4E8572}"/>
              </a:ext>
            </a:extLst>
          </p:cNvPr>
          <p:cNvGrpSpPr/>
          <p:nvPr/>
        </p:nvGrpSpPr>
        <p:grpSpPr>
          <a:xfrm>
            <a:off x="8784949" y="2052776"/>
            <a:ext cx="1229233" cy="3457220"/>
            <a:chOff x="6588245" y="1304396"/>
            <a:chExt cx="921712" cy="2592315"/>
          </a:xfrm>
          <a:effectLst>
            <a:outerShdw blurRad="50800" dist="38100" dir="2700000" algn="tl" rotWithShape="0">
              <a:prstClr val="black">
                <a:alpha val="40000"/>
              </a:prstClr>
            </a:outerShdw>
          </a:effectLst>
        </p:grpSpPr>
        <p:sp>
          <p:nvSpPr>
            <p:cNvPr id="104" name="Rounded Rectangle 43">
              <a:extLst>
                <a:ext uri="{FF2B5EF4-FFF2-40B4-BE49-F238E27FC236}">
                  <a16:creationId xmlns:a16="http://schemas.microsoft.com/office/drawing/2014/main" id="{166E09D5-50F1-424D-9825-CA5B3DC34277}"/>
                </a:ext>
              </a:extLst>
            </p:cNvPr>
            <p:cNvSpPr/>
            <p:nvPr/>
          </p:nvSpPr>
          <p:spPr>
            <a:xfrm>
              <a:off x="6588245" y="1304396"/>
              <a:ext cx="921712" cy="2592315"/>
            </a:xfrm>
            <a:prstGeom prst="roundRect">
              <a:avLst>
                <a:gd name="adj" fmla="val 50000"/>
              </a:avLst>
            </a:prstGeom>
            <a:solidFill>
              <a:srgbClr val="4B28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2"/>
                </a:solidFill>
                <a:cs typeface="+mn-ea"/>
                <a:sym typeface="+mn-lt"/>
              </a:endParaRPr>
            </a:p>
          </p:txBody>
        </p:sp>
        <p:grpSp>
          <p:nvGrpSpPr>
            <p:cNvPr id="105" name="Group 56">
              <a:extLst>
                <a:ext uri="{FF2B5EF4-FFF2-40B4-BE49-F238E27FC236}">
                  <a16:creationId xmlns:a16="http://schemas.microsoft.com/office/drawing/2014/main" id="{1A890ADC-4B67-4B28-A751-1F56C5281D46}"/>
                </a:ext>
              </a:extLst>
            </p:cNvPr>
            <p:cNvGrpSpPr/>
            <p:nvPr/>
          </p:nvGrpSpPr>
          <p:grpSpPr>
            <a:xfrm>
              <a:off x="6657681" y="3032606"/>
              <a:ext cx="782840" cy="782838"/>
              <a:chOff x="1703480" y="3032606"/>
              <a:chExt cx="782840" cy="782838"/>
            </a:xfrm>
          </p:grpSpPr>
          <p:sp>
            <p:nvSpPr>
              <p:cNvPr id="109" name="Oval 57">
                <a:extLst>
                  <a:ext uri="{FF2B5EF4-FFF2-40B4-BE49-F238E27FC236}">
                    <a16:creationId xmlns:a16="http://schemas.microsoft.com/office/drawing/2014/main" id="{1F64ECCD-070D-43EE-9649-E87F94C917EA}"/>
                  </a:ext>
                </a:extLst>
              </p:cNvPr>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sp>
            <p:nvSpPr>
              <p:cNvPr id="110" name="Oval 58">
                <a:extLst>
                  <a:ext uri="{FF2B5EF4-FFF2-40B4-BE49-F238E27FC236}">
                    <a16:creationId xmlns:a16="http://schemas.microsoft.com/office/drawing/2014/main" id="{28F6AE60-CD9F-46A0-AD6F-CB1DC72A07D5}"/>
                  </a:ext>
                </a:extLst>
              </p:cNvPr>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grpSp>
        <p:grpSp>
          <p:nvGrpSpPr>
            <p:cNvPr id="106" name="Group 68">
              <a:extLst>
                <a:ext uri="{FF2B5EF4-FFF2-40B4-BE49-F238E27FC236}">
                  <a16:creationId xmlns:a16="http://schemas.microsoft.com/office/drawing/2014/main" id="{2EC512F8-CB33-4FA3-8843-38F073C24AD3}"/>
                </a:ext>
              </a:extLst>
            </p:cNvPr>
            <p:cNvGrpSpPr/>
            <p:nvPr/>
          </p:nvGrpSpPr>
          <p:grpSpPr>
            <a:xfrm>
              <a:off x="6639834" y="1477217"/>
              <a:ext cx="807968" cy="2027579"/>
              <a:chOff x="1690918" y="1477217"/>
              <a:chExt cx="807968" cy="2027579"/>
            </a:xfrm>
          </p:grpSpPr>
          <p:sp>
            <p:nvSpPr>
              <p:cNvPr id="107" name="Text Placeholder 3">
                <a:extLst>
                  <a:ext uri="{FF2B5EF4-FFF2-40B4-BE49-F238E27FC236}">
                    <a16:creationId xmlns:a16="http://schemas.microsoft.com/office/drawing/2014/main" id="{710D2959-FCE1-441A-9936-613C757D8C86}"/>
                  </a:ext>
                </a:extLst>
              </p:cNvPr>
              <p:cNvSpPr txBox="1"/>
              <p:nvPr/>
            </p:nvSpPr>
            <p:spPr>
              <a:xfrm>
                <a:off x="1831301" y="3343250"/>
                <a:ext cx="522568" cy="161546"/>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altLang="zh-CN" sz="1400" b="1" noProof="1">
                    <a:solidFill>
                      <a:srgbClr val="643672"/>
                    </a:solidFill>
                    <a:cs typeface="+mn-ea"/>
                    <a:sym typeface="+mn-lt"/>
                  </a:rPr>
                  <a:t>keyword</a:t>
                </a:r>
              </a:p>
            </p:txBody>
          </p:sp>
          <p:sp>
            <p:nvSpPr>
              <p:cNvPr id="108" name="Rectangle 70">
                <a:extLst>
                  <a:ext uri="{FF2B5EF4-FFF2-40B4-BE49-F238E27FC236}">
                    <a16:creationId xmlns:a16="http://schemas.microsoft.com/office/drawing/2014/main" id="{0E442667-B8B3-48BE-927B-F55A1C4D7C5B}"/>
                  </a:ext>
                </a:extLst>
              </p:cNvPr>
              <p:cNvSpPr/>
              <p:nvPr/>
            </p:nvSpPr>
            <p:spPr>
              <a:xfrm>
                <a:off x="1690918" y="1477217"/>
                <a:ext cx="807968" cy="479443"/>
              </a:xfrm>
              <a:prstGeom prst="rect">
                <a:avLst/>
              </a:prstGeom>
            </p:spPr>
            <p:txBody>
              <a:bodyPr wrap="none">
                <a:spAutoFit/>
              </a:bodyPr>
              <a:lstStyle/>
              <a:p>
                <a:pPr algn="ctr" defTabSz="1219200" fontAlgn="auto">
                  <a:spcBef>
                    <a:spcPct val="20000"/>
                  </a:spcBef>
                  <a:defRPr/>
                </a:pPr>
                <a:r>
                  <a:rPr lang="en-US" sz="3555" b="1" noProof="1">
                    <a:solidFill>
                      <a:schemeClr val="bg1"/>
                    </a:solidFill>
                    <a:cs typeface="+mn-ea"/>
                    <a:sym typeface="+mn-lt"/>
                  </a:rPr>
                  <a:t>90%</a:t>
                </a:r>
              </a:p>
            </p:txBody>
          </p:sp>
        </p:grpSp>
      </p:grpSp>
      <p:grpSp>
        <p:nvGrpSpPr>
          <p:cNvPr id="111" name="Group 78">
            <a:extLst>
              <a:ext uri="{FF2B5EF4-FFF2-40B4-BE49-F238E27FC236}">
                <a16:creationId xmlns:a16="http://schemas.microsoft.com/office/drawing/2014/main" id="{4FF1194B-FBA4-45E8-8C44-3E2136DDA5F5}"/>
              </a:ext>
            </a:extLst>
          </p:cNvPr>
          <p:cNvGrpSpPr/>
          <p:nvPr/>
        </p:nvGrpSpPr>
        <p:grpSpPr>
          <a:xfrm>
            <a:off x="7133167" y="2821048"/>
            <a:ext cx="1229233" cy="2663699"/>
            <a:chOff x="5349694" y="1880466"/>
            <a:chExt cx="921712" cy="1997312"/>
          </a:xfrm>
          <a:effectLst>
            <a:outerShdw blurRad="50800" dist="38100" dir="2700000" algn="tl" rotWithShape="0">
              <a:prstClr val="black">
                <a:alpha val="40000"/>
              </a:prstClr>
            </a:outerShdw>
          </a:effectLst>
        </p:grpSpPr>
        <p:sp>
          <p:nvSpPr>
            <p:cNvPr id="112" name="Rounded Rectangle 42">
              <a:extLst>
                <a:ext uri="{FF2B5EF4-FFF2-40B4-BE49-F238E27FC236}">
                  <a16:creationId xmlns:a16="http://schemas.microsoft.com/office/drawing/2014/main" id="{2656BF89-E896-4700-AB7A-5FFFAB45E701}"/>
                </a:ext>
              </a:extLst>
            </p:cNvPr>
            <p:cNvSpPr/>
            <p:nvPr/>
          </p:nvSpPr>
          <p:spPr>
            <a:xfrm>
              <a:off x="5349694" y="1880466"/>
              <a:ext cx="921712" cy="1997312"/>
            </a:xfrm>
            <a:prstGeom prst="roundRect">
              <a:avLst>
                <a:gd name="adj" fmla="val 50000"/>
              </a:avLst>
            </a:prstGeom>
            <a:solidFill>
              <a:srgbClr val="14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3555" noProof="1">
                <a:solidFill>
                  <a:schemeClr val="accent2"/>
                </a:solidFill>
                <a:cs typeface="+mn-ea"/>
                <a:sym typeface="+mn-lt"/>
              </a:endParaRPr>
            </a:p>
          </p:txBody>
        </p:sp>
        <p:grpSp>
          <p:nvGrpSpPr>
            <p:cNvPr id="113" name="Group 77">
              <a:extLst>
                <a:ext uri="{FF2B5EF4-FFF2-40B4-BE49-F238E27FC236}">
                  <a16:creationId xmlns:a16="http://schemas.microsoft.com/office/drawing/2014/main" id="{11BCDB95-292B-410B-A2E1-6BE96096D59F}"/>
                </a:ext>
              </a:extLst>
            </p:cNvPr>
            <p:cNvGrpSpPr/>
            <p:nvPr/>
          </p:nvGrpSpPr>
          <p:grpSpPr>
            <a:xfrm>
              <a:off x="5409810" y="1960262"/>
              <a:ext cx="797151" cy="1840285"/>
              <a:chOff x="5409810" y="1960262"/>
              <a:chExt cx="797151" cy="1840285"/>
            </a:xfrm>
          </p:grpSpPr>
          <p:grpSp>
            <p:nvGrpSpPr>
              <p:cNvPr id="114" name="Group 53">
                <a:extLst>
                  <a:ext uri="{FF2B5EF4-FFF2-40B4-BE49-F238E27FC236}">
                    <a16:creationId xmlns:a16="http://schemas.microsoft.com/office/drawing/2014/main" id="{3BCCCBFC-55CA-4C60-B02C-E0E5AF931638}"/>
                  </a:ext>
                </a:extLst>
              </p:cNvPr>
              <p:cNvGrpSpPr/>
              <p:nvPr/>
            </p:nvGrpSpPr>
            <p:grpSpPr>
              <a:xfrm>
                <a:off x="5419130" y="3017709"/>
                <a:ext cx="782840" cy="782838"/>
                <a:chOff x="1703480" y="3032606"/>
                <a:chExt cx="782840" cy="782838"/>
              </a:xfrm>
            </p:grpSpPr>
            <p:sp>
              <p:nvSpPr>
                <p:cNvPr id="118" name="Oval 54">
                  <a:extLst>
                    <a:ext uri="{FF2B5EF4-FFF2-40B4-BE49-F238E27FC236}">
                      <a16:creationId xmlns:a16="http://schemas.microsoft.com/office/drawing/2014/main" id="{BF366547-ECB8-46CA-85D1-E4AA420A1901}"/>
                    </a:ext>
                  </a:extLst>
                </p:cNvPr>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sp>
              <p:nvSpPr>
                <p:cNvPr id="119" name="Oval 55">
                  <a:extLst>
                    <a:ext uri="{FF2B5EF4-FFF2-40B4-BE49-F238E27FC236}">
                      <a16:creationId xmlns:a16="http://schemas.microsoft.com/office/drawing/2014/main" id="{94604EA4-7541-4A6C-8C3A-05A2B6CFDB25}"/>
                    </a:ext>
                  </a:extLst>
                </p:cNvPr>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865" noProof="1">
                    <a:solidFill>
                      <a:schemeClr val="accent2"/>
                    </a:solidFill>
                    <a:cs typeface="+mn-ea"/>
                    <a:sym typeface="+mn-lt"/>
                  </a:endParaRPr>
                </a:p>
              </p:txBody>
            </p:sp>
          </p:grpSp>
          <p:grpSp>
            <p:nvGrpSpPr>
              <p:cNvPr id="115" name="Group 71">
                <a:extLst>
                  <a:ext uri="{FF2B5EF4-FFF2-40B4-BE49-F238E27FC236}">
                    <a16:creationId xmlns:a16="http://schemas.microsoft.com/office/drawing/2014/main" id="{291CA14D-D543-4784-A894-6DE87560BA3C}"/>
                  </a:ext>
                </a:extLst>
              </p:cNvPr>
              <p:cNvGrpSpPr/>
              <p:nvPr/>
            </p:nvGrpSpPr>
            <p:grpSpPr>
              <a:xfrm>
                <a:off x="5409810" y="1960262"/>
                <a:ext cx="797151" cy="1529641"/>
                <a:chOff x="1696324" y="1865481"/>
                <a:chExt cx="797151" cy="1529641"/>
              </a:xfrm>
            </p:grpSpPr>
            <p:sp>
              <p:nvSpPr>
                <p:cNvPr id="116" name="Text Placeholder 3">
                  <a:extLst>
                    <a:ext uri="{FF2B5EF4-FFF2-40B4-BE49-F238E27FC236}">
                      <a16:creationId xmlns:a16="http://schemas.microsoft.com/office/drawing/2014/main" id="{3CB4B68F-31BF-4253-921D-6DA3EDBAACEF}"/>
                    </a:ext>
                  </a:extLst>
                </p:cNvPr>
                <p:cNvSpPr txBox="1"/>
                <p:nvPr/>
              </p:nvSpPr>
              <p:spPr>
                <a:xfrm>
                  <a:off x="1840300" y="3233576"/>
                  <a:ext cx="482847" cy="161546"/>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altLang="zh-CN" sz="1400" b="1" noProof="1">
                      <a:solidFill>
                        <a:srgbClr val="145DA2"/>
                      </a:solidFill>
                      <a:cs typeface="+mn-ea"/>
                      <a:sym typeface="+mn-lt"/>
                    </a:rPr>
                    <a:t>keyword</a:t>
                  </a:r>
                </a:p>
              </p:txBody>
            </p:sp>
            <p:sp>
              <p:nvSpPr>
                <p:cNvPr id="117" name="Rectangle 73">
                  <a:extLst>
                    <a:ext uri="{FF2B5EF4-FFF2-40B4-BE49-F238E27FC236}">
                      <a16:creationId xmlns:a16="http://schemas.microsoft.com/office/drawing/2014/main" id="{0FA9851A-45E7-45F3-A4D5-9098B767FC69}"/>
                    </a:ext>
                  </a:extLst>
                </p:cNvPr>
                <p:cNvSpPr/>
                <p:nvPr/>
              </p:nvSpPr>
              <p:spPr>
                <a:xfrm>
                  <a:off x="1696324" y="1865481"/>
                  <a:ext cx="797151" cy="479444"/>
                </a:xfrm>
                <a:prstGeom prst="rect">
                  <a:avLst/>
                </a:prstGeom>
              </p:spPr>
              <p:txBody>
                <a:bodyPr wrap="none">
                  <a:spAutoFit/>
                </a:bodyPr>
                <a:lstStyle/>
                <a:p>
                  <a:pPr algn="ctr" defTabSz="1219200" fontAlgn="auto">
                    <a:spcBef>
                      <a:spcPct val="20000"/>
                    </a:spcBef>
                    <a:defRPr/>
                  </a:pPr>
                  <a:r>
                    <a:rPr lang="en-US" sz="3555" b="1" noProof="1">
                      <a:solidFill>
                        <a:schemeClr val="bg1"/>
                      </a:solidFill>
                      <a:cs typeface="+mn-ea"/>
                      <a:sym typeface="+mn-lt"/>
                    </a:rPr>
                    <a:t>70%</a:t>
                  </a:r>
                </a:p>
              </p:txBody>
            </p:sp>
          </p:grpSp>
        </p:grpSp>
      </p:grpSp>
      <p:sp>
        <p:nvSpPr>
          <p:cNvPr id="120" name="TextBox 107">
            <a:extLst>
              <a:ext uri="{FF2B5EF4-FFF2-40B4-BE49-F238E27FC236}">
                <a16:creationId xmlns:a16="http://schemas.microsoft.com/office/drawing/2014/main" id="{A2DF24A4-840A-4B5A-B71E-E0376B83BEA6}"/>
              </a:ext>
            </a:extLst>
          </p:cNvPr>
          <p:cNvSpPr txBox="1">
            <a:spLocks noChangeArrowheads="1"/>
          </p:cNvSpPr>
          <p:nvPr/>
        </p:nvSpPr>
        <p:spPr bwMode="auto">
          <a:xfrm>
            <a:off x="1033463" y="5719763"/>
            <a:ext cx="10125075" cy="5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7" rIns="91452" bIns="45727">
            <a:spAutoFit/>
          </a:bodyPr>
          <a:lstStyle/>
          <a:p>
            <a:pPr algn="ctr">
              <a:lnSpc>
                <a:spcPct val="120000"/>
              </a:lnSpc>
              <a:buFont typeface="Arial" panose="020B0604020202020204" pitchFamily="34" charset="0"/>
              <a:buNone/>
            </a:pPr>
            <a:r>
              <a:rPr lang="en-US" altLang="zh-CN" sz="1400" dirty="0">
                <a:solidFill>
                  <a:srgbClr val="11528D"/>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rgbClr val="11528D"/>
              </a:solidFill>
              <a:cs typeface="+mn-ea"/>
              <a:sym typeface="+mn-lt"/>
            </a:endParaRPr>
          </a:p>
        </p:txBody>
      </p:sp>
      <p:sp>
        <p:nvSpPr>
          <p:cNvPr id="121" name="文本框 13">
            <a:extLst>
              <a:ext uri="{FF2B5EF4-FFF2-40B4-BE49-F238E27FC236}">
                <a16:creationId xmlns:a16="http://schemas.microsoft.com/office/drawing/2014/main" id="{51701CE0-DD60-430B-B23A-B95CF81CF13F}"/>
              </a:ext>
            </a:extLst>
          </p:cNvPr>
          <p:cNvSpPr txBox="1">
            <a:spLocks noChangeArrowheads="1"/>
          </p:cNvSpPr>
          <p:nvPr/>
        </p:nvSpPr>
        <p:spPr bwMode="auto">
          <a:xfrm>
            <a:off x="2270423" y="2851147"/>
            <a:ext cx="1073150" cy="127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6" tIns="45727" rIns="91456" bIns="45727">
            <a:spAutoFit/>
          </a:bodyPr>
          <a:lstStyle/>
          <a:p>
            <a:pPr>
              <a:lnSpc>
                <a:spcPct val="120000"/>
              </a:lnSpc>
            </a:pPr>
            <a:r>
              <a:rPr lang="en-US" altLang="zh-CN" sz="1300" dirty="0">
                <a:solidFill>
                  <a:schemeClr val="bg1"/>
                </a:solidFill>
                <a:cs typeface="+mn-ea"/>
                <a:sym typeface="+mn-lt"/>
              </a:rPr>
              <a:t>Click here to add content, content to match the title. </a:t>
            </a:r>
            <a:endParaRPr lang="zh-CN" altLang="en-US" sz="1300" dirty="0">
              <a:solidFill>
                <a:schemeClr val="bg1"/>
              </a:solidFill>
              <a:cs typeface="+mn-ea"/>
              <a:sym typeface="+mn-lt"/>
            </a:endParaRPr>
          </a:p>
        </p:txBody>
      </p:sp>
      <p:sp>
        <p:nvSpPr>
          <p:cNvPr id="122" name="文本框 13">
            <a:extLst>
              <a:ext uri="{FF2B5EF4-FFF2-40B4-BE49-F238E27FC236}">
                <a16:creationId xmlns:a16="http://schemas.microsoft.com/office/drawing/2014/main" id="{3164A88A-CC1B-4998-8FFE-93A6CB6F5C1D}"/>
              </a:ext>
            </a:extLst>
          </p:cNvPr>
          <p:cNvSpPr txBox="1">
            <a:spLocks noChangeArrowheads="1"/>
          </p:cNvSpPr>
          <p:nvPr/>
        </p:nvSpPr>
        <p:spPr bwMode="auto">
          <a:xfrm>
            <a:off x="3947988" y="3214257"/>
            <a:ext cx="1057275" cy="127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6" tIns="45727" rIns="91456" bIns="45727">
            <a:spAutoFit/>
          </a:bodyPr>
          <a:lstStyle/>
          <a:p>
            <a:pPr>
              <a:lnSpc>
                <a:spcPct val="120000"/>
              </a:lnSpc>
            </a:pPr>
            <a:r>
              <a:rPr lang="en-US" altLang="zh-CN" sz="1300" dirty="0">
                <a:solidFill>
                  <a:schemeClr val="bg1"/>
                </a:solidFill>
                <a:cs typeface="+mn-ea"/>
                <a:sym typeface="+mn-lt"/>
              </a:rPr>
              <a:t>Click here to add content, content to match the title. </a:t>
            </a:r>
            <a:endParaRPr lang="zh-CN" altLang="en-US" sz="1300" dirty="0">
              <a:solidFill>
                <a:schemeClr val="bg1"/>
              </a:solidFill>
              <a:cs typeface="+mn-ea"/>
              <a:sym typeface="+mn-lt"/>
            </a:endParaRPr>
          </a:p>
        </p:txBody>
      </p:sp>
      <p:sp>
        <p:nvSpPr>
          <p:cNvPr id="123" name="文本框 13">
            <a:extLst>
              <a:ext uri="{FF2B5EF4-FFF2-40B4-BE49-F238E27FC236}">
                <a16:creationId xmlns:a16="http://schemas.microsoft.com/office/drawing/2014/main" id="{096FB37E-2804-425C-9EC5-B96E070D7804}"/>
              </a:ext>
            </a:extLst>
          </p:cNvPr>
          <p:cNvSpPr txBox="1">
            <a:spLocks noChangeArrowheads="1"/>
          </p:cNvSpPr>
          <p:nvPr/>
        </p:nvSpPr>
        <p:spPr bwMode="auto">
          <a:xfrm>
            <a:off x="8926940" y="2917170"/>
            <a:ext cx="1073150" cy="127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6" tIns="45727" rIns="91456" bIns="45727">
            <a:spAutoFit/>
          </a:bodyPr>
          <a:lstStyle/>
          <a:p>
            <a:pPr>
              <a:lnSpc>
                <a:spcPct val="120000"/>
              </a:lnSpc>
            </a:pPr>
            <a:r>
              <a:rPr lang="en-US" altLang="zh-CN" sz="1300" dirty="0">
                <a:solidFill>
                  <a:schemeClr val="bg1"/>
                </a:solidFill>
                <a:cs typeface="+mn-ea"/>
                <a:sym typeface="+mn-lt"/>
              </a:rPr>
              <a:t>Click here to add content, content to match the title. </a:t>
            </a:r>
            <a:endParaRPr lang="zh-CN" altLang="en-US" sz="1300" dirty="0">
              <a:solidFill>
                <a:schemeClr val="bg1"/>
              </a:solidFill>
              <a:cs typeface="+mn-ea"/>
              <a:sym typeface="+mn-lt"/>
            </a:endParaRPr>
          </a:p>
        </p:txBody>
      </p:sp>
      <p:sp>
        <p:nvSpPr>
          <p:cNvPr id="124" name="文本框 13">
            <a:extLst>
              <a:ext uri="{FF2B5EF4-FFF2-40B4-BE49-F238E27FC236}">
                <a16:creationId xmlns:a16="http://schemas.microsoft.com/office/drawing/2014/main" id="{B6E486DC-8917-4064-AB7E-7F6FDB21EE7B}"/>
              </a:ext>
            </a:extLst>
          </p:cNvPr>
          <p:cNvSpPr txBox="1">
            <a:spLocks noChangeArrowheads="1"/>
          </p:cNvSpPr>
          <p:nvPr/>
        </p:nvSpPr>
        <p:spPr bwMode="auto">
          <a:xfrm>
            <a:off x="7282418" y="3463574"/>
            <a:ext cx="1057275" cy="127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6" tIns="45727" rIns="91456" bIns="45727">
            <a:spAutoFit/>
          </a:bodyPr>
          <a:lstStyle/>
          <a:p>
            <a:pPr>
              <a:lnSpc>
                <a:spcPct val="120000"/>
              </a:lnSpc>
            </a:pPr>
            <a:r>
              <a:rPr lang="en-US" altLang="zh-CN" sz="1300" dirty="0">
                <a:solidFill>
                  <a:schemeClr val="bg1"/>
                </a:solidFill>
                <a:cs typeface="+mn-ea"/>
                <a:sym typeface="+mn-lt"/>
              </a:rPr>
              <a:t>Click here to add content, content to match the title. </a:t>
            </a:r>
            <a:endParaRPr lang="zh-CN" altLang="en-US" sz="1300" dirty="0">
              <a:solidFill>
                <a:schemeClr val="bg1"/>
              </a:solidFill>
              <a:cs typeface="+mn-ea"/>
              <a:sym typeface="+mn-lt"/>
            </a:endParaRPr>
          </a:p>
        </p:txBody>
      </p:sp>
      <p:sp>
        <p:nvSpPr>
          <p:cNvPr id="125" name="文本框 13">
            <a:extLst>
              <a:ext uri="{FF2B5EF4-FFF2-40B4-BE49-F238E27FC236}">
                <a16:creationId xmlns:a16="http://schemas.microsoft.com/office/drawing/2014/main" id="{1F913573-364A-4568-8148-61EE807C09E5}"/>
              </a:ext>
            </a:extLst>
          </p:cNvPr>
          <p:cNvSpPr txBox="1">
            <a:spLocks noChangeArrowheads="1"/>
          </p:cNvSpPr>
          <p:nvPr/>
        </p:nvSpPr>
        <p:spPr bwMode="auto">
          <a:xfrm>
            <a:off x="5562600" y="2368550"/>
            <a:ext cx="1057275" cy="127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6" tIns="45727" rIns="91456" bIns="45727">
            <a:spAutoFit/>
          </a:bodyPr>
          <a:lstStyle/>
          <a:p>
            <a:pPr>
              <a:lnSpc>
                <a:spcPct val="120000"/>
              </a:lnSpc>
            </a:pPr>
            <a:r>
              <a:rPr lang="en-US" altLang="zh-CN" sz="1300" dirty="0">
                <a:solidFill>
                  <a:schemeClr val="bg1"/>
                </a:solidFill>
                <a:cs typeface="+mn-ea"/>
                <a:sym typeface="+mn-lt"/>
              </a:rPr>
              <a:t>Click here to add content, content to match the title. </a:t>
            </a:r>
            <a:endParaRPr lang="zh-CN" altLang="en-US" sz="1300" dirty="0">
              <a:solidFill>
                <a:schemeClr val="bg1"/>
              </a:solidFill>
              <a:cs typeface="+mn-ea"/>
              <a:sym typeface="+mn-lt"/>
            </a:endParaRPr>
          </a:p>
        </p:txBody>
      </p:sp>
    </p:spTree>
    <p:extLst>
      <p:ext uri="{BB962C8B-B14F-4D97-AF65-F5344CB8AC3E}">
        <p14:creationId xmlns:p14="http://schemas.microsoft.com/office/powerpoint/2010/main" val="174144043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ppt_x</p:attrName>
                                        </p:attrNameLst>
                                      </p:cBhvr>
                                      <p:tavLst>
                                        <p:tav tm="0">
                                          <p:val>
                                            <p:strVal val="#ppt_x"/>
                                          </p:val>
                                        </p:tav>
                                        <p:tav tm="100000">
                                          <p:val>
                                            <p:strVal val="#ppt_x"/>
                                          </p:val>
                                        </p:tav>
                                      </p:tavLst>
                                    </p:anim>
                                    <p:anim calcmode="lin" valueType="num">
                                      <p:cBhvr>
                                        <p:cTn id="8" dur="500" fill="hold"/>
                                        <p:tgtEl>
                                          <p:spTgt spid="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500" fill="hold"/>
                                        <p:tgtEl>
                                          <p:spTgt spid="87"/>
                                        </p:tgtEl>
                                        <p:attrNameLst>
                                          <p:attrName>ppt_x</p:attrName>
                                        </p:attrNameLst>
                                      </p:cBhvr>
                                      <p:tavLst>
                                        <p:tav tm="0">
                                          <p:val>
                                            <p:strVal val="#ppt_x"/>
                                          </p:val>
                                        </p:tav>
                                        <p:tav tm="100000">
                                          <p:val>
                                            <p:strVal val="#ppt_x"/>
                                          </p:val>
                                        </p:tav>
                                      </p:tavLst>
                                    </p:anim>
                                    <p:anim calcmode="lin" valueType="num">
                                      <p:cBhvr>
                                        <p:cTn id="13" dur="500" fill="hold"/>
                                        <p:tgtEl>
                                          <p:spTgt spid="8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500" fill="hold"/>
                                        <p:tgtEl>
                                          <p:spTgt spid="95"/>
                                        </p:tgtEl>
                                        <p:attrNameLst>
                                          <p:attrName>ppt_x</p:attrName>
                                        </p:attrNameLst>
                                      </p:cBhvr>
                                      <p:tavLst>
                                        <p:tav tm="0">
                                          <p:val>
                                            <p:strVal val="#ppt_x"/>
                                          </p:val>
                                        </p:tav>
                                        <p:tav tm="100000">
                                          <p:val>
                                            <p:strVal val="#ppt_x"/>
                                          </p:val>
                                        </p:tav>
                                      </p:tavLst>
                                    </p:anim>
                                    <p:anim calcmode="lin" valueType="num">
                                      <p:cBhvr>
                                        <p:cTn id="18" dur="500" fill="hold"/>
                                        <p:tgtEl>
                                          <p:spTgt spid="9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p:cTn id="22" dur="500" fill="hold"/>
                                        <p:tgtEl>
                                          <p:spTgt spid="111"/>
                                        </p:tgtEl>
                                        <p:attrNameLst>
                                          <p:attrName>ppt_x</p:attrName>
                                        </p:attrNameLst>
                                      </p:cBhvr>
                                      <p:tavLst>
                                        <p:tav tm="0">
                                          <p:val>
                                            <p:strVal val="#ppt_x"/>
                                          </p:val>
                                        </p:tav>
                                        <p:tav tm="100000">
                                          <p:val>
                                            <p:strVal val="#ppt_x"/>
                                          </p:val>
                                        </p:tav>
                                      </p:tavLst>
                                    </p:anim>
                                    <p:anim calcmode="lin" valueType="num">
                                      <p:cBhvr>
                                        <p:cTn id="23" dur="500" fill="hold"/>
                                        <p:tgtEl>
                                          <p:spTgt spid="1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103"/>
                                        </p:tgtEl>
                                        <p:attrNameLst>
                                          <p:attrName>style.visibility</p:attrName>
                                        </p:attrNameLst>
                                      </p:cBhvr>
                                      <p:to>
                                        <p:strVal val="visible"/>
                                      </p:to>
                                    </p:set>
                                    <p:anim calcmode="lin" valueType="num">
                                      <p:cBhvr>
                                        <p:cTn id="27" dur="500" fill="hold"/>
                                        <p:tgtEl>
                                          <p:spTgt spid="103"/>
                                        </p:tgtEl>
                                        <p:attrNameLst>
                                          <p:attrName>ppt_x</p:attrName>
                                        </p:attrNameLst>
                                      </p:cBhvr>
                                      <p:tavLst>
                                        <p:tav tm="0">
                                          <p:val>
                                            <p:strVal val="#ppt_x"/>
                                          </p:val>
                                        </p:tav>
                                        <p:tav tm="100000">
                                          <p:val>
                                            <p:strVal val="#ppt_x"/>
                                          </p:val>
                                        </p:tav>
                                      </p:tavLst>
                                    </p:anim>
                                    <p:anim calcmode="lin" valueType="num">
                                      <p:cBhvr>
                                        <p:cTn id="28" dur="500" fill="hold"/>
                                        <p:tgtEl>
                                          <p:spTgt spid="10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dissolve">
                                      <p:cBhvr>
                                        <p:cTn id="32" dur="500"/>
                                        <p:tgtEl>
                                          <p:spTgt spid="12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dissolve">
                                      <p:cBhvr>
                                        <p:cTn id="35" dur="500"/>
                                        <p:tgtEl>
                                          <p:spTgt spid="12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dissolve">
                                      <p:cBhvr>
                                        <p:cTn id="38" dur="500"/>
                                        <p:tgtEl>
                                          <p:spTgt spid="12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dissolve">
                                      <p:cBhvr>
                                        <p:cTn id="41" dur="500"/>
                                        <p:tgtEl>
                                          <p:spTgt spid="12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dissolve">
                                      <p:cBhvr>
                                        <p:cTn id="44" dur="500"/>
                                        <p:tgtEl>
                                          <p:spTgt spid="125"/>
                                        </p:tgtEl>
                                      </p:cBhvr>
                                    </p:animEffect>
                                  </p:childTnLst>
                                </p:cTn>
                              </p:par>
                            </p:childTnLst>
                          </p:cTn>
                        </p:par>
                        <p:par>
                          <p:cTn id="45" fill="hold">
                            <p:stCondLst>
                              <p:cond delay="3000"/>
                            </p:stCondLst>
                            <p:childTnLst>
                              <p:par>
                                <p:cTn id="46" presetID="18" presetClass="entr" presetSubtype="3" fill="hold" nodeType="afterEffect">
                                  <p:stCondLst>
                                    <p:cond delay="250"/>
                                  </p:stCondLst>
                                  <p:childTnLst>
                                    <p:set>
                                      <p:cBhvr>
                                        <p:cTn id="47" dur="1" fill="hold">
                                          <p:stCondLst>
                                            <p:cond delay="0"/>
                                          </p:stCondLst>
                                        </p:cTn>
                                        <p:tgtEl>
                                          <p:spTgt spid="74"/>
                                        </p:tgtEl>
                                        <p:attrNameLst>
                                          <p:attrName>style.visibility</p:attrName>
                                        </p:attrNameLst>
                                      </p:cBhvr>
                                      <p:to>
                                        <p:strVal val="visible"/>
                                      </p:to>
                                    </p:set>
                                    <p:animEffect transition="in" filter="strips(upRight)">
                                      <p:cBhvr>
                                        <p:cTn id="48" dur="500"/>
                                        <p:tgtEl>
                                          <p:spTgt spid="74"/>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23" grpId="0"/>
      <p:bldP spid="124" grpId="0"/>
      <p:bldP spid="1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ïṧḻiḑê">
            <a:extLst>
              <a:ext uri="{FF2B5EF4-FFF2-40B4-BE49-F238E27FC236}">
                <a16:creationId xmlns:a16="http://schemas.microsoft.com/office/drawing/2014/main" id="{E6DFCA10-4453-4089-8420-E080F69B2797}"/>
              </a:ext>
            </a:extLst>
          </p:cNvPr>
          <p:cNvSpPr/>
          <p:nvPr/>
        </p:nvSpPr>
        <p:spPr bwMode="auto">
          <a:xfrm>
            <a:off x="1" y="256367"/>
            <a:ext cx="3251199" cy="446628"/>
          </a:xfrm>
          <a:prstGeom prst="homePlate">
            <a:avLst/>
          </a:prstGeom>
          <a:solidFill>
            <a:srgbClr val="F99D33"/>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sp>
        <p:nvSpPr>
          <p:cNvPr id="20" name="Isosceles Triangle 91">
            <a:extLst>
              <a:ext uri="{FF2B5EF4-FFF2-40B4-BE49-F238E27FC236}">
                <a16:creationId xmlns:a16="http://schemas.microsoft.com/office/drawing/2014/main" id="{867EDB87-4DBB-4457-9B7F-A66C05938F2D}"/>
              </a:ext>
            </a:extLst>
          </p:cNvPr>
          <p:cNvSpPr/>
          <p:nvPr/>
        </p:nvSpPr>
        <p:spPr>
          <a:xfrm rot="3600000" flipH="1">
            <a:off x="7575549" y="2928239"/>
            <a:ext cx="463550" cy="40005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cs typeface="+mn-ea"/>
              <a:sym typeface="+mn-lt"/>
            </a:endParaRPr>
          </a:p>
        </p:txBody>
      </p:sp>
      <p:sp>
        <p:nvSpPr>
          <p:cNvPr id="21" name="Donut 92">
            <a:extLst>
              <a:ext uri="{FF2B5EF4-FFF2-40B4-BE49-F238E27FC236}">
                <a16:creationId xmlns:a16="http://schemas.microsoft.com/office/drawing/2014/main" id="{282B45E8-DF52-4936-B54E-F5C1BCB5E476}"/>
              </a:ext>
            </a:extLst>
          </p:cNvPr>
          <p:cNvSpPr/>
          <p:nvPr/>
        </p:nvSpPr>
        <p:spPr>
          <a:xfrm flipH="1">
            <a:off x="6754812" y="2244026"/>
            <a:ext cx="1370012" cy="1370013"/>
          </a:xfrm>
          <a:prstGeom prst="donut">
            <a:avLst>
              <a:gd name="adj" fmla="val 19079"/>
            </a:avLst>
          </a:prstGeom>
          <a:solidFill>
            <a:srgbClr val="A2B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solidFill>
                <a:schemeClr val="tx1"/>
              </a:solidFill>
              <a:cs typeface="+mn-ea"/>
              <a:sym typeface="+mn-lt"/>
            </a:endParaRPr>
          </a:p>
        </p:txBody>
      </p:sp>
      <p:grpSp>
        <p:nvGrpSpPr>
          <p:cNvPr id="23" name="Group 93">
            <a:extLst>
              <a:ext uri="{FF2B5EF4-FFF2-40B4-BE49-F238E27FC236}">
                <a16:creationId xmlns:a16="http://schemas.microsoft.com/office/drawing/2014/main" id="{51C84667-149E-43CB-84D8-3ED96F28F193}"/>
              </a:ext>
            </a:extLst>
          </p:cNvPr>
          <p:cNvGrpSpPr>
            <a:grpSpLocks/>
          </p:cNvGrpSpPr>
          <p:nvPr/>
        </p:nvGrpSpPr>
        <p:grpSpPr bwMode="auto">
          <a:xfrm flipH="1">
            <a:off x="7518399" y="2610739"/>
            <a:ext cx="1671638" cy="423862"/>
            <a:chOff x="1793077" y="1463668"/>
            <a:chExt cx="1371600" cy="347664"/>
          </a:xfrm>
        </p:grpSpPr>
        <p:sp>
          <p:nvSpPr>
            <p:cNvPr id="24" name="Round Same Side Corner Rectangle 94">
              <a:extLst>
                <a:ext uri="{FF2B5EF4-FFF2-40B4-BE49-F238E27FC236}">
                  <a16:creationId xmlns:a16="http://schemas.microsoft.com/office/drawing/2014/main" id="{7C69F4BD-D1A5-42B0-9C99-04725AB46CEB}"/>
                </a:ext>
              </a:extLst>
            </p:cNvPr>
            <p:cNvSpPr/>
            <p:nvPr/>
          </p:nvSpPr>
          <p:spPr>
            <a:xfrm rot="16200000">
              <a:off x="2305045" y="951700"/>
              <a:ext cx="347664" cy="1371600"/>
            </a:xfrm>
            <a:prstGeom prst="round2Same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275" noProof="1">
                <a:solidFill>
                  <a:schemeClr val="bg1"/>
                </a:solidFill>
                <a:cs typeface="+mn-ea"/>
                <a:sym typeface="+mn-lt"/>
              </a:endParaRPr>
            </a:p>
          </p:txBody>
        </p:sp>
        <p:sp>
          <p:nvSpPr>
            <p:cNvPr id="25" name="Text Placeholder 3">
              <a:extLst>
                <a:ext uri="{FF2B5EF4-FFF2-40B4-BE49-F238E27FC236}">
                  <a16:creationId xmlns:a16="http://schemas.microsoft.com/office/drawing/2014/main" id="{62D50836-F520-4602-B445-E63D643A60A5}"/>
                </a:ext>
              </a:extLst>
            </p:cNvPr>
            <p:cNvSpPr txBox="1"/>
            <p:nvPr/>
          </p:nvSpPr>
          <p:spPr>
            <a:xfrm>
              <a:off x="1866096" y="1511152"/>
              <a:ext cx="253849" cy="28715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sz="2275" noProof="1">
                  <a:solidFill>
                    <a:schemeClr val="bg1"/>
                  </a:solidFill>
                  <a:cs typeface="+mn-ea"/>
                  <a:sym typeface="+mn-lt"/>
                </a:rPr>
                <a:t>02</a:t>
              </a:r>
            </a:p>
          </p:txBody>
        </p:sp>
      </p:grpSp>
      <p:sp>
        <p:nvSpPr>
          <p:cNvPr id="26" name="Isosceles Triangle 98">
            <a:extLst>
              <a:ext uri="{FF2B5EF4-FFF2-40B4-BE49-F238E27FC236}">
                <a16:creationId xmlns:a16="http://schemas.microsoft.com/office/drawing/2014/main" id="{0B01B9CF-DCAA-42D5-96A9-0BA03A708AE3}"/>
              </a:ext>
            </a:extLst>
          </p:cNvPr>
          <p:cNvSpPr/>
          <p:nvPr/>
        </p:nvSpPr>
        <p:spPr>
          <a:xfrm rot="3600000" flipH="1">
            <a:off x="7626349" y="4784026"/>
            <a:ext cx="463550" cy="40005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cs typeface="+mn-ea"/>
              <a:sym typeface="+mn-lt"/>
            </a:endParaRPr>
          </a:p>
        </p:txBody>
      </p:sp>
      <p:sp>
        <p:nvSpPr>
          <p:cNvPr id="27" name="Donut 99">
            <a:extLst>
              <a:ext uri="{FF2B5EF4-FFF2-40B4-BE49-F238E27FC236}">
                <a16:creationId xmlns:a16="http://schemas.microsoft.com/office/drawing/2014/main" id="{66FD6669-9C81-4424-86BB-29C8C224E2A8}"/>
              </a:ext>
            </a:extLst>
          </p:cNvPr>
          <p:cNvSpPr/>
          <p:nvPr/>
        </p:nvSpPr>
        <p:spPr>
          <a:xfrm flipH="1">
            <a:off x="6805612" y="4099814"/>
            <a:ext cx="1370012" cy="1370012"/>
          </a:xfrm>
          <a:prstGeom prst="donut">
            <a:avLst>
              <a:gd name="adj" fmla="val 19079"/>
            </a:avLst>
          </a:prstGeom>
          <a:solidFill>
            <a:srgbClr val="14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solidFill>
                <a:schemeClr val="tx1"/>
              </a:solidFill>
              <a:cs typeface="+mn-ea"/>
              <a:sym typeface="+mn-lt"/>
            </a:endParaRPr>
          </a:p>
        </p:txBody>
      </p:sp>
      <p:grpSp>
        <p:nvGrpSpPr>
          <p:cNvPr id="28" name="Group 100">
            <a:extLst>
              <a:ext uri="{FF2B5EF4-FFF2-40B4-BE49-F238E27FC236}">
                <a16:creationId xmlns:a16="http://schemas.microsoft.com/office/drawing/2014/main" id="{E39C8605-9088-4129-8938-63E17B49BC42}"/>
              </a:ext>
            </a:extLst>
          </p:cNvPr>
          <p:cNvGrpSpPr>
            <a:grpSpLocks/>
          </p:cNvGrpSpPr>
          <p:nvPr/>
        </p:nvGrpSpPr>
        <p:grpSpPr bwMode="auto">
          <a:xfrm flipH="1">
            <a:off x="7569199" y="4471289"/>
            <a:ext cx="1671638" cy="423862"/>
            <a:chOff x="1793075" y="1466851"/>
            <a:chExt cx="1371600" cy="347664"/>
          </a:xfrm>
        </p:grpSpPr>
        <p:sp>
          <p:nvSpPr>
            <p:cNvPr id="29" name="Round Same Side Corner Rectangle 101">
              <a:extLst>
                <a:ext uri="{FF2B5EF4-FFF2-40B4-BE49-F238E27FC236}">
                  <a16:creationId xmlns:a16="http://schemas.microsoft.com/office/drawing/2014/main" id="{58CB184F-CFB3-4D68-9A86-D697204A9A8B}"/>
                </a:ext>
              </a:extLst>
            </p:cNvPr>
            <p:cNvSpPr/>
            <p:nvPr/>
          </p:nvSpPr>
          <p:spPr>
            <a:xfrm rot="16200000">
              <a:off x="2305043" y="954883"/>
              <a:ext cx="347664" cy="1371600"/>
            </a:xfrm>
            <a:prstGeom prst="round2Same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275" noProof="1">
                <a:solidFill>
                  <a:schemeClr val="bg1"/>
                </a:solidFill>
                <a:cs typeface="+mn-ea"/>
                <a:sym typeface="+mn-lt"/>
              </a:endParaRPr>
            </a:p>
          </p:txBody>
        </p:sp>
        <p:sp>
          <p:nvSpPr>
            <p:cNvPr id="30" name="Text Placeholder 3">
              <a:extLst>
                <a:ext uri="{FF2B5EF4-FFF2-40B4-BE49-F238E27FC236}">
                  <a16:creationId xmlns:a16="http://schemas.microsoft.com/office/drawing/2014/main" id="{B4C85596-2531-4C07-A9CD-515D6944C07E}"/>
                </a:ext>
              </a:extLst>
            </p:cNvPr>
            <p:cNvSpPr txBox="1"/>
            <p:nvPr/>
          </p:nvSpPr>
          <p:spPr>
            <a:xfrm>
              <a:off x="1859506" y="1504612"/>
              <a:ext cx="267025" cy="28776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sz="2275" noProof="1">
                  <a:solidFill>
                    <a:schemeClr val="bg1"/>
                  </a:solidFill>
                  <a:cs typeface="+mn-ea"/>
                  <a:sym typeface="+mn-lt"/>
                </a:rPr>
                <a:t>04</a:t>
              </a:r>
            </a:p>
          </p:txBody>
        </p:sp>
      </p:grpSp>
      <p:cxnSp>
        <p:nvCxnSpPr>
          <p:cNvPr id="31" name="Straight Connector 108">
            <a:extLst>
              <a:ext uri="{FF2B5EF4-FFF2-40B4-BE49-F238E27FC236}">
                <a16:creationId xmlns:a16="http://schemas.microsoft.com/office/drawing/2014/main" id="{A18E9D83-1928-43EA-A9B2-D2D3A7320569}"/>
              </a:ext>
            </a:extLst>
          </p:cNvPr>
          <p:cNvCxnSpPr/>
          <p:nvPr/>
        </p:nvCxnSpPr>
        <p:spPr>
          <a:xfrm>
            <a:off x="5505449" y="1975739"/>
            <a:ext cx="1320800" cy="684212"/>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2" name="Straight Connector 110">
            <a:extLst>
              <a:ext uri="{FF2B5EF4-FFF2-40B4-BE49-F238E27FC236}">
                <a16:creationId xmlns:a16="http://schemas.microsoft.com/office/drawing/2014/main" id="{3212EC59-5D79-4F88-806B-81EAD8FA94E1}"/>
              </a:ext>
            </a:extLst>
          </p:cNvPr>
          <p:cNvCxnSpPr/>
          <p:nvPr/>
        </p:nvCxnSpPr>
        <p:spPr>
          <a:xfrm rot="10800000" flipV="1">
            <a:off x="5505449" y="3196526"/>
            <a:ext cx="1320800" cy="68580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3" name="Straight Connector 111">
            <a:extLst>
              <a:ext uri="{FF2B5EF4-FFF2-40B4-BE49-F238E27FC236}">
                <a16:creationId xmlns:a16="http://schemas.microsoft.com/office/drawing/2014/main" id="{B0352E7B-A0E4-446E-8EE1-68461C2D467A}"/>
              </a:ext>
            </a:extLst>
          </p:cNvPr>
          <p:cNvCxnSpPr/>
          <p:nvPr/>
        </p:nvCxnSpPr>
        <p:spPr>
          <a:xfrm rot="10800000" flipV="1">
            <a:off x="5505449" y="4953889"/>
            <a:ext cx="1320800" cy="684212"/>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4" name="Straight Connector 112">
            <a:extLst>
              <a:ext uri="{FF2B5EF4-FFF2-40B4-BE49-F238E27FC236}">
                <a16:creationId xmlns:a16="http://schemas.microsoft.com/office/drawing/2014/main" id="{46D5964B-A709-4BEE-A2D1-2DE3EA186232}"/>
              </a:ext>
            </a:extLst>
          </p:cNvPr>
          <p:cNvCxnSpPr/>
          <p:nvPr/>
        </p:nvCxnSpPr>
        <p:spPr>
          <a:xfrm>
            <a:off x="5505449" y="3933126"/>
            <a:ext cx="1320800" cy="684213"/>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5" name="Isosceles Triangle 114">
            <a:extLst>
              <a:ext uri="{FF2B5EF4-FFF2-40B4-BE49-F238E27FC236}">
                <a16:creationId xmlns:a16="http://schemas.microsoft.com/office/drawing/2014/main" id="{C5232999-091A-40AD-BF3E-CD628EB93283}"/>
              </a:ext>
            </a:extLst>
          </p:cNvPr>
          <p:cNvSpPr/>
          <p:nvPr/>
        </p:nvSpPr>
        <p:spPr>
          <a:xfrm rot="18000000">
            <a:off x="4262437" y="1975739"/>
            <a:ext cx="463550" cy="40005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cs typeface="+mn-ea"/>
              <a:sym typeface="+mn-lt"/>
            </a:endParaRPr>
          </a:p>
        </p:txBody>
      </p:sp>
      <p:sp>
        <p:nvSpPr>
          <p:cNvPr id="36" name="Donut 115">
            <a:extLst>
              <a:ext uri="{FF2B5EF4-FFF2-40B4-BE49-F238E27FC236}">
                <a16:creationId xmlns:a16="http://schemas.microsoft.com/office/drawing/2014/main" id="{23568C17-3B1C-4E09-9D15-6A598D1704AD}"/>
              </a:ext>
            </a:extLst>
          </p:cNvPr>
          <p:cNvSpPr/>
          <p:nvPr/>
        </p:nvSpPr>
        <p:spPr>
          <a:xfrm>
            <a:off x="4176712" y="1289939"/>
            <a:ext cx="1370012" cy="1370012"/>
          </a:xfrm>
          <a:prstGeom prst="donut">
            <a:avLst>
              <a:gd name="adj" fmla="val 19079"/>
            </a:avLst>
          </a:prstGeom>
          <a:solidFill>
            <a:srgbClr val="F99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solidFill>
                <a:schemeClr val="tx1"/>
              </a:solidFill>
              <a:cs typeface="+mn-ea"/>
              <a:sym typeface="+mn-lt"/>
            </a:endParaRPr>
          </a:p>
        </p:txBody>
      </p:sp>
      <p:grpSp>
        <p:nvGrpSpPr>
          <p:cNvPr id="37" name="Group 54">
            <a:extLst>
              <a:ext uri="{FF2B5EF4-FFF2-40B4-BE49-F238E27FC236}">
                <a16:creationId xmlns:a16="http://schemas.microsoft.com/office/drawing/2014/main" id="{B42A499C-B9E2-409E-8CFB-F6A082F61138}"/>
              </a:ext>
            </a:extLst>
          </p:cNvPr>
          <p:cNvGrpSpPr>
            <a:grpSpLocks/>
          </p:cNvGrpSpPr>
          <p:nvPr/>
        </p:nvGrpSpPr>
        <p:grpSpPr bwMode="auto">
          <a:xfrm>
            <a:off x="3111499" y="1661414"/>
            <a:ext cx="1671638" cy="423862"/>
            <a:chOff x="1793078" y="1466850"/>
            <a:chExt cx="1371600" cy="347664"/>
          </a:xfrm>
        </p:grpSpPr>
        <p:sp>
          <p:nvSpPr>
            <p:cNvPr id="38" name="Round Same Side Corner Rectangle 117">
              <a:extLst>
                <a:ext uri="{FF2B5EF4-FFF2-40B4-BE49-F238E27FC236}">
                  <a16:creationId xmlns:a16="http://schemas.microsoft.com/office/drawing/2014/main" id="{3EED1951-D80C-41FF-B172-7F21DB89BBD9}"/>
                </a:ext>
              </a:extLst>
            </p:cNvPr>
            <p:cNvSpPr/>
            <p:nvPr/>
          </p:nvSpPr>
          <p:spPr>
            <a:xfrm rot="16200000">
              <a:off x="2305046" y="954882"/>
              <a:ext cx="347664" cy="1371600"/>
            </a:xfrm>
            <a:prstGeom prst="round2Same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275" noProof="1">
                <a:solidFill>
                  <a:schemeClr val="bg1"/>
                </a:solidFill>
                <a:cs typeface="+mn-ea"/>
                <a:sym typeface="+mn-lt"/>
              </a:endParaRPr>
            </a:p>
          </p:txBody>
        </p:sp>
        <p:sp>
          <p:nvSpPr>
            <p:cNvPr id="39" name="Text Placeholder 3">
              <a:extLst>
                <a:ext uri="{FF2B5EF4-FFF2-40B4-BE49-F238E27FC236}">
                  <a16:creationId xmlns:a16="http://schemas.microsoft.com/office/drawing/2014/main" id="{3CEEA5D6-B2F7-4520-9978-8ED126490585}"/>
                </a:ext>
              </a:extLst>
            </p:cNvPr>
            <p:cNvSpPr txBox="1"/>
            <p:nvPr/>
          </p:nvSpPr>
          <p:spPr>
            <a:xfrm>
              <a:off x="1898213" y="1492199"/>
              <a:ext cx="211761" cy="28715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sz="2275" noProof="1">
                  <a:solidFill>
                    <a:schemeClr val="bg1"/>
                  </a:solidFill>
                  <a:cs typeface="+mn-ea"/>
                  <a:sym typeface="+mn-lt"/>
                </a:rPr>
                <a:t>01</a:t>
              </a:r>
            </a:p>
          </p:txBody>
        </p:sp>
      </p:grpSp>
      <p:sp>
        <p:nvSpPr>
          <p:cNvPr id="40" name="Isosceles Triangle 121">
            <a:extLst>
              <a:ext uri="{FF2B5EF4-FFF2-40B4-BE49-F238E27FC236}">
                <a16:creationId xmlns:a16="http://schemas.microsoft.com/office/drawing/2014/main" id="{81CBC81B-C055-43CB-BBD8-96A459107962}"/>
              </a:ext>
            </a:extLst>
          </p:cNvPr>
          <p:cNvSpPr/>
          <p:nvPr/>
        </p:nvSpPr>
        <p:spPr>
          <a:xfrm rot="18000000">
            <a:off x="4262437" y="3882326"/>
            <a:ext cx="463550" cy="40005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cs typeface="+mn-ea"/>
              <a:sym typeface="+mn-lt"/>
            </a:endParaRPr>
          </a:p>
        </p:txBody>
      </p:sp>
      <p:sp>
        <p:nvSpPr>
          <p:cNvPr id="41" name="Donut 122">
            <a:extLst>
              <a:ext uri="{FF2B5EF4-FFF2-40B4-BE49-F238E27FC236}">
                <a16:creationId xmlns:a16="http://schemas.microsoft.com/office/drawing/2014/main" id="{1AB72785-2290-4766-8AA4-7C6E14713689}"/>
              </a:ext>
            </a:extLst>
          </p:cNvPr>
          <p:cNvSpPr/>
          <p:nvPr/>
        </p:nvSpPr>
        <p:spPr>
          <a:xfrm>
            <a:off x="4176712" y="3196526"/>
            <a:ext cx="1370012" cy="1370013"/>
          </a:xfrm>
          <a:prstGeom prst="donut">
            <a:avLst>
              <a:gd name="adj" fmla="val 19079"/>
            </a:avLst>
          </a:prstGeom>
          <a:solidFill>
            <a:srgbClr val="068F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solidFill>
                <a:schemeClr val="tx1"/>
              </a:solidFill>
              <a:cs typeface="+mn-ea"/>
              <a:sym typeface="+mn-lt"/>
            </a:endParaRPr>
          </a:p>
        </p:txBody>
      </p:sp>
      <p:grpSp>
        <p:nvGrpSpPr>
          <p:cNvPr id="42" name="Group 79">
            <a:extLst>
              <a:ext uri="{FF2B5EF4-FFF2-40B4-BE49-F238E27FC236}">
                <a16:creationId xmlns:a16="http://schemas.microsoft.com/office/drawing/2014/main" id="{3E55A675-D427-49A7-A693-40FEEB71EF23}"/>
              </a:ext>
            </a:extLst>
          </p:cNvPr>
          <p:cNvGrpSpPr>
            <a:grpSpLocks/>
          </p:cNvGrpSpPr>
          <p:nvPr/>
        </p:nvGrpSpPr>
        <p:grpSpPr bwMode="auto">
          <a:xfrm>
            <a:off x="3111499" y="3568001"/>
            <a:ext cx="1671638" cy="423863"/>
            <a:chOff x="1793079" y="1466851"/>
            <a:chExt cx="1371600" cy="347664"/>
          </a:xfrm>
        </p:grpSpPr>
        <p:sp>
          <p:nvSpPr>
            <p:cNvPr id="43" name="Round Same Side Corner Rectangle 124">
              <a:extLst>
                <a:ext uri="{FF2B5EF4-FFF2-40B4-BE49-F238E27FC236}">
                  <a16:creationId xmlns:a16="http://schemas.microsoft.com/office/drawing/2014/main" id="{487F03A7-74A9-4A90-A3D8-124354D11B7D}"/>
                </a:ext>
              </a:extLst>
            </p:cNvPr>
            <p:cNvSpPr/>
            <p:nvPr/>
          </p:nvSpPr>
          <p:spPr>
            <a:xfrm rot="16200000">
              <a:off x="2305047" y="954883"/>
              <a:ext cx="347664" cy="1371600"/>
            </a:xfrm>
            <a:prstGeom prst="round2Same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275" noProof="1">
                <a:solidFill>
                  <a:schemeClr val="bg1"/>
                </a:solidFill>
                <a:cs typeface="+mn-ea"/>
                <a:sym typeface="+mn-lt"/>
              </a:endParaRPr>
            </a:p>
          </p:txBody>
        </p:sp>
        <p:sp>
          <p:nvSpPr>
            <p:cNvPr id="44" name="Text Placeholder 3">
              <a:extLst>
                <a:ext uri="{FF2B5EF4-FFF2-40B4-BE49-F238E27FC236}">
                  <a16:creationId xmlns:a16="http://schemas.microsoft.com/office/drawing/2014/main" id="{0303A0D7-5B70-4751-A469-FA718C3218DC}"/>
                </a:ext>
              </a:extLst>
            </p:cNvPr>
            <p:cNvSpPr txBox="1"/>
            <p:nvPr/>
          </p:nvSpPr>
          <p:spPr>
            <a:xfrm>
              <a:off x="1888898" y="1505220"/>
              <a:ext cx="252535" cy="28715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sz="2275" noProof="1">
                  <a:solidFill>
                    <a:schemeClr val="bg1"/>
                  </a:solidFill>
                  <a:cs typeface="+mn-ea"/>
                  <a:sym typeface="+mn-lt"/>
                </a:rPr>
                <a:t>03</a:t>
              </a:r>
            </a:p>
          </p:txBody>
        </p:sp>
      </p:grpSp>
      <p:sp>
        <p:nvSpPr>
          <p:cNvPr id="45" name="Isosceles Triangle 128">
            <a:extLst>
              <a:ext uri="{FF2B5EF4-FFF2-40B4-BE49-F238E27FC236}">
                <a16:creationId xmlns:a16="http://schemas.microsoft.com/office/drawing/2014/main" id="{06827FE0-F570-484B-8FA2-DFF87C787300}"/>
              </a:ext>
            </a:extLst>
          </p:cNvPr>
          <p:cNvSpPr/>
          <p:nvPr/>
        </p:nvSpPr>
        <p:spPr>
          <a:xfrm rot="18000000">
            <a:off x="4263231" y="5788120"/>
            <a:ext cx="461962" cy="40005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cs typeface="+mn-ea"/>
              <a:sym typeface="+mn-lt"/>
            </a:endParaRPr>
          </a:p>
        </p:txBody>
      </p:sp>
      <p:sp>
        <p:nvSpPr>
          <p:cNvPr id="46" name="Donut 129">
            <a:extLst>
              <a:ext uri="{FF2B5EF4-FFF2-40B4-BE49-F238E27FC236}">
                <a16:creationId xmlns:a16="http://schemas.microsoft.com/office/drawing/2014/main" id="{978C4B07-9965-49DA-BA93-03792AF0CB1C}"/>
              </a:ext>
            </a:extLst>
          </p:cNvPr>
          <p:cNvSpPr/>
          <p:nvPr/>
        </p:nvSpPr>
        <p:spPr>
          <a:xfrm>
            <a:off x="4176712" y="5103114"/>
            <a:ext cx="1370012" cy="1370012"/>
          </a:xfrm>
          <a:prstGeom prst="donut">
            <a:avLst>
              <a:gd name="adj" fmla="val 19079"/>
            </a:avLst>
          </a:prstGeom>
          <a:solidFill>
            <a:srgbClr val="643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705" noProof="1">
              <a:solidFill>
                <a:schemeClr val="tx1"/>
              </a:solidFill>
              <a:cs typeface="+mn-ea"/>
              <a:sym typeface="+mn-lt"/>
            </a:endParaRPr>
          </a:p>
        </p:txBody>
      </p:sp>
      <p:grpSp>
        <p:nvGrpSpPr>
          <p:cNvPr id="47" name="Group 86">
            <a:extLst>
              <a:ext uri="{FF2B5EF4-FFF2-40B4-BE49-F238E27FC236}">
                <a16:creationId xmlns:a16="http://schemas.microsoft.com/office/drawing/2014/main" id="{CE6203C5-8E12-4569-98E7-BBE112C160F0}"/>
              </a:ext>
            </a:extLst>
          </p:cNvPr>
          <p:cNvGrpSpPr>
            <a:grpSpLocks/>
          </p:cNvGrpSpPr>
          <p:nvPr/>
        </p:nvGrpSpPr>
        <p:grpSpPr bwMode="auto">
          <a:xfrm>
            <a:off x="3111499" y="5474589"/>
            <a:ext cx="1671638" cy="423862"/>
            <a:chOff x="1793079" y="1466851"/>
            <a:chExt cx="1371600" cy="347664"/>
          </a:xfrm>
        </p:grpSpPr>
        <p:sp>
          <p:nvSpPr>
            <p:cNvPr id="48" name="Round Same Side Corner Rectangle 131">
              <a:extLst>
                <a:ext uri="{FF2B5EF4-FFF2-40B4-BE49-F238E27FC236}">
                  <a16:creationId xmlns:a16="http://schemas.microsoft.com/office/drawing/2014/main" id="{5666264F-DC71-48D3-A821-E2FCED24EE55}"/>
                </a:ext>
              </a:extLst>
            </p:cNvPr>
            <p:cNvSpPr/>
            <p:nvPr/>
          </p:nvSpPr>
          <p:spPr>
            <a:xfrm rot="16200000">
              <a:off x="2305047" y="954883"/>
              <a:ext cx="347664" cy="1371600"/>
            </a:xfrm>
            <a:prstGeom prst="round2Same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275" noProof="1">
                <a:solidFill>
                  <a:schemeClr val="bg1"/>
                </a:solidFill>
                <a:cs typeface="+mn-ea"/>
                <a:sym typeface="+mn-lt"/>
              </a:endParaRPr>
            </a:p>
          </p:txBody>
        </p:sp>
        <p:sp>
          <p:nvSpPr>
            <p:cNvPr id="49" name="Text Placeholder 3">
              <a:extLst>
                <a:ext uri="{FF2B5EF4-FFF2-40B4-BE49-F238E27FC236}">
                  <a16:creationId xmlns:a16="http://schemas.microsoft.com/office/drawing/2014/main" id="{F82CC62C-DE90-4A0C-A580-7A2A47045155}"/>
                </a:ext>
              </a:extLst>
            </p:cNvPr>
            <p:cNvSpPr txBox="1"/>
            <p:nvPr/>
          </p:nvSpPr>
          <p:spPr>
            <a:xfrm>
              <a:off x="1887583" y="1505221"/>
              <a:ext cx="255165" cy="28715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auto">
                <a:spcBef>
                  <a:spcPct val="20000"/>
                </a:spcBef>
                <a:defRPr/>
              </a:pPr>
              <a:r>
                <a:rPr lang="en-US" sz="2275" noProof="1">
                  <a:solidFill>
                    <a:schemeClr val="bg1"/>
                  </a:solidFill>
                  <a:cs typeface="+mn-ea"/>
                  <a:sym typeface="+mn-lt"/>
                </a:rPr>
                <a:t>05</a:t>
              </a:r>
            </a:p>
          </p:txBody>
        </p:sp>
      </p:grpSp>
      <p:sp>
        <p:nvSpPr>
          <p:cNvPr id="54" name="TextBox 23">
            <a:extLst>
              <a:ext uri="{FF2B5EF4-FFF2-40B4-BE49-F238E27FC236}">
                <a16:creationId xmlns:a16="http://schemas.microsoft.com/office/drawing/2014/main" id="{C4959D14-EA68-4F44-BC1F-7FDB0978915F}"/>
              </a:ext>
            </a:extLst>
          </p:cNvPr>
          <p:cNvSpPr txBox="1"/>
          <p:nvPr/>
        </p:nvSpPr>
        <p:spPr>
          <a:xfrm>
            <a:off x="811212" y="1850326"/>
            <a:ext cx="2341562" cy="625171"/>
          </a:xfrm>
          <a:prstGeom prst="rect">
            <a:avLst/>
          </a:prstGeom>
          <a:noFill/>
        </p:spPr>
        <p:txBody>
          <a:bodyPr>
            <a:spAutoFit/>
          </a:bodyPr>
          <a:lstStyle>
            <a:defPPr>
              <a:defRPr lang="zh-CN"/>
            </a:defPPr>
            <a:lvl1pPr>
              <a:lnSpc>
                <a:spcPct val="150000"/>
              </a:lnSpc>
              <a:defRPr sz="1200">
                <a:solidFill>
                  <a:schemeClr val="tx1">
                    <a:lumMod val="65000"/>
                    <a:lumOff val="35000"/>
                  </a:schemeClr>
                </a:solidFill>
                <a:latin typeface="+mj-ea"/>
                <a:ea typeface="+mj-ea"/>
                <a:cs typeface="+mn-ea"/>
              </a:defRPr>
            </a:lvl1pPr>
          </a:lstStyle>
          <a:p>
            <a:pPr algn="r" fontAlgn="auto">
              <a:lnSpc>
                <a:spcPct val="130000"/>
              </a:lnSpc>
            </a:pPr>
            <a:r>
              <a:rPr lang="en-US" altLang="zh-CN" sz="1400" dirty="0">
                <a:solidFill>
                  <a:srgbClr val="11528D"/>
                </a:solidFill>
                <a:latin typeface="+mn-lt"/>
                <a:ea typeface="+mn-ea"/>
                <a:sym typeface="+mn-lt"/>
              </a:rPr>
              <a:t>Click here to add content, content to match the title. </a:t>
            </a:r>
            <a:endParaRPr lang="zh-CN" altLang="zh-CN" noProof="1">
              <a:solidFill>
                <a:srgbClr val="11528D"/>
              </a:solidFill>
              <a:latin typeface="+mn-lt"/>
              <a:ea typeface="+mn-ea"/>
              <a:sym typeface="+mn-lt"/>
            </a:endParaRPr>
          </a:p>
        </p:txBody>
      </p:sp>
      <p:sp>
        <p:nvSpPr>
          <p:cNvPr id="55" name="TextBox 24">
            <a:extLst>
              <a:ext uri="{FF2B5EF4-FFF2-40B4-BE49-F238E27FC236}">
                <a16:creationId xmlns:a16="http://schemas.microsoft.com/office/drawing/2014/main" id="{8215FC03-E9BC-48E8-950F-FE078D39C179}"/>
              </a:ext>
            </a:extLst>
          </p:cNvPr>
          <p:cNvSpPr txBox="1"/>
          <p:nvPr/>
        </p:nvSpPr>
        <p:spPr>
          <a:xfrm>
            <a:off x="1853315" y="1585214"/>
            <a:ext cx="1299459" cy="338554"/>
          </a:xfrm>
          <a:prstGeom prst="rect">
            <a:avLst/>
          </a:prstGeom>
          <a:noFill/>
        </p:spPr>
        <p:txBody>
          <a:bodyPr wrap="none">
            <a:spAutoFit/>
          </a:bodyPr>
          <a:lstStyle/>
          <a:p>
            <a:pPr algn="r" fontAlgn="auto"/>
            <a:r>
              <a:rPr lang="en-US" altLang="zh-CN" sz="1600" b="1" noProof="1">
                <a:solidFill>
                  <a:srgbClr val="11528D"/>
                </a:solidFill>
                <a:cs typeface="+mn-ea"/>
                <a:sym typeface="+mn-lt"/>
              </a:rPr>
              <a:t>Add title text</a:t>
            </a:r>
            <a:endParaRPr lang="zh-CN" altLang="en-US" sz="1600" b="1" noProof="1">
              <a:solidFill>
                <a:srgbClr val="11528D"/>
              </a:solidFill>
              <a:cs typeface="+mn-ea"/>
              <a:sym typeface="+mn-lt"/>
            </a:endParaRPr>
          </a:p>
        </p:txBody>
      </p:sp>
      <p:sp>
        <p:nvSpPr>
          <p:cNvPr id="60" name="TextBox 23">
            <a:extLst>
              <a:ext uri="{FF2B5EF4-FFF2-40B4-BE49-F238E27FC236}">
                <a16:creationId xmlns:a16="http://schemas.microsoft.com/office/drawing/2014/main" id="{122D916B-3E32-4E94-A29E-F3E411F24A64}"/>
              </a:ext>
            </a:extLst>
          </p:cNvPr>
          <p:cNvSpPr txBox="1"/>
          <p:nvPr/>
        </p:nvSpPr>
        <p:spPr>
          <a:xfrm>
            <a:off x="783429" y="3782083"/>
            <a:ext cx="2341562" cy="625171"/>
          </a:xfrm>
          <a:prstGeom prst="rect">
            <a:avLst/>
          </a:prstGeom>
          <a:noFill/>
        </p:spPr>
        <p:txBody>
          <a:bodyPr>
            <a:spAutoFit/>
          </a:bodyPr>
          <a:lstStyle>
            <a:defPPr>
              <a:defRPr lang="zh-CN"/>
            </a:defPPr>
            <a:lvl1pPr>
              <a:lnSpc>
                <a:spcPct val="150000"/>
              </a:lnSpc>
              <a:defRPr sz="1200">
                <a:solidFill>
                  <a:schemeClr val="tx1">
                    <a:lumMod val="65000"/>
                    <a:lumOff val="35000"/>
                  </a:schemeClr>
                </a:solidFill>
                <a:latin typeface="+mj-ea"/>
                <a:ea typeface="+mj-ea"/>
                <a:cs typeface="+mn-ea"/>
              </a:defRPr>
            </a:lvl1pPr>
          </a:lstStyle>
          <a:p>
            <a:pPr algn="r" fontAlgn="auto">
              <a:lnSpc>
                <a:spcPct val="130000"/>
              </a:lnSpc>
            </a:pPr>
            <a:r>
              <a:rPr lang="en-US" altLang="zh-CN" sz="1400" dirty="0">
                <a:solidFill>
                  <a:srgbClr val="11528D"/>
                </a:solidFill>
                <a:latin typeface="+mn-lt"/>
                <a:ea typeface="+mn-ea"/>
                <a:sym typeface="+mn-lt"/>
              </a:rPr>
              <a:t>Click here to add content, content to match the title. </a:t>
            </a:r>
            <a:endParaRPr lang="zh-CN" altLang="zh-CN" noProof="1">
              <a:solidFill>
                <a:srgbClr val="11528D"/>
              </a:solidFill>
              <a:latin typeface="+mn-lt"/>
              <a:ea typeface="+mn-ea"/>
              <a:sym typeface="+mn-lt"/>
            </a:endParaRPr>
          </a:p>
        </p:txBody>
      </p:sp>
      <p:sp>
        <p:nvSpPr>
          <p:cNvPr id="61" name="TextBox 24">
            <a:extLst>
              <a:ext uri="{FF2B5EF4-FFF2-40B4-BE49-F238E27FC236}">
                <a16:creationId xmlns:a16="http://schemas.microsoft.com/office/drawing/2014/main" id="{5E4C6681-0314-48BE-BC28-88802B5AF875}"/>
              </a:ext>
            </a:extLst>
          </p:cNvPr>
          <p:cNvSpPr txBox="1"/>
          <p:nvPr/>
        </p:nvSpPr>
        <p:spPr>
          <a:xfrm>
            <a:off x="1825532" y="3516971"/>
            <a:ext cx="1299459" cy="338554"/>
          </a:xfrm>
          <a:prstGeom prst="rect">
            <a:avLst/>
          </a:prstGeom>
          <a:noFill/>
        </p:spPr>
        <p:txBody>
          <a:bodyPr wrap="none">
            <a:spAutoFit/>
          </a:bodyPr>
          <a:lstStyle/>
          <a:p>
            <a:pPr algn="r" fontAlgn="auto"/>
            <a:r>
              <a:rPr lang="en-US" altLang="zh-CN" sz="1600" b="1" noProof="1">
                <a:solidFill>
                  <a:srgbClr val="11528D"/>
                </a:solidFill>
                <a:cs typeface="+mn-ea"/>
                <a:sym typeface="+mn-lt"/>
              </a:rPr>
              <a:t>Add title text</a:t>
            </a:r>
            <a:endParaRPr lang="zh-CN" altLang="en-US" sz="1600" b="1" noProof="1">
              <a:solidFill>
                <a:srgbClr val="11528D"/>
              </a:solidFill>
              <a:cs typeface="+mn-ea"/>
              <a:sym typeface="+mn-lt"/>
            </a:endParaRPr>
          </a:p>
        </p:txBody>
      </p:sp>
      <p:sp>
        <p:nvSpPr>
          <p:cNvPr id="62" name="TextBox 23">
            <a:extLst>
              <a:ext uri="{FF2B5EF4-FFF2-40B4-BE49-F238E27FC236}">
                <a16:creationId xmlns:a16="http://schemas.microsoft.com/office/drawing/2014/main" id="{A43676BD-01A5-4BAC-9A85-CCE8B1CA864A}"/>
              </a:ext>
            </a:extLst>
          </p:cNvPr>
          <p:cNvSpPr txBox="1"/>
          <p:nvPr/>
        </p:nvSpPr>
        <p:spPr>
          <a:xfrm>
            <a:off x="737391" y="5703883"/>
            <a:ext cx="2341562" cy="625171"/>
          </a:xfrm>
          <a:prstGeom prst="rect">
            <a:avLst/>
          </a:prstGeom>
          <a:noFill/>
        </p:spPr>
        <p:txBody>
          <a:bodyPr>
            <a:spAutoFit/>
          </a:bodyPr>
          <a:lstStyle>
            <a:defPPr>
              <a:defRPr lang="zh-CN"/>
            </a:defPPr>
            <a:lvl1pPr>
              <a:lnSpc>
                <a:spcPct val="150000"/>
              </a:lnSpc>
              <a:defRPr sz="1200">
                <a:solidFill>
                  <a:schemeClr val="tx1">
                    <a:lumMod val="65000"/>
                    <a:lumOff val="35000"/>
                  </a:schemeClr>
                </a:solidFill>
                <a:latin typeface="+mj-ea"/>
                <a:ea typeface="+mj-ea"/>
                <a:cs typeface="+mn-ea"/>
              </a:defRPr>
            </a:lvl1pPr>
          </a:lstStyle>
          <a:p>
            <a:pPr algn="r" fontAlgn="auto">
              <a:lnSpc>
                <a:spcPct val="130000"/>
              </a:lnSpc>
            </a:pPr>
            <a:r>
              <a:rPr lang="en-US" altLang="zh-CN" sz="1400" dirty="0">
                <a:solidFill>
                  <a:srgbClr val="11528D"/>
                </a:solidFill>
                <a:latin typeface="+mn-lt"/>
                <a:ea typeface="+mn-ea"/>
                <a:sym typeface="+mn-lt"/>
              </a:rPr>
              <a:t>Click here to add content, content to match the title. </a:t>
            </a:r>
            <a:endParaRPr lang="zh-CN" altLang="zh-CN" noProof="1">
              <a:solidFill>
                <a:srgbClr val="11528D"/>
              </a:solidFill>
              <a:latin typeface="+mn-lt"/>
              <a:ea typeface="+mn-ea"/>
              <a:sym typeface="+mn-lt"/>
            </a:endParaRPr>
          </a:p>
        </p:txBody>
      </p:sp>
      <p:sp>
        <p:nvSpPr>
          <p:cNvPr id="63" name="TextBox 24">
            <a:extLst>
              <a:ext uri="{FF2B5EF4-FFF2-40B4-BE49-F238E27FC236}">
                <a16:creationId xmlns:a16="http://schemas.microsoft.com/office/drawing/2014/main" id="{7338F0A8-2794-4F81-BC98-934978834491}"/>
              </a:ext>
            </a:extLst>
          </p:cNvPr>
          <p:cNvSpPr txBox="1"/>
          <p:nvPr/>
        </p:nvSpPr>
        <p:spPr>
          <a:xfrm>
            <a:off x="1779494" y="5438771"/>
            <a:ext cx="1299459" cy="338554"/>
          </a:xfrm>
          <a:prstGeom prst="rect">
            <a:avLst/>
          </a:prstGeom>
          <a:noFill/>
        </p:spPr>
        <p:txBody>
          <a:bodyPr wrap="none">
            <a:spAutoFit/>
          </a:bodyPr>
          <a:lstStyle/>
          <a:p>
            <a:pPr algn="r" fontAlgn="auto"/>
            <a:r>
              <a:rPr lang="en-US" altLang="zh-CN" sz="1600" b="1" noProof="1">
                <a:solidFill>
                  <a:srgbClr val="11528D"/>
                </a:solidFill>
                <a:cs typeface="+mn-ea"/>
                <a:sym typeface="+mn-lt"/>
              </a:rPr>
              <a:t>Add title text</a:t>
            </a:r>
            <a:endParaRPr lang="zh-CN" altLang="en-US" sz="1600" b="1" noProof="1">
              <a:solidFill>
                <a:srgbClr val="11528D"/>
              </a:solidFill>
              <a:cs typeface="+mn-ea"/>
              <a:sym typeface="+mn-lt"/>
            </a:endParaRPr>
          </a:p>
        </p:txBody>
      </p:sp>
      <p:sp>
        <p:nvSpPr>
          <p:cNvPr id="64" name="TextBox 23">
            <a:extLst>
              <a:ext uri="{FF2B5EF4-FFF2-40B4-BE49-F238E27FC236}">
                <a16:creationId xmlns:a16="http://schemas.microsoft.com/office/drawing/2014/main" id="{BB240464-3B91-49DB-9D0C-65E760817265}"/>
              </a:ext>
            </a:extLst>
          </p:cNvPr>
          <p:cNvSpPr txBox="1"/>
          <p:nvPr/>
        </p:nvSpPr>
        <p:spPr>
          <a:xfrm>
            <a:off x="9332912" y="2862731"/>
            <a:ext cx="2341562" cy="625171"/>
          </a:xfrm>
          <a:prstGeom prst="rect">
            <a:avLst/>
          </a:prstGeom>
          <a:noFill/>
        </p:spPr>
        <p:txBody>
          <a:bodyPr>
            <a:spAutoFit/>
          </a:bodyPr>
          <a:lstStyle>
            <a:defPPr>
              <a:defRPr lang="zh-CN"/>
            </a:defPPr>
            <a:lvl1pPr>
              <a:lnSpc>
                <a:spcPct val="150000"/>
              </a:lnSpc>
              <a:defRPr sz="1200">
                <a:solidFill>
                  <a:schemeClr val="tx1">
                    <a:lumMod val="65000"/>
                    <a:lumOff val="35000"/>
                  </a:schemeClr>
                </a:solidFill>
                <a:latin typeface="+mj-ea"/>
                <a:ea typeface="+mj-ea"/>
                <a:cs typeface="+mn-ea"/>
              </a:defRPr>
            </a:lvl1pPr>
          </a:lstStyle>
          <a:p>
            <a:pPr fontAlgn="auto">
              <a:lnSpc>
                <a:spcPct val="130000"/>
              </a:lnSpc>
            </a:pPr>
            <a:r>
              <a:rPr lang="en-US" altLang="zh-CN" sz="1400" dirty="0">
                <a:solidFill>
                  <a:srgbClr val="11528D"/>
                </a:solidFill>
                <a:latin typeface="+mn-lt"/>
                <a:ea typeface="+mn-ea"/>
                <a:sym typeface="+mn-lt"/>
              </a:rPr>
              <a:t>Click here to add content, content to match the title. </a:t>
            </a:r>
            <a:endParaRPr lang="zh-CN" altLang="zh-CN" noProof="1">
              <a:solidFill>
                <a:srgbClr val="11528D"/>
              </a:solidFill>
              <a:latin typeface="+mn-lt"/>
              <a:ea typeface="+mn-ea"/>
              <a:sym typeface="+mn-lt"/>
            </a:endParaRPr>
          </a:p>
        </p:txBody>
      </p:sp>
      <p:sp>
        <p:nvSpPr>
          <p:cNvPr id="65" name="TextBox 24">
            <a:extLst>
              <a:ext uri="{FF2B5EF4-FFF2-40B4-BE49-F238E27FC236}">
                <a16:creationId xmlns:a16="http://schemas.microsoft.com/office/drawing/2014/main" id="{4D1740F3-8F03-4DAB-B2E0-205C594D050D}"/>
              </a:ext>
            </a:extLst>
          </p:cNvPr>
          <p:cNvSpPr txBox="1"/>
          <p:nvPr/>
        </p:nvSpPr>
        <p:spPr>
          <a:xfrm>
            <a:off x="9332912" y="2597619"/>
            <a:ext cx="1299458" cy="338554"/>
          </a:xfrm>
          <a:prstGeom prst="rect">
            <a:avLst/>
          </a:prstGeom>
          <a:noFill/>
        </p:spPr>
        <p:txBody>
          <a:bodyPr wrap="none">
            <a:spAutoFit/>
          </a:bodyPr>
          <a:lstStyle/>
          <a:p>
            <a:pPr fontAlgn="auto"/>
            <a:r>
              <a:rPr lang="en-US" altLang="zh-CN" sz="1600" b="1" noProof="1">
                <a:solidFill>
                  <a:srgbClr val="11528D"/>
                </a:solidFill>
                <a:cs typeface="+mn-ea"/>
                <a:sym typeface="+mn-lt"/>
              </a:rPr>
              <a:t>Add title text</a:t>
            </a:r>
            <a:endParaRPr lang="zh-CN" altLang="en-US" sz="1600" b="1" noProof="1">
              <a:solidFill>
                <a:srgbClr val="11528D"/>
              </a:solidFill>
              <a:cs typeface="+mn-ea"/>
              <a:sym typeface="+mn-lt"/>
            </a:endParaRPr>
          </a:p>
        </p:txBody>
      </p:sp>
      <p:sp>
        <p:nvSpPr>
          <p:cNvPr id="66" name="TextBox 23">
            <a:extLst>
              <a:ext uri="{FF2B5EF4-FFF2-40B4-BE49-F238E27FC236}">
                <a16:creationId xmlns:a16="http://schemas.microsoft.com/office/drawing/2014/main" id="{42E8DB72-480A-4CE5-8E82-D62C31D14374}"/>
              </a:ext>
            </a:extLst>
          </p:cNvPr>
          <p:cNvSpPr txBox="1"/>
          <p:nvPr/>
        </p:nvSpPr>
        <p:spPr>
          <a:xfrm>
            <a:off x="9332912" y="4675220"/>
            <a:ext cx="2341562" cy="625171"/>
          </a:xfrm>
          <a:prstGeom prst="rect">
            <a:avLst/>
          </a:prstGeom>
          <a:noFill/>
        </p:spPr>
        <p:txBody>
          <a:bodyPr>
            <a:spAutoFit/>
          </a:bodyPr>
          <a:lstStyle>
            <a:defPPr>
              <a:defRPr lang="zh-CN"/>
            </a:defPPr>
            <a:lvl1pPr>
              <a:lnSpc>
                <a:spcPct val="150000"/>
              </a:lnSpc>
              <a:defRPr sz="1200">
                <a:solidFill>
                  <a:schemeClr val="tx1">
                    <a:lumMod val="65000"/>
                    <a:lumOff val="35000"/>
                  </a:schemeClr>
                </a:solidFill>
                <a:latin typeface="+mj-ea"/>
                <a:ea typeface="+mj-ea"/>
                <a:cs typeface="+mn-ea"/>
              </a:defRPr>
            </a:lvl1pPr>
          </a:lstStyle>
          <a:p>
            <a:pPr fontAlgn="auto">
              <a:lnSpc>
                <a:spcPct val="130000"/>
              </a:lnSpc>
            </a:pPr>
            <a:r>
              <a:rPr lang="en-US" altLang="zh-CN" sz="1400" dirty="0">
                <a:solidFill>
                  <a:srgbClr val="11528D"/>
                </a:solidFill>
                <a:latin typeface="+mn-lt"/>
                <a:ea typeface="+mn-ea"/>
                <a:sym typeface="+mn-lt"/>
              </a:rPr>
              <a:t>Click here to add content, content to match the title. </a:t>
            </a:r>
            <a:endParaRPr lang="zh-CN" altLang="zh-CN" noProof="1">
              <a:solidFill>
                <a:srgbClr val="11528D"/>
              </a:solidFill>
              <a:latin typeface="+mn-lt"/>
              <a:ea typeface="+mn-ea"/>
              <a:sym typeface="+mn-lt"/>
            </a:endParaRPr>
          </a:p>
        </p:txBody>
      </p:sp>
      <p:sp>
        <p:nvSpPr>
          <p:cNvPr id="67" name="TextBox 24">
            <a:extLst>
              <a:ext uri="{FF2B5EF4-FFF2-40B4-BE49-F238E27FC236}">
                <a16:creationId xmlns:a16="http://schemas.microsoft.com/office/drawing/2014/main" id="{7587FEEF-76B8-4D8F-926B-E7A2199DC771}"/>
              </a:ext>
            </a:extLst>
          </p:cNvPr>
          <p:cNvSpPr txBox="1"/>
          <p:nvPr/>
        </p:nvSpPr>
        <p:spPr>
          <a:xfrm>
            <a:off x="9332912" y="4410108"/>
            <a:ext cx="1299458" cy="338554"/>
          </a:xfrm>
          <a:prstGeom prst="rect">
            <a:avLst/>
          </a:prstGeom>
          <a:noFill/>
        </p:spPr>
        <p:txBody>
          <a:bodyPr wrap="none">
            <a:spAutoFit/>
          </a:bodyPr>
          <a:lstStyle/>
          <a:p>
            <a:pPr fontAlgn="auto"/>
            <a:r>
              <a:rPr lang="en-US" altLang="zh-CN" sz="1600" b="1" noProof="1">
                <a:solidFill>
                  <a:srgbClr val="11528D"/>
                </a:solidFill>
                <a:cs typeface="+mn-ea"/>
                <a:sym typeface="+mn-lt"/>
              </a:rPr>
              <a:t>Add title text</a:t>
            </a:r>
            <a:endParaRPr lang="zh-CN" altLang="en-US" sz="1600" b="1" noProof="1">
              <a:solidFill>
                <a:srgbClr val="11528D"/>
              </a:solidFill>
              <a:cs typeface="+mn-ea"/>
              <a:sym typeface="+mn-lt"/>
            </a:endParaRPr>
          </a:p>
        </p:txBody>
      </p:sp>
    </p:spTree>
    <p:extLst>
      <p:ext uri="{BB962C8B-B14F-4D97-AF65-F5344CB8AC3E}">
        <p14:creationId xmlns:p14="http://schemas.microsoft.com/office/powerpoint/2010/main" val="16576442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2" presetClass="entr" presetSubtype="2"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lide(fromRight)">
                                      <p:cBhvr>
                                        <p:cTn id="16" dur="500"/>
                                        <p:tgtEl>
                                          <p:spTgt spid="37"/>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p:tgtEl>
                                          <p:spTgt spid="54"/>
                                        </p:tgtEl>
                                        <p:attrNameLst>
                                          <p:attrName>ppt_y</p:attrName>
                                        </p:attrNameLst>
                                      </p:cBhvr>
                                      <p:tavLst>
                                        <p:tav tm="0">
                                          <p:val>
                                            <p:strVal val="#ppt_y+#ppt_h*1.125000"/>
                                          </p:val>
                                        </p:tav>
                                        <p:tav tm="100000">
                                          <p:val>
                                            <p:strVal val="#ppt_y"/>
                                          </p:val>
                                        </p:tav>
                                      </p:tavLst>
                                    </p:anim>
                                    <p:animEffect transition="in" filter="wipe(up)">
                                      <p:cBhvr>
                                        <p:cTn id="21" dur="500"/>
                                        <p:tgtEl>
                                          <p:spTgt spid="54"/>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500"/>
                                        <p:tgtEl>
                                          <p:spTgt spid="55"/>
                                        </p:tgtEl>
                                        <p:attrNameLst>
                                          <p:attrName>ppt_y</p:attrName>
                                        </p:attrNameLst>
                                      </p:cBhvr>
                                      <p:tavLst>
                                        <p:tav tm="0">
                                          <p:val>
                                            <p:strVal val="#ppt_y-#ppt_h*1.125000"/>
                                          </p:val>
                                        </p:tav>
                                        <p:tav tm="100000">
                                          <p:val>
                                            <p:strVal val="#ppt_y"/>
                                          </p:val>
                                        </p:tav>
                                      </p:tavLst>
                                    </p:anim>
                                    <p:animEffect transition="in" filter="wipe(down)">
                                      <p:cBhvr>
                                        <p:cTn id="25" dur="500"/>
                                        <p:tgtEl>
                                          <p:spTgt spid="55"/>
                                        </p:tgtEl>
                                      </p:cBhvr>
                                    </p:animEffect>
                                  </p:childTnLst>
                                </p:cTn>
                              </p:par>
                            </p:childTnLst>
                          </p:cTn>
                        </p:par>
                        <p:par>
                          <p:cTn id="26" fill="hold">
                            <p:stCondLst>
                              <p:cond delay="1500"/>
                            </p:stCondLst>
                            <p:childTnLst>
                              <p:par>
                                <p:cTn id="27" presetID="18" presetClass="entr" presetSubtype="6"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strips(downRight)">
                                      <p:cBhvr>
                                        <p:cTn id="29" dur="500"/>
                                        <p:tgtEl>
                                          <p:spTgt spid="31"/>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2" presetClass="entr" presetSubtype="8"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lide(fromLeft)">
                                      <p:cBhvr>
                                        <p:cTn id="42" dur="500"/>
                                        <p:tgtEl>
                                          <p:spTgt spid="23"/>
                                        </p:tgtEl>
                                      </p:cBhvr>
                                    </p:animEffect>
                                  </p:childTnLst>
                                </p:cTn>
                              </p:par>
                            </p:childTnLst>
                          </p:cTn>
                        </p:par>
                        <p:par>
                          <p:cTn id="43" fill="hold">
                            <p:stCondLst>
                              <p:cond delay="3000"/>
                            </p:stCondLst>
                            <p:childTnLst>
                              <p:par>
                                <p:cTn id="44" presetID="18" presetClass="entr" presetSubtype="1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strips(downLeft)">
                                      <p:cBhvr>
                                        <p:cTn id="46" dur="500"/>
                                        <p:tgtEl>
                                          <p:spTgt spid="32"/>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2" presetClass="entr" presetSubtype="2"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slide(fromRight)">
                                      <p:cBhvr>
                                        <p:cTn id="59" dur="500"/>
                                        <p:tgtEl>
                                          <p:spTgt spid="42"/>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strips(downRight)">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2" presetClass="entr" presetSubtype="8"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slide(fromLeft)">
                                      <p:cBhvr>
                                        <p:cTn id="76" dur="500"/>
                                        <p:tgtEl>
                                          <p:spTgt spid="28"/>
                                        </p:tgtEl>
                                      </p:cBhvr>
                                    </p:animEffect>
                                  </p:childTnLst>
                                </p:cTn>
                              </p:par>
                            </p:childTnLst>
                          </p:cTn>
                        </p:par>
                        <p:par>
                          <p:cTn id="77" fill="hold">
                            <p:stCondLst>
                              <p:cond delay="6000"/>
                            </p:stCondLst>
                            <p:childTnLst>
                              <p:par>
                                <p:cTn id="78" presetID="18" presetClass="entr" presetSubtype="12"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strips(downLeft)">
                                      <p:cBhvr>
                                        <p:cTn id="80" dur="500"/>
                                        <p:tgtEl>
                                          <p:spTgt spid="33"/>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p:cTn id="84" dur="500" fill="hold"/>
                                        <p:tgtEl>
                                          <p:spTgt spid="46"/>
                                        </p:tgtEl>
                                        <p:attrNameLst>
                                          <p:attrName>ppt_w</p:attrName>
                                        </p:attrNameLst>
                                      </p:cBhvr>
                                      <p:tavLst>
                                        <p:tav tm="0">
                                          <p:val>
                                            <p:fltVal val="0"/>
                                          </p:val>
                                        </p:tav>
                                        <p:tav tm="100000">
                                          <p:val>
                                            <p:strVal val="#ppt_w"/>
                                          </p:val>
                                        </p:tav>
                                      </p:tavLst>
                                    </p:anim>
                                    <p:anim calcmode="lin" valueType="num">
                                      <p:cBhvr>
                                        <p:cTn id="85" dur="500" fill="hold"/>
                                        <p:tgtEl>
                                          <p:spTgt spid="46"/>
                                        </p:tgtEl>
                                        <p:attrNameLst>
                                          <p:attrName>ppt_h</p:attrName>
                                        </p:attrNameLst>
                                      </p:cBhvr>
                                      <p:tavLst>
                                        <p:tav tm="0">
                                          <p:val>
                                            <p:fltVal val="0"/>
                                          </p:val>
                                        </p:tav>
                                        <p:tav tm="100000">
                                          <p:val>
                                            <p:strVal val="#ppt_h"/>
                                          </p:val>
                                        </p:tav>
                                      </p:tavLst>
                                    </p:anim>
                                    <p:animEffect transition="in" filter="fade">
                                      <p:cBhvr>
                                        <p:cTn id="86" dur="500"/>
                                        <p:tgtEl>
                                          <p:spTgt spid="46"/>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2" presetClass="entr" presetSubtype="2"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slide(fromRight)">
                                      <p:cBhvr>
                                        <p:cTn id="93" dur="500"/>
                                        <p:tgtEl>
                                          <p:spTgt spid="47"/>
                                        </p:tgtEl>
                                      </p:cBhvr>
                                    </p:animEffect>
                                  </p:childTnLst>
                                </p:cTn>
                              </p:par>
                            </p:childTnLst>
                          </p:cTn>
                        </p:par>
                        <p:par>
                          <p:cTn id="94" fill="hold">
                            <p:stCondLst>
                              <p:cond delay="7500"/>
                            </p:stCondLst>
                            <p:childTnLst>
                              <p:par>
                                <p:cTn id="95" presetID="12" presetClass="entr" presetSubtype="4"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p:tgtEl>
                                          <p:spTgt spid="60"/>
                                        </p:tgtEl>
                                        <p:attrNameLst>
                                          <p:attrName>ppt_y</p:attrName>
                                        </p:attrNameLst>
                                      </p:cBhvr>
                                      <p:tavLst>
                                        <p:tav tm="0">
                                          <p:val>
                                            <p:strVal val="#ppt_y+#ppt_h*1.125000"/>
                                          </p:val>
                                        </p:tav>
                                        <p:tav tm="100000">
                                          <p:val>
                                            <p:strVal val="#ppt_y"/>
                                          </p:val>
                                        </p:tav>
                                      </p:tavLst>
                                    </p:anim>
                                    <p:animEffect transition="in" filter="wipe(up)">
                                      <p:cBhvr>
                                        <p:cTn id="98" dur="500"/>
                                        <p:tgtEl>
                                          <p:spTgt spid="60"/>
                                        </p:tgtEl>
                                      </p:cBhvr>
                                    </p:animEffect>
                                  </p:childTnLst>
                                </p:cTn>
                              </p:par>
                              <p:par>
                                <p:cTn id="99" presetID="12" presetClass="entr" presetSubtype="1"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500"/>
                                        <p:tgtEl>
                                          <p:spTgt spid="61"/>
                                        </p:tgtEl>
                                        <p:attrNameLst>
                                          <p:attrName>ppt_y</p:attrName>
                                        </p:attrNameLst>
                                      </p:cBhvr>
                                      <p:tavLst>
                                        <p:tav tm="0">
                                          <p:val>
                                            <p:strVal val="#ppt_y-#ppt_h*1.125000"/>
                                          </p:val>
                                        </p:tav>
                                        <p:tav tm="100000">
                                          <p:val>
                                            <p:strVal val="#ppt_y"/>
                                          </p:val>
                                        </p:tav>
                                      </p:tavLst>
                                    </p:anim>
                                    <p:animEffect transition="in" filter="wipe(down)">
                                      <p:cBhvr>
                                        <p:cTn id="102" dur="500"/>
                                        <p:tgtEl>
                                          <p:spTgt spid="61"/>
                                        </p:tgtEl>
                                      </p:cBhvr>
                                    </p:animEffect>
                                  </p:childTnLst>
                                </p:cTn>
                              </p:par>
                            </p:childTnLst>
                          </p:cTn>
                        </p:par>
                        <p:par>
                          <p:cTn id="103" fill="hold">
                            <p:stCondLst>
                              <p:cond delay="8000"/>
                            </p:stCondLst>
                            <p:childTnLst>
                              <p:par>
                                <p:cTn id="104" presetID="12" presetClass="entr" presetSubtype="4" fill="hold" grpId="0" nodeType="after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p:cTn id="106" dur="500"/>
                                        <p:tgtEl>
                                          <p:spTgt spid="62"/>
                                        </p:tgtEl>
                                        <p:attrNameLst>
                                          <p:attrName>ppt_y</p:attrName>
                                        </p:attrNameLst>
                                      </p:cBhvr>
                                      <p:tavLst>
                                        <p:tav tm="0">
                                          <p:val>
                                            <p:strVal val="#ppt_y+#ppt_h*1.125000"/>
                                          </p:val>
                                        </p:tav>
                                        <p:tav tm="100000">
                                          <p:val>
                                            <p:strVal val="#ppt_y"/>
                                          </p:val>
                                        </p:tav>
                                      </p:tavLst>
                                    </p:anim>
                                    <p:animEffect transition="in" filter="wipe(up)">
                                      <p:cBhvr>
                                        <p:cTn id="107" dur="500"/>
                                        <p:tgtEl>
                                          <p:spTgt spid="62"/>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p:cTn id="110" dur="500"/>
                                        <p:tgtEl>
                                          <p:spTgt spid="63"/>
                                        </p:tgtEl>
                                        <p:attrNameLst>
                                          <p:attrName>ppt_y</p:attrName>
                                        </p:attrNameLst>
                                      </p:cBhvr>
                                      <p:tavLst>
                                        <p:tav tm="0">
                                          <p:val>
                                            <p:strVal val="#ppt_y-#ppt_h*1.125000"/>
                                          </p:val>
                                        </p:tav>
                                        <p:tav tm="100000">
                                          <p:val>
                                            <p:strVal val="#ppt_y"/>
                                          </p:val>
                                        </p:tav>
                                      </p:tavLst>
                                    </p:anim>
                                    <p:animEffect transition="in" filter="wipe(down)">
                                      <p:cBhvr>
                                        <p:cTn id="111" dur="500"/>
                                        <p:tgtEl>
                                          <p:spTgt spid="63"/>
                                        </p:tgtEl>
                                      </p:cBhvr>
                                    </p:animEffect>
                                  </p:childTnLst>
                                </p:cTn>
                              </p:par>
                            </p:childTnLst>
                          </p:cTn>
                        </p:par>
                        <p:par>
                          <p:cTn id="112" fill="hold">
                            <p:stCondLst>
                              <p:cond delay="8500"/>
                            </p:stCondLst>
                            <p:childTnLst>
                              <p:par>
                                <p:cTn id="113" presetID="12" presetClass="entr" presetSubtype="4"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p:tgtEl>
                                          <p:spTgt spid="64"/>
                                        </p:tgtEl>
                                        <p:attrNameLst>
                                          <p:attrName>ppt_y</p:attrName>
                                        </p:attrNameLst>
                                      </p:cBhvr>
                                      <p:tavLst>
                                        <p:tav tm="0">
                                          <p:val>
                                            <p:strVal val="#ppt_y+#ppt_h*1.125000"/>
                                          </p:val>
                                        </p:tav>
                                        <p:tav tm="100000">
                                          <p:val>
                                            <p:strVal val="#ppt_y"/>
                                          </p:val>
                                        </p:tav>
                                      </p:tavLst>
                                    </p:anim>
                                    <p:animEffect transition="in" filter="wipe(up)">
                                      <p:cBhvr>
                                        <p:cTn id="116" dur="500"/>
                                        <p:tgtEl>
                                          <p:spTgt spid="64"/>
                                        </p:tgtEl>
                                      </p:cBhvr>
                                    </p:animEffect>
                                  </p:childTnLst>
                                </p:cTn>
                              </p:par>
                              <p:par>
                                <p:cTn id="117" presetID="12" presetClass="entr" presetSubtype="1"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 calcmode="lin" valueType="num">
                                      <p:cBhvr>
                                        <p:cTn id="119" dur="500"/>
                                        <p:tgtEl>
                                          <p:spTgt spid="65"/>
                                        </p:tgtEl>
                                        <p:attrNameLst>
                                          <p:attrName>ppt_y</p:attrName>
                                        </p:attrNameLst>
                                      </p:cBhvr>
                                      <p:tavLst>
                                        <p:tav tm="0">
                                          <p:val>
                                            <p:strVal val="#ppt_y-#ppt_h*1.125000"/>
                                          </p:val>
                                        </p:tav>
                                        <p:tav tm="100000">
                                          <p:val>
                                            <p:strVal val="#ppt_y"/>
                                          </p:val>
                                        </p:tav>
                                      </p:tavLst>
                                    </p:anim>
                                    <p:animEffect transition="in" filter="wipe(down)">
                                      <p:cBhvr>
                                        <p:cTn id="120" dur="500"/>
                                        <p:tgtEl>
                                          <p:spTgt spid="65"/>
                                        </p:tgtEl>
                                      </p:cBhvr>
                                    </p:animEffect>
                                  </p:childTnLst>
                                </p:cTn>
                              </p:par>
                            </p:childTnLst>
                          </p:cTn>
                        </p:par>
                        <p:par>
                          <p:cTn id="121" fill="hold">
                            <p:stCondLst>
                              <p:cond delay="9000"/>
                            </p:stCondLst>
                            <p:childTnLst>
                              <p:par>
                                <p:cTn id="122" presetID="12" presetClass="entr" presetSubtype="4" fill="hold" grpId="0"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500"/>
                                        <p:tgtEl>
                                          <p:spTgt spid="66"/>
                                        </p:tgtEl>
                                        <p:attrNameLst>
                                          <p:attrName>ppt_y</p:attrName>
                                        </p:attrNameLst>
                                      </p:cBhvr>
                                      <p:tavLst>
                                        <p:tav tm="0">
                                          <p:val>
                                            <p:strVal val="#ppt_y+#ppt_h*1.125000"/>
                                          </p:val>
                                        </p:tav>
                                        <p:tav tm="100000">
                                          <p:val>
                                            <p:strVal val="#ppt_y"/>
                                          </p:val>
                                        </p:tav>
                                      </p:tavLst>
                                    </p:anim>
                                    <p:animEffect transition="in" filter="wipe(up)">
                                      <p:cBhvr>
                                        <p:cTn id="125" dur="500"/>
                                        <p:tgtEl>
                                          <p:spTgt spid="66"/>
                                        </p:tgtEl>
                                      </p:cBhvr>
                                    </p:animEffect>
                                  </p:childTnLst>
                                </p:cTn>
                              </p:par>
                              <p:par>
                                <p:cTn id="126" presetID="12" presetClass="entr" presetSubtype="1"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anim calcmode="lin" valueType="num">
                                      <p:cBhvr>
                                        <p:cTn id="128" dur="500"/>
                                        <p:tgtEl>
                                          <p:spTgt spid="67"/>
                                        </p:tgtEl>
                                        <p:attrNameLst>
                                          <p:attrName>ppt_y</p:attrName>
                                        </p:attrNameLst>
                                      </p:cBhvr>
                                      <p:tavLst>
                                        <p:tav tm="0">
                                          <p:val>
                                            <p:strVal val="#ppt_y-#ppt_h*1.125000"/>
                                          </p:val>
                                        </p:tav>
                                        <p:tav tm="100000">
                                          <p:val>
                                            <p:strVal val="#ppt_y"/>
                                          </p:val>
                                        </p:tav>
                                      </p:tavLst>
                                    </p:anim>
                                    <p:animEffect transition="in" filter="wipe(down)">
                                      <p:cBhvr>
                                        <p:cTn id="12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6" grpId="0" animBg="1"/>
      <p:bldP spid="27" grpId="0" animBg="1"/>
      <p:bldP spid="35" grpId="0" animBg="1"/>
      <p:bldP spid="36" grpId="0" animBg="1"/>
      <p:bldP spid="40" grpId="0" animBg="1"/>
      <p:bldP spid="41" grpId="0" animBg="1"/>
      <p:bldP spid="45" grpId="0" animBg="1"/>
      <p:bldP spid="46" grpId="0" animBg="1"/>
      <p:bldP spid="54" grpId="0"/>
      <p:bldP spid="55" grpId="0"/>
      <p:bldP spid="60" grpId="0"/>
      <p:bldP spid="61" grpId="0"/>
      <p:bldP spid="62" grpId="0"/>
      <p:bldP spid="63" grpId="0"/>
      <p:bldP spid="64" grpId="0"/>
      <p:bldP spid="65" grpId="0"/>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8E41828-1FC2-43BE-A7E8-CE9307ECCB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926" t="17997"/>
          <a:stretch/>
        </p:blipFill>
        <p:spPr>
          <a:xfrm>
            <a:off x="5051460" y="3503043"/>
            <a:ext cx="2097254" cy="1862652"/>
          </a:xfrm>
          <a:prstGeom prst="rect">
            <a:avLst/>
          </a:prstGeom>
        </p:spPr>
      </p:pic>
      <p:sp>
        <p:nvSpPr>
          <p:cNvPr id="4" name="íṧľíḍè">
            <a:extLst>
              <a:ext uri="{FF2B5EF4-FFF2-40B4-BE49-F238E27FC236}">
                <a16:creationId xmlns:a16="http://schemas.microsoft.com/office/drawing/2014/main" id="{302D85FA-3831-4E2E-8A2F-3DF7032A1C9E}"/>
              </a:ext>
            </a:extLst>
          </p:cNvPr>
          <p:cNvSpPr/>
          <p:nvPr/>
        </p:nvSpPr>
        <p:spPr>
          <a:xfrm>
            <a:off x="5005437" y="1587261"/>
            <a:ext cx="2159787" cy="19026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243852" tIns="121927" rIns="243852" bIns="121927" anchor="ctr">
            <a:normAutofit/>
          </a:bodyPr>
          <a:lstStyle/>
          <a:p>
            <a:pPr algn="ctr"/>
            <a:r>
              <a:rPr lang="en-US" altLang="zh-CN" dirty="0">
                <a:cs typeface="+mn-ea"/>
                <a:sym typeface="+mn-lt"/>
              </a:rPr>
              <a:t>Add title text</a:t>
            </a:r>
            <a:endParaRPr lang="zh-CN" altLang="en-US" dirty="0">
              <a:cs typeface="+mn-ea"/>
              <a:sym typeface="+mn-lt"/>
            </a:endParaRPr>
          </a:p>
        </p:txBody>
      </p:sp>
      <p:sp>
        <p:nvSpPr>
          <p:cNvPr id="5" name="íšliḍé">
            <a:extLst>
              <a:ext uri="{FF2B5EF4-FFF2-40B4-BE49-F238E27FC236}">
                <a16:creationId xmlns:a16="http://schemas.microsoft.com/office/drawing/2014/main" id="{ED6A5696-BF64-49E3-8739-ADE255C5B471}"/>
              </a:ext>
            </a:extLst>
          </p:cNvPr>
          <p:cNvSpPr/>
          <p:nvPr/>
        </p:nvSpPr>
        <p:spPr>
          <a:xfrm>
            <a:off x="7174869" y="3489932"/>
            <a:ext cx="2133107" cy="19026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243852" tIns="121927" rIns="243852" bIns="121927" anchor="ctr">
            <a:normAutofit/>
          </a:bodyPr>
          <a:lstStyle/>
          <a:p>
            <a:pPr algn="ctr"/>
            <a:r>
              <a:rPr lang="en-US" altLang="zh-CN" dirty="0">
                <a:cs typeface="+mn-ea"/>
                <a:sym typeface="+mn-lt"/>
              </a:rPr>
              <a:t>Add title text</a:t>
            </a:r>
            <a:endParaRPr lang="zh-CN" altLang="en-US" dirty="0">
              <a:cs typeface="+mn-ea"/>
              <a:sym typeface="+mn-lt"/>
            </a:endParaRPr>
          </a:p>
        </p:txBody>
      </p:sp>
      <p:sp>
        <p:nvSpPr>
          <p:cNvPr id="6" name="ísļîḑè">
            <a:extLst>
              <a:ext uri="{FF2B5EF4-FFF2-40B4-BE49-F238E27FC236}">
                <a16:creationId xmlns:a16="http://schemas.microsoft.com/office/drawing/2014/main" id="{F64EBFA2-55C7-4950-911F-C9BF3EFADF77}"/>
              </a:ext>
            </a:extLst>
          </p:cNvPr>
          <p:cNvSpPr/>
          <p:nvPr/>
        </p:nvSpPr>
        <p:spPr>
          <a:xfrm>
            <a:off x="9307976" y="1587261"/>
            <a:ext cx="2160269" cy="1902671"/>
          </a:xfrm>
          <a:prstGeom prst="rect">
            <a:avLst/>
          </a:prstGeom>
          <a:solidFill>
            <a:srgbClr val="068F90"/>
          </a:solidFill>
          <a:ln>
            <a:noFill/>
          </a:ln>
          <a:effectLst/>
        </p:spPr>
        <p:style>
          <a:lnRef idx="1">
            <a:schemeClr val="accent1"/>
          </a:lnRef>
          <a:fillRef idx="3">
            <a:schemeClr val="accent1"/>
          </a:fillRef>
          <a:effectRef idx="2">
            <a:schemeClr val="accent1"/>
          </a:effectRef>
          <a:fontRef idx="minor">
            <a:schemeClr val="lt1"/>
          </a:fontRef>
        </p:style>
        <p:txBody>
          <a:bodyPr wrap="none" lIns="243852" tIns="121927" rIns="243852" bIns="121927" anchor="ctr">
            <a:normAutofit/>
          </a:bodyPr>
          <a:lstStyle/>
          <a:p>
            <a:pPr algn="ctr"/>
            <a:r>
              <a:rPr lang="en-US" altLang="zh-CN" dirty="0">
                <a:cs typeface="+mn-ea"/>
                <a:sym typeface="+mn-lt"/>
              </a:rPr>
              <a:t>Add title text</a:t>
            </a:r>
            <a:endParaRPr lang="zh-CN" altLang="en-US" dirty="0">
              <a:cs typeface="+mn-ea"/>
              <a:sym typeface="+mn-lt"/>
            </a:endParaRPr>
          </a:p>
        </p:txBody>
      </p:sp>
      <p:pic>
        <p:nvPicPr>
          <p:cNvPr id="12" name="图片 11">
            <a:extLst>
              <a:ext uri="{FF2B5EF4-FFF2-40B4-BE49-F238E27FC236}">
                <a16:creationId xmlns:a16="http://schemas.microsoft.com/office/drawing/2014/main" id="{2ED39733-B635-490A-BB59-96A7081CE2E1}"/>
              </a:ext>
            </a:extLst>
          </p:cNvPr>
          <p:cNvPicPr>
            <a:picLocks noChangeAspect="1"/>
          </p:cNvPicPr>
          <p:nvPr/>
        </p:nvPicPr>
        <p:blipFill rotWithShape="1">
          <a:blip r:embed="rId5">
            <a:extLst>
              <a:ext uri="{28A0092B-C50C-407E-A947-70E740481C1C}">
                <a14:useLocalDpi xmlns:a14="http://schemas.microsoft.com/office/drawing/2010/main" val="0"/>
              </a:ext>
            </a:extLst>
          </a:blip>
          <a:srcRect l="37609"/>
          <a:stretch/>
        </p:blipFill>
        <p:spPr>
          <a:xfrm>
            <a:off x="723755" y="1607944"/>
            <a:ext cx="4248889" cy="3816424"/>
          </a:xfrm>
          <a:prstGeom prst="rect">
            <a:avLst/>
          </a:prstGeom>
        </p:spPr>
      </p:pic>
      <p:sp>
        <p:nvSpPr>
          <p:cNvPr id="10" name="ïṧḻiḑê">
            <a:extLst>
              <a:ext uri="{FF2B5EF4-FFF2-40B4-BE49-F238E27FC236}">
                <a16:creationId xmlns:a16="http://schemas.microsoft.com/office/drawing/2014/main" id="{D6D41316-1876-44ED-8B35-F1F62D833B07}"/>
              </a:ext>
            </a:extLst>
          </p:cNvPr>
          <p:cNvSpPr/>
          <p:nvPr/>
        </p:nvSpPr>
        <p:spPr bwMode="auto">
          <a:xfrm>
            <a:off x="1" y="256367"/>
            <a:ext cx="3251199" cy="446628"/>
          </a:xfrm>
          <a:prstGeom prst="homePlate">
            <a:avLst/>
          </a:prstGeom>
          <a:solidFill>
            <a:srgbClr val="F99D33"/>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pic>
        <p:nvPicPr>
          <p:cNvPr id="8" name="图片 7">
            <a:extLst>
              <a:ext uri="{FF2B5EF4-FFF2-40B4-BE49-F238E27FC236}">
                <a16:creationId xmlns:a16="http://schemas.microsoft.com/office/drawing/2014/main" id="{B9D6BF7F-6377-422D-A072-4892841D7FAC}"/>
              </a:ext>
            </a:extLst>
          </p:cNvPr>
          <p:cNvPicPr>
            <a:picLocks noChangeAspect="1"/>
          </p:cNvPicPr>
          <p:nvPr/>
        </p:nvPicPr>
        <p:blipFill rotWithShape="1">
          <a:blip r:embed="rId6">
            <a:extLst>
              <a:ext uri="{28A0092B-C50C-407E-A947-70E740481C1C}">
                <a14:useLocalDpi xmlns:a14="http://schemas.microsoft.com/office/drawing/2010/main" val="0"/>
              </a:ext>
            </a:extLst>
          </a:blip>
          <a:srcRect l="60355" t="17554" r="11741" b="16586"/>
          <a:stretch/>
        </p:blipFill>
        <p:spPr>
          <a:xfrm>
            <a:off x="7192060" y="1607944"/>
            <a:ext cx="2089080" cy="1881988"/>
          </a:xfrm>
          <a:prstGeom prst="rect">
            <a:avLst/>
          </a:prstGeom>
        </p:spPr>
      </p:pic>
      <p:pic>
        <p:nvPicPr>
          <p:cNvPr id="11" name="图片 10">
            <a:extLst>
              <a:ext uri="{FF2B5EF4-FFF2-40B4-BE49-F238E27FC236}">
                <a16:creationId xmlns:a16="http://schemas.microsoft.com/office/drawing/2014/main" id="{4DC1352B-1588-4076-8276-5C5C01AB667C}"/>
              </a:ext>
            </a:extLst>
          </p:cNvPr>
          <p:cNvPicPr>
            <a:picLocks noChangeAspect="1"/>
          </p:cNvPicPr>
          <p:nvPr/>
        </p:nvPicPr>
        <p:blipFill rotWithShape="1">
          <a:blip r:embed="rId7">
            <a:extLst>
              <a:ext uri="{28A0092B-C50C-407E-A947-70E740481C1C}">
                <a14:useLocalDpi xmlns:a14="http://schemas.microsoft.com/office/drawing/2010/main" val="0"/>
              </a:ext>
            </a:extLst>
          </a:blip>
          <a:srcRect l="41392" t="38758" r="17613" b="12821"/>
          <a:stretch/>
        </p:blipFill>
        <p:spPr>
          <a:xfrm>
            <a:off x="9334131" y="3503463"/>
            <a:ext cx="2134114" cy="1889140"/>
          </a:xfrm>
          <a:prstGeom prst="rect">
            <a:avLst/>
          </a:prstGeom>
        </p:spPr>
      </p:pic>
    </p:spTree>
    <p:extLst>
      <p:ext uri="{BB962C8B-B14F-4D97-AF65-F5344CB8AC3E}">
        <p14:creationId xmlns:p14="http://schemas.microsoft.com/office/powerpoint/2010/main" val="223871198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A921778-AACC-4295-8AD0-D7F71FFB6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pic>
        <p:nvPicPr>
          <p:cNvPr id="5" name="图片 4">
            <a:extLst>
              <a:ext uri="{FF2B5EF4-FFF2-40B4-BE49-F238E27FC236}">
                <a16:creationId xmlns:a16="http://schemas.microsoft.com/office/drawing/2014/main" id="{9C3F68DB-1D69-4AE9-BA68-F023C47EC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0536" y="4025203"/>
            <a:ext cx="4271952" cy="2404171"/>
          </a:xfrm>
          <a:prstGeom prst="rect">
            <a:avLst/>
          </a:prstGeom>
        </p:spPr>
      </p:pic>
      <p:sp>
        <p:nvSpPr>
          <p:cNvPr id="6" name="标题 3073">
            <a:extLst>
              <a:ext uri="{FF2B5EF4-FFF2-40B4-BE49-F238E27FC236}">
                <a16:creationId xmlns:a16="http://schemas.microsoft.com/office/drawing/2014/main" id="{CA82A3D8-AB97-4935-A337-9C88A5D07C59}"/>
              </a:ext>
            </a:extLst>
          </p:cNvPr>
          <p:cNvSpPr>
            <a:spLocks noGrp="1" noChangeArrowheads="1"/>
          </p:cNvSpPr>
          <p:nvPr>
            <p:ph type="ctrTitle"/>
          </p:nvPr>
        </p:nvSpPr>
        <p:spPr>
          <a:xfrm>
            <a:off x="5791200" y="1536234"/>
            <a:ext cx="3666067" cy="1064079"/>
          </a:xfrm>
        </p:spPr>
        <p:txBody>
          <a:bodyPr anchor="ctr">
            <a:noAutofit/>
          </a:bodyPr>
          <a:lstStyle/>
          <a:p>
            <a:pPr algn="l"/>
            <a:r>
              <a:rPr lang="en-US" altLang="zh-CN" sz="4000" b="1" dirty="0">
                <a:solidFill>
                  <a:srgbClr val="002060"/>
                </a:solidFill>
                <a:latin typeface="+mn-lt"/>
                <a:ea typeface="+mn-ea"/>
                <a:cs typeface="+mn-ea"/>
                <a:sym typeface="+mn-lt"/>
              </a:rPr>
              <a:t>PART TWO</a:t>
            </a:r>
            <a:endParaRPr lang="zh-CN" altLang="zh-CN" sz="4000" b="1" dirty="0">
              <a:solidFill>
                <a:srgbClr val="002060"/>
              </a:solidFill>
              <a:latin typeface="+mn-lt"/>
              <a:ea typeface="+mn-ea"/>
              <a:cs typeface="+mn-ea"/>
              <a:sym typeface="+mn-lt"/>
            </a:endParaRPr>
          </a:p>
        </p:txBody>
      </p:sp>
      <p:cxnSp>
        <p:nvCxnSpPr>
          <p:cNvPr id="8" name="直接连接符 7">
            <a:extLst>
              <a:ext uri="{FF2B5EF4-FFF2-40B4-BE49-F238E27FC236}">
                <a16:creationId xmlns:a16="http://schemas.microsoft.com/office/drawing/2014/main" id="{FFA10EFB-3416-4FFC-ACB2-19641E90A993}"/>
              </a:ext>
            </a:extLst>
          </p:cNvPr>
          <p:cNvCxnSpPr/>
          <p:nvPr/>
        </p:nvCxnSpPr>
        <p:spPr>
          <a:xfrm>
            <a:off x="5901267" y="2484967"/>
            <a:ext cx="478366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标题 3073">
            <a:extLst>
              <a:ext uri="{FF2B5EF4-FFF2-40B4-BE49-F238E27FC236}">
                <a16:creationId xmlns:a16="http://schemas.microsoft.com/office/drawing/2014/main" id="{DB0D5F0F-3A6E-4DCD-B8EB-7BFD2A95DF0F}"/>
              </a:ext>
            </a:extLst>
          </p:cNvPr>
          <p:cNvSpPr txBox="1">
            <a:spLocks noChangeArrowheads="1"/>
          </p:cNvSpPr>
          <p:nvPr/>
        </p:nvSpPr>
        <p:spPr>
          <a:xfrm>
            <a:off x="5567265" y="2722998"/>
            <a:ext cx="4631095" cy="10640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noProof="1">
                <a:solidFill>
                  <a:srgbClr val="002060"/>
                </a:solidFill>
                <a:latin typeface="+mn-lt"/>
                <a:ea typeface="+mn-ea"/>
                <a:cs typeface="+mn-ea"/>
                <a:sym typeface="+mn-lt"/>
              </a:rPr>
              <a:t>Add title text here</a:t>
            </a:r>
            <a:endParaRPr lang="zh-CN" altLang="en-US" sz="4000" b="1" noProof="1">
              <a:solidFill>
                <a:srgbClr val="002060"/>
              </a:solidFill>
              <a:latin typeface="+mn-lt"/>
              <a:ea typeface="+mn-ea"/>
              <a:cs typeface="+mn-ea"/>
              <a:sym typeface="+mn-lt"/>
            </a:endParaRPr>
          </a:p>
        </p:txBody>
      </p:sp>
      <p:sp>
        <p:nvSpPr>
          <p:cNvPr id="10" name="标题 3073">
            <a:extLst>
              <a:ext uri="{FF2B5EF4-FFF2-40B4-BE49-F238E27FC236}">
                <a16:creationId xmlns:a16="http://schemas.microsoft.com/office/drawing/2014/main" id="{384A6D9C-96D5-4C6C-AC7E-A2F8F25D5E60}"/>
              </a:ext>
            </a:extLst>
          </p:cNvPr>
          <p:cNvSpPr txBox="1">
            <a:spLocks noChangeArrowheads="1"/>
          </p:cNvSpPr>
          <p:nvPr/>
        </p:nvSpPr>
        <p:spPr>
          <a:xfrm>
            <a:off x="5791200" y="3493059"/>
            <a:ext cx="5368212" cy="4760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1400" b="1" noProof="1">
                <a:solidFill>
                  <a:srgbClr val="002060"/>
                </a:solidFill>
                <a:latin typeface="+mn-lt"/>
                <a:ea typeface="+mn-ea"/>
                <a:cs typeface="+mn-ea"/>
                <a:sym typeface="+mn-lt"/>
              </a:rPr>
              <a:t>CLICK HERE TO ADD ENGLISH TEXT</a:t>
            </a:r>
            <a:endParaRPr lang="zh-CN" altLang="en-US" sz="1400" b="1" noProof="1">
              <a:solidFill>
                <a:srgbClr val="002060"/>
              </a:solidFill>
              <a:latin typeface="+mn-lt"/>
              <a:ea typeface="+mn-ea"/>
              <a:cs typeface="+mn-ea"/>
              <a:sym typeface="+mn-lt"/>
            </a:endParaRPr>
          </a:p>
        </p:txBody>
      </p:sp>
    </p:spTree>
    <p:extLst>
      <p:ext uri="{BB962C8B-B14F-4D97-AF65-F5344CB8AC3E}">
        <p14:creationId xmlns:p14="http://schemas.microsoft.com/office/powerpoint/2010/main" val="117697074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ïS1ídè">
            <a:extLst>
              <a:ext uri="{FF2B5EF4-FFF2-40B4-BE49-F238E27FC236}">
                <a16:creationId xmlns:a16="http://schemas.microsoft.com/office/drawing/2014/main" id="{3F6AF717-49E3-44AB-95E4-D9CCB4308F20}"/>
              </a:ext>
            </a:extLst>
          </p:cNvPr>
          <p:cNvSpPr/>
          <p:nvPr/>
        </p:nvSpPr>
        <p:spPr bwMode="auto">
          <a:xfrm>
            <a:off x="0" y="256367"/>
            <a:ext cx="3274352" cy="446628"/>
          </a:xfrm>
          <a:prstGeom prst="homePlate">
            <a:avLst/>
          </a:prstGeom>
          <a:solidFill>
            <a:schemeClr val="accent2"/>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r>
              <a:rPr lang="en-US" altLang="zh-CN" sz="2000" noProof="1">
                <a:solidFill>
                  <a:schemeClr val="bg1"/>
                </a:solidFill>
                <a:cs typeface="+mn-ea"/>
                <a:sym typeface="+mn-lt"/>
              </a:rPr>
              <a:t>Add title text here</a:t>
            </a:r>
            <a:endParaRPr lang="zh-CN" altLang="en-US" sz="2000" noProof="1">
              <a:solidFill>
                <a:schemeClr val="bg1"/>
              </a:solidFill>
              <a:cs typeface="+mn-ea"/>
              <a:sym typeface="+mn-lt"/>
            </a:endParaRPr>
          </a:p>
        </p:txBody>
      </p:sp>
      <p:grpSp>
        <p:nvGrpSpPr>
          <p:cNvPr id="85" name="组合 84">
            <a:extLst>
              <a:ext uri="{FF2B5EF4-FFF2-40B4-BE49-F238E27FC236}">
                <a16:creationId xmlns:a16="http://schemas.microsoft.com/office/drawing/2014/main" id="{D53FDA51-53E9-4519-9BC3-BAF65982E358}"/>
              </a:ext>
            </a:extLst>
          </p:cNvPr>
          <p:cNvGrpSpPr/>
          <p:nvPr/>
        </p:nvGrpSpPr>
        <p:grpSpPr>
          <a:xfrm>
            <a:off x="923155" y="2006601"/>
            <a:ext cx="10495178" cy="3173445"/>
            <a:chOff x="923155" y="2006601"/>
            <a:chExt cx="10495178" cy="3173445"/>
          </a:xfrm>
        </p:grpSpPr>
        <p:sp>
          <p:nvSpPr>
            <p:cNvPr id="86" name="îśḷiḋe">
              <a:extLst>
                <a:ext uri="{FF2B5EF4-FFF2-40B4-BE49-F238E27FC236}">
                  <a16:creationId xmlns:a16="http://schemas.microsoft.com/office/drawing/2014/main" id="{741F223F-B2DF-41F7-89AE-2E100433E99F}"/>
                </a:ext>
              </a:extLst>
            </p:cNvPr>
            <p:cNvSpPr>
              <a:spLocks/>
            </p:cNvSpPr>
            <p:nvPr/>
          </p:nvSpPr>
          <p:spPr bwMode="auto">
            <a:xfrm>
              <a:off x="923155" y="4139156"/>
              <a:ext cx="2533747" cy="1040890"/>
            </a:xfrm>
            <a:prstGeom prst="rect">
              <a:avLst/>
            </a:prstGeom>
            <a:solidFill>
              <a:srgbClr val="F99D33"/>
            </a:solidFill>
            <a:ln w="25400">
              <a:noFill/>
              <a:miter lim="800000"/>
              <a:headEnd/>
              <a:tailEnd/>
            </a:ln>
          </p:spPr>
          <p:txBody>
            <a:bodyPr anchor="ctr"/>
            <a:lstStyle/>
            <a:p>
              <a:pPr algn="ctr"/>
              <a:endParaRPr>
                <a:cs typeface="+mn-ea"/>
                <a:sym typeface="+mn-lt"/>
              </a:endParaRPr>
            </a:p>
          </p:txBody>
        </p:sp>
        <p:sp>
          <p:nvSpPr>
            <p:cNvPr id="87" name="î$ḻíḋe">
              <a:extLst>
                <a:ext uri="{FF2B5EF4-FFF2-40B4-BE49-F238E27FC236}">
                  <a16:creationId xmlns:a16="http://schemas.microsoft.com/office/drawing/2014/main" id="{EF0F3430-8E91-48E0-BC4D-27843EFEC908}"/>
                </a:ext>
              </a:extLst>
            </p:cNvPr>
            <p:cNvSpPr>
              <a:spLocks/>
            </p:cNvSpPr>
            <p:nvPr/>
          </p:nvSpPr>
          <p:spPr bwMode="auto">
            <a:xfrm>
              <a:off x="2767574" y="4701913"/>
              <a:ext cx="695538" cy="478133"/>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5">
                <a:lumMod val="5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88" name="îsľíďe">
              <a:extLst>
                <a:ext uri="{FF2B5EF4-FFF2-40B4-BE49-F238E27FC236}">
                  <a16:creationId xmlns:a16="http://schemas.microsoft.com/office/drawing/2014/main" id="{D7FE611C-638A-4B54-9516-B53DAFD86025}"/>
                </a:ext>
              </a:extLst>
            </p:cNvPr>
            <p:cNvSpPr>
              <a:spLocks/>
            </p:cNvSpPr>
            <p:nvPr/>
          </p:nvSpPr>
          <p:spPr bwMode="auto">
            <a:xfrm>
              <a:off x="2767574" y="3661024"/>
              <a:ext cx="2533747" cy="1040890"/>
            </a:xfrm>
            <a:prstGeom prst="rect">
              <a:avLst/>
            </a:prstGeom>
            <a:solidFill>
              <a:srgbClr val="A2BC38"/>
            </a:solidFill>
            <a:ln w="25400">
              <a:noFill/>
              <a:miter lim="800000"/>
              <a:headEnd/>
              <a:tailEnd/>
            </a:ln>
          </p:spPr>
          <p:txBody>
            <a:bodyPr anchor="ctr"/>
            <a:lstStyle/>
            <a:p>
              <a:pPr algn="ctr"/>
              <a:endParaRPr>
                <a:cs typeface="+mn-ea"/>
                <a:sym typeface="+mn-lt"/>
              </a:endParaRPr>
            </a:p>
          </p:txBody>
        </p:sp>
        <p:sp>
          <p:nvSpPr>
            <p:cNvPr id="89" name="ïsḻïďê">
              <a:extLst>
                <a:ext uri="{FF2B5EF4-FFF2-40B4-BE49-F238E27FC236}">
                  <a16:creationId xmlns:a16="http://schemas.microsoft.com/office/drawing/2014/main" id="{842FCC17-BE63-46F0-BBDE-960B5E33DAEE}"/>
                </a:ext>
              </a:extLst>
            </p:cNvPr>
            <p:cNvSpPr>
              <a:spLocks/>
            </p:cNvSpPr>
            <p:nvPr/>
          </p:nvSpPr>
          <p:spPr bwMode="auto">
            <a:xfrm>
              <a:off x="4611993" y="4223781"/>
              <a:ext cx="695538" cy="478133"/>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4">
                <a:lumMod val="5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90" name="iṡḻîḋè">
              <a:extLst>
                <a:ext uri="{FF2B5EF4-FFF2-40B4-BE49-F238E27FC236}">
                  <a16:creationId xmlns:a16="http://schemas.microsoft.com/office/drawing/2014/main" id="{92824B1C-A3BC-49ED-8574-3A8B8603561E}"/>
                </a:ext>
              </a:extLst>
            </p:cNvPr>
            <p:cNvSpPr>
              <a:spLocks/>
            </p:cNvSpPr>
            <p:nvPr/>
          </p:nvSpPr>
          <p:spPr bwMode="auto">
            <a:xfrm>
              <a:off x="4618203" y="3182891"/>
              <a:ext cx="2533747" cy="1040890"/>
            </a:xfrm>
            <a:prstGeom prst="rect">
              <a:avLst/>
            </a:prstGeom>
            <a:solidFill>
              <a:srgbClr val="068F90"/>
            </a:solidFill>
            <a:ln w="25400">
              <a:noFill/>
              <a:miter lim="800000"/>
              <a:headEnd/>
              <a:tailEnd/>
            </a:ln>
          </p:spPr>
          <p:txBody>
            <a:bodyPr anchor="ctr"/>
            <a:lstStyle/>
            <a:p>
              <a:pPr algn="ctr"/>
              <a:endParaRPr>
                <a:cs typeface="+mn-ea"/>
                <a:sym typeface="+mn-lt"/>
              </a:endParaRPr>
            </a:p>
          </p:txBody>
        </p:sp>
        <p:sp>
          <p:nvSpPr>
            <p:cNvPr id="91" name="iṥḻîďé">
              <a:extLst>
                <a:ext uri="{FF2B5EF4-FFF2-40B4-BE49-F238E27FC236}">
                  <a16:creationId xmlns:a16="http://schemas.microsoft.com/office/drawing/2014/main" id="{635B8943-F46A-4888-807A-93F401273B3C}"/>
                </a:ext>
              </a:extLst>
            </p:cNvPr>
            <p:cNvSpPr>
              <a:spLocks/>
            </p:cNvSpPr>
            <p:nvPr/>
          </p:nvSpPr>
          <p:spPr bwMode="auto">
            <a:xfrm>
              <a:off x="6450201" y="3745649"/>
              <a:ext cx="695538" cy="478133"/>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2">
                <a:lumMod val="5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92" name="iṡḷîḍe">
              <a:extLst>
                <a:ext uri="{FF2B5EF4-FFF2-40B4-BE49-F238E27FC236}">
                  <a16:creationId xmlns:a16="http://schemas.microsoft.com/office/drawing/2014/main" id="{D93CEF70-B23E-4AD4-A2EC-2A10234BEAA7}"/>
                </a:ext>
              </a:extLst>
            </p:cNvPr>
            <p:cNvSpPr>
              <a:spLocks/>
            </p:cNvSpPr>
            <p:nvPr/>
          </p:nvSpPr>
          <p:spPr bwMode="auto">
            <a:xfrm>
              <a:off x="6450201" y="2708990"/>
              <a:ext cx="2533747" cy="1040890"/>
            </a:xfrm>
            <a:prstGeom prst="rect">
              <a:avLst/>
            </a:prstGeom>
            <a:solidFill>
              <a:srgbClr val="145DA2"/>
            </a:solidFill>
            <a:ln w="25400">
              <a:noFill/>
              <a:miter lim="800000"/>
              <a:headEnd/>
              <a:tailEnd/>
            </a:ln>
          </p:spPr>
          <p:txBody>
            <a:bodyPr anchor="ctr"/>
            <a:lstStyle/>
            <a:p>
              <a:pPr algn="ctr"/>
              <a:endParaRPr>
                <a:cs typeface="+mn-ea"/>
                <a:sym typeface="+mn-lt"/>
              </a:endParaRPr>
            </a:p>
          </p:txBody>
        </p:sp>
        <p:sp>
          <p:nvSpPr>
            <p:cNvPr id="93" name="ísļíḓe">
              <a:extLst>
                <a:ext uri="{FF2B5EF4-FFF2-40B4-BE49-F238E27FC236}">
                  <a16:creationId xmlns:a16="http://schemas.microsoft.com/office/drawing/2014/main" id="{DA4AF4CC-CD02-45A0-91E4-F98443A6A3B5}"/>
                </a:ext>
              </a:extLst>
            </p:cNvPr>
            <p:cNvSpPr>
              <a:spLocks/>
            </p:cNvSpPr>
            <p:nvPr/>
          </p:nvSpPr>
          <p:spPr bwMode="auto">
            <a:xfrm>
              <a:off x="8288410" y="3263285"/>
              <a:ext cx="695538" cy="478133"/>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6">
                <a:lumMod val="5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94" name="îslíḑe">
              <a:extLst>
                <a:ext uri="{FF2B5EF4-FFF2-40B4-BE49-F238E27FC236}">
                  <a16:creationId xmlns:a16="http://schemas.microsoft.com/office/drawing/2014/main" id="{99E244B1-257C-47E1-B8BD-C578CF6710E3}"/>
                </a:ext>
              </a:extLst>
            </p:cNvPr>
            <p:cNvSpPr>
              <a:spLocks/>
            </p:cNvSpPr>
            <p:nvPr/>
          </p:nvSpPr>
          <p:spPr bwMode="auto">
            <a:xfrm>
              <a:off x="8288410" y="2006601"/>
              <a:ext cx="3129923" cy="1485173"/>
            </a:xfrm>
            <a:prstGeom prst="rightArrow">
              <a:avLst>
                <a:gd name="adj1" fmla="val 69463"/>
                <a:gd name="adj2" fmla="val 28319"/>
              </a:avLst>
            </a:prstGeom>
            <a:solidFill>
              <a:schemeClr val="accent3"/>
            </a:solidFill>
            <a:ln w="25400">
              <a:noFill/>
              <a:miter lim="800000"/>
              <a:headEnd/>
              <a:tailEnd/>
            </a:ln>
          </p:spPr>
          <p:txBody>
            <a:bodyPr anchor="ctr"/>
            <a:lstStyle/>
            <a:p>
              <a:pPr algn="ctr"/>
              <a:endParaRPr>
                <a:cs typeface="+mn-ea"/>
                <a:sym typeface="+mn-lt"/>
              </a:endParaRPr>
            </a:p>
          </p:txBody>
        </p:sp>
      </p:grpSp>
      <p:cxnSp>
        <p:nvCxnSpPr>
          <p:cNvPr id="95" name="Straight Connector 13">
            <a:extLst>
              <a:ext uri="{FF2B5EF4-FFF2-40B4-BE49-F238E27FC236}">
                <a16:creationId xmlns:a16="http://schemas.microsoft.com/office/drawing/2014/main" id="{510F69C9-5A35-4FC5-BD6E-87A2197AA255}"/>
              </a:ext>
            </a:extLst>
          </p:cNvPr>
          <p:cNvCxnSpPr/>
          <p:nvPr/>
        </p:nvCxnSpPr>
        <p:spPr>
          <a:xfrm flipV="1">
            <a:off x="1929725" y="3556296"/>
            <a:ext cx="0" cy="416262"/>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grpSp>
        <p:nvGrpSpPr>
          <p:cNvPr id="96" name="iSľíḍê">
            <a:extLst>
              <a:ext uri="{FF2B5EF4-FFF2-40B4-BE49-F238E27FC236}">
                <a16:creationId xmlns:a16="http://schemas.microsoft.com/office/drawing/2014/main" id="{9E1B85F0-FD3D-48C3-A29A-18FDCCCA3DF8}"/>
              </a:ext>
            </a:extLst>
          </p:cNvPr>
          <p:cNvGrpSpPr/>
          <p:nvPr/>
        </p:nvGrpSpPr>
        <p:grpSpPr>
          <a:xfrm>
            <a:off x="894296" y="2710886"/>
            <a:ext cx="2286698" cy="882168"/>
            <a:chOff x="773668" y="2748850"/>
            <a:chExt cx="2286698" cy="882168"/>
          </a:xfrm>
        </p:grpSpPr>
        <p:sp>
          <p:nvSpPr>
            <p:cNvPr id="97" name="ïŝľïďê">
              <a:extLst>
                <a:ext uri="{FF2B5EF4-FFF2-40B4-BE49-F238E27FC236}">
                  <a16:creationId xmlns:a16="http://schemas.microsoft.com/office/drawing/2014/main" id="{D53DE8D8-A36D-4847-845E-0CDEA890CF42}"/>
                </a:ext>
              </a:extLst>
            </p:cNvPr>
            <p:cNvSpPr txBox="1">
              <a:spLocks/>
            </p:cNvSpPr>
            <p:nvPr/>
          </p:nvSpPr>
          <p:spPr>
            <a:xfrm>
              <a:off x="773668" y="2748850"/>
              <a:ext cx="2286698" cy="215444"/>
            </a:xfrm>
            <a:prstGeom prst="rect">
              <a:avLst/>
            </a:prstGeom>
          </p:spPr>
          <p:txBody>
            <a:bodyPr wrap="none" lIns="0" tIns="0" rIns="0" bIns="0">
              <a:noAutofit/>
            </a:bodyPr>
            <a:lstStyle/>
            <a:p>
              <a:pPr algn="ctr"/>
              <a:r>
                <a:rPr lang="en-US" altLang="zh-CN" sz="1600" b="1" dirty="0">
                  <a:solidFill>
                    <a:srgbClr val="002060"/>
                  </a:solidFill>
                  <a:cs typeface="+mn-ea"/>
                  <a:sym typeface="+mn-lt"/>
                </a:rPr>
                <a:t>Add title text</a:t>
              </a:r>
              <a:endParaRPr lang="zh-CN" altLang="en-US" sz="1600" b="1" dirty="0">
                <a:solidFill>
                  <a:srgbClr val="002060"/>
                </a:solidFill>
                <a:cs typeface="+mn-ea"/>
                <a:sym typeface="+mn-lt"/>
              </a:endParaRPr>
            </a:p>
          </p:txBody>
        </p:sp>
        <p:sp>
          <p:nvSpPr>
            <p:cNvPr id="98" name="iş1îḋê">
              <a:extLst>
                <a:ext uri="{FF2B5EF4-FFF2-40B4-BE49-F238E27FC236}">
                  <a16:creationId xmlns:a16="http://schemas.microsoft.com/office/drawing/2014/main" id="{B68AC605-B469-4838-8198-9BAE399BCFA5}"/>
                </a:ext>
              </a:extLst>
            </p:cNvPr>
            <p:cNvSpPr txBox="1">
              <a:spLocks/>
            </p:cNvSpPr>
            <p:nvPr/>
          </p:nvSpPr>
          <p:spPr>
            <a:xfrm>
              <a:off x="773668" y="2964294"/>
              <a:ext cx="2286698" cy="666724"/>
            </a:xfrm>
            <a:prstGeom prst="rect">
              <a:avLst/>
            </a:prstGeom>
          </p:spPr>
          <p:txBody>
            <a:bodyPr wrap="square" lIns="0" tIns="0" rIns="0" bIns="0" anchor="t" anchorCtr="1">
              <a:normAutofit/>
            </a:bodyPr>
            <a:lstStyle/>
            <a:p>
              <a:pPr algn="ctr">
                <a:lnSpc>
                  <a:spcPct val="120000"/>
                </a:lnSpc>
              </a:pPr>
              <a:r>
                <a:rPr lang="en-US" altLang="zh-CN" sz="1200" dirty="0">
                  <a:solidFill>
                    <a:srgbClr val="002060"/>
                  </a:solidFill>
                  <a:cs typeface="+mn-ea"/>
                  <a:sym typeface="+mn-lt"/>
                </a:rPr>
                <a:t>Click here to add content, content to match the title. </a:t>
              </a:r>
              <a:br>
                <a:rPr lang="zh-CN" altLang="en-US" sz="1200" dirty="0">
                  <a:solidFill>
                    <a:srgbClr val="002060"/>
                  </a:solidFill>
                  <a:cs typeface="+mn-ea"/>
                  <a:sym typeface="+mn-lt"/>
                </a:rPr>
              </a:br>
              <a:endParaRPr lang="zh-CN" altLang="en-US" sz="1200" dirty="0">
                <a:solidFill>
                  <a:srgbClr val="002060"/>
                </a:solidFill>
                <a:cs typeface="+mn-ea"/>
                <a:sym typeface="+mn-lt"/>
              </a:endParaRPr>
            </a:p>
          </p:txBody>
        </p:sp>
      </p:grpSp>
      <p:cxnSp>
        <p:nvCxnSpPr>
          <p:cNvPr id="99" name="Straight Connector 20">
            <a:extLst>
              <a:ext uri="{FF2B5EF4-FFF2-40B4-BE49-F238E27FC236}">
                <a16:creationId xmlns:a16="http://schemas.microsoft.com/office/drawing/2014/main" id="{19A5D633-4815-4501-A8C6-EF4FEDDCDE2A}"/>
              </a:ext>
            </a:extLst>
          </p:cNvPr>
          <p:cNvCxnSpPr/>
          <p:nvPr/>
        </p:nvCxnSpPr>
        <p:spPr>
          <a:xfrm flipV="1">
            <a:off x="3854798" y="2818608"/>
            <a:ext cx="0" cy="704145"/>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24">
            <a:extLst>
              <a:ext uri="{FF2B5EF4-FFF2-40B4-BE49-F238E27FC236}">
                <a16:creationId xmlns:a16="http://schemas.microsoft.com/office/drawing/2014/main" id="{DEC7D56B-2255-452A-8B05-C48361E237CE}"/>
              </a:ext>
            </a:extLst>
          </p:cNvPr>
          <p:cNvCxnSpPr/>
          <p:nvPr/>
        </p:nvCxnSpPr>
        <p:spPr>
          <a:xfrm>
            <a:off x="8049768" y="4179942"/>
            <a:ext cx="0" cy="704145"/>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28">
            <a:extLst>
              <a:ext uri="{FF2B5EF4-FFF2-40B4-BE49-F238E27FC236}">
                <a16:creationId xmlns:a16="http://schemas.microsoft.com/office/drawing/2014/main" id="{5CF49A58-D7F7-4866-89DA-1E53319F1FFD}"/>
              </a:ext>
            </a:extLst>
          </p:cNvPr>
          <p:cNvCxnSpPr/>
          <p:nvPr/>
        </p:nvCxnSpPr>
        <p:spPr>
          <a:xfrm>
            <a:off x="9894187" y="3341805"/>
            <a:ext cx="0" cy="704145"/>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102" name="Straight Connector 32">
            <a:extLst>
              <a:ext uri="{FF2B5EF4-FFF2-40B4-BE49-F238E27FC236}">
                <a16:creationId xmlns:a16="http://schemas.microsoft.com/office/drawing/2014/main" id="{19870287-3840-45C6-B60C-FAFF280168A8}"/>
              </a:ext>
            </a:extLst>
          </p:cNvPr>
          <p:cNvCxnSpPr/>
          <p:nvPr/>
        </p:nvCxnSpPr>
        <p:spPr>
          <a:xfrm flipV="1">
            <a:off x="5915449" y="2361439"/>
            <a:ext cx="0" cy="704145"/>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grpSp>
        <p:nvGrpSpPr>
          <p:cNvPr id="103" name="îŝļíḋe">
            <a:extLst>
              <a:ext uri="{FF2B5EF4-FFF2-40B4-BE49-F238E27FC236}">
                <a16:creationId xmlns:a16="http://schemas.microsoft.com/office/drawing/2014/main" id="{483BDA7A-2D52-4147-893B-2CAB47044012}"/>
              </a:ext>
            </a:extLst>
          </p:cNvPr>
          <p:cNvGrpSpPr/>
          <p:nvPr/>
        </p:nvGrpSpPr>
        <p:grpSpPr>
          <a:xfrm>
            <a:off x="2757522" y="1831791"/>
            <a:ext cx="2286698" cy="882168"/>
            <a:chOff x="773668" y="2748850"/>
            <a:chExt cx="2286698" cy="882168"/>
          </a:xfrm>
        </p:grpSpPr>
        <p:sp>
          <p:nvSpPr>
            <p:cNvPr id="104" name="íṩḷídé">
              <a:extLst>
                <a:ext uri="{FF2B5EF4-FFF2-40B4-BE49-F238E27FC236}">
                  <a16:creationId xmlns:a16="http://schemas.microsoft.com/office/drawing/2014/main" id="{C367A10F-1FCB-49DA-849D-9623664D83B3}"/>
                </a:ext>
              </a:extLst>
            </p:cNvPr>
            <p:cNvSpPr txBox="1">
              <a:spLocks/>
            </p:cNvSpPr>
            <p:nvPr/>
          </p:nvSpPr>
          <p:spPr>
            <a:xfrm>
              <a:off x="773668" y="2748850"/>
              <a:ext cx="2286698" cy="215444"/>
            </a:xfrm>
            <a:prstGeom prst="rect">
              <a:avLst/>
            </a:prstGeom>
          </p:spPr>
          <p:txBody>
            <a:bodyPr wrap="none" lIns="0" tIns="0" rIns="0" bIns="0">
              <a:noAutofit/>
            </a:bodyPr>
            <a:lstStyle/>
            <a:p>
              <a:pPr algn="ctr"/>
              <a:r>
                <a:rPr lang="en-US" altLang="zh-CN" sz="1600" b="1" dirty="0">
                  <a:solidFill>
                    <a:srgbClr val="002060"/>
                  </a:solidFill>
                  <a:cs typeface="+mn-ea"/>
                  <a:sym typeface="+mn-lt"/>
                </a:rPr>
                <a:t>Add title text</a:t>
              </a:r>
              <a:endParaRPr lang="zh-CN" altLang="en-US" sz="1600" b="1" dirty="0">
                <a:solidFill>
                  <a:srgbClr val="002060"/>
                </a:solidFill>
                <a:cs typeface="+mn-ea"/>
                <a:sym typeface="+mn-lt"/>
              </a:endParaRPr>
            </a:p>
          </p:txBody>
        </p:sp>
        <p:sp>
          <p:nvSpPr>
            <p:cNvPr id="105" name="ïśļïďè">
              <a:extLst>
                <a:ext uri="{FF2B5EF4-FFF2-40B4-BE49-F238E27FC236}">
                  <a16:creationId xmlns:a16="http://schemas.microsoft.com/office/drawing/2014/main" id="{BFE2323E-8646-4481-A0C2-2ADB04822180}"/>
                </a:ext>
              </a:extLst>
            </p:cNvPr>
            <p:cNvSpPr txBox="1">
              <a:spLocks/>
            </p:cNvSpPr>
            <p:nvPr/>
          </p:nvSpPr>
          <p:spPr>
            <a:xfrm>
              <a:off x="773668" y="2964294"/>
              <a:ext cx="2286698" cy="666724"/>
            </a:xfrm>
            <a:prstGeom prst="rect">
              <a:avLst/>
            </a:prstGeom>
          </p:spPr>
          <p:txBody>
            <a:bodyPr wrap="square" lIns="0" tIns="0" rIns="0" bIns="0" anchor="t" anchorCtr="1">
              <a:normAutofit/>
            </a:bodyPr>
            <a:lstStyle/>
            <a:p>
              <a:pPr algn="ctr">
                <a:lnSpc>
                  <a:spcPct val="120000"/>
                </a:lnSpc>
              </a:pPr>
              <a:r>
                <a:rPr lang="en-US" altLang="zh-CN" sz="1200" dirty="0">
                  <a:solidFill>
                    <a:srgbClr val="002060"/>
                  </a:solidFill>
                  <a:cs typeface="+mn-ea"/>
                  <a:sym typeface="+mn-lt"/>
                </a:rPr>
                <a:t>Click here to add content, content to match the title. </a:t>
              </a:r>
              <a:br>
                <a:rPr lang="zh-CN" altLang="en-US" sz="1200" dirty="0">
                  <a:solidFill>
                    <a:srgbClr val="002060"/>
                  </a:solidFill>
                  <a:cs typeface="+mn-ea"/>
                  <a:sym typeface="+mn-lt"/>
                </a:rPr>
              </a:br>
              <a:endParaRPr lang="zh-CN" altLang="en-US" sz="1200" dirty="0">
                <a:solidFill>
                  <a:srgbClr val="002060"/>
                </a:solidFill>
                <a:cs typeface="+mn-ea"/>
                <a:sym typeface="+mn-lt"/>
              </a:endParaRPr>
            </a:p>
          </p:txBody>
        </p:sp>
      </p:grpSp>
      <p:grpSp>
        <p:nvGrpSpPr>
          <p:cNvPr id="106" name="ïšlîḑe">
            <a:extLst>
              <a:ext uri="{FF2B5EF4-FFF2-40B4-BE49-F238E27FC236}">
                <a16:creationId xmlns:a16="http://schemas.microsoft.com/office/drawing/2014/main" id="{22449F93-87C7-424B-B98B-441C8FA69EB5}"/>
              </a:ext>
            </a:extLst>
          </p:cNvPr>
          <p:cNvGrpSpPr/>
          <p:nvPr/>
        </p:nvGrpSpPr>
        <p:grpSpPr>
          <a:xfrm>
            <a:off x="4841326" y="1430017"/>
            <a:ext cx="2286698" cy="882168"/>
            <a:chOff x="773668" y="2748850"/>
            <a:chExt cx="2286698" cy="882168"/>
          </a:xfrm>
        </p:grpSpPr>
        <p:sp>
          <p:nvSpPr>
            <p:cNvPr id="107" name="íSļïḓè">
              <a:extLst>
                <a:ext uri="{FF2B5EF4-FFF2-40B4-BE49-F238E27FC236}">
                  <a16:creationId xmlns:a16="http://schemas.microsoft.com/office/drawing/2014/main" id="{B318CACB-3160-4191-A07F-87F659A80999}"/>
                </a:ext>
              </a:extLst>
            </p:cNvPr>
            <p:cNvSpPr txBox="1">
              <a:spLocks/>
            </p:cNvSpPr>
            <p:nvPr/>
          </p:nvSpPr>
          <p:spPr>
            <a:xfrm>
              <a:off x="773668" y="2748850"/>
              <a:ext cx="2286698" cy="215444"/>
            </a:xfrm>
            <a:prstGeom prst="rect">
              <a:avLst/>
            </a:prstGeom>
          </p:spPr>
          <p:txBody>
            <a:bodyPr wrap="none" lIns="0" tIns="0" rIns="0" bIns="0">
              <a:noAutofit/>
            </a:bodyPr>
            <a:lstStyle/>
            <a:p>
              <a:pPr algn="ctr"/>
              <a:r>
                <a:rPr lang="en-US" altLang="zh-CN" sz="1600" b="1" dirty="0">
                  <a:solidFill>
                    <a:srgbClr val="002060"/>
                  </a:solidFill>
                  <a:cs typeface="+mn-ea"/>
                  <a:sym typeface="+mn-lt"/>
                </a:rPr>
                <a:t>Add title text</a:t>
              </a:r>
              <a:endParaRPr lang="zh-CN" altLang="en-US" sz="1600" b="1" dirty="0">
                <a:solidFill>
                  <a:srgbClr val="002060"/>
                </a:solidFill>
                <a:cs typeface="+mn-ea"/>
                <a:sym typeface="+mn-lt"/>
              </a:endParaRPr>
            </a:p>
          </p:txBody>
        </p:sp>
        <p:sp>
          <p:nvSpPr>
            <p:cNvPr id="108" name="iśḷidè">
              <a:extLst>
                <a:ext uri="{FF2B5EF4-FFF2-40B4-BE49-F238E27FC236}">
                  <a16:creationId xmlns:a16="http://schemas.microsoft.com/office/drawing/2014/main" id="{AF2127AF-FAC4-4F85-B5FD-70D858A50B84}"/>
                </a:ext>
              </a:extLst>
            </p:cNvPr>
            <p:cNvSpPr txBox="1">
              <a:spLocks/>
            </p:cNvSpPr>
            <p:nvPr/>
          </p:nvSpPr>
          <p:spPr>
            <a:xfrm>
              <a:off x="773668" y="2964294"/>
              <a:ext cx="2286698" cy="666724"/>
            </a:xfrm>
            <a:prstGeom prst="rect">
              <a:avLst/>
            </a:prstGeom>
          </p:spPr>
          <p:txBody>
            <a:bodyPr wrap="square" lIns="0" tIns="0" rIns="0" bIns="0" anchor="t" anchorCtr="1">
              <a:normAutofit/>
            </a:bodyPr>
            <a:lstStyle/>
            <a:p>
              <a:pPr algn="ctr">
                <a:lnSpc>
                  <a:spcPct val="120000"/>
                </a:lnSpc>
              </a:pPr>
              <a:r>
                <a:rPr lang="en-US" altLang="zh-CN" sz="1200" dirty="0">
                  <a:solidFill>
                    <a:srgbClr val="002060"/>
                  </a:solidFill>
                  <a:cs typeface="+mn-ea"/>
                  <a:sym typeface="+mn-lt"/>
                </a:rPr>
                <a:t>Click here to add content, content to match the title. </a:t>
              </a:r>
              <a:br>
                <a:rPr lang="zh-CN" altLang="en-US" sz="1200" dirty="0">
                  <a:solidFill>
                    <a:srgbClr val="002060"/>
                  </a:solidFill>
                  <a:cs typeface="+mn-ea"/>
                  <a:sym typeface="+mn-lt"/>
                </a:rPr>
              </a:br>
              <a:endParaRPr lang="zh-CN" altLang="en-US" sz="1200" dirty="0">
                <a:solidFill>
                  <a:srgbClr val="002060"/>
                </a:solidFill>
                <a:cs typeface="+mn-ea"/>
                <a:sym typeface="+mn-lt"/>
              </a:endParaRPr>
            </a:p>
          </p:txBody>
        </p:sp>
      </p:grpSp>
      <p:grpSp>
        <p:nvGrpSpPr>
          <p:cNvPr id="109" name="iş1idê">
            <a:extLst>
              <a:ext uri="{FF2B5EF4-FFF2-40B4-BE49-F238E27FC236}">
                <a16:creationId xmlns:a16="http://schemas.microsoft.com/office/drawing/2014/main" id="{30D05520-4A08-40BC-B72A-F664CDAD2CA3}"/>
              </a:ext>
            </a:extLst>
          </p:cNvPr>
          <p:cNvGrpSpPr/>
          <p:nvPr/>
        </p:nvGrpSpPr>
        <p:grpSpPr>
          <a:xfrm>
            <a:off x="6966335" y="5089792"/>
            <a:ext cx="2286698" cy="882168"/>
            <a:chOff x="773668" y="2748850"/>
            <a:chExt cx="2286698" cy="882168"/>
          </a:xfrm>
        </p:grpSpPr>
        <p:sp>
          <p:nvSpPr>
            <p:cNvPr id="110" name="is1ïďe">
              <a:extLst>
                <a:ext uri="{FF2B5EF4-FFF2-40B4-BE49-F238E27FC236}">
                  <a16:creationId xmlns:a16="http://schemas.microsoft.com/office/drawing/2014/main" id="{B495211F-F284-4D6F-9444-E7D2984728FB}"/>
                </a:ext>
              </a:extLst>
            </p:cNvPr>
            <p:cNvSpPr txBox="1">
              <a:spLocks/>
            </p:cNvSpPr>
            <p:nvPr/>
          </p:nvSpPr>
          <p:spPr>
            <a:xfrm>
              <a:off x="773668" y="2748850"/>
              <a:ext cx="2286698" cy="215444"/>
            </a:xfrm>
            <a:prstGeom prst="rect">
              <a:avLst/>
            </a:prstGeom>
          </p:spPr>
          <p:txBody>
            <a:bodyPr wrap="none" lIns="0" tIns="0" rIns="0" bIns="0">
              <a:noAutofit/>
            </a:bodyPr>
            <a:lstStyle/>
            <a:p>
              <a:pPr algn="ctr"/>
              <a:r>
                <a:rPr lang="en-US" altLang="zh-CN" sz="1600" b="1" dirty="0">
                  <a:solidFill>
                    <a:srgbClr val="002060"/>
                  </a:solidFill>
                  <a:cs typeface="+mn-ea"/>
                  <a:sym typeface="+mn-lt"/>
                </a:rPr>
                <a:t>Add title text</a:t>
              </a:r>
              <a:endParaRPr lang="zh-CN" altLang="en-US" sz="1600" b="1" dirty="0">
                <a:solidFill>
                  <a:srgbClr val="002060"/>
                </a:solidFill>
                <a:cs typeface="+mn-ea"/>
                <a:sym typeface="+mn-lt"/>
              </a:endParaRPr>
            </a:p>
          </p:txBody>
        </p:sp>
        <p:sp>
          <p:nvSpPr>
            <p:cNvPr id="111" name="ïŝlíde">
              <a:extLst>
                <a:ext uri="{FF2B5EF4-FFF2-40B4-BE49-F238E27FC236}">
                  <a16:creationId xmlns:a16="http://schemas.microsoft.com/office/drawing/2014/main" id="{AF3F7C33-6216-4F7A-932B-0760C9449A14}"/>
                </a:ext>
              </a:extLst>
            </p:cNvPr>
            <p:cNvSpPr txBox="1">
              <a:spLocks/>
            </p:cNvSpPr>
            <p:nvPr/>
          </p:nvSpPr>
          <p:spPr>
            <a:xfrm>
              <a:off x="773668" y="2964294"/>
              <a:ext cx="2286698" cy="666724"/>
            </a:xfrm>
            <a:prstGeom prst="rect">
              <a:avLst/>
            </a:prstGeom>
          </p:spPr>
          <p:txBody>
            <a:bodyPr wrap="square" lIns="0" tIns="0" rIns="0" bIns="0" anchor="t" anchorCtr="1">
              <a:normAutofit/>
            </a:bodyPr>
            <a:lstStyle/>
            <a:p>
              <a:pPr algn="ctr">
                <a:lnSpc>
                  <a:spcPct val="120000"/>
                </a:lnSpc>
              </a:pPr>
              <a:r>
                <a:rPr lang="en-US" altLang="zh-CN" sz="1200" dirty="0">
                  <a:solidFill>
                    <a:srgbClr val="002060"/>
                  </a:solidFill>
                  <a:cs typeface="+mn-ea"/>
                  <a:sym typeface="+mn-lt"/>
                </a:rPr>
                <a:t>Click here to add content, content to match the title. </a:t>
              </a:r>
              <a:br>
                <a:rPr lang="zh-CN" altLang="en-US" sz="1200" dirty="0">
                  <a:solidFill>
                    <a:srgbClr val="002060"/>
                  </a:solidFill>
                  <a:cs typeface="+mn-ea"/>
                  <a:sym typeface="+mn-lt"/>
                </a:rPr>
              </a:br>
              <a:endParaRPr lang="zh-CN" altLang="en-US" sz="1200" dirty="0">
                <a:solidFill>
                  <a:srgbClr val="002060"/>
                </a:solidFill>
                <a:cs typeface="+mn-ea"/>
                <a:sym typeface="+mn-lt"/>
              </a:endParaRPr>
            </a:p>
          </p:txBody>
        </p:sp>
      </p:grpSp>
      <p:grpSp>
        <p:nvGrpSpPr>
          <p:cNvPr id="112" name="iślíḍe">
            <a:extLst>
              <a:ext uri="{FF2B5EF4-FFF2-40B4-BE49-F238E27FC236}">
                <a16:creationId xmlns:a16="http://schemas.microsoft.com/office/drawing/2014/main" id="{CD52C206-5CA6-4BE6-8123-32D31EF26844}"/>
              </a:ext>
            </a:extLst>
          </p:cNvPr>
          <p:cNvGrpSpPr/>
          <p:nvPr/>
        </p:nvGrpSpPr>
        <p:grpSpPr>
          <a:xfrm>
            <a:off x="8787546" y="4149080"/>
            <a:ext cx="2286698" cy="882168"/>
            <a:chOff x="773668" y="2748850"/>
            <a:chExt cx="2286698" cy="882168"/>
          </a:xfrm>
        </p:grpSpPr>
        <p:sp>
          <p:nvSpPr>
            <p:cNvPr id="113" name="íṣļidé">
              <a:extLst>
                <a:ext uri="{FF2B5EF4-FFF2-40B4-BE49-F238E27FC236}">
                  <a16:creationId xmlns:a16="http://schemas.microsoft.com/office/drawing/2014/main" id="{F3901486-6A30-439C-A3F1-CC57BA888183}"/>
                </a:ext>
              </a:extLst>
            </p:cNvPr>
            <p:cNvSpPr txBox="1">
              <a:spLocks/>
            </p:cNvSpPr>
            <p:nvPr/>
          </p:nvSpPr>
          <p:spPr>
            <a:xfrm>
              <a:off x="773668" y="2748850"/>
              <a:ext cx="2286698" cy="215444"/>
            </a:xfrm>
            <a:prstGeom prst="rect">
              <a:avLst/>
            </a:prstGeom>
          </p:spPr>
          <p:txBody>
            <a:bodyPr wrap="none" lIns="0" tIns="0" rIns="0" bIns="0">
              <a:noAutofit/>
            </a:bodyPr>
            <a:lstStyle/>
            <a:p>
              <a:pPr algn="ctr"/>
              <a:r>
                <a:rPr lang="en-US" altLang="zh-CN" sz="1600" b="1" dirty="0">
                  <a:solidFill>
                    <a:srgbClr val="002060"/>
                  </a:solidFill>
                  <a:cs typeface="+mn-ea"/>
                  <a:sym typeface="+mn-lt"/>
                </a:rPr>
                <a:t>Add title text</a:t>
              </a:r>
              <a:endParaRPr lang="zh-CN" altLang="en-US" sz="1600" b="1" dirty="0">
                <a:solidFill>
                  <a:srgbClr val="002060"/>
                </a:solidFill>
                <a:cs typeface="+mn-ea"/>
                <a:sym typeface="+mn-lt"/>
              </a:endParaRPr>
            </a:p>
          </p:txBody>
        </p:sp>
        <p:sp>
          <p:nvSpPr>
            <p:cNvPr id="114" name="íSľiḓe">
              <a:extLst>
                <a:ext uri="{FF2B5EF4-FFF2-40B4-BE49-F238E27FC236}">
                  <a16:creationId xmlns:a16="http://schemas.microsoft.com/office/drawing/2014/main" id="{FBAEFF68-5DC3-4E7B-A27E-D59302126FB3}"/>
                </a:ext>
              </a:extLst>
            </p:cNvPr>
            <p:cNvSpPr txBox="1">
              <a:spLocks/>
            </p:cNvSpPr>
            <p:nvPr/>
          </p:nvSpPr>
          <p:spPr>
            <a:xfrm>
              <a:off x="773668" y="2964294"/>
              <a:ext cx="2286698" cy="666724"/>
            </a:xfrm>
            <a:prstGeom prst="rect">
              <a:avLst/>
            </a:prstGeom>
          </p:spPr>
          <p:txBody>
            <a:bodyPr wrap="square" lIns="0" tIns="0" rIns="0" bIns="0" anchor="t" anchorCtr="1">
              <a:normAutofit/>
            </a:bodyPr>
            <a:lstStyle/>
            <a:p>
              <a:pPr algn="ctr">
                <a:lnSpc>
                  <a:spcPct val="120000"/>
                </a:lnSpc>
              </a:pPr>
              <a:r>
                <a:rPr lang="en-US" altLang="zh-CN" sz="1200" dirty="0">
                  <a:solidFill>
                    <a:srgbClr val="002060"/>
                  </a:solidFill>
                  <a:cs typeface="+mn-ea"/>
                  <a:sym typeface="+mn-lt"/>
                </a:rPr>
                <a:t>Click here to add content, content to match the title. </a:t>
              </a:r>
              <a:br>
                <a:rPr lang="zh-CN" altLang="en-US" sz="1200" dirty="0">
                  <a:solidFill>
                    <a:srgbClr val="002060"/>
                  </a:solidFill>
                  <a:cs typeface="+mn-ea"/>
                  <a:sym typeface="+mn-lt"/>
                </a:rPr>
              </a:br>
              <a:endParaRPr lang="zh-CN" altLang="en-US" sz="1200" dirty="0">
                <a:solidFill>
                  <a:srgbClr val="002060"/>
                </a:solidFill>
                <a:cs typeface="+mn-ea"/>
                <a:sym typeface="+mn-lt"/>
              </a:endParaRPr>
            </a:p>
          </p:txBody>
        </p:sp>
      </p:grpSp>
      <p:sp>
        <p:nvSpPr>
          <p:cNvPr id="115" name="iṧḻïḑe">
            <a:extLst>
              <a:ext uri="{FF2B5EF4-FFF2-40B4-BE49-F238E27FC236}">
                <a16:creationId xmlns:a16="http://schemas.microsoft.com/office/drawing/2014/main" id="{609290EA-4FF4-4473-8FE4-08FE6EACABEB}"/>
              </a:ext>
            </a:extLst>
          </p:cNvPr>
          <p:cNvSpPr>
            <a:spLocks/>
          </p:cNvSpPr>
          <p:nvPr/>
        </p:nvSpPr>
        <p:spPr bwMode="auto">
          <a:xfrm>
            <a:off x="1670298" y="4434007"/>
            <a:ext cx="518854" cy="478393"/>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bg1"/>
          </a:solidFill>
          <a:ln>
            <a:noFill/>
          </a:ln>
          <a:effectLst/>
        </p:spPr>
        <p:txBody>
          <a:bodyPr anchor="ctr"/>
          <a:lstStyle/>
          <a:p>
            <a:pPr algn="ctr"/>
            <a:endParaRPr>
              <a:cs typeface="+mn-ea"/>
              <a:sym typeface="+mn-lt"/>
            </a:endParaRPr>
          </a:p>
        </p:txBody>
      </p:sp>
      <p:sp>
        <p:nvSpPr>
          <p:cNvPr id="116" name="iṧḻïḑe">
            <a:extLst>
              <a:ext uri="{FF2B5EF4-FFF2-40B4-BE49-F238E27FC236}">
                <a16:creationId xmlns:a16="http://schemas.microsoft.com/office/drawing/2014/main" id="{B8E6594B-D392-4477-BA2C-EFCC5B9A02A6}"/>
              </a:ext>
            </a:extLst>
          </p:cNvPr>
          <p:cNvSpPr>
            <a:spLocks/>
          </p:cNvSpPr>
          <p:nvPr/>
        </p:nvSpPr>
        <p:spPr bwMode="auto">
          <a:xfrm>
            <a:off x="3604004" y="3967026"/>
            <a:ext cx="518854" cy="478393"/>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bg1"/>
          </a:solidFill>
          <a:ln>
            <a:noFill/>
          </a:ln>
          <a:effectLst/>
        </p:spPr>
        <p:txBody>
          <a:bodyPr anchor="ctr"/>
          <a:lstStyle/>
          <a:p>
            <a:pPr algn="ctr"/>
            <a:endParaRPr>
              <a:cs typeface="+mn-ea"/>
              <a:sym typeface="+mn-lt"/>
            </a:endParaRPr>
          </a:p>
        </p:txBody>
      </p:sp>
      <p:sp>
        <p:nvSpPr>
          <p:cNvPr id="117" name="iṧḻïḑe">
            <a:extLst>
              <a:ext uri="{FF2B5EF4-FFF2-40B4-BE49-F238E27FC236}">
                <a16:creationId xmlns:a16="http://schemas.microsoft.com/office/drawing/2014/main" id="{5FDB6556-1217-447F-9B85-334ECBEFADFC}"/>
              </a:ext>
            </a:extLst>
          </p:cNvPr>
          <p:cNvSpPr>
            <a:spLocks/>
          </p:cNvSpPr>
          <p:nvPr/>
        </p:nvSpPr>
        <p:spPr bwMode="auto">
          <a:xfrm>
            <a:off x="5553365" y="3464139"/>
            <a:ext cx="518854" cy="478393"/>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bg1"/>
          </a:solidFill>
          <a:ln>
            <a:noFill/>
          </a:ln>
          <a:effectLst/>
        </p:spPr>
        <p:txBody>
          <a:bodyPr anchor="ctr"/>
          <a:lstStyle/>
          <a:p>
            <a:pPr algn="ctr"/>
            <a:endParaRPr>
              <a:cs typeface="+mn-ea"/>
              <a:sym typeface="+mn-lt"/>
            </a:endParaRPr>
          </a:p>
        </p:txBody>
      </p:sp>
      <p:sp>
        <p:nvSpPr>
          <p:cNvPr id="118" name="iṧḻïḑe">
            <a:extLst>
              <a:ext uri="{FF2B5EF4-FFF2-40B4-BE49-F238E27FC236}">
                <a16:creationId xmlns:a16="http://schemas.microsoft.com/office/drawing/2014/main" id="{D9C0EAE1-E21C-4C4C-BD4B-05845A300F0B}"/>
              </a:ext>
            </a:extLst>
          </p:cNvPr>
          <p:cNvSpPr>
            <a:spLocks/>
          </p:cNvSpPr>
          <p:nvPr/>
        </p:nvSpPr>
        <p:spPr bwMode="auto">
          <a:xfrm>
            <a:off x="7377087" y="3023958"/>
            <a:ext cx="518854" cy="478393"/>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bg1"/>
          </a:solidFill>
          <a:ln>
            <a:noFill/>
          </a:ln>
          <a:effectLst/>
        </p:spPr>
        <p:txBody>
          <a:bodyPr anchor="ctr"/>
          <a:lstStyle/>
          <a:p>
            <a:pPr algn="ctr"/>
            <a:endParaRPr>
              <a:cs typeface="+mn-ea"/>
              <a:sym typeface="+mn-lt"/>
            </a:endParaRPr>
          </a:p>
        </p:txBody>
      </p:sp>
      <p:sp>
        <p:nvSpPr>
          <p:cNvPr id="119" name="iṧḻïḑe">
            <a:extLst>
              <a:ext uri="{FF2B5EF4-FFF2-40B4-BE49-F238E27FC236}">
                <a16:creationId xmlns:a16="http://schemas.microsoft.com/office/drawing/2014/main" id="{6D57EF3A-EBBF-4D35-9C5A-79B8077C83A0}"/>
              </a:ext>
            </a:extLst>
          </p:cNvPr>
          <p:cNvSpPr>
            <a:spLocks/>
          </p:cNvSpPr>
          <p:nvPr/>
        </p:nvSpPr>
        <p:spPr bwMode="auto">
          <a:xfrm>
            <a:off x="9593944" y="2534759"/>
            <a:ext cx="518854" cy="478393"/>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bg1"/>
          </a:solidFill>
          <a:ln>
            <a:noFill/>
          </a:ln>
          <a:effectLst/>
        </p:spPr>
        <p:txBody>
          <a:bodyPr anchor="ctr"/>
          <a:lstStyle/>
          <a:p>
            <a:pPr algn="ctr"/>
            <a:endParaRPr>
              <a:cs typeface="+mn-ea"/>
              <a:sym typeface="+mn-lt"/>
            </a:endParaRPr>
          </a:p>
        </p:txBody>
      </p:sp>
      <p:sp>
        <p:nvSpPr>
          <p:cNvPr id="3" name="TextBox 4">
            <a:extLst>
              <a:ext uri="{FF2B5EF4-FFF2-40B4-BE49-F238E27FC236}">
                <a16:creationId xmlns:a16="http://schemas.microsoft.com/office/drawing/2014/main" id="{CB29203C-E491-EB13-8E2C-24787779CBE6}"/>
              </a:ext>
            </a:extLst>
          </p:cNvPr>
          <p:cNvSpPr txBox="1"/>
          <p:nvPr/>
        </p:nvSpPr>
        <p:spPr>
          <a:xfrm>
            <a:off x="597486" y="6694218"/>
            <a:ext cx="1440159" cy="118430"/>
          </a:xfrm>
          <a:prstGeom prst="rect">
            <a:avLst/>
          </a:prstGeom>
          <a:noFill/>
        </p:spPr>
        <p:txBody>
          <a:bodyPr wrap="square" rtlCol="0">
            <a:spAutoFit/>
          </a:bodyPr>
          <a:lstStyle/>
          <a:p>
            <a:pPr>
              <a:lnSpc>
                <a:spcPct val="200000"/>
              </a:lnSpc>
            </a:pPr>
            <a:r>
              <a:rPr lang="zh-CN" altLang="en-US" sz="100" dirty="0">
                <a:solidFill>
                  <a:schemeClr val="accent4">
                    <a:lumMod val="20000"/>
                    <a:lumOff val="80000"/>
                  </a:schemeClr>
                </a:solidFill>
                <a:latin typeface="微软雅黑" panose="020B0503020204020204" pitchFamily="34" charset="-122"/>
              </a:rPr>
              <a:t>行业</a:t>
            </a:r>
            <a:r>
              <a:rPr lang="en-US" altLang="zh-CN" sz="100" dirty="0">
                <a:solidFill>
                  <a:schemeClr val="accent4">
                    <a:lumMod val="20000"/>
                    <a:lumOff val="80000"/>
                  </a:schemeClr>
                </a:solidFill>
                <a:latin typeface="微软雅黑" panose="020B0503020204020204" pitchFamily="34" charset="-122"/>
              </a:rPr>
              <a:t>PPT</a:t>
            </a:r>
            <a:r>
              <a:rPr lang="zh-CN" altLang="en-US" sz="100" dirty="0">
                <a:solidFill>
                  <a:schemeClr val="accent4">
                    <a:lumMod val="20000"/>
                    <a:lumOff val="80000"/>
                  </a:schemeClr>
                </a:solidFill>
                <a:latin typeface="微软雅黑" panose="020B0503020204020204" pitchFamily="34" charset="-122"/>
              </a:rPr>
              <a:t>模板</a:t>
            </a:r>
            <a:r>
              <a:rPr lang="en-US" altLang="zh-CN" sz="100" dirty="0">
                <a:solidFill>
                  <a:schemeClr val="accent4">
                    <a:lumMod val="20000"/>
                    <a:lumOff val="80000"/>
                  </a:schemeClr>
                </a:solidFill>
                <a:latin typeface="微软雅黑" panose="020B0503020204020204" pitchFamily="34" charset="-122"/>
              </a:rPr>
              <a:t>http://www.1ppt.com/hangye/</a:t>
            </a:r>
          </a:p>
        </p:txBody>
      </p:sp>
    </p:spTree>
    <p:extLst>
      <p:ext uri="{BB962C8B-B14F-4D97-AF65-F5344CB8AC3E}">
        <p14:creationId xmlns:p14="http://schemas.microsoft.com/office/powerpoint/2010/main" val="336502420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 calcmode="lin" valueType="num">
                                      <p:cBhvr>
                                        <p:cTn id="14" dur="500" fill="hold"/>
                                        <p:tgtEl>
                                          <p:spTgt spid="115"/>
                                        </p:tgtEl>
                                        <p:attrNameLst>
                                          <p:attrName>ppt_w</p:attrName>
                                        </p:attrNameLst>
                                      </p:cBhvr>
                                      <p:tavLst>
                                        <p:tav tm="0">
                                          <p:val>
                                            <p:fltVal val="0"/>
                                          </p:val>
                                        </p:tav>
                                        <p:tav tm="100000">
                                          <p:val>
                                            <p:strVal val="#ppt_w"/>
                                          </p:val>
                                        </p:tav>
                                      </p:tavLst>
                                    </p:anim>
                                    <p:anim calcmode="lin" valueType="num">
                                      <p:cBhvr>
                                        <p:cTn id="15" dur="500" fill="hold"/>
                                        <p:tgtEl>
                                          <p:spTgt spid="115"/>
                                        </p:tgtEl>
                                        <p:attrNameLst>
                                          <p:attrName>ppt_h</p:attrName>
                                        </p:attrNameLst>
                                      </p:cBhvr>
                                      <p:tavLst>
                                        <p:tav tm="0">
                                          <p:val>
                                            <p:fltVal val="0"/>
                                          </p:val>
                                        </p:tav>
                                        <p:tav tm="100000">
                                          <p:val>
                                            <p:strVal val="#ppt_h"/>
                                          </p:val>
                                        </p:tav>
                                      </p:tavLst>
                                    </p:anim>
                                    <p:animEffect transition="in" filter="fade">
                                      <p:cBhvr>
                                        <p:cTn id="16" dur="500"/>
                                        <p:tgtEl>
                                          <p:spTgt spid="1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p:cTn id="19" dur="500" fill="hold"/>
                                        <p:tgtEl>
                                          <p:spTgt spid="116"/>
                                        </p:tgtEl>
                                        <p:attrNameLst>
                                          <p:attrName>ppt_w</p:attrName>
                                        </p:attrNameLst>
                                      </p:cBhvr>
                                      <p:tavLst>
                                        <p:tav tm="0">
                                          <p:val>
                                            <p:fltVal val="0"/>
                                          </p:val>
                                        </p:tav>
                                        <p:tav tm="100000">
                                          <p:val>
                                            <p:strVal val="#ppt_w"/>
                                          </p:val>
                                        </p:tav>
                                      </p:tavLst>
                                    </p:anim>
                                    <p:anim calcmode="lin" valueType="num">
                                      <p:cBhvr>
                                        <p:cTn id="20" dur="500" fill="hold"/>
                                        <p:tgtEl>
                                          <p:spTgt spid="116"/>
                                        </p:tgtEl>
                                        <p:attrNameLst>
                                          <p:attrName>ppt_h</p:attrName>
                                        </p:attrNameLst>
                                      </p:cBhvr>
                                      <p:tavLst>
                                        <p:tav tm="0">
                                          <p:val>
                                            <p:fltVal val="0"/>
                                          </p:val>
                                        </p:tav>
                                        <p:tav tm="100000">
                                          <p:val>
                                            <p:strVal val="#ppt_h"/>
                                          </p:val>
                                        </p:tav>
                                      </p:tavLst>
                                    </p:anim>
                                    <p:animEffect transition="in" filter="fade">
                                      <p:cBhvr>
                                        <p:cTn id="21" dur="500"/>
                                        <p:tgtEl>
                                          <p:spTgt spid="1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7"/>
                                        </p:tgtEl>
                                        <p:attrNameLst>
                                          <p:attrName>style.visibility</p:attrName>
                                        </p:attrNameLst>
                                      </p:cBhvr>
                                      <p:to>
                                        <p:strVal val="visible"/>
                                      </p:to>
                                    </p:set>
                                    <p:anim calcmode="lin" valueType="num">
                                      <p:cBhvr>
                                        <p:cTn id="24" dur="500" fill="hold"/>
                                        <p:tgtEl>
                                          <p:spTgt spid="117"/>
                                        </p:tgtEl>
                                        <p:attrNameLst>
                                          <p:attrName>ppt_w</p:attrName>
                                        </p:attrNameLst>
                                      </p:cBhvr>
                                      <p:tavLst>
                                        <p:tav tm="0">
                                          <p:val>
                                            <p:fltVal val="0"/>
                                          </p:val>
                                        </p:tav>
                                        <p:tav tm="100000">
                                          <p:val>
                                            <p:strVal val="#ppt_w"/>
                                          </p:val>
                                        </p:tav>
                                      </p:tavLst>
                                    </p:anim>
                                    <p:anim calcmode="lin" valueType="num">
                                      <p:cBhvr>
                                        <p:cTn id="25" dur="500" fill="hold"/>
                                        <p:tgtEl>
                                          <p:spTgt spid="117"/>
                                        </p:tgtEl>
                                        <p:attrNameLst>
                                          <p:attrName>ppt_h</p:attrName>
                                        </p:attrNameLst>
                                      </p:cBhvr>
                                      <p:tavLst>
                                        <p:tav tm="0">
                                          <p:val>
                                            <p:fltVal val="0"/>
                                          </p:val>
                                        </p:tav>
                                        <p:tav tm="100000">
                                          <p:val>
                                            <p:strVal val="#ppt_h"/>
                                          </p:val>
                                        </p:tav>
                                      </p:tavLst>
                                    </p:anim>
                                    <p:animEffect transition="in" filter="fade">
                                      <p:cBhvr>
                                        <p:cTn id="26" dur="500"/>
                                        <p:tgtEl>
                                          <p:spTgt spid="1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500" fill="hold"/>
                                        <p:tgtEl>
                                          <p:spTgt spid="118"/>
                                        </p:tgtEl>
                                        <p:attrNameLst>
                                          <p:attrName>ppt_w</p:attrName>
                                        </p:attrNameLst>
                                      </p:cBhvr>
                                      <p:tavLst>
                                        <p:tav tm="0">
                                          <p:val>
                                            <p:fltVal val="0"/>
                                          </p:val>
                                        </p:tav>
                                        <p:tav tm="100000">
                                          <p:val>
                                            <p:strVal val="#ppt_w"/>
                                          </p:val>
                                        </p:tav>
                                      </p:tavLst>
                                    </p:anim>
                                    <p:anim calcmode="lin" valueType="num">
                                      <p:cBhvr>
                                        <p:cTn id="30" dur="500" fill="hold"/>
                                        <p:tgtEl>
                                          <p:spTgt spid="118"/>
                                        </p:tgtEl>
                                        <p:attrNameLst>
                                          <p:attrName>ppt_h</p:attrName>
                                        </p:attrNameLst>
                                      </p:cBhvr>
                                      <p:tavLst>
                                        <p:tav tm="0">
                                          <p:val>
                                            <p:fltVal val="0"/>
                                          </p:val>
                                        </p:tav>
                                        <p:tav tm="100000">
                                          <p:val>
                                            <p:strVal val="#ppt_h"/>
                                          </p:val>
                                        </p:tav>
                                      </p:tavLst>
                                    </p:anim>
                                    <p:animEffect transition="in" filter="fade">
                                      <p:cBhvr>
                                        <p:cTn id="31" dur="500"/>
                                        <p:tgtEl>
                                          <p:spTgt spid="1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9"/>
                                        </p:tgtEl>
                                        <p:attrNameLst>
                                          <p:attrName>style.visibility</p:attrName>
                                        </p:attrNameLst>
                                      </p:cBhvr>
                                      <p:to>
                                        <p:strVal val="visible"/>
                                      </p:to>
                                    </p:set>
                                    <p:anim calcmode="lin" valueType="num">
                                      <p:cBhvr>
                                        <p:cTn id="34" dur="500" fill="hold"/>
                                        <p:tgtEl>
                                          <p:spTgt spid="119"/>
                                        </p:tgtEl>
                                        <p:attrNameLst>
                                          <p:attrName>ppt_w</p:attrName>
                                        </p:attrNameLst>
                                      </p:cBhvr>
                                      <p:tavLst>
                                        <p:tav tm="0">
                                          <p:val>
                                            <p:fltVal val="0"/>
                                          </p:val>
                                        </p:tav>
                                        <p:tav tm="100000">
                                          <p:val>
                                            <p:strVal val="#ppt_w"/>
                                          </p:val>
                                        </p:tav>
                                      </p:tavLst>
                                    </p:anim>
                                    <p:anim calcmode="lin" valueType="num">
                                      <p:cBhvr>
                                        <p:cTn id="35" dur="500" fill="hold"/>
                                        <p:tgtEl>
                                          <p:spTgt spid="119"/>
                                        </p:tgtEl>
                                        <p:attrNameLst>
                                          <p:attrName>ppt_h</p:attrName>
                                        </p:attrNameLst>
                                      </p:cBhvr>
                                      <p:tavLst>
                                        <p:tav tm="0">
                                          <p:val>
                                            <p:fltVal val="0"/>
                                          </p:val>
                                        </p:tav>
                                        <p:tav tm="100000">
                                          <p:val>
                                            <p:strVal val="#ppt_h"/>
                                          </p:val>
                                        </p:tav>
                                      </p:tavLst>
                                    </p:anim>
                                    <p:animEffect transition="in" filter="fade">
                                      <p:cBhvr>
                                        <p:cTn id="36" dur="500"/>
                                        <p:tgtEl>
                                          <p:spTgt spid="1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500" fill="hold"/>
                                        <p:tgtEl>
                                          <p:spTgt spid="95"/>
                                        </p:tgtEl>
                                        <p:attrNameLst>
                                          <p:attrName>ppt_w</p:attrName>
                                        </p:attrNameLst>
                                      </p:cBhvr>
                                      <p:tavLst>
                                        <p:tav tm="0">
                                          <p:val>
                                            <p:fltVal val="0"/>
                                          </p:val>
                                        </p:tav>
                                        <p:tav tm="100000">
                                          <p:val>
                                            <p:strVal val="#ppt_w"/>
                                          </p:val>
                                        </p:tav>
                                      </p:tavLst>
                                    </p:anim>
                                    <p:anim calcmode="lin" valueType="num">
                                      <p:cBhvr>
                                        <p:cTn id="42" dur="500" fill="hold"/>
                                        <p:tgtEl>
                                          <p:spTgt spid="95"/>
                                        </p:tgtEl>
                                        <p:attrNameLst>
                                          <p:attrName>ppt_h</p:attrName>
                                        </p:attrNameLst>
                                      </p:cBhvr>
                                      <p:tavLst>
                                        <p:tav tm="0">
                                          <p:val>
                                            <p:fltVal val="0"/>
                                          </p:val>
                                        </p:tav>
                                        <p:tav tm="100000">
                                          <p:val>
                                            <p:strVal val="#ppt_h"/>
                                          </p:val>
                                        </p:tav>
                                      </p:tavLst>
                                    </p:anim>
                                    <p:animEffect transition="in" filter="fade">
                                      <p:cBhvr>
                                        <p:cTn id="43" dur="500"/>
                                        <p:tgtEl>
                                          <p:spTgt spid="95"/>
                                        </p:tgtEl>
                                      </p:cBhvr>
                                    </p:animEffect>
                                  </p:childTnLst>
                                </p:cTn>
                              </p:par>
                              <p:par>
                                <p:cTn id="44" presetID="53" presetClass="entr" presetSubtype="16" fill="hold" nodeType="with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p:cTn id="46" dur="500" fill="hold"/>
                                        <p:tgtEl>
                                          <p:spTgt spid="99"/>
                                        </p:tgtEl>
                                        <p:attrNameLst>
                                          <p:attrName>ppt_w</p:attrName>
                                        </p:attrNameLst>
                                      </p:cBhvr>
                                      <p:tavLst>
                                        <p:tav tm="0">
                                          <p:val>
                                            <p:fltVal val="0"/>
                                          </p:val>
                                        </p:tav>
                                        <p:tav tm="100000">
                                          <p:val>
                                            <p:strVal val="#ppt_w"/>
                                          </p:val>
                                        </p:tav>
                                      </p:tavLst>
                                    </p:anim>
                                    <p:anim calcmode="lin" valueType="num">
                                      <p:cBhvr>
                                        <p:cTn id="47" dur="500" fill="hold"/>
                                        <p:tgtEl>
                                          <p:spTgt spid="99"/>
                                        </p:tgtEl>
                                        <p:attrNameLst>
                                          <p:attrName>ppt_h</p:attrName>
                                        </p:attrNameLst>
                                      </p:cBhvr>
                                      <p:tavLst>
                                        <p:tav tm="0">
                                          <p:val>
                                            <p:fltVal val="0"/>
                                          </p:val>
                                        </p:tav>
                                        <p:tav tm="100000">
                                          <p:val>
                                            <p:strVal val="#ppt_h"/>
                                          </p:val>
                                        </p:tav>
                                      </p:tavLst>
                                    </p:anim>
                                    <p:animEffect transition="in" filter="fade">
                                      <p:cBhvr>
                                        <p:cTn id="48" dur="500"/>
                                        <p:tgtEl>
                                          <p:spTgt spid="99"/>
                                        </p:tgtEl>
                                      </p:cBhvr>
                                    </p:animEffect>
                                  </p:childTnLst>
                                </p:cTn>
                              </p:par>
                              <p:par>
                                <p:cTn id="49" presetID="53" presetClass="entr" presetSubtype="16" fill="hold" nodeType="with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p:cTn id="51" dur="500" fill="hold"/>
                                        <p:tgtEl>
                                          <p:spTgt spid="102"/>
                                        </p:tgtEl>
                                        <p:attrNameLst>
                                          <p:attrName>ppt_w</p:attrName>
                                        </p:attrNameLst>
                                      </p:cBhvr>
                                      <p:tavLst>
                                        <p:tav tm="0">
                                          <p:val>
                                            <p:fltVal val="0"/>
                                          </p:val>
                                        </p:tav>
                                        <p:tav tm="100000">
                                          <p:val>
                                            <p:strVal val="#ppt_w"/>
                                          </p:val>
                                        </p:tav>
                                      </p:tavLst>
                                    </p:anim>
                                    <p:anim calcmode="lin" valueType="num">
                                      <p:cBhvr>
                                        <p:cTn id="52" dur="500" fill="hold"/>
                                        <p:tgtEl>
                                          <p:spTgt spid="102"/>
                                        </p:tgtEl>
                                        <p:attrNameLst>
                                          <p:attrName>ppt_h</p:attrName>
                                        </p:attrNameLst>
                                      </p:cBhvr>
                                      <p:tavLst>
                                        <p:tav tm="0">
                                          <p:val>
                                            <p:fltVal val="0"/>
                                          </p:val>
                                        </p:tav>
                                        <p:tav tm="100000">
                                          <p:val>
                                            <p:strVal val="#ppt_h"/>
                                          </p:val>
                                        </p:tav>
                                      </p:tavLst>
                                    </p:anim>
                                    <p:animEffect transition="in" filter="fade">
                                      <p:cBhvr>
                                        <p:cTn id="53" dur="500"/>
                                        <p:tgtEl>
                                          <p:spTgt spid="102"/>
                                        </p:tgtEl>
                                      </p:cBhvr>
                                    </p:animEffect>
                                  </p:childTnLst>
                                </p:cTn>
                              </p:par>
                              <p:par>
                                <p:cTn id="54" presetID="53" presetClass="entr" presetSubtype="16" fill="hold" nodeType="withEffect">
                                  <p:stCondLst>
                                    <p:cond delay="0"/>
                                  </p:stCondLst>
                                  <p:childTnLst>
                                    <p:set>
                                      <p:cBhvr>
                                        <p:cTn id="55" dur="1" fill="hold">
                                          <p:stCondLst>
                                            <p:cond delay="0"/>
                                          </p:stCondLst>
                                        </p:cTn>
                                        <p:tgtEl>
                                          <p:spTgt spid="100"/>
                                        </p:tgtEl>
                                        <p:attrNameLst>
                                          <p:attrName>style.visibility</p:attrName>
                                        </p:attrNameLst>
                                      </p:cBhvr>
                                      <p:to>
                                        <p:strVal val="visible"/>
                                      </p:to>
                                    </p:set>
                                    <p:anim calcmode="lin" valueType="num">
                                      <p:cBhvr>
                                        <p:cTn id="56" dur="500" fill="hold"/>
                                        <p:tgtEl>
                                          <p:spTgt spid="100"/>
                                        </p:tgtEl>
                                        <p:attrNameLst>
                                          <p:attrName>ppt_w</p:attrName>
                                        </p:attrNameLst>
                                      </p:cBhvr>
                                      <p:tavLst>
                                        <p:tav tm="0">
                                          <p:val>
                                            <p:fltVal val="0"/>
                                          </p:val>
                                        </p:tav>
                                        <p:tav tm="100000">
                                          <p:val>
                                            <p:strVal val="#ppt_w"/>
                                          </p:val>
                                        </p:tav>
                                      </p:tavLst>
                                    </p:anim>
                                    <p:anim calcmode="lin" valueType="num">
                                      <p:cBhvr>
                                        <p:cTn id="57" dur="500" fill="hold"/>
                                        <p:tgtEl>
                                          <p:spTgt spid="100"/>
                                        </p:tgtEl>
                                        <p:attrNameLst>
                                          <p:attrName>ppt_h</p:attrName>
                                        </p:attrNameLst>
                                      </p:cBhvr>
                                      <p:tavLst>
                                        <p:tav tm="0">
                                          <p:val>
                                            <p:fltVal val="0"/>
                                          </p:val>
                                        </p:tav>
                                        <p:tav tm="100000">
                                          <p:val>
                                            <p:strVal val="#ppt_h"/>
                                          </p:val>
                                        </p:tav>
                                      </p:tavLst>
                                    </p:anim>
                                    <p:animEffect transition="in" filter="fade">
                                      <p:cBhvr>
                                        <p:cTn id="58" dur="500"/>
                                        <p:tgtEl>
                                          <p:spTgt spid="100"/>
                                        </p:tgtEl>
                                      </p:cBhvr>
                                    </p:animEffect>
                                  </p:childTnLst>
                                </p:cTn>
                              </p:par>
                              <p:par>
                                <p:cTn id="59" presetID="53" presetClass="entr" presetSubtype="16"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anim calcmode="lin" valueType="num">
                                      <p:cBhvr>
                                        <p:cTn id="61" dur="500" fill="hold"/>
                                        <p:tgtEl>
                                          <p:spTgt spid="101"/>
                                        </p:tgtEl>
                                        <p:attrNameLst>
                                          <p:attrName>ppt_w</p:attrName>
                                        </p:attrNameLst>
                                      </p:cBhvr>
                                      <p:tavLst>
                                        <p:tav tm="0">
                                          <p:val>
                                            <p:fltVal val="0"/>
                                          </p:val>
                                        </p:tav>
                                        <p:tav tm="100000">
                                          <p:val>
                                            <p:strVal val="#ppt_w"/>
                                          </p:val>
                                        </p:tav>
                                      </p:tavLst>
                                    </p:anim>
                                    <p:anim calcmode="lin" valueType="num">
                                      <p:cBhvr>
                                        <p:cTn id="62" dur="500" fill="hold"/>
                                        <p:tgtEl>
                                          <p:spTgt spid="101"/>
                                        </p:tgtEl>
                                        <p:attrNameLst>
                                          <p:attrName>ppt_h</p:attrName>
                                        </p:attrNameLst>
                                      </p:cBhvr>
                                      <p:tavLst>
                                        <p:tav tm="0">
                                          <p:val>
                                            <p:fltVal val="0"/>
                                          </p:val>
                                        </p:tav>
                                        <p:tav tm="100000">
                                          <p:val>
                                            <p:strVal val="#ppt_h"/>
                                          </p:val>
                                        </p:tav>
                                      </p:tavLst>
                                    </p:anim>
                                    <p:animEffect transition="in" filter="fade">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fade">
                                      <p:cBhvr>
                                        <p:cTn id="68" dur="1000"/>
                                        <p:tgtEl>
                                          <p:spTgt spid="96"/>
                                        </p:tgtEl>
                                      </p:cBhvr>
                                    </p:animEffect>
                                    <p:anim calcmode="lin" valueType="num">
                                      <p:cBhvr>
                                        <p:cTn id="69" dur="1000" fill="hold"/>
                                        <p:tgtEl>
                                          <p:spTgt spid="96"/>
                                        </p:tgtEl>
                                        <p:attrNameLst>
                                          <p:attrName>ppt_x</p:attrName>
                                        </p:attrNameLst>
                                      </p:cBhvr>
                                      <p:tavLst>
                                        <p:tav tm="0">
                                          <p:val>
                                            <p:strVal val="#ppt_x"/>
                                          </p:val>
                                        </p:tav>
                                        <p:tav tm="100000">
                                          <p:val>
                                            <p:strVal val="#ppt_x"/>
                                          </p:val>
                                        </p:tav>
                                      </p:tavLst>
                                    </p:anim>
                                    <p:anim calcmode="lin" valueType="num">
                                      <p:cBhvr>
                                        <p:cTn id="70"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1000"/>
                                        <p:tgtEl>
                                          <p:spTgt spid="103"/>
                                        </p:tgtEl>
                                      </p:cBhvr>
                                    </p:animEffect>
                                    <p:anim calcmode="lin" valueType="num">
                                      <p:cBhvr>
                                        <p:cTn id="76" dur="1000" fill="hold"/>
                                        <p:tgtEl>
                                          <p:spTgt spid="103"/>
                                        </p:tgtEl>
                                        <p:attrNameLst>
                                          <p:attrName>ppt_x</p:attrName>
                                        </p:attrNameLst>
                                      </p:cBhvr>
                                      <p:tavLst>
                                        <p:tav tm="0">
                                          <p:val>
                                            <p:strVal val="#ppt_x"/>
                                          </p:val>
                                        </p:tav>
                                        <p:tav tm="100000">
                                          <p:val>
                                            <p:strVal val="#ppt_x"/>
                                          </p:val>
                                        </p:tav>
                                      </p:tavLst>
                                    </p:anim>
                                    <p:anim calcmode="lin" valueType="num">
                                      <p:cBhvr>
                                        <p:cTn id="77"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1000"/>
                                        <p:tgtEl>
                                          <p:spTgt spid="106"/>
                                        </p:tgtEl>
                                      </p:cBhvr>
                                    </p:animEffect>
                                    <p:anim calcmode="lin" valueType="num">
                                      <p:cBhvr>
                                        <p:cTn id="83" dur="1000" fill="hold"/>
                                        <p:tgtEl>
                                          <p:spTgt spid="106"/>
                                        </p:tgtEl>
                                        <p:attrNameLst>
                                          <p:attrName>ppt_x</p:attrName>
                                        </p:attrNameLst>
                                      </p:cBhvr>
                                      <p:tavLst>
                                        <p:tav tm="0">
                                          <p:val>
                                            <p:strVal val="#ppt_x"/>
                                          </p:val>
                                        </p:tav>
                                        <p:tav tm="100000">
                                          <p:val>
                                            <p:strVal val="#ppt_x"/>
                                          </p:val>
                                        </p:tav>
                                      </p:tavLst>
                                    </p:anim>
                                    <p:anim calcmode="lin" valueType="num">
                                      <p:cBhvr>
                                        <p:cTn id="84"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1000"/>
                                        <p:tgtEl>
                                          <p:spTgt spid="109"/>
                                        </p:tgtEl>
                                      </p:cBhvr>
                                    </p:animEffect>
                                    <p:anim calcmode="lin" valueType="num">
                                      <p:cBhvr>
                                        <p:cTn id="90" dur="1000" fill="hold"/>
                                        <p:tgtEl>
                                          <p:spTgt spid="109"/>
                                        </p:tgtEl>
                                        <p:attrNameLst>
                                          <p:attrName>ppt_x</p:attrName>
                                        </p:attrNameLst>
                                      </p:cBhvr>
                                      <p:tavLst>
                                        <p:tav tm="0">
                                          <p:val>
                                            <p:strVal val="#ppt_x"/>
                                          </p:val>
                                        </p:tav>
                                        <p:tav tm="100000">
                                          <p:val>
                                            <p:strVal val="#ppt_x"/>
                                          </p:val>
                                        </p:tav>
                                      </p:tavLst>
                                    </p:anim>
                                    <p:anim calcmode="lin" valueType="num">
                                      <p:cBhvr>
                                        <p:cTn id="9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12"/>
                                        </p:tgtEl>
                                        <p:attrNameLst>
                                          <p:attrName>style.visibility</p:attrName>
                                        </p:attrNameLst>
                                      </p:cBhvr>
                                      <p:to>
                                        <p:strVal val="visible"/>
                                      </p:to>
                                    </p:set>
                                    <p:animEffect transition="in" filter="fade">
                                      <p:cBhvr>
                                        <p:cTn id="96" dur="1000"/>
                                        <p:tgtEl>
                                          <p:spTgt spid="112"/>
                                        </p:tgtEl>
                                      </p:cBhvr>
                                    </p:animEffect>
                                    <p:anim calcmode="lin" valueType="num">
                                      <p:cBhvr>
                                        <p:cTn id="97" dur="1000" fill="hold"/>
                                        <p:tgtEl>
                                          <p:spTgt spid="112"/>
                                        </p:tgtEl>
                                        <p:attrNameLst>
                                          <p:attrName>ppt_x</p:attrName>
                                        </p:attrNameLst>
                                      </p:cBhvr>
                                      <p:tavLst>
                                        <p:tav tm="0">
                                          <p:val>
                                            <p:strVal val="#ppt_x"/>
                                          </p:val>
                                        </p:tav>
                                        <p:tav tm="100000">
                                          <p:val>
                                            <p:strVal val="#ppt_x"/>
                                          </p:val>
                                        </p:tav>
                                      </p:tavLst>
                                    </p:anim>
                                    <p:anim calcmode="lin" valueType="num">
                                      <p:cBhvr>
                                        <p:cTn id="98"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1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fontScheme name="iydxzko5">
      <a:majorFont>
        <a:latin typeface="印品黑体"/>
        <a:ea typeface="微软雅黑"/>
        <a:cs typeface=""/>
      </a:majorFont>
      <a:minorFont>
        <a:latin typeface="印品黑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6.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7.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28.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F99D33"/>
    </a:accent1>
    <a:accent2>
      <a:srgbClr val="A2BC38"/>
    </a:accent2>
    <a:accent3>
      <a:srgbClr val="643672"/>
    </a:accent3>
    <a:accent4>
      <a:srgbClr val="068F90"/>
    </a:accent4>
    <a:accent5>
      <a:srgbClr val="145DA2"/>
    </a:accent5>
    <a:accent6>
      <a:srgbClr val="643672"/>
    </a:accent6>
    <a:hlink>
      <a:srgbClr val="FFFFFF"/>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406</TotalTime>
  <Words>1610</Words>
  <Application>Microsoft Office PowerPoint</Application>
  <PresentationFormat>宽屏</PresentationFormat>
  <Paragraphs>281</Paragraphs>
  <Slides>28</Slides>
  <Notes>28</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28</vt:i4>
      </vt:variant>
    </vt:vector>
  </HeadingPairs>
  <TitlesOfParts>
    <vt:vector size="36" baseType="lpstr">
      <vt:lpstr>等线</vt:lpstr>
      <vt:lpstr>微软雅黑</vt:lpstr>
      <vt:lpstr>印品黑体</vt:lpstr>
      <vt:lpstr>Arial</vt:lpstr>
      <vt:lpstr>Arial Rounded MT Bold</vt:lpstr>
      <vt:lpstr>Calibri</vt:lpstr>
      <vt:lpstr>www.freeppt7.com</vt:lpstr>
      <vt:lpstr>www.jpppt.com</vt:lpstr>
      <vt:lpstr>PowerPoint 演示文稿</vt:lpstr>
      <vt:lpstr>PowerPoint 演示文稿</vt:lpstr>
      <vt:lpstr>PART ONE</vt:lpstr>
      <vt:lpstr>PowerPoint 演示文稿</vt:lpstr>
      <vt:lpstr>PowerPoint 演示文稿</vt:lpstr>
      <vt:lpstr>PowerPoint 演示文稿</vt:lpstr>
      <vt:lpstr>PowerPoint 演示文稿</vt:lpstr>
      <vt:lpstr>PART TWO</vt:lpstr>
      <vt:lpstr>PowerPoint 演示文稿</vt:lpstr>
      <vt:lpstr>PowerPoint 演示文稿</vt:lpstr>
      <vt:lpstr>PowerPoint 演示文稿</vt:lpstr>
      <vt:lpstr>PowerPoint 演示文稿</vt:lpstr>
      <vt:lpstr>PART THREE</vt:lpstr>
      <vt:lpstr>PowerPoint 演示文稿</vt:lpstr>
      <vt:lpstr>PowerPoint 演示文稿</vt:lpstr>
      <vt:lpstr>PowerPoint 演示文稿</vt:lpstr>
      <vt:lpstr>PowerPoint 演示文稿</vt:lpstr>
      <vt:lpstr>PART FOUR</vt:lpstr>
      <vt:lpstr>PowerPoint 演示文稿</vt:lpstr>
      <vt:lpstr>PowerPoint 演示文稿</vt:lpstr>
      <vt:lpstr>PowerPoint 演示文稿</vt:lpstr>
      <vt:lpstr>PowerPoint 演示文稿</vt:lpstr>
      <vt:lpstr>PART FIVE</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体育运动</dc:title>
  <dc:creator>第一PPT</dc:creator>
  <cp:keywords>www.1ppt.com</cp:keywords>
  <dc:description>www.1ppt.com</dc:description>
  <cp:lastModifiedBy>之灵</cp:lastModifiedBy>
  <cp:revision>58</cp:revision>
  <dcterms:created xsi:type="dcterms:W3CDTF">2017-12-16T15:40:20Z</dcterms:created>
  <dcterms:modified xsi:type="dcterms:W3CDTF">2023-02-19T14:45:09Z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