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</p:sldMasterIdLst>
  <p:notesMasterIdLst>
    <p:notesMasterId r:id="rId29"/>
  </p:notesMasterIdLst>
  <p:sldIdLst>
    <p:sldId id="288" r:id="rId4"/>
    <p:sldId id="282" r:id="rId5"/>
    <p:sldId id="283" r:id="rId6"/>
    <p:sldId id="263" r:id="rId7"/>
    <p:sldId id="268" r:id="rId8"/>
    <p:sldId id="265" r:id="rId9"/>
    <p:sldId id="264" r:id="rId10"/>
    <p:sldId id="271" r:id="rId11"/>
    <p:sldId id="286" r:id="rId12"/>
    <p:sldId id="267" r:id="rId13"/>
    <p:sldId id="277" r:id="rId14"/>
    <p:sldId id="269" r:id="rId15"/>
    <p:sldId id="266" r:id="rId16"/>
    <p:sldId id="261" r:id="rId17"/>
    <p:sldId id="285" r:id="rId18"/>
    <p:sldId id="262" r:id="rId19"/>
    <p:sldId id="273" r:id="rId20"/>
    <p:sldId id="275" r:id="rId21"/>
    <p:sldId id="276" r:id="rId22"/>
    <p:sldId id="284" r:id="rId23"/>
    <p:sldId id="260" r:id="rId24"/>
    <p:sldId id="270" r:id="rId25"/>
    <p:sldId id="274" r:id="rId26"/>
    <p:sldId id="272" r:id="rId27"/>
    <p:sldId id="287" r:id="rId28"/>
  </p:sldIdLst>
  <p:sldSz cx="12190413" cy="6859588"/>
  <p:notesSz cx="6858000" cy="9144000"/>
  <p:defaultTextStyle>
    <a:defPPr>
      <a:defRPr lang="zh-CN"/>
    </a:defPPr>
    <a:lvl1pPr marL="0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809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618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427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236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045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2854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6663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0472" algn="l" defTabSz="96761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69" d="100"/>
          <a:sy n="69" d="100"/>
        </p:scale>
        <p:origin x="612" y="7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7-4F71-A721-1FD2E10B84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C7-4F71-A721-1FD2E10B84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756008"/>
        <c:axId val="352756400"/>
      </c:barChart>
      <c:catAx>
        <c:axId val="35275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352756400"/>
        <c:crosses val="autoZero"/>
        <c:auto val="1"/>
        <c:lblAlgn val="ctr"/>
        <c:lblOffset val="100"/>
        <c:noMultiLvlLbl val="0"/>
      </c:catAx>
      <c:valAx>
        <c:axId val="352756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2756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9F521-D6F8-40BE-BBB9-32DBEA2BB1C5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E39E-9414-4CDF-B2DC-3F28E2972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8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13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24395-8BEF-41A1-8AAA-0B6B11182D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917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14C77-7963-42F6-9AC0-15E9499862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26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0A802-0140-4C44-92B2-D1A0E157035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933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A64216-7571-4F55-B8A0-A9B09CAD06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65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116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21BD8-9A8B-41C1-86B0-A1BFB6F2FD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567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85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7B928-6B21-40D8-A3B8-CF4B894803F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035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7F70F-D5FC-43AB-AF8A-356B6E1B3A2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01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6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997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F21BD8-9A8B-41C1-86B0-A1BFB6F2FD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481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538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73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88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8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3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35B57-1D13-45FB-9275-02A0D53F97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26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F6AE7-3555-47AF-9DDF-A6E6AF0CA1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268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C2BEC-97A0-4B41-98C0-982C717DE2F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49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669981-A6EB-4ED8-871A-D4919E7328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64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08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63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9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6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6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2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78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71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4355533" y="1902071"/>
            <a:ext cx="1676182" cy="1676788"/>
          </a:xfrm>
          <a:custGeom>
            <a:avLst/>
            <a:gdLst>
              <a:gd name="connsiteX0" fmla="*/ 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1676400 h 1676400"/>
              <a:gd name="connsiteX3" fmla="*/ 0 w 1676400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676400"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6158698" y="1902071"/>
            <a:ext cx="1676182" cy="1676788"/>
          </a:xfrm>
          <a:custGeom>
            <a:avLst/>
            <a:gdLst>
              <a:gd name="connsiteX0" fmla="*/ 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1676400 h 1676400"/>
              <a:gd name="connsiteX3" fmla="*/ 0 w 1676400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676400"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4355533" y="3712628"/>
            <a:ext cx="1676182" cy="1676788"/>
          </a:xfrm>
          <a:custGeom>
            <a:avLst/>
            <a:gdLst>
              <a:gd name="connsiteX0" fmla="*/ 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1676400 h 1676400"/>
              <a:gd name="connsiteX3" fmla="*/ 0 w 1676400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676400"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6158698" y="3712628"/>
            <a:ext cx="1676182" cy="1676788"/>
          </a:xfrm>
          <a:custGeom>
            <a:avLst/>
            <a:gdLst>
              <a:gd name="connsiteX0" fmla="*/ 0 w 1676400"/>
              <a:gd name="connsiteY0" fmla="*/ 0 h 1676400"/>
              <a:gd name="connsiteX1" fmla="*/ 1676400 w 1676400"/>
              <a:gd name="connsiteY1" fmla="*/ 0 h 1676400"/>
              <a:gd name="connsiteX2" fmla="*/ 1676400 w 1676400"/>
              <a:gd name="connsiteY2" fmla="*/ 1676400 h 1676400"/>
              <a:gd name="connsiteX3" fmla="*/ 0 w 1676400"/>
              <a:gd name="connsiteY3" fmla="*/ 1676400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6400" h="1676400">
                <a:moveTo>
                  <a:pt x="0" y="0"/>
                </a:moveTo>
                <a:lnTo>
                  <a:pt x="1676400" y="0"/>
                </a:lnTo>
                <a:lnTo>
                  <a:pt x="1676400" y="1676400"/>
                </a:lnTo>
                <a:lnTo>
                  <a:pt x="0" y="1676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87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458017" y="1722322"/>
            <a:ext cx="4121519" cy="1914578"/>
          </a:xfrm>
          <a:custGeom>
            <a:avLst/>
            <a:gdLst>
              <a:gd name="connsiteX0" fmla="*/ 0 w 4122056"/>
              <a:gd name="connsiteY0" fmla="*/ 0 h 1914135"/>
              <a:gd name="connsiteX1" fmla="*/ 4122056 w 4122056"/>
              <a:gd name="connsiteY1" fmla="*/ 0 h 1914135"/>
              <a:gd name="connsiteX2" fmla="*/ 4122056 w 4122056"/>
              <a:gd name="connsiteY2" fmla="*/ 1914135 h 1914135"/>
              <a:gd name="connsiteX3" fmla="*/ 0 w 4122056"/>
              <a:gd name="connsiteY3" fmla="*/ 1914135 h 191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2056" h="1914135">
                <a:moveTo>
                  <a:pt x="0" y="0"/>
                </a:moveTo>
                <a:lnTo>
                  <a:pt x="4122056" y="0"/>
                </a:lnTo>
                <a:lnTo>
                  <a:pt x="4122056" y="1914135"/>
                </a:lnTo>
                <a:lnTo>
                  <a:pt x="0" y="19141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523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995095" y="4434768"/>
            <a:ext cx="3270159" cy="1684938"/>
          </a:xfrm>
          <a:custGeom>
            <a:avLst/>
            <a:gdLst>
              <a:gd name="connsiteX0" fmla="*/ 0 w 3270585"/>
              <a:gd name="connsiteY0" fmla="*/ 0 h 1684548"/>
              <a:gd name="connsiteX1" fmla="*/ 3270585 w 3270585"/>
              <a:gd name="connsiteY1" fmla="*/ 0 h 1684548"/>
              <a:gd name="connsiteX2" fmla="*/ 3270585 w 3270585"/>
              <a:gd name="connsiteY2" fmla="*/ 1684548 h 1684548"/>
              <a:gd name="connsiteX3" fmla="*/ 0 w 3270585"/>
              <a:gd name="connsiteY3" fmla="*/ 1684548 h 168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0585" h="1684548">
                <a:moveTo>
                  <a:pt x="0" y="0"/>
                </a:moveTo>
                <a:lnTo>
                  <a:pt x="3270585" y="0"/>
                </a:lnTo>
                <a:lnTo>
                  <a:pt x="3270585" y="1684548"/>
                </a:lnTo>
                <a:lnTo>
                  <a:pt x="0" y="16845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45285" y="4434768"/>
            <a:ext cx="3270159" cy="1684938"/>
          </a:xfrm>
          <a:custGeom>
            <a:avLst/>
            <a:gdLst>
              <a:gd name="connsiteX0" fmla="*/ 0 w 3270585"/>
              <a:gd name="connsiteY0" fmla="*/ 0 h 1684548"/>
              <a:gd name="connsiteX1" fmla="*/ 3270585 w 3270585"/>
              <a:gd name="connsiteY1" fmla="*/ 0 h 1684548"/>
              <a:gd name="connsiteX2" fmla="*/ 3270585 w 3270585"/>
              <a:gd name="connsiteY2" fmla="*/ 1684548 h 1684548"/>
              <a:gd name="connsiteX3" fmla="*/ 0 w 3270585"/>
              <a:gd name="connsiteY3" fmla="*/ 1684548 h 168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0585" h="1684548">
                <a:moveTo>
                  <a:pt x="0" y="0"/>
                </a:moveTo>
                <a:lnTo>
                  <a:pt x="3270585" y="0"/>
                </a:lnTo>
                <a:lnTo>
                  <a:pt x="3270585" y="1684548"/>
                </a:lnTo>
                <a:lnTo>
                  <a:pt x="0" y="16845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095475" y="4434768"/>
            <a:ext cx="3270159" cy="1684938"/>
          </a:xfrm>
          <a:custGeom>
            <a:avLst/>
            <a:gdLst>
              <a:gd name="connsiteX0" fmla="*/ 0 w 3270585"/>
              <a:gd name="connsiteY0" fmla="*/ 0 h 1684548"/>
              <a:gd name="connsiteX1" fmla="*/ 3270585 w 3270585"/>
              <a:gd name="connsiteY1" fmla="*/ 0 h 1684548"/>
              <a:gd name="connsiteX2" fmla="*/ 3270585 w 3270585"/>
              <a:gd name="connsiteY2" fmla="*/ 1684548 h 1684548"/>
              <a:gd name="connsiteX3" fmla="*/ 0 w 3270585"/>
              <a:gd name="connsiteY3" fmla="*/ 1684548 h 168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0585" h="1684548">
                <a:moveTo>
                  <a:pt x="0" y="0"/>
                </a:moveTo>
                <a:lnTo>
                  <a:pt x="3270585" y="0"/>
                </a:lnTo>
                <a:lnTo>
                  <a:pt x="3270585" y="1684548"/>
                </a:lnTo>
                <a:lnTo>
                  <a:pt x="0" y="168454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77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346025" y="2141554"/>
            <a:ext cx="1663483" cy="1377161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346025" y="4110435"/>
            <a:ext cx="1663483" cy="1377161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399967" y="2141554"/>
            <a:ext cx="1663483" cy="1377161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6399967" y="4110435"/>
            <a:ext cx="1663483" cy="1377161"/>
          </a:xfrm>
          <a:custGeom>
            <a:avLst/>
            <a:gdLst>
              <a:gd name="connsiteX0" fmla="*/ 94782 w 1663700"/>
              <a:gd name="connsiteY0" fmla="*/ 0 h 1376842"/>
              <a:gd name="connsiteX1" fmla="*/ 1568918 w 1663700"/>
              <a:gd name="connsiteY1" fmla="*/ 0 h 1376842"/>
              <a:gd name="connsiteX2" fmla="*/ 1663700 w 1663700"/>
              <a:gd name="connsiteY2" fmla="*/ 94782 h 1376842"/>
              <a:gd name="connsiteX3" fmla="*/ 1663700 w 1663700"/>
              <a:gd name="connsiteY3" fmla="*/ 1282060 h 1376842"/>
              <a:gd name="connsiteX4" fmla="*/ 1568918 w 1663700"/>
              <a:gd name="connsiteY4" fmla="*/ 1376842 h 1376842"/>
              <a:gd name="connsiteX5" fmla="*/ 94782 w 1663700"/>
              <a:gd name="connsiteY5" fmla="*/ 1376842 h 1376842"/>
              <a:gd name="connsiteX6" fmla="*/ 0 w 1663700"/>
              <a:gd name="connsiteY6" fmla="*/ 1282060 h 1376842"/>
              <a:gd name="connsiteX7" fmla="*/ 0 w 1663700"/>
              <a:gd name="connsiteY7" fmla="*/ 94782 h 1376842"/>
              <a:gd name="connsiteX8" fmla="*/ 94782 w 1663700"/>
              <a:gd name="connsiteY8" fmla="*/ 0 h 137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3700" h="1376842">
                <a:moveTo>
                  <a:pt x="94782" y="0"/>
                </a:moveTo>
                <a:lnTo>
                  <a:pt x="1568918" y="0"/>
                </a:lnTo>
                <a:cubicBezTo>
                  <a:pt x="1621265" y="0"/>
                  <a:pt x="1663700" y="42435"/>
                  <a:pt x="1663700" y="94782"/>
                </a:cubicBezTo>
                <a:lnTo>
                  <a:pt x="1663700" y="1282060"/>
                </a:lnTo>
                <a:cubicBezTo>
                  <a:pt x="1663700" y="1334407"/>
                  <a:pt x="1621265" y="1376842"/>
                  <a:pt x="1568918" y="1376842"/>
                </a:cubicBezTo>
                <a:lnTo>
                  <a:pt x="94782" y="1376842"/>
                </a:lnTo>
                <a:cubicBezTo>
                  <a:pt x="42435" y="1376842"/>
                  <a:pt x="0" y="1334407"/>
                  <a:pt x="0" y="1282060"/>
                </a:cubicBezTo>
                <a:lnTo>
                  <a:pt x="0" y="94782"/>
                </a:lnTo>
                <a:cubicBezTo>
                  <a:pt x="0" y="42435"/>
                  <a:pt x="42435" y="0"/>
                  <a:pt x="947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11023753" y="490652"/>
            <a:ext cx="58412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34FFDC9D-D022-4C4F-9F36-3FAD1C14D3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6602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2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50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868737" y="1787640"/>
            <a:ext cx="2880861" cy="4187141"/>
          </a:xfrm>
          <a:custGeom>
            <a:avLst/>
            <a:gdLst>
              <a:gd name="connsiteX0" fmla="*/ 0 w 2881236"/>
              <a:gd name="connsiteY0" fmla="*/ 0 h 4186172"/>
              <a:gd name="connsiteX1" fmla="*/ 2881236 w 2881236"/>
              <a:gd name="connsiteY1" fmla="*/ 0 h 4186172"/>
              <a:gd name="connsiteX2" fmla="*/ 2881236 w 2881236"/>
              <a:gd name="connsiteY2" fmla="*/ 4186172 h 4186172"/>
              <a:gd name="connsiteX3" fmla="*/ 0 w 2881236"/>
              <a:gd name="connsiteY3" fmla="*/ 4186172 h 418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236" h="4186172">
                <a:moveTo>
                  <a:pt x="0" y="0"/>
                </a:moveTo>
                <a:lnTo>
                  <a:pt x="2881236" y="0"/>
                </a:lnTo>
                <a:lnTo>
                  <a:pt x="2881236" y="4186172"/>
                </a:lnTo>
                <a:lnTo>
                  <a:pt x="0" y="418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8332068" y="1787640"/>
            <a:ext cx="2983749" cy="1995950"/>
          </a:xfrm>
          <a:custGeom>
            <a:avLst/>
            <a:gdLst>
              <a:gd name="connsiteX0" fmla="*/ 0 w 2984137"/>
              <a:gd name="connsiteY0" fmla="*/ 0 h 1995488"/>
              <a:gd name="connsiteX1" fmla="*/ 2984137 w 2984137"/>
              <a:gd name="connsiteY1" fmla="*/ 0 h 1995488"/>
              <a:gd name="connsiteX2" fmla="*/ 2984137 w 2984137"/>
              <a:gd name="connsiteY2" fmla="*/ 1995488 h 1995488"/>
              <a:gd name="connsiteX3" fmla="*/ 0 w 2984137"/>
              <a:gd name="connsiteY3" fmla="*/ 1995488 h 199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137" h="1995488">
                <a:moveTo>
                  <a:pt x="0" y="0"/>
                </a:moveTo>
                <a:lnTo>
                  <a:pt x="2984137" y="0"/>
                </a:lnTo>
                <a:lnTo>
                  <a:pt x="2984137" y="1995488"/>
                </a:lnTo>
                <a:lnTo>
                  <a:pt x="0" y="1995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332068" y="3978831"/>
            <a:ext cx="2983749" cy="1995950"/>
          </a:xfrm>
          <a:custGeom>
            <a:avLst/>
            <a:gdLst>
              <a:gd name="connsiteX0" fmla="*/ 0 w 2984137"/>
              <a:gd name="connsiteY0" fmla="*/ 0 h 1995488"/>
              <a:gd name="connsiteX1" fmla="*/ 2984137 w 2984137"/>
              <a:gd name="connsiteY1" fmla="*/ 0 h 1995488"/>
              <a:gd name="connsiteX2" fmla="*/ 2984137 w 2984137"/>
              <a:gd name="connsiteY2" fmla="*/ 1995488 h 1995488"/>
              <a:gd name="connsiteX3" fmla="*/ 0 w 2984137"/>
              <a:gd name="connsiteY3" fmla="*/ 1995488 h 199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137" h="1995488">
                <a:moveTo>
                  <a:pt x="0" y="0"/>
                </a:moveTo>
                <a:lnTo>
                  <a:pt x="2984137" y="0"/>
                </a:lnTo>
                <a:lnTo>
                  <a:pt x="2984137" y="1995488"/>
                </a:lnTo>
                <a:lnTo>
                  <a:pt x="0" y="19954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560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89396-FE64-2595-4F09-7A46B819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93074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44B843-E423-78A4-37C2-1A776CC5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6310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9CDD5-C2B1-5619-D4BD-1308A1A2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3452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114C6-9F3A-D7F1-5BFA-5B0CD199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0202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1DD52-1E37-0AAD-C7C3-64510D78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8450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657D4F-2402-1477-8C23-725B9DEF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37528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2AB68-1A29-5F61-BCF7-FA696C70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708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6C108-03CA-E854-E612-9F870C3F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865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CBCF3-D13E-398B-1930-8F1059B9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9446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8" y="4407921"/>
            <a:ext cx="10361851" cy="1362391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8" y="2907386"/>
            <a:ext cx="10361851" cy="150053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8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61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52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90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02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66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70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48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073CD9-A0D4-ED6F-113A-EC0B1794D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51121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2F0A2-0A30-25E3-3ED7-C33A76236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8055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9FD110-0E6D-DE60-A62D-B858A7E0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176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96E15F-BF33-6F3D-F0A0-B6191AA79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3150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935E44-A9A4-625E-3222-0CD0537F4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2227067-318F-2968-AB1F-0720538FCCB9}"/>
              </a:ext>
            </a:extLst>
          </p:cNvPr>
          <p:cNvSpPr txBox="1"/>
          <p:nvPr userDrawn="1"/>
        </p:nvSpPr>
        <p:spPr>
          <a:xfrm>
            <a:off x="1716980" y="6375921"/>
            <a:ext cx="1223977" cy="118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461274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137A19-870A-A1F7-FADA-CC512CD2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1" y="365210"/>
            <a:ext cx="10514231" cy="132587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7944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3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3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3"/>
            <a:ext cx="3860297" cy="36521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3"/>
            <a:ext cx="2844430" cy="365210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4420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52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809" indent="0">
              <a:buNone/>
              <a:defRPr sz="2100" b="1"/>
            </a:lvl2pPr>
            <a:lvl3pPr marL="967618" indent="0">
              <a:buNone/>
              <a:defRPr sz="1900" b="1"/>
            </a:lvl3pPr>
            <a:lvl4pPr marL="1451427" indent="0">
              <a:buNone/>
              <a:defRPr sz="1700" b="1"/>
            </a:lvl4pPr>
            <a:lvl5pPr marL="1935236" indent="0">
              <a:buNone/>
              <a:defRPr sz="1700" b="1"/>
            </a:lvl5pPr>
            <a:lvl6pPr marL="2419045" indent="0">
              <a:buNone/>
              <a:defRPr sz="1700" b="1"/>
            </a:lvl6pPr>
            <a:lvl7pPr marL="2902854" indent="0">
              <a:buNone/>
              <a:defRPr sz="1700" b="1"/>
            </a:lvl7pPr>
            <a:lvl8pPr marL="3386663" indent="0">
              <a:buNone/>
              <a:defRPr sz="1700" b="1"/>
            </a:lvl8pPr>
            <a:lvl9pPr marL="3870472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6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8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400"/>
            </a:lvl1pPr>
            <a:lvl2pPr marL="483809" indent="0">
              <a:buNone/>
              <a:defRPr sz="3000"/>
            </a:lvl2pPr>
            <a:lvl3pPr marL="967618" indent="0">
              <a:buNone/>
              <a:defRPr sz="2500"/>
            </a:lvl3pPr>
            <a:lvl4pPr marL="1451427" indent="0">
              <a:buNone/>
              <a:defRPr sz="2100"/>
            </a:lvl4pPr>
            <a:lvl5pPr marL="1935236" indent="0">
              <a:buNone/>
              <a:defRPr sz="2100"/>
            </a:lvl5pPr>
            <a:lvl6pPr marL="2419045" indent="0">
              <a:buNone/>
              <a:defRPr sz="2100"/>
            </a:lvl6pPr>
            <a:lvl7pPr marL="2902854" indent="0">
              <a:buNone/>
              <a:defRPr sz="2100"/>
            </a:lvl7pPr>
            <a:lvl8pPr marL="3386663" indent="0">
              <a:buNone/>
              <a:defRPr sz="2100"/>
            </a:lvl8pPr>
            <a:lvl9pPr marL="3870472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500"/>
            </a:lvl1pPr>
            <a:lvl2pPr marL="483809" indent="0">
              <a:buNone/>
              <a:defRPr sz="1300"/>
            </a:lvl2pPr>
            <a:lvl3pPr marL="967618" indent="0">
              <a:buNone/>
              <a:defRPr sz="1100"/>
            </a:lvl3pPr>
            <a:lvl4pPr marL="1451427" indent="0">
              <a:buNone/>
              <a:defRPr sz="1000"/>
            </a:lvl4pPr>
            <a:lvl5pPr marL="1935236" indent="0">
              <a:buNone/>
              <a:defRPr sz="1000"/>
            </a:lvl5pPr>
            <a:lvl6pPr marL="2419045" indent="0">
              <a:buNone/>
              <a:defRPr sz="1000"/>
            </a:lvl6pPr>
            <a:lvl7pPr marL="2902854" indent="0">
              <a:buNone/>
              <a:defRPr sz="1000"/>
            </a:lvl7pPr>
            <a:lvl8pPr marL="3386663" indent="0">
              <a:buNone/>
              <a:defRPr sz="1000"/>
            </a:lvl8pPr>
            <a:lvl9pPr marL="3870472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06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4"/>
          </a:xfrm>
          <a:prstGeom prst="rect">
            <a:avLst/>
          </a:prstGeom>
        </p:spPr>
        <p:txBody>
          <a:bodyPr vert="horz" lIns="96762" tIns="48381" rIns="96762" bIns="48381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6762" tIns="48381" rIns="96762" bIns="48381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2" y="6357823"/>
            <a:ext cx="2844430" cy="365209"/>
          </a:xfrm>
          <a:prstGeom prst="rect">
            <a:avLst/>
          </a:prstGeom>
        </p:spPr>
        <p:txBody>
          <a:bodyPr vert="horz" lIns="96762" tIns="48381" rIns="96762" bIns="4838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761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57" indent="-362857" algn="l" defTabSz="96761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90" indent="-302381" algn="l" defTabSz="967618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523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332" indent="-241905" algn="l" defTabSz="96761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141" indent="-241905" algn="l" defTabSz="96761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0950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4759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8568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377" indent="-241905" algn="l" defTabSz="96761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09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618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427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236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045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2854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663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472" algn="l" defTabSz="9676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85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15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1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g"/><Relationship Id="rId5" Type="http://schemas.openxmlformats.org/officeDocument/2006/relationships/image" Target="../media/image14.jpg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>
            <a:off x="0" y="1241"/>
            <a:ext cx="6472764" cy="6857107"/>
          </a:xfrm>
          <a:prstGeom prst="roundRect">
            <a:avLst>
              <a:gd name="adj" fmla="val 0"/>
            </a:avLst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 flipH="1">
            <a:off x="5722586" y="1241"/>
            <a:ext cx="6467827" cy="6857107"/>
          </a:xfrm>
          <a:prstGeom prst="roundRect">
            <a:avLst>
              <a:gd name="adj" fmla="val 0"/>
            </a:avLst>
          </a:prstGeom>
        </p:spPr>
      </p:pic>
      <p:sp>
        <p:nvSpPr>
          <p:cNvPr id="20" name="文本框 19"/>
          <p:cNvSpPr txBox="1"/>
          <p:nvPr/>
        </p:nvSpPr>
        <p:spPr>
          <a:xfrm>
            <a:off x="1846734" y="2642256"/>
            <a:ext cx="842493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6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FREE PPT TEMPLATES</a:t>
            </a:r>
            <a:endParaRPr lang="zh-CN" altLang="en-US" sz="6600" b="1" dirty="0">
              <a:solidFill>
                <a:srgbClr val="000000">
                  <a:lumMod val="75000"/>
                  <a:lumOff val="2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53954" y="3901036"/>
            <a:ext cx="6882504" cy="402118"/>
            <a:chOff x="2654300" y="3900304"/>
            <a:chExt cx="6883400" cy="402170"/>
          </a:xfrm>
        </p:grpSpPr>
        <p:sp>
          <p:nvSpPr>
            <p:cNvPr id="23" name="原创设计         _4"/>
            <p:cNvSpPr/>
            <p:nvPr/>
          </p:nvSpPr>
          <p:spPr>
            <a:xfrm>
              <a:off x="2654300" y="3900304"/>
              <a:ext cx="6883400" cy="360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原创设计        _5"/>
            <p:cNvSpPr/>
            <p:nvPr/>
          </p:nvSpPr>
          <p:spPr>
            <a:xfrm>
              <a:off x="2787852" y="3902312"/>
              <a:ext cx="6616297" cy="400162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defTabSz="457154"/>
              <a:r>
                <a:rPr lang="en-US" altLang="zh-CN" sz="20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9" name="Rectangle: Rounded Corners 100"/>
          <p:cNvSpPr/>
          <p:nvPr/>
        </p:nvSpPr>
        <p:spPr>
          <a:xfrm>
            <a:off x="4293620" y="5371734"/>
            <a:ext cx="1662583" cy="33778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30" name="Rectangle:"/>
          <p:cNvSpPr/>
          <p:nvPr/>
        </p:nvSpPr>
        <p:spPr>
          <a:xfrm>
            <a:off x="6234195" y="5371734"/>
            <a:ext cx="1662583" cy="33778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31" name="原创设计师          _5"/>
          <p:cNvSpPr/>
          <p:nvPr/>
        </p:nvSpPr>
        <p:spPr>
          <a:xfrm>
            <a:off x="4293620" y="5395271"/>
            <a:ext cx="1662583" cy="276963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freeppt7.com</a:t>
            </a:r>
            <a:endParaRPr lang="zh-CN" altLang="en-US" sz="1200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33" name="原创       _5"/>
          <p:cNvSpPr/>
          <p:nvPr/>
        </p:nvSpPr>
        <p:spPr>
          <a:xfrm>
            <a:off x="6234195" y="5395271"/>
            <a:ext cx="1662583" cy="276963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Time </a:t>
            </a:r>
            <a:r>
              <a:rPr lang="zh-CN" altLang="en-US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202X.10.20</a:t>
            </a:r>
            <a:endParaRPr lang="zh-CN" altLang="en-US" sz="1200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69CC4BE-C652-E4D6-7C61-245AF7157CDC}"/>
              </a:ext>
            </a:extLst>
          </p:cNvPr>
          <p:cNvSpPr/>
          <p:nvPr/>
        </p:nvSpPr>
        <p:spPr>
          <a:xfrm>
            <a:off x="5253700" y="55178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0000"/>
                </a:solidFill>
              </a:rPr>
              <a:t>L O G O</a:t>
            </a:r>
            <a:endParaRPr lang="ko-KR" altLang="en-US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1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 animBg="1"/>
      <p:bldP spid="30" grpId="0" animBg="1"/>
      <p:bldP spid="31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4" name="组合 3"/>
          <p:cNvGrpSpPr/>
          <p:nvPr/>
        </p:nvGrpSpPr>
        <p:grpSpPr>
          <a:xfrm>
            <a:off x="4642255" y="1594152"/>
            <a:ext cx="2917287" cy="4391916"/>
            <a:chOff x="4642859" y="1232756"/>
            <a:chExt cx="2917667" cy="4392488"/>
          </a:xfrm>
        </p:grpSpPr>
        <p:sp>
          <p:nvSpPr>
            <p:cNvPr id="17" name="矩形: 圆角 16"/>
            <p:cNvSpPr/>
            <p:nvPr/>
          </p:nvSpPr>
          <p:spPr bwMode="auto">
            <a:xfrm rot="6138628">
              <a:off x="5626785" y="3101231"/>
              <a:ext cx="2930337" cy="613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 bwMode="auto">
            <a:xfrm rot="5200262">
              <a:off x="5190746" y="2802065"/>
              <a:ext cx="3154900" cy="613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 bwMode="auto">
            <a:xfrm rot="4124492">
              <a:off x="4719111" y="2563264"/>
              <a:ext cx="3274766" cy="61375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4642859" y="3101922"/>
              <a:ext cx="2523295" cy="2523322"/>
            </a:xfrm>
            <a:custGeom>
              <a:avLst/>
              <a:gdLst>
                <a:gd name="connsiteX0" fmla="*/ 1104687 w 2232362"/>
                <a:gd name="connsiteY0" fmla="*/ 54 h 2232385"/>
                <a:gd name="connsiteX1" fmla="*/ 1945531 w 2232362"/>
                <a:gd name="connsiteY1" fmla="*/ 369173 h 2232385"/>
                <a:gd name="connsiteX2" fmla="*/ 2019450 w 2232362"/>
                <a:gd name="connsiteY2" fmla="*/ 1771858 h 2232385"/>
                <a:gd name="connsiteX3" fmla="*/ 662856 w 2232362"/>
                <a:gd name="connsiteY3" fmla="*/ 2136059 h 2232385"/>
                <a:gd name="connsiteX4" fmla="*/ 8215 w 2232362"/>
                <a:gd name="connsiteY4" fmla="*/ 981601 h 2232385"/>
                <a:gd name="connsiteX5" fmla="*/ 20002 w 2232362"/>
                <a:gd name="connsiteY5" fmla="*/ 910872 h 2232385"/>
                <a:gd name="connsiteX6" fmla="*/ 22287 w 2232362"/>
                <a:gd name="connsiteY6" fmla="*/ 888201 h 2232385"/>
                <a:gd name="connsiteX7" fmla="*/ 295712 w 2232362"/>
                <a:gd name="connsiteY7" fmla="*/ 665353 h 2232385"/>
                <a:gd name="connsiteX8" fmla="*/ 574807 w 2232362"/>
                <a:gd name="connsiteY8" fmla="*/ 944448 h 2232385"/>
                <a:gd name="connsiteX9" fmla="*/ 569174 w 2232362"/>
                <a:gd name="connsiteY9" fmla="*/ 1000327 h 2232385"/>
                <a:gd name="connsiteX10" fmla="*/ 570277 w 2232362"/>
                <a:gd name="connsiteY10" fmla="*/ 1000560 h 2232385"/>
                <a:gd name="connsiteX11" fmla="*/ 889545 w 2232362"/>
                <a:gd name="connsiteY11" fmla="*/ 1626112 h 2232385"/>
                <a:gd name="connsiteX12" fmla="*/ 1567842 w 2232362"/>
                <a:gd name="connsiteY12" fmla="*/ 1444012 h 2232385"/>
                <a:gd name="connsiteX13" fmla="*/ 1530882 w 2232362"/>
                <a:gd name="connsiteY13" fmla="*/ 742669 h 2232385"/>
                <a:gd name="connsiteX14" fmla="*/ 837202 w 2232362"/>
                <a:gd name="connsiteY14" fmla="*/ 632870 h 2232385"/>
                <a:gd name="connsiteX15" fmla="*/ 836586 w 2232362"/>
                <a:gd name="connsiteY15" fmla="*/ 631802 h 2232385"/>
                <a:gd name="connsiteX16" fmla="*/ 822840 w 2232362"/>
                <a:gd name="connsiteY16" fmla="*/ 639264 h 2232385"/>
                <a:gd name="connsiteX17" fmla="*/ 714203 w 2232362"/>
                <a:gd name="connsiteY17" fmla="*/ 661196 h 2232385"/>
                <a:gd name="connsiteX18" fmla="*/ 435108 w 2232362"/>
                <a:gd name="connsiteY18" fmla="*/ 382101 h 2232385"/>
                <a:gd name="connsiteX19" fmla="*/ 558158 w 2232362"/>
                <a:gd name="connsiteY19" fmla="*/ 150671 h 2232385"/>
                <a:gd name="connsiteX20" fmla="*/ 558650 w 2232362"/>
                <a:gd name="connsiteY20" fmla="*/ 150404 h 2232385"/>
                <a:gd name="connsiteX21" fmla="*/ 558171 w 2232362"/>
                <a:gd name="connsiteY21" fmla="*/ 149574 h 2232385"/>
                <a:gd name="connsiteX22" fmla="*/ 1104687 w 2232362"/>
                <a:gd name="connsiteY22" fmla="*/ 54 h 22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32362" h="2232385">
                  <a:moveTo>
                    <a:pt x="1104687" y="54"/>
                  </a:moveTo>
                  <a:cubicBezTo>
                    <a:pt x="1416539" y="-3035"/>
                    <a:pt x="1725128" y="124486"/>
                    <a:pt x="1945531" y="369173"/>
                  </a:cubicBezTo>
                  <a:cubicBezTo>
                    <a:pt x="2298176" y="760672"/>
                    <a:pt x="2328993" y="1345463"/>
                    <a:pt x="2019450" y="1771858"/>
                  </a:cubicBezTo>
                  <a:cubicBezTo>
                    <a:pt x="1709907" y="2198254"/>
                    <a:pt x="1144333" y="2350092"/>
                    <a:pt x="662856" y="2136059"/>
                  </a:cubicBezTo>
                  <a:cubicBezTo>
                    <a:pt x="211471" y="1935403"/>
                    <a:pt x="-50714" y="1464429"/>
                    <a:pt x="8215" y="981601"/>
                  </a:cubicBezTo>
                  <a:lnTo>
                    <a:pt x="20002" y="910872"/>
                  </a:lnTo>
                  <a:lnTo>
                    <a:pt x="22287" y="888201"/>
                  </a:lnTo>
                  <a:cubicBezTo>
                    <a:pt x="48312" y="761022"/>
                    <a:pt x="160840" y="665353"/>
                    <a:pt x="295712" y="665353"/>
                  </a:cubicBezTo>
                  <a:cubicBezTo>
                    <a:pt x="449852" y="665353"/>
                    <a:pt x="574807" y="790308"/>
                    <a:pt x="574807" y="944448"/>
                  </a:cubicBezTo>
                  <a:lnTo>
                    <a:pt x="569174" y="1000327"/>
                  </a:lnTo>
                  <a:lnTo>
                    <a:pt x="570277" y="1000560"/>
                  </a:lnTo>
                  <a:cubicBezTo>
                    <a:pt x="515701" y="1258298"/>
                    <a:pt x="648806" y="1519096"/>
                    <a:pt x="889545" y="1626112"/>
                  </a:cubicBezTo>
                  <a:cubicBezTo>
                    <a:pt x="1130283" y="1733129"/>
                    <a:pt x="1413071" y="1657210"/>
                    <a:pt x="1567842" y="1444012"/>
                  </a:cubicBezTo>
                  <a:cubicBezTo>
                    <a:pt x="1722613" y="1230814"/>
                    <a:pt x="1707205" y="938419"/>
                    <a:pt x="1530882" y="742669"/>
                  </a:cubicBezTo>
                  <a:cubicBezTo>
                    <a:pt x="1354560" y="546919"/>
                    <a:pt x="1065359" y="501143"/>
                    <a:pt x="837202" y="632870"/>
                  </a:cubicBezTo>
                  <a:lnTo>
                    <a:pt x="836586" y="631802"/>
                  </a:lnTo>
                  <a:lnTo>
                    <a:pt x="822840" y="639264"/>
                  </a:lnTo>
                  <a:cubicBezTo>
                    <a:pt x="789449" y="653386"/>
                    <a:pt x="752738" y="661196"/>
                    <a:pt x="714203" y="661196"/>
                  </a:cubicBezTo>
                  <a:cubicBezTo>
                    <a:pt x="560063" y="661196"/>
                    <a:pt x="435108" y="536241"/>
                    <a:pt x="435108" y="382101"/>
                  </a:cubicBezTo>
                  <a:cubicBezTo>
                    <a:pt x="435108" y="285764"/>
                    <a:pt x="483919" y="200827"/>
                    <a:pt x="558158" y="150671"/>
                  </a:cubicBezTo>
                  <a:lnTo>
                    <a:pt x="558650" y="150404"/>
                  </a:lnTo>
                  <a:lnTo>
                    <a:pt x="558171" y="149574"/>
                  </a:lnTo>
                  <a:cubicBezTo>
                    <a:pt x="729289" y="50779"/>
                    <a:pt x="917575" y="1907"/>
                    <a:pt x="1104687" y="54"/>
                  </a:cubicBezTo>
                  <a:close/>
                </a:path>
              </a:pathLst>
            </a:cu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762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5666720" y="4125796"/>
              <a:ext cx="475573" cy="475574"/>
            </a:xfrm>
            <a:custGeom>
              <a:avLst/>
              <a:gdLst>
                <a:gd name="T0" fmla="+- 0 10800 98"/>
                <a:gd name="T1" fmla="*/ T0 w 21404"/>
                <a:gd name="T2" fmla="+- 0 10864 128"/>
                <a:gd name="T3" fmla="*/ 10864 h 21472"/>
                <a:gd name="T4" fmla="+- 0 10800 98"/>
                <a:gd name="T5" fmla="*/ T4 w 21404"/>
                <a:gd name="T6" fmla="+- 0 10864 128"/>
                <a:gd name="T7" fmla="*/ 10864 h 21472"/>
                <a:gd name="T8" fmla="+- 0 10800 98"/>
                <a:gd name="T9" fmla="*/ T8 w 21404"/>
                <a:gd name="T10" fmla="+- 0 10864 128"/>
                <a:gd name="T11" fmla="*/ 10864 h 21472"/>
                <a:gd name="T12" fmla="+- 0 10800 98"/>
                <a:gd name="T13" fmla="*/ T12 w 21404"/>
                <a:gd name="T14" fmla="+- 0 10864 128"/>
                <a:gd name="T15" fmla="*/ 10864 h 21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72">
                  <a:moveTo>
                    <a:pt x="3386" y="13932"/>
                  </a:moveTo>
                  <a:cubicBezTo>
                    <a:pt x="4126" y="16483"/>
                    <a:pt x="4518" y="17503"/>
                    <a:pt x="6826" y="18467"/>
                  </a:cubicBezTo>
                  <a:cubicBezTo>
                    <a:pt x="8742" y="19998"/>
                    <a:pt x="9918" y="21472"/>
                    <a:pt x="10702" y="21472"/>
                  </a:cubicBezTo>
                  <a:cubicBezTo>
                    <a:pt x="11486" y="21472"/>
                    <a:pt x="12662" y="19998"/>
                    <a:pt x="14578" y="18978"/>
                  </a:cubicBezTo>
                  <a:cubicBezTo>
                    <a:pt x="16886" y="17503"/>
                    <a:pt x="16102" y="17503"/>
                    <a:pt x="16886" y="14499"/>
                  </a:cubicBezTo>
                  <a:cubicBezTo>
                    <a:pt x="10702" y="18467"/>
                    <a:pt x="10702" y="18467"/>
                    <a:pt x="10702" y="18467"/>
                  </a:cubicBezTo>
                  <a:lnTo>
                    <a:pt x="3386" y="13932"/>
                  </a:lnTo>
                  <a:close/>
                  <a:moveTo>
                    <a:pt x="21110" y="6902"/>
                  </a:moveTo>
                  <a:cubicBezTo>
                    <a:pt x="11834" y="382"/>
                    <a:pt x="11834" y="382"/>
                    <a:pt x="11834" y="382"/>
                  </a:cubicBezTo>
                  <a:cubicBezTo>
                    <a:pt x="11486" y="-128"/>
                    <a:pt x="10310" y="-128"/>
                    <a:pt x="9526" y="382"/>
                  </a:cubicBezTo>
                  <a:cubicBezTo>
                    <a:pt x="294" y="6902"/>
                    <a:pt x="294" y="6902"/>
                    <a:pt x="294" y="6902"/>
                  </a:cubicBezTo>
                  <a:cubicBezTo>
                    <a:pt x="-98" y="7412"/>
                    <a:pt x="-98" y="7922"/>
                    <a:pt x="294" y="8943"/>
                  </a:cubicBezTo>
                  <a:cubicBezTo>
                    <a:pt x="9526" y="15463"/>
                    <a:pt x="9526" y="15463"/>
                    <a:pt x="9526" y="15463"/>
                  </a:cubicBezTo>
                  <a:cubicBezTo>
                    <a:pt x="10310" y="15973"/>
                    <a:pt x="11486" y="15973"/>
                    <a:pt x="11834" y="15463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1486" y="8943"/>
                    <a:pt x="11486" y="8943"/>
                    <a:pt x="11486" y="8943"/>
                  </a:cubicBezTo>
                  <a:cubicBezTo>
                    <a:pt x="11094" y="8943"/>
                    <a:pt x="11094" y="9396"/>
                    <a:pt x="10702" y="9396"/>
                  </a:cubicBezTo>
                  <a:cubicBezTo>
                    <a:pt x="9526" y="9396"/>
                    <a:pt x="8742" y="8433"/>
                    <a:pt x="8742" y="7412"/>
                  </a:cubicBezTo>
                  <a:cubicBezTo>
                    <a:pt x="8742" y="6902"/>
                    <a:pt x="9526" y="5938"/>
                    <a:pt x="10702" y="5938"/>
                  </a:cubicBezTo>
                  <a:cubicBezTo>
                    <a:pt x="11486" y="5938"/>
                    <a:pt x="12270" y="6392"/>
                    <a:pt x="12662" y="6902"/>
                  </a:cubicBezTo>
                  <a:cubicBezTo>
                    <a:pt x="19194" y="9907"/>
                    <a:pt x="19194" y="9907"/>
                    <a:pt x="19194" y="9907"/>
                  </a:cubicBezTo>
                  <a:cubicBezTo>
                    <a:pt x="21110" y="8943"/>
                    <a:pt x="21110" y="8943"/>
                    <a:pt x="21110" y="8943"/>
                  </a:cubicBezTo>
                  <a:cubicBezTo>
                    <a:pt x="21502" y="7922"/>
                    <a:pt x="21502" y="7412"/>
                    <a:pt x="21110" y="6902"/>
                  </a:cubicBezTo>
                  <a:close/>
                  <a:moveTo>
                    <a:pt x="18410" y="19488"/>
                  </a:moveTo>
                  <a:cubicBezTo>
                    <a:pt x="18018" y="19998"/>
                    <a:pt x="19586" y="20508"/>
                    <a:pt x="19978" y="18978"/>
                  </a:cubicBezTo>
                  <a:cubicBezTo>
                    <a:pt x="20326" y="11948"/>
                    <a:pt x="19194" y="9907"/>
                    <a:pt x="19194" y="9907"/>
                  </a:cubicBezTo>
                  <a:cubicBezTo>
                    <a:pt x="17670" y="10927"/>
                    <a:pt x="17670" y="10927"/>
                    <a:pt x="17670" y="10927"/>
                  </a:cubicBezTo>
                  <a:cubicBezTo>
                    <a:pt x="17670" y="10927"/>
                    <a:pt x="19194" y="12458"/>
                    <a:pt x="18410" y="1948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4764465" y="3959892"/>
              <a:ext cx="405597" cy="403691"/>
            </a:xfrm>
            <a:custGeom>
              <a:avLst/>
              <a:gdLst>
                <a:gd name="connsiteX0" fmla="*/ 106363 w 338138"/>
                <a:gd name="connsiteY0" fmla="*/ 188912 h 336550"/>
                <a:gd name="connsiteX1" fmla="*/ 106363 w 338138"/>
                <a:gd name="connsiteY1" fmla="*/ 190500 h 336550"/>
                <a:gd name="connsiteX2" fmla="*/ 107951 w 338138"/>
                <a:gd name="connsiteY2" fmla="*/ 190500 h 336550"/>
                <a:gd name="connsiteX3" fmla="*/ 107951 w 338138"/>
                <a:gd name="connsiteY3" fmla="*/ 188912 h 336550"/>
                <a:gd name="connsiteX4" fmla="*/ 169863 w 338138"/>
                <a:gd name="connsiteY4" fmla="*/ 96837 h 336550"/>
                <a:gd name="connsiteX5" fmla="*/ 98425 w 338138"/>
                <a:gd name="connsiteY5" fmla="*/ 168275 h 336550"/>
                <a:gd name="connsiteX6" fmla="*/ 115888 w 338138"/>
                <a:gd name="connsiteY6" fmla="*/ 168275 h 336550"/>
                <a:gd name="connsiteX7" fmla="*/ 115888 w 338138"/>
                <a:gd name="connsiteY7" fmla="*/ 242887 h 336550"/>
                <a:gd name="connsiteX8" fmla="*/ 222251 w 338138"/>
                <a:gd name="connsiteY8" fmla="*/ 242887 h 336550"/>
                <a:gd name="connsiteX9" fmla="*/ 222251 w 338138"/>
                <a:gd name="connsiteY9" fmla="*/ 168275 h 336550"/>
                <a:gd name="connsiteX10" fmla="*/ 239713 w 338138"/>
                <a:gd name="connsiteY10" fmla="*/ 168275 h 336550"/>
                <a:gd name="connsiteX11" fmla="*/ 166416 w 338138"/>
                <a:gd name="connsiteY11" fmla="*/ 85183 h 336550"/>
                <a:gd name="connsiteX12" fmla="*/ 171724 w 338138"/>
                <a:gd name="connsiteY12" fmla="*/ 85183 h 336550"/>
                <a:gd name="connsiteX13" fmla="*/ 246039 w 338138"/>
                <a:gd name="connsiteY13" fmla="*/ 157606 h 336550"/>
                <a:gd name="connsiteX14" fmla="*/ 254001 w 338138"/>
                <a:gd name="connsiteY14" fmla="*/ 168140 h 336550"/>
                <a:gd name="connsiteX15" fmla="*/ 243385 w 338138"/>
                <a:gd name="connsiteY15" fmla="*/ 178674 h 336550"/>
                <a:gd name="connsiteX16" fmla="*/ 232768 w 338138"/>
                <a:gd name="connsiteY16" fmla="*/ 178674 h 336550"/>
                <a:gd name="connsiteX17" fmla="*/ 232768 w 338138"/>
                <a:gd name="connsiteY17" fmla="*/ 241879 h 336550"/>
                <a:gd name="connsiteX18" fmla="*/ 222152 w 338138"/>
                <a:gd name="connsiteY18" fmla="*/ 252413 h 336550"/>
                <a:gd name="connsiteX19" fmla="*/ 115987 w 338138"/>
                <a:gd name="connsiteY19" fmla="*/ 252413 h 336550"/>
                <a:gd name="connsiteX20" fmla="*/ 105371 w 338138"/>
                <a:gd name="connsiteY20" fmla="*/ 241879 h 336550"/>
                <a:gd name="connsiteX21" fmla="*/ 105371 w 338138"/>
                <a:gd name="connsiteY21" fmla="*/ 178674 h 336550"/>
                <a:gd name="connsiteX22" fmla="*/ 94754 w 338138"/>
                <a:gd name="connsiteY22" fmla="*/ 178674 h 336550"/>
                <a:gd name="connsiteX23" fmla="*/ 84138 w 338138"/>
                <a:gd name="connsiteY23" fmla="*/ 168140 h 336550"/>
                <a:gd name="connsiteX24" fmla="*/ 84138 w 338138"/>
                <a:gd name="connsiteY24" fmla="*/ 166823 h 336550"/>
                <a:gd name="connsiteX25" fmla="*/ 92100 w 338138"/>
                <a:gd name="connsiteY25" fmla="*/ 157606 h 336550"/>
                <a:gd name="connsiteX26" fmla="*/ 166416 w 338138"/>
                <a:gd name="connsiteY26" fmla="*/ 85183 h 336550"/>
                <a:gd name="connsiteX27" fmla="*/ 169070 w 338138"/>
                <a:gd name="connsiteY27" fmla="*/ 11112 h 336550"/>
                <a:gd name="connsiteX28" fmla="*/ 11113 w 338138"/>
                <a:gd name="connsiteY28" fmla="*/ 169069 h 336550"/>
                <a:gd name="connsiteX29" fmla="*/ 169070 w 338138"/>
                <a:gd name="connsiteY29" fmla="*/ 327026 h 336550"/>
                <a:gd name="connsiteX30" fmla="*/ 327027 w 338138"/>
                <a:gd name="connsiteY30" fmla="*/ 169069 h 336550"/>
                <a:gd name="connsiteX31" fmla="*/ 169070 w 338138"/>
                <a:gd name="connsiteY31" fmla="*/ 11112 h 336550"/>
                <a:gd name="connsiteX32" fmla="*/ 169069 w 338138"/>
                <a:gd name="connsiteY32" fmla="*/ 0 h 336550"/>
                <a:gd name="connsiteX33" fmla="*/ 338138 w 338138"/>
                <a:gd name="connsiteY33" fmla="*/ 168275 h 336550"/>
                <a:gd name="connsiteX34" fmla="*/ 169069 w 338138"/>
                <a:gd name="connsiteY34" fmla="*/ 336550 h 336550"/>
                <a:gd name="connsiteX35" fmla="*/ 0 w 338138"/>
                <a:gd name="connsiteY35" fmla="*/ 168275 h 336550"/>
                <a:gd name="connsiteX36" fmla="*/ 169069 w 338138"/>
                <a:gd name="connsiteY36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38138" h="336550">
                  <a:moveTo>
                    <a:pt x="106363" y="188912"/>
                  </a:moveTo>
                  <a:lnTo>
                    <a:pt x="106363" y="190500"/>
                  </a:lnTo>
                  <a:lnTo>
                    <a:pt x="107951" y="190500"/>
                  </a:lnTo>
                  <a:lnTo>
                    <a:pt x="107951" y="188912"/>
                  </a:lnTo>
                  <a:close/>
                  <a:moveTo>
                    <a:pt x="169863" y="96837"/>
                  </a:moveTo>
                  <a:lnTo>
                    <a:pt x="98425" y="168275"/>
                  </a:lnTo>
                  <a:lnTo>
                    <a:pt x="115888" y="168275"/>
                  </a:lnTo>
                  <a:lnTo>
                    <a:pt x="115888" y="242887"/>
                  </a:lnTo>
                  <a:lnTo>
                    <a:pt x="222251" y="242887"/>
                  </a:lnTo>
                  <a:lnTo>
                    <a:pt x="222251" y="168275"/>
                  </a:lnTo>
                  <a:lnTo>
                    <a:pt x="239713" y="168275"/>
                  </a:lnTo>
                  <a:close/>
                  <a:moveTo>
                    <a:pt x="166416" y="85183"/>
                  </a:moveTo>
                  <a:cubicBezTo>
                    <a:pt x="167743" y="82550"/>
                    <a:pt x="170397" y="82550"/>
                    <a:pt x="171724" y="85183"/>
                  </a:cubicBezTo>
                  <a:cubicBezTo>
                    <a:pt x="171724" y="85183"/>
                    <a:pt x="171724" y="85183"/>
                    <a:pt x="246039" y="157606"/>
                  </a:cubicBezTo>
                  <a:cubicBezTo>
                    <a:pt x="250020" y="158923"/>
                    <a:pt x="254001" y="162873"/>
                    <a:pt x="254001" y="168140"/>
                  </a:cubicBezTo>
                  <a:cubicBezTo>
                    <a:pt x="254001" y="173407"/>
                    <a:pt x="248693" y="178674"/>
                    <a:pt x="243385" y="178674"/>
                  </a:cubicBezTo>
                  <a:cubicBezTo>
                    <a:pt x="243385" y="178674"/>
                    <a:pt x="243385" y="178674"/>
                    <a:pt x="232768" y="178674"/>
                  </a:cubicBezTo>
                  <a:cubicBezTo>
                    <a:pt x="232768" y="178674"/>
                    <a:pt x="232768" y="178674"/>
                    <a:pt x="232768" y="241879"/>
                  </a:cubicBezTo>
                  <a:cubicBezTo>
                    <a:pt x="232768" y="247146"/>
                    <a:pt x="227460" y="252413"/>
                    <a:pt x="222152" y="252413"/>
                  </a:cubicBezTo>
                  <a:cubicBezTo>
                    <a:pt x="222152" y="252413"/>
                    <a:pt x="222152" y="252413"/>
                    <a:pt x="115987" y="252413"/>
                  </a:cubicBezTo>
                  <a:cubicBezTo>
                    <a:pt x="110679" y="252413"/>
                    <a:pt x="105371" y="247146"/>
                    <a:pt x="105371" y="241879"/>
                  </a:cubicBezTo>
                  <a:cubicBezTo>
                    <a:pt x="105371" y="241879"/>
                    <a:pt x="105371" y="241879"/>
                    <a:pt x="105371" y="178674"/>
                  </a:cubicBezTo>
                  <a:cubicBezTo>
                    <a:pt x="105371" y="178674"/>
                    <a:pt x="105371" y="178674"/>
                    <a:pt x="94754" y="178674"/>
                  </a:cubicBezTo>
                  <a:cubicBezTo>
                    <a:pt x="89446" y="178674"/>
                    <a:pt x="84138" y="173407"/>
                    <a:pt x="84138" y="168140"/>
                  </a:cubicBezTo>
                  <a:cubicBezTo>
                    <a:pt x="84138" y="168140"/>
                    <a:pt x="84138" y="166823"/>
                    <a:pt x="84138" y="166823"/>
                  </a:cubicBezTo>
                  <a:cubicBezTo>
                    <a:pt x="85465" y="162873"/>
                    <a:pt x="88119" y="158923"/>
                    <a:pt x="92100" y="157606"/>
                  </a:cubicBezTo>
                  <a:cubicBezTo>
                    <a:pt x="92100" y="157606"/>
                    <a:pt x="92100" y="157606"/>
                    <a:pt x="166416" y="85183"/>
                  </a:cubicBezTo>
                  <a:close/>
                  <a:moveTo>
                    <a:pt x="169070" y="11112"/>
                  </a:moveTo>
                  <a:cubicBezTo>
                    <a:pt x="81833" y="11112"/>
                    <a:pt x="11113" y="81832"/>
                    <a:pt x="11113" y="169069"/>
                  </a:cubicBezTo>
                  <a:cubicBezTo>
                    <a:pt x="11113" y="256306"/>
                    <a:pt x="81833" y="327026"/>
                    <a:pt x="169070" y="327026"/>
                  </a:cubicBezTo>
                  <a:cubicBezTo>
                    <a:pt x="256307" y="327026"/>
                    <a:pt x="327027" y="256306"/>
                    <a:pt x="327027" y="169069"/>
                  </a:cubicBezTo>
                  <a:cubicBezTo>
                    <a:pt x="327027" y="81832"/>
                    <a:pt x="256307" y="11112"/>
                    <a:pt x="169070" y="11112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5248995" y="3318823"/>
              <a:ext cx="405597" cy="405597"/>
            </a:xfrm>
            <a:custGeom>
              <a:avLst/>
              <a:gdLst>
                <a:gd name="connsiteX0" fmla="*/ 165894 w 331788"/>
                <a:gd name="connsiteY0" fmla="*/ 145113 h 331788"/>
                <a:gd name="connsiteX1" fmla="*/ 151827 w 331788"/>
                <a:gd name="connsiteY1" fmla="*/ 151827 h 331788"/>
                <a:gd name="connsiteX2" fmla="*/ 151827 w 331788"/>
                <a:gd name="connsiteY2" fmla="*/ 179961 h 331788"/>
                <a:gd name="connsiteX3" fmla="*/ 179961 w 331788"/>
                <a:gd name="connsiteY3" fmla="*/ 179961 h 331788"/>
                <a:gd name="connsiteX4" fmla="*/ 179961 w 331788"/>
                <a:gd name="connsiteY4" fmla="*/ 151827 h 331788"/>
                <a:gd name="connsiteX5" fmla="*/ 165894 w 331788"/>
                <a:gd name="connsiteY5" fmla="*/ 145113 h 331788"/>
                <a:gd name="connsiteX6" fmla="*/ 103187 w 331788"/>
                <a:gd name="connsiteY6" fmla="*/ 103187 h 331788"/>
                <a:gd name="connsiteX7" fmla="*/ 147604 w 331788"/>
                <a:gd name="connsiteY7" fmla="*/ 111025 h 331788"/>
                <a:gd name="connsiteX8" fmla="*/ 133234 w 331788"/>
                <a:gd name="connsiteY8" fmla="*/ 125395 h 331788"/>
                <a:gd name="connsiteX9" fmla="*/ 147604 w 331788"/>
                <a:gd name="connsiteY9" fmla="*/ 139766 h 331788"/>
                <a:gd name="connsiteX10" fmla="*/ 184183 w 331788"/>
                <a:gd name="connsiteY10" fmla="*/ 139766 h 331788"/>
                <a:gd name="connsiteX11" fmla="*/ 198553 w 331788"/>
                <a:gd name="connsiteY11" fmla="*/ 125395 h 331788"/>
                <a:gd name="connsiteX12" fmla="*/ 184183 w 331788"/>
                <a:gd name="connsiteY12" fmla="*/ 111025 h 331788"/>
                <a:gd name="connsiteX13" fmla="*/ 228600 w 331788"/>
                <a:gd name="connsiteY13" fmla="*/ 103187 h 331788"/>
                <a:gd name="connsiteX14" fmla="*/ 220762 w 331788"/>
                <a:gd name="connsiteY14" fmla="*/ 147604 h 331788"/>
                <a:gd name="connsiteX15" fmla="*/ 206392 w 331788"/>
                <a:gd name="connsiteY15" fmla="*/ 133234 h 331788"/>
                <a:gd name="connsiteX16" fmla="*/ 192021 w 331788"/>
                <a:gd name="connsiteY16" fmla="*/ 147604 h 331788"/>
                <a:gd name="connsiteX17" fmla="*/ 192021 w 331788"/>
                <a:gd name="connsiteY17" fmla="*/ 184183 h 331788"/>
                <a:gd name="connsiteX18" fmla="*/ 206392 w 331788"/>
                <a:gd name="connsiteY18" fmla="*/ 198553 h 331788"/>
                <a:gd name="connsiteX19" fmla="*/ 220762 w 331788"/>
                <a:gd name="connsiteY19" fmla="*/ 184183 h 331788"/>
                <a:gd name="connsiteX20" fmla="*/ 228600 w 331788"/>
                <a:gd name="connsiteY20" fmla="*/ 228600 h 331788"/>
                <a:gd name="connsiteX21" fmla="*/ 184183 w 331788"/>
                <a:gd name="connsiteY21" fmla="*/ 220762 h 331788"/>
                <a:gd name="connsiteX22" fmla="*/ 198553 w 331788"/>
                <a:gd name="connsiteY22" fmla="*/ 206392 h 331788"/>
                <a:gd name="connsiteX23" fmla="*/ 184183 w 331788"/>
                <a:gd name="connsiteY23" fmla="*/ 192021 h 331788"/>
                <a:gd name="connsiteX24" fmla="*/ 147604 w 331788"/>
                <a:gd name="connsiteY24" fmla="*/ 192021 h 331788"/>
                <a:gd name="connsiteX25" fmla="*/ 133234 w 331788"/>
                <a:gd name="connsiteY25" fmla="*/ 206392 h 331788"/>
                <a:gd name="connsiteX26" fmla="*/ 147604 w 331788"/>
                <a:gd name="connsiteY26" fmla="*/ 220762 h 331788"/>
                <a:gd name="connsiteX27" fmla="*/ 103187 w 331788"/>
                <a:gd name="connsiteY27" fmla="*/ 228600 h 331788"/>
                <a:gd name="connsiteX28" fmla="*/ 111025 w 331788"/>
                <a:gd name="connsiteY28" fmla="*/ 184183 h 331788"/>
                <a:gd name="connsiteX29" fmla="*/ 125395 w 331788"/>
                <a:gd name="connsiteY29" fmla="*/ 198553 h 331788"/>
                <a:gd name="connsiteX30" fmla="*/ 139766 w 331788"/>
                <a:gd name="connsiteY30" fmla="*/ 184183 h 331788"/>
                <a:gd name="connsiteX31" fmla="*/ 139766 w 331788"/>
                <a:gd name="connsiteY31" fmla="*/ 147604 h 331788"/>
                <a:gd name="connsiteX32" fmla="*/ 125395 w 331788"/>
                <a:gd name="connsiteY32" fmla="*/ 133234 h 331788"/>
                <a:gd name="connsiteX33" fmla="*/ 111025 w 331788"/>
                <a:gd name="connsiteY33" fmla="*/ 147604 h 331788"/>
                <a:gd name="connsiteX34" fmla="*/ 103187 w 331788"/>
                <a:gd name="connsiteY34" fmla="*/ 103187 h 331788"/>
                <a:gd name="connsiteX35" fmla="*/ 165894 w 331788"/>
                <a:gd name="connsiteY35" fmla="*/ 11112 h 331788"/>
                <a:gd name="connsiteX36" fmla="*/ 11112 w 331788"/>
                <a:gd name="connsiteY36" fmla="*/ 165894 h 331788"/>
                <a:gd name="connsiteX37" fmla="*/ 165894 w 331788"/>
                <a:gd name="connsiteY37" fmla="*/ 320676 h 331788"/>
                <a:gd name="connsiteX38" fmla="*/ 320676 w 331788"/>
                <a:gd name="connsiteY38" fmla="*/ 165894 h 331788"/>
                <a:gd name="connsiteX39" fmla="*/ 165894 w 331788"/>
                <a:gd name="connsiteY39" fmla="*/ 11112 h 331788"/>
                <a:gd name="connsiteX40" fmla="*/ 165894 w 331788"/>
                <a:gd name="connsiteY40" fmla="*/ 0 h 331788"/>
                <a:gd name="connsiteX41" fmla="*/ 331788 w 331788"/>
                <a:gd name="connsiteY41" fmla="*/ 165894 h 331788"/>
                <a:gd name="connsiteX42" fmla="*/ 165894 w 331788"/>
                <a:gd name="connsiteY42" fmla="*/ 331788 h 331788"/>
                <a:gd name="connsiteX43" fmla="*/ 0 w 331788"/>
                <a:gd name="connsiteY43" fmla="*/ 165894 h 331788"/>
                <a:gd name="connsiteX44" fmla="*/ 165894 w 331788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1788" h="331788">
                  <a:moveTo>
                    <a:pt x="165894" y="145113"/>
                  </a:moveTo>
                  <a:cubicBezTo>
                    <a:pt x="160779" y="145113"/>
                    <a:pt x="155664" y="147351"/>
                    <a:pt x="151827" y="151827"/>
                  </a:cubicBezTo>
                  <a:cubicBezTo>
                    <a:pt x="142875" y="159500"/>
                    <a:pt x="142875" y="172288"/>
                    <a:pt x="151827" y="179961"/>
                  </a:cubicBezTo>
                  <a:cubicBezTo>
                    <a:pt x="159500" y="188913"/>
                    <a:pt x="172288" y="188913"/>
                    <a:pt x="179961" y="179961"/>
                  </a:cubicBezTo>
                  <a:cubicBezTo>
                    <a:pt x="188913" y="172288"/>
                    <a:pt x="188913" y="159500"/>
                    <a:pt x="179961" y="151827"/>
                  </a:cubicBezTo>
                  <a:cubicBezTo>
                    <a:pt x="176125" y="147351"/>
                    <a:pt x="171010" y="145113"/>
                    <a:pt x="165894" y="145113"/>
                  </a:cubicBezTo>
                  <a:close/>
                  <a:moveTo>
                    <a:pt x="103187" y="103187"/>
                  </a:moveTo>
                  <a:cubicBezTo>
                    <a:pt x="103187" y="103187"/>
                    <a:pt x="103187" y="103187"/>
                    <a:pt x="147604" y="111025"/>
                  </a:cubicBezTo>
                  <a:cubicBezTo>
                    <a:pt x="147604" y="111025"/>
                    <a:pt x="147604" y="111025"/>
                    <a:pt x="133234" y="125395"/>
                  </a:cubicBezTo>
                  <a:cubicBezTo>
                    <a:pt x="133234" y="125395"/>
                    <a:pt x="133234" y="125395"/>
                    <a:pt x="147604" y="139766"/>
                  </a:cubicBezTo>
                  <a:cubicBezTo>
                    <a:pt x="158055" y="133234"/>
                    <a:pt x="173732" y="133234"/>
                    <a:pt x="184183" y="139766"/>
                  </a:cubicBezTo>
                  <a:cubicBezTo>
                    <a:pt x="184183" y="139766"/>
                    <a:pt x="184183" y="139766"/>
                    <a:pt x="198553" y="125395"/>
                  </a:cubicBezTo>
                  <a:cubicBezTo>
                    <a:pt x="198553" y="125395"/>
                    <a:pt x="198553" y="125395"/>
                    <a:pt x="184183" y="111025"/>
                  </a:cubicBezTo>
                  <a:cubicBezTo>
                    <a:pt x="184183" y="111025"/>
                    <a:pt x="184183" y="111025"/>
                    <a:pt x="228600" y="103187"/>
                  </a:cubicBezTo>
                  <a:cubicBezTo>
                    <a:pt x="228600" y="103187"/>
                    <a:pt x="228600" y="103187"/>
                    <a:pt x="220762" y="147604"/>
                  </a:cubicBezTo>
                  <a:cubicBezTo>
                    <a:pt x="220762" y="147604"/>
                    <a:pt x="220762" y="147604"/>
                    <a:pt x="206392" y="133234"/>
                  </a:cubicBezTo>
                  <a:cubicBezTo>
                    <a:pt x="206392" y="133234"/>
                    <a:pt x="206392" y="133234"/>
                    <a:pt x="192021" y="147604"/>
                  </a:cubicBezTo>
                  <a:cubicBezTo>
                    <a:pt x="198553" y="158055"/>
                    <a:pt x="198553" y="173732"/>
                    <a:pt x="192021" y="184183"/>
                  </a:cubicBezTo>
                  <a:cubicBezTo>
                    <a:pt x="192021" y="184183"/>
                    <a:pt x="192021" y="184183"/>
                    <a:pt x="206392" y="198553"/>
                  </a:cubicBezTo>
                  <a:lnTo>
                    <a:pt x="220762" y="184183"/>
                  </a:lnTo>
                  <a:cubicBezTo>
                    <a:pt x="220762" y="184183"/>
                    <a:pt x="220762" y="184183"/>
                    <a:pt x="228600" y="228600"/>
                  </a:cubicBezTo>
                  <a:cubicBezTo>
                    <a:pt x="228600" y="228600"/>
                    <a:pt x="228600" y="228600"/>
                    <a:pt x="184183" y="220762"/>
                  </a:cubicBezTo>
                  <a:cubicBezTo>
                    <a:pt x="184183" y="220762"/>
                    <a:pt x="184183" y="220762"/>
                    <a:pt x="198553" y="206392"/>
                  </a:cubicBezTo>
                  <a:cubicBezTo>
                    <a:pt x="198553" y="206392"/>
                    <a:pt x="198553" y="206392"/>
                    <a:pt x="184183" y="192021"/>
                  </a:cubicBezTo>
                  <a:cubicBezTo>
                    <a:pt x="173732" y="198553"/>
                    <a:pt x="158055" y="198553"/>
                    <a:pt x="147604" y="192021"/>
                  </a:cubicBezTo>
                  <a:cubicBezTo>
                    <a:pt x="147604" y="192021"/>
                    <a:pt x="147604" y="192021"/>
                    <a:pt x="133234" y="206392"/>
                  </a:cubicBezTo>
                  <a:cubicBezTo>
                    <a:pt x="133234" y="206392"/>
                    <a:pt x="133234" y="206392"/>
                    <a:pt x="147604" y="220762"/>
                  </a:cubicBezTo>
                  <a:cubicBezTo>
                    <a:pt x="147604" y="220762"/>
                    <a:pt x="147604" y="220762"/>
                    <a:pt x="103187" y="228600"/>
                  </a:cubicBezTo>
                  <a:cubicBezTo>
                    <a:pt x="103187" y="228600"/>
                    <a:pt x="103187" y="228600"/>
                    <a:pt x="111025" y="184183"/>
                  </a:cubicBezTo>
                  <a:cubicBezTo>
                    <a:pt x="111025" y="184183"/>
                    <a:pt x="111025" y="184183"/>
                    <a:pt x="125395" y="198553"/>
                  </a:cubicBezTo>
                  <a:cubicBezTo>
                    <a:pt x="125395" y="198553"/>
                    <a:pt x="125395" y="198553"/>
                    <a:pt x="139766" y="184183"/>
                  </a:cubicBezTo>
                  <a:cubicBezTo>
                    <a:pt x="133234" y="173732"/>
                    <a:pt x="133234" y="158055"/>
                    <a:pt x="139766" y="147604"/>
                  </a:cubicBezTo>
                  <a:cubicBezTo>
                    <a:pt x="139766" y="147604"/>
                    <a:pt x="139766" y="147604"/>
                    <a:pt x="125395" y="133234"/>
                  </a:cubicBezTo>
                  <a:cubicBezTo>
                    <a:pt x="125395" y="133234"/>
                    <a:pt x="125395" y="133234"/>
                    <a:pt x="111025" y="147604"/>
                  </a:cubicBezTo>
                  <a:cubicBezTo>
                    <a:pt x="111025" y="147604"/>
                    <a:pt x="111025" y="147604"/>
                    <a:pt x="103187" y="103187"/>
                  </a:cubicBezTo>
                  <a:close/>
                  <a:moveTo>
                    <a:pt x="165894" y="11112"/>
                  </a:moveTo>
                  <a:cubicBezTo>
                    <a:pt x="80410" y="11112"/>
                    <a:pt x="11112" y="80410"/>
                    <a:pt x="11112" y="165894"/>
                  </a:cubicBezTo>
                  <a:cubicBezTo>
                    <a:pt x="11112" y="251378"/>
                    <a:pt x="80410" y="320676"/>
                    <a:pt x="165894" y="320676"/>
                  </a:cubicBezTo>
                  <a:cubicBezTo>
                    <a:pt x="251378" y="320676"/>
                    <a:pt x="320676" y="251378"/>
                    <a:pt x="320676" y="165894"/>
                  </a:cubicBezTo>
                  <a:cubicBezTo>
                    <a:pt x="320676" y="80410"/>
                    <a:pt x="251378" y="11112"/>
                    <a:pt x="165894" y="11112"/>
                  </a:cubicBezTo>
                  <a:close/>
                  <a:moveTo>
                    <a:pt x="165894" y="0"/>
                  </a:moveTo>
                  <a:cubicBezTo>
                    <a:pt x="257515" y="0"/>
                    <a:pt x="331788" y="74273"/>
                    <a:pt x="331788" y="165894"/>
                  </a:cubicBezTo>
                  <a:cubicBezTo>
                    <a:pt x="331788" y="257515"/>
                    <a:pt x="257515" y="331788"/>
                    <a:pt x="165894" y="331788"/>
                  </a:cubicBezTo>
                  <a:cubicBezTo>
                    <a:pt x="74273" y="331788"/>
                    <a:pt x="0" y="257515"/>
                    <a:pt x="0" y="165894"/>
                  </a:cubicBezTo>
                  <a:cubicBezTo>
                    <a:pt x="0" y="74273"/>
                    <a:pt x="74273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文本框 12"/>
            <p:cNvSpPr txBox="1"/>
            <p:nvPr/>
          </p:nvSpPr>
          <p:spPr>
            <a:xfrm>
              <a:off x="5682858" y="1506552"/>
              <a:ext cx="396263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457154"/>
              <a:r>
                <a:rPr lang="en-US" altLang="zh-CN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5" name="文本框 13"/>
            <p:cNvSpPr txBox="1"/>
            <p:nvPr/>
          </p:nvSpPr>
          <p:spPr>
            <a:xfrm>
              <a:off x="6503198" y="1726531"/>
              <a:ext cx="423514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457154"/>
              <a:r>
                <a:rPr lang="en-US" altLang="zh-CN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6" name="文本框 14"/>
            <p:cNvSpPr txBox="1"/>
            <p:nvPr/>
          </p:nvSpPr>
          <p:spPr>
            <a:xfrm>
              <a:off x="7130600" y="2120060"/>
              <a:ext cx="429926" cy="369332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 defTabSz="457154"/>
              <a:r>
                <a:rPr lang="en-US" altLang="zh-CN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058517" y="2183497"/>
            <a:ext cx="3232153" cy="1220395"/>
            <a:chOff x="6302885" y="1678126"/>
            <a:chExt cx="3232574" cy="1220554"/>
          </a:xfrm>
        </p:grpSpPr>
        <p:sp>
          <p:nvSpPr>
            <p:cNvPr id="40" name="矩形 39"/>
            <p:cNvSpPr/>
            <p:nvPr/>
          </p:nvSpPr>
          <p:spPr>
            <a:xfrm>
              <a:off x="6302885" y="2030750"/>
              <a:ext cx="32325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4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6302885" y="1678126"/>
              <a:ext cx="2241974" cy="4025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058517" y="4218107"/>
            <a:ext cx="3232153" cy="1220395"/>
            <a:chOff x="6302885" y="1678126"/>
            <a:chExt cx="3232574" cy="1220554"/>
          </a:xfrm>
        </p:grpSpPr>
        <p:sp>
          <p:nvSpPr>
            <p:cNvPr id="43" name="矩形 42"/>
            <p:cNvSpPr/>
            <p:nvPr/>
          </p:nvSpPr>
          <p:spPr>
            <a:xfrm>
              <a:off x="6302885" y="2030750"/>
              <a:ext cx="32325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4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6302885" y="1678126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36112" y="2183497"/>
            <a:ext cx="3232153" cy="1220395"/>
            <a:chOff x="6302885" y="1678126"/>
            <a:chExt cx="3232574" cy="1220554"/>
          </a:xfrm>
        </p:grpSpPr>
        <p:sp>
          <p:nvSpPr>
            <p:cNvPr id="46" name="矩形 45"/>
            <p:cNvSpPr/>
            <p:nvPr/>
          </p:nvSpPr>
          <p:spPr>
            <a:xfrm>
              <a:off x="6302885" y="2030750"/>
              <a:ext cx="32325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4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7293485" y="1678126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36112" y="4218107"/>
            <a:ext cx="3232153" cy="1220395"/>
            <a:chOff x="6302885" y="1678126"/>
            <a:chExt cx="3232574" cy="1220554"/>
          </a:xfrm>
        </p:grpSpPr>
        <p:sp>
          <p:nvSpPr>
            <p:cNvPr id="49" name="矩形 48"/>
            <p:cNvSpPr/>
            <p:nvPr/>
          </p:nvSpPr>
          <p:spPr>
            <a:xfrm>
              <a:off x="6302885" y="2030750"/>
              <a:ext cx="3232574" cy="8679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4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4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50" name="矩形 49"/>
            <p:cNvSpPr/>
            <p:nvPr/>
          </p:nvSpPr>
          <p:spPr>
            <a:xfrm>
              <a:off x="7293485" y="1678126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29" name="文本框 28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3565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3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42" name="组合 41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43" name="文本框 42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56" name="组合 55"/>
          <p:cNvGrpSpPr/>
          <p:nvPr/>
        </p:nvGrpSpPr>
        <p:grpSpPr>
          <a:xfrm>
            <a:off x="1451771" y="1977680"/>
            <a:ext cx="4240982" cy="1828562"/>
            <a:chOff x="1451960" y="1976697"/>
            <a:chExt cx="4241534" cy="1828800"/>
          </a:xfrm>
        </p:grpSpPr>
        <p:grpSp>
          <p:nvGrpSpPr>
            <p:cNvPr id="23" name="组合 22"/>
            <p:cNvGrpSpPr/>
            <p:nvPr/>
          </p:nvGrpSpPr>
          <p:grpSpPr>
            <a:xfrm>
              <a:off x="1451960" y="1976697"/>
              <a:ext cx="1879172" cy="1828800"/>
              <a:chOff x="1863777" y="1617922"/>
              <a:chExt cx="1879172" cy="1828800"/>
            </a:xfrm>
          </p:grpSpPr>
          <p:sp>
            <p:nvSpPr>
              <p:cNvPr id="38" name="iS1ide-Oval 37"/>
              <p:cNvSpPr/>
              <p:nvPr/>
            </p:nvSpPr>
            <p:spPr>
              <a:xfrm>
                <a:off x="1863777" y="1617922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defTabSz="457154"/>
                <a:r>
                  <a:rPr lang="en-US" sz="24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0.25%</a:t>
                </a:r>
              </a:p>
            </p:txBody>
          </p:sp>
          <p:sp>
            <p:nvSpPr>
              <p:cNvPr id="39" name="iS1ide-Arc 38"/>
              <p:cNvSpPr/>
              <p:nvPr/>
            </p:nvSpPr>
            <p:spPr>
              <a:xfrm>
                <a:off x="2065795" y="1819940"/>
                <a:ext cx="1424763" cy="1424763"/>
              </a:xfrm>
              <a:prstGeom prst="arc">
                <a:avLst>
                  <a:gd name="adj1" fmla="val 16200000"/>
                  <a:gd name="adj2" fmla="val 20728475"/>
                </a:avLst>
              </a:prstGeom>
              <a:noFill/>
              <a:ln w="190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0" name="iS1ide-Oval 39"/>
              <p:cNvSpPr/>
              <p:nvPr/>
            </p:nvSpPr>
            <p:spPr>
              <a:xfrm>
                <a:off x="3620937" y="2262203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cxnSp>
          <p:nvCxnSpPr>
            <p:cNvPr id="31" name="iS1ide-Straight Connector 30"/>
            <p:cNvCxnSpPr/>
            <p:nvPr/>
          </p:nvCxnSpPr>
          <p:spPr>
            <a:xfrm>
              <a:off x="3270126" y="2681984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组合 43"/>
            <p:cNvGrpSpPr/>
            <p:nvPr/>
          </p:nvGrpSpPr>
          <p:grpSpPr>
            <a:xfrm>
              <a:off x="3331132" y="2247894"/>
              <a:ext cx="2362362" cy="1405156"/>
              <a:chOff x="8643576" y="3232268"/>
              <a:chExt cx="2362362" cy="1405156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8643576" y="3718005"/>
                <a:ext cx="2362362" cy="91941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 </a:t>
                </a:r>
                <a:r>
                  <a:rPr lang="en-US" altLang="zh-CN" sz="1100" dirty="0" err="1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 away, behind the word mountains, far from the countries Vokalia and Consonantia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8955386" y="3232268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0000"/>
                  </a:lnSpc>
                </a:pPr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583159" y="1959960"/>
            <a:ext cx="4185277" cy="1828562"/>
            <a:chOff x="6584017" y="1958975"/>
            <a:chExt cx="4185822" cy="1828800"/>
          </a:xfrm>
        </p:grpSpPr>
        <p:cxnSp>
          <p:nvCxnSpPr>
            <p:cNvPr id="5" name="iS1ide-Straight Connector 4"/>
            <p:cNvCxnSpPr/>
            <p:nvPr/>
          </p:nvCxnSpPr>
          <p:spPr>
            <a:xfrm>
              <a:off x="8391555" y="2664262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6584017" y="1958975"/>
              <a:ext cx="1875259" cy="1828800"/>
              <a:chOff x="6995834" y="1600200"/>
              <a:chExt cx="1875259" cy="1828800"/>
            </a:xfrm>
          </p:grpSpPr>
          <p:sp>
            <p:nvSpPr>
              <p:cNvPr id="20" name="iS1ide-Oval 19"/>
              <p:cNvSpPr/>
              <p:nvPr/>
            </p:nvSpPr>
            <p:spPr>
              <a:xfrm>
                <a:off x="6995834" y="1600200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defTabSz="457154"/>
                <a:r>
                  <a:rPr lang="en-US" sz="24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0.70%</a:t>
                </a:r>
              </a:p>
            </p:txBody>
          </p:sp>
          <p:sp>
            <p:nvSpPr>
              <p:cNvPr id="21" name="iS1ide-Arc 20"/>
              <p:cNvSpPr/>
              <p:nvPr/>
            </p:nvSpPr>
            <p:spPr>
              <a:xfrm>
                <a:off x="7197852" y="1802218"/>
                <a:ext cx="1424763" cy="1424763"/>
              </a:xfrm>
              <a:prstGeom prst="arc">
                <a:avLst>
                  <a:gd name="adj1" fmla="val 16200000"/>
                  <a:gd name="adj2" fmla="val 11372633"/>
                </a:avLst>
              </a:prstGeom>
              <a:noFill/>
              <a:ln w="190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2" name="iS1ide-Oval 21"/>
              <p:cNvSpPr/>
              <p:nvPr/>
            </p:nvSpPr>
            <p:spPr>
              <a:xfrm>
                <a:off x="8749081" y="2267514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8407477" y="2247894"/>
              <a:ext cx="2362362" cy="1405156"/>
              <a:chOff x="8643576" y="3232268"/>
              <a:chExt cx="2362362" cy="1405156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8643576" y="3718005"/>
                <a:ext cx="2362362" cy="91941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 </a:t>
                </a:r>
                <a:r>
                  <a:rPr lang="en-US" altLang="zh-CN" sz="1100" dirty="0" err="1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 away, behind the word mountains, far from the countries Vokalia and Consonantia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8955386" y="3232268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0000"/>
                  </a:lnSpc>
                </a:pPr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451771" y="4289197"/>
            <a:ext cx="4240982" cy="1828562"/>
            <a:chOff x="1451960" y="4288515"/>
            <a:chExt cx="4241534" cy="1828800"/>
          </a:xfrm>
        </p:grpSpPr>
        <p:cxnSp>
          <p:nvCxnSpPr>
            <p:cNvPr id="24" name="iS1ide-Straight Connector 23"/>
            <p:cNvCxnSpPr/>
            <p:nvPr/>
          </p:nvCxnSpPr>
          <p:spPr>
            <a:xfrm>
              <a:off x="3270126" y="4993802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1451960" y="4288515"/>
              <a:ext cx="1879172" cy="1828800"/>
              <a:chOff x="1863777" y="4186915"/>
              <a:chExt cx="1879172" cy="1828800"/>
            </a:xfrm>
          </p:grpSpPr>
          <p:sp>
            <p:nvSpPr>
              <p:cNvPr id="35" name="iS1ide-Oval 34"/>
              <p:cNvSpPr/>
              <p:nvPr/>
            </p:nvSpPr>
            <p:spPr>
              <a:xfrm>
                <a:off x="1863777" y="4186915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defTabSz="457154"/>
                <a:r>
                  <a:rPr lang="en-US" sz="24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0.55%</a:t>
                </a:r>
              </a:p>
            </p:txBody>
          </p:sp>
          <p:sp>
            <p:nvSpPr>
              <p:cNvPr id="36" name="iS1ide-Arc 35"/>
              <p:cNvSpPr/>
              <p:nvPr/>
            </p:nvSpPr>
            <p:spPr>
              <a:xfrm>
                <a:off x="2065795" y="4388933"/>
                <a:ext cx="1424763" cy="1424763"/>
              </a:xfrm>
              <a:prstGeom prst="arc">
                <a:avLst>
                  <a:gd name="adj1" fmla="val 16200000"/>
                  <a:gd name="adj2" fmla="val 6289673"/>
                </a:avLst>
              </a:prstGeom>
              <a:noFill/>
              <a:ln w="1905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iS1ide-Oval 36"/>
              <p:cNvSpPr/>
              <p:nvPr/>
            </p:nvSpPr>
            <p:spPr>
              <a:xfrm>
                <a:off x="3620937" y="4831196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331132" y="4520284"/>
              <a:ext cx="2362362" cy="1405156"/>
              <a:chOff x="8643576" y="3232268"/>
              <a:chExt cx="2362362" cy="1405156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643576" y="3718005"/>
                <a:ext cx="2362362" cy="91941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 </a:t>
                </a:r>
                <a:r>
                  <a:rPr lang="en-US" altLang="zh-CN" sz="1100" dirty="0" err="1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 away, behind the word mountains, far from the countries Vokalia and Consonantia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955386" y="3232268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0000"/>
                  </a:lnSpc>
                </a:pPr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581789" y="4289197"/>
            <a:ext cx="4195060" cy="1828562"/>
            <a:chOff x="6582647" y="4288515"/>
            <a:chExt cx="4195606" cy="1828800"/>
          </a:xfrm>
        </p:grpSpPr>
        <p:cxnSp>
          <p:nvCxnSpPr>
            <p:cNvPr id="7" name="iS1ide-Straight Connector 6"/>
            <p:cNvCxnSpPr/>
            <p:nvPr/>
          </p:nvCxnSpPr>
          <p:spPr>
            <a:xfrm>
              <a:off x="8400813" y="4993802"/>
              <a:ext cx="2377440" cy="0"/>
            </a:xfrm>
            <a:prstGeom prst="line">
              <a:avLst/>
            </a:prstGeom>
            <a:ln>
              <a:solidFill>
                <a:srgbClr val="95A5A6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6582647" y="4288515"/>
              <a:ext cx="1879172" cy="1828800"/>
              <a:chOff x="6994464" y="4186915"/>
              <a:chExt cx="1879172" cy="1828800"/>
            </a:xfrm>
          </p:grpSpPr>
          <p:sp>
            <p:nvSpPr>
              <p:cNvPr id="17" name="iS1ide-Oval 16"/>
              <p:cNvSpPr/>
              <p:nvPr/>
            </p:nvSpPr>
            <p:spPr>
              <a:xfrm>
                <a:off x="6994464" y="4186915"/>
                <a:ext cx="1828800" cy="1828800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 defTabSz="457154"/>
                <a:r>
                  <a:rPr lang="en-US" sz="24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0.95%</a:t>
                </a:r>
              </a:p>
            </p:txBody>
          </p:sp>
          <p:sp>
            <p:nvSpPr>
              <p:cNvPr id="18" name="iS1ide-Arc 17"/>
              <p:cNvSpPr/>
              <p:nvPr/>
            </p:nvSpPr>
            <p:spPr>
              <a:xfrm>
                <a:off x="7196482" y="4388933"/>
                <a:ext cx="1424763" cy="1424763"/>
              </a:xfrm>
              <a:prstGeom prst="arc">
                <a:avLst>
                  <a:gd name="adj1" fmla="val 16200000"/>
                  <a:gd name="adj2" fmla="val 14595106"/>
                </a:avLst>
              </a:prstGeom>
              <a:noFill/>
              <a:ln w="1905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iS1ide-Oval 18"/>
              <p:cNvSpPr/>
              <p:nvPr/>
            </p:nvSpPr>
            <p:spPr>
              <a:xfrm>
                <a:off x="8751624" y="4831196"/>
                <a:ext cx="122012" cy="122012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2400">
                  <a:solidFill>
                    <a:srgbClr val="000000">
                      <a:lumMod val="85000"/>
                      <a:lumOff val="1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8407477" y="4520284"/>
              <a:ext cx="2362362" cy="1405156"/>
              <a:chOff x="8643576" y="3232268"/>
              <a:chExt cx="2362362" cy="1405156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8643576" y="3718005"/>
                <a:ext cx="2362362" cy="91941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5000"/>
                  </a:lnSpc>
                </a:pP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 </a:t>
                </a:r>
                <a:r>
                  <a:rPr lang="en-US" altLang="zh-CN" sz="1100" dirty="0" err="1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</a:t>
                </a:r>
                <a:r>
                  <a:rPr lang="en-US" altLang="zh-CN" sz="11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 away, behind the word mountains, far from the countries Vokalia and Consonantia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8955386" y="3232268"/>
                <a:ext cx="2050552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 defTabSz="457154">
                  <a:lnSpc>
                    <a:spcPct val="120000"/>
                  </a:lnSpc>
                </a:pPr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42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3" name="9959d661-0989-46d3-a046-6919895b86e0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114264" y="2226141"/>
            <a:ext cx="3961884" cy="3153335"/>
            <a:chOff x="3935760" y="2060848"/>
            <a:chExt cx="4320480" cy="3438749"/>
          </a:xfrm>
        </p:grpSpPr>
        <p:grpSp>
          <p:nvGrpSpPr>
            <p:cNvPr id="4" name="iśľiḓê">
              <a:extLst>
                <a:ext uri="{FF2B5EF4-FFF2-40B4-BE49-F238E27FC236}">
                  <a16:creationId xmlns:a16="http://schemas.microsoft.com/office/drawing/2014/main" id="{F0D5DE57-D244-4651-B811-FA9613BE7BF7}"/>
                </a:ext>
              </a:extLst>
            </p:cNvPr>
            <p:cNvGrpSpPr/>
            <p:nvPr/>
          </p:nvGrpSpPr>
          <p:grpSpPr>
            <a:xfrm>
              <a:off x="6523765" y="2953999"/>
              <a:ext cx="436547" cy="1149074"/>
              <a:chOff x="2457450" y="777875"/>
              <a:chExt cx="1811338" cy="4765675"/>
            </a:xfrm>
            <a:solidFill>
              <a:schemeClr val="accent3"/>
            </a:solidFill>
          </p:grpSpPr>
          <p:sp>
            <p:nvSpPr>
              <p:cNvPr id="49" name="ïśľiḋè">
                <a:extLst>
                  <a:ext uri="{FF2B5EF4-FFF2-40B4-BE49-F238E27FC236}">
                    <a16:creationId xmlns:a16="http://schemas.microsoft.com/office/drawing/2014/main" id="{CDB8E68D-AB94-47D2-A638-0193534E8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777875"/>
                <a:ext cx="731838" cy="730250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50" name="îṡľide">
                <a:extLst>
                  <a:ext uri="{FF2B5EF4-FFF2-40B4-BE49-F238E27FC236}">
                    <a16:creationId xmlns:a16="http://schemas.microsoft.com/office/drawing/2014/main" id="{C36C9009-B0E7-478B-ABC6-EE29BDF5BFDF}"/>
                  </a:ext>
                </a:extLst>
              </p:cNvPr>
              <p:cNvSpPr/>
              <p:nvPr/>
            </p:nvSpPr>
            <p:spPr bwMode="auto">
              <a:xfrm>
                <a:off x="2457450" y="1590675"/>
                <a:ext cx="1811338" cy="3952875"/>
              </a:xfrm>
              <a:custGeom>
                <a:avLst/>
                <a:gdLst>
                  <a:gd name="T0" fmla="*/ 483 w 483"/>
                  <a:gd name="T1" fmla="*/ 47 h 1054"/>
                  <a:gd name="T2" fmla="*/ 432 w 483"/>
                  <a:gd name="T3" fmla="*/ 0 h 1054"/>
                  <a:gd name="T4" fmla="*/ 364 w 483"/>
                  <a:gd name="T5" fmla="*/ 0 h 1054"/>
                  <a:gd name="T6" fmla="*/ 312 w 483"/>
                  <a:gd name="T7" fmla="*/ 0 h 1054"/>
                  <a:gd name="T8" fmla="*/ 279 w 483"/>
                  <a:gd name="T9" fmla="*/ 156 h 1054"/>
                  <a:gd name="T10" fmla="*/ 252 w 483"/>
                  <a:gd name="T11" fmla="*/ 69 h 1054"/>
                  <a:gd name="T12" fmla="*/ 267 w 483"/>
                  <a:gd name="T13" fmla="*/ 49 h 1054"/>
                  <a:gd name="T14" fmla="*/ 242 w 483"/>
                  <a:gd name="T15" fmla="*/ 21 h 1054"/>
                  <a:gd name="T16" fmla="*/ 214 w 483"/>
                  <a:gd name="T17" fmla="*/ 47 h 1054"/>
                  <a:gd name="T18" fmla="*/ 230 w 483"/>
                  <a:gd name="T19" fmla="*/ 69 h 1054"/>
                  <a:gd name="T20" fmla="*/ 207 w 483"/>
                  <a:gd name="T21" fmla="*/ 156 h 1054"/>
                  <a:gd name="T22" fmla="*/ 170 w 483"/>
                  <a:gd name="T23" fmla="*/ 0 h 1054"/>
                  <a:gd name="T24" fmla="*/ 119 w 483"/>
                  <a:gd name="T25" fmla="*/ 0 h 1054"/>
                  <a:gd name="T26" fmla="*/ 52 w 483"/>
                  <a:gd name="T27" fmla="*/ 0 h 1054"/>
                  <a:gd name="T28" fmla="*/ 0 w 483"/>
                  <a:gd name="T29" fmla="*/ 47 h 1054"/>
                  <a:gd name="T30" fmla="*/ 0 w 483"/>
                  <a:gd name="T31" fmla="*/ 47 h 1054"/>
                  <a:gd name="T32" fmla="*/ 0 w 483"/>
                  <a:gd name="T33" fmla="*/ 495 h 1054"/>
                  <a:gd name="T34" fmla="*/ 0 w 483"/>
                  <a:gd name="T35" fmla="*/ 495 h 1054"/>
                  <a:gd name="T36" fmla="*/ 0 w 483"/>
                  <a:gd name="T37" fmla="*/ 495 h 1054"/>
                  <a:gd name="T38" fmla="*/ 42 w 483"/>
                  <a:gd name="T39" fmla="*/ 536 h 1054"/>
                  <a:gd name="T40" fmla="*/ 84 w 483"/>
                  <a:gd name="T41" fmla="*/ 495 h 1054"/>
                  <a:gd name="T42" fmla="*/ 84 w 483"/>
                  <a:gd name="T43" fmla="*/ 495 h 1054"/>
                  <a:gd name="T44" fmla="*/ 84 w 483"/>
                  <a:gd name="T45" fmla="*/ 165 h 1054"/>
                  <a:gd name="T46" fmla="*/ 119 w 483"/>
                  <a:gd name="T47" fmla="*/ 165 h 1054"/>
                  <a:gd name="T48" fmla="*/ 119 w 483"/>
                  <a:gd name="T49" fmla="*/ 512 h 1054"/>
                  <a:gd name="T50" fmla="*/ 119 w 483"/>
                  <a:gd name="T51" fmla="*/ 1003 h 1054"/>
                  <a:gd name="T52" fmla="*/ 170 w 483"/>
                  <a:gd name="T53" fmla="*/ 1054 h 1054"/>
                  <a:gd name="T54" fmla="*/ 222 w 483"/>
                  <a:gd name="T55" fmla="*/ 1003 h 1054"/>
                  <a:gd name="T56" fmla="*/ 222 w 483"/>
                  <a:gd name="T57" fmla="*/ 512 h 1054"/>
                  <a:gd name="T58" fmla="*/ 261 w 483"/>
                  <a:gd name="T59" fmla="*/ 512 h 1054"/>
                  <a:gd name="T60" fmla="*/ 261 w 483"/>
                  <a:gd name="T61" fmla="*/ 1003 h 1054"/>
                  <a:gd name="T62" fmla="*/ 313 w 483"/>
                  <a:gd name="T63" fmla="*/ 1054 h 1054"/>
                  <a:gd name="T64" fmla="*/ 364 w 483"/>
                  <a:gd name="T65" fmla="*/ 1003 h 1054"/>
                  <a:gd name="T66" fmla="*/ 364 w 483"/>
                  <a:gd name="T67" fmla="*/ 512 h 1054"/>
                  <a:gd name="T68" fmla="*/ 364 w 483"/>
                  <a:gd name="T69" fmla="*/ 165 h 1054"/>
                  <a:gd name="T70" fmla="*/ 399 w 483"/>
                  <a:gd name="T71" fmla="*/ 165 h 1054"/>
                  <a:gd name="T72" fmla="*/ 399 w 483"/>
                  <a:gd name="T73" fmla="*/ 495 h 1054"/>
                  <a:gd name="T74" fmla="*/ 399 w 483"/>
                  <a:gd name="T75" fmla="*/ 495 h 1054"/>
                  <a:gd name="T76" fmla="*/ 399 w 483"/>
                  <a:gd name="T77" fmla="*/ 495 h 1054"/>
                  <a:gd name="T78" fmla="*/ 441 w 483"/>
                  <a:gd name="T79" fmla="*/ 536 h 1054"/>
                  <a:gd name="T80" fmla="*/ 483 w 483"/>
                  <a:gd name="T81" fmla="*/ 495 h 1054"/>
                  <a:gd name="T82" fmla="*/ 483 w 483"/>
                  <a:gd name="T83" fmla="*/ 495 h 1054"/>
                  <a:gd name="T84" fmla="*/ 483 w 483"/>
                  <a:gd name="T85" fmla="*/ 47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3" h="1054">
                    <a:moveTo>
                      <a:pt x="483" y="47"/>
                    </a:moveTo>
                    <a:cubicBezTo>
                      <a:pt x="480" y="20"/>
                      <a:pt x="458" y="0"/>
                      <a:pt x="432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01" y="123"/>
                      <a:pt x="279" y="156"/>
                      <a:pt x="279" y="156"/>
                    </a:cubicBezTo>
                    <a:cubicBezTo>
                      <a:pt x="252" y="69"/>
                      <a:pt x="252" y="69"/>
                      <a:pt x="252" y="69"/>
                    </a:cubicBezTo>
                    <a:cubicBezTo>
                      <a:pt x="267" y="49"/>
                      <a:pt x="267" y="49"/>
                      <a:pt x="267" y="49"/>
                    </a:cubicBezTo>
                    <a:cubicBezTo>
                      <a:pt x="242" y="21"/>
                      <a:pt x="242" y="21"/>
                      <a:pt x="242" y="21"/>
                    </a:cubicBezTo>
                    <a:cubicBezTo>
                      <a:pt x="214" y="47"/>
                      <a:pt x="214" y="47"/>
                      <a:pt x="214" y="47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07" y="156"/>
                      <a:pt x="207" y="156"/>
                      <a:pt x="207" y="156"/>
                    </a:cubicBezTo>
                    <a:cubicBezTo>
                      <a:pt x="185" y="132"/>
                      <a:pt x="174" y="39"/>
                      <a:pt x="170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5" y="0"/>
                      <a:pt x="3" y="20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518"/>
                      <a:pt x="19" y="536"/>
                      <a:pt x="42" y="536"/>
                    </a:cubicBezTo>
                    <a:cubicBezTo>
                      <a:pt x="65" y="536"/>
                      <a:pt x="84" y="518"/>
                      <a:pt x="84" y="495"/>
                    </a:cubicBezTo>
                    <a:cubicBezTo>
                      <a:pt x="84" y="495"/>
                      <a:pt x="84" y="495"/>
                      <a:pt x="84" y="495"/>
                    </a:cubicBezTo>
                    <a:cubicBezTo>
                      <a:pt x="84" y="165"/>
                      <a:pt x="84" y="165"/>
                      <a:pt x="84" y="165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19" y="512"/>
                      <a:pt x="119" y="512"/>
                      <a:pt x="119" y="512"/>
                    </a:cubicBezTo>
                    <a:cubicBezTo>
                      <a:pt x="119" y="1003"/>
                      <a:pt x="119" y="1003"/>
                      <a:pt x="119" y="1003"/>
                    </a:cubicBezTo>
                    <a:cubicBezTo>
                      <a:pt x="119" y="1031"/>
                      <a:pt x="142" y="1054"/>
                      <a:pt x="170" y="1054"/>
                    </a:cubicBezTo>
                    <a:cubicBezTo>
                      <a:pt x="199" y="1054"/>
                      <a:pt x="222" y="1031"/>
                      <a:pt x="222" y="1003"/>
                    </a:cubicBezTo>
                    <a:cubicBezTo>
                      <a:pt x="222" y="512"/>
                      <a:pt x="222" y="512"/>
                      <a:pt x="222" y="512"/>
                    </a:cubicBezTo>
                    <a:cubicBezTo>
                      <a:pt x="261" y="512"/>
                      <a:pt x="261" y="512"/>
                      <a:pt x="261" y="512"/>
                    </a:cubicBezTo>
                    <a:cubicBezTo>
                      <a:pt x="261" y="1003"/>
                      <a:pt x="261" y="1003"/>
                      <a:pt x="261" y="1003"/>
                    </a:cubicBezTo>
                    <a:cubicBezTo>
                      <a:pt x="261" y="1031"/>
                      <a:pt x="284" y="1054"/>
                      <a:pt x="313" y="1054"/>
                    </a:cubicBezTo>
                    <a:cubicBezTo>
                      <a:pt x="341" y="1054"/>
                      <a:pt x="364" y="1031"/>
                      <a:pt x="364" y="1003"/>
                    </a:cubicBezTo>
                    <a:cubicBezTo>
                      <a:pt x="364" y="512"/>
                      <a:pt x="364" y="512"/>
                      <a:pt x="364" y="512"/>
                    </a:cubicBezTo>
                    <a:cubicBezTo>
                      <a:pt x="364" y="165"/>
                      <a:pt x="364" y="165"/>
                      <a:pt x="364" y="165"/>
                    </a:cubicBezTo>
                    <a:cubicBezTo>
                      <a:pt x="399" y="165"/>
                      <a:pt x="399" y="165"/>
                      <a:pt x="399" y="165"/>
                    </a:cubicBezTo>
                    <a:cubicBezTo>
                      <a:pt x="399" y="495"/>
                      <a:pt x="399" y="495"/>
                      <a:pt x="399" y="495"/>
                    </a:cubicBezTo>
                    <a:cubicBezTo>
                      <a:pt x="399" y="495"/>
                      <a:pt x="399" y="495"/>
                      <a:pt x="399" y="495"/>
                    </a:cubicBezTo>
                    <a:cubicBezTo>
                      <a:pt x="399" y="495"/>
                      <a:pt x="399" y="495"/>
                      <a:pt x="399" y="495"/>
                    </a:cubicBezTo>
                    <a:cubicBezTo>
                      <a:pt x="399" y="518"/>
                      <a:pt x="418" y="536"/>
                      <a:pt x="441" y="536"/>
                    </a:cubicBezTo>
                    <a:cubicBezTo>
                      <a:pt x="465" y="536"/>
                      <a:pt x="483" y="518"/>
                      <a:pt x="483" y="495"/>
                    </a:cubicBezTo>
                    <a:cubicBezTo>
                      <a:pt x="483" y="495"/>
                      <a:pt x="483" y="495"/>
                      <a:pt x="483" y="495"/>
                    </a:cubicBezTo>
                    <a:cubicBezTo>
                      <a:pt x="483" y="47"/>
                      <a:pt x="483" y="47"/>
                      <a:pt x="483" y="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ï$ḻiḍe">
              <a:extLst>
                <a:ext uri="{FF2B5EF4-FFF2-40B4-BE49-F238E27FC236}">
                  <a16:creationId xmlns:a16="http://schemas.microsoft.com/office/drawing/2014/main" id="{58238C72-EE10-4191-8BCD-CCF0FE585786}"/>
                </a:ext>
              </a:extLst>
            </p:cNvPr>
            <p:cNvGrpSpPr/>
            <p:nvPr/>
          </p:nvGrpSpPr>
          <p:grpSpPr>
            <a:xfrm>
              <a:off x="5230347" y="2867304"/>
              <a:ext cx="436547" cy="1149074"/>
              <a:chOff x="2457450" y="777875"/>
              <a:chExt cx="1811338" cy="4765675"/>
            </a:xfrm>
            <a:solidFill>
              <a:schemeClr val="accent2"/>
            </a:solidFill>
          </p:grpSpPr>
          <p:sp>
            <p:nvSpPr>
              <p:cNvPr id="47" name="iṩļîďê">
                <a:extLst>
                  <a:ext uri="{FF2B5EF4-FFF2-40B4-BE49-F238E27FC236}">
                    <a16:creationId xmlns:a16="http://schemas.microsoft.com/office/drawing/2014/main" id="{403C4892-C6AF-4F4F-85C6-202D649EC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200" y="777875"/>
                <a:ext cx="731838" cy="730250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8" name="îṧļïḑê">
                <a:extLst>
                  <a:ext uri="{FF2B5EF4-FFF2-40B4-BE49-F238E27FC236}">
                    <a16:creationId xmlns:a16="http://schemas.microsoft.com/office/drawing/2014/main" id="{C78E514A-7EE5-4CEE-86BB-7A2BBADCF6CB}"/>
                  </a:ext>
                </a:extLst>
              </p:cNvPr>
              <p:cNvSpPr/>
              <p:nvPr/>
            </p:nvSpPr>
            <p:spPr bwMode="auto">
              <a:xfrm>
                <a:off x="2457450" y="1590675"/>
                <a:ext cx="1811338" cy="3952875"/>
              </a:xfrm>
              <a:custGeom>
                <a:avLst/>
                <a:gdLst>
                  <a:gd name="T0" fmla="*/ 483 w 483"/>
                  <a:gd name="T1" fmla="*/ 47 h 1054"/>
                  <a:gd name="T2" fmla="*/ 432 w 483"/>
                  <a:gd name="T3" fmla="*/ 0 h 1054"/>
                  <a:gd name="T4" fmla="*/ 364 w 483"/>
                  <a:gd name="T5" fmla="*/ 0 h 1054"/>
                  <a:gd name="T6" fmla="*/ 312 w 483"/>
                  <a:gd name="T7" fmla="*/ 0 h 1054"/>
                  <a:gd name="T8" fmla="*/ 279 w 483"/>
                  <a:gd name="T9" fmla="*/ 156 h 1054"/>
                  <a:gd name="T10" fmla="*/ 252 w 483"/>
                  <a:gd name="T11" fmla="*/ 69 h 1054"/>
                  <a:gd name="T12" fmla="*/ 267 w 483"/>
                  <a:gd name="T13" fmla="*/ 49 h 1054"/>
                  <a:gd name="T14" fmla="*/ 242 w 483"/>
                  <a:gd name="T15" fmla="*/ 21 h 1054"/>
                  <a:gd name="T16" fmla="*/ 214 w 483"/>
                  <a:gd name="T17" fmla="*/ 47 h 1054"/>
                  <a:gd name="T18" fmla="*/ 230 w 483"/>
                  <a:gd name="T19" fmla="*/ 69 h 1054"/>
                  <a:gd name="T20" fmla="*/ 207 w 483"/>
                  <a:gd name="T21" fmla="*/ 156 h 1054"/>
                  <a:gd name="T22" fmla="*/ 170 w 483"/>
                  <a:gd name="T23" fmla="*/ 0 h 1054"/>
                  <a:gd name="T24" fmla="*/ 119 w 483"/>
                  <a:gd name="T25" fmla="*/ 0 h 1054"/>
                  <a:gd name="T26" fmla="*/ 52 w 483"/>
                  <a:gd name="T27" fmla="*/ 0 h 1054"/>
                  <a:gd name="T28" fmla="*/ 0 w 483"/>
                  <a:gd name="T29" fmla="*/ 47 h 1054"/>
                  <a:gd name="T30" fmla="*/ 0 w 483"/>
                  <a:gd name="T31" fmla="*/ 47 h 1054"/>
                  <a:gd name="T32" fmla="*/ 0 w 483"/>
                  <a:gd name="T33" fmla="*/ 495 h 1054"/>
                  <a:gd name="T34" fmla="*/ 0 w 483"/>
                  <a:gd name="T35" fmla="*/ 495 h 1054"/>
                  <a:gd name="T36" fmla="*/ 0 w 483"/>
                  <a:gd name="T37" fmla="*/ 495 h 1054"/>
                  <a:gd name="T38" fmla="*/ 42 w 483"/>
                  <a:gd name="T39" fmla="*/ 536 h 1054"/>
                  <a:gd name="T40" fmla="*/ 84 w 483"/>
                  <a:gd name="T41" fmla="*/ 495 h 1054"/>
                  <a:gd name="T42" fmla="*/ 84 w 483"/>
                  <a:gd name="T43" fmla="*/ 495 h 1054"/>
                  <a:gd name="T44" fmla="*/ 84 w 483"/>
                  <a:gd name="T45" fmla="*/ 165 h 1054"/>
                  <a:gd name="T46" fmla="*/ 119 w 483"/>
                  <a:gd name="T47" fmla="*/ 165 h 1054"/>
                  <a:gd name="T48" fmla="*/ 119 w 483"/>
                  <a:gd name="T49" fmla="*/ 512 h 1054"/>
                  <a:gd name="T50" fmla="*/ 119 w 483"/>
                  <a:gd name="T51" fmla="*/ 1003 h 1054"/>
                  <a:gd name="T52" fmla="*/ 170 w 483"/>
                  <a:gd name="T53" fmla="*/ 1054 h 1054"/>
                  <a:gd name="T54" fmla="*/ 222 w 483"/>
                  <a:gd name="T55" fmla="*/ 1003 h 1054"/>
                  <a:gd name="T56" fmla="*/ 222 w 483"/>
                  <a:gd name="T57" fmla="*/ 512 h 1054"/>
                  <a:gd name="T58" fmla="*/ 261 w 483"/>
                  <a:gd name="T59" fmla="*/ 512 h 1054"/>
                  <a:gd name="T60" fmla="*/ 261 w 483"/>
                  <a:gd name="T61" fmla="*/ 1003 h 1054"/>
                  <a:gd name="T62" fmla="*/ 313 w 483"/>
                  <a:gd name="T63" fmla="*/ 1054 h 1054"/>
                  <a:gd name="T64" fmla="*/ 364 w 483"/>
                  <a:gd name="T65" fmla="*/ 1003 h 1054"/>
                  <a:gd name="T66" fmla="*/ 364 w 483"/>
                  <a:gd name="T67" fmla="*/ 512 h 1054"/>
                  <a:gd name="T68" fmla="*/ 364 w 483"/>
                  <a:gd name="T69" fmla="*/ 165 h 1054"/>
                  <a:gd name="T70" fmla="*/ 399 w 483"/>
                  <a:gd name="T71" fmla="*/ 165 h 1054"/>
                  <a:gd name="T72" fmla="*/ 399 w 483"/>
                  <a:gd name="T73" fmla="*/ 495 h 1054"/>
                  <a:gd name="T74" fmla="*/ 399 w 483"/>
                  <a:gd name="T75" fmla="*/ 495 h 1054"/>
                  <a:gd name="T76" fmla="*/ 399 w 483"/>
                  <a:gd name="T77" fmla="*/ 495 h 1054"/>
                  <a:gd name="T78" fmla="*/ 441 w 483"/>
                  <a:gd name="T79" fmla="*/ 536 h 1054"/>
                  <a:gd name="T80" fmla="*/ 483 w 483"/>
                  <a:gd name="T81" fmla="*/ 495 h 1054"/>
                  <a:gd name="T82" fmla="*/ 483 w 483"/>
                  <a:gd name="T83" fmla="*/ 495 h 1054"/>
                  <a:gd name="T84" fmla="*/ 483 w 483"/>
                  <a:gd name="T85" fmla="*/ 47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3" h="1054">
                    <a:moveTo>
                      <a:pt x="483" y="47"/>
                    </a:moveTo>
                    <a:cubicBezTo>
                      <a:pt x="480" y="20"/>
                      <a:pt x="458" y="0"/>
                      <a:pt x="432" y="0"/>
                    </a:cubicBezTo>
                    <a:cubicBezTo>
                      <a:pt x="364" y="0"/>
                      <a:pt x="364" y="0"/>
                      <a:pt x="364" y="0"/>
                    </a:cubicBezTo>
                    <a:cubicBezTo>
                      <a:pt x="312" y="0"/>
                      <a:pt x="312" y="0"/>
                      <a:pt x="312" y="0"/>
                    </a:cubicBezTo>
                    <a:cubicBezTo>
                      <a:pt x="301" y="123"/>
                      <a:pt x="279" y="156"/>
                      <a:pt x="279" y="156"/>
                    </a:cubicBezTo>
                    <a:cubicBezTo>
                      <a:pt x="252" y="69"/>
                      <a:pt x="252" y="69"/>
                      <a:pt x="252" y="69"/>
                    </a:cubicBezTo>
                    <a:cubicBezTo>
                      <a:pt x="267" y="49"/>
                      <a:pt x="267" y="49"/>
                      <a:pt x="267" y="49"/>
                    </a:cubicBezTo>
                    <a:cubicBezTo>
                      <a:pt x="242" y="21"/>
                      <a:pt x="242" y="21"/>
                      <a:pt x="242" y="21"/>
                    </a:cubicBezTo>
                    <a:cubicBezTo>
                      <a:pt x="214" y="47"/>
                      <a:pt x="214" y="47"/>
                      <a:pt x="214" y="47"/>
                    </a:cubicBezTo>
                    <a:cubicBezTo>
                      <a:pt x="230" y="69"/>
                      <a:pt x="230" y="69"/>
                      <a:pt x="230" y="69"/>
                    </a:cubicBezTo>
                    <a:cubicBezTo>
                      <a:pt x="207" y="156"/>
                      <a:pt x="207" y="156"/>
                      <a:pt x="207" y="156"/>
                    </a:cubicBezTo>
                    <a:cubicBezTo>
                      <a:pt x="185" y="132"/>
                      <a:pt x="174" y="39"/>
                      <a:pt x="170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25" y="0"/>
                      <a:pt x="3" y="20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495"/>
                      <a:pt x="0" y="495"/>
                      <a:pt x="0" y="495"/>
                    </a:cubicBezTo>
                    <a:cubicBezTo>
                      <a:pt x="0" y="518"/>
                      <a:pt x="19" y="536"/>
                      <a:pt x="42" y="536"/>
                    </a:cubicBezTo>
                    <a:cubicBezTo>
                      <a:pt x="65" y="536"/>
                      <a:pt x="84" y="518"/>
                      <a:pt x="84" y="495"/>
                    </a:cubicBezTo>
                    <a:cubicBezTo>
                      <a:pt x="84" y="495"/>
                      <a:pt x="84" y="495"/>
                      <a:pt x="84" y="495"/>
                    </a:cubicBezTo>
                    <a:cubicBezTo>
                      <a:pt x="84" y="165"/>
                      <a:pt x="84" y="165"/>
                      <a:pt x="84" y="165"/>
                    </a:cubicBezTo>
                    <a:cubicBezTo>
                      <a:pt x="119" y="165"/>
                      <a:pt x="119" y="165"/>
                      <a:pt x="119" y="165"/>
                    </a:cubicBezTo>
                    <a:cubicBezTo>
                      <a:pt x="119" y="512"/>
                      <a:pt x="119" y="512"/>
                      <a:pt x="119" y="512"/>
                    </a:cubicBezTo>
                    <a:cubicBezTo>
                      <a:pt x="119" y="1003"/>
                      <a:pt x="119" y="1003"/>
                      <a:pt x="119" y="1003"/>
                    </a:cubicBezTo>
                    <a:cubicBezTo>
                      <a:pt x="119" y="1031"/>
                      <a:pt x="142" y="1054"/>
                      <a:pt x="170" y="1054"/>
                    </a:cubicBezTo>
                    <a:cubicBezTo>
                      <a:pt x="199" y="1054"/>
                      <a:pt x="222" y="1031"/>
                      <a:pt x="222" y="1003"/>
                    </a:cubicBezTo>
                    <a:cubicBezTo>
                      <a:pt x="222" y="512"/>
                      <a:pt x="222" y="512"/>
                      <a:pt x="222" y="512"/>
                    </a:cubicBezTo>
                    <a:cubicBezTo>
                      <a:pt x="261" y="512"/>
                      <a:pt x="261" y="512"/>
                      <a:pt x="261" y="512"/>
                    </a:cubicBezTo>
                    <a:cubicBezTo>
                      <a:pt x="261" y="1003"/>
                      <a:pt x="261" y="1003"/>
                      <a:pt x="261" y="1003"/>
                    </a:cubicBezTo>
                    <a:cubicBezTo>
                      <a:pt x="261" y="1031"/>
                      <a:pt x="284" y="1054"/>
                      <a:pt x="313" y="1054"/>
                    </a:cubicBezTo>
                    <a:cubicBezTo>
                      <a:pt x="341" y="1054"/>
                      <a:pt x="364" y="1031"/>
                      <a:pt x="364" y="1003"/>
                    </a:cubicBezTo>
                    <a:cubicBezTo>
                      <a:pt x="364" y="512"/>
                      <a:pt x="364" y="512"/>
                      <a:pt x="364" y="512"/>
                    </a:cubicBezTo>
                    <a:cubicBezTo>
                      <a:pt x="364" y="165"/>
                      <a:pt x="364" y="165"/>
                      <a:pt x="364" y="165"/>
                    </a:cubicBezTo>
                    <a:cubicBezTo>
                      <a:pt x="399" y="165"/>
                      <a:pt x="399" y="165"/>
                      <a:pt x="399" y="165"/>
                    </a:cubicBezTo>
                    <a:cubicBezTo>
                      <a:pt x="399" y="495"/>
                      <a:pt x="399" y="495"/>
                      <a:pt x="399" y="495"/>
                    </a:cubicBezTo>
                    <a:cubicBezTo>
                      <a:pt x="399" y="495"/>
                      <a:pt x="399" y="495"/>
                      <a:pt x="399" y="495"/>
                    </a:cubicBezTo>
                    <a:cubicBezTo>
                      <a:pt x="399" y="495"/>
                      <a:pt x="399" y="495"/>
                      <a:pt x="399" y="495"/>
                    </a:cubicBezTo>
                    <a:cubicBezTo>
                      <a:pt x="399" y="518"/>
                      <a:pt x="418" y="536"/>
                      <a:pt x="441" y="536"/>
                    </a:cubicBezTo>
                    <a:cubicBezTo>
                      <a:pt x="465" y="536"/>
                      <a:pt x="483" y="518"/>
                      <a:pt x="483" y="495"/>
                    </a:cubicBezTo>
                    <a:cubicBezTo>
                      <a:pt x="483" y="495"/>
                      <a:pt x="483" y="495"/>
                      <a:pt x="483" y="495"/>
                    </a:cubicBezTo>
                    <a:cubicBezTo>
                      <a:pt x="483" y="47"/>
                      <a:pt x="483" y="47"/>
                      <a:pt x="483" y="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6" name="îşlîḋe">
              <a:extLst>
                <a:ext uri="{FF2B5EF4-FFF2-40B4-BE49-F238E27FC236}">
                  <a16:creationId xmlns:a16="http://schemas.microsoft.com/office/drawing/2014/main" id="{E8BFEF41-17B0-4C12-933E-98811F251215}"/>
                </a:ext>
              </a:extLst>
            </p:cNvPr>
            <p:cNvSpPr/>
            <p:nvPr/>
          </p:nvSpPr>
          <p:spPr bwMode="auto">
            <a:xfrm>
              <a:off x="4224001" y="2200767"/>
              <a:ext cx="3742663" cy="3298830"/>
            </a:xfrm>
            <a:custGeom>
              <a:avLst/>
              <a:gdLst>
                <a:gd name="T0" fmla="*/ 243 w 1370"/>
                <a:gd name="T1" fmla="*/ 0 h 1207"/>
                <a:gd name="T2" fmla="*/ 0 w 1370"/>
                <a:gd name="T3" fmla="*/ 523 h 1207"/>
                <a:gd name="T4" fmla="*/ 685 w 1370"/>
                <a:gd name="T5" fmla="*/ 1207 h 1207"/>
                <a:gd name="T6" fmla="*/ 1370 w 1370"/>
                <a:gd name="T7" fmla="*/ 523 h 1207"/>
                <a:gd name="T8" fmla="*/ 1127 w 1370"/>
                <a:gd name="T9" fmla="*/ 0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0" h="1207">
                  <a:moveTo>
                    <a:pt x="243" y="0"/>
                  </a:moveTo>
                  <a:cubicBezTo>
                    <a:pt x="94" y="125"/>
                    <a:pt x="0" y="313"/>
                    <a:pt x="0" y="523"/>
                  </a:cubicBezTo>
                  <a:cubicBezTo>
                    <a:pt x="0" y="901"/>
                    <a:pt x="307" y="1207"/>
                    <a:pt x="685" y="1207"/>
                  </a:cubicBezTo>
                  <a:cubicBezTo>
                    <a:pt x="1063" y="1207"/>
                    <a:pt x="1370" y="901"/>
                    <a:pt x="1370" y="523"/>
                  </a:cubicBezTo>
                  <a:cubicBezTo>
                    <a:pt x="1370" y="313"/>
                    <a:pt x="1276" y="125"/>
                    <a:pt x="1127" y="0"/>
                  </a:cubicBez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iŝļïḋè">
              <a:extLst>
                <a:ext uri="{FF2B5EF4-FFF2-40B4-BE49-F238E27FC236}">
                  <a16:creationId xmlns:a16="http://schemas.microsoft.com/office/drawing/2014/main" id="{C51B74A0-99C5-4BEE-B8E9-4FD030095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360" y="2060848"/>
              <a:ext cx="576484" cy="576740"/>
            </a:xfrm>
            <a:prstGeom prst="ellipse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0" tIns="0" rIns="0" bIns="0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799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" name="išļiḋe">
              <a:extLst>
                <a:ext uri="{FF2B5EF4-FFF2-40B4-BE49-F238E27FC236}">
                  <a16:creationId xmlns:a16="http://schemas.microsoft.com/office/drawing/2014/main" id="{0DBA46D0-81C2-45EC-85A2-AC77CF30C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760" y="3217431"/>
              <a:ext cx="576484" cy="57941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0" tIns="0" rIns="0" bIns="0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799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" name="íṧlîḑè">
              <a:extLst>
                <a:ext uri="{FF2B5EF4-FFF2-40B4-BE49-F238E27FC236}">
                  <a16:creationId xmlns:a16="http://schemas.microsoft.com/office/drawing/2014/main" id="{3958D953-D561-4D01-83A7-A3FB19B8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6838" y="4397792"/>
              <a:ext cx="576484" cy="576740"/>
            </a:xfrm>
            <a:prstGeom prst="ellipse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0" tIns="0" rIns="0" bIns="0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799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03</a:t>
              </a:r>
              <a:endParaRPr lang="en-US" altLang="zh-CN" sz="1799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0" name="ïsliḑê">
              <a:extLst>
                <a:ext uri="{FF2B5EF4-FFF2-40B4-BE49-F238E27FC236}">
                  <a16:creationId xmlns:a16="http://schemas.microsoft.com/office/drawing/2014/main" id="{ABCAAB66-0501-47D9-BEFF-1D794BED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977" y="2060848"/>
              <a:ext cx="579155" cy="57674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0" tIns="0" rIns="0" bIns="0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799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" name="îšḷîḓè">
              <a:extLst>
                <a:ext uri="{FF2B5EF4-FFF2-40B4-BE49-F238E27FC236}">
                  <a16:creationId xmlns:a16="http://schemas.microsoft.com/office/drawing/2014/main" id="{07691CEE-56EF-4168-B772-B60743D1C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085" y="3217431"/>
              <a:ext cx="579155" cy="579410"/>
            </a:xfrm>
            <a:prstGeom prst="ellipse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0" tIns="0" rIns="0" bIns="0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799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05</a:t>
              </a:r>
              <a:endParaRPr lang="en-US" altLang="zh-CN" sz="1799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iṧliďè">
              <a:extLst>
                <a:ext uri="{FF2B5EF4-FFF2-40B4-BE49-F238E27FC236}">
                  <a16:creationId xmlns:a16="http://schemas.microsoft.com/office/drawing/2014/main" id="{3CA5083C-3273-4780-A49A-BF693E2D8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452" y="4397792"/>
              <a:ext cx="576484" cy="57674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0" tIns="0" rIns="0" bIns="0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799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06</a:t>
              </a:r>
              <a:endParaRPr lang="en-US" altLang="zh-CN" sz="1799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îs1iḍe">
              <a:extLst>
                <a:ext uri="{FF2B5EF4-FFF2-40B4-BE49-F238E27FC236}">
                  <a16:creationId xmlns:a16="http://schemas.microsoft.com/office/drawing/2014/main" id="{BF3D429B-F63E-44E4-B726-6C543E6BC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6914" y="3792750"/>
              <a:ext cx="596837" cy="6089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none" lIns="89988" tIns="46794" rIns="89988" bIns="46794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1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keyword</a:t>
              </a:r>
              <a:endParaRPr lang="zh-CN" altLang="en-US" sz="11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íṡļíḑê">
              <a:extLst>
                <a:ext uri="{FF2B5EF4-FFF2-40B4-BE49-F238E27FC236}">
                  <a16:creationId xmlns:a16="http://schemas.microsoft.com/office/drawing/2014/main" id="{45A22DDC-6000-402D-928E-198B1F06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0206" y="4039077"/>
              <a:ext cx="596834" cy="36259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none" lIns="89988" tIns="46794" rIns="89988" bIns="46794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05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keyword</a:t>
              </a:r>
              <a:endParaRPr lang="zh-CN" altLang="en-US" sz="105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îšľïḓe">
              <a:extLst>
                <a:ext uri="{FF2B5EF4-FFF2-40B4-BE49-F238E27FC236}">
                  <a16:creationId xmlns:a16="http://schemas.microsoft.com/office/drawing/2014/main" id="{F9C6081D-0333-4D90-872C-C5D5CF1A0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3619" y="4125509"/>
              <a:ext cx="596840" cy="27588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none" lIns="0" tIns="0" rIns="0" bIns="0" anchor="ctr" anchorCtr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05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keyword</a:t>
              </a:r>
              <a:endParaRPr lang="zh-CN" altLang="en-US" sz="105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6" name="isľidè">
              <a:extLst>
                <a:ext uri="{FF2B5EF4-FFF2-40B4-BE49-F238E27FC236}">
                  <a16:creationId xmlns:a16="http://schemas.microsoft.com/office/drawing/2014/main" id="{2E4C3AD8-D65C-4403-9FCA-2821A3A9A0CD}"/>
                </a:ext>
              </a:extLst>
            </p:cNvPr>
            <p:cNvGrpSpPr/>
            <p:nvPr/>
          </p:nvGrpSpPr>
          <p:grpSpPr>
            <a:xfrm>
              <a:off x="5668873" y="2593221"/>
              <a:ext cx="852903" cy="1121288"/>
              <a:chOff x="4225925" y="1973263"/>
              <a:chExt cx="687388" cy="903287"/>
            </a:xfrm>
            <a:solidFill>
              <a:schemeClr val="accent1"/>
            </a:solidFill>
          </p:grpSpPr>
          <p:sp>
            <p:nvSpPr>
              <p:cNvPr id="45" name="ïs1ïḍè">
                <a:extLst>
                  <a:ext uri="{FF2B5EF4-FFF2-40B4-BE49-F238E27FC236}">
                    <a16:creationId xmlns:a16="http://schemas.microsoft.com/office/drawing/2014/main" id="{E5571AFC-E003-42A4-9A10-8A0B2988B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1989138"/>
                <a:ext cx="138113" cy="1349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ïṥlíďè">
                <a:extLst>
                  <a:ext uri="{FF2B5EF4-FFF2-40B4-BE49-F238E27FC236}">
                    <a16:creationId xmlns:a16="http://schemas.microsoft.com/office/drawing/2014/main" id="{8DE4B453-C065-48EA-B020-38F6BFCB8B4A}"/>
                  </a:ext>
                </a:extLst>
              </p:cNvPr>
              <p:cNvSpPr/>
              <p:nvPr/>
            </p:nvSpPr>
            <p:spPr bwMode="auto">
              <a:xfrm>
                <a:off x="4225925" y="1973263"/>
                <a:ext cx="687388" cy="903287"/>
              </a:xfrm>
              <a:custGeom>
                <a:avLst/>
                <a:gdLst>
                  <a:gd name="T0" fmla="*/ 963 w 975"/>
                  <a:gd name="T1" fmla="*/ 14 h 1279"/>
                  <a:gd name="T2" fmla="*/ 918 w 975"/>
                  <a:gd name="T3" fmla="*/ 13 h 1279"/>
                  <a:gd name="T4" fmla="*/ 678 w 975"/>
                  <a:gd name="T5" fmla="*/ 235 h 1279"/>
                  <a:gd name="T6" fmla="*/ 678 w 975"/>
                  <a:gd name="T7" fmla="*/ 235 h 1279"/>
                  <a:gd name="T8" fmla="*/ 609 w 975"/>
                  <a:gd name="T9" fmla="*/ 235 h 1279"/>
                  <a:gd name="T10" fmla="*/ 558 w 975"/>
                  <a:gd name="T11" fmla="*/ 235 h 1279"/>
                  <a:gd name="T12" fmla="*/ 524 w 975"/>
                  <a:gd name="T13" fmla="*/ 389 h 1279"/>
                  <a:gd name="T14" fmla="*/ 498 w 975"/>
                  <a:gd name="T15" fmla="*/ 303 h 1279"/>
                  <a:gd name="T16" fmla="*/ 513 w 975"/>
                  <a:gd name="T17" fmla="*/ 283 h 1279"/>
                  <a:gd name="T18" fmla="*/ 488 w 975"/>
                  <a:gd name="T19" fmla="*/ 255 h 1279"/>
                  <a:gd name="T20" fmla="*/ 460 w 975"/>
                  <a:gd name="T21" fmla="*/ 281 h 1279"/>
                  <a:gd name="T22" fmla="*/ 477 w 975"/>
                  <a:gd name="T23" fmla="*/ 303 h 1279"/>
                  <a:gd name="T24" fmla="*/ 453 w 975"/>
                  <a:gd name="T25" fmla="*/ 389 h 1279"/>
                  <a:gd name="T26" fmla="*/ 417 w 975"/>
                  <a:gd name="T27" fmla="*/ 235 h 1279"/>
                  <a:gd name="T28" fmla="*/ 366 w 975"/>
                  <a:gd name="T29" fmla="*/ 235 h 1279"/>
                  <a:gd name="T30" fmla="*/ 298 w 975"/>
                  <a:gd name="T31" fmla="*/ 235 h 1279"/>
                  <a:gd name="T32" fmla="*/ 298 w 975"/>
                  <a:gd name="T33" fmla="*/ 235 h 1279"/>
                  <a:gd name="T34" fmla="*/ 56 w 975"/>
                  <a:gd name="T35" fmla="*/ 13 h 1279"/>
                  <a:gd name="T36" fmla="*/ 12 w 975"/>
                  <a:gd name="T37" fmla="*/ 14 h 1279"/>
                  <a:gd name="T38" fmla="*/ 13 w 975"/>
                  <a:gd name="T39" fmla="*/ 59 h 1279"/>
                  <a:gd name="T40" fmla="*/ 366 w 975"/>
                  <a:gd name="T41" fmla="*/ 398 h 1279"/>
                  <a:gd name="T42" fmla="*/ 366 w 975"/>
                  <a:gd name="T43" fmla="*/ 742 h 1279"/>
                  <a:gd name="T44" fmla="*/ 366 w 975"/>
                  <a:gd name="T45" fmla="*/ 1228 h 1279"/>
                  <a:gd name="T46" fmla="*/ 417 w 975"/>
                  <a:gd name="T47" fmla="*/ 1279 h 1279"/>
                  <a:gd name="T48" fmla="*/ 468 w 975"/>
                  <a:gd name="T49" fmla="*/ 1228 h 1279"/>
                  <a:gd name="T50" fmla="*/ 468 w 975"/>
                  <a:gd name="T51" fmla="*/ 742 h 1279"/>
                  <a:gd name="T52" fmla="*/ 507 w 975"/>
                  <a:gd name="T53" fmla="*/ 742 h 1279"/>
                  <a:gd name="T54" fmla="*/ 507 w 975"/>
                  <a:gd name="T55" fmla="*/ 1228 h 1279"/>
                  <a:gd name="T56" fmla="*/ 558 w 975"/>
                  <a:gd name="T57" fmla="*/ 1279 h 1279"/>
                  <a:gd name="T58" fmla="*/ 609 w 975"/>
                  <a:gd name="T59" fmla="*/ 1228 h 1279"/>
                  <a:gd name="T60" fmla="*/ 609 w 975"/>
                  <a:gd name="T61" fmla="*/ 742 h 1279"/>
                  <a:gd name="T62" fmla="*/ 609 w 975"/>
                  <a:gd name="T63" fmla="*/ 398 h 1279"/>
                  <a:gd name="T64" fmla="*/ 961 w 975"/>
                  <a:gd name="T65" fmla="*/ 59 h 1279"/>
                  <a:gd name="T66" fmla="*/ 963 w 975"/>
                  <a:gd name="T67" fmla="*/ 14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75" h="1279">
                    <a:moveTo>
                      <a:pt x="963" y="14"/>
                    </a:moveTo>
                    <a:cubicBezTo>
                      <a:pt x="951" y="2"/>
                      <a:pt x="930" y="0"/>
                      <a:pt x="918" y="13"/>
                    </a:cubicBezTo>
                    <a:cubicBezTo>
                      <a:pt x="678" y="235"/>
                      <a:pt x="678" y="235"/>
                      <a:pt x="678" y="235"/>
                    </a:cubicBezTo>
                    <a:cubicBezTo>
                      <a:pt x="678" y="235"/>
                      <a:pt x="678" y="235"/>
                      <a:pt x="678" y="235"/>
                    </a:cubicBezTo>
                    <a:cubicBezTo>
                      <a:pt x="609" y="235"/>
                      <a:pt x="609" y="235"/>
                      <a:pt x="609" y="235"/>
                    </a:cubicBezTo>
                    <a:cubicBezTo>
                      <a:pt x="558" y="235"/>
                      <a:pt x="558" y="235"/>
                      <a:pt x="558" y="235"/>
                    </a:cubicBezTo>
                    <a:cubicBezTo>
                      <a:pt x="546" y="357"/>
                      <a:pt x="524" y="389"/>
                      <a:pt x="524" y="389"/>
                    </a:cubicBezTo>
                    <a:cubicBezTo>
                      <a:pt x="498" y="303"/>
                      <a:pt x="498" y="303"/>
                      <a:pt x="498" y="303"/>
                    </a:cubicBezTo>
                    <a:cubicBezTo>
                      <a:pt x="513" y="283"/>
                      <a:pt x="513" y="283"/>
                      <a:pt x="513" y="283"/>
                    </a:cubicBezTo>
                    <a:cubicBezTo>
                      <a:pt x="488" y="255"/>
                      <a:pt x="488" y="255"/>
                      <a:pt x="488" y="255"/>
                    </a:cubicBezTo>
                    <a:cubicBezTo>
                      <a:pt x="460" y="281"/>
                      <a:pt x="460" y="281"/>
                      <a:pt x="460" y="281"/>
                    </a:cubicBezTo>
                    <a:cubicBezTo>
                      <a:pt x="477" y="303"/>
                      <a:pt x="477" y="303"/>
                      <a:pt x="477" y="303"/>
                    </a:cubicBezTo>
                    <a:cubicBezTo>
                      <a:pt x="453" y="389"/>
                      <a:pt x="453" y="389"/>
                      <a:pt x="453" y="389"/>
                    </a:cubicBezTo>
                    <a:cubicBezTo>
                      <a:pt x="432" y="365"/>
                      <a:pt x="421" y="274"/>
                      <a:pt x="417" y="235"/>
                    </a:cubicBezTo>
                    <a:cubicBezTo>
                      <a:pt x="366" y="235"/>
                      <a:pt x="366" y="235"/>
                      <a:pt x="366" y="235"/>
                    </a:cubicBezTo>
                    <a:cubicBezTo>
                      <a:pt x="298" y="235"/>
                      <a:pt x="298" y="235"/>
                      <a:pt x="298" y="235"/>
                    </a:cubicBezTo>
                    <a:cubicBezTo>
                      <a:pt x="298" y="235"/>
                      <a:pt x="298" y="235"/>
                      <a:pt x="298" y="235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44" y="0"/>
                      <a:pt x="24" y="2"/>
                      <a:pt x="12" y="14"/>
                    </a:cubicBezTo>
                    <a:cubicBezTo>
                      <a:pt x="0" y="27"/>
                      <a:pt x="0" y="48"/>
                      <a:pt x="13" y="59"/>
                    </a:cubicBezTo>
                    <a:cubicBezTo>
                      <a:pt x="366" y="398"/>
                      <a:pt x="366" y="398"/>
                      <a:pt x="366" y="398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66" y="1228"/>
                      <a:pt x="366" y="1228"/>
                      <a:pt x="366" y="1228"/>
                    </a:cubicBezTo>
                    <a:cubicBezTo>
                      <a:pt x="366" y="1256"/>
                      <a:pt x="389" y="1279"/>
                      <a:pt x="417" y="1279"/>
                    </a:cubicBezTo>
                    <a:cubicBezTo>
                      <a:pt x="444" y="1279"/>
                      <a:pt x="468" y="1256"/>
                      <a:pt x="468" y="1228"/>
                    </a:cubicBezTo>
                    <a:cubicBezTo>
                      <a:pt x="468" y="742"/>
                      <a:pt x="468" y="742"/>
                      <a:pt x="468" y="742"/>
                    </a:cubicBezTo>
                    <a:cubicBezTo>
                      <a:pt x="507" y="742"/>
                      <a:pt x="507" y="742"/>
                      <a:pt x="507" y="742"/>
                    </a:cubicBezTo>
                    <a:cubicBezTo>
                      <a:pt x="507" y="1228"/>
                      <a:pt x="507" y="1228"/>
                      <a:pt x="507" y="1228"/>
                    </a:cubicBezTo>
                    <a:cubicBezTo>
                      <a:pt x="507" y="1256"/>
                      <a:pt x="530" y="1279"/>
                      <a:pt x="558" y="1279"/>
                    </a:cubicBezTo>
                    <a:cubicBezTo>
                      <a:pt x="585" y="1279"/>
                      <a:pt x="609" y="1256"/>
                      <a:pt x="609" y="1228"/>
                    </a:cubicBezTo>
                    <a:cubicBezTo>
                      <a:pt x="609" y="742"/>
                      <a:pt x="609" y="742"/>
                      <a:pt x="609" y="742"/>
                    </a:cubicBezTo>
                    <a:cubicBezTo>
                      <a:pt x="609" y="398"/>
                      <a:pt x="609" y="398"/>
                      <a:pt x="609" y="398"/>
                    </a:cubicBezTo>
                    <a:cubicBezTo>
                      <a:pt x="961" y="59"/>
                      <a:pt x="961" y="59"/>
                      <a:pt x="961" y="59"/>
                    </a:cubicBezTo>
                    <a:cubicBezTo>
                      <a:pt x="974" y="48"/>
                      <a:pt x="975" y="27"/>
                      <a:pt x="963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1129760" y="2123113"/>
            <a:ext cx="2718372" cy="810943"/>
            <a:chOff x="1824963" y="2412894"/>
            <a:chExt cx="2718726" cy="811049"/>
          </a:xfrm>
        </p:grpSpPr>
        <p:sp>
          <p:nvSpPr>
            <p:cNvPr id="52" name="文本框 51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824963" y="2763176"/>
              <a:ext cx="2718726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29760" y="3397338"/>
            <a:ext cx="2718372" cy="810943"/>
            <a:chOff x="1824963" y="2412894"/>
            <a:chExt cx="2718726" cy="811049"/>
          </a:xfrm>
        </p:grpSpPr>
        <p:sp>
          <p:nvSpPr>
            <p:cNvPr id="55" name="文本框 54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824963" y="2763176"/>
              <a:ext cx="2718726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129760" y="4671563"/>
            <a:ext cx="2718372" cy="810943"/>
            <a:chOff x="1824963" y="2412894"/>
            <a:chExt cx="2718726" cy="811049"/>
          </a:xfrm>
        </p:grpSpPr>
        <p:sp>
          <p:nvSpPr>
            <p:cNvPr id="58" name="文本框 57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824963" y="2763176"/>
              <a:ext cx="2718726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342280" y="2123113"/>
            <a:ext cx="2718372" cy="810943"/>
            <a:chOff x="1824963" y="2412894"/>
            <a:chExt cx="2718726" cy="811049"/>
          </a:xfrm>
        </p:grpSpPr>
        <p:sp>
          <p:nvSpPr>
            <p:cNvPr id="61" name="文本框 60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824963" y="2763176"/>
              <a:ext cx="2718726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342280" y="3397338"/>
            <a:ext cx="2718372" cy="810943"/>
            <a:chOff x="1824963" y="2412894"/>
            <a:chExt cx="2718726" cy="811049"/>
          </a:xfrm>
        </p:grpSpPr>
        <p:sp>
          <p:nvSpPr>
            <p:cNvPr id="64" name="文本框 63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824963" y="2763176"/>
              <a:ext cx="2718726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342280" y="4671563"/>
            <a:ext cx="2718372" cy="810943"/>
            <a:chOff x="1824963" y="2412894"/>
            <a:chExt cx="2718726" cy="811049"/>
          </a:xfrm>
        </p:grpSpPr>
        <p:sp>
          <p:nvSpPr>
            <p:cNvPr id="67" name="文本框 66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824963" y="2763176"/>
              <a:ext cx="2718726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42" name="文本框 41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7469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38088" y="2056786"/>
            <a:ext cx="4647595" cy="1567286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38088" y="4014878"/>
            <a:ext cx="4647595" cy="1567286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304729" y="2056786"/>
            <a:ext cx="4647595" cy="1567286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4729" y="4014878"/>
            <a:ext cx="4647595" cy="1567286"/>
          </a:xfrm>
          <a:prstGeom prst="roundRect">
            <a:avLst>
              <a:gd name="adj" fmla="val 8114"/>
            </a:avLst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285326" y="2398859"/>
            <a:ext cx="2600357" cy="1094707"/>
            <a:chOff x="7805426" y="3341205"/>
            <a:chExt cx="2365019" cy="1094850"/>
          </a:xfrm>
        </p:grpSpPr>
        <p:sp>
          <p:nvSpPr>
            <p:cNvPr id="15" name="矩形 14"/>
            <p:cNvSpPr/>
            <p:nvPr/>
          </p:nvSpPr>
          <p:spPr>
            <a:xfrm>
              <a:off x="7805426" y="3708933"/>
              <a:ext cx="2365019" cy="727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1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85325" y="4356951"/>
            <a:ext cx="2610155" cy="1094707"/>
            <a:chOff x="7805425" y="3341205"/>
            <a:chExt cx="2373930" cy="1094850"/>
          </a:xfrm>
        </p:grpSpPr>
        <p:sp>
          <p:nvSpPr>
            <p:cNvPr id="18" name="矩形 17"/>
            <p:cNvSpPr/>
            <p:nvPr/>
          </p:nvSpPr>
          <p:spPr>
            <a:xfrm>
              <a:off x="7805425" y="3708933"/>
              <a:ext cx="2373930" cy="727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1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88477" y="2398859"/>
            <a:ext cx="2663850" cy="1094707"/>
            <a:chOff x="7805426" y="3341205"/>
            <a:chExt cx="2422765" cy="1094850"/>
          </a:xfrm>
        </p:grpSpPr>
        <p:sp>
          <p:nvSpPr>
            <p:cNvPr id="21" name="矩形 20"/>
            <p:cNvSpPr/>
            <p:nvPr/>
          </p:nvSpPr>
          <p:spPr>
            <a:xfrm>
              <a:off x="7805426" y="3708933"/>
              <a:ext cx="2422765" cy="727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1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88477" y="4356951"/>
            <a:ext cx="2663850" cy="1094707"/>
            <a:chOff x="7805426" y="3341205"/>
            <a:chExt cx="2422765" cy="1094850"/>
          </a:xfrm>
        </p:grpSpPr>
        <p:sp>
          <p:nvSpPr>
            <p:cNvPr id="24" name="矩形 23"/>
            <p:cNvSpPr/>
            <p:nvPr/>
          </p:nvSpPr>
          <p:spPr>
            <a:xfrm>
              <a:off x="7805426" y="3708933"/>
              <a:ext cx="2422765" cy="72712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1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1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7805427" y="334120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r="9506"/>
          <a:stretch>
            <a:fillRect/>
          </a:stretch>
        </p:blipFill>
        <p:spPr>
          <a:xfrm>
            <a:off x="1346025" y="2142020"/>
            <a:ext cx="1663483" cy="1376663"/>
          </a:xfrm>
        </p:spPr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r="9846"/>
          <a:stretch>
            <a:fillRect/>
          </a:stretch>
        </p:blipFill>
        <p:spPr/>
      </p:pic>
      <p:pic>
        <p:nvPicPr>
          <p:cNvPr id="31" name="图片占位符 30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r="9695"/>
          <a:stretch>
            <a:fillRect/>
          </a:stretch>
        </p:blipFill>
        <p:spPr/>
      </p:pic>
      <p:pic>
        <p:nvPicPr>
          <p:cNvPr id="33" name="图片占位符 3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r="9695"/>
          <a:stretch>
            <a:fillRect/>
          </a:stretch>
        </p:blipFill>
        <p:spPr/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27" name="组合 26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28" name="文本框 27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7962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21" name="组合 20"/>
          <p:cNvGrpSpPr/>
          <p:nvPr/>
        </p:nvGrpSpPr>
        <p:grpSpPr>
          <a:xfrm>
            <a:off x="1493748" y="1981566"/>
            <a:ext cx="1941770" cy="2077800"/>
            <a:chOff x="1161144" y="1785035"/>
            <a:chExt cx="2369000" cy="2534960"/>
          </a:xfrm>
        </p:grpSpPr>
        <p:grpSp>
          <p:nvGrpSpPr>
            <p:cNvPr id="6" name="组合 5"/>
            <p:cNvGrpSpPr/>
            <p:nvPr/>
          </p:nvGrpSpPr>
          <p:grpSpPr>
            <a:xfrm>
              <a:off x="1161144" y="1950996"/>
              <a:ext cx="2369000" cy="2368999"/>
              <a:chOff x="824545" y="1875863"/>
              <a:chExt cx="2530586" cy="253058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824545" y="1875863"/>
                <a:ext cx="2530586" cy="2530585"/>
              </a:xfrm>
              <a:prstGeom prst="ellipse">
                <a:avLst/>
              </a:prstGeom>
              <a:gradFill>
                <a:gsLst>
                  <a:gs pos="0">
                    <a:srgbClr val="D73A36"/>
                  </a:gs>
                  <a:gs pos="100000">
                    <a:srgbClr val="AC212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954664" y="2005982"/>
                <a:ext cx="2270346" cy="227034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258698" y="1785035"/>
              <a:ext cx="973815" cy="973815"/>
              <a:chOff x="928753" y="1698582"/>
              <a:chExt cx="1040237" cy="1040237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928753" y="1698582"/>
                <a:ext cx="1040237" cy="1040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8" name="Freeform 44"/>
              <p:cNvSpPr>
                <a:spLocks noEditPoints="1"/>
              </p:cNvSpPr>
              <p:nvPr/>
            </p:nvSpPr>
            <p:spPr bwMode="auto">
              <a:xfrm>
                <a:off x="1229384" y="1989146"/>
                <a:ext cx="399094" cy="408516"/>
              </a:xfrm>
              <a:custGeom>
                <a:avLst/>
                <a:gdLst>
                  <a:gd name="T0" fmla="*/ 11676468 w 59"/>
                  <a:gd name="T1" fmla="*/ 473228194 h 60"/>
                  <a:gd name="T2" fmla="*/ 11676468 w 59"/>
                  <a:gd name="T3" fmla="*/ 449567300 h 60"/>
                  <a:gd name="T4" fmla="*/ 151800920 w 59"/>
                  <a:gd name="T5" fmla="*/ 461399467 h 60"/>
                  <a:gd name="T6" fmla="*/ 326958194 w 59"/>
                  <a:gd name="T7" fmla="*/ 224783650 h 60"/>
                  <a:gd name="T8" fmla="*/ 186833742 w 59"/>
                  <a:gd name="T9" fmla="*/ 94647015 h 60"/>
                  <a:gd name="T10" fmla="*/ 93415162 w 59"/>
                  <a:gd name="T11" fmla="*/ 165629696 h 60"/>
                  <a:gd name="T12" fmla="*/ 93415162 w 59"/>
                  <a:gd name="T13" fmla="*/ 224783650 h 60"/>
                  <a:gd name="T14" fmla="*/ 198510210 w 59"/>
                  <a:gd name="T15" fmla="*/ 437738573 h 60"/>
                  <a:gd name="T16" fmla="*/ 35032822 w 59"/>
                  <a:gd name="T17" fmla="*/ 283937604 h 60"/>
                  <a:gd name="T18" fmla="*/ 35032822 w 59"/>
                  <a:gd name="T19" fmla="*/ 106475742 h 60"/>
                  <a:gd name="T20" fmla="*/ 186833742 w 59"/>
                  <a:gd name="T21" fmla="*/ 11832167 h 60"/>
                  <a:gd name="T22" fmla="*/ 408696888 w 59"/>
                  <a:gd name="T23" fmla="*/ 189290590 h 60"/>
                  <a:gd name="T24" fmla="*/ 326958194 w 59"/>
                  <a:gd name="T25" fmla="*/ 224783650 h 60"/>
                  <a:gd name="T26" fmla="*/ 58385758 w 59"/>
                  <a:gd name="T27" fmla="*/ 650690056 h 60"/>
                  <a:gd name="T28" fmla="*/ 58385758 w 59"/>
                  <a:gd name="T29" fmla="*/ 627029163 h 60"/>
                  <a:gd name="T30" fmla="*/ 175157274 w 59"/>
                  <a:gd name="T31" fmla="*/ 520553421 h 60"/>
                  <a:gd name="T32" fmla="*/ 70062226 w 59"/>
                  <a:gd name="T33" fmla="*/ 650690056 h 60"/>
                  <a:gd name="T34" fmla="*/ 233539615 w 59"/>
                  <a:gd name="T35" fmla="*/ 709844010 h 60"/>
                  <a:gd name="T36" fmla="*/ 221863146 w 59"/>
                  <a:gd name="T37" fmla="*/ 556043042 h 60"/>
                  <a:gd name="T38" fmla="*/ 245219500 w 59"/>
                  <a:gd name="T39" fmla="*/ 556043042 h 60"/>
                  <a:gd name="T40" fmla="*/ 653912971 w 59"/>
                  <a:gd name="T41" fmla="*/ 603368269 h 60"/>
                  <a:gd name="T42" fmla="*/ 502112051 w 59"/>
                  <a:gd name="T43" fmla="*/ 698011844 h 60"/>
                  <a:gd name="T44" fmla="*/ 280248904 w 59"/>
                  <a:gd name="T45" fmla="*/ 520553421 h 60"/>
                  <a:gd name="T46" fmla="*/ 361987599 w 59"/>
                  <a:gd name="T47" fmla="*/ 496892527 h 60"/>
                  <a:gd name="T48" fmla="*/ 525468404 w 59"/>
                  <a:gd name="T49" fmla="*/ 603368269 h 60"/>
                  <a:gd name="T50" fmla="*/ 607207098 w 59"/>
                  <a:gd name="T51" fmla="*/ 520553421 h 60"/>
                  <a:gd name="T52" fmla="*/ 478759114 w 59"/>
                  <a:gd name="T53" fmla="*/ 378584619 h 60"/>
                  <a:gd name="T54" fmla="*/ 513788519 w 59"/>
                  <a:gd name="T55" fmla="*/ 283937604 h 60"/>
                  <a:gd name="T56" fmla="*/ 688945793 w 59"/>
                  <a:gd name="T57" fmla="*/ 520553421 h 60"/>
                  <a:gd name="T58" fmla="*/ 467082646 w 59"/>
                  <a:gd name="T59" fmla="*/ 153800969 h 60"/>
                  <a:gd name="T60" fmla="*/ 432049825 w 59"/>
                  <a:gd name="T61" fmla="*/ 153800969 h 60"/>
                  <a:gd name="T62" fmla="*/ 455406178 w 59"/>
                  <a:gd name="T63" fmla="*/ 0 h 60"/>
                  <a:gd name="T64" fmla="*/ 467082646 w 59"/>
                  <a:gd name="T65" fmla="*/ 153800969 h 60"/>
                  <a:gd name="T66" fmla="*/ 513788519 w 59"/>
                  <a:gd name="T67" fmla="*/ 189290590 h 60"/>
                  <a:gd name="T68" fmla="*/ 502112051 w 59"/>
                  <a:gd name="T69" fmla="*/ 165629696 h 60"/>
                  <a:gd name="T70" fmla="*/ 630560035 w 59"/>
                  <a:gd name="T71" fmla="*/ 59153954 h 60"/>
                  <a:gd name="T72" fmla="*/ 525468404 w 59"/>
                  <a:gd name="T73" fmla="*/ 189290590 h 60"/>
                  <a:gd name="T74" fmla="*/ 548821341 w 59"/>
                  <a:gd name="T75" fmla="*/ 260276710 h 60"/>
                  <a:gd name="T76" fmla="*/ 548821341 w 59"/>
                  <a:gd name="T77" fmla="*/ 236615817 h 60"/>
                  <a:gd name="T78" fmla="*/ 688945793 w 59"/>
                  <a:gd name="T79" fmla="*/ 248444544 h 6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9" h="60">
                    <a:moveTo>
                      <a:pt x="12" y="40"/>
                    </a:moveTo>
                    <a:cubicBezTo>
                      <a:pt x="1" y="40"/>
                      <a:pt x="1" y="40"/>
                      <a:pt x="1" y="40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8"/>
                      <a:pt x="1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3" y="38"/>
                      <a:pt x="13" y="39"/>
                      <a:pt x="13" y="39"/>
                    </a:cubicBezTo>
                    <a:cubicBezTo>
                      <a:pt x="13" y="40"/>
                      <a:pt x="13" y="40"/>
                      <a:pt x="12" y="40"/>
                    </a:cubicBezTo>
                    <a:close/>
                    <a:moveTo>
                      <a:pt x="28" y="19"/>
                    </a:moveTo>
                    <a:cubicBezTo>
                      <a:pt x="18" y="9"/>
                      <a:pt x="18" y="9"/>
                      <a:pt x="18" y="9"/>
                    </a:cubicBezTo>
                    <a:cubicBezTo>
                      <a:pt x="18" y="8"/>
                      <a:pt x="17" y="8"/>
                      <a:pt x="16" y="8"/>
                    </a:cubicBezTo>
                    <a:cubicBezTo>
                      <a:pt x="15" y="8"/>
                      <a:pt x="14" y="8"/>
                      <a:pt x="13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7" y="15"/>
                      <a:pt x="7" y="16"/>
                    </a:cubicBezTo>
                    <a:cubicBezTo>
                      <a:pt x="7" y="17"/>
                      <a:pt x="8" y="18"/>
                      <a:pt x="8" y="1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6" y="36"/>
                      <a:pt x="15" y="36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2"/>
                      <a:pt x="0" y="19"/>
                      <a:pt x="0" y="16"/>
                    </a:cubicBezTo>
                    <a:cubicBezTo>
                      <a:pt x="0" y="14"/>
                      <a:pt x="1" y="11"/>
                      <a:pt x="3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1" y="2"/>
                      <a:pt x="13" y="1"/>
                      <a:pt x="16" y="1"/>
                    </a:cubicBezTo>
                    <a:cubicBezTo>
                      <a:pt x="19" y="1"/>
                      <a:pt x="21" y="2"/>
                      <a:pt x="23" y="4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6" y="17"/>
                      <a:pt x="36" y="17"/>
                      <a:pt x="37" y="18"/>
                    </a:cubicBezTo>
                    <a:lnTo>
                      <a:pt x="28" y="19"/>
                    </a:lnTo>
                    <a:close/>
                    <a:moveTo>
                      <a:pt x="6" y="55"/>
                    </a:moveTo>
                    <a:cubicBezTo>
                      <a:pt x="6" y="55"/>
                      <a:pt x="6" y="55"/>
                      <a:pt x="5" y="55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4" y="54"/>
                      <a:pt x="4" y="54"/>
                      <a:pt x="5" y="53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5" y="44"/>
                      <a:pt x="15" y="44"/>
                    </a:cubicBezTo>
                    <a:cubicBezTo>
                      <a:pt x="16" y="45"/>
                      <a:pt x="16" y="45"/>
                      <a:pt x="15" y="46"/>
                    </a:cubicBezTo>
                    <a:lnTo>
                      <a:pt x="6" y="55"/>
                    </a:lnTo>
                    <a:close/>
                    <a:moveTo>
                      <a:pt x="21" y="59"/>
                    </a:moveTo>
                    <a:cubicBezTo>
                      <a:pt x="21" y="59"/>
                      <a:pt x="21" y="60"/>
                      <a:pt x="20" y="60"/>
                    </a:cubicBezTo>
                    <a:cubicBezTo>
                      <a:pt x="20" y="60"/>
                      <a:pt x="19" y="59"/>
                      <a:pt x="19" y="59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19" y="47"/>
                      <a:pt x="20" y="46"/>
                      <a:pt x="20" y="46"/>
                    </a:cubicBezTo>
                    <a:cubicBezTo>
                      <a:pt x="21" y="46"/>
                      <a:pt x="21" y="47"/>
                      <a:pt x="21" y="47"/>
                    </a:cubicBezTo>
                    <a:lnTo>
                      <a:pt x="21" y="59"/>
                    </a:lnTo>
                    <a:close/>
                    <a:moveTo>
                      <a:pt x="56" y="51"/>
                    </a:moveTo>
                    <a:cubicBezTo>
                      <a:pt x="50" y="56"/>
                      <a:pt x="50" y="56"/>
                      <a:pt x="50" y="56"/>
                    </a:cubicBezTo>
                    <a:cubicBezTo>
                      <a:pt x="48" y="58"/>
                      <a:pt x="46" y="59"/>
                      <a:pt x="43" y="59"/>
                    </a:cubicBezTo>
                    <a:cubicBezTo>
                      <a:pt x="40" y="59"/>
                      <a:pt x="38" y="58"/>
                      <a:pt x="36" y="56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3" y="44"/>
                      <a:pt x="23" y="43"/>
                      <a:pt x="22" y="42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2" y="53"/>
                      <a:pt x="44" y="53"/>
                      <a:pt x="45" y="51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2" y="45"/>
                      <a:pt x="52" y="44"/>
                    </a:cubicBezTo>
                    <a:cubicBezTo>
                      <a:pt x="52" y="43"/>
                      <a:pt x="51" y="42"/>
                      <a:pt x="51" y="4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3"/>
                      <a:pt x="43" y="24"/>
                      <a:pt x="44" y="24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58" y="38"/>
                      <a:pt x="59" y="41"/>
                      <a:pt x="59" y="44"/>
                    </a:cubicBezTo>
                    <a:cubicBezTo>
                      <a:pt x="59" y="47"/>
                      <a:pt x="58" y="49"/>
                      <a:pt x="56" y="51"/>
                    </a:cubicBezTo>
                    <a:close/>
                    <a:moveTo>
                      <a:pt x="40" y="13"/>
                    </a:moveTo>
                    <a:cubicBezTo>
                      <a:pt x="40" y="14"/>
                      <a:pt x="39" y="14"/>
                      <a:pt x="39" y="14"/>
                    </a:cubicBezTo>
                    <a:cubicBezTo>
                      <a:pt x="38" y="14"/>
                      <a:pt x="37" y="14"/>
                      <a:pt x="37" y="13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"/>
                      <a:pt x="38" y="0"/>
                      <a:pt x="39" y="0"/>
                    </a:cubicBezTo>
                    <a:cubicBezTo>
                      <a:pt x="39" y="0"/>
                      <a:pt x="40" y="1"/>
                      <a:pt x="40" y="1"/>
                    </a:cubicBezTo>
                    <a:lnTo>
                      <a:pt x="40" y="13"/>
                    </a:lnTo>
                    <a:close/>
                    <a:moveTo>
                      <a:pt x="45" y="16"/>
                    </a:moveTo>
                    <a:cubicBezTo>
                      <a:pt x="45" y="16"/>
                      <a:pt x="45" y="16"/>
                      <a:pt x="44" y="16"/>
                    </a:cubicBezTo>
                    <a:cubicBezTo>
                      <a:pt x="44" y="16"/>
                      <a:pt x="44" y="16"/>
                      <a:pt x="43" y="16"/>
                    </a:cubicBezTo>
                    <a:cubicBezTo>
                      <a:pt x="43" y="16"/>
                      <a:pt x="43" y="15"/>
                      <a:pt x="43" y="14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4" y="5"/>
                      <a:pt x="54" y="5"/>
                    </a:cubicBezTo>
                    <a:cubicBezTo>
                      <a:pt x="55" y="6"/>
                      <a:pt x="55" y="6"/>
                      <a:pt x="54" y="7"/>
                    </a:cubicBezTo>
                    <a:lnTo>
                      <a:pt x="45" y="16"/>
                    </a:lnTo>
                    <a:close/>
                    <a:moveTo>
                      <a:pt x="58" y="22"/>
                    </a:moveTo>
                    <a:cubicBezTo>
                      <a:pt x="47" y="22"/>
                      <a:pt x="47" y="22"/>
                      <a:pt x="47" y="22"/>
                    </a:cubicBezTo>
                    <a:cubicBezTo>
                      <a:pt x="46" y="22"/>
                      <a:pt x="45" y="22"/>
                      <a:pt x="45" y="21"/>
                    </a:cubicBezTo>
                    <a:cubicBezTo>
                      <a:pt x="45" y="20"/>
                      <a:pt x="46" y="20"/>
                      <a:pt x="47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9" y="20"/>
                      <a:pt x="59" y="20"/>
                      <a:pt x="59" y="21"/>
                    </a:cubicBezTo>
                    <a:cubicBezTo>
                      <a:pt x="59" y="22"/>
                      <a:pt x="59" y="22"/>
                      <a:pt x="58" y="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457154"/>
                <a:endParaRPr lang="zh-CN" altLang="en-US"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1384952" y="4458779"/>
            <a:ext cx="2159360" cy="1371187"/>
            <a:chOff x="7483989" y="3339882"/>
            <a:chExt cx="2159641" cy="1371366"/>
          </a:xfrm>
        </p:grpSpPr>
        <p:sp>
          <p:nvSpPr>
            <p:cNvPr id="51" name="矩形 50"/>
            <p:cNvSpPr/>
            <p:nvPr/>
          </p:nvSpPr>
          <p:spPr>
            <a:xfrm>
              <a:off x="7483990" y="3732519"/>
              <a:ext cx="2159640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7483989" y="3339882"/>
              <a:ext cx="2050552" cy="402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994619" y="1981566"/>
            <a:ext cx="1941770" cy="2077800"/>
            <a:chOff x="3661382" y="1785035"/>
            <a:chExt cx="2369000" cy="2534960"/>
          </a:xfrm>
        </p:grpSpPr>
        <p:grpSp>
          <p:nvGrpSpPr>
            <p:cNvPr id="7" name="组合 6"/>
            <p:cNvGrpSpPr/>
            <p:nvPr/>
          </p:nvGrpSpPr>
          <p:grpSpPr>
            <a:xfrm>
              <a:off x="3661382" y="1950996"/>
              <a:ext cx="2369000" cy="2368999"/>
              <a:chOff x="3495320" y="1875863"/>
              <a:chExt cx="2530586" cy="2530585"/>
            </a:xfrm>
          </p:grpSpPr>
          <p:sp>
            <p:nvSpPr>
              <p:cNvPr id="104" name="椭圆 103"/>
              <p:cNvSpPr/>
              <p:nvPr/>
            </p:nvSpPr>
            <p:spPr>
              <a:xfrm>
                <a:off x="3495320" y="1875863"/>
                <a:ext cx="2530586" cy="2530585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625439" y="2005982"/>
                <a:ext cx="2270346" cy="227034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3758936" y="1785035"/>
              <a:ext cx="973815" cy="973815"/>
              <a:chOff x="3599528" y="1698582"/>
              <a:chExt cx="1040237" cy="1040237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3599528" y="1698582"/>
                <a:ext cx="1040237" cy="1040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7" name="Freeform 26"/>
              <p:cNvSpPr>
                <a:spLocks noEditPoints="1"/>
              </p:cNvSpPr>
              <p:nvPr/>
            </p:nvSpPr>
            <p:spPr bwMode="auto">
              <a:xfrm>
                <a:off x="3839967" y="2052638"/>
                <a:ext cx="559358" cy="314244"/>
              </a:xfrm>
              <a:custGeom>
                <a:avLst/>
                <a:gdLst>
                  <a:gd name="T0" fmla="*/ 783759669 w 82"/>
                  <a:gd name="T1" fmla="*/ 547860054 h 46"/>
                  <a:gd name="T2" fmla="*/ 593758996 w 82"/>
                  <a:gd name="T3" fmla="*/ 357301386 h 46"/>
                  <a:gd name="T4" fmla="*/ 653134206 w 82"/>
                  <a:gd name="T5" fmla="*/ 214381522 h 46"/>
                  <a:gd name="T6" fmla="*/ 629384122 w 82"/>
                  <a:gd name="T7" fmla="*/ 166739266 h 46"/>
                  <a:gd name="T8" fmla="*/ 475005129 w 82"/>
                  <a:gd name="T9" fmla="*/ 369211087 h 46"/>
                  <a:gd name="T10" fmla="*/ 463130087 w 82"/>
                  <a:gd name="T11" fmla="*/ 381120788 h 46"/>
                  <a:gd name="T12" fmla="*/ 380004792 w 82"/>
                  <a:gd name="T13" fmla="*/ 381120788 h 46"/>
                  <a:gd name="T14" fmla="*/ 190004119 w 82"/>
                  <a:gd name="T15" fmla="*/ 547860054 h 46"/>
                  <a:gd name="T16" fmla="*/ 0 w 82"/>
                  <a:gd name="T17" fmla="*/ 357301386 h 46"/>
                  <a:gd name="T18" fmla="*/ 190004119 w 82"/>
                  <a:gd name="T19" fmla="*/ 166739266 h 46"/>
                  <a:gd name="T20" fmla="*/ 273129414 w 82"/>
                  <a:gd name="T21" fmla="*/ 190558668 h 46"/>
                  <a:gd name="T22" fmla="*/ 332504624 w 82"/>
                  <a:gd name="T23" fmla="*/ 107190761 h 46"/>
                  <a:gd name="T24" fmla="*/ 237504288 w 82"/>
                  <a:gd name="T25" fmla="*/ 107190761 h 46"/>
                  <a:gd name="T26" fmla="*/ 213754203 w 82"/>
                  <a:gd name="T27" fmla="*/ 83371359 h 46"/>
                  <a:gd name="T28" fmla="*/ 237504288 w 82"/>
                  <a:gd name="T29" fmla="*/ 47638804 h 46"/>
                  <a:gd name="T30" fmla="*/ 403754877 w 82"/>
                  <a:gd name="T31" fmla="*/ 47638804 h 46"/>
                  <a:gd name="T32" fmla="*/ 403754877 w 82"/>
                  <a:gd name="T33" fmla="*/ 107190761 h 46"/>
                  <a:gd name="T34" fmla="*/ 593758996 w 82"/>
                  <a:gd name="T35" fmla="*/ 107190761 h 46"/>
                  <a:gd name="T36" fmla="*/ 558133870 w 82"/>
                  <a:gd name="T37" fmla="*/ 47638804 h 46"/>
                  <a:gd name="T38" fmla="*/ 463130087 w 82"/>
                  <a:gd name="T39" fmla="*/ 47638804 h 46"/>
                  <a:gd name="T40" fmla="*/ 427504961 w 82"/>
                  <a:gd name="T41" fmla="*/ 23819402 h 46"/>
                  <a:gd name="T42" fmla="*/ 463130087 w 82"/>
                  <a:gd name="T43" fmla="*/ 0 h 46"/>
                  <a:gd name="T44" fmla="*/ 570008912 w 82"/>
                  <a:gd name="T45" fmla="*/ 0 h 46"/>
                  <a:gd name="T46" fmla="*/ 593758996 w 82"/>
                  <a:gd name="T47" fmla="*/ 11909701 h 46"/>
                  <a:gd name="T48" fmla="*/ 700634374 w 82"/>
                  <a:gd name="T49" fmla="*/ 178648967 h 46"/>
                  <a:gd name="T50" fmla="*/ 783759669 w 82"/>
                  <a:gd name="T51" fmla="*/ 166739266 h 46"/>
                  <a:gd name="T52" fmla="*/ 973763788 w 82"/>
                  <a:gd name="T53" fmla="*/ 357301386 h 46"/>
                  <a:gd name="T54" fmla="*/ 783759669 w 82"/>
                  <a:gd name="T55" fmla="*/ 547860054 h 46"/>
                  <a:gd name="T56" fmla="*/ 190004119 w 82"/>
                  <a:gd name="T57" fmla="*/ 381120788 h 46"/>
                  <a:gd name="T58" fmla="*/ 166254035 w 82"/>
                  <a:gd name="T59" fmla="*/ 333478533 h 46"/>
                  <a:gd name="T60" fmla="*/ 249379330 w 82"/>
                  <a:gd name="T61" fmla="*/ 226291223 h 46"/>
                  <a:gd name="T62" fmla="*/ 190004119 w 82"/>
                  <a:gd name="T63" fmla="*/ 214381522 h 46"/>
                  <a:gd name="T64" fmla="*/ 47500168 w 82"/>
                  <a:gd name="T65" fmla="*/ 357301386 h 46"/>
                  <a:gd name="T66" fmla="*/ 190004119 w 82"/>
                  <a:gd name="T67" fmla="*/ 488311549 h 46"/>
                  <a:gd name="T68" fmla="*/ 320629582 w 82"/>
                  <a:gd name="T69" fmla="*/ 381120788 h 46"/>
                  <a:gd name="T70" fmla="*/ 190004119 w 82"/>
                  <a:gd name="T71" fmla="*/ 381120788 h 46"/>
                  <a:gd name="T72" fmla="*/ 320629582 w 82"/>
                  <a:gd name="T73" fmla="*/ 321568832 h 46"/>
                  <a:gd name="T74" fmla="*/ 285004456 w 82"/>
                  <a:gd name="T75" fmla="*/ 262020326 h 46"/>
                  <a:gd name="T76" fmla="*/ 237504288 w 82"/>
                  <a:gd name="T77" fmla="*/ 321568832 h 46"/>
                  <a:gd name="T78" fmla="*/ 320629582 w 82"/>
                  <a:gd name="T79" fmla="*/ 321568832 h 46"/>
                  <a:gd name="T80" fmla="*/ 570008912 w 82"/>
                  <a:gd name="T81" fmla="*/ 166739266 h 46"/>
                  <a:gd name="T82" fmla="*/ 368129750 w 82"/>
                  <a:gd name="T83" fmla="*/ 166739266 h 46"/>
                  <a:gd name="T84" fmla="*/ 320629582 w 82"/>
                  <a:gd name="T85" fmla="*/ 214381522 h 46"/>
                  <a:gd name="T86" fmla="*/ 380004792 w 82"/>
                  <a:gd name="T87" fmla="*/ 321568832 h 46"/>
                  <a:gd name="T88" fmla="*/ 439380003 w 82"/>
                  <a:gd name="T89" fmla="*/ 321568832 h 46"/>
                  <a:gd name="T90" fmla="*/ 570008912 w 82"/>
                  <a:gd name="T91" fmla="*/ 166739266 h 46"/>
                  <a:gd name="T92" fmla="*/ 783759669 w 82"/>
                  <a:gd name="T93" fmla="*/ 214381522 h 46"/>
                  <a:gd name="T94" fmla="*/ 736259501 w 82"/>
                  <a:gd name="T95" fmla="*/ 226291223 h 46"/>
                  <a:gd name="T96" fmla="*/ 807509753 w 82"/>
                  <a:gd name="T97" fmla="*/ 333478533 h 46"/>
                  <a:gd name="T98" fmla="*/ 795634711 w 82"/>
                  <a:gd name="T99" fmla="*/ 369211087 h 46"/>
                  <a:gd name="T100" fmla="*/ 783759669 w 82"/>
                  <a:gd name="T101" fmla="*/ 381120788 h 46"/>
                  <a:gd name="T102" fmla="*/ 760009585 w 82"/>
                  <a:gd name="T103" fmla="*/ 369211087 h 46"/>
                  <a:gd name="T104" fmla="*/ 688759332 w 82"/>
                  <a:gd name="T105" fmla="*/ 262020326 h 46"/>
                  <a:gd name="T106" fmla="*/ 653134206 w 82"/>
                  <a:gd name="T107" fmla="*/ 357301386 h 46"/>
                  <a:gd name="T108" fmla="*/ 783759669 w 82"/>
                  <a:gd name="T109" fmla="*/ 488311549 h 46"/>
                  <a:gd name="T110" fmla="*/ 914388578 w 82"/>
                  <a:gd name="T111" fmla="*/ 357301386 h 46"/>
                  <a:gd name="T112" fmla="*/ 783759669 w 82"/>
                  <a:gd name="T113" fmla="*/ 214381522 h 4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2" h="46">
                    <a:moveTo>
                      <a:pt x="66" y="46"/>
                    </a:moveTo>
                    <a:cubicBezTo>
                      <a:pt x="57" y="46"/>
                      <a:pt x="50" y="38"/>
                      <a:pt x="50" y="30"/>
                    </a:cubicBezTo>
                    <a:cubicBezTo>
                      <a:pt x="50" y="25"/>
                      <a:pt x="52" y="21"/>
                      <a:pt x="55" y="1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0" y="32"/>
                      <a:pt x="39" y="32"/>
                      <a:pt x="39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0" y="40"/>
                      <a:pt x="24" y="46"/>
                      <a:pt x="16" y="46"/>
                    </a:cubicBezTo>
                    <a:cubicBezTo>
                      <a:pt x="7" y="46"/>
                      <a:pt x="0" y="38"/>
                      <a:pt x="0" y="30"/>
                    </a:cubicBezTo>
                    <a:cubicBezTo>
                      <a:pt x="0" y="21"/>
                      <a:pt x="7" y="14"/>
                      <a:pt x="16" y="14"/>
                    </a:cubicBezTo>
                    <a:cubicBezTo>
                      <a:pt x="19" y="14"/>
                      <a:pt x="21" y="14"/>
                      <a:pt x="23" y="16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9"/>
                      <a:pt x="18" y="8"/>
                      <a:pt x="18" y="7"/>
                    </a:cubicBezTo>
                    <a:cubicBezTo>
                      <a:pt x="18" y="6"/>
                      <a:pt x="19" y="4"/>
                      <a:pt x="20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7" y="4"/>
                      <a:pt x="36" y="3"/>
                      <a:pt x="36" y="2"/>
                    </a:cubicBezTo>
                    <a:cubicBezTo>
                      <a:pt x="36" y="1"/>
                      <a:pt x="37" y="0"/>
                      <a:pt x="3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9" y="0"/>
                      <a:pt x="50" y="1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61" y="14"/>
                      <a:pt x="64" y="14"/>
                      <a:pt x="66" y="14"/>
                    </a:cubicBezTo>
                    <a:cubicBezTo>
                      <a:pt x="75" y="14"/>
                      <a:pt x="82" y="21"/>
                      <a:pt x="82" y="30"/>
                    </a:cubicBezTo>
                    <a:cubicBezTo>
                      <a:pt x="82" y="38"/>
                      <a:pt x="75" y="46"/>
                      <a:pt x="66" y="46"/>
                    </a:cubicBezTo>
                    <a:close/>
                    <a:moveTo>
                      <a:pt x="16" y="32"/>
                    </a:moveTo>
                    <a:cubicBezTo>
                      <a:pt x="14" y="32"/>
                      <a:pt x="13" y="30"/>
                      <a:pt x="14" y="2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9" y="19"/>
                      <a:pt x="18" y="18"/>
                      <a:pt x="16" y="18"/>
                    </a:cubicBezTo>
                    <a:cubicBezTo>
                      <a:pt x="9" y="18"/>
                      <a:pt x="4" y="23"/>
                      <a:pt x="4" y="30"/>
                    </a:cubicBezTo>
                    <a:cubicBezTo>
                      <a:pt x="4" y="36"/>
                      <a:pt x="9" y="41"/>
                      <a:pt x="16" y="41"/>
                    </a:cubicBezTo>
                    <a:cubicBezTo>
                      <a:pt x="21" y="41"/>
                      <a:pt x="26" y="37"/>
                      <a:pt x="27" y="32"/>
                    </a:cubicBezTo>
                    <a:lnTo>
                      <a:pt x="16" y="32"/>
                    </a:lnTo>
                    <a:close/>
                    <a:moveTo>
                      <a:pt x="27" y="27"/>
                    </a:moveTo>
                    <a:cubicBezTo>
                      <a:pt x="27" y="25"/>
                      <a:pt x="26" y="23"/>
                      <a:pt x="24" y="22"/>
                    </a:cubicBezTo>
                    <a:cubicBezTo>
                      <a:pt x="20" y="27"/>
                      <a:pt x="20" y="27"/>
                      <a:pt x="20" y="27"/>
                    </a:cubicBezTo>
                    <a:lnTo>
                      <a:pt x="27" y="27"/>
                    </a:lnTo>
                    <a:close/>
                    <a:moveTo>
                      <a:pt x="48" y="14"/>
                    </a:moveTo>
                    <a:cubicBezTo>
                      <a:pt x="31" y="14"/>
                      <a:pt x="31" y="14"/>
                      <a:pt x="31" y="14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9" y="21"/>
                      <a:pt x="31" y="24"/>
                      <a:pt x="32" y="27"/>
                    </a:cubicBezTo>
                    <a:cubicBezTo>
                      <a:pt x="37" y="27"/>
                      <a:pt x="37" y="27"/>
                      <a:pt x="37" y="27"/>
                    </a:cubicBezTo>
                    <a:lnTo>
                      <a:pt x="48" y="14"/>
                    </a:lnTo>
                    <a:close/>
                    <a:moveTo>
                      <a:pt x="66" y="18"/>
                    </a:moveTo>
                    <a:cubicBezTo>
                      <a:pt x="64" y="18"/>
                      <a:pt x="63" y="19"/>
                      <a:pt x="62" y="19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9" y="29"/>
                      <a:pt x="68" y="31"/>
                      <a:pt x="67" y="31"/>
                    </a:cubicBezTo>
                    <a:cubicBezTo>
                      <a:pt x="67" y="32"/>
                      <a:pt x="66" y="32"/>
                      <a:pt x="66" y="32"/>
                    </a:cubicBezTo>
                    <a:cubicBezTo>
                      <a:pt x="65" y="32"/>
                      <a:pt x="65" y="32"/>
                      <a:pt x="64" y="3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6" y="24"/>
                      <a:pt x="55" y="26"/>
                      <a:pt x="55" y="30"/>
                    </a:cubicBezTo>
                    <a:cubicBezTo>
                      <a:pt x="55" y="36"/>
                      <a:pt x="60" y="41"/>
                      <a:pt x="66" y="41"/>
                    </a:cubicBezTo>
                    <a:cubicBezTo>
                      <a:pt x="72" y="41"/>
                      <a:pt x="77" y="36"/>
                      <a:pt x="77" y="30"/>
                    </a:cubicBezTo>
                    <a:cubicBezTo>
                      <a:pt x="77" y="23"/>
                      <a:pt x="72" y="18"/>
                      <a:pt x="66" y="1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457154"/>
                <a:endParaRPr lang="zh-CN" altLang="en-US"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494368" y="1981566"/>
            <a:ext cx="1941770" cy="2077800"/>
            <a:chOff x="6161620" y="1785035"/>
            <a:chExt cx="2369000" cy="2534960"/>
          </a:xfrm>
        </p:grpSpPr>
        <p:grpSp>
          <p:nvGrpSpPr>
            <p:cNvPr id="12" name="组合 11"/>
            <p:cNvGrpSpPr/>
            <p:nvPr/>
          </p:nvGrpSpPr>
          <p:grpSpPr>
            <a:xfrm>
              <a:off x="6161620" y="1950996"/>
              <a:ext cx="2369000" cy="2368999"/>
              <a:chOff x="6166095" y="1875863"/>
              <a:chExt cx="2530586" cy="2530585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6166095" y="1875863"/>
                <a:ext cx="2530586" cy="2530585"/>
              </a:xfrm>
              <a:prstGeom prst="ellipse">
                <a:avLst/>
              </a:prstGeom>
              <a:gradFill>
                <a:gsLst>
                  <a:gs pos="0">
                    <a:srgbClr val="D73A36"/>
                  </a:gs>
                  <a:gs pos="100000">
                    <a:srgbClr val="AC212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6296214" y="2005982"/>
                <a:ext cx="2270346" cy="227034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259174" y="1785035"/>
              <a:ext cx="973815" cy="973815"/>
              <a:chOff x="6270303" y="1698582"/>
              <a:chExt cx="1040237" cy="1040237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6270303" y="1698582"/>
                <a:ext cx="1040237" cy="1040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30" name="Freeform 90"/>
              <p:cNvSpPr>
                <a:spLocks noEditPoints="1"/>
              </p:cNvSpPr>
              <p:nvPr/>
            </p:nvSpPr>
            <p:spPr bwMode="auto">
              <a:xfrm>
                <a:off x="6637119" y="1993904"/>
                <a:ext cx="313090" cy="365708"/>
              </a:xfrm>
              <a:custGeom>
                <a:avLst/>
                <a:gdLst>
                  <a:gd name="T0" fmla="*/ 648868068 w 55"/>
                  <a:gd name="T1" fmla="*/ 713265565 h 64"/>
                  <a:gd name="T2" fmla="*/ 35391805 w 55"/>
                  <a:gd name="T3" fmla="*/ 760814993 h 64"/>
                  <a:gd name="T4" fmla="*/ 0 w 55"/>
                  <a:gd name="T5" fmla="*/ 35664657 h 64"/>
                  <a:gd name="T6" fmla="*/ 412916980 w 55"/>
                  <a:gd name="T7" fmla="*/ 0 h 64"/>
                  <a:gd name="T8" fmla="*/ 613476264 w 55"/>
                  <a:gd name="T9" fmla="*/ 154539953 h 64"/>
                  <a:gd name="T10" fmla="*/ 589879437 w 55"/>
                  <a:gd name="T11" fmla="*/ 261530477 h 64"/>
                  <a:gd name="T12" fmla="*/ 377521741 w 55"/>
                  <a:gd name="T13" fmla="*/ 225865820 h 64"/>
                  <a:gd name="T14" fmla="*/ 47190218 w 55"/>
                  <a:gd name="T15" fmla="*/ 47549429 h 64"/>
                  <a:gd name="T16" fmla="*/ 589879437 w 55"/>
                  <a:gd name="T17" fmla="*/ 701377346 h 64"/>
                  <a:gd name="T18" fmla="*/ 412916980 w 55"/>
                  <a:gd name="T19" fmla="*/ 475508078 h 64"/>
                  <a:gd name="T20" fmla="*/ 530890807 w 55"/>
                  <a:gd name="T21" fmla="*/ 487396297 h 64"/>
                  <a:gd name="T22" fmla="*/ 530890807 w 55"/>
                  <a:gd name="T23" fmla="*/ 511172735 h 64"/>
                  <a:gd name="T24" fmla="*/ 507297415 w 55"/>
                  <a:gd name="T25" fmla="*/ 534949173 h 64"/>
                  <a:gd name="T26" fmla="*/ 235951088 w 55"/>
                  <a:gd name="T27" fmla="*/ 534949173 h 64"/>
                  <a:gd name="T28" fmla="*/ 117977261 w 55"/>
                  <a:gd name="T29" fmla="*/ 641936250 h 64"/>
                  <a:gd name="T30" fmla="*/ 106178848 w 55"/>
                  <a:gd name="T31" fmla="*/ 641936250 h 64"/>
                  <a:gd name="T32" fmla="*/ 188760870 w 55"/>
                  <a:gd name="T33" fmla="*/ 546837393 h 64"/>
                  <a:gd name="T34" fmla="*/ 200559283 w 55"/>
                  <a:gd name="T35" fmla="*/ 546837393 h 64"/>
                  <a:gd name="T36" fmla="*/ 283141306 w 55"/>
                  <a:gd name="T37" fmla="*/ 356632782 h 64"/>
                  <a:gd name="T38" fmla="*/ 294939719 w 55"/>
                  <a:gd name="T39" fmla="*/ 213977601 h 64"/>
                  <a:gd name="T40" fmla="*/ 306738132 w 55"/>
                  <a:gd name="T41" fmla="*/ 213977601 h 64"/>
                  <a:gd name="T42" fmla="*/ 318536545 w 55"/>
                  <a:gd name="T43" fmla="*/ 249642258 h 64"/>
                  <a:gd name="T44" fmla="*/ 318536545 w 55"/>
                  <a:gd name="T45" fmla="*/ 249642258 h 64"/>
                  <a:gd name="T46" fmla="*/ 306738132 w 55"/>
                  <a:gd name="T47" fmla="*/ 344744563 h 64"/>
                  <a:gd name="T48" fmla="*/ 412916980 w 55"/>
                  <a:gd name="T49" fmla="*/ 475508078 h 64"/>
                  <a:gd name="T50" fmla="*/ 129772240 w 55"/>
                  <a:gd name="T51" fmla="*/ 618163259 h 64"/>
                  <a:gd name="T52" fmla="*/ 365726762 w 55"/>
                  <a:gd name="T53" fmla="*/ 475508078 h 64"/>
                  <a:gd name="T54" fmla="*/ 294939719 w 55"/>
                  <a:gd name="T55" fmla="*/ 392293992 h 64"/>
                  <a:gd name="T56" fmla="*/ 247749501 w 55"/>
                  <a:gd name="T57" fmla="*/ 511172735 h 64"/>
                  <a:gd name="T58" fmla="*/ 294939719 w 55"/>
                  <a:gd name="T59" fmla="*/ 285306915 h 64"/>
                  <a:gd name="T60" fmla="*/ 306738132 w 55"/>
                  <a:gd name="T61" fmla="*/ 249642258 h 64"/>
                  <a:gd name="T62" fmla="*/ 306738132 w 55"/>
                  <a:gd name="T63" fmla="*/ 249642258 h 64"/>
                  <a:gd name="T64" fmla="*/ 294939719 w 55"/>
                  <a:gd name="T65" fmla="*/ 237754039 h 64"/>
                  <a:gd name="T66" fmla="*/ 424711958 w 55"/>
                  <a:gd name="T67" fmla="*/ 213977601 h 64"/>
                  <a:gd name="T68" fmla="*/ 578081024 w 55"/>
                  <a:gd name="T69" fmla="*/ 190204610 h 64"/>
                  <a:gd name="T70" fmla="*/ 424711958 w 55"/>
                  <a:gd name="T71" fmla="*/ 47549429 h 64"/>
                  <a:gd name="T72" fmla="*/ 460107198 w 55"/>
                  <a:gd name="T73" fmla="*/ 499284516 h 64"/>
                  <a:gd name="T74" fmla="*/ 519095828 w 55"/>
                  <a:gd name="T75" fmla="*/ 511172735 h 64"/>
                  <a:gd name="T76" fmla="*/ 460107198 w 55"/>
                  <a:gd name="T77" fmla="*/ 499284516 h 6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5" h="64">
                    <a:moveTo>
                      <a:pt x="55" y="19"/>
                    </a:move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2"/>
                      <a:pt x="53" y="64"/>
                      <a:pt x="51" y="64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2"/>
                      <a:pt x="0" y="6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7" y="0"/>
                      <a:pt x="40" y="1"/>
                      <a:pt x="41" y="2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3" y="14"/>
                      <a:pt x="55" y="17"/>
                      <a:pt x="55" y="19"/>
                    </a:cubicBezTo>
                    <a:close/>
                    <a:moveTo>
                      <a:pt x="50" y="22"/>
                    </a:moveTo>
                    <a:cubicBezTo>
                      <a:pt x="35" y="22"/>
                      <a:pt x="35" y="22"/>
                      <a:pt x="35" y="22"/>
                    </a:cubicBezTo>
                    <a:cubicBezTo>
                      <a:pt x="33" y="22"/>
                      <a:pt x="32" y="21"/>
                      <a:pt x="32" y="19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50" y="59"/>
                      <a:pt x="50" y="59"/>
                      <a:pt x="50" y="59"/>
                    </a:cubicBezTo>
                    <a:lnTo>
                      <a:pt x="50" y="22"/>
                    </a:lnTo>
                    <a:close/>
                    <a:moveTo>
                      <a:pt x="35" y="40"/>
                    </a:moveTo>
                    <a:cubicBezTo>
                      <a:pt x="36" y="40"/>
                      <a:pt x="38" y="40"/>
                      <a:pt x="39" y="40"/>
                    </a:cubicBezTo>
                    <a:cubicBezTo>
                      <a:pt x="41" y="40"/>
                      <a:pt x="44" y="40"/>
                      <a:pt x="45" y="41"/>
                    </a:cubicBezTo>
                    <a:cubicBezTo>
                      <a:pt x="45" y="42"/>
                      <a:pt x="46" y="42"/>
                      <a:pt x="45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4" y="45"/>
                      <a:pt x="43" y="45"/>
                    </a:cubicBezTo>
                    <a:cubicBezTo>
                      <a:pt x="40" y="45"/>
                      <a:pt x="37" y="44"/>
                      <a:pt x="34" y="42"/>
                    </a:cubicBezTo>
                    <a:cubicBezTo>
                      <a:pt x="29" y="43"/>
                      <a:pt x="24" y="44"/>
                      <a:pt x="20" y="45"/>
                    </a:cubicBezTo>
                    <a:cubicBezTo>
                      <a:pt x="16" y="51"/>
                      <a:pt x="13" y="54"/>
                      <a:pt x="11" y="54"/>
                    </a:cubicBezTo>
                    <a:cubicBezTo>
                      <a:pt x="11" y="54"/>
                      <a:pt x="11" y="54"/>
                      <a:pt x="10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3"/>
                      <a:pt x="9" y="53"/>
                      <a:pt x="9" y="52"/>
                    </a:cubicBezTo>
                    <a:cubicBezTo>
                      <a:pt x="9" y="51"/>
                      <a:pt x="11" y="48"/>
                      <a:pt x="16" y="46"/>
                    </a:cubicBezTo>
                    <a:cubicBezTo>
                      <a:pt x="16" y="45"/>
                      <a:pt x="16" y="45"/>
                      <a:pt x="16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8" y="44"/>
                      <a:pt x="19" y="42"/>
                      <a:pt x="20" y="39"/>
                    </a:cubicBezTo>
                    <a:cubicBezTo>
                      <a:pt x="22" y="36"/>
                      <a:pt x="23" y="33"/>
                      <a:pt x="24" y="30"/>
                    </a:cubicBezTo>
                    <a:cubicBezTo>
                      <a:pt x="23" y="26"/>
                      <a:pt x="23" y="22"/>
                      <a:pt x="23" y="19"/>
                    </a:cubicBezTo>
                    <a:cubicBezTo>
                      <a:pt x="23" y="18"/>
                      <a:pt x="24" y="18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7" y="18"/>
                    </a:cubicBezTo>
                    <a:cubicBezTo>
                      <a:pt x="27" y="19"/>
                      <a:pt x="27" y="20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5"/>
                      <a:pt x="27" y="27"/>
                      <a:pt x="26" y="29"/>
                    </a:cubicBezTo>
                    <a:cubicBezTo>
                      <a:pt x="28" y="33"/>
                      <a:pt x="30" y="36"/>
                      <a:pt x="32" y="38"/>
                    </a:cubicBezTo>
                    <a:cubicBezTo>
                      <a:pt x="33" y="39"/>
                      <a:pt x="34" y="39"/>
                      <a:pt x="35" y="40"/>
                    </a:cubicBezTo>
                    <a:close/>
                    <a:moveTo>
                      <a:pt x="16" y="47"/>
                    </a:moveTo>
                    <a:cubicBezTo>
                      <a:pt x="13" y="49"/>
                      <a:pt x="12" y="51"/>
                      <a:pt x="11" y="52"/>
                    </a:cubicBezTo>
                    <a:cubicBezTo>
                      <a:pt x="12" y="52"/>
                      <a:pt x="14" y="50"/>
                      <a:pt x="16" y="47"/>
                    </a:cubicBezTo>
                    <a:close/>
                    <a:moveTo>
                      <a:pt x="31" y="40"/>
                    </a:moveTo>
                    <a:cubicBezTo>
                      <a:pt x="31" y="40"/>
                      <a:pt x="30" y="40"/>
                      <a:pt x="30" y="40"/>
                    </a:cubicBezTo>
                    <a:cubicBezTo>
                      <a:pt x="28" y="38"/>
                      <a:pt x="27" y="36"/>
                      <a:pt x="25" y="33"/>
                    </a:cubicBezTo>
                    <a:cubicBezTo>
                      <a:pt x="25" y="35"/>
                      <a:pt x="24" y="38"/>
                      <a:pt x="23" y="40"/>
                    </a:cubicBezTo>
                    <a:cubicBezTo>
                      <a:pt x="22" y="41"/>
                      <a:pt x="21" y="42"/>
                      <a:pt x="21" y="43"/>
                    </a:cubicBezTo>
                    <a:cubicBezTo>
                      <a:pt x="24" y="42"/>
                      <a:pt x="28" y="41"/>
                      <a:pt x="31" y="40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3"/>
                      <a:pt x="26" y="23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20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5" y="22"/>
                      <a:pt x="25" y="24"/>
                    </a:cubicBezTo>
                    <a:close/>
                    <a:moveTo>
                      <a:pt x="36" y="18"/>
                    </a:move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7"/>
                      <a:pt x="49" y="17"/>
                      <a:pt x="49" y="1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7" y="5"/>
                      <a:pt x="36" y="4"/>
                    </a:cubicBezTo>
                    <a:lnTo>
                      <a:pt x="36" y="18"/>
                    </a:lnTo>
                    <a:close/>
                    <a:moveTo>
                      <a:pt x="39" y="42"/>
                    </a:moveTo>
                    <a:cubicBezTo>
                      <a:pt x="41" y="42"/>
                      <a:pt x="42" y="43"/>
                      <a:pt x="43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4" y="42"/>
                      <a:pt x="43" y="42"/>
                      <a:pt x="39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457154"/>
                <a:endParaRPr lang="zh-CN" altLang="en-US"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996548" y="1981566"/>
            <a:ext cx="1941770" cy="2077800"/>
            <a:chOff x="8661858" y="1785035"/>
            <a:chExt cx="2369000" cy="2534960"/>
          </a:xfrm>
        </p:grpSpPr>
        <p:grpSp>
          <p:nvGrpSpPr>
            <p:cNvPr id="13" name="组合 12"/>
            <p:cNvGrpSpPr/>
            <p:nvPr/>
          </p:nvGrpSpPr>
          <p:grpSpPr>
            <a:xfrm>
              <a:off x="8661858" y="1950996"/>
              <a:ext cx="2369000" cy="2368999"/>
              <a:chOff x="8836870" y="1875863"/>
              <a:chExt cx="2530586" cy="2530585"/>
            </a:xfrm>
          </p:grpSpPr>
          <p:sp>
            <p:nvSpPr>
              <p:cNvPr id="112" name="椭圆 111"/>
              <p:cNvSpPr/>
              <p:nvPr/>
            </p:nvSpPr>
            <p:spPr>
              <a:xfrm>
                <a:off x="8836870" y="1875863"/>
                <a:ext cx="2530586" cy="2530585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13" name="椭圆 112"/>
              <p:cNvSpPr/>
              <p:nvPr/>
            </p:nvSpPr>
            <p:spPr>
              <a:xfrm>
                <a:off x="8966989" y="2005982"/>
                <a:ext cx="2270346" cy="2270346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8759412" y="1785035"/>
              <a:ext cx="973815" cy="973815"/>
              <a:chOff x="8941078" y="1698582"/>
              <a:chExt cx="1040237" cy="1040237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8941078" y="1698582"/>
                <a:ext cx="1040237" cy="1040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397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29" name="Freeform 75"/>
              <p:cNvSpPr>
                <a:spLocks noEditPoints="1"/>
              </p:cNvSpPr>
              <p:nvPr/>
            </p:nvSpPr>
            <p:spPr bwMode="auto">
              <a:xfrm>
                <a:off x="9267815" y="2051048"/>
                <a:ext cx="391142" cy="303908"/>
              </a:xfrm>
              <a:custGeom>
                <a:avLst/>
                <a:gdLst>
                  <a:gd name="T0" fmla="*/ 760814993 w 64"/>
                  <a:gd name="T1" fmla="*/ 529111845 h 50"/>
                  <a:gd name="T2" fmla="*/ 689489126 w 64"/>
                  <a:gd name="T3" fmla="*/ 587902050 h 50"/>
                  <a:gd name="T4" fmla="*/ 59437648 w 64"/>
                  <a:gd name="T5" fmla="*/ 587902050 h 50"/>
                  <a:gd name="T6" fmla="*/ 0 w 64"/>
                  <a:gd name="T7" fmla="*/ 529111845 h 50"/>
                  <a:gd name="T8" fmla="*/ 0 w 64"/>
                  <a:gd name="T9" fmla="*/ 70548246 h 50"/>
                  <a:gd name="T10" fmla="*/ 59437648 w 64"/>
                  <a:gd name="T11" fmla="*/ 0 h 50"/>
                  <a:gd name="T12" fmla="*/ 689489126 w 64"/>
                  <a:gd name="T13" fmla="*/ 0 h 50"/>
                  <a:gd name="T14" fmla="*/ 760814993 w 64"/>
                  <a:gd name="T15" fmla="*/ 70548246 h 50"/>
                  <a:gd name="T16" fmla="*/ 760814993 w 64"/>
                  <a:gd name="T17" fmla="*/ 529111845 h 50"/>
                  <a:gd name="T18" fmla="*/ 689489126 w 64"/>
                  <a:gd name="T19" fmla="*/ 58790205 h 50"/>
                  <a:gd name="T20" fmla="*/ 59437648 w 64"/>
                  <a:gd name="T21" fmla="*/ 58790205 h 50"/>
                  <a:gd name="T22" fmla="*/ 47549429 w 64"/>
                  <a:gd name="T23" fmla="*/ 70548246 h 50"/>
                  <a:gd name="T24" fmla="*/ 118878743 w 64"/>
                  <a:gd name="T25" fmla="*/ 188128656 h 50"/>
                  <a:gd name="T26" fmla="*/ 285306915 w 64"/>
                  <a:gd name="T27" fmla="*/ 317467107 h 50"/>
                  <a:gd name="T28" fmla="*/ 380409221 w 64"/>
                  <a:gd name="T29" fmla="*/ 376257312 h 50"/>
                  <a:gd name="T30" fmla="*/ 380409221 w 64"/>
                  <a:gd name="T31" fmla="*/ 376257312 h 50"/>
                  <a:gd name="T32" fmla="*/ 380409221 w 64"/>
                  <a:gd name="T33" fmla="*/ 376257312 h 50"/>
                  <a:gd name="T34" fmla="*/ 475508078 w 64"/>
                  <a:gd name="T35" fmla="*/ 317467107 h 50"/>
                  <a:gd name="T36" fmla="*/ 641936250 w 64"/>
                  <a:gd name="T37" fmla="*/ 188128656 h 50"/>
                  <a:gd name="T38" fmla="*/ 701377346 w 64"/>
                  <a:gd name="T39" fmla="*/ 82306287 h 50"/>
                  <a:gd name="T40" fmla="*/ 689489126 w 64"/>
                  <a:gd name="T41" fmla="*/ 58790205 h 50"/>
                  <a:gd name="T42" fmla="*/ 701377346 w 64"/>
                  <a:gd name="T43" fmla="*/ 199886697 h 50"/>
                  <a:gd name="T44" fmla="*/ 677600907 w 64"/>
                  <a:gd name="T45" fmla="*/ 235160820 h 50"/>
                  <a:gd name="T46" fmla="*/ 487396297 w 64"/>
                  <a:gd name="T47" fmla="*/ 376257312 h 50"/>
                  <a:gd name="T48" fmla="*/ 380409221 w 64"/>
                  <a:gd name="T49" fmla="*/ 435047517 h 50"/>
                  <a:gd name="T50" fmla="*/ 380409221 w 64"/>
                  <a:gd name="T51" fmla="*/ 435047517 h 50"/>
                  <a:gd name="T52" fmla="*/ 380409221 w 64"/>
                  <a:gd name="T53" fmla="*/ 435047517 h 50"/>
                  <a:gd name="T54" fmla="*/ 261530477 w 64"/>
                  <a:gd name="T55" fmla="*/ 376257312 h 50"/>
                  <a:gd name="T56" fmla="*/ 83214086 w 64"/>
                  <a:gd name="T57" fmla="*/ 235160820 h 50"/>
                  <a:gd name="T58" fmla="*/ 47549429 w 64"/>
                  <a:gd name="T59" fmla="*/ 199886697 h 50"/>
                  <a:gd name="T60" fmla="*/ 47549429 w 64"/>
                  <a:gd name="T61" fmla="*/ 529111845 h 50"/>
                  <a:gd name="T62" fmla="*/ 59437648 w 64"/>
                  <a:gd name="T63" fmla="*/ 540869886 h 50"/>
                  <a:gd name="T64" fmla="*/ 689489126 w 64"/>
                  <a:gd name="T65" fmla="*/ 540869886 h 50"/>
                  <a:gd name="T66" fmla="*/ 701377346 w 64"/>
                  <a:gd name="T67" fmla="*/ 529111845 h 50"/>
                  <a:gd name="T68" fmla="*/ 701377346 w 64"/>
                  <a:gd name="T69" fmla="*/ 199886697 h 5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4" h="50">
                    <a:moveTo>
                      <a:pt x="64" y="45"/>
                    </a:moveTo>
                    <a:cubicBezTo>
                      <a:pt x="64" y="48"/>
                      <a:pt x="61" y="50"/>
                      <a:pt x="58" y="50"/>
                    </a:cubicBezTo>
                    <a:cubicBezTo>
                      <a:pt x="5" y="50"/>
                      <a:pt x="5" y="50"/>
                      <a:pt x="5" y="50"/>
                    </a:cubicBezTo>
                    <a:cubicBezTo>
                      <a:pt x="2" y="50"/>
                      <a:pt x="0" y="48"/>
                      <a:pt x="0" y="4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61" y="0"/>
                      <a:pt x="64" y="3"/>
                      <a:pt x="64" y="6"/>
                    </a:cubicBezTo>
                    <a:lnTo>
                      <a:pt x="64" y="45"/>
                    </a:lnTo>
                    <a:close/>
                    <a:moveTo>
                      <a:pt x="58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4" y="6"/>
                    </a:cubicBezTo>
                    <a:cubicBezTo>
                      <a:pt x="4" y="10"/>
                      <a:pt x="6" y="13"/>
                      <a:pt x="10" y="16"/>
                    </a:cubicBezTo>
                    <a:cubicBezTo>
                      <a:pt x="14" y="20"/>
                      <a:pt x="19" y="23"/>
                      <a:pt x="24" y="27"/>
                    </a:cubicBezTo>
                    <a:cubicBezTo>
                      <a:pt x="26" y="29"/>
                      <a:pt x="29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4" y="32"/>
                      <a:pt x="38" y="29"/>
                      <a:pt x="40" y="27"/>
                    </a:cubicBezTo>
                    <a:cubicBezTo>
                      <a:pt x="44" y="23"/>
                      <a:pt x="49" y="20"/>
                      <a:pt x="54" y="16"/>
                    </a:cubicBezTo>
                    <a:cubicBezTo>
                      <a:pt x="56" y="14"/>
                      <a:pt x="59" y="10"/>
                      <a:pt x="59" y="7"/>
                    </a:cubicBezTo>
                    <a:cubicBezTo>
                      <a:pt x="59" y="6"/>
                      <a:pt x="59" y="5"/>
                      <a:pt x="58" y="5"/>
                    </a:cubicBezTo>
                    <a:close/>
                    <a:moveTo>
                      <a:pt x="59" y="17"/>
                    </a:moveTo>
                    <a:cubicBezTo>
                      <a:pt x="58" y="18"/>
                      <a:pt x="58" y="19"/>
                      <a:pt x="57" y="20"/>
                    </a:cubicBezTo>
                    <a:cubicBezTo>
                      <a:pt x="52" y="24"/>
                      <a:pt x="46" y="28"/>
                      <a:pt x="41" y="32"/>
                    </a:cubicBezTo>
                    <a:cubicBezTo>
                      <a:pt x="39" y="34"/>
                      <a:pt x="36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28" y="37"/>
                      <a:pt x="25" y="34"/>
                      <a:pt x="22" y="32"/>
                    </a:cubicBezTo>
                    <a:cubicBezTo>
                      <a:pt x="17" y="28"/>
                      <a:pt x="12" y="24"/>
                      <a:pt x="7" y="20"/>
                    </a:cubicBezTo>
                    <a:cubicBezTo>
                      <a:pt x="6" y="19"/>
                      <a:pt x="5" y="18"/>
                      <a:pt x="4" y="17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5" y="46"/>
                      <a:pt x="5" y="46"/>
                    </a:cubicBezTo>
                    <a:cubicBezTo>
                      <a:pt x="58" y="46"/>
                      <a:pt x="58" y="46"/>
                      <a:pt x="58" y="46"/>
                    </a:cubicBezTo>
                    <a:cubicBezTo>
                      <a:pt x="59" y="46"/>
                      <a:pt x="59" y="45"/>
                      <a:pt x="59" y="45"/>
                    </a:cubicBezTo>
                    <a:lnTo>
                      <a:pt x="59" y="17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457154"/>
                <a:endParaRPr lang="zh-CN" altLang="en-US"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885823" y="4458779"/>
            <a:ext cx="2159360" cy="1371187"/>
            <a:chOff x="7483989" y="3339882"/>
            <a:chExt cx="2159641" cy="1371366"/>
          </a:xfrm>
        </p:grpSpPr>
        <p:sp>
          <p:nvSpPr>
            <p:cNvPr id="59" name="矩形 58"/>
            <p:cNvSpPr/>
            <p:nvPr/>
          </p:nvSpPr>
          <p:spPr>
            <a:xfrm>
              <a:off x="7483990" y="3732519"/>
              <a:ext cx="2159640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7483989" y="3339882"/>
              <a:ext cx="2050552" cy="402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86694" y="4458779"/>
            <a:ext cx="2159360" cy="1371187"/>
            <a:chOff x="7483989" y="3339882"/>
            <a:chExt cx="2159641" cy="1371366"/>
          </a:xfrm>
        </p:grpSpPr>
        <p:sp>
          <p:nvSpPr>
            <p:cNvPr id="62" name="矩形 61"/>
            <p:cNvSpPr/>
            <p:nvPr/>
          </p:nvSpPr>
          <p:spPr>
            <a:xfrm>
              <a:off x="7483990" y="3732519"/>
              <a:ext cx="2159640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7483989" y="3339882"/>
              <a:ext cx="2050552" cy="402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87566" y="4458779"/>
            <a:ext cx="2159360" cy="1371187"/>
            <a:chOff x="7483989" y="3339882"/>
            <a:chExt cx="2159641" cy="1371366"/>
          </a:xfrm>
        </p:grpSpPr>
        <p:sp>
          <p:nvSpPr>
            <p:cNvPr id="65" name="矩形 64"/>
            <p:cNvSpPr/>
            <p:nvPr/>
          </p:nvSpPr>
          <p:spPr>
            <a:xfrm>
              <a:off x="7483990" y="3732519"/>
              <a:ext cx="2159640" cy="9787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7483989" y="3339882"/>
              <a:ext cx="2050552" cy="402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631685" y="2776869"/>
            <a:ext cx="1669957" cy="7693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defRPr/>
            </a:pPr>
            <a:r>
              <a:rPr lang="en-US" altLang="zh-CN" sz="4400" b="1" i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01</a:t>
            </a:r>
            <a:endParaRPr lang="zh-CN" altLang="en-US" sz="4400" b="1" i="1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4132901" y="2776869"/>
            <a:ext cx="1669957" cy="7693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defRPr/>
            </a:pPr>
            <a:r>
              <a:rPr lang="en-US" altLang="zh-CN" sz="4400" b="1" i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02</a:t>
            </a:r>
            <a:endParaRPr lang="zh-CN" altLang="en-US" sz="4400" b="1" i="1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622703" y="2776869"/>
            <a:ext cx="1669957" cy="7693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defRPr/>
            </a:pPr>
            <a:r>
              <a:rPr lang="en-US" altLang="zh-CN" sz="4400" b="1" i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03</a:t>
            </a:r>
            <a:endParaRPr lang="zh-CN" altLang="en-US" sz="4400" b="1" i="1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9140763" y="2776869"/>
            <a:ext cx="1669957" cy="7693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09">
              <a:defRPr/>
            </a:pPr>
            <a:r>
              <a:rPr lang="en-US" altLang="zh-CN" sz="4400" b="1" i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04</a:t>
            </a:r>
            <a:endParaRPr lang="zh-CN" altLang="en-US" sz="4400" b="1" i="1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48" name="文本框 47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66795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 flipH="1">
            <a:off x="5717649" y="1241"/>
            <a:ext cx="6467827" cy="6857107"/>
          </a:xfrm>
          <a:prstGeom prst="roundRect">
            <a:avLst>
              <a:gd name="adj" fmla="val 0"/>
            </a:avLst>
          </a:prstGeom>
        </p:spPr>
      </p:pic>
      <p:sp>
        <p:nvSpPr>
          <p:cNvPr id="4" name="文本框 3"/>
          <p:cNvSpPr txBox="1"/>
          <p:nvPr/>
        </p:nvSpPr>
        <p:spPr>
          <a:xfrm>
            <a:off x="3150782" y="4212037"/>
            <a:ext cx="597732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Click here to add content, content to match </a:t>
            </a:r>
            <a:r>
              <a:rPr lang="en-US" altLang="zh-CN" sz="120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the title. </a:t>
            </a:r>
            <a:endParaRPr lang="en-US" altLang="zh-CN" sz="1200" dirty="0">
              <a:solidFill>
                <a:srgbClr val="000000">
                  <a:lumMod val="65000"/>
                  <a:lumOff val="3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1245" y="2299393"/>
            <a:ext cx="29804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57353" y="2289353"/>
            <a:ext cx="1168961" cy="1007724"/>
            <a:chOff x="5490866" y="1159784"/>
            <a:chExt cx="880440" cy="758999"/>
          </a:xfrm>
        </p:grpSpPr>
        <p:sp>
          <p:nvSpPr>
            <p:cNvPr id="7" name="六边形 6"/>
            <p:cNvSpPr/>
            <p:nvPr/>
          </p:nvSpPr>
          <p:spPr>
            <a:xfrm>
              <a:off x="5490866" y="1159784"/>
              <a:ext cx="880440" cy="758999"/>
            </a:xfrm>
            <a:prstGeom prst="hexagon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lang="zh-CN" altLang="en-US" sz="32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37016" y="1277673"/>
              <a:ext cx="588146" cy="5794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44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03</a:t>
              </a:r>
              <a:endParaRPr lang="zh-CN" altLang="en-US" sz="44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121245" y="3127491"/>
            <a:ext cx="48860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11359" y="3303693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1359" y="3712091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7742" y="3303693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97742" y="3712091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258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1736091" y="2270128"/>
            <a:ext cx="3345060" cy="3039964"/>
            <a:chOff x="1149331" y="1805176"/>
            <a:chExt cx="3381005" cy="3072631"/>
          </a:xfrm>
        </p:grpSpPr>
        <p:sp>
          <p:nvSpPr>
            <p:cNvPr id="30" name="Freeform: Shape 3"/>
            <p:cNvSpPr/>
            <p:nvPr/>
          </p:nvSpPr>
          <p:spPr>
            <a:xfrm>
              <a:off x="1149331" y="1844073"/>
              <a:ext cx="3381005" cy="270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600" extrusionOk="0">
                  <a:moveTo>
                    <a:pt x="20910" y="6750"/>
                  </a:moveTo>
                  <a:lnTo>
                    <a:pt x="624" y="6750"/>
                  </a:lnTo>
                  <a:cubicBezTo>
                    <a:pt x="256" y="6750"/>
                    <a:pt x="-33" y="7147"/>
                    <a:pt x="3" y="7607"/>
                  </a:cubicBezTo>
                  <a:lnTo>
                    <a:pt x="997" y="20660"/>
                  </a:lnTo>
                  <a:cubicBezTo>
                    <a:pt x="1037" y="21192"/>
                    <a:pt x="1395" y="21600"/>
                    <a:pt x="1823" y="21600"/>
                  </a:cubicBezTo>
                  <a:lnTo>
                    <a:pt x="19711" y="21600"/>
                  </a:lnTo>
                  <a:cubicBezTo>
                    <a:pt x="20139" y="21600"/>
                    <a:pt x="20496" y="21192"/>
                    <a:pt x="20537" y="20660"/>
                  </a:cubicBezTo>
                  <a:lnTo>
                    <a:pt x="21531" y="7607"/>
                  </a:lnTo>
                  <a:cubicBezTo>
                    <a:pt x="21567" y="7147"/>
                    <a:pt x="21278" y="6750"/>
                    <a:pt x="20910" y="6750"/>
                  </a:cubicBezTo>
                  <a:close/>
                  <a:moveTo>
                    <a:pt x="19825" y="3779"/>
                  </a:moveTo>
                  <a:cubicBezTo>
                    <a:pt x="19705" y="3185"/>
                    <a:pt x="19119" y="2700"/>
                    <a:pt x="18521" y="2700"/>
                  </a:cubicBezTo>
                  <a:lnTo>
                    <a:pt x="11178" y="2700"/>
                  </a:lnTo>
                  <a:cubicBezTo>
                    <a:pt x="10581" y="2700"/>
                    <a:pt x="9744" y="2271"/>
                    <a:pt x="9322" y="1746"/>
                  </a:cubicBezTo>
                  <a:lnTo>
                    <a:pt x="8680" y="952"/>
                  </a:lnTo>
                  <a:cubicBezTo>
                    <a:pt x="8257" y="427"/>
                    <a:pt x="7422" y="0"/>
                    <a:pt x="6825" y="0"/>
                  </a:cubicBezTo>
                  <a:lnTo>
                    <a:pt x="3317" y="0"/>
                  </a:lnTo>
                  <a:cubicBezTo>
                    <a:pt x="2719" y="0"/>
                    <a:pt x="2176" y="603"/>
                    <a:pt x="2110" y="1342"/>
                  </a:cubicBezTo>
                  <a:lnTo>
                    <a:pt x="1796" y="5400"/>
                  </a:lnTo>
                  <a:lnTo>
                    <a:pt x="20041" y="5400"/>
                  </a:lnTo>
                  <a:cubicBezTo>
                    <a:pt x="20041" y="5400"/>
                    <a:pt x="19825" y="3779"/>
                    <a:pt x="19825" y="3779"/>
                  </a:cubicBezTo>
                  <a:close/>
                </a:path>
              </a:pathLst>
            </a:cu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19050">
              <a:noFill/>
              <a:miter lim="400000"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1" name="Freeform: Shape 16"/>
            <p:cNvSpPr/>
            <p:nvPr/>
          </p:nvSpPr>
          <p:spPr>
            <a:xfrm rot="18900000">
              <a:off x="2101761" y="1805176"/>
              <a:ext cx="1975263" cy="3072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6943"/>
                  </a:moveTo>
                  <a:cubicBezTo>
                    <a:pt x="19200" y="3966"/>
                    <a:pt x="15431" y="1543"/>
                    <a:pt x="10800" y="1543"/>
                  </a:cubicBezTo>
                  <a:cubicBezTo>
                    <a:pt x="6169" y="1543"/>
                    <a:pt x="2400" y="3966"/>
                    <a:pt x="2400" y="6943"/>
                  </a:cubicBezTo>
                  <a:cubicBezTo>
                    <a:pt x="2400" y="9920"/>
                    <a:pt x="6169" y="12343"/>
                    <a:pt x="10800" y="12343"/>
                  </a:cubicBezTo>
                  <a:cubicBezTo>
                    <a:pt x="15431" y="12343"/>
                    <a:pt x="19200" y="9920"/>
                    <a:pt x="19200" y="6943"/>
                  </a:cubicBezTo>
                  <a:close/>
                  <a:moveTo>
                    <a:pt x="12000" y="13837"/>
                  </a:moveTo>
                  <a:lnTo>
                    <a:pt x="12000" y="21214"/>
                  </a:lnTo>
                  <a:cubicBezTo>
                    <a:pt x="12000" y="21431"/>
                    <a:pt x="11738" y="21600"/>
                    <a:pt x="11400" y="21600"/>
                  </a:cubicBezTo>
                  <a:lnTo>
                    <a:pt x="10200" y="21600"/>
                  </a:lnTo>
                  <a:cubicBezTo>
                    <a:pt x="9862" y="21600"/>
                    <a:pt x="9600" y="21431"/>
                    <a:pt x="9600" y="21214"/>
                  </a:cubicBezTo>
                  <a:lnTo>
                    <a:pt x="9600" y="13837"/>
                  </a:lnTo>
                  <a:cubicBezTo>
                    <a:pt x="4200" y="13452"/>
                    <a:pt x="0" y="10511"/>
                    <a:pt x="0" y="6943"/>
                  </a:cubicBezTo>
                  <a:cubicBezTo>
                    <a:pt x="0" y="3110"/>
                    <a:pt x="4837" y="0"/>
                    <a:pt x="10800" y="0"/>
                  </a:cubicBezTo>
                  <a:cubicBezTo>
                    <a:pt x="16763" y="0"/>
                    <a:pt x="21600" y="3110"/>
                    <a:pt x="21600" y="6943"/>
                  </a:cubicBezTo>
                  <a:cubicBezTo>
                    <a:pt x="21600" y="10511"/>
                    <a:pt x="17400" y="13452"/>
                    <a:pt x="12000" y="13837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  <a:miter lim="400000"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788858" y="2370288"/>
            <a:ext cx="5334893" cy="1012274"/>
            <a:chOff x="874712" y="3325188"/>
            <a:chExt cx="5335588" cy="1012406"/>
          </a:xfrm>
        </p:grpSpPr>
        <p:sp>
          <p:nvSpPr>
            <p:cNvPr id="37" name="矩形 36"/>
            <p:cNvSpPr/>
            <p:nvPr/>
          </p:nvSpPr>
          <p:spPr>
            <a:xfrm>
              <a:off x="874712" y="3802063"/>
              <a:ext cx="5335588" cy="5355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874713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788858" y="4097264"/>
            <a:ext cx="5334893" cy="1003042"/>
            <a:chOff x="874712" y="3325188"/>
            <a:chExt cx="5335588" cy="1003173"/>
          </a:xfrm>
        </p:grpSpPr>
        <p:sp>
          <p:nvSpPr>
            <p:cNvPr id="40" name="矩形 39"/>
            <p:cNvSpPr/>
            <p:nvPr/>
          </p:nvSpPr>
          <p:spPr>
            <a:xfrm>
              <a:off x="874712" y="3802063"/>
              <a:ext cx="5335588" cy="5262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874713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12" name="组合 11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13" name="文本框 12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13800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29" name="组合 28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30" name="文本框 29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3" name="90752399-222e-44fb-b973-dd0969f2a812" descr="OQAAAB+LCAAAAAAABACrVlIpqSxIVbJSCs5NLCpxyUxML0rM9SxJzVXSUfJMUbLKK83J0VFyysxLycxLdy/KLy0oVrKKjq0FALpUkis5AAAA" title="iSlide™ 版权声明  COPYRIGHT NOTICE">
            <a:extLst>
              <a:ext uri="{FF2B5EF4-FFF2-40B4-BE49-F238E27FC236}">
                <a16:creationId xmlns:a16="http://schemas.microsoft.com/office/drawing/2014/main" id="{AF4A2B47-9D1E-48DC-A5C9-1CE7D13CEFE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7128" y="2229909"/>
            <a:ext cx="10067735" cy="1945845"/>
            <a:chOff x="1396606" y="2924944"/>
            <a:chExt cx="9372268" cy="1811428"/>
          </a:xfrm>
        </p:grpSpPr>
        <p:grpSp>
          <p:nvGrpSpPr>
            <p:cNvPr id="28" name="ïSḻîḑê"/>
            <p:cNvGrpSpPr/>
            <p:nvPr/>
          </p:nvGrpSpPr>
          <p:grpSpPr>
            <a:xfrm>
              <a:off x="1396606" y="2924944"/>
              <a:ext cx="1811428" cy="1811428"/>
              <a:chOff x="2649735" y="2852936"/>
              <a:chExt cx="1811428" cy="1811428"/>
            </a:xfrm>
          </p:grpSpPr>
          <p:sp>
            <p:nvSpPr>
              <p:cNvPr id="31" name="ïsḻïḍê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>
                <a:blip r:embed="rId5">
                  <a:grayscl/>
                </a:blip>
                <a:srcRect/>
                <a:stretch>
                  <a:fillRect l="-25459" r="-25129"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îṣlïḑé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solidFill>
                <a:schemeClr val="accent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îṧḷiḍê"/>
            <p:cNvGrpSpPr/>
            <p:nvPr/>
          </p:nvGrpSpPr>
          <p:grpSpPr>
            <a:xfrm>
              <a:off x="3916886" y="2924944"/>
              <a:ext cx="1811428" cy="1811428"/>
              <a:chOff x="2649735" y="2852936"/>
              <a:chExt cx="1811428" cy="1811428"/>
            </a:xfrm>
          </p:grpSpPr>
          <p:sp>
            <p:nvSpPr>
              <p:cNvPr id="25" name="iśľïďe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>
                <a:blip r:embed="rId6">
                  <a:grayscl/>
                </a:blip>
                <a:srcRect/>
                <a:stretch>
                  <a:fillRect l="-25192" r="-24867"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îṡľiḓê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$1iḑê"/>
            <p:cNvGrpSpPr/>
            <p:nvPr/>
          </p:nvGrpSpPr>
          <p:grpSpPr>
            <a:xfrm>
              <a:off x="6437166" y="2924944"/>
              <a:ext cx="1811428" cy="1811428"/>
              <a:chOff x="2649735" y="2852936"/>
              <a:chExt cx="1811428" cy="1811428"/>
            </a:xfrm>
          </p:grpSpPr>
          <p:sp>
            <p:nvSpPr>
              <p:cNvPr id="19" name="íśľîḓè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>
                <a:blip r:embed="rId7">
                  <a:grayscl/>
                </a:blip>
                <a:srcRect/>
                <a:stretch>
                  <a:fillRect l="-25459" r="-25129"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0" name="íşḷíďê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solidFill>
                <a:schemeClr val="accent3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isļïďé"/>
            <p:cNvGrpSpPr/>
            <p:nvPr/>
          </p:nvGrpSpPr>
          <p:grpSpPr>
            <a:xfrm>
              <a:off x="8957446" y="2924944"/>
              <a:ext cx="1811428" cy="1811428"/>
              <a:chOff x="2649735" y="2852936"/>
              <a:chExt cx="1811428" cy="1811428"/>
            </a:xfrm>
          </p:grpSpPr>
          <p:sp>
            <p:nvSpPr>
              <p:cNvPr id="13" name="íŝ1íḓè"/>
              <p:cNvSpPr/>
              <p:nvPr/>
            </p:nvSpPr>
            <p:spPr>
              <a:xfrm>
                <a:off x="2649735" y="2852936"/>
                <a:ext cx="1811428" cy="1811428"/>
              </a:xfrm>
              <a:prstGeom prst="rect">
                <a:avLst/>
              </a:prstGeom>
              <a:blipFill>
                <a:blip r:embed="rId8">
                  <a:grayscl/>
                </a:blip>
                <a:srcRect/>
                <a:stretch>
                  <a:fillRect l="-25459" r="-25129"/>
                </a:stretch>
              </a:blip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4" name="íṡlidé"/>
              <p:cNvSpPr/>
              <p:nvPr/>
            </p:nvSpPr>
            <p:spPr>
              <a:xfrm>
                <a:off x="3861791" y="4027213"/>
                <a:ext cx="599372" cy="637151"/>
              </a:xfrm>
              <a:prstGeom prst="triangle">
                <a:avLst>
                  <a:gd name="adj" fmla="val 100000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085525" y="4442524"/>
            <a:ext cx="1909051" cy="930757"/>
            <a:chOff x="1918240" y="2349127"/>
            <a:chExt cx="1909300" cy="930878"/>
          </a:xfrm>
        </p:grpSpPr>
        <p:sp>
          <p:nvSpPr>
            <p:cNvPr id="41" name="文本框 40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918240" y="2635020"/>
              <a:ext cx="19093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92821" y="4442524"/>
            <a:ext cx="1909051" cy="930757"/>
            <a:chOff x="1918240" y="2349127"/>
            <a:chExt cx="1909300" cy="930878"/>
          </a:xfrm>
        </p:grpSpPr>
        <p:sp>
          <p:nvSpPr>
            <p:cNvPr id="44" name="文本框 43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918240" y="2635020"/>
              <a:ext cx="19093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00118" y="4442524"/>
            <a:ext cx="1909051" cy="930757"/>
            <a:chOff x="1918240" y="2349127"/>
            <a:chExt cx="1909300" cy="930878"/>
          </a:xfrm>
        </p:grpSpPr>
        <p:sp>
          <p:nvSpPr>
            <p:cNvPr id="47" name="文本框 4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918240" y="2635020"/>
              <a:ext cx="19093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9207415" y="4442524"/>
            <a:ext cx="1909051" cy="930757"/>
            <a:chOff x="1918240" y="2349127"/>
            <a:chExt cx="1909300" cy="930878"/>
          </a:xfrm>
        </p:grpSpPr>
        <p:sp>
          <p:nvSpPr>
            <p:cNvPr id="50" name="文本框 49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18240" y="2635020"/>
              <a:ext cx="1909300" cy="6449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3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12" name="组合 11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13" name="文本框 12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2" name="412e0e52-2bcd-4ad0-86c9-9242a946d656"/>
          <p:cNvGrpSpPr>
            <a:grpSpLocks noChangeAspect="1"/>
          </p:cNvGrpSpPr>
          <p:nvPr/>
        </p:nvGrpSpPr>
        <p:grpSpPr>
          <a:xfrm>
            <a:off x="3979117" y="1786641"/>
            <a:ext cx="4123430" cy="4187220"/>
            <a:chOff x="3745523" y="1483703"/>
            <a:chExt cx="4580792" cy="4976445"/>
          </a:xfrm>
        </p:grpSpPr>
        <p:sp>
          <p:nvSpPr>
            <p:cNvPr id="5" name="íṡľíḍè-Rectangle 4"/>
            <p:cNvSpPr/>
            <p:nvPr/>
          </p:nvSpPr>
          <p:spPr>
            <a:xfrm>
              <a:off x="3745523" y="1483703"/>
              <a:ext cx="4580792" cy="4976445"/>
            </a:xfrm>
            <a:prstGeom prst="rect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59953" tIns="1619789" anchor="t" anchorCtr="0">
              <a:normAutofit/>
            </a:bodyPr>
            <a:lstStyle/>
            <a:p>
              <a:pPr defTabSz="914287">
                <a:lnSpc>
                  <a:spcPct val="120000"/>
                </a:lnSpc>
                <a:defRPr/>
              </a:pPr>
              <a:endParaRPr lang="zh-CN" altLang="en-US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íṡľíḍè-文本框 8"/>
            <p:cNvSpPr txBox="1"/>
            <p:nvPr/>
          </p:nvSpPr>
          <p:spPr>
            <a:xfrm>
              <a:off x="4175528" y="1881729"/>
              <a:ext cx="1748846" cy="100359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defTabSz="457154"/>
              <a:r>
                <a:rPr lang="en-US" altLang="zh-CN" sz="5999" i="1" spc="-150" dirty="0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08844" y="3116420"/>
            <a:ext cx="3551047" cy="2175069"/>
            <a:chOff x="5354322" y="1880696"/>
            <a:chExt cx="3551509" cy="2175352"/>
          </a:xfrm>
        </p:grpSpPr>
        <p:sp>
          <p:nvSpPr>
            <p:cNvPr id="18" name="矩形 17"/>
            <p:cNvSpPr/>
            <p:nvPr/>
          </p:nvSpPr>
          <p:spPr>
            <a:xfrm>
              <a:off x="5354322" y="2332306"/>
              <a:ext cx="3551509" cy="17237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50000"/>
                </a:lnSpc>
              </a:pPr>
              <a:r>
                <a:rPr lang="en-US" altLang="zh-CN" sz="1200" dirty="0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</a:t>
              </a:r>
              <a:r>
                <a:rPr lang="en-US" altLang="zh-CN" sz="1200" dirty="0" err="1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ConsonantiaFar</a:t>
              </a:r>
              <a:r>
                <a:rPr lang="en-US" altLang="zh-CN" sz="1200" dirty="0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 far away, behind the word mountains, far from the countries Vokalia and </a:t>
              </a:r>
              <a:r>
                <a:rPr lang="en-US" altLang="zh-CN" sz="1200" dirty="0" err="1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ConsonantiaFar</a:t>
              </a:r>
              <a:r>
                <a:rPr lang="en-US" altLang="zh-CN" sz="1200" dirty="0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 far away, behind the word mountains, far from the countries Vokalia and Consonantia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354323" y="1880696"/>
              <a:ext cx="2084387" cy="4462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BFBFB"/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rgbClr val="FBFBFB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23" name="图片占位符 22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r="18718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5305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32" name="组合 31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33" name="文本框 32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90" name="组合 89"/>
          <p:cNvGrpSpPr/>
          <p:nvPr/>
        </p:nvGrpSpPr>
        <p:grpSpPr>
          <a:xfrm>
            <a:off x="3816760" y="2430642"/>
            <a:ext cx="3327696" cy="2896003"/>
            <a:chOff x="3817257" y="2429718"/>
            <a:chExt cx="3328129" cy="2896380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3817257" y="2429718"/>
              <a:ext cx="332812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4332787" y="3395178"/>
              <a:ext cx="281259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>
              <a:off x="4881157" y="4360638"/>
              <a:ext cx="226422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4881157" y="5326098"/>
              <a:ext cx="226422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166820" y="1701459"/>
            <a:ext cx="4845669" cy="4177302"/>
            <a:chOff x="3590122" y="1268760"/>
            <a:chExt cx="5011756" cy="4320480"/>
          </a:xfrm>
        </p:grpSpPr>
        <p:sp>
          <p:nvSpPr>
            <p:cNvPr id="53" name="ïšḻïďê-任意多边形: 形状 1"/>
            <p:cNvSpPr/>
            <p:nvPr/>
          </p:nvSpPr>
          <p:spPr>
            <a:xfrm>
              <a:off x="5327470" y="2166862"/>
              <a:ext cx="1994611" cy="1267873"/>
            </a:xfrm>
            <a:custGeom>
              <a:avLst/>
              <a:gdLst>
                <a:gd name="connsiteX0" fmla="*/ 1680519 w 1680519"/>
                <a:gd name="connsiteY0" fmla="*/ 1081216 h 1081216"/>
                <a:gd name="connsiteX1" fmla="*/ 0 w 1680519"/>
                <a:gd name="connsiteY1" fmla="*/ 376881 h 1081216"/>
                <a:gd name="connsiteX2" fmla="*/ 222422 w 1680519"/>
                <a:gd name="connsiteY2" fmla="*/ 0 h 1081216"/>
                <a:gd name="connsiteX3" fmla="*/ 1383957 w 1680519"/>
                <a:gd name="connsiteY3" fmla="*/ 574589 h 1081216"/>
                <a:gd name="connsiteX4" fmla="*/ 1680519 w 1680519"/>
                <a:gd name="connsiteY4" fmla="*/ 1081216 h 1081216"/>
                <a:gd name="connsiteX0" fmla="*/ 1680519 w 1680519"/>
                <a:gd name="connsiteY0" fmla="*/ 1043116 h 1043116"/>
                <a:gd name="connsiteX1" fmla="*/ 0 w 1680519"/>
                <a:gd name="connsiteY1" fmla="*/ 338781 h 1043116"/>
                <a:gd name="connsiteX2" fmla="*/ 298622 w 1680519"/>
                <a:gd name="connsiteY2" fmla="*/ 0 h 1043116"/>
                <a:gd name="connsiteX3" fmla="*/ 1383957 w 1680519"/>
                <a:gd name="connsiteY3" fmla="*/ 536489 h 1043116"/>
                <a:gd name="connsiteX4" fmla="*/ 1680519 w 1680519"/>
                <a:gd name="connsiteY4" fmla="*/ 1043116 h 1043116"/>
                <a:gd name="connsiteX0" fmla="*/ 1680519 w 1680519"/>
                <a:gd name="connsiteY0" fmla="*/ 1043116 h 1043116"/>
                <a:gd name="connsiteX1" fmla="*/ 0 w 1680519"/>
                <a:gd name="connsiteY1" fmla="*/ 338781 h 1043116"/>
                <a:gd name="connsiteX2" fmla="*/ 298622 w 1680519"/>
                <a:gd name="connsiteY2" fmla="*/ 0 h 1043116"/>
                <a:gd name="connsiteX3" fmla="*/ 1383957 w 1680519"/>
                <a:gd name="connsiteY3" fmla="*/ 536489 h 1043116"/>
                <a:gd name="connsiteX4" fmla="*/ 1680519 w 1680519"/>
                <a:gd name="connsiteY4" fmla="*/ 1043116 h 1043116"/>
                <a:gd name="connsiteX0" fmla="*/ 1680519 w 1680519"/>
                <a:gd name="connsiteY0" fmla="*/ 1055816 h 1055816"/>
                <a:gd name="connsiteX1" fmla="*/ 0 w 1680519"/>
                <a:gd name="connsiteY1" fmla="*/ 351481 h 1055816"/>
                <a:gd name="connsiteX2" fmla="*/ 279572 w 1680519"/>
                <a:gd name="connsiteY2" fmla="*/ 0 h 1055816"/>
                <a:gd name="connsiteX3" fmla="*/ 1383957 w 1680519"/>
                <a:gd name="connsiteY3" fmla="*/ 549189 h 1055816"/>
                <a:gd name="connsiteX4" fmla="*/ 1680519 w 1680519"/>
                <a:gd name="connsiteY4" fmla="*/ 1055816 h 1055816"/>
                <a:gd name="connsiteX0" fmla="*/ 1680519 w 1680519"/>
                <a:gd name="connsiteY0" fmla="*/ 1055816 h 1055816"/>
                <a:gd name="connsiteX1" fmla="*/ 0 w 1680519"/>
                <a:gd name="connsiteY1" fmla="*/ 351481 h 1055816"/>
                <a:gd name="connsiteX2" fmla="*/ 279572 w 1680519"/>
                <a:gd name="connsiteY2" fmla="*/ 0 h 1055816"/>
                <a:gd name="connsiteX3" fmla="*/ 1383957 w 1680519"/>
                <a:gd name="connsiteY3" fmla="*/ 549189 h 1055816"/>
                <a:gd name="connsiteX4" fmla="*/ 1680519 w 1680519"/>
                <a:gd name="connsiteY4" fmla="*/ 1055816 h 1055816"/>
                <a:gd name="connsiteX0" fmla="*/ 1690044 w 1690044"/>
                <a:gd name="connsiteY0" fmla="*/ 1055816 h 1055816"/>
                <a:gd name="connsiteX1" fmla="*/ 0 w 1690044"/>
                <a:gd name="connsiteY1" fmla="*/ 351481 h 1055816"/>
                <a:gd name="connsiteX2" fmla="*/ 289097 w 1690044"/>
                <a:gd name="connsiteY2" fmla="*/ 0 h 1055816"/>
                <a:gd name="connsiteX3" fmla="*/ 1393482 w 1690044"/>
                <a:gd name="connsiteY3" fmla="*/ 549189 h 1055816"/>
                <a:gd name="connsiteX4" fmla="*/ 1690044 w 1690044"/>
                <a:gd name="connsiteY4" fmla="*/ 1055816 h 1055816"/>
                <a:gd name="connsiteX0" fmla="*/ 1690044 w 1690044"/>
                <a:gd name="connsiteY0" fmla="*/ 1055816 h 1055816"/>
                <a:gd name="connsiteX1" fmla="*/ 0 w 1690044"/>
                <a:gd name="connsiteY1" fmla="*/ 351481 h 1055816"/>
                <a:gd name="connsiteX2" fmla="*/ 289097 w 1690044"/>
                <a:gd name="connsiteY2" fmla="*/ 0 h 1055816"/>
                <a:gd name="connsiteX3" fmla="*/ 1393482 w 1690044"/>
                <a:gd name="connsiteY3" fmla="*/ 549189 h 1055816"/>
                <a:gd name="connsiteX4" fmla="*/ 1690044 w 1690044"/>
                <a:gd name="connsiteY4" fmla="*/ 1055816 h 1055816"/>
                <a:gd name="connsiteX0" fmla="*/ 1670994 w 1670994"/>
                <a:gd name="connsiteY0" fmla="*/ 1062166 h 1062166"/>
                <a:gd name="connsiteX1" fmla="*/ 0 w 1670994"/>
                <a:gd name="connsiteY1" fmla="*/ 351481 h 1062166"/>
                <a:gd name="connsiteX2" fmla="*/ 289097 w 1670994"/>
                <a:gd name="connsiteY2" fmla="*/ 0 h 1062166"/>
                <a:gd name="connsiteX3" fmla="*/ 1393482 w 1670994"/>
                <a:gd name="connsiteY3" fmla="*/ 549189 h 1062166"/>
                <a:gd name="connsiteX4" fmla="*/ 1670994 w 1670994"/>
                <a:gd name="connsiteY4" fmla="*/ 1062166 h 1062166"/>
                <a:gd name="connsiteX0" fmla="*/ 1670994 w 1670994"/>
                <a:gd name="connsiteY0" fmla="*/ 1062166 h 1062166"/>
                <a:gd name="connsiteX1" fmla="*/ 0 w 1670994"/>
                <a:gd name="connsiteY1" fmla="*/ 351481 h 1062166"/>
                <a:gd name="connsiteX2" fmla="*/ 289097 w 1670994"/>
                <a:gd name="connsiteY2" fmla="*/ 0 h 1062166"/>
                <a:gd name="connsiteX3" fmla="*/ 1393482 w 1670994"/>
                <a:gd name="connsiteY3" fmla="*/ 549189 h 1062166"/>
                <a:gd name="connsiteX4" fmla="*/ 1670994 w 1670994"/>
                <a:gd name="connsiteY4" fmla="*/ 1062166 h 1062166"/>
                <a:gd name="connsiteX0" fmla="*/ 1670994 w 1670994"/>
                <a:gd name="connsiteY0" fmla="*/ 1062166 h 1062166"/>
                <a:gd name="connsiteX1" fmla="*/ 0 w 1670994"/>
                <a:gd name="connsiteY1" fmla="*/ 351481 h 1062166"/>
                <a:gd name="connsiteX2" fmla="*/ 289097 w 1670994"/>
                <a:gd name="connsiteY2" fmla="*/ 0 h 1062166"/>
                <a:gd name="connsiteX3" fmla="*/ 1399832 w 1670994"/>
                <a:gd name="connsiteY3" fmla="*/ 552364 h 1062166"/>
                <a:gd name="connsiteX4" fmla="*/ 1670994 w 1670994"/>
                <a:gd name="connsiteY4" fmla="*/ 1062166 h 106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994" h="1062166">
                  <a:moveTo>
                    <a:pt x="1670994" y="1062166"/>
                  </a:moveTo>
                  <a:lnTo>
                    <a:pt x="0" y="351481"/>
                  </a:lnTo>
                  <a:cubicBezTo>
                    <a:pt x="143991" y="254429"/>
                    <a:pt x="227656" y="157377"/>
                    <a:pt x="289097" y="0"/>
                  </a:cubicBezTo>
                  <a:lnTo>
                    <a:pt x="1399832" y="552364"/>
                  </a:lnTo>
                  <a:cubicBezTo>
                    <a:pt x="1498686" y="721240"/>
                    <a:pt x="1489590" y="899640"/>
                    <a:pt x="1670994" y="10621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4" name="ïšḻïďê-任意多边形: 形状 2"/>
            <p:cNvSpPr/>
            <p:nvPr/>
          </p:nvSpPr>
          <p:spPr>
            <a:xfrm>
              <a:off x="5327981" y="1268760"/>
              <a:ext cx="1536039" cy="1324171"/>
            </a:xfrm>
            <a:custGeom>
              <a:avLst/>
              <a:gdLst>
                <a:gd name="connsiteX0" fmla="*/ 643411 w 1286823"/>
                <a:gd name="connsiteY0" fmla="*/ 0 h 1109330"/>
                <a:gd name="connsiteX1" fmla="*/ 1286823 w 1286823"/>
                <a:gd name="connsiteY1" fmla="*/ 1109330 h 1109330"/>
                <a:gd name="connsiteX2" fmla="*/ 0 w 1286823"/>
                <a:gd name="connsiteY2" fmla="*/ 1109330 h 1109330"/>
                <a:gd name="connsiteX3" fmla="*/ 643411 w 1286823"/>
                <a:gd name="connsiteY3" fmla="*/ 0 h 1109330"/>
                <a:gd name="connsiteX0" fmla="*/ 643411 w 1286823"/>
                <a:gd name="connsiteY0" fmla="*/ 0 h 1109330"/>
                <a:gd name="connsiteX1" fmla="*/ 1286823 w 1286823"/>
                <a:gd name="connsiteY1" fmla="*/ 1109330 h 1109330"/>
                <a:gd name="connsiteX2" fmla="*/ 0 w 1286823"/>
                <a:gd name="connsiteY2" fmla="*/ 1109330 h 1109330"/>
                <a:gd name="connsiteX3" fmla="*/ 643411 w 1286823"/>
                <a:gd name="connsiteY3" fmla="*/ 0 h 1109330"/>
                <a:gd name="connsiteX0" fmla="*/ 643411 w 1286823"/>
                <a:gd name="connsiteY0" fmla="*/ 0 h 1109330"/>
                <a:gd name="connsiteX1" fmla="*/ 1286823 w 1286823"/>
                <a:gd name="connsiteY1" fmla="*/ 1109330 h 1109330"/>
                <a:gd name="connsiteX2" fmla="*/ 0 w 1286823"/>
                <a:gd name="connsiteY2" fmla="*/ 1109330 h 1109330"/>
                <a:gd name="connsiteX3" fmla="*/ 643411 w 1286823"/>
                <a:gd name="connsiteY3" fmla="*/ 0 h 1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6823" h="1109330">
                  <a:moveTo>
                    <a:pt x="643411" y="0"/>
                  </a:moveTo>
                  <a:cubicBezTo>
                    <a:pt x="857882" y="369777"/>
                    <a:pt x="966026" y="813981"/>
                    <a:pt x="1286823" y="1109330"/>
                  </a:cubicBezTo>
                  <a:lnTo>
                    <a:pt x="0" y="1109330"/>
                  </a:lnTo>
                  <a:cubicBezTo>
                    <a:pt x="320796" y="867144"/>
                    <a:pt x="428941" y="369777"/>
                    <a:pt x="643411" y="0"/>
                  </a:cubicBezTo>
                  <a:close/>
                </a:path>
              </a:pathLst>
            </a:cu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5" name="ïšḻïďê-任意多边形: 形状 3"/>
            <p:cNvSpPr/>
            <p:nvPr/>
          </p:nvSpPr>
          <p:spPr>
            <a:xfrm>
              <a:off x="4844720" y="2822412"/>
              <a:ext cx="2994222" cy="1467612"/>
            </a:xfrm>
            <a:custGeom>
              <a:avLst/>
              <a:gdLst>
                <a:gd name="connsiteX0" fmla="*/ 2508422 w 2508422"/>
                <a:gd name="connsiteY0" fmla="*/ 1229498 h 1229498"/>
                <a:gd name="connsiteX1" fmla="*/ 0 w 2508422"/>
                <a:gd name="connsiteY1" fmla="*/ 512806 h 1229498"/>
                <a:gd name="connsiteX2" fmla="*/ 296562 w 2508422"/>
                <a:gd name="connsiteY2" fmla="*/ 0 h 1229498"/>
                <a:gd name="connsiteX3" fmla="*/ 2211860 w 2508422"/>
                <a:gd name="connsiteY3" fmla="*/ 710514 h 1229498"/>
                <a:gd name="connsiteX4" fmla="*/ 2508422 w 2508422"/>
                <a:gd name="connsiteY4" fmla="*/ 1229498 h 1229498"/>
                <a:gd name="connsiteX0" fmla="*/ 2508422 w 2508422"/>
                <a:gd name="connsiteY0" fmla="*/ 1229498 h 1229498"/>
                <a:gd name="connsiteX1" fmla="*/ 0 w 2508422"/>
                <a:gd name="connsiteY1" fmla="*/ 512806 h 1229498"/>
                <a:gd name="connsiteX2" fmla="*/ 296562 w 2508422"/>
                <a:gd name="connsiteY2" fmla="*/ 0 h 1229498"/>
                <a:gd name="connsiteX3" fmla="*/ 2211860 w 2508422"/>
                <a:gd name="connsiteY3" fmla="*/ 710514 h 1229498"/>
                <a:gd name="connsiteX4" fmla="*/ 2508422 w 2508422"/>
                <a:gd name="connsiteY4" fmla="*/ 1229498 h 1229498"/>
                <a:gd name="connsiteX0" fmla="*/ 2508422 w 2508422"/>
                <a:gd name="connsiteY0" fmla="*/ 1229498 h 1229498"/>
                <a:gd name="connsiteX1" fmla="*/ 0 w 2508422"/>
                <a:gd name="connsiteY1" fmla="*/ 512806 h 1229498"/>
                <a:gd name="connsiteX2" fmla="*/ 296562 w 2508422"/>
                <a:gd name="connsiteY2" fmla="*/ 0 h 1229498"/>
                <a:gd name="connsiteX3" fmla="*/ 2211860 w 2508422"/>
                <a:gd name="connsiteY3" fmla="*/ 710514 h 1229498"/>
                <a:gd name="connsiteX4" fmla="*/ 2508422 w 2508422"/>
                <a:gd name="connsiteY4" fmla="*/ 1229498 h 122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422" h="1229498">
                  <a:moveTo>
                    <a:pt x="2508422" y="1229498"/>
                  </a:moveTo>
                  <a:lnTo>
                    <a:pt x="0" y="512806"/>
                  </a:lnTo>
                  <a:cubicBezTo>
                    <a:pt x="232204" y="392671"/>
                    <a:pt x="197708" y="170935"/>
                    <a:pt x="296562" y="0"/>
                  </a:cubicBezTo>
                  <a:lnTo>
                    <a:pt x="2211860" y="710514"/>
                  </a:lnTo>
                  <a:cubicBezTo>
                    <a:pt x="2310714" y="883509"/>
                    <a:pt x="2333368" y="1100953"/>
                    <a:pt x="2508422" y="12294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6" name="ïšḻïďê-任意多边形: 形状 4"/>
            <p:cNvSpPr/>
            <p:nvPr/>
          </p:nvSpPr>
          <p:spPr>
            <a:xfrm>
              <a:off x="4835393" y="2815037"/>
              <a:ext cx="2521214" cy="627184"/>
            </a:xfrm>
            <a:custGeom>
              <a:avLst/>
              <a:gdLst>
                <a:gd name="connsiteX0" fmla="*/ 304747 w 2112158"/>
                <a:gd name="connsiteY0" fmla="*/ 0 h 525426"/>
                <a:gd name="connsiteX1" fmla="*/ 1807411 w 2112158"/>
                <a:gd name="connsiteY1" fmla="*/ 0 h 525426"/>
                <a:gd name="connsiteX2" fmla="*/ 2112158 w 2112158"/>
                <a:gd name="connsiteY2" fmla="*/ 525426 h 525426"/>
                <a:gd name="connsiteX3" fmla="*/ 0 w 2112158"/>
                <a:gd name="connsiteY3" fmla="*/ 525426 h 525426"/>
                <a:gd name="connsiteX4" fmla="*/ 304747 w 2112158"/>
                <a:gd name="connsiteY4" fmla="*/ 0 h 525426"/>
                <a:gd name="connsiteX0" fmla="*/ 304747 w 2112158"/>
                <a:gd name="connsiteY0" fmla="*/ 0 h 525426"/>
                <a:gd name="connsiteX1" fmla="*/ 1807411 w 2112158"/>
                <a:gd name="connsiteY1" fmla="*/ 0 h 525426"/>
                <a:gd name="connsiteX2" fmla="*/ 2112158 w 2112158"/>
                <a:gd name="connsiteY2" fmla="*/ 525426 h 525426"/>
                <a:gd name="connsiteX3" fmla="*/ 0 w 2112158"/>
                <a:gd name="connsiteY3" fmla="*/ 525426 h 525426"/>
                <a:gd name="connsiteX4" fmla="*/ 304747 w 2112158"/>
                <a:gd name="connsiteY4" fmla="*/ 0 h 525426"/>
                <a:gd name="connsiteX0" fmla="*/ 304747 w 2112158"/>
                <a:gd name="connsiteY0" fmla="*/ 0 h 525426"/>
                <a:gd name="connsiteX1" fmla="*/ 1807411 w 2112158"/>
                <a:gd name="connsiteY1" fmla="*/ 0 h 525426"/>
                <a:gd name="connsiteX2" fmla="*/ 2112158 w 2112158"/>
                <a:gd name="connsiteY2" fmla="*/ 525426 h 525426"/>
                <a:gd name="connsiteX3" fmla="*/ 0 w 2112158"/>
                <a:gd name="connsiteY3" fmla="*/ 525426 h 525426"/>
                <a:gd name="connsiteX4" fmla="*/ 304747 w 2112158"/>
                <a:gd name="connsiteY4" fmla="*/ 0 h 525426"/>
                <a:gd name="connsiteX0" fmla="*/ 304747 w 2112158"/>
                <a:gd name="connsiteY0" fmla="*/ 0 h 525426"/>
                <a:gd name="connsiteX1" fmla="*/ 1807411 w 2112158"/>
                <a:gd name="connsiteY1" fmla="*/ 0 h 525426"/>
                <a:gd name="connsiteX2" fmla="*/ 2112158 w 2112158"/>
                <a:gd name="connsiteY2" fmla="*/ 525426 h 525426"/>
                <a:gd name="connsiteX3" fmla="*/ 0 w 2112158"/>
                <a:gd name="connsiteY3" fmla="*/ 525426 h 525426"/>
                <a:gd name="connsiteX4" fmla="*/ 304747 w 2112158"/>
                <a:gd name="connsiteY4" fmla="*/ 0 h 525426"/>
                <a:gd name="connsiteX0" fmla="*/ 304747 w 2112158"/>
                <a:gd name="connsiteY0" fmla="*/ 0 h 525426"/>
                <a:gd name="connsiteX1" fmla="*/ 1807411 w 2112158"/>
                <a:gd name="connsiteY1" fmla="*/ 0 h 525426"/>
                <a:gd name="connsiteX2" fmla="*/ 2112158 w 2112158"/>
                <a:gd name="connsiteY2" fmla="*/ 525426 h 525426"/>
                <a:gd name="connsiteX3" fmla="*/ 0 w 2112158"/>
                <a:gd name="connsiteY3" fmla="*/ 525426 h 525426"/>
                <a:gd name="connsiteX4" fmla="*/ 304747 w 2112158"/>
                <a:gd name="connsiteY4" fmla="*/ 0 h 52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158" h="525426">
                  <a:moveTo>
                    <a:pt x="304747" y="0"/>
                  </a:moveTo>
                  <a:cubicBezTo>
                    <a:pt x="816268" y="85060"/>
                    <a:pt x="1306523" y="0"/>
                    <a:pt x="1807411" y="0"/>
                  </a:cubicBezTo>
                  <a:cubicBezTo>
                    <a:pt x="1908993" y="175142"/>
                    <a:pt x="1914883" y="392814"/>
                    <a:pt x="2112158" y="525426"/>
                  </a:cubicBezTo>
                  <a:lnTo>
                    <a:pt x="0" y="525426"/>
                  </a:lnTo>
                  <a:cubicBezTo>
                    <a:pt x="239805" y="382181"/>
                    <a:pt x="203165" y="175142"/>
                    <a:pt x="304747" y="0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7" name="ïšḻïďê-任意多边形: 形状 5"/>
            <p:cNvSpPr/>
            <p:nvPr/>
          </p:nvSpPr>
          <p:spPr>
            <a:xfrm>
              <a:off x="4335850" y="3670529"/>
              <a:ext cx="4247959" cy="1902732"/>
            </a:xfrm>
            <a:custGeom>
              <a:avLst/>
              <a:gdLst>
                <a:gd name="connsiteX0" fmla="*/ 3558746 w 3558746"/>
                <a:gd name="connsiteY0" fmla="*/ 1594022 h 1594022"/>
                <a:gd name="connsiteX1" fmla="*/ 0 w 3558746"/>
                <a:gd name="connsiteY1" fmla="*/ 525162 h 1594022"/>
                <a:gd name="connsiteX2" fmla="*/ 308919 w 3558746"/>
                <a:gd name="connsiteY2" fmla="*/ 0 h 1594022"/>
                <a:gd name="connsiteX3" fmla="*/ 3052119 w 3558746"/>
                <a:gd name="connsiteY3" fmla="*/ 716692 h 1594022"/>
                <a:gd name="connsiteX4" fmla="*/ 3558746 w 3558746"/>
                <a:gd name="connsiteY4" fmla="*/ 1594022 h 1594022"/>
                <a:gd name="connsiteX0" fmla="*/ 3558746 w 3558746"/>
                <a:gd name="connsiteY0" fmla="*/ 1594022 h 1594022"/>
                <a:gd name="connsiteX1" fmla="*/ 0 w 3558746"/>
                <a:gd name="connsiteY1" fmla="*/ 525162 h 1594022"/>
                <a:gd name="connsiteX2" fmla="*/ 308919 w 3558746"/>
                <a:gd name="connsiteY2" fmla="*/ 0 h 1594022"/>
                <a:gd name="connsiteX3" fmla="*/ 3052119 w 3558746"/>
                <a:gd name="connsiteY3" fmla="*/ 716692 h 1594022"/>
                <a:gd name="connsiteX4" fmla="*/ 3558746 w 3558746"/>
                <a:gd name="connsiteY4" fmla="*/ 1594022 h 1594022"/>
                <a:gd name="connsiteX0" fmla="*/ 3558746 w 3558746"/>
                <a:gd name="connsiteY0" fmla="*/ 1594022 h 1594022"/>
                <a:gd name="connsiteX1" fmla="*/ 0 w 3558746"/>
                <a:gd name="connsiteY1" fmla="*/ 525162 h 1594022"/>
                <a:gd name="connsiteX2" fmla="*/ 308919 w 3558746"/>
                <a:gd name="connsiteY2" fmla="*/ 0 h 1594022"/>
                <a:gd name="connsiteX3" fmla="*/ 3052119 w 3558746"/>
                <a:gd name="connsiteY3" fmla="*/ 716692 h 1594022"/>
                <a:gd name="connsiteX4" fmla="*/ 3558746 w 3558746"/>
                <a:gd name="connsiteY4" fmla="*/ 1594022 h 1594022"/>
                <a:gd name="connsiteX0" fmla="*/ 3558746 w 3558746"/>
                <a:gd name="connsiteY0" fmla="*/ 1594022 h 1594022"/>
                <a:gd name="connsiteX1" fmla="*/ 0 w 3558746"/>
                <a:gd name="connsiteY1" fmla="*/ 525162 h 1594022"/>
                <a:gd name="connsiteX2" fmla="*/ 308919 w 3558746"/>
                <a:gd name="connsiteY2" fmla="*/ 0 h 1594022"/>
                <a:gd name="connsiteX3" fmla="*/ 3052119 w 3558746"/>
                <a:gd name="connsiteY3" fmla="*/ 716692 h 1594022"/>
                <a:gd name="connsiteX4" fmla="*/ 3558746 w 3558746"/>
                <a:gd name="connsiteY4" fmla="*/ 1594022 h 1594022"/>
                <a:gd name="connsiteX0" fmla="*/ 3558746 w 3558746"/>
                <a:gd name="connsiteY0" fmla="*/ 1594022 h 1594022"/>
                <a:gd name="connsiteX1" fmla="*/ 0 w 3558746"/>
                <a:gd name="connsiteY1" fmla="*/ 525162 h 1594022"/>
                <a:gd name="connsiteX2" fmla="*/ 327969 w 3558746"/>
                <a:gd name="connsiteY2" fmla="*/ 0 h 1594022"/>
                <a:gd name="connsiteX3" fmla="*/ 3052119 w 3558746"/>
                <a:gd name="connsiteY3" fmla="*/ 716692 h 1594022"/>
                <a:gd name="connsiteX4" fmla="*/ 3558746 w 3558746"/>
                <a:gd name="connsiteY4" fmla="*/ 1594022 h 159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8746" h="1594022">
                  <a:moveTo>
                    <a:pt x="3558746" y="1594022"/>
                  </a:moveTo>
                  <a:lnTo>
                    <a:pt x="0" y="525162"/>
                  </a:lnTo>
                  <a:cubicBezTo>
                    <a:pt x="128373" y="350108"/>
                    <a:pt x="301196" y="219504"/>
                    <a:pt x="327969" y="0"/>
                  </a:cubicBezTo>
                  <a:lnTo>
                    <a:pt x="3052119" y="716692"/>
                  </a:lnTo>
                  <a:lnTo>
                    <a:pt x="3558746" y="15940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8" name="ïšḻïďê-任意多边形: 形状 6"/>
            <p:cNvSpPr/>
            <p:nvPr/>
          </p:nvSpPr>
          <p:spPr>
            <a:xfrm>
              <a:off x="4339124" y="3628452"/>
              <a:ext cx="3513752" cy="669405"/>
            </a:xfrm>
            <a:custGeom>
              <a:avLst/>
              <a:gdLst>
                <a:gd name="connsiteX0" fmla="*/ 307831 w 2943661"/>
                <a:gd name="connsiteY0" fmla="*/ 0 h 530743"/>
                <a:gd name="connsiteX1" fmla="*/ 2635830 w 2943661"/>
                <a:gd name="connsiteY1" fmla="*/ 0 h 530743"/>
                <a:gd name="connsiteX2" fmla="*/ 2943661 w 2943661"/>
                <a:gd name="connsiteY2" fmla="*/ 530743 h 530743"/>
                <a:gd name="connsiteX3" fmla="*/ 0 w 2943661"/>
                <a:gd name="connsiteY3" fmla="*/ 530743 h 530743"/>
                <a:gd name="connsiteX4" fmla="*/ 307831 w 2943661"/>
                <a:gd name="connsiteY4" fmla="*/ 0 h 530743"/>
                <a:gd name="connsiteX0" fmla="*/ 307831 w 2943661"/>
                <a:gd name="connsiteY0" fmla="*/ 0 h 530743"/>
                <a:gd name="connsiteX1" fmla="*/ 2635830 w 2943661"/>
                <a:gd name="connsiteY1" fmla="*/ 0 h 530743"/>
                <a:gd name="connsiteX2" fmla="*/ 2943661 w 2943661"/>
                <a:gd name="connsiteY2" fmla="*/ 530743 h 530743"/>
                <a:gd name="connsiteX3" fmla="*/ 0 w 2943661"/>
                <a:gd name="connsiteY3" fmla="*/ 530743 h 530743"/>
                <a:gd name="connsiteX4" fmla="*/ 307831 w 2943661"/>
                <a:gd name="connsiteY4" fmla="*/ 0 h 530743"/>
                <a:gd name="connsiteX0" fmla="*/ 307831 w 2943661"/>
                <a:gd name="connsiteY0" fmla="*/ 0 h 530743"/>
                <a:gd name="connsiteX1" fmla="*/ 2635830 w 2943661"/>
                <a:gd name="connsiteY1" fmla="*/ 0 h 530743"/>
                <a:gd name="connsiteX2" fmla="*/ 2943661 w 2943661"/>
                <a:gd name="connsiteY2" fmla="*/ 530743 h 530743"/>
                <a:gd name="connsiteX3" fmla="*/ 0 w 2943661"/>
                <a:gd name="connsiteY3" fmla="*/ 530743 h 530743"/>
                <a:gd name="connsiteX4" fmla="*/ 307831 w 2943661"/>
                <a:gd name="connsiteY4" fmla="*/ 0 h 530743"/>
                <a:gd name="connsiteX0" fmla="*/ 307831 w 2943661"/>
                <a:gd name="connsiteY0" fmla="*/ 42530 h 573273"/>
                <a:gd name="connsiteX1" fmla="*/ 2635830 w 2943661"/>
                <a:gd name="connsiteY1" fmla="*/ 42530 h 573273"/>
                <a:gd name="connsiteX2" fmla="*/ 2943661 w 2943661"/>
                <a:gd name="connsiteY2" fmla="*/ 573273 h 573273"/>
                <a:gd name="connsiteX3" fmla="*/ 0 w 2943661"/>
                <a:gd name="connsiteY3" fmla="*/ 573273 h 573273"/>
                <a:gd name="connsiteX4" fmla="*/ 307831 w 2943661"/>
                <a:gd name="connsiteY4" fmla="*/ 42530 h 573273"/>
                <a:gd name="connsiteX0" fmla="*/ 307831 w 2943661"/>
                <a:gd name="connsiteY0" fmla="*/ 30054 h 560797"/>
                <a:gd name="connsiteX1" fmla="*/ 2635830 w 2943661"/>
                <a:gd name="connsiteY1" fmla="*/ 30054 h 560797"/>
                <a:gd name="connsiteX2" fmla="*/ 2943661 w 2943661"/>
                <a:gd name="connsiteY2" fmla="*/ 560797 h 560797"/>
                <a:gd name="connsiteX3" fmla="*/ 0 w 2943661"/>
                <a:gd name="connsiteY3" fmla="*/ 560797 h 560797"/>
                <a:gd name="connsiteX4" fmla="*/ 307831 w 2943661"/>
                <a:gd name="connsiteY4" fmla="*/ 30054 h 560797"/>
                <a:gd name="connsiteX0" fmla="*/ 307831 w 2943661"/>
                <a:gd name="connsiteY0" fmla="*/ 30054 h 560797"/>
                <a:gd name="connsiteX1" fmla="*/ 2635830 w 2943661"/>
                <a:gd name="connsiteY1" fmla="*/ 30054 h 560797"/>
                <a:gd name="connsiteX2" fmla="*/ 2943661 w 2943661"/>
                <a:gd name="connsiteY2" fmla="*/ 560797 h 560797"/>
                <a:gd name="connsiteX3" fmla="*/ 0 w 2943661"/>
                <a:gd name="connsiteY3" fmla="*/ 560797 h 560797"/>
                <a:gd name="connsiteX4" fmla="*/ 307831 w 2943661"/>
                <a:gd name="connsiteY4" fmla="*/ 30054 h 560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3661" h="560797">
                  <a:moveTo>
                    <a:pt x="307831" y="30054"/>
                  </a:moveTo>
                  <a:cubicBezTo>
                    <a:pt x="1073198" y="104482"/>
                    <a:pt x="1817300" y="-65639"/>
                    <a:pt x="2635830" y="30054"/>
                  </a:cubicBezTo>
                  <a:cubicBezTo>
                    <a:pt x="2738440" y="206968"/>
                    <a:pt x="2755991" y="405148"/>
                    <a:pt x="2943661" y="560797"/>
                  </a:cubicBezTo>
                  <a:cubicBezTo>
                    <a:pt x="1973073" y="475737"/>
                    <a:pt x="981220" y="560797"/>
                    <a:pt x="0" y="560797"/>
                  </a:cubicBezTo>
                  <a:cubicBezTo>
                    <a:pt x="102610" y="383883"/>
                    <a:pt x="269017" y="228233"/>
                    <a:pt x="307831" y="30054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9" name="ïšḻïďê-任意多边形: 形状 7"/>
            <p:cNvSpPr/>
            <p:nvPr/>
          </p:nvSpPr>
          <p:spPr>
            <a:xfrm>
              <a:off x="3590122" y="4455711"/>
              <a:ext cx="5011756" cy="1133529"/>
            </a:xfrm>
            <a:custGeom>
              <a:avLst/>
              <a:gdLst>
                <a:gd name="connsiteX0" fmla="*/ 519559 w 4198620"/>
                <a:gd name="connsiteY0" fmla="*/ 0 h 895791"/>
                <a:gd name="connsiteX1" fmla="*/ 3679061 w 4198620"/>
                <a:gd name="connsiteY1" fmla="*/ 0 h 895791"/>
                <a:gd name="connsiteX2" fmla="*/ 4198620 w 4198620"/>
                <a:gd name="connsiteY2" fmla="*/ 895791 h 895791"/>
                <a:gd name="connsiteX3" fmla="*/ 0 w 4198620"/>
                <a:gd name="connsiteY3" fmla="*/ 895791 h 895791"/>
                <a:gd name="connsiteX4" fmla="*/ 519559 w 4198620"/>
                <a:gd name="connsiteY4" fmla="*/ 0 h 895791"/>
                <a:gd name="connsiteX0" fmla="*/ 519559 w 4198620"/>
                <a:gd name="connsiteY0" fmla="*/ 0 h 895791"/>
                <a:gd name="connsiteX1" fmla="*/ 3679061 w 4198620"/>
                <a:gd name="connsiteY1" fmla="*/ 0 h 895791"/>
                <a:gd name="connsiteX2" fmla="*/ 4198620 w 4198620"/>
                <a:gd name="connsiteY2" fmla="*/ 895791 h 895791"/>
                <a:gd name="connsiteX3" fmla="*/ 0 w 4198620"/>
                <a:gd name="connsiteY3" fmla="*/ 895791 h 895791"/>
                <a:gd name="connsiteX4" fmla="*/ 519559 w 4198620"/>
                <a:gd name="connsiteY4" fmla="*/ 0 h 895791"/>
                <a:gd name="connsiteX0" fmla="*/ 519559 w 4198620"/>
                <a:gd name="connsiteY0" fmla="*/ 70883 h 966674"/>
                <a:gd name="connsiteX1" fmla="*/ 3679061 w 4198620"/>
                <a:gd name="connsiteY1" fmla="*/ 70883 h 966674"/>
                <a:gd name="connsiteX2" fmla="*/ 4198620 w 4198620"/>
                <a:gd name="connsiteY2" fmla="*/ 966674 h 966674"/>
                <a:gd name="connsiteX3" fmla="*/ 0 w 4198620"/>
                <a:gd name="connsiteY3" fmla="*/ 966674 h 966674"/>
                <a:gd name="connsiteX4" fmla="*/ 519559 w 4198620"/>
                <a:gd name="connsiteY4" fmla="*/ 70883 h 966674"/>
                <a:gd name="connsiteX0" fmla="*/ 519559 w 4198620"/>
                <a:gd name="connsiteY0" fmla="*/ 53828 h 949619"/>
                <a:gd name="connsiteX1" fmla="*/ 3679061 w 4198620"/>
                <a:gd name="connsiteY1" fmla="*/ 53828 h 949619"/>
                <a:gd name="connsiteX2" fmla="*/ 4198620 w 4198620"/>
                <a:gd name="connsiteY2" fmla="*/ 949619 h 949619"/>
                <a:gd name="connsiteX3" fmla="*/ 0 w 4198620"/>
                <a:gd name="connsiteY3" fmla="*/ 949619 h 949619"/>
                <a:gd name="connsiteX4" fmla="*/ 519559 w 4198620"/>
                <a:gd name="connsiteY4" fmla="*/ 53828 h 949619"/>
                <a:gd name="connsiteX0" fmla="*/ 519559 w 4198620"/>
                <a:gd name="connsiteY0" fmla="*/ 53828 h 949619"/>
                <a:gd name="connsiteX1" fmla="*/ 3679061 w 4198620"/>
                <a:gd name="connsiteY1" fmla="*/ 53828 h 949619"/>
                <a:gd name="connsiteX2" fmla="*/ 4198620 w 4198620"/>
                <a:gd name="connsiteY2" fmla="*/ 949619 h 949619"/>
                <a:gd name="connsiteX3" fmla="*/ 0 w 4198620"/>
                <a:gd name="connsiteY3" fmla="*/ 949619 h 949619"/>
                <a:gd name="connsiteX4" fmla="*/ 519559 w 4198620"/>
                <a:gd name="connsiteY4" fmla="*/ 53828 h 94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8620" h="949619">
                  <a:moveTo>
                    <a:pt x="519559" y="53828"/>
                  </a:moveTo>
                  <a:cubicBezTo>
                    <a:pt x="1572726" y="149521"/>
                    <a:pt x="2604629" y="-105660"/>
                    <a:pt x="3679061" y="53828"/>
                  </a:cubicBezTo>
                  <a:lnTo>
                    <a:pt x="4198620" y="949619"/>
                  </a:lnTo>
                  <a:cubicBezTo>
                    <a:pt x="2777814" y="747600"/>
                    <a:pt x="1399540" y="949619"/>
                    <a:pt x="0" y="949619"/>
                  </a:cubicBezTo>
                  <a:cubicBezTo>
                    <a:pt x="258246" y="672287"/>
                    <a:pt x="346373" y="352425"/>
                    <a:pt x="519559" y="53828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0" name="ïšḻïďê-文本框 8"/>
            <p:cNvSpPr txBox="1"/>
            <p:nvPr/>
          </p:nvSpPr>
          <p:spPr>
            <a:xfrm>
              <a:off x="5734361" y="4870909"/>
              <a:ext cx="723275" cy="307777"/>
            </a:xfrm>
            <a:prstGeom prst="rect">
              <a:avLst/>
            </a:prstGeom>
            <a:noFill/>
          </p:spPr>
          <p:txBody>
            <a:bodyPr wrap="none" anchor="ctr">
              <a:normAutofit lnSpcReduction="10000"/>
            </a:bodyPr>
            <a:lstStyle/>
            <a:p>
              <a:pPr algn="ctr" defTabSz="457154"/>
              <a:r>
                <a:rPr lang="en-US" altLang="zh-CN" sz="1400" dirty="0">
                  <a:solidFill>
                    <a:srgbClr val="FFFFFF">
                      <a:lumMod val="9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keyword</a:t>
              </a:r>
              <a:endParaRPr lang="zh-CN" altLang="en-US" sz="1400" dirty="0">
                <a:solidFill>
                  <a:srgbClr val="FFFFFF">
                    <a:lumMod val="9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1" name="ïšḻïďê-文本框 9"/>
            <p:cNvSpPr txBox="1"/>
            <p:nvPr/>
          </p:nvSpPr>
          <p:spPr>
            <a:xfrm>
              <a:off x="5734361" y="3797399"/>
              <a:ext cx="723275" cy="307777"/>
            </a:xfrm>
            <a:prstGeom prst="rect">
              <a:avLst/>
            </a:prstGeom>
            <a:noFill/>
          </p:spPr>
          <p:txBody>
            <a:bodyPr wrap="none" anchor="ctr">
              <a:normAutofit lnSpcReduction="10000"/>
            </a:bodyPr>
            <a:lstStyle/>
            <a:p>
              <a:pPr algn="ctr" defTabSz="457154"/>
              <a:r>
                <a:rPr lang="en-US" altLang="zh-CN" sz="1400" dirty="0">
                  <a:solidFill>
                    <a:srgbClr val="FFFFFF">
                      <a:lumMod val="9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keyword</a:t>
              </a:r>
              <a:endParaRPr lang="zh-CN" altLang="en-US" sz="1400" dirty="0">
                <a:solidFill>
                  <a:srgbClr val="FFFFFF">
                    <a:lumMod val="9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2" name="ïšḻïďê-文本框 10"/>
            <p:cNvSpPr txBox="1"/>
            <p:nvPr/>
          </p:nvSpPr>
          <p:spPr>
            <a:xfrm>
              <a:off x="5734361" y="2944937"/>
              <a:ext cx="723275" cy="307777"/>
            </a:xfrm>
            <a:prstGeom prst="rect">
              <a:avLst/>
            </a:prstGeom>
            <a:noFill/>
          </p:spPr>
          <p:txBody>
            <a:bodyPr wrap="none" anchor="ctr">
              <a:normAutofit lnSpcReduction="10000"/>
            </a:bodyPr>
            <a:lstStyle/>
            <a:p>
              <a:pPr algn="ctr" defTabSz="457154"/>
              <a:r>
                <a:rPr lang="en-US" altLang="zh-CN" sz="1400" dirty="0">
                  <a:solidFill>
                    <a:srgbClr val="FFFFFF">
                      <a:lumMod val="9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keyword</a:t>
              </a:r>
              <a:endParaRPr lang="zh-CN" altLang="en-US" sz="1400" dirty="0">
                <a:solidFill>
                  <a:srgbClr val="FFFFFF">
                    <a:lumMod val="9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3" name="ïšḻïďê-文本框 11"/>
            <p:cNvSpPr txBox="1"/>
            <p:nvPr/>
          </p:nvSpPr>
          <p:spPr>
            <a:xfrm>
              <a:off x="5734362" y="2022936"/>
              <a:ext cx="723276" cy="307777"/>
            </a:xfrm>
            <a:prstGeom prst="rect">
              <a:avLst/>
            </a:prstGeom>
            <a:noFill/>
          </p:spPr>
          <p:txBody>
            <a:bodyPr wrap="none" anchor="ctr">
              <a:normAutofit lnSpcReduction="10000"/>
            </a:bodyPr>
            <a:lstStyle/>
            <a:p>
              <a:pPr algn="ctr" defTabSz="457154"/>
              <a:r>
                <a:rPr lang="en-US" altLang="zh-CN" sz="1400" dirty="0">
                  <a:solidFill>
                    <a:srgbClr val="FFFFFF">
                      <a:lumMod val="9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keyword</a:t>
              </a:r>
              <a:endParaRPr lang="zh-CN" altLang="en-US" sz="1400" dirty="0">
                <a:solidFill>
                  <a:srgbClr val="FFFFFF">
                    <a:lumMod val="9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253545" y="2083001"/>
            <a:ext cx="3616237" cy="926085"/>
            <a:chOff x="7583812" y="3374825"/>
            <a:chExt cx="3044101" cy="926206"/>
          </a:xfrm>
        </p:grpSpPr>
        <p:sp>
          <p:nvSpPr>
            <p:cNvPr id="79" name="矩形 78"/>
            <p:cNvSpPr/>
            <p:nvPr/>
          </p:nvSpPr>
          <p:spPr>
            <a:xfrm>
              <a:off x="7583812" y="3747033"/>
              <a:ext cx="304410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7583812" y="3374825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7253545" y="3048335"/>
            <a:ext cx="3616237" cy="926085"/>
            <a:chOff x="7583812" y="3374825"/>
            <a:chExt cx="3044101" cy="926206"/>
          </a:xfrm>
        </p:grpSpPr>
        <p:sp>
          <p:nvSpPr>
            <p:cNvPr id="82" name="矩形 81"/>
            <p:cNvSpPr/>
            <p:nvPr/>
          </p:nvSpPr>
          <p:spPr>
            <a:xfrm>
              <a:off x="7583812" y="3747033"/>
              <a:ext cx="304410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7583812" y="3374825"/>
              <a:ext cx="2050552" cy="402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253545" y="4013669"/>
            <a:ext cx="3616237" cy="926085"/>
            <a:chOff x="7583812" y="3374825"/>
            <a:chExt cx="3044101" cy="926206"/>
          </a:xfrm>
        </p:grpSpPr>
        <p:sp>
          <p:nvSpPr>
            <p:cNvPr id="85" name="矩形 84"/>
            <p:cNvSpPr/>
            <p:nvPr/>
          </p:nvSpPr>
          <p:spPr>
            <a:xfrm>
              <a:off x="7583812" y="3747033"/>
              <a:ext cx="304410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7583812" y="3374825"/>
              <a:ext cx="2050552" cy="402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253545" y="4985383"/>
            <a:ext cx="3616237" cy="926085"/>
            <a:chOff x="7583812" y="3374825"/>
            <a:chExt cx="3044101" cy="926206"/>
          </a:xfrm>
        </p:grpSpPr>
        <p:sp>
          <p:nvSpPr>
            <p:cNvPr id="88" name="矩形 87"/>
            <p:cNvSpPr/>
            <p:nvPr/>
          </p:nvSpPr>
          <p:spPr>
            <a:xfrm>
              <a:off x="7583812" y="3747033"/>
              <a:ext cx="3044101" cy="55399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5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7583812" y="3374825"/>
              <a:ext cx="2050552" cy="4025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01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AFBE5D61-8E7B-DBC6-C51F-F4835CF2E6E6}"/>
              </a:ext>
            </a:extLst>
          </p:cNvPr>
          <p:cNvSpPr txBox="1"/>
          <p:nvPr/>
        </p:nvSpPr>
        <p:spPr>
          <a:xfrm>
            <a:off x="581748" y="6170075"/>
            <a:ext cx="530627" cy="118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>
              <a:lnSpc>
                <a:spcPct val="200000"/>
              </a:lnSpc>
            </a:pPr>
            <a:r>
              <a:rPr lang="en-US" altLang="zh-CN" sz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PPT</a:t>
            </a:r>
            <a:r>
              <a:rPr lang="zh-CN" altLang="en-US" sz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下载 </a:t>
            </a:r>
            <a:r>
              <a:rPr lang="en-US" altLang="zh-CN" sz="100" dirty="0">
                <a:solidFill>
                  <a:srgbClr val="FFFFFF"/>
                </a:solidFill>
                <a:latin typeface="微软雅黑" panose="020B0503020204020204" pitchFamily="34" charset="-122"/>
                <a:ea typeface="微软雅黑"/>
              </a:rPr>
              <a:t>http://www.1ppt.com/xiazai/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>
            <a:off x="0" y="1241"/>
            <a:ext cx="6467827" cy="6857107"/>
          </a:xfrm>
          <a:prstGeom prst="roundRect">
            <a:avLst>
              <a:gd name="adj" fmla="val 0"/>
            </a:avLst>
          </a:prstGeom>
        </p:spPr>
      </p:pic>
      <p:grpSp>
        <p:nvGrpSpPr>
          <p:cNvPr id="12" name="组合 11"/>
          <p:cNvGrpSpPr/>
          <p:nvPr/>
        </p:nvGrpSpPr>
        <p:grpSpPr>
          <a:xfrm>
            <a:off x="5490151" y="1160874"/>
            <a:ext cx="4794318" cy="1033213"/>
            <a:chOff x="4753444" y="1666789"/>
            <a:chExt cx="4794942" cy="1033348"/>
          </a:xfrm>
        </p:grpSpPr>
        <p:grpSp>
          <p:nvGrpSpPr>
            <p:cNvPr id="10" name="组合 9"/>
            <p:cNvGrpSpPr/>
            <p:nvPr/>
          </p:nvGrpSpPr>
          <p:grpSpPr>
            <a:xfrm>
              <a:off x="5781395" y="1669507"/>
              <a:ext cx="3766991" cy="1030630"/>
              <a:chOff x="6299634" y="1672225"/>
              <a:chExt cx="3766991" cy="1030630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6299634" y="2179567"/>
                <a:ext cx="3766991" cy="5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4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Click here to add content, content to match </a:t>
                </a:r>
                <a:r>
                  <a:rPr lang="en-US" altLang="zh-CN" sz="140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the title. </a:t>
                </a:r>
                <a:endPara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6299634" y="1672225"/>
                <a:ext cx="2145033" cy="52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753444" y="1666789"/>
              <a:ext cx="880440" cy="758999"/>
              <a:chOff x="4753444" y="1666789"/>
              <a:chExt cx="880440" cy="758999"/>
            </a:xfrm>
          </p:grpSpPr>
          <p:sp>
            <p:nvSpPr>
              <p:cNvPr id="5" name="六边形 4"/>
              <p:cNvSpPr/>
              <p:nvPr/>
            </p:nvSpPr>
            <p:spPr>
              <a:xfrm>
                <a:off x="4753444" y="1666789"/>
                <a:ext cx="880440" cy="758999"/>
              </a:xfrm>
              <a:prstGeom prst="hexagon">
                <a:avLst/>
              </a:prstGeom>
              <a:gradFill>
                <a:gsLst>
                  <a:gs pos="0">
                    <a:srgbClr val="D73A36"/>
                  </a:gs>
                  <a:gs pos="100000">
                    <a:srgbClr val="AC2125"/>
                  </a:gs>
                </a:gsLst>
                <a:lin ang="5400000" scaled="1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941833" y="1784678"/>
                <a:ext cx="503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800" b="1" dirty="0">
                    <a:solidFill>
                      <a:srgbClr val="FFFFFF"/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01</a:t>
                </a:r>
                <a:endParaRPr lang="zh-CN" altLang="en-US" sz="2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5490151" y="2420521"/>
            <a:ext cx="4794318" cy="1033213"/>
            <a:chOff x="4753444" y="1666789"/>
            <a:chExt cx="4794942" cy="1033348"/>
          </a:xfrm>
        </p:grpSpPr>
        <p:grpSp>
          <p:nvGrpSpPr>
            <p:cNvPr id="14" name="组合 13"/>
            <p:cNvGrpSpPr/>
            <p:nvPr/>
          </p:nvGrpSpPr>
          <p:grpSpPr>
            <a:xfrm>
              <a:off x="5781395" y="1669507"/>
              <a:ext cx="3766991" cy="1030630"/>
              <a:chOff x="6299634" y="1672225"/>
              <a:chExt cx="3766991" cy="1030630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6299634" y="2179567"/>
                <a:ext cx="3766991" cy="5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4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Click here to add content, content to match </a:t>
                </a:r>
                <a:r>
                  <a:rPr lang="en-US" altLang="zh-CN" sz="140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the title. </a:t>
                </a:r>
                <a:endPara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299634" y="1672225"/>
                <a:ext cx="2145033" cy="52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753444" y="1666789"/>
              <a:ext cx="880440" cy="758999"/>
              <a:chOff x="4753444" y="1666789"/>
              <a:chExt cx="880440" cy="758999"/>
            </a:xfrm>
          </p:grpSpPr>
          <p:sp>
            <p:nvSpPr>
              <p:cNvPr id="16" name="六边形 15"/>
              <p:cNvSpPr/>
              <p:nvPr/>
            </p:nvSpPr>
            <p:spPr>
              <a:xfrm>
                <a:off x="4753444" y="1666789"/>
                <a:ext cx="880440" cy="758999"/>
              </a:xfrm>
              <a:prstGeom prst="hexagon">
                <a:avLst/>
              </a:prstGeom>
              <a:gradFill>
                <a:gsLst>
                  <a:gs pos="0">
                    <a:srgbClr val="D73A36"/>
                  </a:gs>
                  <a:gs pos="100000">
                    <a:srgbClr val="AC2125"/>
                  </a:gs>
                </a:gsLst>
                <a:lin ang="5400000" scaled="1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910573" y="1784678"/>
                <a:ext cx="5661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800" b="1" dirty="0">
                    <a:solidFill>
                      <a:srgbClr val="FFFFFF"/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02</a:t>
                </a:r>
                <a:endParaRPr lang="zh-CN" altLang="en-US" sz="2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490151" y="3680168"/>
            <a:ext cx="4794318" cy="1033213"/>
            <a:chOff x="4753444" y="1666789"/>
            <a:chExt cx="4794942" cy="1033348"/>
          </a:xfrm>
        </p:grpSpPr>
        <p:grpSp>
          <p:nvGrpSpPr>
            <p:cNvPr id="21" name="组合 20"/>
            <p:cNvGrpSpPr/>
            <p:nvPr/>
          </p:nvGrpSpPr>
          <p:grpSpPr>
            <a:xfrm>
              <a:off x="5781395" y="1669507"/>
              <a:ext cx="3766991" cy="1030630"/>
              <a:chOff x="6299634" y="1672225"/>
              <a:chExt cx="3766991" cy="1030630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6299634" y="2179567"/>
                <a:ext cx="3766991" cy="5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4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Click here to add content, content to match </a:t>
                </a:r>
                <a:r>
                  <a:rPr lang="en-US" altLang="zh-CN" sz="140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the title. </a:t>
                </a:r>
                <a:endPara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299634" y="1672225"/>
                <a:ext cx="2145033" cy="52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753444" y="1666789"/>
              <a:ext cx="880440" cy="758999"/>
              <a:chOff x="4753444" y="1666789"/>
              <a:chExt cx="880440" cy="758999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4753444" y="1666789"/>
                <a:ext cx="880440" cy="758999"/>
              </a:xfrm>
              <a:prstGeom prst="hexagon">
                <a:avLst/>
              </a:prstGeom>
              <a:gradFill>
                <a:gsLst>
                  <a:gs pos="0">
                    <a:srgbClr val="D73A36"/>
                  </a:gs>
                  <a:gs pos="100000">
                    <a:srgbClr val="AC2125"/>
                  </a:gs>
                </a:gsLst>
                <a:lin ang="5400000" scaled="1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911375" y="1784678"/>
                <a:ext cx="5645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800" b="1" dirty="0">
                    <a:solidFill>
                      <a:srgbClr val="FFFFFF"/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03</a:t>
                </a:r>
                <a:endParaRPr lang="zh-CN" altLang="en-US" sz="2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490151" y="4939815"/>
            <a:ext cx="4794318" cy="1033213"/>
            <a:chOff x="4753444" y="1666789"/>
            <a:chExt cx="4794942" cy="1033348"/>
          </a:xfrm>
        </p:grpSpPr>
        <p:grpSp>
          <p:nvGrpSpPr>
            <p:cNvPr id="28" name="组合 27"/>
            <p:cNvGrpSpPr/>
            <p:nvPr/>
          </p:nvGrpSpPr>
          <p:grpSpPr>
            <a:xfrm>
              <a:off x="5781395" y="1669507"/>
              <a:ext cx="3766991" cy="1030630"/>
              <a:chOff x="6299634" y="1672225"/>
              <a:chExt cx="3766991" cy="1030630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6299634" y="2179567"/>
                <a:ext cx="3766991" cy="523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140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Click here to add content, content to match </a:t>
                </a:r>
                <a:r>
                  <a:rPr lang="en-US" altLang="zh-CN" sz="140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the title. </a:t>
                </a:r>
                <a:endParaRPr lang="en-US" altLang="zh-CN" sz="140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6299634" y="1672225"/>
                <a:ext cx="2145033" cy="523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/>
                <a:r>
                  <a:rPr lang="en-US" altLang="zh-CN" sz="2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753444" y="1666789"/>
              <a:ext cx="880440" cy="758999"/>
              <a:chOff x="4753444" y="1666789"/>
              <a:chExt cx="880440" cy="758999"/>
            </a:xfrm>
          </p:grpSpPr>
          <p:sp>
            <p:nvSpPr>
              <p:cNvPr id="30" name="六边形 29"/>
              <p:cNvSpPr/>
              <p:nvPr/>
            </p:nvSpPr>
            <p:spPr>
              <a:xfrm>
                <a:off x="4753444" y="1666789"/>
                <a:ext cx="880440" cy="758999"/>
              </a:xfrm>
              <a:prstGeom prst="hexagon">
                <a:avLst/>
              </a:prstGeom>
              <a:gradFill>
                <a:gsLst>
                  <a:gs pos="0">
                    <a:srgbClr val="D73A36"/>
                  </a:gs>
                  <a:gs pos="100000">
                    <a:srgbClr val="AC2125"/>
                  </a:gs>
                </a:gsLst>
                <a:lin ang="5400000" scaled="1"/>
              </a:gra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54"/>
                <a:endParaRPr lang="zh-CN" altLang="en-US"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905764" y="1784678"/>
                <a:ext cx="575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457154"/>
                <a:r>
                  <a:rPr lang="en-US" altLang="zh-CN" sz="2800" b="1" dirty="0">
                    <a:solidFill>
                      <a:srgbClr val="FFFFFF"/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04</a:t>
                </a:r>
                <a:endParaRPr lang="zh-CN" altLang="en-US" sz="2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6" name="文本框 35"/>
          <p:cNvSpPr txBox="1"/>
          <p:nvPr/>
        </p:nvSpPr>
        <p:spPr>
          <a:xfrm rot="5400000">
            <a:off x="1216355" y="3061900"/>
            <a:ext cx="3632125" cy="83088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4800" b="1" dirty="0">
                <a:gradFill>
                  <a:gsLst>
                    <a:gs pos="0">
                      <a:srgbClr val="E53238"/>
                    </a:gs>
                    <a:gs pos="100000">
                      <a:srgbClr val="E53238">
                        <a:lumMod val="75000"/>
                      </a:srgbClr>
                    </a:gs>
                  </a:gsLst>
                  <a:lin ang="5400000" scaled="1"/>
                </a:gradFill>
                <a:latin typeface="印品黑体"/>
                <a:ea typeface="微软雅黑"/>
                <a:cs typeface="+mn-ea"/>
                <a:sym typeface="+mn-lt"/>
              </a:rPr>
              <a:t>CONTENTS</a:t>
            </a:r>
            <a:endParaRPr lang="zh-CN" altLang="en-US" sz="4800" b="1" dirty="0">
              <a:gradFill>
                <a:gsLst>
                  <a:gs pos="0">
                    <a:srgbClr val="E53238"/>
                  </a:gs>
                  <a:gs pos="100000">
                    <a:srgbClr val="E53238">
                      <a:lumMod val="75000"/>
                    </a:srgbClr>
                  </a:gs>
                </a:gsLst>
                <a:lin ang="5400000" scaled="1"/>
              </a:gradFill>
              <a:latin typeface="印品黑体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 flipH="1">
            <a:off x="5717649" y="1241"/>
            <a:ext cx="6467827" cy="6857107"/>
          </a:xfrm>
          <a:prstGeom prst="roundRect">
            <a:avLst>
              <a:gd name="adj" fmla="val 0"/>
            </a:avLst>
          </a:prstGeom>
        </p:spPr>
      </p:pic>
      <p:sp>
        <p:nvSpPr>
          <p:cNvPr id="4" name="文本框 3"/>
          <p:cNvSpPr txBox="1"/>
          <p:nvPr/>
        </p:nvSpPr>
        <p:spPr>
          <a:xfrm>
            <a:off x="3150782" y="4212037"/>
            <a:ext cx="597732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Click here to add content, content to match </a:t>
            </a:r>
            <a:r>
              <a:rPr lang="en-US" altLang="zh-CN" sz="120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the title. </a:t>
            </a:r>
            <a:endParaRPr lang="en-US" altLang="zh-CN" sz="1200" dirty="0">
              <a:solidFill>
                <a:srgbClr val="000000">
                  <a:lumMod val="65000"/>
                  <a:lumOff val="3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1245" y="2299393"/>
            <a:ext cx="29804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57353" y="2289353"/>
            <a:ext cx="1168961" cy="1007724"/>
            <a:chOff x="5490866" y="1159784"/>
            <a:chExt cx="880440" cy="758999"/>
          </a:xfrm>
        </p:grpSpPr>
        <p:sp>
          <p:nvSpPr>
            <p:cNvPr id="7" name="六边形 6"/>
            <p:cNvSpPr/>
            <p:nvPr/>
          </p:nvSpPr>
          <p:spPr>
            <a:xfrm>
              <a:off x="5490866" y="1159784"/>
              <a:ext cx="880440" cy="758999"/>
            </a:xfrm>
            <a:prstGeom prst="hexagon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lang="zh-CN" altLang="en-US" sz="32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30376" y="1277673"/>
              <a:ext cx="601425" cy="5794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44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04</a:t>
              </a:r>
              <a:endParaRPr lang="zh-CN" altLang="en-US" sz="44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121245" y="3127491"/>
            <a:ext cx="48860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11359" y="3303693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1359" y="3712091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7742" y="3303693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97742" y="3712091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24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3" name="9e5e9f80-f70a-4367-865a-f6aeb24cb493"/>
          <p:cNvGrpSpPr>
            <a:grpSpLocks noChangeAspect="1"/>
          </p:cNvGrpSpPr>
          <p:nvPr/>
        </p:nvGrpSpPr>
        <p:grpSpPr>
          <a:xfrm>
            <a:off x="1618511" y="1764836"/>
            <a:ext cx="8916819" cy="4195669"/>
            <a:chOff x="1618722" y="1340768"/>
            <a:chExt cx="8917980" cy="4196215"/>
          </a:xfrm>
        </p:grpSpPr>
        <p:grpSp>
          <p:nvGrpSpPr>
            <p:cNvPr id="4" name="Group 53"/>
            <p:cNvGrpSpPr/>
            <p:nvPr/>
          </p:nvGrpSpPr>
          <p:grpSpPr>
            <a:xfrm>
              <a:off x="1715450" y="1718498"/>
              <a:ext cx="8737857" cy="3386874"/>
              <a:chOff x="-2130469" y="1991215"/>
              <a:chExt cx="8275491" cy="3386874"/>
            </a:xfrm>
          </p:grpSpPr>
          <p:cxnSp>
            <p:nvCxnSpPr>
              <p:cNvPr id="40" name="Straight Connector 94"/>
              <p:cNvCxnSpPr>
                <a:endCxn id="43" idx="0"/>
              </p:cNvCxnSpPr>
              <p:nvPr/>
            </p:nvCxnSpPr>
            <p:spPr>
              <a:xfrm>
                <a:off x="3320122" y="1991215"/>
                <a:ext cx="1978192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95"/>
              <p:cNvCxnSpPr>
                <a:stCxn id="44" idx="0"/>
              </p:cNvCxnSpPr>
              <p:nvPr/>
            </p:nvCxnSpPr>
            <p:spPr>
              <a:xfrm flipV="1">
                <a:off x="-1283761" y="3684651"/>
                <a:ext cx="6579744" cy="1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96"/>
              <p:cNvCxnSpPr>
                <a:stCxn id="44" idx="2"/>
              </p:cNvCxnSpPr>
              <p:nvPr/>
            </p:nvCxnSpPr>
            <p:spPr>
              <a:xfrm flipV="1">
                <a:off x="-1267052" y="5377923"/>
                <a:ext cx="3813493" cy="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c 97"/>
              <p:cNvSpPr/>
              <p:nvPr/>
            </p:nvSpPr>
            <p:spPr>
              <a:xfrm>
                <a:off x="4451606" y="1991215"/>
                <a:ext cx="1693416" cy="1693416"/>
              </a:xfrm>
              <a:prstGeom prst="arc">
                <a:avLst>
                  <a:gd name="adj1" fmla="val 16200000"/>
                  <a:gd name="adj2" fmla="val 546784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4" name="Arc 98"/>
              <p:cNvSpPr/>
              <p:nvPr/>
            </p:nvSpPr>
            <p:spPr>
              <a:xfrm flipH="1">
                <a:off x="-2130469" y="3684652"/>
                <a:ext cx="1693417" cy="1693437"/>
              </a:xfrm>
              <a:prstGeom prst="arc">
                <a:avLst>
                  <a:gd name="adj1" fmla="val 16200000"/>
                  <a:gd name="adj2" fmla="val 5467845"/>
                </a:avLst>
              </a:prstGeom>
              <a:ln w="190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154"/>
                <a:endParaRPr sz="180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5" name="Isosceles Triangle 64"/>
            <p:cNvSpPr/>
            <p:nvPr/>
          </p:nvSpPr>
          <p:spPr>
            <a:xfrm rot="5400000">
              <a:off x="8808761" y="1622102"/>
              <a:ext cx="226831" cy="19554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" name="Isosceles Triangle 65"/>
            <p:cNvSpPr/>
            <p:nvPr/>
          </p:nvSpPr>
          <p:spPr>
            <a:xfrm rot="16200000" flipH="1">
              <a:off x="6044619" y="3308472"/>
              <a:ext cx="226831" cy="19554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" name="Isosceles Triangle 66"/>
            <p:cNvSpPr/>
            <p:nvPr/>
          </p:nvSpPr>
          <p:spPr>
            <a:xfrm rot="5400000">
              <a:off x="6044619" y="4999704"/>
              <a:ext cx="226831" cy="195545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Isosceles Triangle 67"/>
            <p:cNvSpPr/>
            <p:nvPr/>
          </p:nvSpPr>
          <p:spPr>
            <a:xfrm rot="10800000">
              <a:off x="10309871" y="2590831"/>
              <a:ext cx="226831" cy="19554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Isosceles Triangle 68"/>
            <p:cNvSpPr/>
            <p:nvPr/>
          </p:nvSpPr>
          <p:spPr>
            <a:xfrm rot="10800000">
              <a:off x="1618722" y="4406453"/>
              <a:ext cx="226831" cy="19554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Rectangle: Rounded Corners 54"/>
            <p:cNvSpPr/>
            <p:nvPr/>
          </p:nvSpPr>
          <p:spPr>
            <a:xfrm>
              <a:off x="4688982" y="1340768"/>
              <a:ext cx="3349141" cy="8068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Rectangle: Rounded Corners 100"/>
            <p:cNvSpPr/>
            <p:nvPr/>
          </p:nvSpPr>
          <p:spPr>
            <a:xfrm>
              <a:off x="2522008" y="2980324"/>
              <a:ext cx="3349141" cy="8068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Rectangle: Rounded Corners 103"/>
            <p:cNvSpPr/>
            <p:nvPr/>
          </p:nvSpPr>
          <p:spPr>
            <a:xfrm>
              <a:off x="2522008" y="4730132"/>
              <a:ext cx="3349141" cy="8068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Rectangle: Rounded Corners 101"/>
            <p:cNvSpPr/>
            <p:nvPr/>
          </p:nvSpPr>
          <p:spPr>
            <a:xfrm>
              <a:off x="6519751" y="2980324"/>
              <a:ext cx="3349141" cy="8068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5" name="Rectangle: Rounded Corners 106"/>
            <p:cNvSpPr/>
            <p:nvPr/>
          </p:nvSpPr>
          <p:spPr>
            <a:xfrm>
              <a:off x="6519751" y="4730132"/>
              <a:ext cx="3349141" cy="80685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2743497" y="3434425"/>
            <a:ext cx="2904775" cy="7382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0000"/>
              </a:lnSpc>
            </a:pP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 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</a:t>
            </a:r>
          </a:p>
        </p:txBody>
      </p:sp>
      <p:sp>
        <p:nvSpPr>
          <p:cNvPr id="52" name="矩形 51"/>
          <p:cNvSpPr/>
          <p:nvPr/>
        </p:nvSpPr>
        <p:spPr>
          <a:xfrm>
            <a:off x="6708177" y="3434425"/>
            <a:ext cx="2904775" cy="7382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0000"/>
              </a:lnSpc>
            </a:pP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 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</a:t>
            </a:r>
          </a:p>
        </p:txBody>
      </p:sp>
      <p:sp>
        <p:nvSpPr>
          <p:cNvPr id="53" name="矩形 52"/>
          <p:cNvSpPr/>
          <p:nvPr/>
        </p:nvSpPr>
        <p:spPr>
          <a:xfrm>
            <a:off x="2743497" y="5178571"/>
            <a:ext cx="2904775" cy="7382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0000"/>
              </a:lnSpc>
            </a:pP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 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</a:t>
            </a:r>
          </a:p>
        </p:txBody>
      </p:sp>
      <p:sp>
        <p:nvSpPr>
          <p:cNvPr id="54" name="矩形 53"/>
          <p:cNvSpPr/>
          <p:nvPr/>
        </p:nvSpPr>
        <p:spPr>
          <a:xfrm>
            <a:off x="6708177" y="5178571"/>
            <a:ext cx="2904775" cy="7382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0000"/>
              </a:lnSpc>
            </a:pP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 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</a:t>
            </a:r>
          </a:p>
        </p:txBody>
      </p:sp>
      <p:sp>
        <p:nvSpPr>
          <p:cNvPr id="55" name="矩形 54"/>
          <p:cNvSpPr/>
          <p:nvPr/>
        </p:nvSpPr>
        <p:spPr>
          <a:xfrm>
            <a:off x="4910336" y="1803350"/>
            <a:ext cx="2904775" cy="7382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>
              <a:lnSpc>
                <a:spcPct val="120000"/>
              </a:lnSpc>
            </a:pP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 Far </a:t>
            </a:r>
            <a:r>
              <a:rPr lang="en-US" altLang="zh-CN" sz="1200" dirty="0" err="1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far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 away, behind the word mountains,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24" name="文本框 23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2001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3" grpId="0"/>
      <p:bldP spid="54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77" name="îṣḻïḓé">
            <a:extLst>
              <a:ext uri="{FF2B5EF4-FFF2-40B4-BE49-F238E27FC236}">
                <a16:creationId xmlns:a16="http://schemas.microsoft.com/office/drawing/2014/main" id="{4D2510E7-05D5-4A50-8E22-728C47145746}"/>
              </a:ext>
            </a:extLst>
          </p:cNvPr>
          <p:cNvGrpSpPr/>
          <p:nvPr/>
        </p:nvGrpSpPr>
        <p:grpSpPr>
          <a:xfrm>
            <a:off x="7626178" y="1848232"/>
            <a:ext cx="3194043" cy="4184930"/>
            <a:chOff x="1946010" y="1744806"/>
            <a:chExt cx="3262213" cy="4274248"/>
          </a:xfrm>
        </p:grpSpPr>
        <p:grpSp>
          <p:nvGrpSpPr>
            <p:cNvPr id="85" name="íş1idê">
              <a:extLst>
                <a:ext uri="{FF2B5EF4-FFF2-40B4-BE49-F238E27FC236}">
                  <a16:creationId xmlns:a16="http://schemas.microsoft.com/office/drawing/2014/main" id="{B8F4A6A1-7CD2-4624-B7A3-DC73EA4FB5F4}"/>
                </a:ext>
              </a:extLst>
            </p:cNvPr>
            <p:cNvGrpSpPr/>
            <p:nvPr/>
          </p:nvGrpSpPr>
          <p:grpSpPr>
            <a:xfrm>
              <a:off x="1946010" y="1744806"/>
              <a:ext cx="3262213" cy="4061294"/>
              <a:chOff x="1946010" y="1744806"/>
              <a:chExt cx="3262213" cy="4061294"/>
            </a:xfrm>
          </p:grpSpPr>
          <p:grpSp>
            <p:nvGrpSpPr>
              <p:cNvPr id="87" name="iṣḻîďe">
                <a:extLst>
                  <a:ext uri="{FF2B5EF4-FFF2-40B4-BE49-F238E27FC236}">
                    <a16:creationId xmlns:a16="http://schemas.microsoft.com/office/drawing/2014/main" id="{C648293A-7DDC-48CC-910F-2DC783E15F2A}"/>
                  </a:ext>
                </a:extLst>
              </p:cNvPr>
              <p:cNvGrpSpPr/>
              <p:nvPr/>
            </p:nvGrpSpPr>
            <p:grpSpPr>
              <a:xfrm>
                <a:off x="3384646" y="2132856"/>
                <a:ext cx="1823577" cy="3673244"/>
                <a:chOff x="5270882" y="2061548"/>
                <a:chExt cx="1650236" cy="3324083"/>
              </a:xfrm>
            </p:grpSpPr>
            <p:grpSp>
              <p:nvGrpSpPr>
                <p:cNvPr id="99" name="iṥļïḋé">
                  <a:extLst>
                    <a:ext uri="{FF2B5EF4-FFF2-40B4-BE49-F238E27FC236}">
                      <a16:creationId xmlns:a16="http://schemas.microsoft.com/office/drawing/2014/main" id="{8F90AA40-EEAE-40EC-8191-53575430F134}"/>
                    </a:ext>
                  </a:extLst>
                </p:cNvPr>
                <p:cNvGrpSpPr/>
                <p:nvPr/>
              </p:nvGrpSpPr>
              <p:grpSpPr>
                <a:xfrm>
                  <a:off x="5270882" y="2061548"/>
                  <a:ext cx="1650236" cy="3324083"/>
                  <a:chOff x="4822387" y="794461"/>
                  <a:chExt cx="2547217" cy="5130884"/>
                </a:xfrm>
              </p:grpSpPr>
              <p:grpSp>
                <p:nvGrpSpPr>
                  <p:cNvPr id="101" name="í$1iḋe">
                    <a:extLst>
                      <a:ext uri="{FF2B5EF4-FFF2-40B4-BE49-F238E27FC236}">
                        <a16:creationId xmlns:a16="http://schemas.microsoft.com/office/drawing/2014/main" id="{47BAF843-CC8B-4A5B-9D5E-B38734131D1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2387" y="794461"/>
                    <a:ext cx="2547217" cy="5130884"/>
                    <a:chOff x="8853485" y="3998913"/>
                    <a:chExt cx="3106735" cy="6257925"/>
                  </a:xfrm>
                  <a:effectLst/>
                </p:grpSpPr>
                <p:sp>
                  <p:nvSpPr>
                    <p:cNvPr id="103" name="î$1ïdê">
                      <a:extLst>
                        <a:ext uri="{FF2B5EF4-FFF2-40B4-BE49-F238E27FC236}">
                          <a16:creationId xmlns:a16="http://schemas.microsoft.com/office/drawing/2014/main" id="{73583DE2-799B-4CCB-B715-B2BB480B29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853485" y="3998913"/>
                      <a:ext cx="3106735" cy="6257925"/>
                    </a:xfrm>
                    <a:custGeom>
                      <a:avLst/>
                      <a:gdLst>
                        <a:gd name="T0" fmla="*/ 8594 w 8630"/>
                        <a:gd name="T1" fmla="*/ 3320 h 17382"/>
                        <a:gd name="T2" fmla="*/ 8596 w 8630"/>
                        <a:gd name="T3" fmla="*/ 3320 h 17382"/>
                        <a:gd name="T4" fmla="*/ 8629 w 8630"/>
                        <a:gd name="T5" fmla="*/ 3353 h 17382"/>
                        <a:gd name="T6" fmla="*/ 8629 w 8630"/>
                        <a:gd name="T7" fmla="*/ 4419 h 17382"/>
                        <a:gd name="T8" fmla="*/ 8596 w 8630"/>
                        <a:gd name="T9" fmla="*/ 4452 h 17382"/>
                        <a:gd name="T10" fmla="*/ 8594 w 8630"/>
                        <a:gd name="T11" fmla="*/ 4452 h 17382"/>
                        <a:gd name="T12" fmla="*/ 8594 w 8630"/>
                        <a:gd name="T13" fmla="*/ 16371 h 17382"/>
                        <a:gd name="T14" fmla="*/ 7584 w 8630"/>
                        <a:gd name="T15" fmla="*/ 17381 h 17382"/>
                        <a:gd name="T16" fmla="*/ 1043 w 8630"/>
                        <a:gd name="T17" fmla="*/ 17381 h 17382"/>
                        <a:gd name="T18" fmla="*/ 33 w 8630"/>
                        <a:gd name="T19" fmla="*/ 16371 h 17382"/>
                        <a:gd name="T20" fmla="*/ 33 w 8630"/>
                        <a:gd name="T21" fmla="*/ 5859 h 17382"/>
                        <a:gd name="T22" fmla="*/ 33 w 8630"/>
                        <a:gd name="T23" fmla="*/ 5859 h 17382"/>
                        <a:gd name="T24" fmla="*/ 0 w 8630"/>
                        <a:gd name="T25" fmla="*/ 5826 h 17382"/>
                        <a:gd name="T26" fmla="*/ 0 w 8630"/>
                        <a:gd name="T27" fmla="*/ 4760 h 17382"/>
                        <a:gd name="T28" fmla="*/ 33 w 8630"/>
                        <a:gd name="T29" fmla="*/ 4727 h 17382"/>
                        <a:gd name="T30" fmla="*/ 33 w 8630"/>
                        <a:gd name="T31" fmla="*/ 4727 h 17382"/>
                        <a:gd name="T32" fmla="*/ 33 w 8630"/>
                        <a:gd name="T33" fmla="*/ 4452 h 17382"/>
                        <a:gd name="T34" fmla="*/ 33 w 8630"/>
                        <a:gd name="T35" fmla="*/ 4452 h 17382"/>
                        <a:gd name="T36" fmla="*/ 0 w 8630"/>
                        <a:gd name="T37" fmla="*/ 4419 h 17382"/>
                        <a:gd name="T38" fmla="*/ 0 w 8630"/>
                        <a:gd name="T39" fmla="*/ 3353 h 17382"/>
                        <a:gd name="T40" fmla="*/ 33 w 8630"/>
                        <a:gd name="T41" fmla="*/ 3320 h 17382"/>
                        <a:gd name="T42" fmla="*/ 33 w 8630"/>
                        <a:gd name="T43" fmla="*/ 3320 h 17382"/>
                        <a:gd name="T44" fmla="*/ 33 w 8630"/>
                        <a:gd name="T45" fmla="*/ 2704 h 17382"/>
                        <a:gd name="T46" fmla="*/ 33 w 8630"/>
                        <a:gd name="T47" fmla="*/ 2704 h 17382"/>
                        <a:gd name="T48" fmla="*/ 0 w 8630"/>
                        <a:gd name="T49" fmla="*/ 2672 h 17382"/>
                        <a:gd name="T50" fmla="*/ 0 w 8630"/>
                        <a:gd name="T51" fmla="*/ 2075 h 17382"/>
                        <a:gd name="T52" fmla="*/ 33 w 8630"/>
                        <a:gd name="T53" fmla="*/ 2042 h 17382"/>
                        <a:gd name="T54" fmla="*/ 33 w 8630"/>
                        <a:gd name="T55" fmla="*/ 2042 h 17382"/>
                        <a:gd name="T56" fmla="*/ 33 w 8630"/>
                        <a:gd name="T57" fmla="*/ 1010 h 17382"/>
                        <a:gd name="T58" fmla="*/ 1043 w 8630"/>
                        <a:gd name="T59" fmla="*/ 0 h 17382"/>
                        <a:gd name="T60" fmla="*/ 7584 w 8630"/>
                        <a:gd name="T61" fmla="*/ 0 h 17382"/>
                        <a:gd name="T62" fmla="*/ 8594 w 8630"/>
                        <a:gd name="T63" fmla="*/ 1010 h 17382"/>
                        <a:gd name="T64" fmla="*/ 8594 w 8630"/>
                        <a:gd name="T65" fmla="*/ 3320 h 1738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8630"/>
                        <a:gd name="T100" fmla="*/ 0 h 17382"/>
                        <a:gd name="T101" fmla="*/ 8630 w 8630"/>
                        <a:gd name="T102" fmla="*/ 17382 h 1738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8630" h="17382">
                          <a:moveTo>
                            <a:pt x="8594" y="3320"/>
                          </a:moveTo>
                          <a:lnTo>
                            <a:pt x="8596" y="3320"/>
                          </a:lnTo>
                          <a:cubicBezTo>
                            <a:pt x="8614" y="3320"/>
                            <a:pt x="8629" y="3335"/>
                            <a:pt x="8629" y="3353"/>
                          </a:cubicBezTo>
                          <a:lnTo>
                            <a:pt x="8629" y="4419"/>
                          </a:lnTo>
                          <a:cubicBezTo>
                            <a:pt x="8629" y="4438"/>
                            <a:pt x="8614" y="4452"/>
                            <a:pt x="8596" y="4452"/>
                          </a:cubicBezTo>
                          <a:lnTo>
                            <a:pt x="8594" y="4452"/>
                          </a:lnTo>
                          <a:lnTo>
                            <a:pt x="8594" y="16371"/>
                          </a:lnTo>
                          <a:cubicBezTo>
                            <a:pt x="8594" y="16928"/>
                            <a:pt x="8141" y="17381"/>
                            <a:pt x="7584" y="17381"/>
                          </a:cubicBezTo>
                          <a:lnTo>
                            <a:pt x="1043" y="17381"/>
                          </a:lnTo>
                          <a:cubicBezTo>
                            <a:pt x="487" y="17381"/>
                            <a:pt x="33" y="16928"/>
                            <a:pt x="33" y="16371"/>
                          </a:cubicBezTo>
                          <a:lnTo>
                            <a:pt x="33" y="5859"/>
                          </a:lnTo>
                          <a:cubicBezTo>
                            <a:pt x="15" y="5859"/>
                            <a:pt x="0" y="5844"/>
                            <a:pt x="0" y="5826"/>
                          </a:cubicBezTo>
                          <a:lnTo>
                            <a:pt x="0" y="4760"/>
                          </a:lnTo>
                          <a:cubicBezTo>
                            <a:pt x="0" y="4741"/>
                            <a:pt x="15" y="4727"/>
                            <a:pt x="33" y="4727"/>
                          </a:cubicBezTo>
                          <a:lnTo>
                            <a:pt x="33" y="4452"/>
                          </a:lnTo>
                          <a:cubicBezTo>
                            <a:pt x="15" y="4452"/>
                            <a:pt x="0" y="4438"/>
                            <a:pt x="0" y="4419"/>
                          </a:cubicBezTo>
                          <a:lnTo>
                            <a:pt x="0" y="3353"/>
                          </a:lnTo>
                          <a:cubicBezTo>
                            <a:pt x="0" y="3335"/>
                            <a:pt x="15" y="3320"/>
                            <a:pt x="33" y="3320"/>
                          </a:cubicBezTo>
                          <a:lnTo>
                            <a:pt x="33" y="2704"/>
                          </a:lnTo>
                          <a:cubicBezTo>
                            <a:pt x="15" y="2704"/>
                            <a:pt x="0" y="2690"/>
                            <a:pt x="0" y="2672"/>
                          </a:cubicBezTo>
                          <a:lnTo>
                            <a:pt x="0" y="2075"/>
                          </a:lnTo>
                          <a:cubicBezTo>
                            <a:pt x="0" y="2057"/>
                            <a:pt x="15" y="2042"/>
                            <a:pt x="33" y="2042"/>
                          </a:cubicBezTo>
                          <a:lnTo>
                            <a:pt x="33" y="1010"/>
                          </a:lnTo>
                          <a:cubicBezTo>
                            <a:pt x="33" y="453"/>
                            <a:pt x="487" y="0"/>
                            <a:pt x="1043" y="0"/>
                          </a:cubicBezTo>
                          <a:lnTo>
                            <a:pt x="7584" y="0"/>
                          </a:lnTo>
                          <a:cubicBezTo>
                            <a:pt x="8141" y="0"/>
                            <a:pt x="8594" y="453"/>
                            <a:pt x="8594" y="1010"/>
                          </a:cubicBezTo>
                          <a:lnTo>
                            <a:pt x="8594" y="3320"/>
                          </a:lnTo>
                        </a:path>
                      </a:pathLst>
                    </a:custGeom>
                    <a:solidFill>
                      <a:schemeClr val="tx2">
                        <a:lumMod val="5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4" name="iṧ1iḋê">
                      <a:extLst>
                        <a:ext uri="{FF2B5EF4-FFF2-40B4-BE49-F238E27FC236}">
                          <a16:creationId xmlns:a16="http://schemas.microsoft.com/office/drawing/2014/main" id="{490DDA99-9718-47B3-A790-FE35EE4EBC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888413" y="4021138"/>
                      <a:ext cx="3036887" cy="6211887"/>
                    </a:xfrm>
                    <a:custGeom>
                      <a:avLst/>
                      <a:gdLst>
                        <a:gd name="T0" fmla="*/ 947 w 8436"/>
                        <a:gd name="T1" fmla="*/ 17255 h 17256"/>
                        <a:gd name="T2" fmla="*/ 0 w 8436"/>
                        <a:gd name="T3" fmla="*/ 16308 h 17256"/>
                        <a:gd name="T4" fmla="*/ 0 w 8436"/>
                        <a:gd name="T5" fmla="*/ 947 h 17256"/>
                        <a:gd name="T6" fmla="*/ 947 w 8436"/>
                        <a:gd name="T7" fmla="*/ 0 h 17256"/>
                        <a:gd name="T8" fmla="*/ 7488 w 8436"/>
                        <a:gd name="T9" fmla="*/ 0 h 17256"/>
                        <a:gd name="T10" fmla="*/ 8435 w 8436"/>
                        <a:gd name="T11" fmla="*/ 947 h 17256"/>
                        <a:gd name="T12" fmla="*/ 8435 w 8436"/>
                        <a:gd name="T13" fmla="*/ 16308 h 17256"/>
                        <a:gd name="T14" fmla="*/ 7488 w 8436"/>
                        <a:gd name="T15" fmla="*/ 17255 h 17256"/>
                        <a:gd name="T16" fmla="*/ 947 w 8436"/>
                        <a:gd name="T17" fmla="*/ 17255 h 1725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436"/>
                        <a:gd name="T28" fmla="*/ 0 h 17256"/>
                        <a:gd name="T29" fmla="*/ 8436 w 8436"/>
                        <a:gd name="T30" fmla="*/ 17256 h 1725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436" h="17256">
                          <a:moveTo>
                            <a:pt x="947" y="17255"/>
                          </a:moveTo>
                          <a:cubicBezTo>
                            <a:pt x="425" y="17255"/>
                            <a:pt x="0" y="16831"/>
                            <a:pt x="0" y="16308"/>
                          </a:cubicBezTo>
                          <a:lnTo>
                            <a:pt x="0" y="947"/>
                          </a:lnTo>
                          <a:cubicBezTo>
                            <a:pt x="0" y="425"/>
                            <a:pt x="425" y="0"/>
                            <a:pt x="947" y="0"/>
                          </a:cubicBezTo>
                          <a:lnTo>
                            <a:pt x="7488" y="0"/>
                          </a:lnTo>
                          <a:cubicBezTo>
                            <a:pt x="8010" y="0"/>
                            <a:pt x="8435" y="425"/>
                            <a:pt x="8435" y="947"/>
                          </a:cubicBezTo>
                          <a:lnTo>
                            <a:pt x="8435" y="16308"/>
                          </a:lnTo>
                          <a:cubicBezTo>
                            <a:pt x="8435" y="16831"/>
                            <a:pt x="8010" y="17255"/>
                            <a:pt x="7488" y="17255"/>
                          </a:cubicBezTo>
                          <a:lnTo>
                            <a:pt x="947" y="17255"/>
                          </a:lnTo>
                        </a:path>
                      </a:pathLst>
                    </a:custGeom>
                    <a:solidFill>
                      <a:schemeClr val="tx2">
                        <a:lumMod val="5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5" name="iş1íḑe">
                      <a:extLst>
                        <a:ext uri="{FF2B5EF4-FFF2-40B4-BE49-F238E27FC236}">
                          <a16:creationId xmlns:a16="http://schemas.microsoft.com/office/drawing/2014/main" id="{805C7C7E-99E4-47DB-9747-62FF2FC7F9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25050" y="4337050"/>
                      <a:ext cx="93663" cy="93663"/>
                    </a:xfrm>
                    <a:custGeom>
                      <a:avLst/>
                      <a:gdLst>
                        <a:gd name="T0" fmla="*/ 130 w 260"/>
                        <a:gd name="T1" fmla="*/ 260 h 261"/>
                        <a:gd name="T2" fmla="*/ 0 w 260"/>
                        <a:gd name="T3" fmla="*/ 130 h 261"/>
                        <a:gd name="T4" fmla="*/ 130 w 260"/>
                        <a:gd name="T5" fmla="*/ 0 h 261"/>
                        <a:gd name="T6" fmla="*/ 259 w 260"/>
                        <a:gd name="T7" fmla="*/ 130 h 261"/>
                        <a:gd name="T8" fmla="*/ 130 w 260"/>
                        <a:gd name="T9" fmla="*/ 260 h 2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0"/>
                        <a:gd name="T16" fmla="*/ 0 h 261"/>
                        <a:gd name="T17" fmla="*/ 260 w 260"/>
                        <a:gd name="T18" fmla="*/ 261 h 2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0" h="261">
                          <a:moveTo>
                            <a:pt x="130" y="260"/>
                          </a:moveTo>
                          <a:cubicBezTo>
                            <a:pt x="58" y="260"/>
                            <a:pt x="0" y="202"/>
                            <a:pt x="0" y="130"/>
                          </a:cubicBezTo>
                          <a:cubicBezTo>
                            <a:pt x="0" y="58"/>
                            <a:pt x="58" y="0"/>
                            <a:pt x="130" y="0"/>
                          </a:cubicBezTo>
                          <a:cubicBezTo>
                            <a:pt x="201" y="0"/>
                            <a:pt x="259" y="58"/>
                            <a:pt x="259" y="130"/>
                          </a:cubicBezTo>
                          <a:cubicBezTo>
                            <a:pt x="259" y="202"/>
                            <a:pt x="201" y="260"/>
                            <a:pt x="130" y="26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6" name="ïŝlîḑe">
                      <a:extLst>
                        <a:ext uri="{FF2B5EF4-FFF2-40B4-BE49-F238E27FC236}">
                          <a16:creationId xmlns:a16="http://schemas.microsoft.com/office/drawing/2014/main" id="{CE97CE0B-4CF5-4032-822C-D7F1073B1D7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369550" y="4167188"/>
                      <a:ext cx="68263" cy="68262"/>
                    </a:xfrm>
                    <a:custGeom>
                      <a:avLst/>
                      <a:gdLst>
                        <a:gd name="T0" fmla="*/ 95 w 191"/>
                        <a:gd name="T1" fmla="*/ 190 h 191"/>
                        <a:gd name="T2" fmla="*/ 0 w 191"/>
                        <a:gd name="T3" fmla="*/ 95 h 191"/>
                        <a:gd name="T4" fmla="*/ 95 w 191"/>
                        <a:gd name="T5" fmla="*/ 0 h 191"/>
                        <a:gd name="T6" fmla="*/ 190 w 191"/>
                        <a:gd name="T7" fmla="*/ 95 h 191"/>
                        <a:gd name="T8" fmla="*/ 95 w 191"/>
                        <a:gd name="T9" fmla="*/ 190 h 1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1"/>
                        <a:gd name="T16" fmla="*/ 0 h 191"/>
                        <a:gd name="T17" fmla="*/ 191 w 191"/>
                        <a:gd name="T18" fmla="*/ 191 h 1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1" h="191">
                          <a:moveTo>
                            <a:pt x="95" y="190"/>
                          </a:moveTo>
                          <a:cubicBezTo>
                            <a:pt x="42" y="190"/>
                            <a:pt x="0" y="147"/>
                            <a:pt x="0" y="95"/>
                          </a:cubicBezTo>
                          <a:cubicBezTo>
                            <a:pt x="0" y="43"/>
                            <a:pt x="42" y="0"/>
                            <a:pt x="95" y="0"/>
                          </a:cubicBezTo>
                          <a:cubicBezTo>
                            <a:pt x="147" y="0"/>
                            <a:pt x="190" y="43"/>
                            <a:pt x="190" y="95"/>
                          </a:cubicBezTo>
                          <a:cubicBezTo>
                            <a:pt x="190" y="147"/>
                            <a:pt x="147" y="190"/>
                            <a:pt x="95" y="19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7" name="íṥļïḑé">
                      <a:extLst>
                        <a:ext uri="{FF2B5EF4-FFF2-40B4-BE49-F238E27FC236}">
                          <a16:creationId xmlns:a16="http://schemas.microsoft.com/office/drawing/2014/main" id="{D6EB327B-753E-4D2B-A45A-44487A7F58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85400" y="4362450"/>
                      <a:ext cx="434975" cy="46038"/>
                    </a:xfrm>
                    <a:custGeom>
                      <a:avLst/>
                      <a:gdLst>
                        <a:gd name="T0" fmla="*/ 1143 w 1209"/>
                        <a:gd name="T1" fmla="*/ 129 h 130"/>
                        <a:gd name="T2" fmla="*/ 64 w 1209"/>
                        <a:gd name="T3" fmla="*/ 129 h 130"/>
                        <a:gd name="T4" fmla="*/ 0 w 1209"/>
                        <a:gd name="T5" fmla="*/ 65 h 130"/>
                        <a:gd name="T6" fmla="*/ 64 w 1209"/>
                        <a:gd name="T7" fmla="*/ 0 h 130"/>
                        <a:gd name="T8" fmla="*/ 1143 w 1209"/>
                        <a:gd name="T9" fmla="*/ 0 h 130"/>
                        <a:gd name="T10" fmla="*/ 1208 w 1209"/>
                        <a:gd name="T11" fmla="*/ 65 h 130"/>
                        <a:gd name="T12" fmla="*/ 1143 w 1209"/>
                        <a:gd name="T13" fmla="*/ 129 h 1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09"/>
                        <a:gd name="T22" fmla="*/ 0 h 130"/>
                        <a:gd name="T23" fmla="*/ 1209 w 1209"/>
                        <a:gd name="T24" fmla="*/ 130 h 1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09" h="130">
                          <a:moveTo>
                            <a:pt x="1143" y="129"/>
                          </a:moveTo>
                          <a:lnTo>
                            <a:pt x="64" y="129"/>
                          </a:lnTo>
                          <a:cubicBezTo>
                            <a:pt x="29" y="129"/>
                            <a:pt x="0" y="100"/>
                            <a:pt x="0" y="65"/>
                          </a:cubicBezTo>
                          <a:cubicBezTo>
                            <a:pt x="0" y="29"/>
                            <a:pt x="29" y="0"/>
                            <a:pt x="64" y="0"/>
                          </a:cubicBezTo>
                          <a:lnTo>
                            <a:pt x="1143" y="0"/>
                          </a:lnTo>
                          <a:cubicBezTo>
                            <a:pt x="1179" y="0"/>
                            <a:pt x="1208" y="29"/>
                            <a:pt x="1208" y="65"/>
                          </a:cubicBezTo>
                          <a:cubicBezTo>
                            <a:pt x="1208" y="100"/>
                            <a:pt x="1179" y="129"/>
                            <a:pt x="1143" y="129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108" name="ïşľïḋê">
                      <a:extLst>
                        <a:ext uri="{FF2B5EF4-FFF2-40B4-BE49-F238E27FC236}">
                          <a16:creationId xmlns:a16="http://schemas.microsoft.com/office/drawing/2014/main" id="{CEEACB1E-8B09-4A25-82EA-906F7CE19E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90163" y="9671050"/>
                      <a:ext cx="427037" cy="427038"/>
                    </a:xfrm>
                    <a:custGeom>
                      <a:avLst/>
                      <a:gdLst>
                        <a:gd name="T0" fmla="*/ 84 w 1187"/>
                        <a:gd name="T1" fmla="*/ 593 h 1186"/>
                        <a:gd name="T2" fmla="*/ 593 w 1187"/>
                        <a:gd name="T3" fmla="*/ 1102 h 1186"/>
                        <a:gd name="T4" fmla="*/ 1102 w 1187"/>
                        <a:gd name="T5" fmla="*/ 593 h 1186"/>
                        <a:gd name="T6" fmla="*/ 593 w 1187"/>
                        <a:gd name="T7" fmla="*/ 83 h 1186"/>
                        <a:gd name="T8" fmla="*/ 84 w 1187"/>
                        <a:gd name="T9" fmla="*/ 593 h 1186"/>
                        <a:gd name="T10" fmla="*/ 0 w 1187"/>
                        <a:gd name="T11" fmla="*/ 593 h 1186"/>
                        <a:gd name="T12" fmla="*/ 593 w 1187"/>
                        <a:gd name="T13" fmla="*/ 0 h 1186"/>
                        <a:gd name="T14" fmla="*/ 1186 w 1187"/>
                        <a:gd name="T15" fmla="*/ 593 h 1186"/>
                        <a:gd name="T16" fmla="*/ 593 w 1187"/>
                        <a:gd name="T17" fmla="*/ 1185 h 1186"/>
                        <a:gd name="T18" fmla="*/ 0 w 1187"/>
                        <a:gd name="T19" fmla="*/ 593 h 118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87"/>
                        <a:gd name="T31" fmla="*/ 0 h 1186"/>
                        <a:gd name="T32" fmla="*/ 1187 w 1187"/>
                        <a:gd name="T33" fmla="*/ 1186 h 118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87" h="1186">
                          <a:moveTo>
                            <a:pt x="84" y="593"/>
                          </a:moveTo>
                          <a:cubicBezTo>
                            <a:pt x="84" y="874"/>
                            <a:pt x="312" y="1102"/>
                            <a:pt x="593" y="1102"/>
                          </a:cubicBezTo>
                          <a:cubicBezTo>
                            <a:pt x="874" y="1102"/>
                            <a:pt x="1102" y="874"/>
                            <a:pt x="1102" y="593"/>
                          </a:cubicBezTo>
                          <a:cubicBezTo>
                            <a:pt x="1102" y="312"/>
                            <a:pt x="874" y="83"/>
                            <a:pt x="593" y="83"/>
                          </a:cubicBezTo>
                          <a:cubicBezTo>
                            <a:pt x="312" y="83"/>
                            <a:pt x="84" y="312"/>
                            <a:pt x="84" y="593"/>
                          </a:cubicBezTo>
                          <a:close/>
                          <a:moveTo>
                            <a:pt x="0" y="593"/>
                          </a:moveTo>
                          <a:cubicBezTo>
                            <a:pt x="0" y="266"/>
                            <a:pt x="266" y="0"/>
                            <a:pt x="593" y="0"/>
                          </a:cubicBezTo>
                          <a:cubicBezTo>
                            <a:pt x="920" y="0"/>
                            <a:pt x="1186" y="266"/>
                            <a:pt x="1186" y="593"/>
                          </a:cubicBezTo>
                          <a:cubicBezTo>
                            <a:pt x="1186" y="920"/>
                            <a:pt x="920" y="1185"/>
                            <a:pt x="593" y="1185"/>
                          </a:cubicBezTo>
                          <a:cubicBezTo>
                            <a:pt x="266" y="1185"/>
                            <a:pt x="0" y="920"/>
                            <a:pt x="0" y="5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102" name="îśḻíḍè">
                    <a:extLst>
                      <a:ext uri="{FF2B5EF4-FFF2-40B4-BE49-F238E27FC236}">
                        <a16:creationId xmlns:a16="http://schemas.microsoft.com/office/drawing/2014/main" id="{52B5EE7F-23B3-48B2-B3DB-7B48183F1FAF}"/>
                      </a:ext>
                    </a:extLst>
                  </p:cNvPr>
                  <p:cNvSpPr/>
                  <p:nvPr/>
                </p:nvSpPr>
                <p:spPr>
                  <a:xfrm>
                    <a:off x="4944083" y="1234401"/>
                    <a:ext cx="2303835" cy="4087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54"/>
                    <a:endParaRPr lang="zh-CN" altLang="en-US" sz="1800">
                      <a:solidFill>
                        <a:srgbClr val="FFFFFF"/>
                      </a:solidFill>
                      <a:latin typeface="印品黑体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00" name="ïṣľíḍe">
                  <a:extLst>
                    <a:ext uri="{FF2B5EF4-FFF2-40B4-BE49-F238E27FC236}">
                      <a16:creationId xmlns:a16="http://schemas.microsoft.com/office/drawing/2014/main" id="{A88E103A-5067-47A8-99C9-FF334B638787}"/>
                    </a:ext>
                  </a:extLst>
                </p:cNvPr>
                <p:cNvSpPr/>
                <p:nvPr/>
              </p:nvSpPr>
              <p:spPr bwMode="auto">
                <a:xfrm>
                  <a:off x="5349724" y="2338088"/>
                  <a:ext cx="1492559" cy="2656278"/>
                </a:xfrm>
                <a:prstGeom prst="rect">
                  <a:avLst/>
                </a:prstGeom>
                <a:blipFill>
                  <a:blip r:embed="rId4">
                    <a:grayscl/>
                  </a:blip>
                  <a:srcRect/>
                  <a:stretch>
                    <a:fillRect l="-84185" r="-82871"/>
                  </a:stretch>
                </a:blip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1428" tIns="45714" rIns="91428" bIns="45714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09"/>
                  <a:endParaRPr lang="zh-CN" altLang="en-US" sz="2800" b="1" dirty="0">
                    <a:solidFill>
                      <a:srgbClr val="FFFFFF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8" name="iŝ1idè">
                <a:extLst>
                  <a:ext uri="{FF2B5EF4-FFF2-40B4-BE49-F238E27FC236}">
                    <a16:creationId xmlns:a16="http://schemas.microsoft.com/office/drawing/2014/main" id="{5C44ADE4-65F1-46FA-B808-4AFCB03D6D87}"/>
                  </a:ext>
                </a:extLst>
              </p:cNvPr>
              <p:cNvGrpSpPr/>
              <p:nvPr/>
            </p:nvGrpSpPr>
            <p:grpSpPr>
              <a:xfrm>
                <a:off x="1946010" y="1744806"/>
                <a:ext cx="2016224" cy="4061294"/>
                <a:chOff x="5270882" y="2061548"/>
                <a:chExt cx="1650236" cy="3324083"/>
              </a:xfrm>
            </p:grpSpPr>
            <p:grpSp>
              <p:nvGrpSpPr>
                <p:cNvPr id="89" name="íṩliḍê">
                  <a:extLst>
                    <a:ext uri="{FF2B5EF4-FFF2-40B4-BE49-F238E27FC236}">
                      <a16:creationId xmlns:a16="http://schemas.microsoft.com/office/drawing/2014/main" id="{88E51860-0485-4953-BBCB-FFBD86546BCE}"/>
                    </a:ext>
                  </a:extLst>
                </p:cNvPr>
                <p:cNvGrpSpPr/>
                <p:nvPr/>
              </p:nvGrpSpPr>
              <p:grpSpPr>
                <a:xfrm>
                  <a:off x="5270882" y="2061548"/>
                  <a:ext cx="1650236" cy="3324083"/>
                  <a:chOff x="4822387" y="794461"/>
                  <a:chExt cx="2547217" cy="5130884"/>
                </a:xfrm>
              </p:grpSpPr>
              <p:grpSp>
                <p:nvGrpSpPr>
                  <p:cNvPr id="91" name="íṧľïḋe">
                    <a:extLst>
                      <a:ext uri="{FF2B5EF4-FFF2-40B4-BE49-F238E27FC236}">
                        <a16:creationId xmlns:a16="http://schemas.microsoft.com/office/drawing/2014/main" id="{FA5938F1-B063-4312-AB5A-ACA9C60A1C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22387" y="794461"/>
                    <a:ext cx="2547217" cy="5130884"/>
                    <a:chOff x="8853485" y="3998913"/>
                    <a:chExt cx="3106735" cy="6257925"/>
                  </a:xfrm>
                  <a:effectLst/>
                </p:grpSpPr>
                <p:sp>
                  <p:nvSpPr>
                    <p:cNvPr id="93" name="isḻiḑè">
                      <a:extLst>
                        <a:ext uri="{FF2B5EF4-FFF2-40B4-BE49-F238E27FC236}">
                          <a16:creationId xmlns:a16="http://schemas.microsoft.com/office/drawing/2014/main" id="{63678147-70FC-43B9-900C-2AFC83E7DFD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853485" y="3998913"/>
                      <a:ext cx="3106735" cy="6257925"/>
                    </a:xfrm>
                    <a:custGeom>
                      <a:avLst/>
                      <a:gdLst>
                        <a:gd name="T0" fmla="*/ 8594 w 8630"/>
                        <a:gd name="T1" fmla="*/ 3320 h 17382"/>
                        <a:gd name="T2" fmla="*/ 8596 w 8630"/>
                        <a:gd name="T3" fmla="*/ 3320 h 17382"/>
                        <a:gd name="T4" fmla="*/ 8629 w 8630"/>
                        <a:gd name="T5" fmla="*/ 3353 h 17382"/>
                        <a:gd name="T6" fmla="*/ 8629 w 8630"/>
                        <a:gd name="T7" fmla="*/ 4419 h 17382"/>
                        <a:gd name="T8" fmla="*/ 8596 w 8630"/>
                        <a:gd name="T9" fmla="*/ 4452 h 17382"/>
                        <a:gd name="T10" fmla="*/ 8594 w 8630"/>
                        <a:gd name="T11" fmla="*/ 4452 h 17382"/>
                        <a:gd name="T12" fmla="*/ 8594 w 8630"/>
                        <a:gd name="T13" fmla="*/ 16371 h 17382"/>
                        <a:gd name="T14" fmla="*/ 7584 w 8630"/>
                        <a:gd name="T15" fmla="*/ 17381 h 17382"/>
                        <a:gd name="T16" fmla="*/ 1043 w 8630"/>
                        <a:gd name="T17" fmla="*/ 17381 h 17382"/>
                        <a:gd name="T18" fmla="*/ 33 w 8630"/>
                        <a:gd name="T19" fmla="*/ 16371 h 17382"/>
                        <a:gd name="T20" fmla="*/ 33 w 8630"/>
                        <a:gd name="T21" fmla="*/ 5859 h 17382"/>
                        <a:gd name="T22" fmla="*/ 33 w 8630"/>
                        <a:gd name="T23" fmla="*/ 5859 h 17382"/>
                        <a:gd name="T24" fmla="*/ 0 w 8630"/>
                        <a:gd name="T25" fmla="*/ 5826 h 17382"/>
                        <a:gd name="T26" fmla="*/ 0 w 8630"/>
                        <a:gd name="T27" fmla="*/ 4760 h 17382"/>
                        <a:gd name="T28" fmla="*/ 33 w 8630"/>
                        <a:gd name="T29" fmla="*/ 4727 h 17382"/>
                        <a:gd name="T30" fmla="*/ 33 w 8630"/>
                        <a:gd name="T31" fmla="*/ 4727 h 17382"/>
                        <a:gd name="T32" fmla="*/ 33 w 8630"/>
                        <a:gd name="T33" fmla="*/ 4452 h 17382"/>
                        <a:gd name="T34" fmla="*/ 33 w 8630"/>
                        <a:gd name="T35" fmla="*/ 4452 h 17382"/>
                        <a:gd name="T36" fmla="*/ 0 w 8630"/>
                        <a:gd name="T37" fmla="*/ 4419 h 17382"/>
                        <a:gd name="T38" fmla="*/ 0 w 8630"/>
                        <a:gd name="T39" fmla="*/ 3353 h 17382"/>
                        <a:gd name="T40" fmla="*/ 33 w 8630"/>
                        <a:gd name="T41" fmla="*/ 3320 h 17382"/>
                        <a:gd name="T42" fmla="*/ 33 w 8630"/>
                        <a:gd name="T43" fmla="*/ 3320 h 17382"/>
                        <a:gd name="T44" fmla="*/ 33 w 8630"/>
                        <a:gd name="T45" fmla="*/ 2704 h 17382"/>
                        <a:gd name="T46" fmla="*/ 33 w 8630"/>
                        <a:gd name="T47" fmla="*/ 2704 h 17382"/>
                        <a:gd name="T48" fmla="*/ 0 w 8630"/>
                        <a:gd name="T49" fmla="*/ 2672 h 17382"/>
                        <a:gd name="T50" fmla="*/ 0 w 8630"/>
                        <a:gd name="T51" fmla="*/ 2075 h 17382"/>
                        <a:gd name="T52" fmla="*/ 33 w 8630"/>
                        <a:gd name="T53" fmla="*/ 2042 h 17382"/>
                        <a:gd name="T54" fmla="*/ 33 w 8630"/>
                        <a:gd name="T55" fmla="*/ 2042 h 17382"/>
                        <a:gd name="T56" fmla="*/ 33 w 8630"/>
                        <a:gd name="T57" fmla="*/ 1010 h 17382"/>
                        <a:gd name="T58" fmla="*/ 1043 w 8630"/>
                        <a:gd name="T59" fmla="*/ 0 h 17382"/>
                        <a:gd name="T60" fmla="*/ 7584 w 8630"/>
                        <a:gd name="T61" fmla="*/ 0 h 17382"/>
                        <a:gd name="T62" fmla="*/ 8594 w 8630"/>
                        <a:gd name="T63" fmla="*/ 1010 h 17382"/>
                        <a:gd name="T64" fmla="*/ 8594 w 8630"/>
                        <a:gd name="T65" fmla="*/ 3320 h 17382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8630"/>
                        <a:gd name="T100" fmla="*/ 0 h 17382"/>
                        <a:gd name="T101" fmla="*/ 8630 w 8630"/>
                        <a:gd name="T102" fmla="*/ 17382 h 17382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8630" h="17382">
                          <a:moveTo>
                            <a:pt x="8594" y="3320"/>
                          </a:moveTo>
                          <a:lnTo>
                            <a:pt x="8596" y="3320"/>
                          </a:lnTo>
                          <a:cubicBezTo>
                            <a:pt x="8614" y="3320"/>
                            <a:pt x="8629" y="3335"/>
                            <a:pt x="8629" y="3353"/>
                          </a:cubicBezTo>
                          <a:lnTo>
                            <a:pt x="8629" y="4419"/>
                          </a:lnTo>
                          <a:cubicBezTo>
                            <a:pt x="8629" y="4438"/>
                            <a:pt x="8614" y="4452"/>
                            <a:pt x="8596" y="4452"/>
                          </a:cubicBezTo>
                          <a:lnTo>
                            <a:pt x="8594" y="4452"/>
                          </a:lnTo>
                          <a:lnTo>
                            <a:pt x="8594" y="16371"/>
                          </a:lnTo>
                          <a:cubicBezTo>
                            <a:pt x="8594" y="16928"/>
                            <a:pt x="8141" y="17381"/>
                            <a:pt x="7584" y="17381"/>
                          </a:cubicBezTo>
                          <a:lnTo>
                            <a:pt x="1043" y="17381"/>
                          </a:lnTo>
                          <a:cubicBezTo>
                            <a:pt x="487" y="17381"/>
                            <a:pt x="33" y="16928"/>
                            <a:pt x="33" y="16371"/>
                          </a:cubicBezTo>
                          <a:lnTo>
                            <a:pt x="33" y="5859"/>
                          </a:lnTo>
                          <a:cubicBezTo>
                            <a:pt x="15" y="5859"/>
                            <a:pt x="0" y="5844"/>
                            <a:pt x="0" y="5826"/>
                          </a:cubicBezTo>
                          <a:lnTo>
                            <a:pt x="0" y="4760"/>
                          </a:lnTo>
                          <a:cubicBezTo>
                            <a:pt x="0" y="4741"/>
                            <a:pt x="15" y="4727"/>
                            <a:pt x="33" y="4727"/>
                          </a:cubicBezTo>
                          <a:lnTo>
                            <a:pt x="33" y="4452"/>
                          </a:lnTo>
                          <a:cubicBezTo>
                            <a:pt x="15" y="4452"/>
                            <a:pt x="0" y="4438"/>
                            <a:pt x="0" y="4419"/>
                          </a:cubicBezTo>
                          <a:lnTo>
                            <a:pt x="0" y="3353"/>
                          </a:lnTo>
                          <a:cubicBezTo>
                            <a:pt x="0" y="3335"/>
                            <a:pt x="15" y="3320"/>
                            <a:pt x="33" y="3320"/>
                          </a:cubicBezTo>
                          <a:lnTo>
                            <a:pt x="33" y="2704"/>
                          </a:lnTo>
                          <a:cubicBezTo>
                            <a:pt x="15" y="2704"/>
                            <a:pt x="0" y="2690"/>
                            <a:pt x="0" y="2672"/>
                          </a:cubicBezTo>
                          <a:lnTo>
                            <a:pt x="0" y="2075"/>
                          </a:lnTo>
                          <a:cubicBezTo>
                            <a:pt x="0" y="2057"/>
                            <a:pt x="15" y="2042"/>
                            <a:pt x="33" y="2042"/>
                          </a:cubicBezTo>
                          <a:lnTo>
                            <a:pt x="33" y="1010"/>
                          </a:lnTo>
                          <a:cubicBezTo>
                            <a:pt x="33" y="453"/>
                            <a:pt x="487" y="0"/>
                            <a:pt x="1043" y="0"/>
                          </a:cubicBezTo>
                          <a:lnTo>
                            <a:pt x="7584" y="0"/>
                          </a:lnTo>
                          <a:cubicBezTo>
                            <a:pt x="8141" y="0"/>
                            <a:pt x="8594" y="453"/>
                            <a:pt x="8594" y="1010"/>
                          </a:cubicBezTo>
                          <a:lnTo>
                            <a:pt x="8594" y="3320"/>
                          </a:lnTo>
                        </a:path>
                      </a:pathLst>
                    </a:custGeom>
                    <a:solidFill>
                      <a:schemeClr val="tx2">
                        <a:lumMod val="5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4" name="íşļïḍé">
                      <a:extLst>
                        <a:ext uri="{FF2B5EF4-FFF2-40B4-BE49-F238E27FC236}">
                          <a16:creationId xmlns:a16="http://schemas.microsoft.com/office/drawing/2014/main" id="{2491508F-346B-4175-8857-31D462FA09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888413" y="4021138"/>
                      <a:ext cx="3036887" cy="6211887"/>
                    </a:xfrm>
                    <a:custGeom>
                      <a:avLst/>
                      <a:gdLst>
                        <a:gd name="T0" fmla="*/ 947 w 8436"/>
                        <a:gd name="T1" fmla="*/ 17255 h 17256"/>
                        <a:gd name="T2" fmla="*/ 0 w 8436"/>
                        <a:gd name="T3" fmla="*/ 16308 h 17256"/>
                        <a:gd name="T4" fmla="*/ 0 w 8436"/>
                        <a:gd name="T5" fmla="*/ 947 h 17256"/>
                        <a:gd name="T6" fmla="*/ 947 w 8436"/>
                        <a:gd name="T7" fmla="*/ 0 h 17256"/>
                        <a:gd name="T8" fmla="*/ 7488 w 8436"/>
                        <a:gd name="T9" fmla="*/ 0 h 17256"/>
                        <a:gd name="T10" fmla="*/ 8435 w 8436"/>
                        <a:gd name="T11" fmla="*/ 947 h 17256"/>
                        <a:gd name="T12" fmla="*/ 8435 w 8436"/>
                        <a:gd name="T13" fmla="*/ 16308 h 17256"/>
                        <a:gd name="T14" fmla="*/ 7488 w 8436"/>
                        <a:gd name="T15" fmla="*/ 17255 h 17256"/>
                        <a:gd name="T16" fmla="*/ 947 w 8436"/>
                        <a:gd name="T17" fmla="*/ 17255 h 1725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436"/>
                        <a:gd name="T28" fmla="*/ 0 h 17256"/>
                        <a:gd name="T29" fmla="*/ 8436 w 8436"/>
                        <a:gd name="T30" fmla="*/ 17256 h 1725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436" h="17256">
                          <a:moveTo>
                            <a:pt x="947" y="17255"/>
                          </a:moveTo>
                          <a:cubicBezTo>
                            <a:pt x="425" y="17255"/>
                            <a:pt x="0" y="16831"/>
                            <a:pt x="0" y="16308"/>
                          </a:cubicBezTo>
                          <a:lnTo>
                            <a:pt x="0" y="947"/>
                          </a:lnTo>
                          <a:cubicBezTo>
                            <a:pt x="0" y="425"/>
                            <a:pt x="425" y="0"/>
                            <a:pt x="947" y="0"/>
                          </a:cubicBezTo>
                          <a:lnTo>
                            <a:pt x="7488" y="0"/>
                          </a:lnTo>
                          <a:cubicBezTo>
                            <a:pt x="8010" y="0"/>
                            <a:pt x="8435" y="425"/>
                            <a:pt x="8435" y="947"/>
                          </a:cubicBezTo>
                          <a:lnTo>
                            <a:pt x="8435" y="16308"/>
                          </a:lnTo>
                          <a:cubicBezTo>
                            <a:pt x="8435" y="16831"/>
                            <a:pt x="8010" y="17255"/>
                            <a:pt x="7488" y="17255"/>
                          </a:cubicBezTo>
                          <a:lnTo>
                            <a:pt x="947" y="17255"/>
                          </a:lnTo>
                        </a:path>
                      </a:pathLst>
                    </a:custGeom>
                    <a:solidFill>
                      <a:schemeClr val="tx2">
                        <a:lumMod val="50000"/>
                      </a:scheme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5" name="íṡlíḋè">
                      <a:extLst>
                        <a:ext uri="{FF2B5EF4-FFF2-40B4-BE49-F238E27FC236}">
                          <a16:creationId xmlns:a16="http://schemas.microsoft.com/office/drawing/2014/main" id="{D156E642-542C-4A52-AFCF-20C84CBDB8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925050" y="4337050"/>
                      <a:ext cx="93663" cy="93663"/>
                    </a:xfrm>
                    <a:custGeom>
                      <a:avLst/>
                      <a:gdLst>
                        <a:gd name="T0" fmla="*/ 130 w 260"/>
                        <a:gd name="T1" fmla="*/ 260 h 261"/>
                        <a:gd name="T2" fmla="*/ 0 w 260"/>
                        <a:gd name="T3" fmla="*/ 130 h 261"/>
                        <a:gd name="T4" fmla="*/ 130 w 260"/>
                        <a:gd name="T5" fmla="*/ 0 h 261"/>
                        <a:gd name="T6" fmla="*/ 259 w 260"/>
                        <a:gd name="T7" fmla="*/ 130 h 261"/>
                        <a:gd name="T8" fmla="*/ 130 w 260"/>
                        <a:gd name="T9" fmla="*/ 260 h 26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0"/>
                        <a:gd name="T16" fmla="*/ 0 h 261"/>
                        <a:gd name="T17" fmla="*/ 260 w 260"/>
                        <a:gd name="T18" fmla="*/ 261 h 26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0" h="261">
                          <a:moveTo>
                            <a:pt x="130" y="260"/>
                          </a:moveTo>
                          <a:cubicBezTo>
                            <a:pt x="58" y="260"/>
                            <a:pt x="0" y="202"/>
                            <a:pt x="0" y="130"/>
                          </a:cubicBezTo>
                          <a:cubicBezTo>
                            <a:pt x="0" y="58"/>
                            <a:pt x="58" y="0"/>
                            <a:pt x="130" y="0"/>
                          </a:cubicBezTo>
                          <a:cubicBezTo>
                            <a:pt x="201" y="0"/>
                            <a:pt x="259" y="58"/>
                            <a:pt x="259" y="130"/>
                          </a:cubicBezTo>
                          <a:cubicBezTo>
                            <a:pt x="259" y="202"/>
                            <a:pt x="201" y="260"/>
                            <a:pt x="130" y="26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6" name="íśḷiďè">
                      <a:extLst>
                        <a:ext uri="{FF2B5EF4-FFF2-40B4-BE49-F238E27FC236}">
                          <a16:creationId xmlns:a16="http://schemas.microsoft.com/office/drawing/2014/main" id="{C51A1FFB-4C1B-4A1E-ACEC-15B71271A6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369550" y="4167188"/>
                      <a:ext cx="68263" cy="68262"/>
                    </a:xfrm>
                    <a:custGeom>
                      <a:avLst/>
                      <a:gdLst>
                        <a:gd name="T0" fmla="*/ 95 w 191"/>
                        <a:gd name="T1" fmla="*/ 190 h 191"/>
                        <a:gd name="T2" fmla="*/ 0 w 191"/>
                        <a:gd name="T3" fmla="*/ 95 h 191"/>
                        <a:gd name="T4" fmla="*/ 95 w 191"/>
                        <a:gd name="T5" fmla="*/ 0 h 191"/>
                        <a:gd name="T6" fmla="*/ 190 w 191"/>
                        <a:gd name="T7" fmla="*/ 95 h 191"/>
                        <a:gd name="T8" fmla="*/ 95 w 191"/>
                        <a:gd name="T9" fmla="*/ 190 h 1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1"/>
                        <a:gd name="T16" fmla="*/ 0 h 191"/>
                        <a:gd name="T17" fmla="*/ 191 w 191"/>
                        <a:gd name="T18" fmla="*/ 191 h 1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1" h="191">
                          <a:moveTo>
                            <a:pt x="95" y="190"/>
                          </a:moveTo>
                          <a:cubicBezTo>
                            <a:pt x="42" y="190"/>
                            <a:pt x="0" y="147"/>
                            <a:pt x="0" y="95"/>
                          </a:cubicBezTo>
                          <a:cubicBezTo>
                            <a:pt x="0" y="43"/>
                            <a:pt x="42" y="0"/>
                            <a:pt x="95" y="0"/>
                          </a:cubicBezTo>
                          <a:cubicBezTo>
                            <a:pt x="147" y="0"/>
                            <a:pt x="190" y="43"/>
                            <a:pt x="190" y="95"/>
                          </a:cubicBezTo>
                          <a:cubicBezTo>
                            <a:pt x="190" y="147"/>
                            <a:pt x="147" y="190"/>
                            <a:pt x="95" y="19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7" name="iślîḑê">
                      <a:extLst>
                        <a:ext uri="{FF2B5EF4-FFF2-40B4-BE49-F238E27FC236}">
                          <a16:creationId xmlns:a16="http://schemas.microsoft.com/office/drawing/2014/main" id="{0D2301B4-3906-40E4-A70A-181C8BE430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85400" y="4362450"/>
                      <a:ext cx="434975" cy="46038"/>
                    </a:xfrm>
                    <a:custGeom>
                      <a:avLst/>
                      <a:gdLst>
                        <a:gd name="T0" fmla="*/ 1143 w 1209"/>
                        <a:gd name="T1" fmla="*/ 129 h 130"/>
                        <a:gd name="T2" fmla="*/ 64 w 1209"/>
                        <a:gd name="T3" fmla="*/ 129 h 130"/>
                        <a:gd name="T4" fmla="*/ 0 w 1209"/>
                        <a:gd name="T5" fmla="*/ 65 h 130"/>
                        <a:gd name="T6" fmla="*/ 64 w 1209"/>
                        <a:gd name="T7" fmla="*/ 0 h 130"/>
                        <a:gd name="T8" fmla="*/ 1143 w 1209"/>
                        <a:gd name="T9" fmla="*/ 0 h 130"/>
                        <a:gd name="T10" fmla="*/ 1208 w 1209"/>
                        <a:gd name="T11" fmla="*/ 65 h 130"/>
                        <a:gd name="T12" fmla="*/ 1143 w 1209"/>
                        <a:gd name="T13" fmla="*/ 129 h 13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209"/>
                        <a:gd name="T22" fmla="*/ 0 h 130"/>
                        <a:gd name="T23" fmla="*/ 1209 w 1209"/>
                        <a:gd name="T24" fmla="*/ 130 h 13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209" h="130">
                          <a:moveTo>
                            <a:pt x="1143" y="129"/>
                          </a:moveTo>
                          <a:lnTo>
                            <a:pt x="64" y="129"/>
                          </a:lnTo>
                          <a:cubicBezTo>
                            <a:pt x="29" y="129"/>
                            <a:pt x="0" y="100"/>
                            <a:pt x="0" y="65"/>
                          </a:cubicBezTo>
                          <a:cubicBezTo>
                            <a:pt x="0" y="29"/>
                            <a:pt x="29" y="0"/>
                            <a:pt x="64" y="0"/>
                          </a:cubicBezTo>
                          <a:lnTo>
                            <a:pt x="1143" y="0"/>
                          </a:lnTo>
                          <a:cubicBezTo>
                            <a:pt x="1179" y="0"/>
                            <a:pt x="1208" y="29"/>
                            <a:pt x="1208" y="65"/>
                          </a:cubicBezTo>
                          <a:cubicBezTo>
                            <a:pt x="1208" y="100"/>
                            <a:pt x="1179" y="129"/>
                            <a:pt x="1143" y="129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98" name="ïş1íḑè">
                      <a:extLst>
                        <a:ext uri="{FF2B5EF4-FFF2-40B4-BE49-F238E27FC236}">
                          <a16:creationId xmlns:a16="http://schemas.microsoft.com/office/drawing/2014/main" id="{6F1999B6-9ABD-4823-9DC6-A8FB2AED67E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90163" y="9671050"/>
                      <a:ext cx="427037" cy="427038"/>
                    </a:xfrm>
                    <a:custGeom>
                      <a:avLst/>
                      <a:gdLst>
                        <a:gd name="T0" fmla="*/ 84 w 1187"/>
                        <a:gd name="T1" fmla="*/ 593 h 1186"/>
                        <a:gd name="T2" fmla="*/ 593 w 1187"/>
                        <a:gd name="T3" fmla="*/ 1102 h 1186"/>
                        <a:gd name="T4" fmla="*/ 1102 w 1187"/>
                        <a:gd name="T5" fmla="*/ 593 h 1186"/>
                        <a:gd name="T6" fmla="*/ 593 w 1187"/>
                        <a:gd name="T7" fmla="*/ 83 h 1186"/>
                        <a:gd name="T8" fmla="*/ 84 w 1187"/>
                        <a:gd name="T9" fmla="*/ 593 h 1186"/>
                        <a:gd name="T10" fmla="*/ 0 w 1187"/>
                        <a:gd name="T11" fmla="*/ 593 h 1186"/>
                        <a:gd name="T12" fmla="*/ 593 w 1187"/>
                        <a:gd name="T13" fmla="*/ 0 h 1186"/>
                        <a:gd name="T14" fmla="*/ 1186 w 1187"/>
                        <a:gd name="T15" fmla="*/ 593 h 1186"/>
                        <a:gd name="T16" fmla="*/ 593 w 1187"/>
                        <a:gd name="T17" fmla="*/ 1185 h 1186"/>
                        <a:gd name="T18" fmla="*/ 0 w 1187"/>
                        <a:gd name="T19" fmla="*/ 593 h 118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87"/>
                        <a:gd name="T31" fmla="*/ 0 h 1186"/>
                        <a:gd name="T32" fmla="*/ 1187 w 1187"/>
                        <a:gd name="T33" fmla="*/ 1186 h 118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87" h="1186">
                          <a:moveTo>
                            <a:pt x="84" y="593"/>
                          </a:moveTo>
                          <a:cubicBezTo>
                            <a:pt x="84" y="874"/>
                            <a:pt x="312" y="1102"/>
                            <a:pt x="593" y="1102"/>
                          </a:cubicBezTo>
                          <a:cubicBezTo>
                            <a:pt x="874" y="1102"/>
                            <a:pt x="1102" y="874"/>
                            <a:pt x="1102" y="593"/>
                          </a:cubicBezTo>
                          <a:cubicBezTo>
                            <a:pt x="1102" y="312"/>
                            <a:pt x="874" y="83"/>
                            <a:pt x="593" y="83"/>
                          </a:cubicBezTo>
                          <a:cubicBezTo>
                            <a:pt x="312" y="83"/>
                            <a:pt x="84" y="312"/>
                            <a:pt x="84" y="593"/>
                          </a:cubicBezTo>
                          <a:close/>
                          <a:moveTo>
                            <a:pt x="0" y="593"/>
                          </a:moveTo>
                          <a:cubicBezTo>
                            <a:pt x="0" y="266"/>
                            <a:pt x="266" y="0"/>
                            <a:pt x="593" y="0"/>
                          </a:cubicBezTo>
                          <a:cubicBezTo>
                            <a:pt x="920" y="0"/>
                            <a:pt x="1186" y="266"/>
                            <a:pt x="1186" y="593"/>
                          </a:cubicBezTo>
                          <a:cubicBezTo>
                            <a:pt x="1186" y="920"/>
                            <a:pt x="920" y="1185"/>
                            <a:pt x="593" y="1185"/>
                          </a:cubicBezTo>
                          <a:cubicBezTo>
                            <a:pt x="266" y="1185"/>
                            <a:pt x="0" y="920"/>
                            <a:pt x="0" y="593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>
                          <a:solidFill>
                            <a:srgbClr val="000000"/>
                          </a:solidFill>
                          <a:bevel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457154"/>
                      <a:endParaRPr lang="en-US" sz="1800">
                        <a:solidFill>
                          <a:srgbClr val="000000"/>
                        </a:solidFill>
                        <a:latin typeface="印品黑体"/>
                        <a:ea typeface="微软雅黑"/>
                        <a:cs typeface="+mn-ea"/>
                        <a:sym typeface="+mn-lt"/>
                      </a:endParaRPr>
                    </a:p>
                  </p:txBody>
                </p:sp>
              </p:grpSp>
              <p:sp>
                <p:nvSpPr>
                  <p:cNvPr id="92" name="îšľiḍè">
                    <a:extLst>
                      <a:ext uri="{FF2B5EF4-FFF2-40B4-BE49-F238E27FC236}">
                        <a16:creationId xmlns:a16="http://schemas.microsoft.com/office/drawing/2014/main" id="{610EF346-6F89-4774-A5BD-B6EB8822BA19}"/>
                      </a:ext>
                    </a:extLst>
                  </p:cNvPr>
                  <p:cNvSpPr/>
                  <p:nvPr/>
                </p:nvSpPr>
                <p:spPr>
                  <a:xfrm>
                    <a:off x="4944083" y="1234401"/>
                    <a:ext cx="2303835" cy="408700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154"/>
                    <a:endParaRPr lang="zh-CN" altLang="en-US" sz="1800">
                      <a:solidFill>
                        <a:srgbClr val="FFFFFF"/>
                      </a:solidFill>
                      <a:latin typeface="印品黑体"/>
                      <a:ea typeface="微软雅黑"/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90" name="íšḻídê">
                  <a:extLst>
                    <a:ext uri="{FF2B5EF4-FFF2-40B4-BE49-F238E27FC236}">
                      <a16:creationId xmlns:a16="http://schemas.microsoft.com/office/drawing/2014/main" id="{5C7A8EB7-AFF0-4CE5-AB67-E78CE351DD83}"/>
                    </a:ext>
                  </a:extLst>
                </p:cNvPr>
                <p:cNvSpPr/>
                <p:nvPr/>
              </p:nvSpPr>
              <p:spPr bwMode="auto">
                <a:xfrm>
                  <a:off x="5349724" y="2338088"/>
                  <a:ext cx="1492559" cy="2656278"/>
                </a:xfrm>
                <a:prstGeom prst="rect">
                  <a:avLst/>
                </a:prstGeom>
                <a:blipFill>
                  <a:blip r:embed="rId5">
                    <a:grayscl/>
                  </a:blip>
                  <a:srcRect/>
                  <a:stretch>
                    <a:fillRect l="-84598" r="-83401"/>
                  </a:stretch>
                </a:blipFill>
                <a:ln w="6350" cap="flat" cmpd="sng" algn="ctr">
                  <a:noFill/>
                  <a:prstDash val="solid"/>
                  <a:miter lim="800000"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none" lIns="91428" tIns="45714" rIns="91428" bIns="45714" numCol="1" spcCol="0" rtlCol="0" fromWordArt="0" anchor="ctr" anchorCtr="0" forceAA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914309"/>
                  <a:endParaRPr lang="zh-CN" altLang="en-US" sz="2800" b="1" dirty="0">
                    <a:solidFill>
                      <a:srgbClr val="FFFFFF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6" name="iṩľide">
              <a:extLst>
                <a:ext uri="{FF2B5EF4-FFF2-40B4-BE49-F238E27FC236}">
                  <a16:creationId xmlns:a16="http://schemas.microsoft.com/office/drawing/2014/main" id="{62913A2E-13F9-496A-A67E-7992D05F1B4E}"/>
                </a:ext>
              </a:extLst>
            </p:cNvPr>
            <p:cNvSpPr/>
            <p:nvPr/>
          </p:nvSpPr>
          <p:spPr>
            <a:xfrm>
              <a:off x="2369786" y="5973335"/>
              <a:ext cx="2414661" cy="457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09"/>
              <a:endParaRPr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2113554" y="2185051"/>
            <a:ext cx="4197558" cy="1062269"/>
            <a:chOff x="1085273" y="2349127"/>
            <a:chExt cx="4198105" cy="1062407"/>
          </a:xfrm>
        </p:grpSpPr>
        <p:sp>
          <p:nvSpPr>
            <p:cNvPr id="109" name="文本框 108"/>
            <p:cNvSpPr txBox="1"/>
            <p:nvPr/>
          </p:nvSpPr>
          <p:spPr>
            <a:xfrm>
              <a:off x="1085274" y="2349127"/>
              <a:ext cx="419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1085273" y="2687681"/>
              <a:ext cx="3820213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</a:t>
              </a:r>
              <a:r>
                <a:rPr lang="en-US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the title. , </a:t>
              </a: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or print the presentation and make it into a film to be used in a wider field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2113554" y="4110494"/>
            <a:ext cx="4197558" cy="1062269"/>
            <a:chOff x="1085273" y="2349127"/>
            <a:chExt cx="4198105" cy="1062407"/>
          </a:xfrm>
        </p:grpSpPr>
        <p:sp>
          <p:nvSpPr>
            <p:cNvPr id="113" name="文本框 112"/>
            <p:cNvSpPr txBox="1"/>
            <p:nvPr/>
          </p:nvSpPr>
          <p:spPr>
            <a:xfrm>
              <a:off x="1085274" y="2349127"/>
              <a:ext cx="4198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1085273" y="2687681"/>
              <a:ext cx="3820213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</a:t>
              </a:r>
              <a:r>
                <a:rPr lang="en-US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the title. , </a:t>
              </a: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or print the presentation and make it into a film to be used in a wider field</a:t>
              </a:r>
            </a:p>
          </p:txBody>
        </p:sp>
      </p:grpSp>
      <p:cxnSp>
        <p:nvCxnSpPr>
          <p:cNvPr id="116" name="直接连接符 115"/>
          <p:cNvCxnSpPr/>
          <p:nvPr/>
        </p:nvCxnSpPr>
        <p:spPr>
          <a:xfrm>
            <a:off x="2179340" y="3668150"/>
            <a:ext cx="48510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2179340" y="5593593"/>
            <a:ext cx="485106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椭圆 117"/>
          <p:cNvSpPr/>
          <p:nvPr/>
        </p:nvSpPr>
        <p:spPr>
          <a:xfrm>
            <a:off x="1559655" y="2159679"/>
            <a:ext cx="471786" cy="471786"/>
          </a:xfrm>
          <a:prstGeom prst="ellipse">
            <a:avLst/>
          </a:pr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21" name="椭圆 118"/>
          <p:cNvSpPr/>
          <p:nvPr/>
        </p:nvSpPr>
        <p:spPr>
          <a:xfrm>
            <a:off x="1651678" y="2251918"/>
            <a:ext cx="287739" cy="287305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1559655" y="4077129"/>
            <a:ext cx="471786" cy="471786"/>
          </a:xfrm>
          <a:prstGeom prst="ellipse">
            <a:avLst/>
          </a:pr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24" name="椭圆 118"/>
          <p:cNvSpPr/>
          <p:nvPr/>
        </p:nvSpPr>
        <p:spPr>
          <a:xfrm>
            <a:off x="1680226" y="4197875"/>
            <a:ext cx="230644" cy="230294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154"/>
            <a:endParaRPr lang="zh-CN" altLang="en-US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41" name="文本框 40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4284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21" grpId="0" animBg="1"/>
      <p:bldP spid="122" grpId="0" animBg="1"/>
      <p:bldP spid="1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63" name="组合 62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64" name="文本框 63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66" name="图片 6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4" name="iṧliḍê">
            <a:extLst>
              <a:ext uri="{FF2B5EF4-FFF2-40B4-BE49-F238E27FC236}">
                <a16:creationId xmlns:a16="http://schemas.microsoft.com/office/drawing/2014/main" id="{FE0E53CE-0E6B-41BA-A516-585EC3E6CC22}"/>
              </a:ext>
            </a:extLst>
          </p:cNvPr>
          <p:cNvGrpSpPr/>
          <p:nvPr/>
        </p:nvGrpSpPr>
        <p:grpSpPr>
          <a:xfrm>
            <a:off x="6832747" y="1674631"/>
            <a:ext cx="3927903" cy="4154994"/>
            <a:chOff x="6117963" y="532336"/>
            <a:chExt cx="5143339" cy="5440699"/>
          </a:xfrm>
        </p:grpSpPr>
        <p:grpSp>
          <p:nvGrpSpPr>
            <p:cNvPr id="18" name="îṩ1ïḍè">
              <a:extLst>
                <a:ext uri="{FF2B5EF4-FFF2-40B4-BE49-F238E27FC236}">
                  <a16:creationId xmlns:a16="http://schemas.microsoft.com/office/drawing/2014/main" id="{37A3BF73-6DA5-44C5-9E0C-4F1E165E954B}"/>
                </a:ext>
              </a:extLst>
            </p:cNvPr>
            <p:cNvGrpSpPr/>
            <p:nvPr/>
          </p:nvGrpSpPr>
          <p:grpSpPr>
            <a:xfrm>
              <a:off x="6938861" y="1925074"/>
              <a:ext cx="4322441" cy="4047961"/>
              <a:chOff x="7133415" y="1668270"/>
              <a:chExt cx="4322441" cy="4047961"/>
            </a:xfrm>
            <a:effectLst/>
          </p:grpSpPr>
          <p:grpSp>
            <p:nvGrpSpPr>
              <p:cNvPr id="46" name="ïš1îḋê">
                <a:extLst>
                  <a:ext uri="{FF2B5EF4-FFF2-40B4-BE49-F238E27FC236}">
                    <a16:creationId xmlns:a16="http://schemas.microsoft.com/office/drawing/2014/main" id="{FCCCC11B-627A-477A-8E9A-2F38BC65DD7A}"/>
                  </a:ext>
                </a:extLst>
              </p:cNvPr>
              <p:cNvGrpSpPr/>
              <p:nvPr/>
            </p:nvGrpSpPr>
            <p:grpSpPr>
              <a:xfrm>
                <a:off x="7133415" y="2987835"/>
                <a:ext cx="4322441" cy="2728396"/>
                <a:chOff x="1685115" y="3521460"/>
                <a:chExt cx="4322441" cy="2728396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59" name="îs1îḓe">
                  <a:extLst>
                    <a:ext uri="{FF2B5EF4-FFF2-40B4-BE49-F238E27FC236}">
                      <a16:creationId xmlns:a16="http://schemas.microsoft.com/office/drawing/2014/main" id="{A7B75DAC-C36A-4F34-8AA4-88714506BD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5886" y="4199156"/>
                  <a:ext cx="2081670" cy="2050700"/>
                </a:xfrm>
                <a:custGeom>
                  <a:avLst/>
                  <a:gdLst>
                    <a:gd name="T0" fmla="*/ 3577 w 3638"/>
                    <a:gd name="T1" fmla="*/ 3090 h 3585"/>
                    <a:gd name="T2" fmla="*/ 3555 w 3638"/>
                    <a:gd name="T3" fmla="*/ 3072 h 3585"/>
                    <a:gd name="T4" fmla="*/ 3556 w 3638"/>
                    <a:gd name="T5" fmla="*/ 3071 h 3585"/>
                    <a:gd name="T6" fmla="*/ 468 w 3638"/>
                    <a:gd name="T7" fmla="*/ 0 h 3585"/>
                    <a:gd name="T8" fmla="*/ 0 w 3638"/>
                    <a:gd name="T9" fmla="*/ 470 h 3585"/>
                    <a:gd name="T10" fmla="*/ 3062 w 3638"/>
                    <a:gd name="T11" fmla="*/ 3516 h 3585"/>
                    <a:gd name="T12" fmla="*/ 3067 w 3638"/>
                    <a:gd name="T13" fmla="*/ 3522 h 3585"/>
                    <a:gd name="T14" fmla="*/ 3084 w 3638"/>
                    <a:gd name="T15" fmla="*/ 3537 h 3585"/>
                    <a:gd name="T16" fmla="*/ 3088 w 3638"/>
                    <a:gd name="T17" fmla="*/ 3541 h 3585"/>
                    <a:gd name="T18" fmla="*/ 3088 w 3638"/>
                    <a:gd name="T19" fmla="*/ 3540 h 3585"/>
                    <a:gd name="T20" fmla="*/ 3432 w 3638"/>
                    <a:gd name="T21" fmla="*/ 3436 h 3585"/>
                    <a:gd name="T22" fmla="*/ 3577 w 3638"/>
                    <a:gd name="T23" fmla="*/ 309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38" h="3585">
                      <a:moveTo>
                        <a:pt x="3577" y="3090"/>
                      </a:moveTo>
                      <a:cubicBezTo>
                        <a:pt x="3570" y="3083"/>
                        <a:pt x="3563" y="3077"/>
                        <a:pt x="3555" y="3072"/>
                      </a:cubicBezTo>
                      <a:cubicBezTo>
                        <a:pt x="3556" y="3071"/>
                        <a:pt x="3556" y="3071"/>
                        <a:pt x="3556" y="3071"/>
                      </a:cubicBezTo>
                      <a:cubicBezTo>
                        <a:pt x="468" y="0"/>
                        <a:pt x="468" y="0"/>
                        <a:pt x="468" y="0"/>
                      </a:cubicBez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3062" y="3516"/>
                        <a:pt x="3062" y="3516"/>
                        <a:pt x="3062" y="3516"/>
                      </a:cubicBezTo>
                      <a:cubicBezTo>
                        <a:pt x="3064" y="3518"/>
                        <a:pt x="3065" y="3520"/>
                        <a:pt x="3067" y="3522"/>
                      </a:cubicBezTo>
                      <a:cubicBezTo>
                        <a:pt x="3072" y="3528"/>
                        <a:pt x="3078" y="3533"/>
                        <a:pt x="3084" y="3537"/>
                      </a:cubicBezTo>
                      <a:cubicBezTo>
                        <a:pt x="3088" y="3541"/>
                        <a:pt x="3088" y="3541"/>
                        <a:pt x="3088" y="3541"/>
                      </a:cubicBezTo>
                      <a:cubicBezTo>
                        <a:pt x="3088" y="3540"/>
                        <a:pt x="3088" y="3540"/>
                        <a:pt x="3088" y="3540"/>
                      </a:cubicBezTo>
                      <a:cubicBezTo>
                        <a:pt x="3160" y="3585"/>
                        <a:pt x="3305" y="3544"/>
                        <a:pt x="3432" y="3436"/>
                      </a:cubicBezTo>
                      <a:cubicBezTo>
                        <a:pt x="3573" y="3317"/>
                        <a:pt x="3638" y="3162"/>
                        <a:pt x="3577" y="30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îṧḷïďè">
                  <a:extLst>
                    <a:ext uri="{FF2B5EF4-FFF2-40B4-BE49-F238E27FC236}">
                      <a16:creationId xmlns:a16="http://schemas.microsoft.com/office/drawing/2014/main" id="{B11C6DFA-4C23-4098-820A-DFB591CB0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5115" y="4199156"/>
                  <a:ext cx="2081063" cy="2050700"/>
                </a:xfrm>
                <a:custGeom>
                  <a:avLst/>
                  <a:gdLst>
                    <a:gd name="T0" fmla="*/ 3637 w 3637"/>
                    <a:gd name="T1" fmla="*/ 470 h 3585"/>
                    <a:gd name="T2" fmla="*/ 3169 w 3637"/>
                    <a:gd name="T3" fmla="*/ 0 h 3585"/>
                    <a:gd name="T4" fmla="*/ 82 w 3637"/>
                    <a:gd name="T5" fmla="*/ 3071 h 3585"/>
                    <a:gd name="T6" fmla="*/ 83 w 3637"/>
                    <a:gd name="T7" fmla="*/ 3072 h 3585"/>
                    <a:gd name="T8" fmla="*/ 61 w 3637"/>
                    <a:gd name="T9" fmla="*/ 3090 h 3585"/>
                    <a:gd name="T10" fmla="*/ 205 w 3637"/>
                    <a:gd name="T11" fmla="*/ 3436 h 3585"/>
                    <a:gd name="T12" fmla="*/ 549 w 3637"/>
                    <a:gd name="T13" fmla="*/ 3540 h 3585"/>
                    <a:gd name="T14" fmla="*/ 550 w 3637"/>
                    <a:gd name="T15" fmla="*/ 3541 h 3585"/>
                    <a:gd name="T16" fmla="*/ 553 w 3637"/>
                    <a:gd name="T17" fmla="*/ 3537 h 3585"/>
                    <a:gd name="T18" fmla="*/ 570 w 3637"/>
                    <a:gd name="T19" fmla="*/ 3522 h 3585"/>
                    <a:gd name="T20" fmla="*/ 575 w 3637"/>
                    <a:gd name="T21" fmla="*/ 3516 h 3585"/>
                    <a:gd name="T22" fmla="*/ 3637 w 3637"/>
                    <a:gd name="T23" fmla="*/ 470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37" h="3585">
                      <a:moveTo>
                        <a:pt x="3637" y="470"/>
                      </a:moveTo>
                      <a:cubicBezTo>
                        <a:pt x="3169" y="0"/>
                        <a:pt x="3169" y="0"/>
                        <a:pt x="3169" y="0"/>
                      </a:cubicBezTo>
                      <a:cubicBezTo>
                        <a:pt x="82" y="3071"/>
                        <a:pt x="82" y="3071"/>
                        <a:pt x="82" y="3071"/>
                      </a:cubicBezTo>
                      <a:cubicBezTo>
                        <a:pt x="83" y="3072"/>
                        <a:pt x="83" y="3072"/>
                        <a:pt x="83" y="3072"/>
                      </a:cubicBezTo>
                      <a:cubicBezTo>
                        <a:pt x="74" y="3077"/>
                        <a:pt x="67" y="3083"/>
                        <a:pt x="61" y="3090"/>
                      </a:cubicBezTo>
                      <a:cubicBezTo>
                        <a:pt x="0" y="3162"/>
                        <a:pt x="65" y="3317"/>
                        <a:pt x="205" y="3436"/>
                      </a:cubicBezTo>
                      <a:cubicBezTo>
                        <a:pt x="332" y="3544"/>
                        <a:pt x="477" y="3585"/>
                        <a:pt x="549" y="3540"/>
                      </a:cubicBezTo>
                      <a:cubicBezTo>
                        <a:pt x="550" y="3541"/>
                        <a:pt x="550" y="3541"/>
                        <a:pt x="550" y="3541"/>
                      </a:cubicBezTo>
                      <a:cubicBezTo>
                        <a:pt x="553" y="3537"/>
                        <a:pt x="553" y="3537"/>
                        <a:pt x="553" y="3537"/>
                      </a:cubicBezTo>
                      <a:cubicBezTo>
                        <a:pt x="560" y="3533"/>
                        <a:pt x="565" y="3528"/>
                        <a:pt x="570" y="3522"/>
                      </a:cubicBezTo>
                      <a:cubicBezTo>
                        <a:pt x="572" y="3520"/>
                        <a:pt x="574" y="3518"/>
                        <a:pt x="575" y="3516"/>
                      </a:cubicBezTo>
                      <a:lnTo>
                        <a:pt x="3637" y="4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îšľiḍé">
                  <a:extLst>
                    <a:ext uri="{FF2B5EF4-FFF2-40B4-BE49-F238E27FC236}">
                      <a16:creationId xmlns:a16="http://schemas.microsoft.com/office/drawing/2014/main" id="{104C7500-ACFB-4ACA-9F03-389C5C51D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8410" y="3521460"/>
                  <a:ext cx="411112" cy="2598444"/>
                </a:xfrm>
                <a:custGeom>
                  <a:avLst/>
                  <a:gdLst>
                    <a:gd name="T0" fmla="*/ 667 w 719"/>
                    <a:gd name="T1" fmla="*/ 4334 h 4542"/>
                    <a:gd name="T2" fmla="*/ 666 w 719"/>
                    <a:gd name="T3" fmla="*/ 4326 h 4542"/>
                    <a:gd name="T4" fmla="*/ 719 w 719"/>
                    <a:gd name="T5" fmla="*/ 8 h 4542"/>
                    <a:gd name="T6" fmla="*/ 56 w 719"/>
                    <a:gd name="T7" fmla="*/ 0 h 4542"/>
                    <a:gd name="T8" fmla="*/ 2 w 719"/>
                    <a:gd name="T9" fmla="*/ 4354 h 4542"/>
                    <a:gd name="T10" fmla="*/ 4 w 719"/>
                    <a:gd name="T11" fmla="*/ 4354 h 4542"/>
                    <a:gd name="T12" fmla="*/ 1 w 719"/>
                    <a:gd name="T13" fmla="*/ 4383 h 4542"/>
                    <a:gd name="T14" fmla="*/ 347 w 719"/>
                    <a:gd name="T15" fmla="*/ 4529 h 4542"/>
                    <a:gd name="T16" fmla="*/ 665 w 719"/>
                    <a:gd name="T17" fmla="*/ 4362 h 4542"/>
                    <a:gd name="T18" fmla="*/ 666 w 719"/>
                    <a:gd name="T19" fmla="*/ 4362 h 4542"/>
                    <a:gd name="T20" fmla="*/ 666 w 719"/>
                    <a:gd name="T21" fmla="*/ 4357 h 4542"/>
                    <a:gd name="T22" fmla="*/ 667 w 719"/>
                    <a:gd name="T23" fmla="*/ 4334 h 4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19" h="4542">
                      <a:moveTo>
                        <a:pt x="667" y="4334"/>
                      </a:moveTo>
                      <a:cubicBezTo>
                        <a:pt x="667" y="4332"/>
                        <a:pt x="667" y="4329"/>
                        <a:pt x="666" y="4326"/>
                      </a:cubicBezTo>
                      <a:cubicBezTo>
                        <a:pt x="719" y="8"/>
                        <a:pt x="719" y="8"/>
                        <a:pt x="719" y="8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2" y="4354"/>
                        <a:pt x="2" y="4354"/>
                        <a:pt x="2" y="4354"/>
                      </a:cubicBezTo>
                      <a:cubicBezTo>
                        <a:pt x="4" y="4354"/>
                        <a:pt x="4" y="4354"/>
                        <a:pt x="4" y="4354"/>
                      </a:cubicBezTo>
                      <a:cubicBezTo>
                        <a:pt x="1" y="4364"/>
                        <a:pt x="0" y="4373"/>
                        <a:pt x="1" y="4383"/>
                      </a:cubicBezTo>
                      <a:cubicBezTo>
                        <a:pt x="8" y="4477"/>
                        <a:pt x="163" y="4542"/>
                        <a:pt x="347" y="4529"/>
                      </a:cubicBezTo>
                      <a:cubicBezTo>
                        <a:pt x="512" y="4517"/>
                        <a:pt x="645" y="4445"/>
                        <a:pt x="665" y="4362"/>
                      </a:cubicBezTo>
                      <a:cubicBezTo>
                        <a:pt x="666" y="4362"/>
                        <a:pt x="666" y="4362"/>
                        <a:pt x="666" y="4362"/>
                      </a:cubicBezTo>
                      <a:cubicBezTo>
                        <a:pt x="666" y="4357"/>
                        <a:pt x="666" y="4357"/>
                        <a:pt x="666" y="4357"/>
                      </a:cubicBezTo>
                      <a:cubicBezTo>
                        <a:pt x="667" y="4350"/>
                        <a:pt x="668" y="4342"/>
                        <a:pt x="667" y="43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393700" dir="18900000" sy="23000" kx="-1200000" algn="b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7" name="iṧļîḋe">
                <a:extLst>
                  <a:ext uri="{FF2B5EF4-FFF2-40B4-BE49-F238E27FC236}">
                    <a16:creationId xmlns:a16="http://schemas.microsoft.com/office/drawing/2014/main" id="{42BAD216-4B68-4C35-9B90-817856AB16DA}"/>
                  </a:ext>
                </a:extLst>
              </p:cNvPr>
              <p:cNvGrpSpPr/>
              <p:nvPr/>
            </p:nvGrpSpPr>
            <p:grpSpPr>
              <a:xfrm>
                <a:off x="7876695" y="2814767"/>
                <a:ext cx="2864422" cy="2524359"/>
                <a:chOff x="2428395" y="3348392"/>
                <a:chExt cx="2864422" cy="2524359"/>
              </a:xfrm>
              <a:solidFill>
                <a:schemeClr val="tx1">
                  <a:alpha val="50000"/>
                </a:schemeClr>
              </a:solidFill>
            </p:grpSpPr>
            <p:sp>
              <p:nvSpPr>
                <p:cNvPr id="56" name="iSḷíde">
                  <a:extLst>
                    <a:ext uri="{FF2B5EF4-FFF2-40B4-BE49-F238E27FC236}">
                      <a16:creationId xmlns:a16="http://schemas.microsoft.com/office/drawing/2014/main" id="{C39687C8-943E-4187-82CA-B0B667B66A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395" y="4143896"/>
                  <a:ext cx="1392436" cy="1374218"/>
                </a:xfrm>
                <a:custGeom>
                  <a:avLst/>
                  <a:gdLst>
                    <a:gd name="T0" fmla="*/ 0 w 2434"/>
                    <a:gd name="T1" fmla="*/ 1956 h 2402"/>
                    <a:gd name="T2" fmla="*/ 492 w 2434"/>
                    <a:gd name="T3" fmla="*/ 2402 h 2402"/>
                    <a:gd name="T4" fmla="*/ 2434 w 2434"/>
                    <a:gd name="T5" fmla="*/ 470 h 2402"/>
                    <a:gd name="T6" fmla="*/ 1966 w 2434"/>
                    <a:gd name="T7" fmla="*/ 0 h 2402"/>
                    <a:gd name="T8" fmla="*/ 0 w 2434"/>
                    <a:gd name="T9" fmla="*/ 1956 h 2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4" h="2402">
                      <a:moveTo>
                        <a:pt x="0" y="1956"/>
                      </a:moveTo>
                      <a:cubicBezTo>
                        <a:pt x="90" y="2246"/>
                        <a:pt x="246" y="2330"/>
                        <a:pt x="492" y="2402"/>
                      </a:cubicBezTo>
                      <a:cubicBezTo>
                        <a:pt x="2434" y="470"/>
                        <a:pt x="2434" y="470"/>
                        <a:pt x="2434" y="470"/>
                      </a:cubicBezTo>
                      <a:cubicBezTo>
                        <a:pt x="1966" y="0"/>
                        <a:pt x="1966" y="0"/>
                        <a:pt x="1966" y="0"/>
                      </a:cubicBezTo>
                      <a:lnTo>
                        <a:pt x="0" y="19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íšļiḋé">
                  <a:extLst>
                    <a:ext uri="{FF2B5EF4-FFF2-40B4-BE49-F238E27FC236}">
                      <a16:creationId xmlns:a16="http://schemas.microsoft.com/office/drawing/2014/main" id="{5B05A5AB-96A7-4F15-9E17-81F145829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77913" y="4151183"/>
                  <a:ext cx="1414904" cy="1392435"/>
                </a:xfrm>
                <a:custGeom>
                  <a:avLst/>
                  <a:gdLst>
                    <a:gd name="T0" fmla="*/ 468 w 2473"/>
                    <a:gd name="T1" fmla="*/ 0 h 2434"/>
                    <a:gd name="T2" fmla="*/ 0 w 2473"/>
                    <a:gd name="T3" fmla="*/ 470 h 2434"/>
                    <a:gd name="T4" fmla="*/ 1974 w 2473"/>
                    <a:gd name="T5" fmla="*/ 2434 h 2434"/>
                    <a:gd name="T6" fmla="*/ 2473 w 2473"/>
                    <a:gd name="T7" fmla="*/ 1994 h 2434"/>
                    <a:gd name="T8" fmla="*/ 468 w 2473"/>
                    <a:gd name="T9" fmla="*/ 0 h 2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3" h="2434">
                      <a:moveTo>
                        <a:pt x="468" y="0"/>
                      </a:moveTo>
                      <a:cubicBezTo>
                        <a:pt x="0" y="470"/>
                        <a:pt x="0" y="470"/>
                        <a:pt x="0" y="470"/>
                      </a:cubicBezTo>
                      <a:cubicBezTo>
                        <a:pt x="1974" y="2434"/>
                        <a:pt x="1974" y="2434"/>
                        <a:pt x="1974" y="2434"/>
                      </a:cubicBezTo>
                      <a:cubicBezTo>
                        <a:pt x="2200" y="2366"/>
                        <a:pt x="2332" y="2258"/>
                        <a:pt x="2473" y="1994"/>
                      </a:cubicBezTo>
                      <a:lnTo>
                        <a:pt x="46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í$lïḋè">
                  <a:extLst>
                    <a:ext uri="{FF2B5EF4-FFF2-40B4-BE49-F238E27FC236}">
                      <a16:creationId xmlns:a16="http://schemas.microsoft.com/office/drawing/2014/main" id="{275C62F9-0C5E-4D45-83AC-F9608A106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0232" y="3348392"/>
                  <a:ext cx="409290" cy="2524359"/>
                </a:xfrm>
                <a:custGeom>
                  <a:avLst/>
                  <a:gdLst>
                    <a:gd name="T0" fmla="*/ 0 w 715"/>
                    <a:gd name="T1" fmla="*/ 4252 h 4412"/>
                    <a:gd name="T2" fmla="*/ 663 w 715"/>
                    <a:gd name="T3" fmla="*/ 4275 h 4412"/>
                    <a:gd name="T4" fmla="*/ 715 w 715"/>
                    <a:gd name="T5" fmla="*/ 9 h 4412"/>
                    <a:gd name="T6" fmla="*/ 52 w 715"/>
                    <a:gd name="T7" fmla="*/ 0 h 4412"/>
                    <a:gd name="T8" fmla="*/ 0 w 715"/>
                    <a:gd name="T9" fmla="*/ 4252 h 4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5" h="4412">
                      <a:moveTo>
                        <a:pt x="0" y="4252"/>
                      </a:moveTo>
                      <a:cubicBezTo>
                        <a:pt x="196" y="4412"/>
                        <a:pt x="476" y="4402"/>
                        <a:pt x="663" y="4275"/>
                      </a:cubicBezTo>
                      <a:cubicBezTo>
                        <a:pt x="715" y="9"/>
                        <a:pt x="715" y="9"/>
                        <a:pt x="715" y="9"/>
                      </a:cubicBezTo>
                      <a:cubicBezTo>
                        <a:pt x="52" y="0"/>
                        <a:pt x="52" y="0"/>
                        <a:pt x="52" y="0"/>
                      </a:cubicBezTo>
                      <a:lnTo>
                        <a:pt x="0" y="42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8" name="išlïďê">
                <a:extLst>
                  <a:ext uri="{FF2B5EF4-FFF2-40B4-BE49-F238E27FC236}">
                    <a16:creationId xmlns:a16="http://schemas.microsoft.com/office/drawing/2014/main" id="{B323C0C3-A2A4-4CD5-A5BD-4745CFEB6967}"/>
                  </a:ext>
                </a:extLst>
              </p:cNvPr>
              <p:cNvGrpSpPr/>
              <p:nvPr/>
            </p:nvGrpSpPr>
            <p:grpSpPr>
              <a:xfrm>
                <a:off x="7565173" y="1668270"/>
                <a:ext cx="3500825" cy="3500217"/>
                <a:chOff x="2116873" y="2201895"/>
                <a:chExt cx="3500825" cy="3500217"/>
              </a:xfrm>
            </p:grpSpPr>
            <p:sp>
              <p:nvSpPr>
                <p:cNvPr id="49" name="iṩľïďé">
                  <a:extLst>
                    <a:ext uri="{FF2B5EF4-FFF2-40B4-BE49-F238E27FC236}">
                      <a16:creationId xmlns:a16="http://schemas.microsoft.com/office/drawing/2014/main" id="{495CD648-17FB-4EA3-99EA-0254348D53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873" y="2201895"/>
                  <a:ext cx="3500825" cy="3500217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ïṧľíde">
                  <a:extLst>
                    <a:ext uri="{FF2B5EF4-FFF2-40B4-BE49-F238E27FC236}">
                      <a16:creationId xmlns:a16="http://schemas.microsoft.com/office/drawing/2014/main" id="{45158EAB-6B9E-4EBC-BC88-1A3170B10F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993" y="2463014"/>
                  <a:ext cx="2979193" cy="297858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îṡḷïḍe">
                  <a:extLst>
                    <a:ext uri="{FF2B5EF4-FFF2-40B4-BE49-F238E27FC236}">
                      <a16:creationId xmlns:a16="http://schemas.microsoft.com/office/drawing/2014/main" id="{48DBC559-022B-4B52-9FDD-F8BE1D38D3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765" y="2778180"/>
                  <a:ext cx="2347648" cy="2347648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i$1ïḋê">
                  <a:extLst>
                    <a:ext uri="{FF2B5EF4-FFF2-40B4-BE49-F238E27FC236}">
                      <a16:creationId xmlns:a16="http://schemas.microsoft.com/office/drawing/2014/main" id="{7C9D2C5A-DD00-4226-9B6A-F41A767894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179" y="3079985"/>
                  <a:ext cx="1742822" cy="174403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íṥļiḑé">
                  <a:extLst>
                    <a:ext uri="{FF2B5EF4-FFF2-40B4-BE49-F238E27FC236}">
                      <a16:creationId xmlns:a16="http://schemas.microsoft.com/office/drawing/2014/main" id="{5B6598E2-0472-470D-B438-2637D543C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4018" y="3368432"/>
                  <a:ext cx="1166537" cy="1167144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ŝļiďê">
                  <a:extLst>
                    <a:ext uri="{FF2B5EF4-FFF2-40B4-BE49-F238E27FC236}">
                      <a16:creationId xmlns:a16="http://schemas.microsoft.com/office/drawing/2014/main" id="{3C08509F-74A4-426E-B022-4CA331432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563" y="3615584"/>
                  <a:ext cx="672839" cy="672838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islíḑe">
                  <a:extLst>
                    <a:ext uri="{FF2B5EF4-FFF2-40B4-BE49-F238E27FC236}">
                      <a16:creationId xmlns:a16="http://schemas.microsoft.com/office/drawing/2014/main" id="{A69B9B9A-9D07-4C8D-818F-B145C36FD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9096" y="3794117"/>
                  <a:ext cx="315773" cy="315773"/>
                </a:xfrm>
                <a:prstGeom prst="ellips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 defTabSz="457154"/>
                  <a:endParaRPr sz="1800">
                    <a:solidFill>
                      <a:srgbClr val="000000"/>
                    </a:solidFill>
                    <a:latin typeface="印品黑体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ïSļíḑê">
              <a:extLst>
                <a:ext uri="{FF2B5EF4-FFF2-40B4-BE49-F238E27FC236}">
                  <a16:creationId xmlns:a16="http://schemas.microsoft.com/office/drawing/2014/main" id="{8938F878-64AC-4EAF-9FF7-B4871ADF7A98}"/>
                </a:ext>
              </a:extLst>
            </p:cNvPr>
            <p:cNvGrpSpPr/>
            <p:nvPr/>
          </p:nvGrpSpPr>
          <p:grpSpPr>
            <a:xfrm>
              <a:off x="6887838" y="1343498"/>
              <a:ext cx="2232090" cy="2280464"/>
              <a:chOff x="6076950" y="2555876"/>
              <a:chExt cx="3076576" cy="3143249"/>
            </a:xfrm>
            <a:effectLst/>
          </p:grpSpPr>
          <p:sp>
            <p:nvSpPr>
              <p:cNvPr id="38" name="ïšḷîḑê">
                <a:extLst>
                  <a:ext uri="{FF2B5EF4-FFF2-40B4-BE49-F238E27FC236}">
                    <a16:creationId xmlns:a16="http://schemas.microsoft.com/office/drawing/2014/main" id="{01F1DE7C-4455-409B-93D0-91C416EBF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9" name="ïṡḷiḑe">
                <a:extLst>
                  <a:ext uri="{FF2B5EF4-FFF2-40B4-BE49-F238E27FC236}">
                    <a16:creationId xmlns:a16="http://schemas.microsoft.com/office/drawing/2014/main" id="{B8ADD3B0-2243-460A-8B74-F095890F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0" name="i$líḑè">
                <a:extLst>
                  <a:ext uri="{FF2B5EF4-FFF2-40B4-BE49-F238E27FC236}">
                    <a16:creationId xmlns:a16="http://schemas.microsoft.com/office/drawing/2014/main" id="{567DDAAF-6422-4689-9608-EAE1F9CCA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1" name="ïṣlïḍè">
                <a:extLst>
                  <a:ext uri="{FF2B5EF4-FFF2-40B4-BE49-F238E27FC236}">
                    <a16:creationId xmlns:a16="http://schemas.microsoft.com/office/drawing/2014/main" id="{79A61E6E-DF3D-4C54-9860-16022A5AC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íṡľïḓè">
                <a:extLst>
                  <a:ext uri="{FF2B5EF4-FFF2-40B4-BE49-F238E27FC236}">
                    <a16:creationId xmlns:a16="http://schemas.microsoft.com/office/drawing/2014/main" id="{67179AB2-C30C-4327-AFF2-26F438DC9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3" name="ïšļïdè">
                <a:extLst>
                  <a:ext uri="{FF2B5EF4-FFF2-40B4-BE49-F238E27FC236}">
                    <a16:creationId xmlns:a16="http://schemas.microsoft.com/office/drawing/2014/main" id="{BCA0D667-DF93-4D13-91BD-B14DDFE1D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4" name="íš1îḋe">
                <a:extLst>
                  <a:ext uri="{FF2B5EF4-FFF2-40B4-BE49-F238E27FC236}">
                    <a16:creationId xmlns:a16="http://schemas.microsoft.com/office/drawing/2014/main" id="{9D5F6463-757D-48A5-9B81-324B8AA8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45" name="ïş1îdê">
                <a:extLst>
                  <a:ext uri="{FF2B5EF4-FFF2-40B4-BE49-F238E27FC236}">
                    <a16:creationId xmlns:a16="http://schemas.microsoft.com/office/drawing/2014/main" id="{81885432-10AE-4ADD-AFF1-BDCAFBEFA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ïsļíḓé">
              <a:extLst>
                <a:ext uri="{FF2B5EF4-FFF2-40B4-BE49-F238E27FC236}">
                  <a16:creationId xmlns:a16="http://schemas.microsoft.com/office/drawing/2014/main" id="{7D77D0A4-E051-4CCF-B34B-6CC4E869A1D3}"/>
                </a:ext>
              </a:extLst>
            </p:cNvPr>
            <p:cNvGrpSpPr/>
            <p:nvPr/>
          </p:nvGrpSpPr>
          <p:grpSpPr>
            <a:xfrm>
              <a:off x="6117963" y="2211163"/>
              <a:ext cx="2643327" cy="2700613"/>
              <a:chOff x="5920323" y="2302554"/>
              <a:chExt cx="2180669" cy="2227927"/>
            </a:xfrm>
            <a:effectLst/>
          </p:grpSpPr>
          <p:sp>
            <p:nvSpPr>
              <p:cNvPr id="30" name="îŝļïḋê">
                <a:extLst>
                  <a:ext uri="{FF2B5EF4-FFF2-40B4-BE49-F238E27FC236}">
                    <a16:creationId xmlns:a16="http://schemas.microsoft.com/office/drawing/2014/main" id="{B10C54E9-04DA-42AF-A70F-4140ADE6D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9324" y="4300937"/>
                <a:ext cx="221668" cy="229544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1" name="ïşļíde">
                <a:extLst>
                  <a:ext uri="{FF2B5EF4-FFF2-40B4-BE49-F238E27FC236}">
                    <a16:creationId xmlns:a16="http://schemas.microsoft.com/office/drawing/2014/main" id="{05953D53-3224-4534-92FC-5AF76F84D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75227" y="3756332"/>
                <a:ext cx="554732" cy="640248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íšļîḋê">
                <a:extLst>
                  <a:ext uri="{FF2B5EF4-FFF2-40B4-BE49-F238E27FC236}">
                    <a16:creationId xmlns:a16="http://schemas.microsoft.com/office/drawing/2014/main" id="{0CA53E78-D993-4CE3-BA63-AD5FE845D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3975" y="3746206"/>
                <a:ext cx="155280" cy="247548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í$1ïdé">
                <a:extLst>
                  <a:ext uri="{FF2B5EF4-FFF2-40B4-BE49-F238E27FC236}">
                    <a16:creationId xmlns:a16="http://schemas.microsoft.com/office/drawing/2014/main" id="{4A539D52-158D-42B8-93F1-958C18C1A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0323" y="2783021"/>
                <a:ext cx="534478" cy="459088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i$liďè">
                <a:extLst>
                  <a:ext uri="{FF2B5EF4-FFF2-40B4-BE49-F238E27FC236}">
                    <a16:creationId xmlns:a16="http://schemas.microsoft.com/office/drawing/2014/main" id="{18F4840B-FE53-46FF-98E1-AF0E65E7B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5274" y="2361065"/>
                <a:ext cx="198038" cy="517599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íşľîḋe">
                <a:extLst>
                  <a:ext uri="{FF2B5EF4-FFF2-40B4-BE49-F238E27FC236}">
                    <a16:creationId xmlns:a16="http://schemas.microsoft.com/office/drawing/2014/main" id="{EA07EC2F-413C-44D0-B575-559D61625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227" y="2841532"/>
                <a:ext cx="569359" cy="690883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6" name="ïşļîde">
                <a:extLst>
                  <a:ext uri="{FF2B5EF4-FFF2-40B4-BE49-F238E27FC236}">
                    <a16:creationId xmlns:a16="http://schemas.microsoft.com/office/drawing/2014/main" id="{C795AB7E-0F26-43EB-95F7-A680ED320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3658" y="2302554"/>
                <a:ext cx="541229" cy="755020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ïşḻïḋè">
                <a:extLst>
                  <a:ext uri="{FF2B5EF4-FFF2-40B4-BE49-F238E27FC236}">
                    <a16:creationId xmlns:a16="http://schemas.microsoft.com/office/drawing/2014/main" id="{9F94E679-6821-4B26-851C-D93075132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425" y="2878664"/>
                <a:ext cx="1019446" cy="1046451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íśḷîḑe">
              <a:extLst>
                <a:ext uri="{FF2B5EF4-FFF2-40B4-BE49-F238E27FC236}">
                  <a16:creationId xmlns:a16="http://schemas.microsoft.com/office/drawing/2014/main" id="{98FCB2FA-77DB-473E-B49C-9362DA42C3A2}"/>
                </a:ext>
              </a:extLst>
            </p:cNvPr>
            <p:cNvGrpSpPr/>
            <p:nvPr/>
          </p:nvGrpSpPr>
          <p:grpSpPr>
            <a:xfrm>
              <a:off x="7327975" y="532336"/>
              <a:ext cx="2861683" cy="2923702"/>
              <a:chOff x="6076950" y="2555876"/>
              <a:chExt cx="3076576" cy="3143249"/>
            </a:xfrm>
            <a:effectLst/>
          </p:grpSpPr>
          <p:sp>
            <p:nvSpPr>
              <p:cNvPr id="22" name="îśḷídê">
                <a:extLst>
                  <a:ext uri="{FF2B5EF4-FFF2-40B4-BE49-F238E27FC236}">
                    <a16:creationId xmlns:a16="http://schemas.microsoft.com/office/drawing/2014/main" id="{8E2597CB-6650-4B0B-BE83-E3AE20745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788" y="5375275"/>
                <a:ext cx="312738" cy="32385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3" name="îšļïḓe">
                <a:extLst>
                  <a:ext uri="{FF2B5EF4-FFF2-40B4-BE49-F238E27FC236}">
                    <a16:creationId xmlns:a16="http://schemas.microsoft.com/office/drawing/2014/main" id="{98B0690C-356F-42F9-B460-87C884CED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9588" y="4606925"/>
                <a:ext cx="782638" cy="903287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îŝḻiďe">
                <a:extLst>
                  <a:ext uri="{FF2B5EF4-FFF2-40B4-BE49-F238E27FC236}">
                    <a16:creationId xmlns:a16="http://schemas.microsoft.com/office/drawing/2014/main" id="{7167B6D9-0D1A-4A32-AE22-15AB7E086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713" y="4592638"/>
                <a:ext cx="219075" cy="34925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5" name="ïṧḷíḓe">
                <a:extLst>
                  <a:ext uri="{FF2B5EF4-FFF2-40B4-BE49-F238E27FC236}">
                    <a16:creationId xmlns:a16="http://schemas.microsoft.com/office/drawing/2014/main" id="{A44B94CD-51F9-4E0B-AD4B-DCEFDE948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6950" y="3233738"/>
                <a:ext cx="754063" cy="64770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iŝ1ïďe">
                <a:extLst>
                  <a:ext uri="{FF2B5EF4-FFF2-40B4-BE49-F238E27FC236}">
                    <a16:creationId xmlns:a16="http://schemas.microsoft.com/office/drawing/2014/main" id="{9FAD23CF-1ED8-4020-8DB7-619D4FBD1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4163" y="2638425"/>
                <a:ext cx="279400" cy="73025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ïṡḻïḑé">
                <a:extLst>
                  <a:ext uri="{FF2B5EF4-FFF2-40B4-BE49-F238E27FC236}">
                    <a16:creationId xmlns:a16="http://schemas.microsoft.com/office/drawing/2014/main" id="{CCB58707-8C5F-4B0C-ADE6-496B3E76D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263" y="3316288"/>
                <a:ext cx="803275" cy="974725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îSḷîďè">
                <a:extLst>
                  <a:ext uri="{FF2B5EF4-FFF2-40B4-BE49-F238E27FC236}">
                    <a16:creationId xmlns:a16="http://schemas.microsoft.com/office/drawing/2014/main" id="{2DE86D10-9CC5-4F34-A2C8-F29D3FA26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555876"/>
                <a:ext cx="763588" cy="1065212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îşlídè">
                <a:extLst>
                  <a:ext uri="{FF2B5EF4-FFF2-40B4-BE49-F238E27FC236}">
                    <a16:creationId xmlns:a16="http://schemas.microsoft.com/office/drawing/2014/main" id="{9B1D2CBA-E26D-4EFA-A036-195F6D9BB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6250" y="3368675"/>
                <a:ext cx="1438275" cy="147637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 defTabSz="457154"/>
                <a:endParaRPr sz="1800">
                  <a:solidFill>
                    <a:srgbClr val="000000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1448644" y="2043830"/>
            <a:ext cx="4733732" cy="851789"/>
            <a:chOff x="1085274" y="2349127"/>
            <a:chExt cx="4734348" cy="851900"/>
          </a:xfrm>
        </p:grpSpPr>
        <p:sp>
          <p:nvSpPr>
            <p:cNvPr id="69" name="文本框 6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085274" y="2687681"/>
              <a:ext cx="473434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</a:t>
              </a:r>
              <a:r>
                <a:rPr lang="en-US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the title. , </a:t>
              </a: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or print the and make it film 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448644" y="3368516"/>
            <a:ext cx="4733732" cy="851789"/>
            <a:chOff x="1085274" y="2349127"/>
            <a:chExt cx="4734348" cy="851900"/>
          </a:xfrm>
        </p:grpSpPr>
        <p:sp>
          <p:nvSpPr>
            <p:cNvPr id="72" name="文本框 71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085274" y="2687681"/>
              <a:ext cx="473434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</a:t>
              </a:r>
              <a:r>
                <a:rPr lang="en-US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the title. , </a:t>
              </a: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or print the and make it film to be used in a wider field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448644" y="4693203"/>
            <a:ext cx="4733732" cy="851789"/>
            <a:chOff x="1085274" y="2349127"/>
            <a:chExt cx="4734348" cy="851900"/>
          </a:xfrm>
        </p:grpSpPr>
        <p:sp>
          <p:nvSpPr>
            <p:cNvPr id="75" name="文本框 74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085274" y="2687681"/>
              <a:ext cx="4734348" cy="513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defTabSz="457154">
                <a:lnSpc>
                  <a:spcPct val="114000"/>
                </a:lnSpc>
              </a:pP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</a:t>
              </a:r>
              <a:r>
                <a:rPr lang="en-US" altLang="zh-CN" sz="120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the title. , </a:t>
              </a:r>
              <a:r>
                <a:rPr lang="en-US" altLang="zh-CN" sz="12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or print the and make it film to be used in a wider field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3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sp>
        <p:nvSpPr>
          <p:cNvPr id="10" name="išliḓè"/>
          <p:cNvSpPr>
            <a:spLocks/>
          </p:cNvSpPr>
          <p:nvPr/>
        </p:nvSpPr>
        <p:spPr bwMode="auto">
          <a:xfrm>
            <a:off x="2618647" y="5195762"/>
            <a:ext cx="330235" cy="271702"/>
          </a:xfrm>
          <a:custGeom>
            <a:avLst/>
            <a:gdLst>
              <a:gd name="T0" fmla="*/ 160 w 160"/>
              <a:gd name="T1" fmla="*/ 16 h 131"/>
              <a:gd name="T2" fmla="*/ 159 w 160"/>
              <a:gd name="T3" fmla="*/ 16 h 131"/>
              <a:gd name="T4" fmla="*/ 144 w 160"/>
              <a:gd name="T5" fmla="*/ 20 h 131"/>
              <a:gd name="T6" fmla="*/ 156 w 160"/>
              <a:gd name="T7" fmla="*/ 4 h 131"/>
              <a:gd name="T8" fmla="*/ 156 w 160"/>
              <a:gd name="T9" fmla="*/ 3 h 131"/>
              <a:gd name="T10" fmla="*/ 155 w 160"/>
              <a:gd name="T11" fmla="*/ 3 h 131"/>
              <a:gd name="T12" fmla="*/ 135 w 160"/>
              <a:gd name="T13" fmla="*/ 11 h 131"/>
              <a:gd name="T14" fmla="*/ 111 w 160"/>
              <a:gd name="T15" fmla="*/ 0 h 131"/>
              <a:gd name="T16" fmla="*/ 77 w 160"/>
              <a:gd name="T17" fmla="*/ 34 h 131"/>
              <a:gd name="T18" fmla="*/ 78 w 160"/>
              <a:gd name="T19" fmla="*/ 40 h 131"/>
              <a:gd name="T20" fmla="*/ 12 w 160"/>
              <a:gd name="T21" fmla="*/ 7 h 131"/>
              <a:gd name="T22" fmla="*/ 12 w 160"/>
              <a:gd name="T23" fmla="*/ 6 h 131"/>
              <a:gd name="T24" fmla="*/ 11 w 160"/>
              <a:gd name="T25" fmla="*/ 7 h 131"/>
              <a:gd name="T26" fmla="*/ 7 w 160"/>
              <a:gd name="T27" fmla="*/ 23 h 131"/>
              <a:gd name="T28" fmla="*/ 19 w 160"/>
              <a:gd name="T29" fmla="*/ 50 h 131"/>
              <a:gd name="T30" fmla="*/ 7 w 160"/>
              <a:gd name="T31" fmla="*/ 46 h 131"/>
              <a:gd name="T32" fmla="*/ 7 w 160"/>
              <a:gd name="T33" fmla="*/ 46 h 131"/>
              <a:gd name="T34" fmla="*/ 6 w 160"/>
              <a:gd name="T35" fmla="*/ 47 h 131"/>
              <a:gd name="T36" fmla="*/ 6 w 160"/>
              <a:gd name="T37" fmla="*/ 47 h 131"/>
              <a:gd name="T38" fmla="*/ 30 w 160"/>
              <a:gd name="T39" fmla="*/ 79 h 131"/>
              <a:gd name="T40" fmla="*/ 19 w 160"/>
              <a:gd name="T41" fmla="*/ 79 h 131"/>
              <a:gd name="T42" fmla="*/ 18 w 160"/>
              <a:gd name="T43" fmla="*/ 79 h 131"/>
              <a:gd name="T44" fmla="*/ 18 w 160"/>
              <a:gd name="T45" fmla="*/ 80 h 131"/>
              <a:gd name="T46" fmla="*/ 47 w 160"/>
              <a:gd name="T47" fmla="*/ 103 h 131"/>
              <a:gd name="T48" fmla="*/ 8 w 160"/>
              <a:gd name="T49" fmla="*/ 115 h 131"/>
              <a:gd name="T50" fmla="*/ 1 w 160"/>
              <a:gd name="T51" fmla="*/ 115 h 131"/>
              <a:gd name="T52" fmla="*/ 0 w 160"/>
              <a:gd name="T53" fmla="*/ 115 h 131"/>
              <a:gd name="T54" fmla="*/ 0 w 160"/>
              <a:gd name="T55" fmla="*/ 116 h 131"/>
              <a:gd name="T56" fmla="*/ 51 w 160"/>
              <a:gd name="T57" fmla="*/ 131 h 131"/>
              <a:gd name="T58" fmla="*/ 144 w 160"/>
              <a:gd name="T59" fmla="*/ 38 h 131"/>
              <a:gd name="T60" fmla="*/ 144 w 160"/>
              <a:gd name="T61" fmla="*/ 34 h 131"/>
              <a:gd name="T62" fmla="*/ 160 w 160"/>
              <a:gd name="T63" fmla="*/ 17 h 131"/>
              <a:gd name="T64" fmla="*/ 160 w 160"/>
              <a:gd name="T65" fmla="*/ 1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31">
                <a:moveTo>
                  <a:pt x="160" y="16"/>
                </a:moveTo>
                <a:cubicBezTo>
                  <a:pt x="160" y="16"/>
                  <a:pt x="160" y="16"/>
                  <a:pt x="159" y="16"/>
                </a:cubicBezTo>
                <a:cubicBezTo>
                  <a:pt x="154" y="18"/>
                  <a:pt x="149" y="19"/>
                  <a:pt x="144" y="20"/>
                </a:cubicBezTo>
                <a:cubicBezTo>
                  <a:pt x="150" y="16"/>
                  <a:pt x="154" y="10"/>
                  <a:pt x="156" y="4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3"/>
                  <a:pt x="155" y="3"/>
                  <a:pt x="155" y="3"/>
                </a:cubicBezTo>
                <a:cubicBezTo>
                  <a:pt x="149" y="7"/>
                  <a:pt x="142" y="9"/>
                  <a:pt x="135" y="11"/>
                </a:cubicBezTo>
                <a:cubicBezTo>
                  <a:pt x="128" y="4"/>
                  <a:pt x="120" y="0"/>
                  <a:pt x="111" y="0"/>
                </a:cubicBezTo>
                <a:cubicBezTo>
                  <a:pt x="92" y="0"/>
                  <a:pt x="77" y="15"/>
                  <a:pt x="77" y="34"/>
                </a:cubicBezTo>
                <a:cubicBezTo>
                  <a:pt x="77" y="36"/>
                  <a:pt x="77" y="38"/>
                  <a:pt x="78" y="40"/>
                </a:cubicBezTo>
                <a:cubicBezTo>
                  <a:pt x="52" y="39"/>
                  <a:pt x="29" y="26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8" y="12"/>
                  <a:pt x="7" y="18"/>
                  <a:pt x="7" y="23"/>
                </a:cubicBezTo>
                <a:cubicBezTo>
                  <a:pt x="7" y="34"/>
                  <a:pt x="11" y="43"/>
                  <a:pt x="19" y="50"/>
                </a:cubicBezTo>
                <a:cubicBezTo>
                  <a:pt x="15" y="49"/>
                  <a:pt x="11" y="48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62"/>
                  <a:pt x="16" y="75"/>
                  <a:pt x="30" y="79"/>
                </a:cubicBezTo>
                <a:cubicBezTo>
                  <a:pt x="26" y="79"/>
                  <a:pt x="22" y="79"/>
                  <a:pt x="19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8" y="79"/>
                  <a:pt x="18" y="80"/>
                </a:cubicBezTo>
                <a:cubicBezTo>
                  <a:pt x="22" y="93"/>
                  <a:pt x="33" y="102"/>
                  <a:pt x="47" y="103"/>
                </a:cubicBezTo>
                <a:cubicBezTo>
                  <a:pt x="36" y="111"/>
                  <a:pt x="22" y="115"/>
                  <a:pt x="8" y="115"/>
                </a:cubicBezTo>
                <a:cubicBezTo>
                  <a:pt x="6" y="115"/>
                  <a:pt x="3" y="115"/>
                  <a:pt x="1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6"/>
                  <a:pt x="0" y="116"/>
                  <a:pt x="0" y="116"/>
                </a:cubicBezTo>
                <a:cubicBezTo>
                  <a:pt x="15" y="126"/>
                  <a:pt x="33" y="131"/>
                  <a:pt x="51" y="131"/>
                </a:cubicBezTo>
                <a:cubicBezTo>
                  <a:pt x="109" y="131"/>
                  <a:pt x="144" y="83"/>
                  <a:pt x="144" y="38"/>
                </a:cubicBezTo>
                <a:cubicBezTo>
                  <a:pt x="144" y="36"/>
                  <a:pt x="144" y="35"/>
                  <a:pt x="144" y="34"/>
                </a:cubicBezTo>
                <a:cubicBezTo>
                  <a:pt x="150" y="29"/>
                  <a:pt x="156" y="23"/>
                  <a:pt x="160" y="17"/>
                </a:cubicBezTo>
                <a:cubicBezTo>
                  <a:pt x="160" y="17"/>
                  <a:pt x="160" y="16"/>
                  <a:pt x="160" y="16"/>
                </a:cubicBezTo>
                <a:close/>
              </a:path>
            </a:pathLst>
          </a:cu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 defTabSz="457154"/>
            <a:endParaRPr sz="1800">
              <a:solidFill>
                <a:srgbClr val="000000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3" name="ïṡľïḑè"/>
          <p:cNvSpPr>
            <a:spLocks/>
          </p:cNvSpPr>
          <p:nvPr/>
        </p:nvSpPr>
        <p:spPr bwMode="auto">
          <a:xfrm>
            <a:off x="4801271" y="2370160"/>
            <a:ext cx="330235" cy="271702"/>
          </a:xfrm>
          <a:custGeom>
            <a:avLst/>
            <a:gdLst>
              <a:gd name="T0" fmla="*/ 160 w 160"/>
              <a:gd name="T1" fmla="*/ 16 h 131"/>
              <a:gd name="T2" fmla="*/ 159 w 160"/>
              <a:gd name="T3" fmla="*/ 16 h 131"/>
              <a:gd name="T4" fmla="*/ 144 w 160"/>
              <a:gd name="T5" fmla="*/ 20 h 131"/>
              <a:gd name="T6" fmla="*/ 156 w 160"/>
              <a:gd name="T7" fmla="*/ 4 h 131"/>
              <a:gd name="T8" fmla="*/ 156 w 160"/>
              <a:gd name="T9" fmla="*/ 3 h 131"/>
              <a:gd name="T10" fmla="*/ 155 w 160"/>
              <a:gd name="T11" fmla="*/ 3 h 131"/>
              <a:gd name="T12" fmla="*/ 135 w 160"/>
              <a:gd name="T13" fmla="*/ 11 h 131"/>
              <a:gd name="T14" fmla="*/ 111 w 160"/>
              <a:gd name="T15" fmla="*/ 0 h 131"/>
              <a:gd name="T16" fmla="*/ 77 w 160"/>
              <a:gd name="T17" fmla="*/ 34 h 131"/>
              <a:gd name="T18" fmla="*/ 78 w 160"/>
              <a:gd name="T19" fmla="*/ 40 h 131"/>
              <a:gd name="T20" fmla="*/ 12 w 160"/>
              <a:gd name="T21" fmla="*/ 7 h 131"/>
              <a:gd name="T22" fmla="*/ 12 w 160"/>
              <a:gd name="T23" fmla="*/ 6 h 131"/>
              <a:gd name="T24" fmla="*/ 11 w 160"/>
              <a:gd name="T25" fmla="*/ 7 h 131"/>
              <a:gd name="T26" fmla="*/ 7 w 160"/>
              <a:gd name="T27" fmla="*/ 23 h 131"/>
              <a:gd name="T28" fmla="*/ 19 w 160"/>
              <a:gd name="T29" fmla="*/ 50 h 131"/>
              <a:gd name="T30" fmla="*/ 7 w 160"/>
              <a:gd name="T31" fmla="*/ 46 h 131"/>
              <a:gd name="T32" fmla="*/ 7 w 160"/>
              <a:gd name="T33" fmla="*/ 46 h 131"/>
              <a:gd name="T34" fmla="*/ 6 w 160"/>
              <a:gd name="T35" fmla="*/ 47 h 131"/>
              <a:gd name="T36" fmla="*/ 6 w 160"/>
              <a:gd name="T37" fmla="*/ 47 h 131"/>
              <a:gd name="T38" fmla="*/ 30 w 160"/>
              <a:gd name="T39" fmla="*/ 79 h 131"/>
              <a:gd name="T40" fmla="*/ 19 w 160"/>
              <a:gd name="T41" fmla="*/ 79 h 131"/>
              <a:gd name="T42" fmla="*/ 18 w 160"/>
              <a:gd name="T43" fmla="*/ 79 h 131"/>
              <a:gd name="T44" fmla="*/ 18 w 160"/>
              <a:gd name="T45" fmla="*/ 80 h 131"/>
              <a:gd name="T46" fmla="*/ 47 w 160"/>
              <a:gd name="T47" fmla="*/ 103 h 131"/>
              <a:gd name="T48" fmla="*/ 8 w 160"/>
              <a:gd name="T49" fmla="*/ 115 h 131"/>
              <a:gd name="T50" fmla="*/ 1 w 160"/>
              <a:gd name="T51" fmla="*/ 115 h 131"/>
              <a:gd name="T52" fmla="*/ 0 w 160"/>
              <a:gd name="T53" fmla="*/ 115 h 131"/>
              <a:gd name="T54" fmla="*/ 0 w 160"/>
              <a:gd name="T55" fmla="*/ 116 h 131"/>
              <a:gd name="T56" fmla="*/ 51 w 160"/>
              <a:gd name="T57" fmla="*/ 131 h 131"/>
              <a:gd name="T58" fmla="*/ 144 w 160"/>
              <a:gd name="T59" fmla="*/ 38 h 131"/>
              <a:gd name="T60" fmla="*/ 144 w 160"/>
              <a:gd name="T61" fmla="*/ 34 h 131"/>
              <a:gd name="T62" fmla="*/ 160 w 160"/>
              <a:gd name="T63" fmla="*/ 17 h 131"/>
              <a:gd name="T64" fmla="*/ 160 w 160"/>
              <a:gd name="T65" fmla="*/ 1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31">
                <a:moveTo>
                  <a:pt x="160" y="16"/>
                </a:moveTo>
                <a:cubicBezTo>
                  <a:pt x="160" y="16"/>
                  <a:pt x="160" y="16"/>
                  <a:pt x="159" y="16"/>
                </a:cubicBezTo>
                <a:cubicBezTo>
                  <a:pt x="154" y="18"/>
                  <a:pt x="149" y="19"/>
                  <a:pt x="144" y="20"/>
                </a:cubicBezTo>
                <a:cubicBezTo>
                  <a:pt x="150" y="16"/>
                  <a:pt x="154" y="10"/>
                  <a:pt x="156" y="4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3"/>
                  <a:pt x="155" y="3"/>
                  <a:pt x="155" y="3"/>
                </a:cubicBezTo>
                <a:cubicBezTo>
                  <a:pt x="149" y="7"/>
                  <a:pt x="142" y="9"/>
                  <a:pt x="135" y="11"/>
                </a:cubicBezTo>
                <a:cubicBezTo>
                  <a:pt x="128" y="4"/>
                  <a:pt x="120" y="0"/>
                  <a:pt x="111" y="0"/>
                </a:cubicBezTo>
                <a:cubicBezTo>
                  <a:pt x="92" y="0"/>
                  <a:pt x="77" y="15"/>
                  <a:pt x="77" y="34"/>
                </a:cubicBezTo>
                <a:cubicBezTo>
                  <a:pt x="77" y="36"/>
                  <a:pt x="77" y="38"/>
                  <a:pt x="78" y="40"/>
                </a:cubicBezTo>
                <a:cubicBezTo>
                  <a:pt x="52" y="39"/>
                  <a:pt x="29" y="26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8" y="12"/>
                  <a:pt x="7" y="18"/>
                  <a:pt x="7" y="23"/>
                </a:cubicBezTo>
                <a:cubicBezTo>
                  <a:pt x="7" y="34"/>
                  <a:pt x="11" y="43"/>
                  <a:pt x="19" y="50"/>
                </a:cubicBezTo>
                <a:cubicBezTo>
                  <a:pt x="15" y="49"/>
                  <a:pt x="11" y="48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62"/>
                  <a:pt x="16" y="75"/>
                  <a:pt x="30" y="79"/>
                </a:cubicBezTo>
                <a:cubicBezTo>
                  <a:pt x="26" y="79"/>
                  <a:pt x="22" y="79"/>
                  <a:pt x="19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8" y="79"/>
                  <a:pt x="18" y="80"/>
                </a:cubicBezTo>
                <a:cubicBezTo>
                  <a:pt x="22" y="93"/>
                  <a:pt x="33" y="102"/>
                  <a:pt x="47" y="103"/>
                </a:cubicBezTo>
                <a:cubicBezTo>
                  <a:pt x="36" y="111"/>
                  <a:pt x="22" y="115"/>
                  <a:pt x="8" y="115"/>
                </a:cubicBezTo>
                <a:cubicBezTo>
                  <a:pt x="6" y="115"/>
                  <a:pt x="3" y="115"/>
                  <a:pt x="1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6"/>
                  <a:pt x="0" y="116"/>
                  <a:pt x="0" y="116"/>
                </a:cubicBezTo>
                <a:cubicBezTo>
                  <a:pt x="15" y="126"/>
                  <a:pt x="33" y="131"/>
                  <a:pt x="51" y="131"/>
                </a:cubicBezTo>
                <a:cubicBezTo>
                  <a:pt x="109" y="131"/>
                  <a:pt x="144" y="83"/>
                  <a:pt x="144" y="38"/>
                </a:cubicBezTo>
                <a:cubicBezTo>
                  <a:pt x="144" y="36"/>
                  <a:pt x="144" y="35"/>
                  <a:pt x="144" y="34"/>
                </a:cubicBezTo>
                <a:cubicBezTo>
                  <a:pt x="150" y="29"/>
                  <a:pt x="156" y="23"/>
                  <a:pt x="160" y="17"/>
                </a:cubicBezTo>
                <a:cubicBezTo>
                  <a:pt x="160" y="17"/>
                  <a:pt x="160" y="16"/>
                  <a:pt x="160" y="16"/>
                </a:cubicBezTo>
                <a:close/>
              </a:path>
            </a:pathLst>
          </a:cu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 defTabSz="457154"/>
            <a:endParaRPr sz="1800">
              <a:solidFill>
                <a:srgbClr val="000000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6" name="îŝḷîḓé"/>
          <p:cNvSpPr>
            <a:spLocks/>
          </p:cNvSpPr>
          <p:nvPr/>
        </p:nvSpPr>
        <p:spPr bwMode="auto">
          <a:xfrm>
            <a:off x="7020303" y="5195762"/>
            <a:ext cx="330235" cy="271702"/>
          </a:xfrm>
          <a:custGeom>
            <a:avLst/>
            <a:gdLst>
              <a:gd name="T0" fmla="*/ 160 w 160"/>
              <a:gd name="T1" fmla="*/ 16 h 131"/>
              <a:gd name="T2" fmla="*/ 159 w 160"/>
              <a:gd name="T3" fmla="*/ 16 h 131"/>
              <a:gd name="T4" fmla="*/ 144 w 160"/>
              <a:gd name="T5" fmla="*/ 20 h 131"/>
              <a:gd name="T6" fmla="*/ 156 w 160"/>
              <a:gd name="T7" fmla="*/ 4 h 131"/>
              <a:gd name="T8" fmla="*/ 156 w 160"/>
              <a:gd name="T9" fmla="*/ 3 h 131"/>
              <a:gd name="T10" fmla="*/ 155 w 160"/>
              <a:gd name="T11" fmla="*/ 3 h 131"/>
              <a:gd name="T12" fmla="*/ 135 w 160"/>
              <a:gd name="T13" fmla="*/ 11 h 131"/>
              <a:gd name="T14" fmla="*/ 111 w 160"/>
              <a:gd name="T15" fmla="*/ 0 h 131"/>
              <a:gd name="T16" fmla="*/ 77 w 160"/>
              <a:gd name="T17" fmla="*/ 34 h 131"/>
              <a:gd name="T18" fmla="*/ 78 w 160"/>
              <a:gd name="T19" fmla="*/ 40 h 131"/>
              <a:gd name="T20" fmla="*/ 12 w 160"/>
              <a:gd name="T21" fmla="*/ 7 h 131"/>
              <a:gd name="T22" fmla="*/ 12 w 160"/>
              <a:gd name="T23" fmla="*/ 6 h 131"/>
              <a:gd name="T24" fmla="*/ 11 w 160"/>
              <a:gd name="T25" fmla="*/ 7 h 131"/>
              <a:gd name="T26" fmla="*/ 7 w 160"/>
              <a:gd name="T27" fmla="*/ 23 h 131"/>
              <a:gd name="T28" fmla="*/ 19 w 160"/>
              <a:gd name="T29" fmla="*/ 50 h 131"/>
              <a:gd name="T30" fmla="*/ 7 w 160"/>
              <a:gd name="T31" fmla="*/ 46 h 131"/>
              <a:gd name="T32" fmla="*/ 7 w 160"/>
              <a:gd name="T33" fmla="*/ 46 h 131"/>
              <a:gd name="T34" fmla="*/ 6 w 160"/>
              <a:gd name="T35" fmla="*/ 47 h 131"/>
              <a:gd name="T36" fmla="*/ 6 w 160"/>
              <a:gd name="T37" fmla="*/ 47 h 131"/>
              <a:gd name="T38" fmla="*/ 30 w 160"/>
              <a:gd name="T39" fmla="*/ 79 h 131"/>
              <a:gd name="T40" fmla="*/ 19 w 160"/>
              <a:gd name="T41" fmla="*/ 79 h 131"/>
              <a:gd name="T42" fmla="*/ 18 w 160"/>
              <a:gd name="T43" fmla="*/ 79 h 131"/>
              <a:gd name="T44" fmla="*/ 18 w 160"/>
              <a:gd name="T45" fmla="*/ 80 h 131"/>
              <a:gd name="T46" fmla="*/ 47 w 160"/>
              <a:gd name="T47" fmla="*/ 103 h 131"/>
              <a:gd name="T48" fmla="*/ 8 w 160"/>
              <a:gd name="T49" fmla="*/ 115 h 131"/>
              <a:gd name="T50" fmla="*/ 1 w 160"/>
              <a:gd name="T51" fmla="*/ 115 h 131"/>
              <a:gd name="T52" fmla="*/ 0 w 160"/>
              <a:gd name="T53" fmla="*/ 115 h 131"/>
              <a:gd name="T54" fmla="*/ 0 w 160"/>
              <a:gd name="T55" fmla="*/ 116 h 131"/>
              <a:gd name="T56" fmla="*/ 51 w 160"/>
              <a:gd name="T57" fmla="*/ 131 h 131"/>
              <a:gd name="T58" fmla="*/ 144 w 160"/>
              <a:gd name="T59" fmla="*/ 38 h 131"/>
              <a:gd name="T60" fmla="*/ 144 w 160"/>
              <a:gd name="T61" fmla="*/ 34 h 131"/>
              <a:gd name="T62" fmla="*/ 160 w 160"/>
              <a:gd name="T63" fmla="*/ 17 h 131"/>
              <a:gd name="T64" fmla="*/ 160 w 160"/>
              <a:gd name="T65" fmla="*/ 1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31">
                <a:moveTo>
                  <a:pt x="160" y="16"/>
                </a:moveTo>
                <a:cubicBezTo>
                  <a:pt x="160" y="16"/>
                  <a:pt x="160" y="16"/>
                  <a:pt x="159" y="16"/>
                </a:cubicBezTo>
                <a:cubicBezTo>
                  <a:pt x="154" y="18"/>
                  <a:pt x="149" y="19"/>
                  <a:pt x="144" y="20"/>
                </a:cubicBezTo>
                <a:cubicBezTo>
                  <a:pt x="150" y="16"/>
                  <a:pt x="154" y="10"/>
                  <a:pt x="156" y="4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3"/>
                  <a:pt x="155" y="3"/>
                  <a:pt x="155" y="3"/>
                </a:cubicBezTo>
                <a:cubicBezTo>
                  <a:pt x="149" y="7"/>
                  <a:pt x="142" y="9"/>
                  <a:pt x="135" y="11"/>
                </a:cubicBezTo>
                <a:cubicBezTo>
                  <a:pt x="128" y="4"/>
                  <a:pt x="120" y="0"/>
                  <a:pt x="111" y="0"/>
                </a:cubicBezTo>
                <a:cubicBezTo>
                  <a:pt x="92" y="0"/>
                  <a:pt x="77" y="15"/>
                  <a:pt x="77" y="34"/>
                </a:cubicBezTo>
                <a:cubicBezTo>
                  <a:pt x="77" y="36"/>
                  <a:pt x="77" y="38"/>
                  <a:pt x="78" y="40"/>
                </a:cubicBezTo>
                <a:cubicBezTo>
                  <a:pt x="52" y="39"/>
                  <a:pt x="29" y="26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8" y="12"/>
                  <a:pt x="7" y="18"/>
                  <a:pt x="7" y="23"/>
                </a:cubicBezTo>
                <a:cubicBezTo>
                  <a:pt x="7" y="34"/>
                  <a:pt x="11" y="43"/>
                  <a:pt x="19" y="50"/>
                </a:cubicBezTo>
                <a:cubicBezTo>
                  <a:pt x="15" y="49"/>
                  <a:pt x="11" y="48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62"/>
                  <a:pt x="16" y="75"/>
                  <a:pt x="30" y="79"/>
                </a:cubicBezTo>
                <a:cubicBezTo>
                  <a:pt x="26" y="79"/>
                  <a:pt x="22" y="79"/>
                  <a:pt x="19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8" y="79"/>
                  <a:pt x="18" y="80"/>
                </a:cubicBezTo>
                <a:cubicBezTo>
                  <a:pt x="22" y="93"/>
                  <a:pt x="33" y="102"/>
                  <a:pt x="47" y="103"/>
                </a:cubicBezTo>
                <a:cubicBezTo>
                  <a:pt x="36" y="111"/>
                  <a:pt x="22" y="115"/>
                  <a:pt x="8" y="115"/>
                </a:cubicBezTo>
                <a:cubicBezTo>
                  <a:pt x="6" y="115"/>
                  <a:pt x="3" y="115"/>
                  <a:pt x="1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6"/>
                  <a:pt x="0" y="116"/>
                  <a:pt x="0" y="116"/>
                </a:cubicBezTo>
                <a:cubicBezTo>
                  <a:pt x="15" y="126"/>
                  <a:pt x="33" y="131"/>
                  <a:pt x="51" y="131"/>
                </a:cubicBezTo>
                <a:cubicBezTo>
                  <a:pt x="109" y="131"/>
                  <a:pt x="144" y="83"/>
                  <a:pt x="144" y="38"/>
                </a:cubicBezTo>
                <a:cubicBezTo>
                  <a:pt x="144" y="36"/>
                  <a:pt x="144" y="35"/>
                  <a:pt x="144" y="34"/>
                </a:cubicBezTo>
                <a:cubicBezTo>
                  <a:pt x="150" y="29"/>
                  <a:pt x="156" y="23"/>
                  <a:pt x="160" y="17"/>
                </a:cubicBezTo>
                <a:cubicBezTo>
                  <a:pt x="160" y="17"/>
                  <a:pt x="160" y="16"/>
                  <a:pt x="160" y="16"/>
                </a:cubicBezTo>
                <a:close/>
              </a:path>
            </a:pathLst>
          </a:cu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 defTabSz="457154"/>
            <a:endParaRPr sz="1800">
              <a:solidFill>
                <a:srgbClr val="000000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9" name="ísľïḋé"/>
          <p:cNvSpPr>
            <a:spLocks/>
          </p:cNvSpPr>
          <p:nvPr/>
        </p:nvSpPr>
        <p:spPr bwMode="auto">
          <a:xfrm>
            <a:off x="9236885" y="2370160"/>
            <a:ext cx="330235" cy="271702"/>
          </a:xfrm>
          <a:custGeom>
            <a:avLst/>
            <a:gdLst>
              <a:gd name="T0" fmla="*/ 160 w 160"/>
              <a:gd name="T1" fmla="*/ 16 h 131"/>
              <a:gd name="T2" fmla="*/ 159 w 160"/>
              <a:gd name="T3" fmla="*/ 16 h 131"/>
              <a:gd name="T4" fmla="*/ 144 w 160"/>
              <a:gd name="T5" fmla="*/ 20 h 131"/>
              <a:gd name="T6" fmla="*/ 156 w 160"/>
              <a:gd name="T7" fmla="*/ 4 h 131"/>
              <a:gd name="T8" fmla="*/ 156 w 160"/>
              <a:gd name="T9" fmla="*/ 3 h 131"/>
              <a:gd name="T10" fmla="*/ 155 w 160"/>
              <a:gd name="T11" fmla="*/ 3 h 131"/>
              <a:gd name="T12" fmla="*/ 135 w 160"/>
              <a:gd name="T13" fmla="*/ 11 h 131"/>
              <a:gd name="T14" fmla="*/ 111 w 160"/>
              <a:gd name="T15" fmla="*/ 0 h 131"/>
              <a:gd name="T16" fmla="*/ 77 w 160"/>
              <a:gd name="T17" fmla="*/ 34 h 131"/>
              <a:gd name="T18" fmla="*/ 78 w 160"/>
              <a:gd name="T19" fmla="*/ 40 h 131"/>
              <a:gd name="T20" fmla="*/ 12 w 160"/>
              <a:gd name="T21" fmla="*/ 7 h 131"/>
              <a:gd name="T22" fmla="*/ 12 w 160"/>
              <a:gd name="T23" fmla="*/ 6 h 131"/>
              <a:gd name="T24" fmla="*/ 11 w 160"/>
              <a:gd name="T25" fmla="*/ 7 h 131"/>
              <a:gd name="T26" fmla="*/ 7 w 160"/>
              <a:gd name="T27" fmla="*/ 23 h 131"/>
              <a:gd name="T28" fmla="*/ 19 w 160"/>
              <a:gd name="T29" fmla="*/ 50 h 131"/>
              <a:gd name="T30" fmla="*/ 7 w 160"/>
              <a:gd name="T31" fmla="*/ 46 h 131"/>
              <a:gd name="T32" fmla="*/ 7 w 160"/>
              <a:gd name="T33" fmla="*/ 46 h 131"/>
              <a:gd name="T34" fmla="*/ 6 w 160"/>
              <a:gd name="T35" fmla="*/ 47 h 131"/>
              <a:gd name="T36" fmla="*/ 6 w 160"/>
              <a:gd name="T37" fmla="*/ 47 h 131"/>
              <a:gd name="T38" fmla="*/ 30 w 160"/>
              <a:gd name="T39" fmla="*/ 79 h 131"/>
              <a:gd name="T40" fmla="*/ 19 w 160"/>
              <a:gd name="T41" fmla="*/ 79 h 131"/>
              <a:gd name="T42" fmla="*/ 18 w 160"/>
              <a:gd name="T43" fmla="*/ 79 h 131"/>
              <a:gd name="T44" fmla="*/ 18 w 160"/>
              <a:gd name="T45" fmla="*/ 80 h 131"/>
              <a:gd name="T46" fmla="*/ 47 w 160"/>
              <a:gd name="T47" fmla="*/ 103 h 131"/>
              <a:gd name="T48" fmla="*/ 8 w 160"/>
              <a:gd name="T49" fmla="*/ 115 h 131"/>
              <a:gd name="T50" fmla="*/ 1 w 160"/>
              <a:gd name="T51" fmla="*/ 115 h 131"/>
              <a:gd name="T52" fmla="*/ 0 w 160"/>
              <a:gd name="T53" fmla="*/ 115 h 131"/>
              <a:gd name="T54" fmla="*/ 0 w 160"/>
              <a:gd name="T55" fmla="*/ 116 h 131"/>
              <a:gd name="T56" fmla="*/ 51 w 160"/>
              <a:gd name="T57" fmla="*/ 131 h 131"/>
              <a:gd name="T58" fmla="*/ 144 w 160"/>
              <a:gd name="T59" fmla="*/ 38 h 131"/>
              <a:gd name="T60" fmla="*/ 144 w 160"/>
              <a:gd name="T61" fmla="*/ 34 h 131"/>
              <a:gd name="T62" fmla="*/ 160 w 160"/>
              <a:gd name="T63" fmla="*/ 17 h 131"/>
              <a:gd name="T64" fmla="*/ 160 w 160"/>
              <a:gd name="T65" fmla="*/ 1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31">
                <a:moveTo>
                  <a:pt x="160" y="16"/>
                </a:moveTo>
                <a:cubicBezTo>
                  <a:pt x="160" y="16"/>
                  <a:pt x="160" y="16"/>
                  <a:pt x="159" y="16"/>
                </a:cubicBezTo>
                <a:cubicBezTo>
                  <a:pt x="154" y="18"/>
                  <a:pt x="149" y="19"/>
                  <a:pt x="144" y="20"/>
                </a:cubicBezTo>
                <a:cubicBezTo>
                  <a:pt x="150" y="16"/>
                  <a:pt x="154" y="10"/>
                  <a:pt x="156" y="4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3"/>
                  <a:pt x="155" y="3"/>
                  <a:pt x="155" y="3"/>
                </a:cubicBezTo>
                <a:cubicBezTo>
                  <a:pt x="149" y="7"/>
                  <a:pt x="142" y="9"/>
                  <a:pt x="135" y="11"/>
                </a:cubicBezTo>
                <a:cubicBezTo>
                  <a:pt x="128" y="4"/>
                  <a:pt x="120" y="0"/>
                  <a:pt x="111" y="0"/>
                </a:cubicBezTo>
                <a:cubicBezTo>
                  <a:pt x="92" y="0"/>
                  <a:pt x="77" y="15"/>
                  <a:pt x="77" y="34"/>
                </a:cubicBezTo>
                <a:cubicBezTo>
                  <a:pt x="77" y="36"/>
                  <a:pt x="77" y="38"/>
                  <a:pt x="78" y="40"/>
                </a:cubicBezTo>
                <a:cubicBezTo>
                  <a:pt x="52" y="39"/>
                  <a:pt x="29" y="26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6"/>
                  <a:pt x="11" y="6"/>
                  <a:pt x="11" y="7"/>
                </a:cubicBezTo>
                <a:cubicBezTo>
                  <a:pt x="8" y="12"/>
                  <a:pt x="7" y="18"/>
                  <a:pt x="7" y="23"/>
                </a:cubicBezTo>
                <a:cubicBezTo>
                  <a:pt x="7" y="34"/>
                  <a:pt x="11" y="43"/>
                  <a:pt x="19" y="50"/>
                </a:cubicBezTo>
                <a:cubicBezTo>
                  <a:pt x="15" y="49"/>
                  <a:pt x="11" y="48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6"/>
                  <a:pt x="6" y="47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62"/>
                  <a:pt x="16" y="75"/>
                  <a:pt x="30" y="79"/>
                </a:cubicBezTo>
                <a:cubicBezTo>
                  <a:pt x="26" y="79"/>
                  <a:pt x="22" y="79"/>
                  <a:pt x="19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18" y="79"/>
                  <a:pt x="18" y="79"/>
                  <a:pt x="18" y="80"/>
                </a:cubicBezTo>
                <a:cubicBezTo>
                  <a:pt x="22" y="93"/>
                  <a:pt x="33" y="102"/>
                  <a:pt x="47" y="103"/>
                </a:cubicBezTo>
                <a:cubicBezTo>
                  <a:pt x="36" y="111"/>
                  <a:pt x="22" y="115"/>
                  <a:pt x="8" y="115"/>
                </a:cubicBezTo>
                <a:cubicBezTo>
                  <a:pt x="6" y="115"/>
                  <a:pt x="3" y="115"/>
                  <a:pt x="1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6"/>
                  <a:pt x="0" y="116"/>
                  <a:pt x="0" y="116"/>
                </a:cubicBezTo>
                <a:cubicBezTo>
                  <a:pt x="15" y="126"/>
                  <a:pt x="33" y="131"/>
                  <a:pt x="51" y="131"/>
                </a:cubicBezTo>
                <a:cubicBezTo>
                  <a:pt x="109" y="131"/>
                  <a:pt x="144" y="83"/>
                  <a:pt x="144" y="38"/>
                </a:cubicBezTo>
                <a:cubicBezTo>
                  <a:pt x="144" y="36"/>
                  <a:pt x="144" y="35"/>
                  <a:pt x="144" y="34"/>
                </a:cubicBezTo>
                <a:cubicBezTo>
                  <a:pt x="150" y="29"/>
                  <a:pt x="156" y="23"/>
                  <a:pt x="160" y="17"/>
                </a:cubicBezTo>
                <a:cubicBezTo>
                  <a:pt x="160" y="17"/>
                  <a:pt x="160" y="16"/>
                  <a:pt x="160" y="16"/>
                </a:cubicBezTo>
                <a:close/>
              </a:path>
            </a:pathLst>
          </a:cu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 defTabSz="457154"/>
            <a:endParaRPr sz="1800">
              <a:solidFill>
                <a:srgbClr val="000000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20" name="isliďé"/>
          <p:cNvSpPr/>
          <p:nvPr/>
        </p:nvSpPr>
        <p:spPr>
          <a:xfrm>
            <a:off x="1984657" y="2092376"/>
            <a:ext cx="1608051" cy="1591339"/>
          </a:xfrm>
          <a:prstGeom prst="ellipse">
            <a:avLst/>
          </a:prstGeom>
          <a:blipFill>
            <a:blip r:embed="rId4">
              <a:grayscl/>
            </a:blip>
            <a:srcRect/>
            <a:stretch>
              <a:fillRect l="-24443" r="-24056"/>
            </a:stretch>
          </a:blipFill>
          <a:ln w="285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21" name="îşľiḓé"/>
          <p:cNvSpPr/>
          <p:nvPr/>
        </p:nvSpPr>
        <p:spPr>
          <a:xfrm>
            <a:off x="4188521" y="4135177"/>
            <a:ext cx="1608051" cy="1591339"/>
          </a:xfrm>
          <a:prstGeom prst="ellipse">
            <a:avLst/>
          </a:prstGeom>
          <a:blipFill>
            <a:blip r:embed="rId5">
              <a:grayscl/>
            </a:blip>
            <a:srcRect/>
            <a:stretch>
              <a:fillRect l="-24705" r="-24317"/>
            </a:stretch>
          </a:blipFill>
          <a:ln w="285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22" name="îṡḷïḑe"/>
          <p:cNvSpPr/>
          <p:nvPr/>
        </p:nvSpPr>
        <p:spPr>
          <a:xfrm>
            <a:off x="6362551" y="2092376"/>
            <a:ext cx="1608051" cy="1591340"/>
          </a:xfrm>
          <a:prstGeom prst="ellipse">
            <a:avLst/>
          </a:prstGeom>
          <a:blipFill>
            <a:blip r:embed="rId6">
              <a:grayscl/>
            </a:blip>
            <a:srcRect/>
            <a:stretch>
              <a:fillRect l="-24705" r="-24317"/>
            </a:stretch>
          </a:blipFill>
          <a:ln w="285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23" name="íşľïḓé"/>
          <p:cNvSpPr/>
          <p:nvPr/>
        </p:nvSpPr>
        <p:spPr>
          <a:xfrm>
            <a:off x="8598059" y="4105982"/>
            <a:ext cx="1608051" cy="1591340"/>
          </a:xfrm>
          <a:prstGeom prst="ellipse">
            <a:avLst/>
          </a:prstGeom>
          <a:blipFill>
            <a:blip r:embed="rId7">
              <a:grayscl/>
            </a:blip>
            <a:srcRect/>
            <a:stretch>
              <a:fillRect l="-24443" r="-24056"/>
            </a:stretch>
          </a:blipFill>
          <a:ln w="28575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504656" y="3987024"/>
            <a:ext cx="2566244" cy="746563"/>
            <a:chOff x="1589601" y="2349127"/>
            <a:chExt cx="2566578" cy="746660"/>
          </a:xfrm>
        </p:grpSpPr>
        <p:sp>
          <p:nvSpPr>
            <p:cNvPr id="31" name="文本框 30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15097" y="3987024"/>
            <a:ext cx="2566244" cy="746563"/>
            <a:chOff x="1589601" y="2349127"/>
            <a:chExt cx="2566578" cy="746660"/>
          </a:xfrm>
        </p:grpSpPr>
        <p:sp>
          <p:nvSpPr>
            <p:cNvPr id="34" name="文本框 33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741531" y="2940416"/>
            <a:ext cx="2566244" cy="746563"/>
            <a:chOff x="1589601" y="2349127"/>
            <a:chExt cx="2566578" cy="746660"/>
          </a:xfrm>
        </p:grpSpPr>
        <p:sp>
          <p:nvSpPr>
            <p:cNvPr id="37" name="文本框 36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118880" y="2940416"/>
            <a:ext cx="2566244" cy="746563"/>
            <a:chOff x="1589601" y="2349127"/>
            <a:chExt cx="2566578" cy="746660"/>
          </a:xfrm>
        </p:grpSpPr>
        <p:sp>
          <p:nvSpPr>
            <p:cNvPr id="40" name="文本框 39"/>
            <p:cNvSpPr txBox="1"/>
            <p:nvPr/>
          </p:nvSpPr>
          <p:spPr>
            <a:xfrm>
              <a:off x="2037113" y="2349127"/>
              <a:ext cx="1671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6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89601" y="2635020"/>
              <a:ext cx="2566578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105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26" name="文本框 25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24922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>
            <a:off x="0" y="1241"/>
            <a:ext cx="6467827" cy="6857107"/>
          </a:xfrm>
          <a:prstGeom prst="roundRect">
            <a:avLst>
              <a:gd name="adj" fmla="val 0"/>
            </a:avLst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 flipH="1">
            <a:off x="5722586" y="1241"/>
            <a:ext cx="6467827" cy="6857107"/>
          </a:xfrm>
          <a:prstGeom prst="roundRect">
            <a:avLst>
              <a:gd name="adj" fmla="val 0"/>
            </a:avLst>
          </a:prstGeom>
        </p:spPr>
      </p:pic>
      <p:sp>
        <p:nvSpPr>
          <p:cNvPr id="20" name="文本框 19"/>
          <p:cNvSpPr txBox="1"/>
          <p:nvPr/>
        </p:nvSpPr>
        <p:spPr>
          <a:xfrm>
            <a:off x="2663397" y="2374125"/>
            <a:ext cx="68730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 defTabSz="457154"/>
            <a:r>
              <a:rPr lang="en-US" altLang="zh-CN" sz="9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THANK YOU</a:t>
            </a:r>
            <a:endParaRPr lang="zh-CN" altLang="en-US" sz="9600" b="1" dirty="0">
              <a:solidFill>
                <a:srgbClr val="000000">
                  <a:lumMod val="75000"/>
                  <a:lumOff val="2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653954" y="3901036"/>
            <a:ext cx="6882504" cy="371292"/>
            <a:chOff x="2654300" y="3900304"/>
            <a:chExt cx="6883400" cy="371340"/>
          </a:xfrm>
        </p:grpSpPr>
        <p:sp>
          <p:nvSpPr>
            <p:cNvPr id="23" name="原创设计         _4"/>
            <p:cNvSpPr/>
            <p:nvPr/>
          </p:nvSpPr>
          <p:spPr>
            <a:xfrm>
              <a:off x="2654300" y="3900304"/>
              <a:ext cx="6883400" cy="3600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原创设计        _5"/>
            <p:cNvSpPr/>
            <p:nvPr/>
          </p:nvSpPr>
          <p:spPr>
            <a:xfrm>
              <a:off x="2787852" y="3902312"/>
              <a:ext cx="6616297" cy="369332"/>
            </a:xfrm>
            <a:prstGeom prst="rect">
              <a:avLst/>
            </a:prstGeom>
            <a:effectLst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 defTabSz="457154"/>
              <a:r>
                <a:rPr lang="en-US" altLang="zh-CN" sz="18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B4B644D-D972-897E-15A9-FA9BE0E79DBD}"/>
              </a:ext>
            </a:extLst>
          </p:cNvPr>
          <p:cNvSpPr/>
          <p:nvPr/>
        </p:nvSpPr>
        <p:spPr>
          <a:xfrm>
            <a:off x="5253700" y="551784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FF0000"/>
                </a:solidFill>
              </a:rPr>
              <a:t>L O G O</a:t>
            </a:r>
            <a:endParaRPr lang="ko-KR" altLang="en-US" sz="27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100">
            <a:extLst>
              <a:ext uri="{FF2B5EF4-FFF2-40B4-BE49-F238E27FC236}">
                <a16:creationId xmlns:a16="http://schemas.microsoft.com/office/drawing/2014/main" id="{7C3B9FE6-ACF4-284E-5A27-0D98E05FBD12}"/>
              </a:ext>
            </a:extLst>
          </p:cNvPr>
          <p:cNvSpPr/>
          <p:nvPr/>
        </p:nvSpPr>
        <p:spPr>
          <a:xfrm>
            <a:off x="4293620" y="5371734"/>
            <a:ext cx="1662583" cy="33778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8" name="Rectangle:">
            <a:extLst>
              <a:ext uri="{FF2B5EF4-FFF2-40B4-BE49-F238E27FC236}">
                <a16:creationId xmlns:a16="http://schemas.microsoft.com/office/drawing/2014/main" id="{DDA5AF1D-57A4-8B6B-BA92-0C8125AE5FC7}"/>
              </a:ext>
            </a:extLst>
          </p:cNvPr>
          <p:cNvSpPr/>
          <p:nvPr/>
        </p:nvSpPr>
        <p:spPr>
          <a:xfrm>
            <a:off x="6234195" y="5371734"/>
            <a:ext cx="1662583" cy="33778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54"/>
            <a:endParaRPr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9" name="原创设计师          _5">
            <a:extLst>
              <a:ext uri="{FF2B5EF4-FFF2-40B4-BE49-F238E27FC236}">
                <a16:creationId xmlns:a16="http://schemas.microsoft.com/office/drawing/2014/main" id="{AC441FDC-D2E0-C887-01E2-E3BE805B19BD}"/>
              </a:ext>
            </a:extLst>
          </p:cNvPr>
          <p:cNvSpPr/>
          <p:nvPr/>
        </p:nvSpPr>
        <p:spPr>
          <a:xfrm>
            <a:off x="4293620" y="5395271"/>
            <a:ext cx="1662583" cy="276963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freeppt7.com</a:t>
            </a:r>
            <a:endParaRPr lang="zh-CN" altLang="en-US" sz="1200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0" name="原创       _5">
            <a:extLst>
              <a:ext uri="{FF2B5EF4-FFF2-40B4-BE49-F238E27FC236}">
                <a16:creationId xmlns:a16="http://schemas.microsoft.com/office/drawing/2014/main" id="{34E68835-2680-1D10-72A9-71CAA465006F}"/>
              </a:ext>
            </a:extLst>
          </p:cNvPr>
          <p:cNvSpPr/>
          <p:nvPr/>
        </p:nvSpPr>
        <p:spPr>
          <a:xfrm>
            <a:off x="6234195" y="5395271"/>
            <a:ext cx="1662583" cy="276963"/>
          </a:xfrm>
          <a:prstGeom prst="rect">
            <a:avLst/>
          </a:prstGeom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154"/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Time </a:t>
            </a:r>
            <a:r>
              <a:rPr lang="zh-CN" altLang="en-US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rPr>
              <a:t>202X.10.20</a:t>
            </a:r>
            <a:endParaRPr lang="zh-CN" altLang="en-US" sz="1200" dirty="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7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 animBg="1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 flipH="1">
            <a:off x="5722586" y="1241"/>
            <a:ext cx="6467827" cy="6857107"/>
          </a:xfrm>
          <a:prstGeom prst="roundRect">
            <a:avLst>
              <a:gd name="adj" fmla="val 0"/>
            </a:avLst>
          </a:prstGeom>
        </p:spPr>
      </p:pic>
      <p:sp>
        <p:nvSpPr>
          <p:cNvPr id="4" name="文本框 3"/>
          <p:cNvSpPr txBox="1"/>
          <p:nvPr/>
        </p:nvSpPr>
        <p:spPr>
          <a:xfrm>
            <a:off x="3150782" y="4212037"/>
            <a:ext cx="5977325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600" dirty="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Click here to add content, content to match </a:t>
            </a:r>
            <a:r>
              <a:rPr lang="en-US" altLang="zh-CN" sz="160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the title. </a:t>
            </a:r>
            <a:endParaRPr lang="en-US" altLang="zh-CN" sz="1600" dirty="0">
              <a:solidFill>
                <a:srgbClr val="000000">
                  <a:lumMod val="65000"/>
                  <a:lumOff val="3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1245" y="2299393"/>
            <a:ext cx="29804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57353" y="2289353"/>
            <a:ext cx="1168961" cy="1007724"/>
            <a:chOff x="5490866" y="1159784"/>
            <a:chExt cx="880440" cy="758999"/>
          </a:xfrm>
        </p:grpSpPr>
        <p:sp>
          <p:nvSpPr>
            <p:cNvPr id="7" name="六边形 6"/>
            <p:cNvSpPr/>
            <p:nvPr/>
          </p:nvSpPr>
          <p:spPr>
            <a:xfrm>
              <a:off x="5490866" y="1159784"/>
              <a:ext cx="880440" cy="758999"/>
            </a:xfrm>
            <a:prstGeom prst="hexagon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lang="zh-CN" altLang="en-US" sz="32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73231" y="1277673"/>
              <a:ext cx="515714" cy="5794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44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01</a:t>
              </a:r>
              <a:endParaRPr lang="zh-CN" altLang="en-US" sz="44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121245" y="3127491"/>
            <a:ext cx="48860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11359" y="3303693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1359" y="3712091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7742" y="3303693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97742" y="3712091"/>
            <a:ext cx="198278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8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4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759409"/>
            <a:ext cx="12190413" cy="4149836"/>
          </a:xfrm>
          <a:prstGeom prst="rect">
            <a:avLst/>
          </a:pr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532" y="2091285"/>
            <a:ext cx="1676182" cy="1676182"/>
          </a:xfrm>
        </p:spPr>
      </p:pic>
      <p:pic>
        <p:nvPicPr>
          <p:cNvPr id="22" name="图片占位符 21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hq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8698" y="2091285"/>
            <a:ext cx="1676182" cy="1676182"/>
          </a:xfrm>
        </p:spPr>
      </p:pic>
      <p:pic>
        <p:nvPicPr>
          <p:cNvPr id="24" name="图片占位符 23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hq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532" y="3901186"/>
            <a:ext cx="1676182" cy="1676182"/>
          </a:xfrm>
        </p:spPr>
      </p:pic>
      <p:pic>
        <p:nvPicPr>
          <p:cNvPr id="26" name="图片占位符 25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hqprint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8698" y="3901186"/>
            <a:ext cx="1676182" cy="1676182"/>
          </a:xfrm>
        </p:spPr>
      </p:pic>
      <p:sp>
        <p:nvSpPr>
          <p:cNvPr id="27" name="矩形 26"/>
          <p:cNvSpPr/>
          <p:nvPr/>
        </p:nvSpPr>
        <p:spPr>
          <a:xfrm>
            <a:off x="4685690" y="2424811"/>
            <a:ext cx="2819033" cy="281903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4"/>
            <a:endParaRPr lang="zh-CN" altLang="en-US" sz="1800">
              <a:solidFill>
                <a:srgbClr val="FFFFFF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018887" y="4148880"/>
            <a:ext cx="3327203" cy="1109610"/>
            <a:chOff x="874713" y="3325188"/>
            <a:chExt cx="3327636" cy="1109754"/>
          </a:xfrm>
        </p:grpSpPr>
        <p:sp>
          <p:nvSpPr>
            <p:cNvPr id="29" name="矩形 28"/>
            <p:cNvSpPr/>
            <p:nvPr/>
          </p:nvSpPr>
          <p:spPr>
            <a:xfrm>
              <a:off x="874713" y="3677812"/>
              <a:ext cx="3327636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874713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9394" y="4148880"/>
            <a:ext cx="3327203" cy="1109610"/>
            <a:chOff x="874713" y="3325188"/>
            <a:chExt cx="3327636" cy="1109754"/>
          </a:xfrm>
        </p:grpSpPr>
        <p:sp>
          <p:nvSpPr>
            <p:cNvPr id="32" name="矩形 31"/>
            <p:cNvSpPr/>
            <p:nvPr/>
          </p:nvSpPr>
          <p:spPr>
            <a:xfrm>
              <a:off x="874713" y="3677812"/>
              <a:ext cx="3327636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960375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18887" y="2347267"/>
            <a:ext cx="3327203" cy="1109610"/>
            <a:chOff x="874713" y="3325188"/>
            <a:chExt cx="3327636" cy="1109754"/>
          </a:xfrm>
        </p:grpSpPr>
        <p:sp>
          <p:nvSpPr>
            <p:cNvPr id="35" name="矩形 34"/>
            <p:cNvSpPr/>
            <p:nvPr/>
          </p:nvSpPr>
          <p:spPr>
            <a:xfrm>
              <a:off x="874713" y="3677812"/>
              <a:ext cx="3327636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874713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9394" y="2347267"/>
            <a:ext cx="3327203" cy="1109610"/>
            <a:chOff x="874713" y="3325188"/>
            <a:chExt cx="3327636" cy="1109754"/>
          </a:xfrm>
        </p:grpSpPr>
        <p:sp>
          <p:nvSpPr>
            <p:cNvPr id="38" name="矩形 37"/>
            <p:cNvSpPr/>
            <p:nvPr/>
          </p:nvSpPr>
          <p:spPr>
            <a:xfrm>
              <a:off x="874713" y="3677812"/>
              <a:ext cx="3327636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1960375" y="3325188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25" name="文本框 24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1607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3" name="889f072c-72d8-494a-bc60-0a412885ffb5">
            <a:extLst>
              <a:ext uri="{FF2B5EF4-FFF2-40B4-BE49-F238E27FC236}">
                <a16:creationId xmlns:a16="http://schemas.microsoft.com/office/drawing/2014/main" id="{3D3FDB3E-86B8-46F4-B6AA-A5B3D60C4ECF}"/>
              </a:ext>
            </a:extLst>
          </p:cNvPr>
          <p:cNvGrpSpPr>
            <a:grpSpLocks noChangeAspect="1"/>
          </p:cNvGrpSpPr>
          <p:nvPr/>
        </p:nvGrpSpPr>
        <p:grpSpPr>
          <a:xfrm>
            <a:off x="1629587" y="2278300"/>
            <a:ext cx="9286791" cy="3005635"/>
            <a:chOff x="719138" y="2071616"/>
            <a:chExt cx="9288000" cy="300602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8124FD5E-2AE5-4131-9E34-F01275DD3B13}"/>
                </a:ext>
              </a:extLst>
            </p:cNvPr>
            <p:cNvSpPr/>
            <p:nvPr/>
          </p:nvSpPr>
          <p:spPr>
            <a:xfrm>
              <a:off x="2129203" y="2071616"/>
              <a:ext cx="489858" cy="48985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任意多边形: 形状 72">
              <a:extLst>
                <a:ext uri="{FF2B5EF4-FFF2-40B4-BE49-F238E27FC236}">
                  <a16:creationId xmlns:a16="http://schemas.microsoft.com/office/drawing/2014/main" id="{D0A3BC0C-603A-430E-B62C-5DD2080B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145" y="2222691"/>
              <a:ext cx="179973" cy="179973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27D8FA6-5EA7-40C2-B48E-1072470A562F}"/>
                </a:ext>
              </a:extLst>
            </p:cNvPr>
            <p:cNvSpPr/>
            <p:nvPr/>
          </p:nvSpPr>
          <p:spPr>
            <a:xfrm>
              <a:off x="4963683" y="2071616"/>
              <a:ext cx="489858" cy="48985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9" name="任意多边形: 形状 157">
              <a:extLst>
                <a:ext uri="{FF2B5EF4-FFF2-40B4-BE49-F238E27FC236}">
                  <a16:creationId xmlns:a16="http://schemas.microsoft.com/office/drawing/2014/main" id="{491B6B08-7742-4F5F-923C-7CACC65B0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625" y="2226858"/>
              <a:ext cx="179973" cy="171639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BC2181E-B955-4FF1-96D1-3334C0650EF3}"/>
                </a:ext>
              </a:extLst>
            </p:cNvPr>
            <p:cNvSpPr/>
            <p:nvPr/>
          </p:nvSpPr>
          <p:spPr>
            <a:xfrm>
              <a:off x="7793378" y="2071616"/>
              <a:ext cx="489858" cy="489858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任意多边形: 形状 158">
              <a:extLst>
                <a:ext uri="{FF2B5EF4-FFF2-40B4-BE49-F238E27FC236}">
                  <a16:creationId xmlns:a16="http://schemas.microsoft.com/office/drawing/2014/main" id="{A52FBE32-96CD-465C-8881-0357FB882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912" y="2222691"/>
              <a:ext cx="172789" cy="179973"/>
            </a:xfrm>
            <a:custGeom>
              <a:avLst/>
              <a:gdLst>
                <a:gd name="connsiteX0" fmla="*/ 582177 w 584267"/>
                <a:gd name="connsiteY0" fmla="*/ 293917 h 608556"/>
                <a:gd name="connsiteX1" fmla="*/ 583869 w 584267"/>
                <a:gd name="connsiteY1" fmla="*/ 302971 h 608556"/>
                <a:gd name="connsiteX2" fmla="*/ 279094 w 584267"/>
                <a:gd name="connsiteY2" fmla="*/ 594692 h 608556"/>
                <a:gd name="connsiteX3" fmla="*/ 274201 w 584267"/>
                <a:gd name="connsiteY3" fmla="*/ 594173 h 608556"/>
                <a:gd name="connsiteX4" fmla="*/ 481444 w 584267"/>
                <a:gd name="connsiteY4" fmla="*/ 395362 h 608556"/>
                <a:gd name="connsiteX5" fmla="*/ 482901 w 584267"/>
                <a:gd name="connsiteY5" fmla="*/ 382579 h 608556"/>
                <a:gd name="connsiteX6" fmla="*/ 473950 w 584267"/>
                <a:gd name="connsiteY6" fmla="*/ 392556 h 608556"/>
                <a:gd name="connsiteX7" fmla="*/ 261711 w 584267"/>
                <a:gd name="connsiteY7" fmla="*/ 583988 h 608556"/>
                <a:gd name="connsiteX8" fmla="*/ 259837 w 584267"/>
                <a:gd name="connsiteY8" fmla="*/ 575778 h 608556"/>
                <a:gd name="connsiteX9" fmla="*/ 259837 w 584267"/>
                <a:gd name="connsiteY9" fmla="*/ 464577 h 608556"/>
                <a:gd name="connsiteX10" fmla="*/ 267019 w 584267"/>
                <a:gd name="connsiteY10" fmla="*/ 427579 h 608556"/>
                <a:gd name="connsiteX11" fmla="*/ 360492 w 584267"/>
                <a:gd name="connsiteY11" fmla="*/ 347971 h 608556"/>
                <a:gd name="connsiteX12" fmla="*/ 572210 w 584267"/>
                <a:gd name="connsiteY12" fmla="*/ 296632 h 608556"/>
                <a:gd name="connsiteX13" fmla="*/ 582177 w 584267"/>
                <a:gd name="connsiteY13" fmla="*/ 293917 h 608556"/>
                <a:gd name="connsiteX14" fmla="*/ 274656 w 584267"/>
                <a:gd name="connsiteY14" fmla="*/ 289106 h 608556"/>
                <a:gd name="connsiteX15" fmla="*/ 323064 w 584267"/>
                <a:gd name="connsiteY15" fmla="*/ 289106 h 608556"/>
                <a:gd name="connsiteX16" fmla="*/ 323064 w 584267"/>
                <a:gd name="connsiteY16" fmla="*/ 331845 h 608556"/>
                <a:gd name="connsiteX17" fmla="*/ 274656 w 584267"/>
                <a:gd name="connsiteY17" fmla="*/ 367928 h 608556"/>
                <a:gd name="connsiteX18" fmla="*/ 207690 w 584267"/>
                <a:gd name="connsiteY18" fmla="*/ 289106 h 608556"/>
                <a:gd name="connsiteX19" fmla="*/ 256098 w 584267"/>
                <a:gd name="connsiteY19" fmla="*/ 289106 h 608556"/>
                <a:gd name="connsiteX20" fmla="*/ 256098 w 584267"/>
                <a:gd name="connsiteY20" fmla="*/ 390148 h 608556"/>
                <a:gd name="connsiteX21" fmla="*/ 251413 w 584267"/>
                <a:gd name="connsiteY21" fmla="*/ 397424 h 608556"/>
                <a:gd name="connsiteX22" fmla="*/ 244230 w 584267"/>
                <a:gd name="connsiteY22" fmla="*/ 397424 h 608556"/>
                <a:gd name="connsiteX23" fmla="*/ 207690 w 584267"/>
                <a:gd name="connsiteY23" fmla="*/ 354388 h 608556"/>
                <a:gd name="connsiteX24" fmla="*/ 32007 w 584267"/>
                <a:gd name="connsiteY24" fmla="*/ 259919 h 608556"/>
                <a:gd name="connsiteX25" fmla="*/ 41076 w 584267"/>
                <a:gd name="connsiteY25" fmla="*/ 266907 h 608556"/>
                <a:gd name="connsiteX26" fmla="*/ 137781 w 584267"/>
                <a:gd name="connsiteY26" fmla="*/ 344838 h 608556"/>
                <a:gd name="connsiteX27" fmla="*/ 240315 w 584267"/>
                <a:gd name="connsiteY27" fmla="*/ 447188 h 608556"/>
                <a:gd name="connsiteX28" fmla="*/ 245936 w 584267"/>
                <a:gd name="connsiteY28" fmla="*/ 484802 h 608556"/>
                <a:gd name="connsiteX29" fmla="*/ 245936 w 584267"/>
                <a:gd name="connsiteY29" fmla="*/ 592762 h 608556"/>
                <a:gd name="connsiteX30" fmla="*/ 243854 w 584267"/>
                <a:gd name="connsiteY30" fmla="*/ 601075 h 608556"/>
                <a:gd name="connsiteX31" fmla="*/ 64914 w 584267"/>
                <a:gd name="connsiteY31" fmla="*/ 379959 h 608556"/>
                <a:gd name="connsiteX32" fmla="*/ 58668 w 584267"/>
                <a:gd name="connsiteY32" fmla="*/ 368322 h 608556"/>
                <a:gd name="connsiteX33" fmla="*/ 57523 w 584267"/>
                <a:gd name="connsiteY33" fmla="*/ 381102 h 608556"/>
                <a:gd name="connsiteX34" fmla="*/ 225637 w 584267"/>
                <a:gd name="connsiteY34" fmla="*/ 608556 h 608556"/>
                <a:gd name="connsiteX35" fmla="*/ 32852 w 584267"/>
                <a:gd name="connsiteY35" fmla="*/ 465579 h 608556"/>
                <a:gd name="connsiteX36" fmla="*/ 24108 w 584267"/>
                <a:gd name="connsiteY36" fmla="*/ 266803 h 608556"/>
                <a:gd name="connsiteX37" fmla="*/ 32007 w 584267"/>
                <a:gd name="connsiteY37" fmla="*/ 259919 h 608556"/>
                <a:gd name="connsiteX38" fmla="*/ 274656 w 584267"/>
                <a:gd name="connsiteY38" fmla="*/ 196948 h 608556"/>
                <a:gd name="connsiteX39" fmla="*/ 276946 w 584267"/>
                <a:gd name="connsiteY39" fmla="*/ 196948 h 608556"/>
                <a:gd name="connsiteX40" fmla="*/ 323064 w 584267"/>
                <a:gd name="connsiteY40" fmla="*/ 243106 h 608556"/>
                <a:gd name="connsiteX41" fmla="*/ 323064 w 584267"/>
                <a:gd name="connsiteY41" fmla="*/ 270759 h 608556"/>
                <a:gd name="connsiteX42" fmla="*/ 274656 w 584267"/>
                <a:gd name="connsiteY42" fmla="*/ 270759 h 608556"/>
                <a:gd name="connsiteX43" fmla="*/ 253808 w 584267"/>
                <a:gd name="connsiteY43" fmla="*/ 196948 h 608556"/>
                <a:gd name="connsiteX44" fmla="*/ 256098 w 584267"/>
                <a:gd name="connsiteY44" fmla="*/ 196948 h 608556"/>
                <a:gd name="connsiteX45" fmla="*/ 256098 w 584267"/>
                <a:gd name="connsiteY45" fmla="*/ 270759 h 608556"/>
                <a:gd name="connsiteX46" fmla="*/ 207690 w 584267"/>
                <a:gd name="connsiteY46" fmla="*/ 270759 h 608556"/>
                <a:gd name="connsiteX47" fmla="*/ 207690 w 584267"/>
                <a:gd name="connsiteY47" fmla="*/ 243106 h 608556"/>
                <a:gd name="connsiteX48" fmla="*/ 253808 w 584267"/>
                <a:gd name="connsiteY48" fmla="*/ 196948 h 608556"/>
                <a:gd name="connsiteX49" fmla="*/ 267670 w 584267"/>
                <a:gd name="connsiteY49" fmla="*/ 0 h 608556"/>
                <a:gd name="connsiteX50" fmla="*/ 312522 w 584267"/>
                <a:gd name="connsiteY50" fmla="*/ 15795 h 608556"/>
                <a:gd name="connsiteX51" fmla="*/ 445310 w 584267"/>
                <a:gd name="connsiteY51" fmla="*/ 125946 h 608556"/>
                <a:gd name="connsiteX52" fmla="*/ 479860 w 584267"/>
                <a:gd name="connsiteY52" fmla="*/ 199622 h 608556"/>
                <a:gd name="connsiteX53" fmla="*/ 479860 w 584267"/>
                <a:gd name="connsiteY53" fmla="*/ 283378 h 608556"/>
                <a:gd name="connsiteX54" fmla="*/ 406077 w 584267"/>
                <a:gd name="connsiteY54" fmla="*/ 296992 h 608556"/>
                <a:gd name="connsiteX55" fmla="*/ 406077 w 584267"/>
                <a:gd name="connsiteY55" fmla="*/ 199622 h 608556"/>
                <a:gd name="connsiteX56" fmla="*/ 398064 w 584267"/>
                <a:gd name="connsiteY56" fmla="*/ 182580 h 608556"/>
                <a:gd name="connsiteX57" fmla="*/ 267670 w 584267"/>
                <a:gd name="connsiteY57" fmla="*/ 74403 h 608556"/>
                <a:gd name="connsiteX58" fmla="*/ 137276 w 584267"/>
                <a:gd name="connsiteY58" fmla="*/ 182580 h 608556"/>
                <a:gd name="connsiteX59" fmla="*/ 129263 w 584267"/>
                <a:gd name="connsiteY59" fmla="*/ 199622 h 608556"/>
                <a:gd name="connsiteX60" fmla="*/ 129263 w 584267"/>
                <a:gd name="connsiteY60" fmla="*/ 307383 h 608556"/>
                <a:gd name="connsiteX61" fmla="*/ 55480 w 584267"/>
                <a:gd name="connsiteY61" fmla="*/ 245657 h 608556"/>
                <a:gd name="connsiteX62" fmla="*/ 55480 w 584267"/>
                <a:gd name="connsiteY62" fmla="*/ 199622 h 608556"/>
                <a:gd name="connsiteX63" fmla="*/ 90134 w 584267"/>
                <a:gd name="connsiteY63" fmla="*/ 125946 h 608556"/>
                <a:gd name="connsiteX64" fmla="*/ 222818 w 584267"/>
                <a:gd name="connsiteY64" fmla="*/ 15795 h 608556"/>
                <a:gd name="connsiteX65" fmla="*/ 267670 w 584267"/>
                <a:gd name="connsiteY65" fmla="*/ 0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84267" h="608556">
                  <a:moveTo>
                    <a:pt x="582177" y="293917"/>
                  </a:moveTo>
                  <a:cubicBezTo>
                    <a:pt x="584155" y="294839"/>
                    <a:pt x="584753" y="297723"/>
                    <a:pt x="583869" y="302971"/>
                  </a:cubicBezTo>
                  <a:cubicBezTo>
                    <a:pt x="573043" y="369172"/>
                    <a:pt x="519229" y="585339"/>
                    <a:pt x="279094" y="594692"/>
                  </a:cubicBezTo>
                  <a:cubicBezTo>
                    <a:pt x="277324" y="594796"/>
                    <a:pt x="275763" y="594484"/>
                    <a:pt x="274201" y="594173"/>
                  </a:cubicBezTo>
                  <a:cubicBezTo>
                    <a:pt x="316982" y="575362"/>
                    <a:pt x="434083" y="514565"/>
                    <a:pt x="481444" y="395362"/>
                  </a:cubicBezTo>
                  <a:cubicBezTo>
                    <a:pt x="484046" y="388918"/>
                    <a:pt x="484567" y="383202"/>
                    <a:pt x="482901" y="382579"/>
                  </a:cubicBezTo>
                  <a:cubicBezTo>
                    <a:pt x="481236" y="382059"/>
                    <a:pt x="477385" y="386632"/>
                    <a:pt x="473950" y="392556"/>
                  </a:cubicBezTo>
                  <a:cubicBezTo>
                    <a:pt x="425444" y="474761"/>
                    <a:pt x="294811" y="562891"/>
                    <a:pt x="261711" y="583988"/>
                  </a:cubicBezTo>
                  <a:cubicBezTo>
                    <a:pt x="260566" y="581494"/>
                    <a:pt x="259837" y="578688"/>
                    <a:pt x="259837" y="575778"/>
                  </a:cubicBezTo>
                  <a:lnTo>
                    <a:pt x="259837" y="464577"/>
                  </a:lnTo>
                  <a:cubicBezTo>
                    <a:pt x="259837" y="453872"/>
                    <a:pt x="261711" y="436724"/>
                    <a:pt x="267019" y="427579"/>
                  </a:cubicBezTo>
                  <a:cubicBezTo>
                    <a:pt x="277220" y="409703"/>
                    <a:pt x="301785" y="380292"/>
                    <a:pt x="360492" y="347971"/>
                  </a:cubicBezTo>
                  <a:cubicBezTo>
                    <a:pt x="443556" y="302348"/>
                    <a:pt x="532448" y="319288"/>
                    <a:pt x="572210" y="296632"/>
                  </a:cubicBezTo>
                  <a:cubicBezTo>
                    <a:pt x="576842" y="294034"/>
                    <a:pt x="580199" y="292994"/>
                    <a:pt x="582177" y="293917"/>
                  </a:cubicBezTo>
                  <a:close/>
                  <a:moveTo>
                    <a:pt x="274656" y="289106"/>
                  </a:moveTo>
                  <a:lnTo>
                    <a:pt x="323064" y="289106"/>
                  </a:lnTo>
                  <a:lnTo>
                    <a:pt x="323064" y="331845"/>
                  </a:lnTo>
                  <a:cubicBezTo>
                    <a:pt x="302660" y="344427"/>
                    <a:pt x="286836" y="356698"/>
                    <a:pt x="274656" y="367928"/>
                  </a:cubicBezTo>
                  <a:close/>
                  <a:moveTo>
                    <a:pt x="207690" y="289106"/>
                  </a:moveTo>
                  <a:lnTo>
                    <a:pt x="256098" y="289106"/>
                  </a:lnTo>
                  <a:lnTo>
                    <a:pt x="256098" y="390148"/>
                  </a:lnTo>
                  <a:cubicBezTo>
                    <a:pt x="254328" y="392642"/>
                    <a:pt x="252767" y="395033"/>
                    <a:pt x="251413" y="397424"/>
                  </a:cubicBezTo>
                  <a:lnTo>
                    <a:pt x="244230" y="397424"/>
                  </a:lnTo>
                  <a:cubicBezTo>
                    <a:pt x="235798" y="384118"/>
                    <a:pt x="224034" y="369461"/>
                    <a:pt x="207690" y="354388"/>
                  </a:cubicBezTo>
                  <a:close/>
                  <a:moveTo>
                    <a:pt x="32007" y="259919"/>
                  </a:moveTo>
                  <a:cubicBezTo>
                    <a:pt x="34960" y="260049"/>
                    <a:pt x="38109" y="262491"/>
                    <a:pt x="41076" y="266907"/>
                  </a:cubicBezTo>
                  <a:cubicBezTo>
                    <a:pt x="52110" y="283325"/>
                    <a:pt x="77822" y="310445"/>
                    <a:pt x="137781" y="344838"/>
                  </a:cubicBezTo>
                  <a:cubicBezTo>
                    <a:pt x="205026" y="383388"/>
                    <a:pt x="230634" y="424328"/>
                    <a:pt x="240315" y="447188"/>
                  </a:cubicBezTo>
                  <a:cubicBezTo>
                    <a:pt x="244374" y="457059"/>
                    <a:pt x="245936" y="474204"/>
                    <a:pt x="245936" y="484802"/>
                  </a:cubicBezTo>
                  <a:lnTo>
                    <a:pt x="245936" y="592762"/>
                  </a:lnTo>
                  <a:cubicBezTo>
                    <a:pt x="245936" y="595879"/>
                    <a:pt x="245103" y="598685"/>
                    <a:pt x="243854" y="601075"/>
                  </a:cubicBezTo>
                  <a:cubicBezTo>
                    <a:pt x="202008" y="562006"/>
                    <a:pt x="87815" y="449889"/>
                    <a:pt x="64914" y="379959"/>
                  </a:cubicBezTo>
                  <a:cubicBezTo>
                    <a:pt x="62728" y="373413"/>
                    <a:pt x="60334" y="368010"/>
                    <a:pt x="58668" y="368322"/>
                  </a:cubicBezTo>
                  <a:cubicBezTo>
                    <a:pt x="56899" y="368529"/>
                    <a:pt x="56274" y="374244"/>
                    <a:pt x="57523" y="381102"/>
                  </a:cubicBezTo>
                  <a:cubicBezTo>
                    <a:pt x="79279" y="494777"/>
                    <a:pt x="177025" y="574890"/>
                    <a:pt x="225637" y="608556"/>
                  </a:cubicBezTo>
                  <a:cubicBezTo>
                    <a:pt x="154540" y="593490"/>
                    <a:pt x="100410" y="549744"/>
                    <a:pt x="32852" y="465579"/>
                  </a:cubicBezTo>
                  <a:cubicBezTo>
                    <a:pt x="-24400" y="394402"/>
                    <a:pt x="7037" y="304003"/>
                    <a:pt x="24108" y="266803"/>
                  </a:cubicBezTo>
                  <a:cubicBezTo>
                    <a:pt x="26294" y="261972"/>
                    <a:pt x="29053" y="259789"/>
                    <a:pt x="32007" y="259919"/>
                  </a:cubicBezTo>
                  <a:close/>
                  <a:moveTo>
                    <a:pt x="274656" y="196948"/>
                  </a:moveTo>
                  <a:lnTo>
                    <a:pt x="276946" y="196948"/>
                  </a:lnTo>
                  <a:cubicBezTo>
                    <a:pt x="302452" y="196948"/>
                    <a:pt x="323064" y="217636"/>
                    <a:pt x="323064" y="243106"/>
                  </a:cubicBezTo>
                  <a:lnTo>
                    <a:pt x="323064" y="270759"/>
                  </a:lnTo>
                  <a:lnTo>
                    <a:pt x="274656" y="270759"/>
                  </a:lnTo>
                  <a:close/>
                  <a:moveTo>
                    <a:pt x="253808" y="196948"/>
                  </a:moveTo>
                  <a:lnTo>
                    <a:pt x="256098" y="196948"/>
                  </a:lnTo>
                  <a:lnTo>
                    <a:pt x="256098" y="270759"/>
                  </a:lnTo>
                  <a:lnTo>
                    <a:pt x="207690" y="270759"/>
                  </a:lnTo>
                  <a:lnTo>
                    <a:pt x="207690" y="243106"/>
                  </a:lnTo>
                  <a:cubicBezTo>
                    <a:pt x="207690" y="217636"/>
                    <a:pt x="228302" y="196948"/>
                    <a:pt x="253808" y="196948"/>
                  </a:cubicBezTo>
                  <a:close/>
                  <a:moveTo>
                    <a:pt x="267670" y="0"/>
                  </a:moveTo>
                  <a:cubicBezTo>
                    <a:pt x="284321" y="0"/>
                    <a:pt x="300243" y="5611"/>
                    <a:pt x="312522" y="15795"/>
                  </a:cubicBezTo>
                  <a:lnTo>
                    <a:pt x="445310" y="125946"/>
                  </a:lnTo>
                  <a:cubicBezTo>
                    <a:pt x="465291" y="142572"/>
                    <a:pt x="479860" y="173539"/>
                    <a:pt x="479860" y="199622"/>
                  </a:cubicBezTo>
                  <a:lnTo>
                    <a:pt x="479860" y="283378"/>
                  </a:lnTo>
                  <a:cubicBezTo>
                    <a:pt x="457070" y="285976"/>
                    <a:pt x="431990" y="289613"/>
                    <a:pt x="406077" y="296992"/>
                  </a:cubicBezTo>
                  <a:lnTo>
                    <a:pt x="406077" y="199622"/>
                  </a:lnTo>
                  <a:cubicBezTo>
                    <a:pt x="406077" y="195258"/>
                    <a:pt x="401499" y="185386"/>
                    <a:pt x="398064" y="182580"/>
                  </a:cubicBezTo>
                  <a:lnTo>
                    <a:pt x="267670" y="74403"/>
                  </a:lnTo>
                  <a:lnTo>
                    <a:pt x="137276" y="182580"/>
                  </a:lnTo>
                  <a:cubicBezTo>
                    <a:pt x="133945" y="185386"/>
                    <a:pt x="129263" y="195258"/>
                    <a:pt x="129263" y="199622"/>
                  </a:cubicBezTo>
                  <a:lnTo>
                    <a:pt x="129263" y="307383"/>
                  </a:lnTo>
                  <a:cubicBezTo>
                    <a:pt x="82849" y="278702"/>
                    <a:pt x="63285" y="256984"/>
                    <a:pt x="55480" y="245657"/>
                  </a:cubicBezTo>
                  <a:lnTo>
                    <a:pt x="55480" y="199622"/>
                  </a:lnTo>
                  <a:cubicBezTo>
                    <a:pt x="55480" y="173539"/>
                    <a:pt x="70049" y="142572"/>
                    <a:pt x="90134" y="125946"/>
                  </a:cubicBezTo>
                  <a:lnTo>
                    <a:pt x="222818" y="15795"/>
                  </a:lnTo>
                  <a:cubicBezTo>
                    <a:pt x="235097" y="5611"/>
                    <a:pt x="251019" y="0"/>
                    <a:pt x="267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17C20525-B600-47F9-A939-FD2062660DD1}"/>
                </a:ext>
              </a:extLst>
            </p:cNvPr>
            <p:cNvSpPr/>
            <p:nvPr/>
          </p:nvSpPr>
          <p:spPr>
            <a:xfrm>
              <a:off x="719138" y="4569002"/>
              <a:ext cx="489858" cy="489858"/>
            </a:xfrm>
            <a:prstGeom prst="ellipse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任意多边形: 形状 159">
              <a:extLst>
                <a:ext uri="{FF2B5EF4-FFF2-40B4-BE49-F238E27FC236}">
                  <a16:creationId xmlns:a16="http://schemas.microsoft.com/office/drawing/2014/main" id="{33379197-4639-47CB-85F2-9416DD788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00" y="4720077"/>
              <a:ext cx="158733" cy="179973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A012BCF-3083-439A-8E33-D3DA615620E9}"/>
                </a:ext>
              </a:extLst>
            </p:cNvPr>
            <p:cNvSpPr/>
            <p:nvPr/>
          </p:nvSpPr>
          <p:spPr>
            <a:xfrm>
              <a:off x="3548834" y="4587784"/>
              <a:ext cx="489858" cy="489858"/>
            </a:xfrm>
            <a:prstGeom prst="ellipse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1" name="任意多边形: 形状 161">
              <a:extLst>
                <a:ext uri="{FF2B5EF4-FFF2-40B4-BE49-F238E27FC236}">
                  <a16:creationId xmlns:a16="http://schemas.microsoft.com/office/drawing/2014/main" id="{CECFF641-7C48-44D1-A071-B83304766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502" y="4738859"/>
              <a:ext cx="176520" cy="179973"/>
            </a:xfrm>
            <a:custGeom>
              <a:avLst/>
              <a:gdLst>
                <a:gd name="T0" fmla="*/ 2828 w 2998"/>
                <a:gd name="T1" fmla="*/ 429 h 3061"/>
                <a:gd name="T2" fmla="*/ 2756 w 2998"/>
                <a:gd name="T3" fmla="*/ 347 h 3061"/>
                <a:gd name="T4" fmla="*/ 1526 w 2998"/>
                <a:gd name="T5" fmla="*/ 5 h 3061"/>
                <a:gd name="T6" fmla="*/ 1472 w 2998"/>
                <a:gd name="T7" fmla="*/ 5 h 3061"/>
                <a:gd name="T8" fmla="*/ 242 w 2998"/>
                <a:gd name="T9" fmla="*/ 347 h 3061"/>
                <a:gd name="T10" fmla="*/ 170 w 2998"/>
                <a:gd name="T11" fmla="*/ 429 h 3061"/>
                <a:gd name="T12" fmla="*/ 418 w 2998"/>
                <a:gd name="T13" fmla="*/ 2295 h 3061"/>
                <a:gd name="T14" fmla="*/ 1476 w 2998"/>
                <a:gd name="T15" fmla="*/ 3058 h 3061"/>
                <a:gd name="T16" fmla="*/ 1499 w 2998"/>
                <a:gd name="T17" fmla="*/ 3061 h 3061"/>
                <a:gd name="T18" fmla="*/ 1522 w 2998"/>
                <a:gd name="T19" fmla="*/ 3058 h 3061"/>
                <a:gd name="T20" fmla="*/ 2580 w 2998"/>
                <a:gd name="T21" fmla="*/ 2295 h 3061"/>
                <a:gd name="T22" fmla="*/ 2828 w 2998"/>
                <a:gd name="T23" fmla="*/ 429 h 3061"/>
                <a:gd name="T24" fmla="*/ 2401 w 2998"/>
                <a:gd name="T25" fmla="*/ 2171 h 3061"/>
                <a:gd name="T26" fmla="*/ 1498 w 2998"/>
                <a:gd name="T27" fmla="*/ 2824 h 3061"/>
                <a:gd name="T28" fmla="*/ 1498 w 2998"/>
                <a:gd name="T29" fmla="*/ 1531 h 3061"/>
                <a:gd name="T30" fmla="*/ 381 w 2998"/>
                <a:gd name="T31" fmla="*/ 1531 h 3061"/>
                <a:gd name="T32" fmla="*/ 386 w 2998"/>
                <a:gd name="T33" fmla="*/ 547 h 3061"/>
                <a:gd name="T34" fmla="*/ 1498 w 2998"/>
                <a:gd name="T35" fmla="*/ 238 h 3061"/>
                <a:gd name="T36" fmla="*/ 1498 w 2998"/>
                <a:gd name="T37" fmla="*/ 1531 h 3061"/>
                <a:gd name="T38" fmla="*/ 2614 w 2998"/>
                <a:gd name="T39" fmla="*/ 1531 h 3061"/>
                <a:gd name="T40" fmla="*/ 2401 w 2998"/>
                <a:gd name="T41" fmla="*/ 2171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98" h="3061">
                  <a:moveTo>
                    <a:pt x="2828" y="429"/>
                  </a:moveTo>
                  <a:cubicBezTo>
                    <a:pt x="2822" y="390"/>
                    <a:pt x="2794" y="357"/>
                    <a:pt x="2756" y="347"/>
                  </a:cubicBezTo>
                  <a:lnTo>
                    <a:pt x="1526" y="5"/>
                  </a:lnTo>
                  <a:cubicBezTo>
                    <a:pt x="1508" y="0"/>
                    <a:pt x="1490" y="0"/>
                    <a:pt x="1472" y="5"/>
                  </a:cubicBezTo>
                  <a:lnTo>
                    <a:pt x="242" y="347"/>
                  </a:lnTo>
                  <a:cubicBezTo>
                    <a:pt x="204" y="357"/>
                    <a:pt x="176" y="390"/>
                    <a:pt x="170" y="429"/>
                  </a:cubicBezTo>
                  <a:cubicBezTo>
                    <a:pt x="163" y="481"/>
                    <a:pt x="0" y="1693"/>
                    <a:pt x="418" y="2295"/>
                  </a:cubicBezTo>
                  <a:cubicBezTo>
                    <a:pt x="835" y="2898"/>
                    <a:pt x="1450" y="3052"/>
                    <a:pt x="1476" y="3058"/>
                  </a:cubicBezTo>
                  <a:cubicBezTo>
                    <a:pt x="1483" y="3060"/>
                    <a:pt x="1491" y="3061"/>
                    <a:pt x="1499" y="3061"/>
                  </a:cubicBezTo>
                  <a:cubicBezTo>
                    <a:pt x="1507" y="3061"/>
                    <a:pt x="1515" y="3060"/>
                    <a:pt x="1522" y="3058"/>
                  </a:cubicBezTo>
                  <a:cubicBezTo>
                    <a:pt x="1548" y="3052"/>
                    <a:pt x="2164" y="2898"/>
                    <a:pt x="2580" y="2295"/>
                  </a:cubicBezTo>
                  <a:cubicBezTo>
                    <a:pt x="2998" y="1693"/>
                    <a:pt x="2835" y="481"/>
                    <a:pt x="2828" y="429"/>
                  </a:cubicBezTo>
                  <a:close/>
                  <a:moveTo>
                    <a:pt x="2401" y="2171"/>
                  </a:moveTo>
                  <a:cubicBezTo>
                    <a:pt x="2039" y="2693"/>
                    <a:pt x="1498" y="2824"/>
                    <a:pt x="1498" y="2824"/>
                  </a:cubicBezTo>
                  <a:lnTo>
                    <a:pt x="1498" y="1531"/>
                  </a:lnTo>
                  <a:lnTo>
                    <a:pt x="381" y="1531"/>
                  </a:lnTo>
                  <a:cubicBezTo>
                    <a:pt x="316" y="1046"/>
                    <a:pt x="386" y="547"/>
                    <a:pt x="386" y="547"/>
                  </a:cubicBezTo>
                  <a:lnTo>
                    <a:pt x="1498" y="238"/>
                  </a:lnTo>
                  <a:lnTo>
                    <a:pt x="1498" y="1531"/>
                  </a:lnTo>
                  <a:lnTo>
                    <a:pt x="2614" y="1531"/>
                  </a:lnTo>
                  <a:cubicBezTo>
                    <a:pt x="2582" y="1767"/>
                    <a:pt x="2519" y="2000"/>
                    <a:pt x="2401" y="2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5DE32010-50B9-46FF-B7F5-34FEED9A8114}"/>
                </a:ext>
              </a:extLst>
            </p:cNvPr>
            <p:cNvSpPr/>
            <p:nvPr/>
          </p:nvSpPr>
          <p:spPr>
            <a:xfrm>
              <a:off x="6378530" y="4574832"/>
              <a:ext cx="489858" cy="489858"/>
            </a:xfrm>
            <a:prstGeom prst="ellipse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5" name="任意多边形: 形状 162">
              <a:extLst>
                <a:ext uri="{FF2B5EF4-FFF2-40B4-BE49-F238E27FC236}">
                  <a16:creationId xmlns:a16="http://schemas.microsoft.com/office/drawing/2014/main" id="{67FD0386-FDD8-466C-8160-36BAA4F0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3472" y="4745772"/>
              <a:ext cx="179973" cy="177806"/>
            </a:xfrm>
            <a:custGeom>
              <a:avLst/>
              <a:gdLst>
                <a:gd name="T0" fmla="*/ 3860 w 3968"/>
                <a:gd name="T1" fmla="*/ 426 h 3926"/>
                <a:gd name="T2" fmla="*/ 3542 w 3968"/>
                <a:gd name="T3" fmla="*/ 108 h 3926"/>
                <a:gd name="T4" fmla="*/ 3371 w 3968"/>
                <a:gd name="T5" fmla="*/ 37 h 3926"/>
                <a:gd name="T6" fmla="*/ 1949 w 3968"/>
                <a:gd name="T7" fmla="*/ 27 h 3926"/>
                <a:gd name="T8" fmla="*/ 1949 w 3968"/>
                <a:gd name="T9" fmla="*/ 3926 h 3926"/>
                <a:gd name="T10" fmla="*/ 3595 w 3968"/>
                <a:gd name="T11" fmla="*/ 932 h 3926"/>
                <a:gd name="T12" fmla="*/ 3952 w 3968"/>
                <a:gd name="T13" fmla="*/ 487 h 3926"/>
                <a:gd name="T14" fmla="*/ 3019 w 3968"/>
                <a:gd name="T15" fmla="*/ 807 h 3926"/>
                <a:gd name="T16" fmla="*/ 3342 w 3968"/>
                <a:gd name="T17" fmla="*/ 349 h 3926"/>
                <a:gd name="T18" fmla="*/ 2483 w 3968"/>
                <a:gd name="T19" fmla="*/ 1976 h 3926"/>
                <a:gd name="T20" fmla="*/ 1416 w 3968"/>
                <a:gd name="T21" fmla="*/ 1976 h 3926"/>
                <a:gd name="T22" fmla="*/ 2273 w 3968"/>
                <a:gd name="T23" fmla="*/ 1553 h 3926"/>
                <a:gd name="T24" fmla="*/ 1949 w 3968"/>
                <a:gd name="T25" fmla="*/ 1686 h 3926"/>
                <a:gd name="T26" fmla="*/ 1949 w 3968"/>
                <a:gd name="T27" fmla="*/ 2267 h 3926"/>
                <a:gd name="T28" fmla="*/ 2225 w 3968"/>
                <a:gd name="T29" fmla="*/ 1885 h 3926"/>
                <a:gd name="T30" fmla="*/ 2483 w 3968"/>
                <a:gd name="T31" fmla="*/ 1976 h 3926"/>
                <a:gd name="T32" fmla="*/ 1949 w 3968"/>
                <a:gd name="T33" fmla="*/ 1243 h 3926"/>
                <a:gd name="T34" fmla="*/ 1949 w 3968"/>
                <a:gd name="T35" fmla="*/ 2710 h 3926"/>
                <a:gd name="T36" fmla="*/ 2551 w 3968"/>
                <a:gd name="T37" fmla="*/ 1558 h 3926"/>
                <a:gd name="T38" fmla="*/ 3116 w 3968"/>
                <a:gd name="T39" fmla="*/ 1976 h 3926"/>
                <a:gd name="T40" fmla="*/ 783 w 3968"/>
                <a:gd name="T41" fmla="*/ 1976 h 3926"/>
                <a:gd name="T42" fmla="*/ 2723 w 3968"/>
                <a:gd name="T43" fmla="*/ 1104 h 3926"/>
                <a:gd name="T44" fmla="*/ 3699 w 3968"/>
                <a:gd name="T45" fmla="*/ 1976 h 3926"/>
                <a:gd name="T46" fmla="*/ 200 w 3968"/>
                <a:gd name="T47" fmla="*/ 1976 h 3926"/>
                <a:gd name="T48" fmla="*/ 2900 w 3968"/>
                <a:gd name="T49" fmla="*/ 509 h 3926"/>
                <a:gd name="T50" fmla="*/ 2819 w 3968"/>
                <a:gd name="T51" fmla="*/ 630 h 3926"/>
                <a:gd name="T52" fmla="*/ 1949 w 3968"/>
                <a:gd name="T53" fmla="*/ 609 h 3926"/>
                <a:gd name="T54" fmla="*/ 1949 w 3968"/>
                <a:gd name="T55" fmla="*/ 3343 h 3926"/>
                <a:gd name="T56" fmla="*/ 3036 w 3968"/>
                <a:gd name="T57" fmla="*/ 1148 h 3926"/>
                <a:gd name="T58" fmla="*/ 3408 w 3968"/>
                <a:gd name="T59" fmla="*/ 1119 h 3926"/>
                <a:gd name="T60" fmla="*/ 3699 w 3968"/>
                <a:gd name="T61" fmla="*/ 1976 h 3926"/>
                <a:gd name="T62" fmla="*/ 3161 w 3968"/>
                <a:gd name="T63" fmla="*/ 948 h 3926"/>
                <a:gd name="T64" fmla="*/ 3619 w 3968"/>
                <a:gd name="T65" fmla="*/ 626 h 3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8" h="3926">
                  <a:moveTo>
                    <a:pt x="3952" y="487"/>
                  </a:moveTo>
                  <a:cubicBezTo>
                    <a:pt x="3937" y="450"/>
                    <a:pt x="3900" y="426"/>
                    <a:pt x="3860" y="426"/>
                  </a:cubicBezTo>
                  <a:lnTo>
                    <a:pt x="3542" y="426"/>
                  </a:lnTo>
                  <a:lnTo>
                    <a:pt x="3542" y="108"/>
                  </a:lnTo>
                  <a:cubicBezTo>
                    <a:pt x="3542" y="67"/>
                    <a:pt x="3518" y="31"/>
                    <a:pt x="3480" y="15"/>
                  </a:cubicBezTo>
                  <a:cubicBezTo>
                    <a:pt x="3443" y="0"/>
                    <a:pt x="3400" y="8"/>
                    <a:pt x="3371" y="37"/>
                  </a:cubicBezTo>
                  <a:lnTo>
                    <a:pt x="3044" y="364"/>
                  </a:lnTo>
                  <a:cubicBezTo>
                    <a:pt x="2732" y="151"/>
                    <a:pt x="2355" y="27"/>
                    <a:pt x="1949" y="27"/>
                  </a:cubicBezTo>
                  <a:cubicBezTo>
                    <a:pt x="874" y="27"/>
                    <a:pt x="0" y="901"/>
                    <a:pt x="0" y="1976"/>
                  </a:cubicBezTo>
                  <a:cubicBezTo>
                    <a:pt x="0" y="3052"/>
                    <a:pt x="874" y="3926"/>
                    <a:pt x="1949" y="3926"/>
                  </a:cubicBezTo>
                  <a:cubicBezTo>
                    <a:pt x="3024" y="3926"/>
                    <a:pt x="3899" y="3052"/>
                    <a:pt x="3899" y="1976"/>
                  </a:cubicBezTo>
                  <a:cubicBezTo>
                    <a:pt x="3899" y="1593"/>
                    <a:pt x="3787" y="1234"/>
                    <a:pt x="3595" y="932"/>
                  </a:cubicBezTo>
                  <a:lnTo>
                    <a:pt x="3931" y="596"/>
                  </a:lnTo>
                  <a:cubicBezTo>
                    <a:pt x="3959" y="568"/>
                    <a:pt x="3968" y="525"/>
                    <a:pt x="3952" y="487"/>
                  </a:cubicBezTo>
                  <a:close/>
                  <a:moveTo>
                    <a:pt x="3342" y="484"/>
                  </a:moveTo>
                  <a:lnTo>
                    <a:pt x="3019" y="807"/>
                  </a:lnTo>
                  <a:lnTo>
                    <a:pt x="3019" y="672"/>
                  </a:lnTo>
                  <a:lnTo>
                    <a:pt x="3342" y="349"/>
                  </a:lnTo>
                  <a:lnTo>
                    <a:pt x="3342" y="484"/>
                  </a:lnTo>
                  <a:close/>
                  <a:moveTo>
                    <a:pt x="2483" y="1976"/>
                  </a:moveTo>
                  <a:cubicBezTo>
                    <a:pt x="2483" y="2271"/>
                    <a:pt x="2243" y="2510"/>
                    <a:pt x="1949" y="2510"/>
                  </a:cubicBezTo>
                  <a:cubicBezTo>
                    <a:pt x="1655" y="2510"/>
                    <a:pt x="1416" y="2271"/>
                    <a:pt x="1416" y="1976"/>
                  </a:cubicBezTo>
                  <a:cubicBezTo>
                    <a:pt x="1416" y="1682"/>
                    <a:pt x="1655" y="1443"/>
                    <a:pt x="1949" y="1443"/>
                  </a:cubicBezTo>
                  <a:cubicBezTo>
                    <a:pt x="2071" y="1443"/>
                    <a:pt x="2184" y="1484"/>
                    <a:pt x="2273" y="1553"/>
                  </a:cubicBezTo>
                  <a:lnTo>
                    <a:pt x="2099" y="1728"/>
                  </a:lnTo>
                  <a:cubicBezTo>
                    <a:pt x="2055" y="1702"/>
                    <a:pt x="2004" y="1686"/>
                    <a:pt x="1949" y="1686"/>
                  </a:cubicBezTo>
                  <a:cubicBezTo>
                    <a:pt x="1790" y="1686"/>
                    <a:pt x="1659" y="1817"/>
                    <a:pt x="1659" y="1976"/>
                  </a:cubicBezTo>
                  <a:cubicBezTo>
                    <a:pt x="1659" y="2136"/>
                    <a:pt x="1790" y="2267"/>
                    <a:pt x="1949" y="2267"/>
                  </a:cubicBezTo>
                  <a:cubicBezTo>
                    <a:pt x="2109" y="2267"/>
                    <a:pt x="2239" y="2136"/>
                    <a:pt x="2239" y="1976"/>
                  </a:cubicBezTo>
                  <a:cubicBezTo>
                    <a:pt x="2239" y="1944"/>
                    <a:pt x="2234" y="1914"/>
                    <a:pt x="2225" y="1885"/>
                  </a:cubicBezTo>
                  <a:lnTo>
                    <a:pt x="2407" y="1703"/>
                  </a:lnTo>
                  <a:cubicBezTo>
                    <a:pt x="2455" y="1783"/>
                    <a:pt x="2483" y="1876"/>
                    <a:pt x="2483" y="1976"/>
                  </a:cubicBezTo>
                  <a:close/>
                  <a:moveTo>
                    <a:pt x="2416" y="1411"/>
                  </a:moveTo>
                  <a:cubicBezTo>
                    <a:pt x="2289" y="1306"/>
                    <a:pt x="2126" y="1243"/>
                    <a:pt x="1949" y="1243"/>
                  </a:cubicBezTo>
                  <a:cubicBezTo>
                    <a:pt x="1545" y="1243"/>
                    <a:pt x="1216" y="1572"/>
                    <a:pt x="1216" y="1976"/>
                  </a:cubicBezTo>
                  <a:cubicBezTo>
                    <a:pt x="1216" y="2381"/>
                    <a:pt x="1545" y="2710"/>
                    <a:pt x="1949" y="2710"/>
                  </a:cubicBezTo>
                  <a:cubicBezTo>
                    <a:pt x="2354" y="2710"/>
                    <a:pt x="2683" y="2381"/>
                    <a:pt x="2683" y="1976"/>
                  </a:cubicBezTo>
                  <a:cubicBezTo>
                    <a:pt x="2683" y="1821"/>
                    <a:pt x="2634" y="1677"/>
                    <a:pt x="2551" y="1558"/>
                  </a:cubicBezTo>
                  <a:lnTo>
                    <a:pt x="2861" y="1249"/>
                  </a:lnTo>
                  <a:cubicBezTo>
                    <a:pt x="3020" y="1448"/>
                    <a:pt x="3116" y="1701"/>
                    <a:pt x="3116" y="1976"/>
                  </a:cubicBezTo>
                  <a:cubicBezTo>
                    <a:pt x="3116" y="2620"/>
                    <a:pt x="2593" y="3143"/>
                    <a:pt x="1949" y="3143"/>
                  </a:cubicBezTo>
                  <a:cubicBezTo>
                    <a:pt x="1306" y="3143"/>
                    <a:pt x="783" y="2620"/>
                    <a:pt x="783" y="1976"/>
                  </a:cubicBezTo>
                  <a:cubicBezTo>
                    <a:pt x="783" y="1333"/>
                    <a:pt x="1306" y="809"/>
                    <a:pt x="1949" y="809"/>
                  </a:cubicBezTo>
                  <a:cubicBezTo>
                    <a:pt x="2246" y="809"/>
                    <a:pt x="2517" y="921"/>
                    <a:pt x="2723" y="1104"/>
                  </a:cubicBezTo>
                  <a:lnTo>
                    <a:pt x="2416" y="1411"/>
                  </a:lnTo>
                  <a:close/>
                  <a:moveTo>
                    <a:pt x="3699" y="1976"/>
                  </a:moveTo>
                  <a:cubicBezTo>
                    <a:pt x="3699" y="2941"/>
                    <a:pt x="2914" y="3726"/>
                    <a:pt x="1949" y="3726"/>
                  </a:cubicBezTo>
                  <a:cubicBezTo>
                    <a:pt x="985" y="3726"/>
                    <a:pt x="200" y="2941"/>
                    <a:pt x="200" y="1976"/>
                  </a:cubicBezTo>
                  <a:cubicBezTo>
                    <a:pt x="200" y="1012"/>
                    <a:pt x="985" y="227"/>
                    <a:pt x="1949" y="227"/>
                  </a:cubicBezTo>
                  <a:cubicBezTo>
                    <a:pt x="2300" y="227"/>
                    <a:pt x="2626" y="331"/>
                    <a:pt x="2900" y="509"/>
                  </a:cubicBezTo>
                  <a:lnTo>
                    <a:pt x="2849" y="560"/>
                  </a:lnTo>
                  <a:cubicBezTo>
                    <a:pt x="2830" y="578"/>
                    <a:pt x="2819" y="604"/>
                    <a:pt x="2819" y="630"/>
                  </a:cubicBezTo>
                  <a:lnTo>
                    <a:pt x="2819" y="923"/>
                  </a:lnTo>
                  <a:cubicBezTo>
                    <a:pt x="2583" y="727"/>
                    <a:pt x="2280" y="609"/>
                    <a:pt x="1949" y="609"/>
                  </a:cubicBezTo>
                  <a:cubicBezTo>
                    <a:pt x="1196" y="609"/>
                    <a:pt x="583" y="1223"/>
                    <a:pt x="583" y="1976"/>
                  </a:cubicBezTo>
                  <a:cubicBezTo>
                    <a:pt x="583" y="2730"/>
                    <a:pt x="1196" y="3343"/>
                    <a:pt x="1949" y="3343"/>
                  </a:cubicBezTo>
                  <a:cubicBezTo>
                    <a:pt x="2703" y="3343"/>
                    <a:pt x="3316" y="2730"/>
                    <a:pt x="3316" y="1976"/>
                  </a:cubicBezTo>
                  <a:cubicBezTo>
                    <a:pt x="3316" y="1665"/>
                    <a:pt x="3212" y="1378"/>
                    <a:pt x="3036" y="1148"/>
                  </a:cubicBezTo>
                  <a:lnTo>
                    <a:pt x="3337" y="1148"/>
                  </a:lnTo>
                  <a:cubicBezTo>
                    <a:pt x="3364" y="1148"/>
                    <a:pt x="3389" y="1138"/>
                    <a:pt x="3408" y="1119"/>
                  </a:cubicBezTo>
                  <a:lnTo>
                    <a:pt x="3450" y="1078"/>
                  </a:lnTo>
                  <a:cubicBezTo>
                    <a:pt x="3608" y="1341"/>
                    <a:pt x="3699" y="1648"/>
                    <a:pt x="3699" y="1976"/>
                  </a:cubicBezTo>
                  <a:close/>
                  <a:moveTo>
                    <a:pt x="3296" y="948"/>
                  </a:moveTo>
                  <a:lnTo>
                    <a:pt x="3161" y="948"/>
                  </a:lnTo>
                  <a:lnTo>
                    <a:pt x="3483" y="626"/>
                  </a:lnTo>
                  <a:lnTo>
                    <a:pt x="3619" y="626"/>
                  </a:lnTo>
                  <a:lnTo>
                    <a:pt x="3296" y="9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A0658E77-22BA-4893-8832-032A2158BD9D}"/>
                </a:ext>
              </a:extLst>
            </p:cNvPr>
            <p:cNvSpPr/>
            <p:nvPr/>
          </p:nvSpPr>
          <p:spPr>
            <a:xfrm>
              <a:off x="9208227" y="4584423"/>
              <a:ext cx="489858" cy="489858"/>
            </a:xfrm>
            <a:prstGeom prst="ellipse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9" name="任意多边形: 形状 164">
              <a:extLst>
                <a:ext uri="{FF2B5EF4-FFF2-40B4-BE49-F238E27FC236}">
                  <a16:creationId xmlns:a16="http://schemas.microsoft.com/office/drawing/2014/main" id="{FFDE760B-E25F-450D-BB52-D0CA66234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6339" y="4735498"/>
              <a:ext cx="153634" cy="179973"/>
            </a:xfrm>
            <a:custGeom>
              <a:avLst/>
              <a:gdLst>
                <a:gd name="T0" fmla="*/ 4616 w 5568"/>
                <a:gd name="T1" fmla="*/ 2260 h 6532"/>
                <a:gd name="T2" fmla="*/ 964 w 5568"/>
                <a:gd name="T3" fmla="*/ 2260 h 6532"/>
                <a:gd name="T4" fmla="*/ 2784 w 5568"/>
                <a:gd name="T5" fmla="*/ 545 h 6532"/>
                <a:gd name="T6" fmla="*/ 4434 w 5568"/>
                <a:gd name="T7" fmla="*/ 1589 h 6532"/>
                <a:gd name="T8" fmla="*/ 4796 w 5568"/>
                <a:gd name="T9" fmla="*/ 1718 h 6532"/>
                <a:gd name="T10" fmla="*/ 4926 w 5568"/>
                <a:gd name="T11" fmla="*/ 1356 h 6532"/>
                <a:gd name="T12" fmla="*/ 2784 w 5568"/>
                <a:gd name="T13" fmla="*/ 0 h 6532"/>
                <a:gd name="T14" fmla="*/ 416 w 5568"/>
                <a:gd name="T15" fmla="*/ 2425 h 6532"/>
                <a:gd name="T16" fmla="*/ 0 w 5568"/>
                <a:gd name="T17" fmla="*/ 3210 h 6532"/>
                <a:gd name="T18" fmla="*/ 0 w 5568"/>
                <a:gd name="T19" fmla="*/ 5581 h 6532"/>
                <a:gd name="T20" fmla="*/ 951 w 5568"/>
                <a:gd name="T21" fmla="*/ 6532 h 6532"/>
                <a:gd name="T22" fmla="*/ 4615 w 5568"/>
                <a:gd name="T23" fmla="*/ 6532 h 6532"/>
                <a:gd name="T24" fmla="*/ 5566 w 5568"/>
                <a:gd name="T25" fmla="*/ 5581 h 6532"/>
                <a:gd name="T26" fmla="*/ 5566 w 5568"/>
                <a:gd name="T27" fmla="*/ 3210 h 6532"/>
                <a:gd name="T28" fmla="*/ 4616 w 5568"/>
                <a:gd name="T29" fmla="*/ 2260 h 6532"/>
                <a:gd name="T30" fmla="*/ 5023 w 5568"/>
                <a:gd name="T31" fmla="*/ 5582 h 6532"/>
                <a:gd name="T32" fmla="*/ 4616 w 5568"/>
                <a:gd name="T33" fmla="*/ 5989 h 6532"/>
                <a:gd name="T34" fmla="*/ 952 w 5568"/>
                <a:gd name="T35" fmla="*/ 5989 h 6532"/>
                <a:gd name="T36" fmla="*/ 546 w 5568"/>
                <a:gd name="T37" fmla="*/ 5582 h 6532"/>
                <a:gd name="T38" fmla="*/ 546 w 5568"/>
                <a:gd name="T39" fmla="*/ 3210 h 6532"/>
                <a:gd name="T40" fmla="*/ 952 w 5568"/>
                <a:gd name="T41" fmla="*/ 2804 h 6532"/>
                <a:gd name="T42" fmla="*/ 4616 w 5568"/>
                <a:gd name="T43" fmla="*/ 2804 h 6532"/>
                <a:gd name="T44" fmla="*/ 5023 w 5568"/>
                <a:gd name="T45" fmla="*/ 3210 h 6532"/>
                <a:gd name="T46" fmla="*/ 5023 w 5568"/>
                <a:gd name="T47" fmla="*/ 5582 h 6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68" h="6532">
                  <a:moveTo>
                    <a:pt x="4616" y="2260"/>
                  </a:moveTo>
                  <a:lnTo>
                    <a:pt x="964" y="2260"/>
                  </a:lnTo>
                  <a:cubicBezTo>
                    <a:pt x="1020" y="1305"/>
                    <a:pt x="1815" y="545"/>
                    <a:pt x="2784" y="545"/>
                  </a:cubicBezTo>
                  <a:cubicBezTo>
                    <a:pt x="3486" y="545"/>
                    <a:pt x="4134" y="954"/>
                    <a:pt x="4434" y="1589"/>
                  </a:cubicBezTo>
                  <a:cubicBezTo>
                    <a:pt x="4498" y="1725"/>
                    <a:pt x="4660" y="1782"/>
                    <a:pt x="4796" y="1718"/>
                  </a:cubicBezTo>
                  <a:cubicBezTo>
                    <a:pt x="4932" y="1654"/>
                    <a:pt x="4990" y="1492"/>
                    <a:pt x="4926" y="1356"/>
                  </a:cubicBezTo>
                  <a:cubicBezTo>
                    <a:pt x="4535" y="532"/>
                    <a:pt x="3707" y="0"/>
                    <a:pt x="2784" y="0"/>
                  </a:cubicBezTo>
                  <a:cubicBezTo>
                    <a:pt x="819" y="0"/>
                    <a:pt x="383" y="1845"/>
                    <a:pt x="416" y="2425"/>
                  </a:cubicBezTo>
                  <a:cubicBezTo>
                    <a:pt x="416" y="2425"/>
                    <a:pt x="0" y="2640"/>
                    <a:pt x="0" y="3210"/>
                  </a:cubicBezTo>
                  <a:lnTo>
                    <a:pt x="0" y="5581"/>
                  </a:lnTo>
                  <a:cubicBezTo>
                    <a:pt x="0" y="6105"/>
                    <a:pt x="427" y="6532"/>
                    <a:pt x="951" y="6532"/>
                  </a:cubicBezTo>
                  <a:lnTo>
                    <a:pt x="4615" y="6532"/>
                  </a:lnTo>
                  <a:cubicBezTo>
                    <a:pt x="5139" y="6532"/>
                    <a:pt x="5566" y="6105"/>
                    <a:pt x="5566" y="5581"/>
                  </a:cubicBezTo>
                  <a:lnTo>
                    <a:pt x="5566" y="3210"/>
                  </a:lnTo>
                  <a:cubicBezTo>
                    <a:pt x="5568" y="2686"/>
                    <a:pt x="5142" y="2260"/>
                    <a:pt x="4616" y="2260"/>
                  </a:cubicBezTo>
                  <a:close/>
                  <a:moveTo>
                    <a:pt x="5023" y="5582"/>
                  </a:moveTo>
                  <a:cubicBezTo>
                    <a:pt x="5023" y="5806"/>
                    <a:pt x="4840" y="5989"/>
                    <a:pt x="4616" y="5989"/>
                  </a:cubicBezTo>
                  <a:lnTo>
                    <a:pt x="952" y="5989"/>
                  </a:lnTo>
                  <a:cubicBezTo>
                    <a:pt x="728" y="5989"/>
                    <a:pt x="546" y="5806"/>
                    <a:pt x="546" y="5582"/>
                  </a:cubicBezTo>
                  <a:lnTo>
                    <a:pt x="546" y="3210"/>
                  </a:lnTo>
                  <a:cubicBezTo>
                    <a:pt x="546" y="2986"/>
                    <a:pt x="728" y="2804"/>
                    <a:pt x="952" y="2804"/>
                  </a:cubicBezTo>
                  <a:lnTo>
                    <a:pt x="4616" y="2804"/>
                  </a:lnTo>
                  <a:cubicBezTo>
                    <a:pt x="4840" y="2804"/>
                    <a:pt x="5023" y="2986"/>
                    <a:pt x="5023" y="3210"/>
                  </a:cubicBezTo>
                  <a:lnTo>
                    <a:pt x="5023" y="55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457154"/>
              <a:endParaRPr sz="1800">
                <a:solidFill>
                  <a:srgbClr val="000000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2" name="箭头: 五边形 3"/>
            <p:cNvSpPr/>
            <p:nvPr/>
          </p:nvSpPr>
          <p:spPr>
            <a:xfrm>
              <a:off x="719138" y="3501008"/>
              <a:ext cx="9288000" cy="152456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7C20525-B600-47F9-A939-FD2062660DD1}"/>
                </a:ext>
              </a:extLst>
            </p:cNvPr>
            <p:cNvSpPr/>
            <p:nvPr/>
          </p:nvSpPr>
          <p:spPr>
            <a:xfrm>
              <a:off x="769370" y="3379932"/>
              <a:ext cx="389394" cy="3893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100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sz="1800" dirty="0">
                  <a:solidFill>
                    <a:srgbClr val="E53238"/>
                  </a:solidFill>
                  <a:latin typeface="印品黑体"/>
                  <a:ea typeface="微软雅黑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A012BCF-3083-439A-8E33-D3DA615620E9}"/>
                </a:ext>
              </a:extLst>
            </p:cNvPr>
            <p:cNvSpPr/>
            <p:nvPr/>
          </p:nvSpPr>
          <p:spPr>
            <a:xfrm>
              <a:off x="3599066" y="3379932"/>
              <a:ext cx="389394" cy="3893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100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sz="1800">
                  <a:solidFill>
                    <a:srgbClr val="E53238"/>
                  </a:solidFill>
                  <a:latin typeface="印品黑体"/>
                  <a:ea typeface="微软雅黑"/>
                  <a:cs typeface="+mn-ea"/>
                  <a:sym typeface="+mn-lt"/>
                </a:rPr>
                <a:t>3</a:t>
              </a:r>
              <a:endParaRPr lang="en-US" sz="1800" dirty="0">
                <a:solidFill>
                  <a:srgbClr val="E53238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5DE32010-50B9-46FF-B7F5-34FEED9A8114}"/>
                </a:ext>
              </a:extLst>
            </p:cNvPr>
            <p:cNvSpPr/>
            <p:nvPr/>
          </p:nvSpPr>
          <p:spPr>
            <a:xfrm>
              <a:off x="6428762" y="3379932"/>
              <a:ext cx="389394" cy="3893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100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sz="1800">
                  <a:solidFill>
                    <a:srgbClr val="E53238"/>
                  </a:solidFill>
                  <a:latin typeface="印品黑体"/>
                  <a:ea typeface="微软雅黑"/>
                  <a:cs typeface="+mn-ea"/>
                  <a:sym typeface="+mn-lt"/>
                </a:rPr>
                <a:t>5</a:t>
              </a:r>
              <a:endParaRPr lang="en-US" sz="1800" dirty="0">
                <a:solidFill>
                  <a:srgbClr val="E53238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A0658E77-22BA-4893-8832-032A2158BD9D}"/>
                </a:ext>
              </a:extLst>
            </p:cNvPr>
            <p:cNvSpPr/>
            <p:nvPr/>
          </p:nvSpPr>
          <p:spPr>
            <a:xfrm>
              <a:off x="9258459" y="3379932"/>
              <a:ext cx="389394" cy="3893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100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sz="1800">
                  <a:solidFill>
                    <a:srgbClr val="E53238"/>
                  </a:solidFill>
                  <a:latin typeface="印品黑体"/>
                  <a:ea typeface="微软雅黑"/>
                  <a:cs typeface="+mn-ea"/>
                  <a:sym typeface="+mn-lt"/>
                </a:rPr>
                <a:t>7</a:t>
              </a:r>
              <a:endParaRPr lang="en-US" sz="1800" dirty="0">
                <a:solidFill>
                  <a:srgbClr val="E53238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8124FD5E-2AE5-4131-9E34-F01275DD3B13}"/>
                </a:ext>
              </a:extLst>
            </p:cNvPr>
            <p:cNvSpPr/>
            <p:nvPr/>
          </p:nvSpPr>
          <p:spPr>
            <a:xfrm>
              <a:off x="2184218" y="3379933"/>
              <a:ext cx="389394" cy="3893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100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sz="180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2</a:t>
              </a:r>
              <a:endPara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727D8FA6-5EA7-40C2-B48E-1072470A562F}"/>
                </a:ext>
              </a:extLst>
            </p:cNvPr>
            <p:cNvSpPr/>
            <p:nvPr/>
          </p:nvSpPr>
          <p:spPr>
            <a:xfrm>
              <a:off x="5013914" y="3379933"/>
              <a:ext cx="389394" cy="3893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100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sz="180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4</a:t>
              </a:r>
              <a:endPara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BC2181E-B955-4FF1-96D1-3334C0650EF3}"/>
                </a:ext>
              </a:extLst>
            </p:cNvPr>
            <p:cNvSpPr/>
            <p:nvPr/>
          </p:nvSpPr>
          <p:spPr>
            <a:xfrm>
              <a:off x="7843610" y="3379933"/>
              <a:ext cx="389394" cy="3893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>
              <a:normAutofit fontScale="92500" lnSpcReduction="100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sz="180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6</a:t>
              </a:r>
              <a:endParaRPr lang="en-US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cxnSp>
          <p:nvCxnSpPr>
            <p:cNvPr id="40" name="直接连接符 39"/>
            <p:cNvCxnSpPr>
              <a:stCxn id="33" idx="4"/>
              <a:endCxn id="16" idx="0"/>
            </p:cNvCxnSpPr>
            <p:nvPr/>
          </p:nvCxnSpPr>
          <p:spPr>
            <a:xfrm>
              <a:off x="964067" y="3769326"/>
              <a:ext cx="0" cy="799676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4" idx="4"/>
              <a:endCxn id="20" idx="0"/>
            </p:cNvCxnSpPr>
            <p:nvPr/>
          </p:nvCxnSpPr>
          <p:spPr>
            <a:xfrm>
              <a:off x="3793763" y="3769326"/>
              <a:ext cx="0" cy="818458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35" idx="4"/>
              <a:endCxn id="24" idx="0"/>
            </p:cNvCxnSpPr>
            <p:nvPr/>
          </p:nvCxnSpPr>
          <p:spPr>
            <a:xfrm>
              <a:off x="6623459" y="3769326"/>
              <a:ext cx="0" cy="805506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36" idx="4"/>
              <a:endCxn id="28" idx="0"/>
            </p:cNvCxnSpPr>
            <p:nvPr/>
          </p:nvCxnSpPr>
          <p:spPr>
            <a:xfrm>
              <a:off x="9453156" y="3769326"/>
              <a:ext cx="0" cy="815097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8" idx="4"/>
              <a:endCxn id="38" idx="0"/>
            </p:cNvCxnSpPr>
            <p:nvPr/>
          </p:nvCxnSpPr>
          <p:spPr>
            <a:xfrm flipH="1">
              <a:off x="5208611" y="2561474"/>
              <a:ext cx="1" cy="818459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12" idx="4"/>
              <a:endCxn id="39" idx="0"/>
            </p:cNvCxnSpPr>
            <p:nvPr/>
          </p:nvCxnSpPr>
          <p:spPr>
            <a:xfrm>
              <a:off x="8038307" y="2561474"/>
              <a:ext cx="0" cy="818459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374131" y="2561474"/>
              <a:ext cx="1" cy="818459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756222" y="2204841"/>
            <a:ext cx="2241682" cy="1081155"/>
            <a:chOff x="2222797" y="3336911"/>
            <a:chExt cx="2241974" cy="1081296"/>
          </a:xfrm>
        </p:grpSpPr>
        <p:sp>
          <p:nvSpPr>
            <p:cNvPr id="57" name="矩形 56"/>
            <p:cNvSpPr/>
            <p:nvPr/>
          </p:nvSpPr>
          <p:spPr>
            <a:xfrm>
              <a:off x="2338347" y="3677812"/>
              <a:ext cx="2010874" cy="7403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2222797" y="3336911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578188" y="2204841"/>
            <a:ext cx="2241682" cy="1081155"/>
            <a:chOff x="2222797" y="3336911"/>
            <a:chExt cx="2241974" cy="1081296"/>
          </a:xfrm>
        </p:grpSpPr>
        <p:sp>
          <p:nvSpPr>
            <p:cNvPr id="60" name="矩形 59"/>
            <p:cNvSpPr/>
            <p:nvPr/>
          </p:nvSpPr>
          <p:spPr>
            <a:xfrm>
              <a:off x="2338347" y="3677812"/>
              <a:ext cx="2010874" cy="7403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2222797" y="3336911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407906" y="2204841"/>
            <a:ext cx="2241682" cy="1081155"/>
            <a:chOff x="2222797" y="3336911"/>
            <a:chExt cx="2241974" cy="1081296"/>
          </a:xfrm>
        </p:grpSpPr>
        <p:sp>
          <p:nvSpPr>
            <p:cNvPr id="63" name="矩形 62"/>
            <p:cNvSpPr/>
            <p:nvPr/>
          </p:nvSpPr>
          <p:spPr>
            <a:xfrm>
              <a:off x="2338347" y="3677812"/>
              <a:ext cx="2010874" cy="7403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64" name="矩形 63"/>
            <p:cNvSpPr/>
            <p:nvPr/>
          </p:nvSpPr>
          <p:spPr>
            <a:xfrm>
              <a:off x="2222797" y="3336911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227059" y="2204841"/>
            <a:ext cx="2241682" cy="1081155"/>
            <a:chOff x="2222797" y="3336911"/>
            <a:chExt cx="2241974" cy="1081296"/>
          </a:xfrm>
        </p:grpSpPr>
        <p:sp>
          <p:nvSpPr>
            <p:cNvPr id="66" name="矩形 65"/>
            <p:cNvSpPr/>
            <p:nvPr/>
          </p:nvSpPr>
          <p:spPr>
            <a:xfrm>
              <a:off x="2338347" y="3677812"/>
              <a:ext cx="2010874" cy="7403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67" name="矩形 66"/>
            <p:cNvSpPr/>
            <p:nvPr/>
          </p:nvSpPr>
          <p:spPr>
            <a:xfrm>
              <a:off x="2222797" y="3336911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29916" y="4365201"/>
            <a:ext cx="2241682" cy="1081155"/>
            <a:chOff x="2222797" y="3336911"/>
            <a:chExt cx="2241974" cy="1081296"/>
          </a:xfrm>
        </p:grpSpPr>
        <p:sp>
          <p:nvSpPr>
            <p:cNvPr id="69" name="矩形 68"/>
            <p:cNvSpPr/>
            <p:nvPr/>
          </p:nvSpPr>
          <p:spPr>
            <a:xfrm>
              <a:off x="2338347" y="3677812"/>
              <a:ext cx="2010874" cy="7403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2222797" y="3336911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997692" y="4365201"/>
            <a:ext cx="2241682" cy="1081155"/>
            <a:chOff x="2222797" y="3336911"/>
            <a:chExt cx="2241974" cy="1081296"/>
          </a:xfrm>
        </p:grpSpPr>
        <p:sp>
          <p:nvSpPr>
            <p:cNvPr id="72" name="矩形 71"/>
            <p:cNvSpPr/>
            <p:nvPr/>
          </p:nvSpPr>
          <p:spPr>
            <a:xfrm>
              <a:off x="2338347" y="3677812"/>
              <a:ext cx="2010874" cy="7403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73" name="矩形 72"/>
            <p:cNvSpPr/>
            <p:nvPr/>
          </p:nvSpPr>
          <p:spPr>
            <a:xfrm>
              <a:off x="2222797" y="3336911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153813" y="4365201"/>
            <a:ext cx="2241682" cy="1081155"/>
            <a:chOff x="2222797" y="3336911"/>
            <a:chExt cx="2241974" cy="1081296"/>
          </a:xfrm>
        </p:grpSpPr>
        <p:sp>
          <p:nvSpPr>
            <p:cNvPr id="75" name="矩形 74"/>
            <p:cNvSpPr/>
            <p:nvPr/>
          </p:nvSpPr>
          <p:spPr>
            <a:xfrm>
              <a:off x="2338347" y="3677812"/>
              <a:ext cx="2010874" cy="7403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</a:t>
              </a:r>
            </a:p>
          </p:txBody>
        </p:sp>
        <p:sp>
          <p:nvSpPr>
            <p:cNvPr id="76" name="矩形 75"/>
            <p:cNvSpPr/>
            <p:nvPr/>
          </p:nvSpPr>
          <p:spPr>
            <a:xfrm>
              <a:off x="2222797" y="3336911"/>
              <a:ext cx="2241974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55" name="文本框 54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585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539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24" name="组合 23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25" name="文本框 24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13" name="PA_组合 12"/>
          <p:cNvGrpSpPr/>
          <p:nvPr>
            <p:custDataLst>
              <p:tags r:id="rId1"/>
            </p:custDataLst>
          </p:nvPr>
        </p:nvGrpSpPr>
        <p:grpSpPr>
          <a:xfrm>
            <a:off x="1323328" y="1752250"/>
            <a:ext cx="5601559" cy="888039"/>
            <a:chOff x="5715000" y="1701573"/>
            <a:chExt cx="5602288" cy="888155"/>
          </a:xfrm>
        </p:grpSpPr>
        <p:sp>
          <p:nvSpPr>
            <p:cNvPr id="14" name="矩形: 圆角 13"/>
            <p:cNvSpPr/>
            <p:nvPr/>
          </p:nvSpPr>
          <p:spPr>
            <a:xfrm>
              <a:off x="5715000" y="1771650"/>
              <a:ext cx="647700" cy="647700"/>
            </a:xfrm>
            <a:prstGeom prst="roundRect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r>
                <a:rPr lang="en-US" altLang="zh-CN" sz="28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01</a:t>
              </a:r>
              <a:endParaRPr lang="zh-CN" altLang="en-US" sz="28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665962" y="1701573"/>
              <a:ext cx="4651326" cy="888155"/>
              <a:chOff x="1274880" y="3412272"/>
              <a:chExt cx="4651326" cy="88815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1274880" y="3764896"/>
                <a:ext cx="4651326" cy="5355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 </a:t>
                </a:r>
                <a:r>
                  <a:rPr lang="en-US" altLang="zh-CN" sz="1200" dirty="0" err="1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</a:t>
                </a: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 away, behind the word mountains, far from the countries Vokalia and Consonantia, there live the blind texts.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274881" y="3412272"/>
                <a:ext cx="2241974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0000"/>
                  </a:lnSpc>
                </a:pPr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PA_组合 17"/>
          <p:cNvGrpSpPr/>
          <p:nvPr>
            <p:custDataLst>
              <p:tags r:id="rId2"/>
            </p:custDataLst>
          </p:nvPr>
        </p:nvGrpSpPr>
        <p:grpSpPr>
          <a:xfrm>
            <a:off x="1323328" y="2877215"/>
            <a:ext cx="5601559" cy="888039"/>
            <a:chOff x="5715000" y="1701573"/>
            <a:chExt cx="5602288" cy="888155"/>
          </a:xfrm>
        </p:grpSpPr>
        <p:sp>
          <p:nvSpPr>
            <p:cNvPr id="19" name="矩形: 圆角 18"/>
            <p:cNvSpPr/>
            <p:nvPr/>
          </p:nvSpPr>
          <p:spPr>
            <a:xfrm>
              <a:off x="5715000" y="1771650"/>
              <a:ext cx="647700" cy="647700"/>
            </a:xfrm>
            <a:prstGeom prst="round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r>
                <a:rPr lang="en-US" altLang="zh-CN" sz="2800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02</a:t>
              </a:r>
              <a:endParaRPr lang="zh-CN" altLang="en-US" sz="2800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665962" y="1701573"/>
              <a:ext cx="4651326" cy="888155"/>
              <a:chOff x="1274880" y="3412272"/>
              <a:chExt cx="4651326" cy="888155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1274880" y="3764896"/>
                <a:ext cx="4651326" cy="53553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 </a:t>
                </a:r>
                <a:r>
                  <a:rPr lang="en-US" altLang="zh-CN" sz="1200" dirty="0" err="1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far</a:t>
                </a:r>
                <a:r>
                  <a:rPr lang="en-US" altLang="zh-CN" sz="1200" dirty="0">
                    <a:solidFill>
                      <a:srgbClr val="FFFFFF">
                        <a:lumMod val="50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 away, behind the word mountains, far from the countries Vokalia and Consonantia, there live the blind texts.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274881" y="3412272"/>
                <a:ext cx="2241974" cy="41088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defTabSz="457154">
                  <a:lnSpc>
                    <a:spcPct val="120000"/>
                  </a:lnSpc>
                </a:pPr>
                <a:r>
                  <a:rPr lang="en-US" altLang="zh-CN" sz="1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印品黑体"/>
                    <a:ea typeface="微软雅黑"/>
                    <a:cs typeface="+mn-ea"/>
                    <a:sym typeface="+mn-lt"/>
                  </a:rPr>
                  <a:t>Add title text</a:t>
                </a:r>
                <a:endParaRPr lang="zh-CN" altLang="en-US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0" name="图片占位符 29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b="11340"/>
          <a:stretch>
            <a:fillRect/>
          </a:stretch>
        </p:blipFill>
        <p:spPr>
          <a:xfrm>
            <a:off x="995095" y="4117831"/>
            <a:ext cx="3270159" cy="1684329"/>
          </a:xfrm>
        </p:spPr>
      </p:pic>
      <p:pic>
        <p:nvPicPr>
          <p:cNvPr id="32" name="图片占位符 31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xfrm>
            <a:off x="4545284" y="4117831"/>
            <a:ext cx="3270159" cy="1684329"/>
          </a:xfrm>
        </p:spPr>
      </p:pic>
      <p:pic>
        <p:nvPicPr>
          <p:cNvPr id="34" name="图片占位符 33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42"/>
          <a:stretch>
            <a:fillRect/>
          </a:stretch>
        </p:blipFill>
        <p:spPr>
          <a:xfrm>
            <a:off x="8095474" y="4117831"/>
            <a:ext cx="3270159" cy="1684329"/>
          </a:xfrm>
        </p:spPr>
      </p:pic>
    </p:spTree>
    <p:extLst>
      <p:ext uri="{BB962C8B-B14F-4D97-AF65-F5344CB8AC3E}">
        <p14:creationId xmlns:p14="http://schemas.microsoft.com/office/powerpoint/2010/main" val="23459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grpSp>
        <p:nvGrpSpPr>
          <p:cNvPr id="29" name="组合 28"/>
          <p:cNvGrpSpPr/>
          <p:nvPr/>
        </p:nvGrpSpPr>
        <p:grpSpPr>
          <a:xfrm>
            <a:off x="6458017" y="3805354"/>
            <a:ext cx="4121519" cy="2078795"/>
            <a:chOff x="6458858" y="3804609"/>
            <a:chExt cx="4122056" cy="2079066"/>
          </a:xfrm>
        </p:grpSpPr>
        <p:sp>
          <p:nvSpPr>
            <p:cNvPr id="7" name="矩形 6"/>
            <p:cNvSpPr/>
            <p:nvPr/>
          </p:nvSpPr>
          <p:spPr>
            <a:xfrm>
              <a:off x="6458858" y="3804609"/>
              <a:ext cx="4122056" cy="2079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54"/>
              <a:endParaRPr lang="zh-CN" altLang="en-US" sz="18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graphicFrame>
          <p:nvGraphicFramePr>
            <p:cNvPr id="6" name="图表 5"/>
            <p:cNvGraphicFramePr/>
            <p:nvPr>
              <p:extLst>
                <p:ext uri="{D42A27DB-BD31-4B8C-83A1-F6EECF244321}">
                  <p14:modId xmlns:p14="http://schemas.microsoft.com/office/powerpoint/2010/main" val="164776762"/>
                </p:ext>
              </p:extLst>
            </p:nvPr>
          </p:nvGraphicFramePr>
          <p:xfrm>
            <a:off x="6458858" y="3932071"/>
            <a:ext cx="4122056" cy="19516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1481474" y="1922284"/>
            <a:ext cx="4016085" cy="1156230"/>
            <a:chOff x="7483989" y="3314482"/>
            <a:chExt cx="4016608" cy="1156381"/>
          </a:xfrm>
        </p:grpSpPr>
        <p:sp>
          <p:nvSpPr>
            <p:cNvPr id="19" name="矩形 18"/>
            <p:cNvSpPr/>
            <p:nvPr/>
          </p:nvSpPr>
          <p:spPr>
            <a:xfrm>
              <a:off x="7483989" y="3732519"/>
              <a:ext cx="4016608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481474" y="3282651"/>
            <a:ext cx="4016085" cy="1156230"/>
            <a:chOff x="7483989" y="3314482"/>
            <a:chExt cx="4016608" cy="1156381"/>
          </a:xfrm>
        </p:grpSpPr>
        <p:sp>
          <p:nvSpPr>
            <p:cNvPr id="22" name="矩形 21"/>
            <p:cNvSpPr/>
            <p:nvPr/>
          </p:nvSpPr>
          <p:spPr>
            <a:xfrm>
              <a:off x="7483989" y="3732519"/>
              <a:ext cx="4016608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81474" y="4643017"/>
            <a:ext cx="4016085" cy="1156230"/>
            <a:chOff x="7483989" y="3314482"/>
            <a:chExt cx="4016608" cy="1156381"/>
          </a:xfrm>
        </p:grpSpPr>
        <p:sp>
          <p:nvSpPr>
            <p:cNvPr id="25" name="矩形 24"/>
            <p:cNvSpPr/>
            <p:nvPr/>
          </p:nvSpPr>
          <p:spPr>
            <a:xfrm>
              <a:off x="7483989" y="3732519"/>
              <a:ext cx="4016608" cy="7383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 </a:t>
              </a:r>
              <a:r>
                <a:rPr lang="en-US" altLang="zh-CN" sz="1200" dirty="0" err="1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far</a:t>
              </a: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 away, behind the word mountains, far from the countries Vokalia and Consonantia, there live the blind texts.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483989" y="3314482"/>
              <a:ext cx="2050552" cy="41088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457154">
                <a:lnSpc>
                  <a:spcPct val="120000"/>
                </a:lnSpc>
              </a:pPr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pic>
        <p:nvPicPr>
          <p:cNvPr id="28" name="图片占位符 2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50"/>
          <a:stretch>
            <a:fillRect/>
          </a:stretch>
        </p:blipFill>
        <p:spPr/>
      </p:pic>
      <p:grpSp>
        <p:nvGrpSpPr>
          <p:cNvPr id="16" name="组合 15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17" name="文本框 16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e. 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5715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16200000">
            <a:off x="10218996" y="4886931"/>
            <a:ext cx="1457135" cy="2485699"/>
          </a:xfrm>
          <a:prstGeom prst="roundRect">
            <a:avLst>
              <a:gd name="adj" fmla="val 0"/>
            </a:avLst>
          </a:prstGeom>
        </p:spPr>
      </p:pic>
      <p:sp>
        <p:nvSpPr>
          <p:cNvPr id="2" name="椭圆 1"/>
          <p:cNvSpPr/>
          <p:nvPr/>
        </p:nvSpPr>
        <p:spPr>
          <a:xfrm>
            <a:off x="1142938" y="3797608"/>
            <a:ext cx="935878" cy="93587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印品黑体"/>
                <a:ea typeface="微软雅黑"/>
                <a:cs typeface="+mn-ea"/>
                <a:sym typeface="+mn-lt"/>
              </a:rPr>
              <a:t>01</a:t>
            </a:r>
            <a:endParaRPr lang="zh-CN" altLang="en-US" sz="2400" kern="0" dirty="0">
              <a:solidFill>
                <a:prstClr val="white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36669" y="3797608"/>
            <a:ext cx="935878" cy="935878"/>
          </a:xfrm>
          <a:prstGeom prst="ellipse">
            <a:avLst/>
          </a:pr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印品黑体"/>
                <a:ea typeface="微软雅黑"/>
                <a:cs typeface="+mn-ea"/>
                <a:sym typeface="+mn-lt"/>
              </a:rPr>
              <a:t>02</a:t>
            </a:r>
            <a:endParaRPr lang="zh-CN" altLang="en-US" sz="2400" kern="0" dirty="0">
              <a:solidFill>
                <a:prstClr val="white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730401" y="3797608"/>
            <a:ext cx="935878" cy="93587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印品黑体"/>
                <a:ea typeface="微软雅黑"/>
                <a:cs typeface="+mn-ea"/>
                <a:sym typeface="+mn-lt"/>
              </a:rPr>
              <a:t>03</a:t>
            </a:r>
            <a:endParaRPr lang="zh-CN" altLang="en-US" sz="2400" kern="0" dirty="0">
              <a:solidFill>
                <a:prstClr val="white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524132" y="3797608"/>
            <a:ext cx="935878" cy="935878"/>
          </a:xfrm>
          <a:prstGeom prst="ellipse">
            <a:avLst/>
          </a:pr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印品黑体"/>
                <a:ea typeface="微软雅黑"/>
                <a:cs typeface="+mn-ea"/>
                <a:sym typeface="+mn-lt"/>
              </a:rPr>
              <a:t>04</a:t>
            </a:r>
            <a:endParaRPr lang="zh-CN" altLang="en-US" sz="2400" kern="0" dirty="0">
              <a:solidFill>
                <a:prstClr val="white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317864" y="3797608"/>
            <a:ext cx="935878" cy="93587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印品黑体"/>
                <a:ea typeface="微软雅黑"/>
                <a:cs typeface="+mn-ea"/>
                <a:sym typeface="+mn-lt"/>
              </a:rPr>
              <a:t>05</a:t>
            </a:r>
            <a:endParaRPr lang="zh-CN" altLang="en-US" sz="2400" kern="0" dirty="0">
              <a:solidFill>
                <a:prstClr val="white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111596" y="3797608"/>
            <a:ext cx="935878" cy="935878"/>
          </a:xfrm>
          <a:prstGeom prst="ellipse">
            <a:avLst/>
          </a:prstGeom>
          <a:gradFill>
            <a:gsLst>
              <a:gs pos="0">
                <a:srgbClr val="D73A36"/>
              </a:gs>
              <a:gs pos="100000">
                <a:srgbClr val="AC2125"/>
              </a:gs>
            </a:gsLst>
            <a:lin ang="5400000" scaled="1"/>
          </a:gradFill>
          <a:ln w="571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09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印品黑体"/>
                <a:ea typeface="微软雅黑"/>
                <a:cs typeface="+mn-ea"/>
                <a:sym typeface="+mn-lt"/>
              </a:rPr>
              <a:t>06</a:t>
            </a:r>
            <a:endParaRPr lang="zh-CN" altLang="en-US" sz="2400" kern="0" dirty="0">
              <a:solidFill>
                <a:prstClr val="white"/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10877" y="3157249"/>
            <a:ext cx="8968658" cy="614963"/>
            <a:chOff x="1611087" y="3004457"/>
            <a:chExt cx="8969826" cy="914399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1611087" y="3454400"/>
              <a:ext cx="8969826" cy="0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0" name="直接连接符 9"/>
            <p:cNvCxnSpPr/>
            <p:nvPr/>
          </p:nvCxnSpPr>
          <p:spPr>
            <a:xfrm flipV="1">
              <a:off x="1611087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 flipV="1">
              <a:off x="10580913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2" name="直接连接符 11"/>
            <p:cNvCxnSpPr/>
            <p:nvPr/>
          </p:nvCxnSpPr>
          <p:spPr>
            <a:xfrm flipV="1">
              <a:off x="8786947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>
            <a:xfrm flipV="1">
              <a:off x="6992982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>
            <a:xfrm flipV="1">
              <a:off x="5199017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5" name="直接连接符 14"/>
            <p:cNvCxnSpPr/>
            <p:nvPr/>
          </p:nvCxnSpPr>
          <p:spPr>
            <a:xfrm flipV="1">
              <a:off x="3405052" y="3454400"/>
              <a:ext cx="0" cy="464456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  <p:cxnSp>
          <p:nvCxnSpPr>
            <p:cNvPr id="16" name="直接连接符 15"/>
            <p:cNvCxnSpPr/>
            <p:nvPr/>
          </p:nvCxnSpPr>
          <p:spPr>
            <a:xfrm>
              <a:off x="6096000" y="3004457"/>
              <a:ext cx="0" cy="449943"/>
            </a:xfrm>
            <a:prstGeom prst="line">
              <a:avLst/>
            </a:prstGeom>
            <a:noFill/>
            <a:ln w="15875" cap="rnd" cmpd="sng" algn="ctr">
              <a:solidFill>
                <a:schemeClr val="bg1">
                  <a:lumMod val="65000"/>
                </a:schemeClr>
              </a:solidFill>
              <a:prstDash val="sysDash"/>
              <a:miter lim="800000"/>
            </a:ln>
            <a:effectLst/>
          </p:spPr>
        </p:cxnSp>
      </p:grpSp>
      <p:grpSp>
        <p:nvGrpSpPr>
          <p:cNvPr id="17" name="组合 16"/>
          <p:cNvGrpSpPr/>
          <p:nvPr/>
        </p:nvGrpSpPr>
        <p:grpSpPr>
          <a:xfrm>
            <a:off x="5231719" y="1430272"/>
            <a:ext cx="1726975" cy="1726975"/>
            <a:chOff x="5232400" y="1277256"/>
            <a:chExt cx="1727200" cy="1727200"/>
          </a:xfrm>
        </p:grpSpPr>
        <p:sp>
          <p:nvSpPr>
            <p:cNvPr id="18" name="椭圆 17"/>
            <p:cNvSpPr/>
            <p:nvPr/>
          </p:nvSpPr>
          <p:spPr>
            <a:xfrm>
              <a:off x="5232400" y="1277256"/>
              <a:ext cx="1727200" cy="1727200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15875" cap="rnd" cmpd="sng" algn="ctr">
              <a:noFill/>
              <a:prstDash val="sysDot"/>
              <a:miter lim="800000"/>
            </a:ln>
            <a:effectLst/>
          </p:spPr>
          <p:txBody>
            <a:bodyPr rtlCol="0" anchor="ctr"/>
            <a:lstStyle/>
            <a:p>
              <a:pPr algn="ctr" defTabSz="914309">
                <a:defRPr/>
              </a:pPr>
              <a:endParaRPr lang="zh-CN" altLang="en-US" sz="1800" kern="0">
                <a:solidFill>
                  <a:prstClr val="white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428343" y="1473199"/>
              <a:ext cx="1335314" cy="1335314"/>
              <a:chOff x="5428343" y="1473199"/>
              <a:chExt cx="1335314" cy="1335314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428343" y="1473199"/>
                <a:ext cx="1335314" cy="1335314"/>
              </a:xfrm>
              <a:prstGeom prst="ellipse">
                <a:avLst/>
              </a:prstGeom>
              <a:gradFill>
                <a:gsLst>
                  <a:gs pos="0">
                    <a:srgbClr val="D73A36"/>
                  </a:gs>
                  <a:gs pos="100000">
                    <a:srgbClr val="AC2125"/>
                  </a:gs>
                </a:gsLst>
                <a:lin ang="5400000" scaled="1"/>
              </a:gradFill>
              <a:ln w="5715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309">
                  <a:defRPr/>
                </a:pPr>
                <a:endParaRPr lang="zh-CN" altLang="en-US" sz="1800" kern="0">
                  <a:solidFill>
                    <a:prstClr val="white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5842000" y="1886856"/>
                <a:ext cx="508000" cy="508000"/>
              </a:xfrm>
              <a:custGeom>
                <a:avLst/>
                <a:gdLst>
                  <a:gd name="T0" fmla="*/ 553 w 1018"/>
                  <a:gd name="T1" fmla="*/ 10 h 1017"/>
                  <a:gd name="T2" fmla="*/ 500 w 1018"/>
                  <a:gd name="T3" fmla="*/ 0 h 1017"/>
                  <a:gd name="T4" fmla="*/ 448 w 1018"/>
                  <a:gd name="T5" fmla="*/ 20 h 1017"/>
                  <a:gd name="T6" fmla="*/ 11 w 1018"/>
                  <a:gd name="T7" fmla="*/ 463 h 1017"/>
                  <a:gd name="T8" fmla="*/ 1 w 1018"/>
                  <a:gd name="T9" fmla="*/ 517 h 1017"/>
                  <a:gd name="T10" fmla="*/ 21 w 1018"/>
                  <a:gd name="T11" fmla="*/ 568 h 1017"/>
                  <a:gd name="T12" fmla="*/ 59 w 1018"/>
                  <a:gd name="T13" fmla="*/ 596 h 1017"/>
                  <a:gd name="T14" fmla="*/ 104 w 1018"/>
                  <a:gd name="T15" fmla="*/ 603 h 1017"/>
                  <a:gd name="T16" fmla="*/ 128 w 1018"/>
                  <a:gd name="T17" fmla="*/ 966 h 1017"/>
                  <a:gd name="T18" fmla="*/ 178 w 1018"/>
                  <a:gd name="T19" fmla="*/ 1016 h 1017"/>
                  <a:gd name="T20" fmla="*/ 331 w 1018"/>
                  <a:gd name="T21" fmla="*/ 1016 h 1017"/>
                  <a:gd name="T22" fmla="*/ 380 w 1018"/>
                  <a:gd name="T23" fmla="*/ 966 h 1017"/>
                  <a:gd name="T24" fmla="*/ 636 w 1018"/>
                  <a:gd name="T25" fmla="*/ 953 h 1017"/>
                  <a:gd name="T26" fmla="*/ 664 w 1018"/>
                  <a:gd name="T27" fmla="*/ 1006 h 1017"/>
                  <a:gd name="T28" fmla="*/ 827 w 1018"/>
                  <a:gd name="T29" fmla="*/ 1017 h 1017"/>
                  <a:gd name="T30" fmla="*/ 879 w 1018"/>
                  <a:gd name="T31" fmla="*/ 989 h 1017"/>
                  <a:gd name="T32" fmla="*/ 890 w 1018"/>
                  <a:gd name="T33" fmla="*/ 597 h 1017"/>
                  <a:gd name="T34" fmla="*/ 932 w 1018"/>
                  <a:gd name="T35" fmla="*/ 603 h 1017"/>
                  <a:gd name="T36" fmla="*/ 982 w 1018"/>
                  <a:gd name="T37" fmla="*/ 581 h 1017"/>
                  <a:gd name="T38" fmla="*/ 1010 w 1018"/>
                  <a:gd name="T39" fmla="*/ 544 h 1017"/>
                  <a:gd name="T40" fmla="*/ 1016 w 1018"/>
                  <a:gd name="T41" fmla="*/ 490 h 1017"/>
                  <a:gd name="T42" fmla="*/ 990 w 1018"/>
                  <a:gd name="T43" fmla="*/ 441 h 1017"/>
                  <a:gd name="T44" fmla="*/ 503 w 1018"/>
                  <a:gd name="T45" fmla="*/ 63 h 1017"/>
                  <a:gd name="T46" fmla="*/ 532 w 1018"/>
                  <a:gd name="T47" fmla="*/ 71 h 1017"/>
                  <a:gd name="T48" fmla="*/ 540 w 1018"/>
                  <a:gd name="T49" fmla="*/ 100 h 1017"/>
                  <a:gd name="T50" fmla="*/ 487 w 1018"/>
                  <a:gd name="T51" fmla="*/ 117 h 1017"/>
                  <a:gd name="T52" fmla="*/ 479 w 1018"/>
                  <a:gd name="T53" fmla="*/ 82 h 1017"/>
                  <a:gd name="T54" fmla="*/ 113 w 1018"/>
                  <a:gd name="T55" fmla="*/ 534 h 1017"/>
                  <a:gd name="T56" fmla="*/ 78 w 1018"/>
                  <a:gd name="T57" fmla="*/ 534 h 1017"/>
                  <a:gd name="T58" fmla="*/ 64 w 1018"/>
                  <a:gd name="T59" fmla="*/ 508 h 1017"/>
                  <a:gd name="T60" fmla="*/ 423 w 1018"/>
                  <a:gd name="T61" fmla="*/ 135 h 1017"/>
                  <a:gd name="T62" fmla="*/ 827 w 1018"/>
                  <a:gd name="T63" fmla="*/ 953 h 1017"/>
                  <a:gd name="T64" fmla="*/ 695 w 1018"/>
                  <a:gd name="T65" fmla="*/ 706 h 1017"/>
                  <a:gd name="T66" fmla="*/ 642 w 1018"/>
                  <a:gd name="T67" fmla="*/ 667 h 1017"/>
                  <a:gd name="T68" fmla="*/ 357 w 1018"/>
                  <a:gd name="T69" fmla="*/ 672 h 1017"/>
                  <a:gd name="T70" fmla="*/ 318 w 1018"/>
                  <a:gd name="T71" fmla="*/ 724 h 1017"/>
                  <a:gd name="T72" fmla="*/ 827 w 1018"/>
                  <a:gd name="T73" fmla="*/ 547 h 1017"/>
                  <a:gd name="T74" fmla="*/ 929 w 1018"/>
                  <a:gd name="T75" fmla="*/ 538 h 1017"/>
                  <a:gd name="T76" fmla="*/ 554 w 1018"/>
                  <a:gd name="T77" fmla="*/ 184 h 1017"/>
                  <a:gd name="T78" fmla="*/ 945 w 1018"/>
                  <a:gd name="T79" fmla="*/ 486 h 1017"/>
                  <a:gd name="T80" fmla="*/ 953 w 1018"/>
                  <a:gd name="T81" fmla="*/ 514 h 1017"/>
                  <a:gd name="T82" fmla="*/ 382 w 1018"/>
                  <a:gd name="T83" fmla="*/ 476 h 1017"/>
                  <a:gd name="T84" fmla="*/ 403 w 1018"/>
                  <a:gd name="T85" fmla="*/ 547 h 1017"/>
                  <a:gd name="T86" fmla="*/ 460 w 1018"/>
                  <a:gd name="T87" fmla="*/ 593 h 1017"/>
                  <a:gd name="T88" fmla="*/ 522 w 1018"/>
                  <a:gd name="T89" fmla="*/ 603 h 1017"/>
                  <a:gd name="T90" fmla="*/ 590 w 1018"/>
                  <a:gd name="T91" fmla="*/ 574 h 1017"/>
                  <a:gd name="T92" fmla="*/ 630 w 1018"/>
                  <a:gd name="T93" fmla="*/ 514 h 1017"/>
                  <a:gd name="T94" fmla="*/ 634 w 1018"/>
                  <a:gd name="T95" fmla="*/ 450 h 1017"/>
                  <a:gd name="T96" fmla="*/ 598 w 1018"/>
                  <a:gd name="T97" fmla="*/ 386 h 1017"/>
                  <a:gd name="T98" fmla="*/ 535 w 1018"/>
                  <a:gd name="T99" fmla="*/ 352 h 1017"/>
                  <a:gd name="T100" fmla="*/ 471 w 1018"/>
                  <a:gd name="T101" fmla="*/ 355 h 1017"/>
                  <a:gd name="T102" fmla="*/ 411 w 1018"/>
                  <a:gd name="T103" fmla="*/ 394 h 1017"/>
                  <a:gd name="T104" fmla="*/ 383 w 1018"/>
                  <a:gd name="T105" fmla="*/ 463 h 1017"/>
                  <a:gd name="T106" fmla="*/ 571 w 1018"/>
                  <a:gd name="T107" fmla="*/ 489 h 1017"/>
                  <a:gd name="T108" fmla="*/ 522 w 1018"/>
                  <a:gd name="T109" fmla="*/ 538 h 1017"/>
                  <a:gd name="T110" fmla="*/ 485 w 1018"/>
                  <a:gd name="T111" fmla="*/ 535 h 1017"/>
                  <a:gd name="T112" fmla="*/ 446 w 1018"/>
                  <a:gd name="T113" fmla="*/ 482 h 1017"/>
                  <a:gd name="T114" fmla="*/ 457 w 1018"/>
                  <a:gd name="T115" fmla="*/ 441 h 1017"/>
                  <a:gd name="T116" fmla="*/ 509 w 1018"/>
                  <a:gd name="T117" fmla="*/ 413 h 1017"/>
                  <a:gd name="T118" fmla="*/ 554 w 1018"/>
                  <a:gd name="T119" fmla="*/ 431 h 1017"/>
                  <a:gd name="T120" fmla="*/ 573 w 1018"/>
                  <a:gd name="T121" fmla="*/ 47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18" h="1017">
                    <a:moveTo>
                      <a:pt x="990" y="441"/>
                    </a:moveTo>
                    <a:lnTo>
                      <a:pt x="577" y="26"/>
                    </a:lnTo>
                    <a:lnTo>
                      <a:pt x="577" y="26"/>
                    </a:lnTo>
                    <a:lnTo>
                      <a:pt x="569" y="20"/>
                    </a:lnTo>
                    <a:lnTo>
                      <a:pt x="562" y="15"/>
                    </a:lnTo>
                    <a:lnTo>
                      <a:pt x="553" y="10"/>
                    </a:lnTo>
                    <a:lnTo>
                      <a:pt x="545" y="6"/>
                    </a:lnTo>
                    <a:lnTo>
                      <a:pt x="536" y="3"/>
                    </a:lnTo>
                    <a:lnTo>
                      <a:pt x="527" y="1"/>
                    </a:lnTo>
                    <a:lnTo>
                      <a:pt x="518" y="0"/>
                    </a:lnTo>
                    <a:lnTo>
                      <a:pt x="509" y="0"/>
                    </a:lnTo>
                    <a:lnTo>
                      <a:pt x="500" y="0"/>
                    </a:lnTo>
                    <a:lnTo>
                      <a:pt x="491" y="1"/>
                    </a:lnTo>
                    <a:lnTo>
                      <a:pt x="481" y="3"/>
                    </a:lnTo>
                    <a:lnTo>
                      <a:pt x="473" y="6"/>
                    </a:lnTo>
                    <a:lnTo>
                      <a:pt x="464" y="10"/>
                    </a:lnTo>
                    <a:lnTo>
                      <a:pt x="456" y="15"/>
                    </a:lnTo>
                    <a:lnTo>
                      <a:pt x="448" y="20"/>
                    </a:lnTo>
                    <a:lnTo>
                      <a:pt x="442" y="26"/>
                    </a:lnTo>
                    <a:lnTo>
                      <a:pt x="27" y="441"/>
                    </a:lnTo>
                    <a:lnTo>
                      <a:pt x="27" y="441"/>
                    </a:lnTo>
                    <a:lnTo>
                      <a:pt x="21" y="447"/>
                    </a:lnTo>
                    <a:lnTo>
                      <a:pt x="16" y="456"/>
                    </a:lnTo>
                    <a:lnTo>
                      <a:pt x="11" y="463"/>
                    </a:lnTo>
                    <a:lnTo>
                      <a:pt x="7" y="472"/>
                    </a:lnTo>
                    <a:lnTo>
                      <a:pt x="4" y="480"/>
                    </a:lnTo>
                    <a:lnTo>
                      <a:pt x="2" y="490"/>
                    </a:lnTo>
                    <a:lnTo>
                      <a:pt x="1" y="499"/>
                    </a:lnTo>
                    <a:lnTo>
                      <a:pt x="0" y="508"/>
                    </a:lnTo>
                    <a:lnTo>
                      <a:pt x="1" y="517"/>
                    </a:lnTo>
                    <a:lnTo>
                      <a:pt x="2" y="526"/>
                    </a:lnTo>
                    <a:lnTo>
                      <a:pt x="4" y="535"/>
                    </a:lnTo>
                    <a:lnTo>
                      <a:pt x="7" y="544"/>
                    </a:lnTo>
                    <a:lnTo>
                      <a:pt x="11" y="552"/>
                    </a:lnTo>
                    <a:lnTo>
                      <a:pt x="16" y="561"/>
                    </a:lnTo>
                    <a:lnTo>
                      <a:pt x="21" y="568"/>
                    </a:lnTo>
                    <a:lnTo>
                      <a:pt x="27" y="576"/>
                    </a:lnTo>
                    <a:lnTo>
                      <a:pt x="27" y="576"/>
                    </a:lnTo>
                    <a:lnTo>
                      <a:pt x="35" y="581"/>
                    </a:lnTo>
                    <a:lnTo>
                      <a:pt x="43" y="588"/>
                    </a:lnTo>
                    <a:lnTo>
                      <a:pt x="50" y="592"/>
                    </a:lnTo>
                    <a:lnTo>
                      <a:pt x="59" y="596"/>
                    </a:lnTo>
                    <a:lnTo>
                      <a:pt x="67" y="599"/>
                    </a:lnTo>
                    <a:lnTo>
                      <a:pt x="77" y="602"/>
                    </a:lnTo>
                    <a:lnTo>
                      <a:pt x="87" y="603"/>
                    </a:lnTo>
                    <a:lnTo>
                      <a:pt x="95" y="604"/>
                    </a:lnTo>
                    <a:lnTo>
                      <a:pt x="95" y="604"/>
                    </a:lnTo>
                    <a:lnTo>
                      <a:pt x="104" y="603"/>
                    </a:lnTo>
                    <a:lnTo>
                      <a:pt x="111" y="602"/>
                    </a:lnTo>
                    <a:lnTo>
                      <a:pt x="127" y="597"/>
                    </a:lnTo>
                    <a:lnTo>
                      <a:pt x="127" y="953"/>
                    </a:lnTo>
                    <a:lnTo>
                      <a:pt x="127" y="953"/>
                    </a:lnTo>
                    <a:lnTo>
                      <a:pt x="127" y="960"/>
                    </a:lnTo>
                    <a:lnTo>
                      <a:pt x="128" y="966"/>
                    </a:lnTo>
                    <a:lnTo>
                      <a:pt x="133" y="978"/>
                    </a:lnTo>
                    <a:lnTo>
                      <a:pt x="138" y="989"/>
                    </a:lnTo>
                    <a:lnTo>
                      <a:pt x="146" y="998"/>
                    </a:lnTo>
                    <a:lnTo>
                      <a:pt x="155" y="1006"/>
                    </a:lnTo>
                    <a:lnTo>
                      <a:pt x="166" y="1012"/>
                    </a:lnTo>
                    <a:lnTo>
                      <a:pt x="178" y="1016"/>
                    </a:lnTo>
                    <a:lnTo>
                      <a:pt x="184" y="1017"/>
                    </a:lnTo>
                    <a:lnTo>
                      <a:pt x="191" y="1017"/>
                    </a:lnTo>
                    <a:lnTo>
                      <a:pt x="318" y="1017"/>
                    </a:lnTo>
                    <a:lnTo>
                      <a:pt x="318" y="1017"/>
                    </a:lnTo>
                    <a:lnTo>
                      <a:pt x="325" y="1017"/>
                    </a:lnTo>
                    <a:lnTo>
                      <a:pt x="331" y="1016"/>
                    </a:lnTo>
                    <a:lnTo>
                      <a:pt x="343" y="1012"/>
                    </a:lnTo>
                    <a:lnTo>
                      <a:pt x="354" y="1006"/>
                    </a:lnTo>
                    <a:lnTo>
                      <a:pt x="363" y="998"/>
                    </a:lnTo>
                    <a:lnTo>
                      <a:pt x="371" y="989"/>
                    </a:lnTo>
                    <a:lnTo>
                      <a:pt x="376" y="978"/>
                    </a:lnTo>
                    <a:lnTo>
                      <a:pt x="380" y="966"/>
                    </a:lnTo>
                    <a:lnTo>
                      <a:pt x="382" y="960"/>
                    </a:lnTo>
                    <a:lnTo>
                      <a:pt x="382" y="953"/>
                    </a:lnTo>
                    <a:lnTo>
                      <a:pt x="382" y="730"/>
                    </a:lnTo>
                    <a:lnTo>
                      <a:pt x="636" y="730"/>
                    </a:lnTo>
                    <a:lnTo>
                      <a:pt x="636" y="953"/>
                    </a:lnTo>
                    <a:lnTo>
                      <a:pt x="636" y="953"/>
                    </a:lnTo>
                    <a:lnTo>
                      <a:pt x="637" y="960"/>
                    </a:lnTo>
                    <a:lnTo>
                      <a:pt x="637" y="966"/>
                    </a:lnTo>
                    <a:lnTo>
                      <a:pt x="641" y="978"/>
                    </a:lnTo>
                    <a:lnTo>
                      <a:pt x="647" y="989"/>
                    </a:lnTo>
                    <a:lnTo>
                      <a:pt x="655" y="998"/>
                    </a:lnTo>
                    <a:lnTo>
                      <a:pt x="664" y="1006"/>
                    </a:lnTo>
                    <a:lnTo>
                      <a:pt x="674" y="1012"/>
                    </a:lnTo>
                    <a:lnTo>
                      <a:pt x="687" y="1016"/>
                    </a:lnTo>
                    <a:lnTo>
                      <a:pt x="693" y="1017"/>
                    </a:lnTo>
                    <a:lnTo>
                      <a:pt x="700" y="1017"/>
                    </a:lnTo>
                    <a:lnTo>
                      <a:pt x="827" y="1017"/>
                    </a:lnTo>
                    <a:lnTo>
                      <a:pt x="827" y="1017"/>
                    </a:lnTo>
                    <a:lnTo>
                      <a:pt x="833" y="1017"/>
                    </a:lnTo>
                    <a:lnTo>
                      <a:pt x="840" y="1016"/>
                    </a:lnTo>
                    <a:lnTo>
                      <a:pt x="852" y="1012"/>
                    </a:lnTo>
                    <a:lnTo>
                      <a:pt x="862" y="1006"/>
                    </a:lnTo>
                    <a:lnTo>
                      <a:pt x="872" y="998"/>
                    </a:lnTo>
                    <a:lnTo>
                      <a:pt x="879" y="989"/>
                    </a:lnTo>
                    <a:lnTo>
                      <a:pt x="886" y="978"/>
                    </a:lnTo>
                    <a:lnTo>
                      <a:pt x="889" y="966"/>
                    </a:lnTo>
                    <a:lnTo>
                      <a:pt x="890" y="960"/>
                    </a:lnTo>
                    <a:lnTo>
                      <a:pt x="890" y="953"/>
                    </a:lnTo>
                    <a:lnTo>
                      <a:pt x="890" y="597"/>
                    </a:lnTo>
                    <a:lnTo>
                      <a:pt x="890" y="597"/>
                    </a:lnTo>
                    <a:lnTo>
                      <a:pt x="899" y="599"/>
                    </a:lnTo>
                    <a:lnTo>
                      <a:pt x="906" y="602"/>
                    </a:lnTo>
                    <a:lnTo>
                      <a:pt x="914" y="603"/>
                    </a:lnTo>
                    <a:lnTo>
                      <a:pt x="922" y="604"/>
                    </a:lnTo>
                    <a:lnTo>
                      <a:pt x="922" y="604"/>
                    </a:lnTo>
                    <a:lnTo>
                      <a:pt x="932" y="603"/>
                    </a:lnTo>
                    <a:lnTo>
                      <a:pt x="942" y="602"/>
                    </a:lnTo>
                    <a:lnTo>
                      <a:pt x="950" y="599"/>
                    </a:lnTo>
                    <a:lnTo>
                      <a:pt x="959" y="596"/>
                    </a:lnTo>
                    <a:lnTo>
                      <a:pt x="967" y="592"/>
                    </a:lnTo>
                    <a:lnTo>
                      <a:pt x="975" y="588"/>
                    </a:lnTo>
                    <a:lnTo>
                      <a:pt x="982" y="581"/>
                    </a:lnTo>
                    <a:lnTo>
                      <a:pt x="990" y="576"/>
                    </a:lnTo>
                    <a:lnTo>
                      <a:pt x="990" y="576"/>
                    </a:lnTo>
                    <a:lnTo>
                      <a:pt x="996" y="568"/>
                    </a:lnTo>
                    <a:lnTo>
                      <a:pt x="1002" y="561"/>
                    </a:lnTo>
                    <a:lnTo>
                      <a:pt x="1007" y="552"/>
                    </a:lnTo>
                    <a:lnTo>
                      <a:pt x="1010" y="544"/>
                    </a:lnTo>
                    <a:lnTo>
                      <a:pt x="1014" y="535"/>
                    </a:lnTo>
                    <a:lnTo>
                      <a:pt x="1016" y="526"/>
                    </a:lnTo>
                    <a:lnTo>
                      <a:pt x="1018" y="517"/>
                    </a:lnTo>
                    <a:lnTo>
                      <a:pt x="1018" y="508"/>
                    </a:lnTo>
                    <a:lnTo>
                      <a:pt x="1018" y="499"/>
                    </a:lnTo>
                    <a:lnTo>
                      <a:pt x="1016" y="490"/>
                    </a:lnTo>
                    <a:lnTo>
                      <a:pt x="1014" y="480"/>
                    </a:lnTo>
                    <a:lnTo>
                      <a:pt x="1010" y="472"/>
                    </a:lnTo>
                    <a:lnTo>
                      <a:pt x="1007" y="463"/>
                    </a:lnTo>
                    <a:lnTo>
                      <a:pt x="1002" y="456"/>
                    </a:lnTo>
                    <a:lnTo>
                      <a:pt x="996" y="447"/>
                    </a:lnTo>
                    <a:lnTo>
                      <a:pt x="990" y="441"/>
                    </a:lnTo>
                    <a:lnTo>
                      <a:pt x="990" y="441"/>
                    </a:lnTo>
                    <a:close/>
                    <a:moveTo>
                      <a:pt x="487" y="71"/>
                    </a:moveTo>
                    <a:lnTo>
                      <a:pt x="487" y="71"/>
                    </a:lnTo>
                    <a:lnTo>
                      <a:pt x="491" y="67"/>
                    </a:lnTo>
                    <a:lnTo>
                      <a:pt x="496" y="64"/>
                    </a:lnTo>
                    <a:lnTo>
                      <a:pt x="503" y="63"/>
                    </a:lnTo>
                    <a:lnTo>
                      <a:pt x="509" y="62"/>
                    </a:lnTo>
                    <a:lnTo>
                      <a:pt x="509" y="62"/>
                    </a:lnTo>
                    <a:lnTo>
                      <a:pt x="516" y="63"/>
                    </a:lnTo>
                    <a:lnTo>
                      <a:pt x="521" y="64"/>
                    </a:lnTo>
                    <a:lnTo>
                      <a:pt x="526" y="67"/>
                    </a:lnTo>
                    <a:lnTo>
                      <a:pt x="532" y="71"/>
                    </a:lnTo>
                    <a:lnTo>
                      <a:pt x="532" y="71"/>
                    </a:lnTo>
                    <a:lnTo>
                      <a:pt x="535" y="77"/>
                    </a:lnTo>
                    <a:lnTo>
                      <a:pt x="538" y="82"/>
                    </a:lnTo>
                    <a:lnTo>
                      <a:pt x="540" y="88"/>
                    </a:lnTo>
                    <a:lnTo>
                      <a:pt x="540" y="94"/>
                    </a:lnTo>
                    <a:lnTo>
                      <a:pt x="540" y="100"/>
                    </a:lnTo>
                    <a:lnTo>
                      <a:pt x="538" y="106"/>
                    </a:lnTo>
                    <a:lnTo>
                      <a:pt x="535" y="111"/>
                    </a:lnTo>
                    <a:lnTo>
                      <a:pt x="532" y="117"/>
                    </a:lnTo>
                    <a:lnTo>
                      <a:pt x="509" y="139"/>
                    </a:lnTo>
                    <a:lnTo>
                      <a:pt x="487" y="117"/>
                    </a:lnTo>
                    <a:lnTo>
                      <a:pt x="487" y="117"/>
                    </a:lnTo>
                    <a:lnTo>
                      <a:pt x="482" y="111"/>
                    </a:lnTo>
                    <a:lnTo>
                      <a:pt x="479" y="106"/>
                    </a:lnTo>
                    <a:lnTo>
                      <a:pt x="478" y="100"/>
                    </a:lnTo>
                    <a:lnTo>
                      <a:pt x="477" y="94"/>
                    </a:lnTo>
                    <a:lnTo>
                      <a:pt x="478" y="88"/>
                    </a:lnTo>
                    <a:lnTo>
                      <a:pt x="479" y="82"/>
                    </a:lnTo>
                    <a:lnTo>
                      <a:pt x="482" y="77"/>
                    </a:lnTo>
                    <a:lnTo>
                      <a:pt x="487" y="71"/>
                    </a:lnTo>
                    <a:lnTo>
                      <a:pt x="487" y="71"/>
                    </a:lnTo>
                    <a:close/>
                    <a:moveTo>
                      <a:pt x="118" y="531"/>
                    </a:moveTo>
                    <a:lnTo>
                      <a:pt x="118" y="531"/>
                    </a:lnTo>
                    <a:lnTo>
                      <a:pt x="113" y="534"/>
                    </a:lnTo>
                    <a:lnTo>
                      <a:pt x="108" y="537"/>
                    </a:lnTo>
                    <a:lnTo>
                      <a:pt x="102" y="538"/>
                    </a:lnTo>
                    <a:lnTo>
                      <a:pt x="95" y="539"/>
                    </a:lnTo>
                    <a:lnTo>
                      <a:pt x="90" y="538"/>
                    </a:lnTo>
                    <a:lnTo>
                      <a:pt x="83" y="537"/>
                    </a:lnTo>
                    <a:lnTo>
                      <a:pt x="78" y="534"/>
                    </a:lnTo>
                    <a:lnTo>
                      <a:pt x="73" y="531"/>
                    </a:lnTo>
                    <a:lnTo>
                      <a:pt x="73" y="531"/>
                    </a:lnTo>
                    <a:lnTo>
                      <a:pt x="69" y="525"/>
                    </a:lnTo>
                    <a:lnTo>
                      <a:pt x="66" y="520"/>
                    </a:lnTo>
                    <a:lnTo>
                      <a:pt x="64" y="514"/>
                    </a:lnTo>
                    <a:lnTo>
                      <a:pt x="64" y="508"/>
                    </a:lnTo>
                    <a:lnTo>
                      <a:pt x="64" y="502"/>
                    </a:lnTo>
                    <a:lnTo>
                      <a:pt x="66" y="495"/>
                    </a:lnTo>
                    <a:lnTo>
                      <a:pt x="69" y="490"/>
                    </a:lnTo>
                    <a:lnTo>
                      <a:pt x="73" y="486"/>
                    </a:lnTo>
                    <a:lnTo>
                      <a:pt x="423" y="135"/>
                    </a:lnTo>
                    <a:lnTo>
                      <a:pt x="423" y="135"/>
                    </a:lnTo>
                    <a:lnTo>
                      <a:pt x="431" y="149"/>
                    </a:lnTo>
                    <a:lnTo>
                      <a:pt x="436" y="155"/>
                    </a:lnTo>
                    <a:lnTo>
                      <a:pt x="442" y="162"/>
                    </a:lnTo>
                    <a:lnTo>
                      <a:pt x="464" y="184"/>
                    </a:lnTo>
                    <a:lnTo>
                      <a:pt x="118" y="531"/>
                    </a:lnTo>
                    <a:close/>
                    <a:moveTo>
                      <a:pt x="827" y="953"/>
                    </a:moveTo>
                    <a:lnTo>
                      <a:pt x="700" y="953"/>
                    </a:lnTo>
                    <a:lnTo>
                      <a:pt x="700" y="730"/>
                    </a:lnTo>
                    <a:lnTo>
                      <a:pt x="700" y="730"/>
                    </a:lnTo>
                    <a:lnTo>
                      <a:pt x="699" y="724"/>
                    </a:lnTo>
                    <a:lnTo>
                      <a:pt x="698" y="717"/>
                    </a:lnTo>
                    <a:lnTo>
                      <a:pt x="695" y="706"/>
                    </a:lnTo>
                    <a:lnTo>
                      <a:pt x="688" y="695"/>
                    </a:lnTo>
                    <a:lnTo>
                      <a:pt x="681" y="685"/>
                    </a:lnTo>
                    <a:lnTo>
                      <a:pt x="671" y="678"/>
                    </a:lnTo>
                    <a:lnTo>
                      <a:pt x="661" y="672"/>
                    </a:lnTo>
                    <a:lnTo>
                      <a:pt x="649" y="668"/>
                    </a:lnTo>
                    <a:lnTo>
                      <a:pt x="642" y="667"/>
                    </a:lnTo>
                    <a:lnTo>
                      <a:pt x="636" y="667"/>
                    </a:lnTo>
                    <a:lnTo>
                      <a:pt x="382" y="667"/>
                    </a:lnTo>
                    <a:lnTo>
                      <a:pt x="382" y="667"/>
                    </a:lnTo>
                    <a:lnTo>
                      <a:pt x="375" y="667"/>
                    </a:lnTo>
                    <a:lnTo>
                      <a:pt x="369" y="668"/>
                    </a:lnTo>
                    <a:lnTo>
                      <a:pt x="357" y="672"/>
                    </a:lnTo>
                    <a:lnTo>
                      <a:pt x="346" y="678"/>
                    </a:lnTo>
                    <a:lnTo>
                      <a:pt x="337" y="685"/>
                    </a:lnTo>
                    <a:lnTo>
                      <a:pt x="329" y="695"/>
                    </a:lnTo>
                    <a:lnTo>
                      <a:pt x="323" y="706"/>
                    </a:lnTo>
                    <a:lnTo>
                      <a:pt x="319" y="717"/>
                    </a:lnTo>
                    <a:lnTo>
                      <a:pt x="318" y="724"/>
                    </a:lnTo>
                    <a:lnTo>
                      <a:pt x="318" y="730"/>
                    </a:lnTo>
                    <a:lnTo>
                      <a:pt x="318" y="953"/>
                    </a:lnTo>
                    <a:lnTo>
                      <a:pt x="191" y="953"/>
                    </a:lnTo>
                    <a:lnTo>
                      <a:pt x="191" y="547"/>
                    </a:lnTo>
                    <a:lnTo>
                      <a:pt x="509" y="229"/>
                    </a:lnTo>
                    <a:lnTo>
                      <a:pt x="827" y="547"/>
                    </a:lnTo>
                    <a:lnTo>
                      <a:pt x="827" y="953"/>
                    </a:lnTo>
                    <a:close/>
                    <a:moveTo>
                      <a:pt x="945" y="531"/>
                    </a:moveTo>
                    <a:lnTo>
                      <a:pt x="945" y="531"/>
                    </a:lnTo>
                    <a:lnTo>
                      <a:pt x="939" y="534"/>
                    </a:lnTo>
                    <a:lnTo>
                      <a:pt x="934" y="537"/>
                    </a:lnTo>
                    <a:lnTo>
                      <a:pt x="929" y="538"/>
                    </a:lnTo>
                    <a:lnTo>
                      <a:pt x="922" y="539"/>
                    </a:lnTo>
                    <a:lnTo>
                      <a:pt x="916" y="538"/>
                    </a:lnTo>
                    <a:lnTo>
                      <a:pt x="911" y="537"/>
                    </a:lnTo>
                    <a:lnTo>
                      <a:pt x="905" y="534"/>
                    </a:lnTo>
                    <a:lnTo>
                      <a:pt x="900" y="531"/>
                    </a:lnTo>
                    <a:lnTo>
                      <a:pt x="554" y="184"/>
                    </a:lnTo>
                    <a:lnTo>
                      <a:pt x="577" y="162"/>
                    </a:lnTo>
                    <a:lnTo>
                      <a:pt x="577" y="162"/>
                    </a:lnTo>
                    <a:lnTo>
                      <a:pt x="582" y="155"/>
                    </a:lnTo>
                    <a:lnTo>
                      <a:pt x="586" y="149"/>
                    </a:lnTo>
                    <a:lnTo>
                      <a:pt x="595" y="135"/>
                    </a:lnTo>
                    <a:lnTo>
                      <a:pt x="945" y="486"/>
                    </a:lnTo>
                    <a:lnTo>
                      <a:pt x="945" y="486"/>
                    </a:lnTo>
                    <a:lnTo>
                      <a:pt x="949" y="490"/>
                    </a:lnTo>
                    <a:lnTo>
                      <a:pt x="951" y="495"/>
                    </a:lnTo>
                    <a:lnTo>
                      <a:pt x="953" y="502"/>
                    </a:lnTo>
                    <a:lnTo>
                      <a:pt x="955" y="508"/>
                    </a:lnTo>
                    <a:lnTo>
                      <a:pt x="953" y="514"/>
                    </a:lnTo>
                    <a:lnTo>
                      <a:pt x="951" y="520"/>
                    </a:lnTo>
                    <a:lnTo>
                      <a:pt x="949" y="525"/>
                    </a:lnTo>
                    <a:lnTo>
                      <a:pt x="945" y="531"/>
                    </a:lnTo>
                    <a:lnTo>
                      <a:pt x="945" y="531"/>
                    </a:lnTo>
                    <a:close/>
                    <a:moveTo>
                      <a:pt x="382" y="476"/>
                    </a:moveTo>
                    <a:lnTo>
                      <a:pt x="382" y="476"/>
                    </a:lnTo>
                    <a:lnTo>
                      <a:pt x="383" y="489"/>
                    </a:lnTo>
                    <a:lnTo>
                      <a:pt x="385" y="502"/>
                    </a:lnTo>
                    <a:lnTo>
                      <a:pt x="387" y="514"/>
                    </a:lnTo>
                    <a:lnTo>
                      <a:pt x="391" y="525"/>
                    </a:lnTo>
                    <a:lnTo>
                      <a:pt x="397" y="536"/>
                    </a:lnTo>
                    <a:lnTo>
                      <a:pt x="403" y="547"/>
                    </a:lnTo>
                    <a:lnTo>
                      <a:pt x="411" y="556"/>
                    </a:lnTo>
                    <a:lnTo>
                      <a:pt x="419" y="566"/>
                    </a:lnTo>
                    <a:lnTo>
                      <a:pt x="428" y="574"/>
                    </a:lnTo>
                    <a:lnTo>
                      <a:pt x="437" y="581"/>
                    </a:lnTo>
                    <a:lnTo>
                      <a:pt x="448" y="588"/>
                    </a:lnTo>
                    <a:lnTo>
                      <a:pt x="460" y="593"/>
                    </a:lnTo>
                    <a:lnTo>
                      <a:pt x="471" y="597"/>
                    </a:lnTo>
                    <a:lnTo>
                      <a:pt x="483" y="600"/>
                    </a:lnTo>
                    <a:lnTo>
                      <a:pt x="496" y="603"/>
                    </a:lnTo>
                    <a:lnTo>
                      <a:pt x="509" y="604"/>
                    </a:lnTo>
                    <a:lnTo>
                      <a:pt x="509" y="604"/>
                    </a:lnTo>
                    <a:lnTo>
                      <a:pt x="522" y="603"/>
                    </a:lnTo>
                    <a:lnTo>
                      <a:pt x="535" y="600"/>
                    </a:lnTo>
                    <a:lnTo>
                      <a:pt x="547" y="597"/>
                    </a:lnTo>
                    <a:lnTo>
                      <a:pt x="559" y="593"/>
                    </a:lnTo>
                    <a:lnTo>
                      <a:pt x="569" y="588"/>
                    </a:lnTo>
                    <a:lnTo>
                      <a:pt x="580" y="581"/>
                    </a:lnTo>
                    <a:lnTo>
                      <a:pt x="590" y="574"/>
                    </a:lnTo>
                    <a:lnTo>
                      <a:pt x="598" y="566"/>
                    </a:lnTo>
                    <a:lnTo>
                      <a:pt x="607" y="556"/>
                    </a:lnTo>
                    <a:lnTo>
                      <a:pt x="614" y="547"/>
                    </a:lnTo>
                    <a:lnTo>
                      <a:pt x="621" y="536"/>
                    </a:lnTo>
                    <a:lnTo>
                      <a:pt x="626" y="525"/>
                    </a:lnTo>
                    <a:lnTo>
                      <a:pt x="630" y="514"/>
                    </a:lnTo>
                    <a:lnTo>
                      <a:pt x="634" y="502"/>
                    </a:lnTo>
                    <a:lnTo>
                      <a:pt x="636" y="489"/>
                    </a:lnTo>
                    <a:lnTo>
                      <a:pt x="636" y="476"/>
                    </a:lnTo>
                    <a:lnTo>
                      <a:pt x="636" y="476"/>
                    </a:lnTo>
                    <a:lnTo>
                      <a:pt x="636" y="463"/>
                    </a:lnTo>
                    <a:lnTo>
                      <a:pt x="634" y="450"/>
                    </a:lnTo>
                    <a:lnTo>
                      <a:pt x="630" y="438"/>
                    </a:lnTo>
                    <a:lnTo>
                      <a:pt x="626" y="427"/>
                    </a:lnTo>
                    <a:lnTo>
                      <a:pt x="621" y="415"/>
                    </a:lnTo>
                    <a:lnTo>
                      <a:pt x="614" y="405"/>
                    </a:lnTo>
                    <a:lnTo>
                      <a:pt x="607" y="394"/>
                    </a:lnTo>
                    <a:lnTo>
                      <a:pt x="598" y="386"/>
                    </a:lnTo>
                    <a:lnTo>
                      <a:pt x="590" y="377"/>
                    </a:lnTo>
                    <a:lnTo>
                      <a:pt x="580" y="371"/>
                    </a:lnTo>
                    <a:lnTo>
                      <a:pt x="569" y="364"/>
                    </a:lnTo>
                    <a:lnTo>
                      <a:pt x="559" y="359"/>
                    </a:lnTo>
                    <a:lnTo>
                      <a:pt x="547" y="355"/>
                    </a:lnTo>
                    <a:lnTo>
                      <a:pt x="535" y="352"/>
                    </a:lnTo>
                    <a:lnTo>
                      <a:pt x="522" y="349"/>
                    </a:lnTo>
                    <a:lnTo>
                      <a:pt x="509" y="348"/>
                    </a:lnTo>
                    <a:lnTo>
                      <a:pt x="509" y="348"/>
                    </a:lnTo>
                    <a:lnTo>
                      <a:pt x="496" y="349"/>
                    </a:lnTo>
                    <a:lnTo>
                      <a:pt x="483" y="352"/>
                    </a:lnTo>
                    <a:lnTo>
                      <a:pt x="471" y="355"/>
                    </a:lnTo>
                    <a:lnTo>
                      <a:pt x="460" y="359"/>
                    </a:lnTo>
                    <a:lnTo>
                      <a:pt x="448" y="364"/>
                    </a:lnTo>
                    <a:lnTo>
                      <a:pt x="437" y="371"/>
                    </a:lnTo>
                    <a:lnTo>
                      <a:pt x="428" y="377"/>
                    </a:lnTo>
                    <a:lnTo>
                      <a:pt x="419" y="386"/>
                    </a:lnTo>
                    <a:lnTo>
                      <a:pt x="411" y="394"/>
                    </a:lnTo>
                    <a:lnTo>
                      <a:pt x="403" y="405"/>
                    </a:lnTo>
                    <a:lnTo>
                      <a:pt x="397" y="415"/>
                    </a:lnTo>
                    <a:lnTo>
                      <a:pt x="391" y="427"/>
                    </a:lnTo>
                    <a:lnTo>
                      <a:pt x="387" y="438"/>
                    </a:lnTo>
                    <a:lnTo>
                      <a:pt x="385" y="450"/>
                    </a:lnTo>
                    <a:lnTo>
                      <a:pt x="383" y="463"/>
                    </a:lnTo>
                    <a:lnTo>
                      <a:pt x="382" y="476"/>
                    </a:lnTo>
                    <a:lnTo>
                      <a:pt x="382" y="476"/>
                    </a:lnTo>
                    <a:close/>
                    <a:moveTo>
                      <a:pt x="573" y="476"/>
                    </a:moveTo>
                    <a:lnTo>
                      <a:pt x="573" y="476"/>
                    </a:lnTo>
                    <a:lnTo>
                      <a:pt x="573" y="482"/>
                    </a:lnTo>
                    <a:lnTo>
                      <a:pt x="571" y="489"/>
                    </a:lnTo>
                    <a:lnTo>
                      <a:pt x="567" y="501"/>
                    </a:lnTo>
                    <a:lnTo>
                      <a:pt x="562" y="511"/>
                    </a:lnTo>
                    <a:lnTo>
                      <a:pt x="554" y="521"/>
                    </a:lnTo>
                    <a:lnTo>
                      <a:pt x="545" y="529"/>
                    </a:lnTo>
                    <a:lnTo>
                      <a:pt x="534" y="535"/>
                    </a:lnTo>
                    <a:lnTo>
                      <a:pt x="522" y="538"/>
                    </a:lnTo>
                    <a:lnTo>
                      <a:pt x="516" y="539"/>
                    </a:lnTo>
                    <a:lnTo>
                      <a:pt x="509" y="539"/>
                    </a:lnTo>
                    <a:lnTo>
                      <a:pt x="509" y="539"/>
                    </a:lnTo>
                    <a:lnTo>
                      <a:pt x="503" y="539"/>
                    </a:lnTo>
                    <a:lnTo>
                      <a:pt x="496" y="538"/>
                    </a:lnTo>
                    <a:lnTo>
                      <a:pt x="485" y="535"/>
                    </a:lnTo>
                    <a:lnTo>
                      <a:pt x="474" y="529"/>
                    </a:lnTo>
                    <a:lnTo>
                      <a:pt x="464" y="521"/>
                    </a:lnTo>
                    <a:lnTo>
                      <a:pt x="457" y="511"/>
                    </a:lnTo>
                    <a:lnTo>
                      <a:pt x="450" y="501"/>
                    </a:lnTo>
                    <a:lnTo>
                      <a:pt x="447" y="489"/>
                    </a:lnTo>
                    <a:lnTo>
                      <a:pt x="446" y="482"/>
                    </a:lnTo>
                    <a:lnTo>
                      <a:pt x="445" y="476"/>
                    </a:lnTo>
                    <a:lnTo>
                      <a:pt x="445" y="476"/>
                    </a:lnTo>
                    <a:lnTo>
                      <a:pt x="446" y="470"/>
                    </a:lnTo>
                    <a:lnTo>
                      <a:pt x="447" y="463"/>
                    </a:lnTo>
                    <a:lnTo>
                      <a:pt x="450" y="451"/>
                    </a:lnTo>
                    <a:lnTo>
                      <a:pt x="457" y="441"/>
                    </a:lnTo>
                    <a:lnTo>
                      <a:pt x="464" y="431"/>
                    </a:lnTo>
                    <a:lnTo>
                      <a:pt x="474" y="423"/>
                    </a:lnTo>
                    <a:lnTo>
                      <a:pt x="485" y="417"/>
                    </a:lnTo>
                    <a:lnTo>
                      <a:pt x="496" y="414"/>
                    </a:lnTo>
                    <a:lnTo>
                      <a:pt x="503" y="413"/>
                    </a:lnTo>
                    <a:lnTo>
                      <a:pt x="509" y="413"/>
                    </a:lnTo>
                    <a:lnTo>
                      <a:pt x="509" y="413"/>
                    </a:lnTo>
                    <a:lnTo>
                      <a:pt x="516" y="413"/>
                    </a:lnTo>
                    <a:lnTo>
                      <a:pt x="522" y="414"/>
                    </a:lnTo>
                    <a:lnTo>
                      <a:pt x="534" y="417"/>
                    </a:lnTo>
                    <a:lnTo>
                      <a:pt x="545" y="423"/>
                    </a:lnTo>
                    <a:lnTo>
                      <a:pt x="554" y="431"/>
                    </a:lnTo>
                    <a:lnTo>
                      <a:pt x="562" y="441"/>
                    </a:lnTo>
                    <a:lnTo>
                      <a:pt x="567" y="451"/>
                    </a:lnTo>
                    <a:lnTo>
                      <a:pt x="571" y="463"/>
                    </a:lnTo>
                    <a:lnTo>
                      <a:pt x="573" y="470"/>
                    </a:lnTo>
                    <a:lnTo>
                      <a:pt x="573" y="476"/>
                    </a:lnTo>
                    <a:lnTo>
                      <a:pt x="573" y="4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defTabSz="914309">
                  <a:defRPr/>
                </a:pPr>
                <a:endParaRPr lang="zh-CN" altLang="en-US" sz="1800" kern="0">
                  <a:solidFill>
                    <a:srgbClr val="5A6478"/>
                  </a:solidFill>
                  <a:latin typeface="印品黑体"/>
                  <a:ea typeface="微软雅黑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822896" y="4918323"/>
            <a:ext cx="1575960" cy="916086"/>
            <a:chOff x="2089164" y="2412894"/>
            <a:chExt cx="2190320" cy="916205"/>
          </a:xfrm>
        </p:grpSpPr>
        <p:sp>
          <p:nvSpPr>
            <p:cNvPr id="23" name="文本框 22"/>
            <p:cNvSpPr txBox="1"/>
            <p:nvPr/>
          </p:nvSpPr>
          <p:spPr>
            <a:xfrm>
              <a:off x="2089164" y="2412894"/>
              <a:ext cx="2190319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089165" y="2763176"/>
              <a:ext cx="2190319" cy="5659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9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16629" y="4918323"/>
            <a:ext cx="1575960" cy="916087"/>
            <a:chOff x="2089164" y="2412894"/>
            <a:chExt cx="2190320" cy="916206"/>
          </a:xfrm>
        </p:grpSpPr>
        <p:sp>
          <p:nvSpPr>
            <p:cNvPr id="26" name="文本框 25"/>
            <p:cNvSpPr txBox="1"/>
            <p:nvPr/>
          </p:nvSpPr>
          <p:spPr>
            <a:xfrm>
              <a:off x="2089164" y="2412894"/>
              <a:ext cx="2190317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89165" y="2763176"/>
              <a:ext cx="2190319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9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410359" y="4918323"/>
            <a:ext cx="1575961" cy="916087"/>
            <a:chOff x="2089162" y="2412894"/>
            <a:chExt cx="2190322" cy="916206"/>
          </a:xfrm>
        </p:grpSpPr>
        <p:sp>
          <p:nvSpPr>
            <p:cNvPr id="29" name="文本框 28"/>
            <p:cNvSpPr txBox="1"/>
            <p:nvPr/>
          </p:nvSpPr>
          <p:spPr>
            <a:xfrm>
              <a:off x="2089162" y="2412894"/>
              <a:ext cx="2005845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89165" y="2763176"/>
              <a:ext cx="2190319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9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204092" y="4918323"/>
            <a:ext cx="1575961" cy="916087"/>
            <a:chOff x="2089162" y="2412894"/>
            <a:chExt cx="2190322" cy="916206"/>
          </a:xfrm>
        </p:grpSpPr>
        <p:sp>
          <p:nvSpPr>
            <p:cNvPr id="32" name="文本框 31"/>
            <p:cNvSpPr txBox="1"/>
            <p:nvPr/>
          </p:nvSpPr>
          <p:spPr>
            <a:xfrm>
              <a:off x="2089162" y="2412894"/>
              <a:ext cx="2190318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089165" y="2763176"/>
              <a:ext cx="2190319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9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12785" y="4918323"/>
            <a:ext cx="1661001" cy="916087"/>
            <a:chOff x="1970971" y="2412894"/>
            <a:chExt cx="2308513" cy="916206"/>
          </a:xfrm>
        </p:grpSpPr>
        <p:sp>
          <p:nvSpPr>
            <p:cNvPr id="35" name="文本框 34"/>
            <p:cNvSpPr txBox="1"/>
            <p:nvPr/>
          </p:nvSpPr>
          <p:spPr>
            <a:xfrm>
              <a:off x="1970971" y="2412894"/>
              <a:ext cx="2308509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089165" y="2763176"/>
              <a:ext cx="2190319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9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791556" y="4918323"/>
            <a:ext cx="1575962" cy="916087"/>
            <a:chOff x="2089161" y="2412894"/>
            <a:chExt cx="2190323" cy="916206"/>
          </a:xfrm>
        </p:grpSpPr>
        <p:sp>
          <p:nvSpPr>
            <p:cNvPr id="38" name="文本框 37"/>
            <p:cNvSpPr txBox="1"/>
            <p:nvPr/>
          </p:nvSpPr>
          <p:spPr>
            <a:xfrm>
              <a:off x="2089161" y="2412894"/>
              <a:ext cx="2190319" cy="3693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1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18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089165" y="2763176"/>
              <a:ext cx="2190319" cy="5659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>
                <a:lnSpc>
                  <a:spcPct val="114000"/>
                </a:lnSpc>
              </a:pPr>
              <a:r>
                <a:rPr lang="en-US" altLang="zh-CN" sz="9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print the presentation and make it into a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960903" y="267456"/>
            <a:ext cx="4268606" cy="864947"/>
            <a:chOff x="3925680" y="337337"/>
            <a:chExt cx="4269162" cy="865059"/>
          </a:xfrm>
        </p:grpSpPr>
        <p:sp>
          <p:nvSpPr>
            <p:cNvPr id="42" name="文本框 41"/>
            <p:cNvSpPr txBox="1"/>
            <p:nvPr/>
          </p:nvSpPr>
          <p:spPr>
            <a:xfrm>
              <a:off x="3925680" y="337337"/>
              <a:ext cx="4269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28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3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925680" y="868736"/>
              <a:ext cx="4269162" cy="333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lnSpc>
                  <a:spcPct val="120000"/>
                </a:lnSpc>
                <a:defRPr sz="110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defRPr>
              </a:lvl1pPr>
            </a:lstStyle>
            <a:p>
              <a:pPr defTabSz="457154"/>
              <a:r>
                <a:rPr lang="en-US" altLang="zh-CN" sz="140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印品黑体"/>
                  <a:ea typeface="微软雅黑"/>
                  <a:cs typeface="+mn-ea"/>
                  <a:sym typeface="+mn-lt"/>
                </a:rPr>
                <a:t>Click here to add content, content to match the title.  </a:t>
              </a: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 t="66539" r="58469" b="20138"/>
          <a:stretch/>
        </p:blipFill>
        <p:spPr>
          <a:xfrm rot="5400000">
            <a:off x="514282" y="-513041"/>
            <a:ext cx="1457135" cy="2485699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416674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t="14524" r="43028" b="20138"/>
          <a:stretch/>
        </p:blipFill>
        <p:spPr>
          <a:xfrm flipH="1">
            <a:off x="5717649" y="1241"/>
            <a:ext cx="6467827" cy="6857107"/>
          </a:xfrm>
          <a:prstGeom prst="roundRect">
            <a:avLst>
              <a:gd name="adj" fmla="val 0"/>
            </a:avLst>
          </a:prstGeom>
        </p:spPr>
      </p:pic>
      <p:sp>
        <p:nvSpPr>
          <p:cNvPr id="4" name="文本框 3"/>
          <p:cNvSpPr txBox="1"/>
          <p:nvPr/>
        </p:nvSpPr>
        <p:spPr>
          <a:xfrm>
            <a:off x="3150782" y="4212037"/>
            <a:ext cx="597732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Click here to add content, content to match </a:t>
            </a:r>
            <a:r>
              <a:rPr lang="en-US" altLang="zh-CN" sz="1200">
                <a:solidFill>
                  <a:srgbClr val="000000">
                    <a:lumMod val="65000"/>
                    <a:lumOff val="3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the title. </a:t>
            </a:r>
            <a:endParaRPr lang="en-US" altLang="zh-CN" sz="1200" dirty="0">
              <a:solidFill>
                <a:srgbClr val="000000">
                  <a:lumMod val="65000"/>
                  <a:lumOff val="3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21245" y="2299393"/>
            <a:ext cx="29804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54"/>
            <a:r>
              <a:rPr lang="en-US" altLang="zh-CN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57353" y="2289353"/>
            <a:ext cx="1168961" cy="1007724"/>
            <a:chOff x="5490866" y="1159784"/>
            <a:chExt cx="880440" cy="758999"/>
          </a:xfrm>
        </p:grpSpPr>
        <p:sp>
          <p:nvSpPr>
            <p:cNvPr id="7" name="六边形 6"/>
            <p:cNvSpPr/>
            <p:nvPr/>
          </p:nvSpPr>
          <p:spPr>
            <a:xfrm>
              <a:off x="5490866" y="1159784"/>
              <a:ext cx="880440" cy="758999"/>
            </a:xfrm>
            <a:prstGeom prst="hexagon">
              <a:avLst/>
            </a:prstGeom>
            <a:gradFill>
              <a:gsLst>
                <a:gs pos="0">
                  <a:srgbClr val="D73A36"/>
                </a:gs>
                <a:gs pos="100000">
                  <a:srgbClr val="AC2125"/>
                </a:gs>
              </a:gsLst>
              <a:lin ang="5400000" scaled="1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4"/>
              <a:endParaRPr lang="zh-CN" altLang="en-US" sz="320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35809" y="1277673"/>
              <a:ext cx="590560" cy="57945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457154"/>
              <a:r>
                <a:rPr lang="en-US" altLang="zh-CN" sz="4400" b="1" dirty="0">
                  <a:solidFill>
                    <a:srgbClr val="FFFFFF"/>
                  </a:solidFill>
                  <a:latin typeface="印品黑体"/>
                  <a:ea typeface="微软雅黑"/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rgbClr val="FFFFFF"/>
                </a:solidFill>
                <a:latin typeface="印品黑体"/>
                <a:ea typeface="微软雅黑"/>
                <a:cs typeface="+mn-ea"/>
                <a:sym typeface="+mn-lt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3121245" y="3127491"/>
            <a:ext cx="48860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911359" y="3303693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11359" y="3712091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7742" y="3303693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97742" y="3712091"/>
            <a:ext cx="1845505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71443" indent="-323968" defTabSz="457154"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印品黑体"/>
                <a:ea typeface="微软雅黑"/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印品黑体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38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411f92d-2cb5-4120-86b8-dd42412eff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959d661-0989-46d3-a046-6919895b86e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0752399-222e-44fb-b973-dd0969f2a8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12e0e52-2bcd-4ad0-86c9-9242a946d6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0ad8fe2-deba-492d-9f97-7497e651ff9e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wd05w51w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2016</Words>
  <Application>Microsoft Office PowerPoint</Application>
  <PresentationFormat>自定义</PresentationFormat>
  <Paragraphs>286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微软雅黑</vt:lpstr>
      <vt:lpstr>印品黑体</vt:lpstr>
      <vt:lpstr>Arial</vt:lpstr>
      <vt:lpstr>Calibri</vt:lpstr>
      <vt:lpstr>Century Gothic</vt:lpstr>
      <vt:lpstr>Wingdings</vt:lpstr>
      <vt:lpstr>www.freeppt7.com</vt:lpstr>
      <vt:lpstr>www.jpppt.com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目标计划管理</dc:title>
  <dc:creator>第一PPT</dc:creator>
  <cp:keywords>www.1ppt.com</cp:keywords>
  <dc:description>www.1ppt.com</dc:description>
  <cp:lastModifiedBy>之灵</cp:lastModifiedBy>
  <cp:revision>9</cp:revision>
  <dcterms:created xsi:type="dcterms:W3CDTF">2019-12-24T09:15:27Z</dcterms:created>
  <dcterms:modified xsi:type="dcterms:W3CDTF">2023-02-22T12:43:43Z</dcterms:modified>
</cp:coreProperties>
</file>