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62" r:id="rId6"/>
    <p:sldId id="263" r:id="rId7"/>
    <p:sldId id="264" r:id="rId8"/>
    <p:sldId id="265" r:id="rId9"/>
    <p:sldId id="259" r:id="rId10"/>
    <p:sldId id="266" r:id="rId11"/>
    <p:sldId id="267" r:id="rId12"/>
    <p:sldId id="270" r:id="rId13"/>
    <p:sldId id="271" r:id="rId14"/>
    <p:sldId id="268" r:id="rId15"/>
    <p:sldId id="269" r:id="rId16"/>
    <p:sldId id="260" r:id="rId17"/>
    <p:sldId id="272" r:id="rId18"/>
    <p:sldId id="273" r:id="rId19"/>
    <p:sldId id="274" r:id="rId20"/>
    <p:sldId id="275" r:id="rId21"/>
    <p:sldId id="261" r:id="rId22"/>
    <p:sldId id="276" r:id="rId23"/>
    <p:sldId id="277" r:id="rId24"/>
    <p:sldId id="278" r:id="rId25"/>
    <p:sldId id="279"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434"/>
    <a:srgbClr val="B81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36"/>
  </p:normalViewPr>
  <p:slideViewPr>
    <p:cSldViewPr snapToGrid="0" showGuides="1">
      <p:cViewPr varScale="1">
        <p:scale>
          <a:sx n="69" d="100"/>
          <a:sy n="69" d="100"/>
        </p:scale>
        <p:origin x="648" y="7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67541341-4C95-4B9C-8D40-7B42E2BF6989}" type="datetimeFigureOut">
              <a:rPr lang="zh-CN" altLang="en-US" smtClean="0"/>
              <a:pPr/>
              <a:t>2023/2/23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33FA0084-5DDA-4B24-AC82-A334E045953C}" type="slidenum">
              <a:rPr lang="zh-CN" altLang="en-US" smtClean="0"/>
              <a:pPr/>
              <a:t>‹#›</a:t>
            </a:fld>
            <a:endParaRPr lang="zh-CN" altLang="en-US" dirty="0"/>
          </a:p>
        </p:txBody>
      </p:sp>
    </p:spTree>
    <p:extLst>
      <p:ext uri="{BB962C8B-B14F-4D97-AF65-F5344CB8AC3E}">
        <p14:creationId xmlns:p14="http://schemas.microsoft.com/office/powerpoint/2010/main" val="62672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1</a:t>
            </a:fld>
            <a:endParaRPr lang="zh-CN" altLang="en-US"/>
          </a:p>
        </p:txBody>
      </p:sp>
    </p:spTree>
    <p:extLst>
      <p:ext uri="{BB962C8B-B14F-4D97-AF65-F5344CB8AC3E}">
        <p14:creationId xmlns:p14="http://schemas.microsoft.com/office/powerpoint/2010/main" val="419973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10</a:t>
            </a:fld>
            <a:endParaRPr lang="zh-CN" altLang="en-US"/>
          </a:p>
        </p:txBody>
      </p:sp>
    </p:spTree>
    <p:extLst>
      <p:ext uri="{BB962C8B-B14F-4D97-AF65-F5344CB8AC3E}">
        <p14:creationId xmlns:p14="http://schemas.microsoft.com/office/powerpoint/2010/main" val="335515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11</a:t>
            </a:fld>
            <a:endParaRPr lang="zh-CN" altLang="en-US"/>
          </a:p>
        </p:txBody>
      </p:sp>
    </p:spTree>
    <p:extLst>
      <p:ext uri="{BB962C8B-B14F-4D97-AF65-F5344CB8AC3E}">
        <p14:creationId xmlns:p14="http://schemas.microsoft.com/office/powerpoint/2010/main" val="76046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12</a:t>
            </a:fld>
            <a:endParaRPr lang="zh-CN" altLang="en-US"/>
          </a:p>
        </p:txBody>
      </p:sp>
    </p:spTree>
    <p:extLst>
      <p:ext uri="{BB962C8B-B14F-4D97-AF65-F5344CB8AC3E}">
        <p14:creationId xmlns:p14="http://schemas.microsoft.com/office/powerpoint/2010/main" val="125098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13</a:t>
            </a:fld>
            <a:endParaRPr lang="zh-CN" altLang="en-US"/>
          </a:p>
        </p:txBody>
      </p:sp>
    </p:spTree>
    <p:extLst>
      <p:ext uri="{BB962C8B-B14F-4D97-AF65-F5344CB8AC3E}">
        <p14:creationId xmlns:p14="http://schemas.microsoft.com/office/powerpoint/2010/main" val="252394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14</a:t>
            </a:fld>
            <a:endParaRPr lang="zh-CN" altLang="en-US"/>
          </a:p>
        </p:txBody>
      </p:sp>
    </p:spTree>
    <p:extLst>
      <p:ext uri="{BB962C8B-B14F-4D97-AF65-F5344CB8AC3E}">
        <p14:creationId xmlns:p14="http://schemas.microsoft.com/office/powerpoint/2010/main" val="1436220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15</a:t>
            </a:fld>
            <a:endParaRPr lang="zh-CN" altLang="en-US"/>
          </a:p>
        </p:txBody>
      </p:sp>
    </p:spTree>
    <p:extLst>
      <p:ext uri="{BB962C8B-B14F-4D97-AF65-F5344CB8AC3E}">
        <p14:creationId xmlns:p14="http://schemas.microsoft.com/office/powerpoint/2010/main" val="3532528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16</a:t>
            </a:fld>
            <a:endParaRPr lang="zh-CN" altLang="en-US"/>
          </a:p>
        </p:txBody>
      </p:sp>
    </p:spTree>
    <p:extLst>
      <p:ext uri="{BB962C8B-B14F-4D97-AF65-F5344CB8AC3E}">
        <p14:creationId xmlns:p14="http://schemas.microsoft.com/office/powerpoint/2010/main" val="58136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17</a:t>
            </a:fld>
            <a:endParaRPr lang="zh-CN" altLang="en-US"/>
          </a:p>
        </p:txBody>
      </p:sp>
    </p:spTree>
    <p:extLst>
      <p:ext uri="{BB962C8B-B14F-4D97-AF65-F5344CB8AC3E}">
        <p14:creationId xmlns:p14="http://schemas.microsoft.com/office/powerpoint/2010/main" val="312014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18</a:t>
            </a:fld>
            <a:endParaRPr lang="zh-CN" altLang="en-US"/>
          </a:p>
        </p:txBody>
      </p:sp>
    </p:spTree>
    <p:extLst>
      <p:ext uri="{BB962C8B-B14F-4D97-AF65-F5344CB8AC3E}">
        <p14:creationId xmlns:p14="http://schemas.microsoft.com/office/powerpoint/2010/main" val="2182472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19</a:t>
            </a:fld>
            <a:endParaRPr lang="zh-CN" altLang="en-US"/>
          </a:p>
        </p:txBody>
      </p:sp>
    </p:spTree>
    <p:extLst>
      <p:ext uri="{BB962C8B-B14F-4D97-AF65-F5344CB8AC3E}">
        <p14:creationId xmlns:p14="http://schemas.microsoft.com/office/powerpoint/2010/main" val="222889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2</a:t>
            </a:fld>
            <a:endParaRPr lang="zh-CN" altLang="en-US"/>
          </a:p>
        </p:txBody>
      </p:sp>
    </p:spTree>
    <p:extLst>
      <p:ext uri="{BB962C8B-B14F-4D97-AF65-F5344CB8AC3E}">
        <p14:creationId xmlns:p14="http://schemas.microsoft.com/office/powerpoint/2010/main" val="187221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20</a:t>
            </a:fld>
            <a:endParaRPr lang="zh-CN" altLang="en-US"/>
          </a:p>
        </p:txBody>
      </p:sp>
    </p:spTree>
    <p:extLst>
      <p:ext uri="{BB962C8B-B14F-4D97-AF65-F5344CB8AC3E}">
        <p14:creationId xmlns:p14="http://schemas.microsoft.com/office/powerpoint/2010/main" val="299633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21</a:t>
            </a:fld>
            <a:endParaRPr lang="zh-CN" altLang="en-US"/>
          </a:p>
        </p:txBody>
      </p:sp>
    </p:spTree>
    <p:extLst>
      <p:ext uri="{BB962C8B-B14F-4D97-AF65-F5344CB8AC3E}">
        <p14:creationId xmlns:p14="http://schemas.microsoft.com/office/powerpoint/2010/main" val="133768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22</a:t>
            </a:fld>
            <a:endParaRPr lang="zh-CN" altLang="en-US"/>
          </a:p>
        </p:txBody>
      </p:sp>
    </p:spTree>
    <p:extLst>
      <p:ext uri="{BB962C8B-B14F-4D97-AF65-F5344CB8AC3E}">
        <p14:creationId xmlns:p14="http://schemas.microsoft.com/office/powerpoint/2010/main" val="240562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23</a:t>
            </a:fld>
            <a:endParaRPr lang="zh-CN" altLang="en-US"/>
          </a:p>
        </p:txBody>
      </p:sp>
    </p:spTree>
    <p:extLst>
      <p:ext uri="{BB962C8B-B14F-4D97-AF65-F5344CB8AC3E}">
        <p14:creationId xmlns:p14="http://schemas.microsoft.com/office/powerpoint/2010/main" val="192268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24</a:t>
            </a:fld>
            <a:endParaRPr lang="zh-CN" altLang="en-US"/>
          </a:p>
        </p:txBody>
      </p:sp>
    </p:spTree>
    <p:extLst>
      <p:ext uri="{BB962C8B-B14F-4D97-AF65-F5344CB8AC3E}">
        <p14:creationId xmlns:p14="http://schemas.microsoft.com/office/powerpoint/2010/main" val="1402386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A0084-5DDA-4B24-AC82-A334E045953C}"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45884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3</a:t>
            </a:fld>
            <a:endParaRPr lang="zh-CN" altLang="en-US"/>
          </a:p>
        </p:txBody>
      </p:sp>
    </p:spTree>
    <p:extLst>
      <p:ext uri="{BB962C8B-B14F-4D97-AF65-F5344CB8AC3E}">
        <p14:creationId xmlns:p14="http://schemas.microsoft.com/office/powerpoint/2010/main" val="395178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4</a:t>
            </a:fld>
            <a:endParaRPr lang="zh-CN" altLang="en-US"/>
          </a:p>
        </p:txBody>
      </p:sp>
    </p:spTree>
    <p:extLst>
      <p:ext uri="{BB962C8B-B14F-4D97-AF65-F5344CB8AC3E}">
        <p14:creationId xmlns:p14="http://schemas.microsoft.com/office/powerpoint/2010/main" val="270078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5</a:t>
            </a:fld>
            <a:endParaRPr lang="zh-CN" altLang="en-US"/>
          </a:p>
        </p:txBody>
      </p:sp>
    </p:spTree>
    <p:extLst>
      <p:ext uri="{BB962C8B-B14F-4D97-AF65-F5344CB8AC3E}">
        <p14:creationId xmlns:p14="http://schemas.microsoft.com/office/powerpoint/2010/main" val="381267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6</a:t>
            </a:fld>
            <a:endParaRPr lang="zh-CN" altLang="en-US"/>
          </a:p>
        </p:txBody>
      </p:sp>
    </p:spTree>
    <p:extLst>
      <p:ext uri="{BB962C8B-B14F-4D97-AF65-F5344CB8AC3E}">
        <p14:creationId xmlns:p14="http://schemas.microsoft.com/office/powerpoint/2010/main" val="225582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7</a:t>
            </a:fld>
            <a:endParaRPr lang="zh-CN" altLang="en-US"/>
          </a:p>
        </p:txBody>
      </p:sp>
    </p:spTree>
    <p:extLst>
      <p:ext uri="{BB962C8B-B14F-4D97-AF65-F5344CB8AC3E}">
        <p14:creationId xmlns:p14="http://schemas.microsoft.com/office/powerpoint/2010/main" val="370121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A0084-5DDA-4B24-AC82-A334E045953C}" type="slidenum">
              <a:rPr lang="zh-CN" altLang="en-US" smtClean="0"/>
              <a:t>8</a:t>
            </a:fld>
            <a:endParaRPr lang="zh-CN" altLang="en-US"/>
          </a:p>
        </p:txBody>
      </p:sp>
    </p:spTree>
    <p:extLst>
      <p:ext uri="{BB962C8B-B14F-4D97-AF65-F5344CB8AC3E}">
        <p14:creationId xmlns:p14="http://schemas.microsoft.com/office/powerpoint/2010/main" val="111342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t>9</a:t>
            </a:fld>
            <a:endParaRPr lang="zh-CN" altLang="en-US"/>
          </a:p>
        </p:txBody>
      </p:sp>
    </p:spTree>
    <p:extLst>
      <p:ext uri="{BB962C8B-B14F-4D97-AF65-F5344CB8AC3E}">
        <p14:creationId xmlns:p14="http://schemas.microsoft.com/office/powerpoint/2010/main" val="202533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196072539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1543348953"/>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92167297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400202958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93286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3199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132378424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259865097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58241245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426695899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75186C-A3DB-490C-8648-316E75F59AF8}" type="slidenum">
              <a:rPr lang="zh-CN" altLang="en-US" smtClean="0"/>
              <a:t>‹#›</a:t>
            </a:fld>
            <a:endParaRPr lang="zh-CN" altLang="en-US"/>
          </a:p>
        </p:txBody>
      </p:sp>
      <p:sp>
        <p:nvSpPr>
          <p:cNvPr id="11" name="TextBox 3">
            <a:extLst>
              <a:ext uri="{FF2B5EF4-FFF2-40B4-BE49-F238E27FC236}">
                <a16:creationId xmlns:a16="http://schemas.microsoft.com/office/drawing/2014/main" id="{19F0F08D-BD5F-F976-864F-0FACFDD3D5CE}"/>
              </a:ext>
            </a:extLst>
          </p:cNvPr>
          <p:cNvSpPr txBox="1"/>
          <p:nvPr userDrawn="1"/>
        </p:nvSpPr>
        <p:spPr>
          <a:xfrm>
            <a:off x="1781200" y="6721475"/>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948601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66624085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260956595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2F0987-F8B9-4B67-A42F-9F1187879C44}"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5186C-A3DB-490C-8648-316E75F59AF8}" type="slidenum">
              <a:rPr lang="zh-CN" altLang="en-US" smtClean="0"/>
              <a:t>‹#›</a:t>
            </a:fld>
            <a:endParaRPr lang="zh-CN" altLang="en-US"/>
          </a:p>
        </p:txBody>
      </p:sp>
    </p:spTree>
    <p:extLst>
      <p:ext uri="{BB962C8B-B14F-4D97-AF65-F5344CB8AC3E}">
        <p14:creationId xmlns:p14="http://schemas.microsoft.com/office/powerpoint/2010/main" val="378573879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EF2F0987-F8B9-4B67-A42F-9F1187879C44}" type="datetimeFigureOut">
              <a:rPr lang="zh-CN" altLang="en-US" smtClean="0"/>
              <a:pPr/>
              <a:t>2023/2/23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2D75186C-A3DB-490C-8648-316E75F59AF8}" type="slidenum">
              <a:rPr lang="zh-CN" altLang="en-US" smtClean="0"/>
              <a:pPr/>
              <a:t>‹#›</a:t>
            </a:fld>
            <a:endParaRPr lang="zh-CN" altLang="en-US" dirty="0"/>
          </a:p>
        </p:txBody>
      </p:sp>
    </p:spTree>
    <p:extLst>
      <p:ext uri="{BB962C8B-B14F-4D97-AF65-F5344CB8AC3E}">
        <p14:creationId xmlns:p14="http://schemas.microsoft.com/office/powerpoint/2010/main" val="428822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68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8.xml"/><Relationship Id="rId7"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a:extLst>
              <a:ext uri="{FF2B5EF4-FFF2-40B4-BE49-F238E27FC236}">
                <a16:creationId xmlns:a16="http://schemas.microsoft.com/office/drawing/2014/main" id="{9D071FCF-DB3F-4995-98B5-955E23CB8D85}"/>
              </a:ext>
            </a:extLst>
          </p:cNvPr>
          <p:cNvSpPr/>
          <p:nvPr/>
        </p:nvSpPr>
        <p:spPr>
          <a:xfrm>
            <a:off x="1391477" y="1659258"/>
            <a:ext cx="9313035" cy="3744416"/>
          </a:xfrm>
          <a:prstGeom prst="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inpin heiti" charset="-122"/>
              <a:ea typeface="inpin heiti" charset="-122"/>
            </a:endParaRPr>
          </a:p>
        </p:txBody>
      </p:sp>
      <p:sp>
        <p:nvSpPr>
          <p:cNvPr id="12" name="矩形 11">
            <a:extLst>
              <a:ext uri="{FF2B5EF4-FFF2-40B4-BE49-F238E27FC236}">
                <a16:creationId xmlns:a16="http://schemas.microsoft.com/office/drawing/2014/main" id="{D174B371-7491-4624-98DC-7EEEF81BF166}"/>
              </a:ext>
            </a:extLst>
          </p:cNvPr>
          <p:cNvSpPr/>
          <p:nvPr/>
        </p:nvSpPr>
        <p:spPr>
          <a:xfrm>
            <a:off x="1679509" y="1899284"/>
            <a:ext cx="8784976" cy="3264363"/>
          </a:xfrm>
          <a:prstGeom prst="rect">
            <a:avLst/>
          </a:prstGeom>
          <a:solidFill>
            <a:schemeClr val="bg1">
              <a:lumMod val="95000"/>
            </a:schemeClr>
          </a:solidFill>
          <a:ln w="57150">
            <a:solidFill>
              <a:srgbClr val="B02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inpin heiti" charset="-122"/>
              <a:ea typeface="inpin heiti" charset="-122"/>
            </a:endParaRPr>
          </a:p>
        </p:txBody>
      </p:sp>
      <p:sp>
        <p:nvSpPr>
          <p:cNvPr id="19" name="TextBox 71"/>
          <p:cNvSpPr txBox="1"/>
          <p:nvPr/>
        </p:nvSpPr>
        <p:spPr>
          <a:xfrm>
            <a:off x="2698126" y="3904691"/>
            <a:ext cx="6825079"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inpin heiti" charset="-122"/>
                <a:ea typeface="inpin heiti" charset="-122"/>
              </a:rPr>
              <a:t>Insert the Subtitle of Your Presentation</a:t>
            </a:r>
          </a:p>
        </p:txBody>
      </p:sp>
      <p:sp>
        <p:nvSpPr>
          <p:cNvPr id="20" name="矩形 19">
            <a:extLst>
              <a:ext uri="{FF2B5EF4-FFF2-40B4-BE49-F238E27FC236}">
                <a16:creationId xmlns:a16="http://schemas.microsoft.com/office/drawing/2014/main" id="{FD5F05C2-7E85-46DF-A4B6-0CF2AB47CB40}"/>
              </a:ext>
            </a:extLst>
          </p:cNvPr>
          <p:cNvSpPr/>
          <p:nvPr/>
        </p:nvSpPr>
        <p:spPr>
          <a:xfrm>
            <a:off x="1787949" y="2853105"/>
            <a:ext cx="8676536" cy="923330"/>
          </a:xfrm>
          <a:prstGeom prst="rect">
            <a:avLst/>
          </a:prstGeom>
        </p:spPr>
        <p:txBody>
          <a:bodyPr wrap="square">
            <a:spAutoFit/>
          </a:bodyPr>
          <a:lstStyle/>
          <a:p>
            <a:pPr algn="ctr">
              <a:defRPr/>
            </a:pPr>
            <a:r>
              <a:rPr lang="en-US" altLang="zh-CN" sz="5400" dirty="0">
                <a:solidFill>
                  <a:srgbClr val="B02434"/>
                </a:solidFill>
                <a:latin typeface="inpin heiti" charset="-122"/>
                <a:ea typeface="inpin heiti" charset="-122"/>
                <a:sym typeface="微软雅黑" pitchFamily="34" charset="-122"/>
              </a:rPr>
              <a:t>BUSINESS REPORT PPT</a:t>
            </a:r>
            <a:endParaRPr lang="zh-CN" altLang="en-US" sz="5400" dirty="0">
              <a:solidFill>
                <a:srgbClr val="B02434"/>
              </a:solidFill>
              <a:latin typeface="inpin heiti" charset="-122"/>
              <a:ea typeface="inpin heiti" charset="-122"/>
              <a:sym typeface="微软雅黑" pitchFamily="34" charset="-122"/>
            </a:endParaRPr>
          </a:p>
        </p:txBody>
      </p:sp>
      <p:cxnSp>
        <p:nvCxnSpPr>
          <p:cNvPr id="21" name="直接连接符 20">
            <a:extLst>
              <a:ext uri="{FF2B5EF4-FFF2-40B4-BE49-F238E27FC236}">
                <a16:creationId xmlns:a16="http://schemas.microsoft.com/office/drawing/2014/main" id="{7A08A7B1-8D54-4142-A2C8-DDDF380B9C4C}"/>
              </a:ext>
            </a:extLst>
          </p:cNvPr>
          <p:cNvCxnSpPr>
            <a:cxnSpLocks/>
          </p:cNvCxnSpPr>
          <p:nvPr/>
        </p:nvCxnSpPr>
        <p:spPr>
          <a:xfrm>
            <a:off x="2510064" y="3828133"/>
            <a:ext cx="72296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7A101003-7D43-0802-BBB0-551C43B9C264}"/>
              </a:ext>
            </a:extLst>
          </p:cNvPr>
          <p:cNvGrpSpPr/>
          <p:nvPr/>
        </p:nvGrpSpPr>
        <p:grpSpPr>
          <a:xfrm>
            <a:off x="5533782" y="2139090"/>
            <a:ext cx="1307465" cy="421005"/>
            <a:chOff x="455" y="472"/>
            <a:chExt cx="2059" cy="663"/>
          </a:xfrm>
        </p:grpSpPr>
        <p:grpSp>
          <p:nvGrpSpPr>
            <p:cNvPr id="3" name="组合 2">
              <a:extLst>
                <a:ext uri="{FF2B5EF4-FFF2-40B4-BE49-F238E27FC236}">
                  <a16:creationId xmlns:a16="http://schemas.microsoft.com/office/drawing/2014/main" id="{30B1E0A6-8805-A75C-CCF5-11C841DDCBCF}"/>
                </a:ext>
              </a:extLst>
            </p:cNvPr>
            <p:cNvGrpSpPr/>
            <p:nvPr/>
          </p:nvGrpSpPr>
          <p:grpSpPr>
            <a:xfrm>
              <a:off x="455" y="472"/>
              <a:ext cx="808" cy="607"/>
              <a:chOff x="579" y="476"/>
              <a:chExt cx="994" cy="746"/>
            </a:xfrm>
          </p:grpSpPr>
          <p:sp>
            <p:nvSpPr>
              <p:cNvPr id="6" name="Freeform 5">
                <a:extLst>
                  <a:ext uri="{FF2B5EF4-FFF2-40B4-BE49-F238E27FC236}">
                    <a16:creationId xmlns:a16="http://schemas.microsoft.com/office/drawing/2014/main" id="{CC5B4411-96C7-DCC9-A66C-2C8C11F4A199}"/>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7" name="Freeform 5">
                <a:extLst>
                  <a:ext uri="{FF2B5EF4-FFF2-40B4-BE49-F238E27FC236}">
                    <a16:creationId xmlns:a16="http://schemas.microsoft.com/office/drawing/2014/main" id="{EFBC6952-6802-6A37-5E1A-7A079532CD04}"/>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B02434">
                      <a:shade val="30000"/>
                      <a:satMod val="115000"/>
                    </a:srgbClr>
                  </a:gs>
                  <a:gs pos="50000">
                    <a:srgbClr val="B02434">
                      <a:shade val="67500"/>
                      <a:satMod val="115000"/>
                    </a:srgbClr>
                  </a:gs>
                  <a:gs pos="100000">
                    <a:srgbClr val="B02434">
                      <a:shade val="100000"/>
                      <a:satMod val="115000"/>
                    </a:srgbClr>
                  </a:gs>
                </a:gsLst>
                <a:lin ang="18900000" scaled="1"/>
                <a:tileRect/>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8" name="Freeform 5">
                <a:extLst>
                  <a:ext uri="{FF2B5EF4-FFF2-40B4-BE49-F238E27FC236}">
                    <a16:creationId xmlns:a16="http://schemas.microsoft.com/office/drawing/2014/main" id="{13F812D9-A213-BEB1-B157-8ABAB5C0B1F6}"/>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5" name="文本框 4">
              <a:extLst>
                <a:ext uri="{FF2B5EF4-FFF2-40B4-BE49-F238E27FC236}">
                  <a16:creationId xmlns:a16="http://schemas.microsoft.com/office/drawing/2014/main" id="{380E37FB-1DA7-C1A8-AB6E-CDD687D25FC4}"/>
                </a:ext>
              </a:extLst>
            </p:cNvPr>
            <p:cNvSpPr txBox="1"/>
            <p:nvPr/>
          </p:nvSpPr>
          <p:spPr>
            <a:xfrm>
              <a:off x="1273" y="505"/>
              <a:ext cx="1241" cy="630"/>
            </a:xfrm>
            <a:prstGeom prst="rect">
              <a:avLst/>
            </a:prstGeom>
            <a:noFill/>
          </p:spPr>
          <p:txBody>
            <a:bodyPr wrap="none" rtlCol="0" anchor="t">
              <a:spAutoFit/>
            </a:bodyPr>
            <a:lstStyle/>
            <a:p>
              <a:r>
                <a:rPr lang="en-US" altLang="zh-CN" sz="2000" dirty="0">
                  <a:solidFill>
                    <a:schemeClr val="tx1">
                      <a:lumMod val="50000"/>
                      <a:lumOff val="50000"/>
                    </a:schemeClr>
                  </a:solidFill>
                  <a:cs typeface="+mn-ea"/>
                  <a:sym typeface="+mn-lt"/>
                </a:rPr>
                <a:t>LOGO</a:t>
              </a:r>
            </a:p>
          </p:txBody>
        </p:sp>
      </p:grpSp>
      <p:grpSp>
        <p:nvGrpSpPr>
          <p:cNvPr id="10" name="组合 9">
            <a:extLst>
              <a:ext uri="{FF2B5EF4-FFF2-40B4-BE49-F238E27FC236}">
                <a16:creationId xmlns:a16="http://schemas.microsoft.com/office/drawing/2014/main" id="{FB9C2494-C3A5-4876-5829-1BEEB2223664}"/>
              </a:ext>
            </a:extLst>
          </p:cNvPr>
          <p:cNvGrpSpPr/>
          <p:nvPr/>
        </p:nvGrpSpPr>
        <p:grpSpPr>
          <a:xfrm>
            <a:off x="4229961" y="4687218"/>
            <a:ext cx="3732078" cy="318653"/>
            <a:chOff x="4414802" y="4741055"/>
            <a:chExt cx="3732078" cy="318653"/>
          </a:xfrm>
        </p:grpSpPr>
        <p:grpSp>
          <p:nvGrpSpPr>
            <p:cNvPr id="13" name="组合 12">
              <a:extLst>
                <a:ext uri="{FF2B5EF4-FFF2-40B4-BE49-F238E27FC236}">
                  <a16:creationId xmlns:a16="http://schemas.microsoft.com/office/drawing/2014/main" id="{2CA40B53-3BC0-3EF1-A996-9A053C2FEE6C}"/>
                </a:ext>
              </a:extLst>
            </p:cNvPr>
            <p:cNvGrpSpPr/>
            <p:nvPr/>
          </p:nvGrpSpPr>
          <p:grpSpPr>
            <a:xfrm>
              <a:off x="6816060" y="4763888"/>
              <a:ext cx="290407" cy="290407"/>
              <a:chOff x="2794389" y="5543873"/>
              <a:chExt cx="290407" cy="290407"/>
            </a:xfrm>
            <a:solidFill>
              <a:schemeClr val="bg1"/>
            </a:solidFill>
          </p:grpSpPr>
          <p:sp>
            <p:nvSpPr>
              <p:cNvPr id="25" name="Oval 15">
                <a:extLst>
                  <a:ext uri="{FF2B5EF4-FFF2-40B4-BE49-F238E27FC236}">
                    <a16:creationId xmlns:a16="http://schemas.microsoft.com/office/drawing/2014/main" id="{4CE0B03B-360D-7D9E-EF94-B23CF89CBAA1}"/>
                  </a:ext>
                </a:extLst>
              </p:cNvPr>
              <p:cNvSpPr>
                <a:spLocks/>
              </p:cNvSpPr>
              <p:nvPr/>
            </p:nvSpPr>
            <p:spPr bwMode="auto">
              <a:xfrm>
                <a:off x="2794389" y="5543873"/>
                <a:ext cx="290407" cy="290407"/>
              </a:xfrm>
              <a:prstGeom prst="ellipse">
                <a:avLst/>
              </a:prstGeom>
              <a:solidFill>
                <a:srgbClr val="B02434"/>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6" name="Group 16">
                <a:extLst>
                  <a:ext uri="{FF2B5EF4-FFF2-40B4-BE49-F238E27FC236}">
                    <a16:creationId xmlns:a16="http://schemas.microsoft.com/office/drawing/2014/main" id="{5376A2B4-B9BB-4E3B-3E80-7BD1B7552703}"/>
                  </a:ext>
                </a:extLst>
              </p:cNvPr>
              <p:cNvGrpSpPr>
                <a:grpSpLocks/>
              </p:cNvGrpSpPr>
              <p:nvPr/>
            </p:nvGrpSpPr>
            <p:grpSpPr bwMode="auto">
              <a:xfrm>
                <a:off x="2889067" y="5602052"/>
                <a:ext cx="104062" cy="167263"/>
                <a:chOff x="4777" y="3144"/>
                <a:chExt cx="215" cy="345"/>
              </a:xfrm>
              <a:grpFill/>
            </p:grpSpPr>
            <p:sp>
              <p:nvSpPr>
                <p:cNvPr id="27" name="Freeform 17">
                  <a:extLst>
                    <a:ext uri="{FF2B5EF4-FFF2-40B4-BE49-F238E27FC236}">
                      <a16:creationId xmlns:a16="http://schemas.microsoft.com/office/drawing/2014/main" id="{4452062E-2CED-919D-61B9-F4DC556FAAB8}"/>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8" name="Freeform 18">
                  <a:extLst>
                    <a:ext uri="{FF2B5EF4-FFF2-40B4-BE49-F238E27FC236}">
                      <a16:creationId xmlns:a16="http://schemas.microsoft.com/office/drawing/2014/main" id="{AC4CF32C-6AFE-955D-7B60-925F5C3E6C49}"/>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4" name="组合 13">
              <a:extLst>
                <a:ext uri="{FF2B5EF4-FFF2-40B4-BE49-F238E27FC236}">
                  <a16:creationId xmlns:a16="http://schemas.microsoft.com/office/drawing/2014/main" id="{7E111AD8-355A-9932-6A69-0562C737F635}"/>
                </a:ext>
              </a:extLst>
            </p:cNvPr>
            <p:cNvGrpSpPr/>
            <p:nvPr/>
          </p:nvGrpSpPr>
          <p:grpSpPr>
            <a:xfrm>
              <a:off x="4414802" y="4745227"/>
              <a:ext cx="290407" cy="290407"/>
              <a:chOff x="732769" y="5535598"/>
              <a:chExt cx="290407" cy="290407"/>
            </a:xfrm>
            <a:solidFill>
              <a:schemeClr val="bg1"/>
            </a:solidFill>
          </p:grpSpPr>
          <p:sp>
            <p:nvSpPr>
              <p:cNvPr id="17" name="Oval 10">
                <a:extLst>
                  <a:ext uri="{FF2B5EF4-FFF2-40B4-BE49-F238E27FC236}">
                    <a16:creationId xmlns:a16="http://schemas.microsoft.com/office/drawing/2014/main" id="{467E0316-A265-1DED-B413-C851BCB97FCB}"/>
                  </a:ext>
                </a:extLst>
              </p:cNvPr>
              <p:cNvSpPr>
                <a:spLocks/>
              </p:cNvSpPr>
              <p:nvPr/>
            </p:nvSpPr>
            <p:spPr bwMode="auto">
              <a:xfrm>
                <a:off x="732769" y="5535598"/>
                <a:ext cx="290407" cy="290407"/>
              </a:xfrm>
              <a:prstGeom prst="ellipse">
                <a:avLst/>
              </a:prstGeom>
              <a:solidFill>
                <a:srgbClr val="B81E1D"/>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22" name="组合 21">
                <a:extLst>
                  <a:ext uri="{FF2B5EF4-FFF2-40B4-BE49-F238E27FC236}">
                    <a16:creationId xmlns:a16="http://schemas.microsoft.com/office/drawing/2014/main" id="{7AEEC394-A4C7-742A-6B15-861CDC64BE87}"/>
                  </a:ext>
                </a:extLst>
              </p:cNvPr>
              <p:cNvGrpSpPr/>
              <p:nvPr/>
            </p:nvGrpSpPr>
            <p:grpSpPr>
              <a:xfrm>
                <a:off x="811795" y="5598991"/>
                <a:ext cx="132841" cy="151011"/>
                <a:chOff x="860980" y="3583766"/>
                <a:chExt cx="100336" cy="114060"/>
              </a:xfrm>
              <a:grpFill/>
            </p:grpSpPr>
            <p:sp>
              <p:nvSpPr>
                <p:cNvPr id="23" name="Freeform 12">
                  <a:extLst>
                    <a:ext uri="{FF2B5EF4-FFF2-40B4-BE49-F238E27FC236}">
                      <a16:creationId xmlns:a16="http://schemas.microsoft.com/office/drawing/2014/main" id="{6E71E444-1B81-0A6E-146A-A63C9C36C25B}"/>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4" name="Freeform 13">
                  <a:extLst>
                    <a:ext uri="{FF2B5EF4-FFF2-40B4-BE49-F238E27FC236}">
                      <a16:creationId xmlns:a16="http://schemas.microsoft.com/office/drawing/2014/main" id="{7B11B5FA-10C0-441C-F643-0EC9E83BF4C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5" name="Text Box 20">
              <a:extLst>
                <a:ext uri="{FF2B5EF4-FFF2-40B4-BE49-F238E27FC236}">
                  <a16:creationId xmlns:a16="http://schemas.microsoft.com/office/drawing/2014/main" id="{4FFDA960-8BA0-577C-B66B-D80340961D45}"/>
                </a:ext>
              </a:extLst>
            </p:cNvPr>
            <p:cNvSpPr txBox="1">
              <a:spLocks/>
            </p:cNvSpPr>
            <p:nvPr/>
          </p:nvSpPr>
          <p:spPr bwMode="auto">
            <a:xfrm>
              <a:off x="7067738" y="4751931"/>
              <a:ext cx="10791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XX.XX.20XX</a:t>
              </a:r>
              <a:endParaRPr lang="zh-CN" altLang="en-US" sz="1400" dirty="0">
                <a:cs typeface="+mn-ea"/>
                <a:sym typeface="+mn-lt"/>
              </a:endParaRPr>
            </a:p>
          </p:txBody>
        </p:sp>
        <p:sp>
          <p:nvSpPr>
            <p:cNvPr id="16" name="矩形 15">
              <a:extLst>
                <a:ext uri="{FF2B5EF4-FFF2-40B4-BE49-F238E27FC236}">
                  <a16:creationId xmlns:a16="http://schemas.microsoft.com/office/drawing/2014/main" id="{25B41462-C384-72CE-2D5C-1EDECC49E7AD}"/>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Report </a:t>
              </a:r>
              <a:r>
                <a:rPr lang="zh-CN" altLang="en-US" sz="1400" dirty="0">
                  <a:cs typeface="+mn-ea"/>
                  <a:sym typeface="+mn-lt"/>
                </a:rPr>
                <a:t>：</a:t>
              </a:r>
              <a:r>
                <a:rPr lang="en-US" altLang="zh-CN" sz="1400" dirty="0">
                  <a:cs typeface="+mn-ea"/>
                  <a:sym typeface="+mn-lt"/>
                </a:rPr>
                <a:t>freeppt7.com</a:t>
              </a:r>
              <a:endParaRPr lang="zh-CN" altLang="en-US" sz="1400" dirty="0">
                <a:cs typeface="+mn-ea"/>
                <a:sym typeface="+mn-lt"/>
              </a:endParaRPr>
            </a:p>
          </p:txBody>
        </p:sp>
      </p:grpSp>
    </p:spTree>
    <p:extLst>
      <p:ext uri="{BB962C8B-B14F-4D97-AF65-F5344CB8AC3E}">
        <p14:creationId xmlns:p14="http://schemas.microsoft.com/office/powerpoint/2010/main" val="14383082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93" name="Line 18"/>
          <p:cNvSpPr>
            <a:spLocks noChangeShapeType="1"/>
          </p:cNvSpPr>
          <p:nvPr/>
        </p:nvSpPr>
        <p:spPr bwMode="auto">
          <a:xfrm flipH="1" flipV="1">
            <a:off x="3473450" y="2767337"/>
            <a:ext cx="1504949" cy="749107"/>
          </a:xfrm>
          <a:prstGeom prst="line">
            <a:avLst/>
          </a:prstGeom>
          <a:noFill/>
          <a:ln w="6350">
            <a:solidFill>
              <a:schemeClr val="bg1">
                <a:lumMod val="50000"/>
              </a:schemeClr>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solidFill>
                <a:prstClr val="black"/>
              </a:solidFill>
              <a:latin typeface="inpin heiti" charset="-122"/>
              <a:ea typeface="inpin heiti" charset="-122"/>
            </a:endParaRPr>
          </a:p>
        </p:txBody>
      </p:sp>
      <p:sp>
        <p:nvSpPr>
          <p:cNvPr id="94" name="Line 19"/>
          <p:cNvSpPr>
            <a:spLocks noChangeShapeType="1"/>
          </p:cNvSpPr>
          <p:nvPr/>
        </p:nvSpPr>
        <p:spPr bwMode="auto">
          <a:xfrm flipH="1" flipV="1">
            <a:off x="7244082" y="4370149"/>
            <a:ext cx="1474471" cy="722007"/>
          </a:xfrm>
          <a:prstGeom prst="line">
            <a:avLst/>
          </a:prstGeom>
          <a:noFill/>
          <a:ln w="6350">
            <a:solidFill>
              <a:schemeClr val="bg1">
                <a:lumMod val="50000"/>
              </a:schemeClr>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sz="2400" dirty="0">
              <a:solidFill>
                <a:prstClr val="black"/>
              </a:solidFill>
              <a:latin typeface="inpin heiti" charset="-122"/>
              <a:ea typeface="inpin heiti" charset="-122"/>
            </a:endParaRPr>
          </a:p>
        </p:txBody>
      </p:sp>
      <p:sp>
        <p:nvSpPr>
          <p:cNvPr id="95" name="Line 20"/>
          <p:cNvSpPr>
            <a:spLocks noChangeShapeType="1"/>
          </p:cNvSpPr>
          <p:nvPr/>
        </p:nvSpPr>
        <p:spPr bwMode="auto">
          <a:xfrm flipV="1">
            <a:off x="7244080" y="2767337"/>
            <a:ext cx="1436371" cy="749107"/>
          </a:xfrm>
          <a:prstGeom prst="line">
            <a:avLst/>
          </a:prstGeom>
          <a:noFill/>
          <a:ln w="6350">
            <a:solidFill>
              <a:schemeClr val="bg1">
                <a:lumMod val="50000"/>
              </a:schemeClr>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solidFill>
                <a:prstClr val="black"/>
              </a:solidFill>
              <a:latin typeface="inpin heiti" charset="-122"/>
              <a:ea typeface="inpin heiti" charset="-122"/>
            </a:endParaRPr>
          </a:p>
        </p:txBody>
      </p:sp>
      <p:sp>
        <p:nvSpPr>
          <p:cNvPr id="96" name="Line 21"/>
          <p:cNvSpPr>
            <a:spLocks noChangeShapeType="1"/>
          </p:cNvSpPr>
          <p:nvPr/>
        </p:nvSpPr>
        <p:spPr bwMode="auto">
          <a:xfrm flipV="1">
            <a:off x="3511553" y="4370149"/>
            <a:ext cx="1487169" cy="747415"/>
          </a:xfrm>
          <a:prstGeom prst="line">
            <a:avLst/>
          </a:prstGeom>
          <a:noFill/>
          <a:ln w="6350">
            <a:solidFill>
              <a:schemeClr val="bg1">
                <a:lumMod val="50000"/>
              </a:schemeClr>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sz="2400" dirty="0">
              <a:solidFill>
                <a:prstClr val="black"/>
              </a:solidFill>
              <a:latin typeface="inpin heiti" charset="-122"/>
              <a:ea typeface="inpin heiti" charset="-122"/>
            </a:endParaRPr>
          </a:p>
        </p:txBody>
      </p:sp>
      <p:grpSp>
        <p:nvGrpSpPr>
          <p:cNvPr id="97" name="组合 96"/>
          <p:cNvGrpSpPr/>
          <p:nvPr/>
        </p:nvGrpSpPr>
        <p:grpSpPr>
          <a:xfrm>
            <a:off x="5760576" y="1713313"/>
            <a:ext cx="670853" cy="671057"/>
            <a:chOff x="5760576" y="1713313"/>
            <a:chExt cx="670853" cy="671057"/>
          </a:xfrm>
        </p:grpSpPr>
        <p:sp>
          <p:nvSpPr>
            <p:cNvPr id="98" name="Oval 11"/>
            <p:cNvSpPr>
              <a:spLocks noChangeArrowheads="1"/>
            </p:cNvSpPr>
            <p:nvPr/>
          </p:nvSpPr>
          <p:spPr bwMode="auto">
            <a:xfrm>
              <a:off x="5760576" y="1713313"/>
              <a:ext cx="670853"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sp>
          <p:nvSpPr>
            <p:cNvPr id="99" name="Freeform 22"/>
            <p:cNvSpPr/>
            <p:nvPr/>
          </p:nvSpPr>
          <p:spPr bwMode="auto">
            <a:xfrm>
              <a:off x="5940681" y="1908515"/>
              <a:ext cx="310640" cy="282636"/>
            </a:xfrm>
            <a:custGeom>
              <a:avLst/>
              <a:gdLst>
                <a:gd name="T0" fmla="*/ 94 w 94"/>
                <a:gd name="T1" fmla="*/ 43 h 86"/>
                <a:gd name="T2" fmla="*/ 94 w 94"/>
                <a:gd name="T3" fmla="*/ 9 h 86"/>
                <a:gd name="T4" fmla="*/ 82 w 94"/>
                <a:gd name="T5" fmla="*/ 21 h 86"/>
                <a:gd name="T6" fmla="*/ 44 w 94"/>
                <a:gd name="T7" fmla="*/ 0 h 86"/>
                <a:gd name="T8" fmla="*/ 0 w 94"/>
                <a:gd name="T9" fmla="*/ 43 h 86"/>
                <a:gd name="T10" fmla="*/ 44 w 94"/>
                <a:gd name="T11" fmla="*/ 86 h 86"/>
                <a:gd name="T12" fmla="*/ 83 w 94"/>
                <a:gd name="T13" fmla="*/ 63 h 86"/>
                <a:gd name="T14" fmla="*/ 73 w 94"/>
                <a:gd name="T15" fmla="*/ 53 h 86"/>
                <a:gd name="T16" fmla="*/ 44 w 94"/>
                <a:gd name="T17" fmla="*/ 72 h 86"/>
                <a:gd name="T18" fmla="*/ 14 w 94"/>
                <a:gd name="T19" fmla="*/ 43 h 86"/>
                <a:gd name="T20" fmla="*/ 44 w 94"/>
                <a:gd name="T21" fmla="*/ 14 h 86"/>
                <a:gd name="T22" fmla="*/ 71 w 94"/>
                <a:gd name="T23" fmla="*/ 31 h 86"/>
                <a:gd name="T24" fmla="*/ 58 w 94"/>
                <a:gd name="T25" fmla="*/ 43 h 86"/>
                <a:gd name="T26" fmla="*/ 94 w 94"/>
                <a:gd name="T27"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86">
                  <a:moveTo>
                    <a:pt x="94" y="43"/>
                  </a:moveTo>
                  <a:cubicBezTo>
                    <a:pt x="94" y="9"/>
                    <a:pt x="94" y="9"/>
                    <a:pt x="94" y="9"/>
                  </a:cubicBezTo>
                  <a:cubicBezTo>
                    <a:pt x="82" y="21"/>
                    <a:pt x="82" y="21"/>
                    <a:pt x="82" y="21"/>
                  </a:cubicBezTo>
                  <a:cubicBezTo>
                    <a:pt x="74" y="8"/>
                    <a:pt x="60" y="0"/>
                    <a:pt x="44" y="0"/>
                  </a:cubicBezTo>
                  <a:cubicBezTo>
                    <a:pt x="20" y="0"/>
                    <a:pt x="0" y="19"/>
                    <a:pt x="0" y="43"/>
                  </a:cubicBezTo>
                  <a:cubicBezTo>
                    <a:pt x="0" y="67"/>
                    <a:pt x="20" y="86"/>
                    <a:pt x="44" y="86"/>
                  </a:cubicBezTo>
                  <a:cubicBezTo>
                    <a:pt x="61" y="86"/>
                    <a:pt x="76" y="77"/>
                    <a:pt x="83" y="63"/>
                  </a:cubicBezTo>
                  <a:cubicBezTo>
                    <a:pt x="73" y="53"/>
                    <a:pt x="73" y="53"/>
                    <a:pt x="73" y="53"/>
                  </a:cubicBezTo>
                  <a:cubicBezTo>
                    <a:pt x="68" y="64"/>
                    <a:pt x="57" y="72"/>
                    <a:pt x="44" y="72"/>
                  </a:cubicBezTo>
                  <a:cubicBezTo>
                    <a:pt x="27" y="72"/>
                    <a:pt x="14" y="59"/>
                    <a:pt x="14" y="43"/>
                  </a:cubicBezTo>
                  <a:cubicBezTo>
                    <a:pt x="14" y="27"/>
                    <a:pt x="27" y="14"/>
                    <a:pt x="44" y="14"/>
                  </a:cubicBezTo>
                  <a:cubicBezTo>
                    <a:pt x="56" y="14"/>
                    <a:pt x="67" y="21"/>
                    <a:pt x="71" y="31"/>
                  </a:cubicBezTo>
                  <a:cubicBezTo>
                    <a:pt x="58" y="43"/>
                    <a:pt x="58" y="43"/>
                    <a:pt x="58" y="43"/>
                  </a:cubicBezTo>
                  <a:lnTo>
                    <a:pt x="94"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nvGrpSpPr>
          <p:cNvPr id="100" name="组合 99"/>
          <p:cNvGrpSpPr/>
          <p:nvPr/>
        </p:nvGrpSpPr>
        <p:grpSpPr>
          <a:xfrm>
            <a:off x="7046871" y="2266381"/>
            <a:ext cx="672504" cy="671057"/>
            <a:chOff x="7046871" y="2266381"/>
            <a:chExt cx="672504" cy="671057"/>
          </a:xfrm>
        </p:grpSpPr>
        <p:sp>
          <p:nvSpPr>
            <p:cNvPr id="101" name="Oval 12"/>
            <p:cNvSpPr>
              <a:spLocks noChangeArrowheads="1"/>
            </p:cNvSpPr>
            <p:nvPr/>
          </p:nvSpPr>
          <p:spPr bwMode="auto">
            <a:xfrm>
              <a:off x="7046871" y="2266381"/>
              <a:ext cx="672504"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sp>
          <p:nvSpPr>
            <p:cNvPr id="102" name="Freeform 23"/>
            <p:cNvSpPr/>
            <p:nvPr/>
          </p:nvSpPr>
          <p:spPr bwMode="auto">
            <a:xfrm>
              <a:off x="7215408" y="2446540"/>
              <a:ext cx="335427" cy="310736"/>
            </a:xfrm>
            <a:custGeom>
              <a:avLst/>
              <a:gdLst>
                <a:gd name="T0" fmla="*/ 101 w 203"/>
                <a:gd name="T1" fmla="*/ 16 h 188"/>
                <a:gd name="T2" fmla="*/ 95 w 203"/>
                <a:gd name="T3" fmla="*/ 20 h 188"/>
                <a:gd name="T4" fmla="*/ 123 w 203"/>
                <a:gd name="T5" fmla="*/ 76 h 188"/>
                <a:gd name="T6" fmla="*/ 171 w 203"/>
                <a:gd name="T7" fmla="*/ 82 h 188"/>
                <a:gd name="T8" fmla="*/ 135 w 203"/>
                <a:gd name="T9" fmla="*/ 114 h 188"/>
                <a:gd name="T10" fmla="*/ 143 w 203"/>
                <a:gd name="T11" fmla="*/ 162 h 188"/>
                <a:gd name="T12" fmla="*/ 101 w 203"/>
                <a:gd name="T13" fmla="*/ 140 h 188"/>
                <a:gd name="T14" fmla="*/ 60 w 203"/>
                <a:gd name="T15" fmla="*/ 162 h 188"/>
                <a:gd name="T16" fmla="*/ 68 w 203"/>
                <a:gd name="T17" fmla="*/ 114 h 188"/>
                <a:gd name="T18" fmla="*/ 32 w 203"/>
                <a:gd name="T19" fmla="*/ 82 h 188"/>
                <a:gd name="T20" fmla="*/ 80 w 203"/>
                <a:gd name="T21" fmla="*/ 76 h 188"/>
                <a:gd name="T22" fmla="*/ 107 w 203"/>
                <a:gd name="T23" fmla="*/ 20 h 188"/>
                <a:gd name="T24" fmla="*/ 101 w 203"/>
                <a:gd name="T25" fmla="*/ 16 h 188"/>
                <a:gd name="T26" fmla="*/ 95 w 203"/>
                <a:gd name="T27" fmla="*/ 20 h 188"/>
                <a:gd name="T28" fmla="*/ 101 w 203"/>
                <a:gd name="T29" fmla="*/ 16 h 188"/>
                <a:gd name="T30" fmla="*/ 95 w 203"/>
                <a:gd name="T31" fmla="*/ 14 h 188"/>
                <a:gd name="T32" fmla="*/ 70 w 203"/>
                <a:gd name="T33" fmla="*/ 62 h 188"/>
                <a:gd name="T34" fmla="*/ 0 w 203"/>
                <a:gd name="T35" fmla="*/ 72 h 188"/>
                <a:gd name="T36" fmla="*/ 52 w 203"/>
                <a:gd name="T37" fmla="*/ 120 h 188"/>
                <a:gd name="T38" fmla="*/ 40 w 203"/>
                <a:gd name="T39" fmla="*/ 188 h 188"/>
                <a:gd name="T40" fmla="*/ 101 w 203"/>
                <a:gd name="T41" fmla="*/ 156 h 188"/>
                <a:gd name="T42" fmla="*/ 163 w 203"/>
                <a:gd name="T43" fmla="*/ 188 h 188"/>
                <a:gd name="T44" fmla="*/ 151 w 203"/>
                <a:gd name="T45" fmla="*/ 120 h 188"/>
                <a:gd name="T46" fmla="*/ 203 w 203"/>
                <a:gd name="T47" fmla="*/ 72 h 188"/>
                <a:gd name="T48" fmla="*/ 133 w 203"/>
                <a:gd name="T49" fmla="*/ 62 h 188"/>
                <a:gd name="T50" fmla="*/ 101 w 203"/>
                <a:gd name="T51" fmla="*/ 0 h 188"/>
                <a:gd name="T52" fmla="*/ 95 w 203"/>
                <a:gd name="T53" fmla="*/ 14 h 188"/>
                <a:gd name="T54" fmla="*/ 101 w 203"/>
                <a:gd name="T55" fmla="*/ 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188">
                  <a:moveTo>
                    <a:pt x="101" y="16"/>
                  </a:moveTo>
                  <a:lnTo>
                    <a:pt x="95" y="20"/>
                  </a:lnTo>
                  <a:lnTo>
                    <a:pt x="123" y="76"/>
                  </a:lnTo>
                  <a:lnTo>
                    <a:pt x="171" y="82"/>
                  </a:lnTo>
                  <a:lnTo>
                    <a:pt x="135" y="114"/>
                  </a:lnTo>
                  <a:lnTo>
                    <a:pt x="143" y="162"/>
                  </a:lnTo>
                  <a:lnTo>
                    <a:pt x="101" y="140"/>
                  </a:lnTo>
                  <a:lnTo>
                    <a:pt x="60" y="162"/>
                  </a:lnTo>
                  <a:lnTo>
                    <a:pt x="68" y="114"/>
                  </a:lnTo>
                  <a:lnTo>
                    <a:pt x="32" y="82"/>
                  </a:lnTo>
                  <a:lnTo>
                    <a:pt x="80" y="76"/>
                  </a:lnTo>
                  <a:lnTo>
                    <a:pt x="107" y="20"/>
                  </a:lnTo>
                  <a:lnTo>
                    <a:pt x="101" y="16"/>
                  </a:lnTo>
                  <a:lnTo>
                    <a:pt x="95" y="20"/>
                  </a:lnTo>
                  <a:lnTo>
                    <a:pt x="101" y="16"/>
                  </a:lnTo>
                  <a:lnTo>
                    <a:pt x="95" y="14"/>
                  </a:lnTo>
                  <a:lnTo>
                    <a:pt x="70" y="62"/>
                  </a:lnTo>
                  <a:lnTo>
                    <a:pt x="0" y="72"/>
                  </a:lnTo>
                  <a:lnTo>
                    <a:pt x="52" y="120"/>
                  </a:lnTo>
                  <a:lnTo>
                    <a:pt x="40" y="188"/>
                  </a:lnTo>
                  <a:lnTo>
                    <a:pt x="101" y="156"/>
                  </a:lnTo>
                  <a:lnTo>
                    <a:pt x="163" y="188"/>
                  </a:lnTo>
                  <a:lnTo>
                    <a:pt x="151" y="120"/>
                  </a:lnTo>
                  <a:lnTo>
                    <a:pt x="203" y="72"/>
                  </a:lnTo>
                  <a:lnTo>
                    <a:pt x="133" y="62"/>
                  </a:lnTo>
                  <a:lnTo>
                    <a:pt x="101" y="0"/>
                  </a:lnTo>
                  <a:lnTo>
                    <a:pt x="95" y="14"/>
                  </a:lnTo>
                  <a:lnTo>
                    <a:pt x="101"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nvGrpSpPr>
          <p:cNvPr id="103" name="组合 102"/>
          <p:cNvGrpSpPr/>
          <p:nvPr/>
        </p:nvGrpSpPr>
        <p:grpSpPr>
          <a:xfrm>
            <a:off x="4442738" y="2266381"/>
            <a:ext cx="670853" cy="671057"/>
            <a:chOff x="4442738" y="2266381"/>
            <a:chExt cx="670853" cy="671057"/>
          </a:xfrm>
        </p:grpSpPr>
        <p:sp>
          <p:nvSpPr>
            <p:cNvPr id="104" name="Oval 17"/>
            <p:cNvSpPr>
              <a:spLocks noChangeArrowheads="1"/>
            </p:cNvSpPr>
            <p:nvPr/>
          </p:nvSpPr>
          <p:spPr bwMode="auto">
            <a:xfrm>
              <a:off x="4442738" y="2266381"/>
              <a:ext cx="670853"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grpSp>
          <p:nvGrpSpPr>
            <p:cNvPr id="105" name="Group 40"/>
            <p:cNvGrpSpPr/>
            <p:nvPr/>
          </p:nvGrpSpPr>
          <p:grpSpPr bwMode="auto">
            <a:xfrm>
              <a:off x="4662655" y="2472986"/>
              <a:ext cx="272635" cy="257845"/>
              <a:chOff x="2143" y="1118"/>
              <a:chExt cx="165" cy="156"/>
            </a:xfrm>
          </p:grpSpPr>
          <p:sp>
            <p:nvSpPr>
              <p:cNvPr id="106" name="Freeform 24"/>
              <p:cNvSpPr/>
              <p:nvPr/>
            </p:nvSpPr>
            <p:spPr bwMode="auto">
              <a:xfrm>
                <a:off x="2231" y="1174"/>
                <a:ext cx="77" cy="76"/>
              </a:xfrm>
              <a:custGeom>
                <a:avLst/>
                <a:gdLst>
                  <a:gd name="T0" fmla="*/ 33 w 39"/>
                  <a:gd name="T1" fmla="*/ 13 h 38"/>
                  <a:gd name="T2" fmla="*/ 25 w 39"/>
                  <a:gd name="T3" fmla="*/ 13 h 38"/>
                  <a:gd name="T4" fmla="*/ 25 w 39"/>
                  <a:gd name="T5" fmla="*/ 6 h 38"/>
                  <a:gd name="T6" fmla="*/ 19 w 39"/>
                  <a:gd name="T7" fmla="*/ 0 h 38"/>
                  <a:gd name="T8" fmla="*/ 13 w 39"/>
                  <a:gd name="T9" fmla="*/ 6 h 38"/>
                  <a:gd name="T10" fmla="*/ 13 w 39"/>
                  <a:gd name="T11" fmla="*/ 13 h 38"/>
                  <a:gd name="T12" fmla="*/ 6 w 39"/>
                  <a:gd name="T13" fmla="*/ 13 h 38"/>
                  <a:gd name="T14" fmla="*/ 0 w 39"/>
                  <a:gd name="T15" fmla="*/ 19 h 38"/>
                  <a:gd name="T16" fmla="*/ 6 w 39"/>
                  <a:gd name="T17" fmla="*/ 25 h 38"/>
                  <a:gd name="T18" fmla="*/ 13 w 39"/>
                  <a:gd name="T19" fmla="*/ 25 h 38"/>
                  <a:gd name="T20" fmla="*/ 13 w 39"/>
                  <a:gd name="T21" fmla="*/ 32 h 38"/>
                  <a:gd name="T22" fmla="*/ 19 w 39"/>
                  <a:gd name="T23" fmla="*/ 38 h 38"/>
                  <a:gd name="T24" fmla="*/ 25 w 39"/>
                  <a:gd name="T25" fmla="*/ 32 h 38"/>
                  <a:gd name="T26" fmla="*/ 25 w 39"/>
                  <a:gd name="T27" fmla="*/ 25 h 38"/>
                  <a:gd name="T28" fmla="*/ 33 w 39"/>
                  <a:gd name="T29" fmla="*/ 25 h 38"/>
                  <a:gd name="T30" fmla="*/ 39 w 39"/>
                  <a:gd name="T31" fmla="*/ 19 h 38"/>
                  <a:gd name="T32" fmla="*/ 33 w 39"/>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8">
                    <a:moveTo>
                      <a:pt x="33" y="13"/>
                    </a:moveTo>
                    <a:cubicBezTo>
                      <a:pt x="25" y="13"/>
                      <a:pt x="25" y="13"/>
                      <a:pt x="25" y="13"/>
                    </a:cubicBezTo>
                    <a:cubicBezTo>
                      <a:pt x="25" y="6"/>
                      <a:pt x="25" y="6"/>
                      <a:pt x="25" y="6"/>
                    </a:cubicBezTo>
                    <a:cubicBezTo>
                      <a:pt x="25" y="3"/>
                      <a:pt x="23" y="0"/>
                      <a:pt x="19" y="0"/>
                    </a:cubicBezTo>
                    <a:cubicBezTo>
                      <a:pt x="16" y="0"/>
                      <a:pt x="13" y="3"/>
                      <a:pt x="13" y="6"/>
                    </a:cubicBezTo>
                    <a:cubicBezTo>
                      <a:pt x="13" y="13"/>
                      <a:pt x="13" y="13"/>
                      <a:pt x="13" y="13"/>
                    </a:cubicBezTo>
                    <a:cubicBezTo>
                      <a:pt x="6" y="13"/>
                      <a:pt x="6" y="13"/>
                      <a:pt x="6" y="13"/>
                    </a:cubicBezTo>
                    <a:cubicBezTo>
                      <a:pt x="2" y="13"/>
                      <a:pt x="0" y="16"/>
                      <a:pt x="0" y="19"/>
                    </a:cubicBezTo>
                    <a:cubicBezTo>
                      <a:pt x="0" y="22"/>
                      <a:pt x="2" y="25"/>
                      <a:pt x="6" y="25"/>
                    </a:cubicBezTo>
                    <a:cubicBezTo>
                      <a:pt x="13" y="25"/>
                      <a:pt x="13" y="25"/>
                      <a:pt x="13" y="25"/>
                    </a:cubicBezTo>
                    <a:cubicBezTo>
                      <a:pt x="13" y="32"/>
                      <a:pt x="13" y="32"/>
                      <a:pt x="13" y="32"/>
                    </a:cubicBezTo>
                    <a:cubicBezTo>
                      <a:pt x="13" y="36"/>
                      <a:pt x="16" y="38"/>
                      <a:pt x="19" y="38"/>
                    </a:cubicBezTo>
                    <a:cubicBezTo>
                      <a:pt x="23" y="38"/>
                      <a:pt x="25" y="36"/>
                      <a:pt x="25" y="32"/>
                    </a:cubicBezTo>
                    <a:cubicBezTo>
                      <a:pt x="25" y="25"/>
                      <a:pt x="25" y="25"/>
                      <a:pt x="25" y="25"/>
                    </a:cubicBezTo>
                    <a:cubicBezTo>
                      <a:pt x="33" y="25"/>
                      <a:pt x="33" y="25"/>
                      <a:pt x="33" y="25"/>
                    </a:cubicBezTo>
                    <a:cubicBezTo>
                      <a:pt x="36" y="25"/>
                      <a:pt x="39" y="22"/>
                      <a:pt x="39" y="19"/>
                    </a:cubicBezTo>
                    <a:cubicBezTo>
                      <a:pt x="39" y="16"/>
                      <a:pt x="36" y="13"/>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07" name="Oval 25"/>
              <p:cNvSpPr>
                <a:spLocks noChangeArrowheads="1"/>
              </p:cNvSpPr>
              <p:nvPr/>
            </p:nvSpPr>
            <p:spPr bwMode="auto">
              <a:xfrm>
                <a:off x="2173" y="1118"/>
                <a:ext cx="62" cy="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08" name="Freeform 26"/>
              <p:cNvSpPr/>
              <p:nvPr/>
            </p:nvSpPr>
            <p:spPr bwMode="auto">
              <a:xfrm>
                <a:off x="2143" y="1186"/>
                <a:ext cx="122" cy="88"/>
              </a:xfrm>
              <a:custGeom>
                <a:avLst/>
                <a:gdLst>
                  <a:gd name="T0" fmla="*/ 49 w 61"/>
                  <a:gd name="T1" fmla="*/ 25 h 44"/>
                  <a:gd name="T2" fmla="*/ 35 w 61"/>
                  <a:gd name="T3" fmla="*/ 13 h 44"/>
                  <a:gd name="T4" fmla="*/ 43 w 61"/>
                  <a:gd name="T5" fmla="*/ 4 h 44"/>
                  <a:gd name="T6" fmla="*/ 31 w 61"/>
                  <a:gd name="T7" fmla="*/ 0 h 44"/>
                  <a:gd name="T8" fmla="*/ 0 w 61"/>
                  <a:gd name="T9" fmla="*/ 42 h 44"/>
                  <a:gd name="T10" fmla="*/ 0 w 61"/>
                  <a:gd name="T11" fmla="*/ 44 h 44"/>
                  <a:gd name="T12" fmla="*/ 61 w 61"/>
                  <a:gd name="T13" fmla="*/ 44 h 44"/>
                  <a:gd name="T14" fmla="*/ 61 w 61"/>
                  <a:gd name="T15" fmla="*/ 42 h 44"/>
                  <a:gd name="T16" fmla="*/ 61 w 61"/>
                  <a:gd name="T17" fmla="*/ 39 h 44"/>
                  <a:gd name="T18" fmla="*/ 49 w 61"/>
                  <a:gd name="T1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49" y="25"/>
                    </a:moveTo>
                    <a:cubicBezTo>
                      <a:pt x="49" y="25"/>
                      <a:pt x="34" y="27"/>
                      <a:pt x="35" y="13"/>
                    </a:cubicBezTo>
                    <a:cubicBezTo>
                      <a:pt x="36" y="8"/>
                      <a:pt x="40" y="5"/>
                      <a:pt x="43" y="4"/>
                    </a:cubicBezTo>
                    <a:cubicBezTo>
                      <a:pt x="40" y="2"/>
                      <a:pt x="35" y="0"/>
                      <a:pt x="31" y="0"/>
                    </a:cubicBezTo>
                    <a:cubicBezTo>
                      <a:pt x="14" y="0"/>
                      <a:pt x="0" y="19"/>
                      <a:pt x="0" y="42"/>
                    </a:cubicBezTo>
                    <a:cubicBezTo>
                      <a:pt x="0" y="43"/>
                      <a:pt x="0" y="43"/>
                      <a:pt x="0" y="44"/>
                    </a:cubicBezTo>
                    <a:cubicBezTo>
                      <a:pt x="61" y="44"/>
                      <a:pt x="61" y="44"/>
                      <a:pt x="61" y="44"/>
                    </a:cubicBezTo>
                    <a:cubicBezTo>
                      <a:pt x="61" y="43"/>
                      <a:pt x="61" y="43"/>
                      <a:pt x="61" y="42"/>
                    </a:cubicBezTo>
                    <a:cubicBezTo>
                      <a:pt x="61" y="41"/>
                      <a:pt x="61" y="40"/>
                      <a:pt x="61" y="39"/>
                    </a:cubicBezTo>
                    <a:cubicBezTo>
                      <a:pt x="57" y="39"/>
                      <a:pt x="48" y="37"/>
                      <a:pt x="4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grpSp>
        <p:nvGrpSpPr>
          <p:cNvPr id="109" name="组合 108"/>
          <p:cNvGrpSpPr/>
          <p:nvPr/>
        </p:nvGrpSpPr>
        <p:grpSpPr>
          <a:xfrm>
            <a:off x="3897768" y="3600481"/>
            <a:ext cx="670853" cy="671057"/>
            <a:chOff x="3897768" y="3600481"/>
            <a:chExt cx="670853" cy="671057"/>
          </a:xfrm>
        </p:grpSpPr>
        <p:sp>
          <p:nvSpPr>
            <p:cNvPr id="110" name="Oval 14"/>
            <p:cNvSpPr>
              <a:spLocks noChangeArrowheads="1"/>
            </p:cNvSpPr>
            <p:nvPr/>
          </p:nvSpPr>
          <p:spPr bwMode="auto">
            <a:xfrm>
              <a:off x="3897768" y="3600481"/>
              <a:ext cx="670853"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sp>
          <p:nvSpPr>
            <p:cNvPr id="111" name="Freeform 27"/>
            <p:cNvSpPr/>
            <p:nvPr/>
          </p:nvSpPr>
          <p:spPr bwMode="auto">
            <a:xfrm>
              <a:off x="4112908" y="3797172"/>
              <a:ext cx="224717" cy="277677"/>
            </a:xfrm>
            <a:custGeom>
              <a:avLst/>
              <a:gdLst>
                <a:gd name="T0" fmla="*/ 67 w 68"/>
                <a:gd name="T1" fmla="*/ 56 h 84"/>
                <a:gd name="T2" fmla="*/ 68 w 68"/>
                <a:gd name="T3" fmla="*/ 56 h 84"/>
                <a:gd name="T4" fmla="*/ 68 w 68"/>
                <a:gd name="T5" fmla="*/ 21 h 84"/>
                <a:gd name="T6" fmla="*/ 63 w 68"/>
                <a:gd name="T7" fmla="*/ 16 h 84"/>
                <a:gd name="T8" fmla="*/ 59 w 68"/>
                <a:gd name="T9" fmla="*/ 21 h 84"/>
                <a:gd name="T10" fmla="*/ 59 w 68"/>
                <a:gd name="T11" fmla="*/ 40 h 84"/>
                <a:gd name="T12" fmla="*/ 54 w 68"/>
                <a:gd name="T13" fmla="*/ 36 h 84"/>
                <a:gd name="T14" fmla="*/ 54 w 68"/>
                <a:gd name="T15" fmla="*/ 6 h 84"/>
                <a:gd name="T16" fmla="*/ 49 w 68"/>
                <a:gd name="T17" fmla="*/ 0 h 84"/>
                <a:gd name="T18" fmla="*/ 44 w 68"/>
                <a:gd name="T19" fmla="*/ 6 h 84"/>
                <a:gd name="T20" fmla="*/ 44 w 68"/>
                <a:gd name="T21" fmla="*/ 33 h 84"/>
                <a:gd name="T22" fmla="*/ 42 w 68"/>
                <a:gd name="T23" fmla="*/ 33 h 84"/>
                <a:gd name="T24" fmla="*/ 40 w 68"/>
                <a:gd name="T25" fmla="*/ 33 h 84"/>
                <a:gd name="T26" fmla="*/ 40 w 68"/>
                <a:gd name="T27" fmla="*/ 6 h 84"/>
                <a:gd name="T28" fmla="*/ 36 w 68"/>
                <a:gd name="T29" fmla="*/ 0 h 84"/>
                <a:gd name="T30" fmla="*/ 31 w 68"/>
                <a:gd name="T31" fmla="*/ 5 h 84"/>
                <a:gd name="T32" fmla="*/ 31 w 68"/>
                <a:gd name="T33" fmla="*/ 35 h 84"/>
                <a:gd name="T34" fmla="*/ 26 w 68"/>
                <a:gd name="T35" fmla="*/ 38 h 84"/>
                <a:gd name="T36" fmla="*/ 26 w 68"/>
                <a:gd name="T37" fmla="*/ 19 h 84"/>
                <a:gd name="T38" fmla="*/ 22 w 68"/>
                <a:gd name="T39" fmla="*/ 13 h 84"/>
                <a:gd name="T40" fmla="*/ 18 w 68"/>
                <a:gd name="T41" fmla="*/ 19 h 84"/>
                <a:gd name="T42" fmla="*/ 18 w 68"/>
                <a:gd name="T43" fmla="*/ 53 h 84"/>
                <a:gd name="T44" fmla="*/ 12 w 68"/>
                <a:gd name="T45" fmla="*/ 47 h 84"/>
                <a:gd name="T46" fmla="*/ 2 w 68"/>
                <a:gd name="T47" fmla="*/ 47 h 84"/>
                <a:gd name="T48" fmla="*/ 2 w 68"/>
                <a:gd name="T49" fmla="*/ 56 h 84"/>
                <a:gd name="T50" fmla="*/ 22 w 68"/>
                <a:gd name="T51" fmla="*/ 75 h 84"/>
                <a:gd name="T52" fmla="*/ 23 w 68"/>
                <a:gd name="T53" fmla="*/ 76 h 84"/>
                <a:gd name="T54" fmla="*/ 42 w 68"/>
                <a:gd name="T55" fmla="*/ 84 h 84"/>
                <a:gd name="T56" fmla="*/ 68 w 68"/>
                <a:gd name="T57" fmla="*/ 59 h 84"/>
                <a:gd name="T58" fmla="*/ 67 w 68"/>
                <a:gd name="T59"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84">
                  <a:moveTo>
                    <a:pt x="67" y="56"/>
                  </a:moveTo>
                  <a:cubicBezTo>
                    <a:pt x="68" y="56"/>
                    <a:pt x="68" y="56"/>
                    <a:pt x="68" y="56"/>
                  </a:cubicBezTo>
                  <a:cubicBezTo>
                    <a:pt x="68" y="21"/>
                    <a:pt x="68" y="21"/>
                    <a:pt x="68" y="21"/>
                  </a:cubicBezTo>
                  <a:cubicBezTo>
                    <a:pt x="68" y="18"/>
                    <a:pt x="66" y="16"/>
                    <a:pt x="63" y="16"/>
                  </a:cubicBezTo>
                  <a:cubicBezTo>
                    <a:pt x="60" y="16"/>
                    <a:pt x="59" y="18"/>
                    <a:pt x="59" y="21"/>
                  </a:cubicBezTo>
                  <a:cubicBezTo>
                    <a:pt x="59" y="40"/>
                    <a:pt x="59" y="40"/>
                    <a:pt x="59" y="40"/>
                  </a:cubicBezTo>
                  <a:cubicBezTo>
                    <a:pt x="58" y="39"/>
                    <a:pt x="56" y="37"/>
                    <a:pt x="54" y="36"/>
                  </a:cubicBezTo>
                  <a:cubicBezTo>
                    <a:pt x="54" y="6"/>
                    <a:pt x="54" y="6"/>
                    <a:pt x="54" y="6"/>
                  </a:cubicBezTo>
                  <a:cubicBezTo>
                    <a:pt x="54" y="2"/>
                    <a:pt x="52" y="0"/>
                    <a:pt x="49" y="0"/>
                  </a:cubicBezTo>
                  <a:cubicBezTo>
                    <a:pt x="47" y="0"/>
                    <a:pt x="44" y="2"/>
                    <a:pt x="44" y="6"/>
                  </a:cubicBezTo>
                  <a:cubicBezTo>
                    <a:pt x="44" y="33"/>
                    <a:pt x="44" y="33"/>
                    <a:pt x="44" y="33"/>
                  </a:cubicBezTo>
                  <a:cubicBezTo>
                    <a:pt x="44" y="33"/>
                    <a:pt x="43" y="33"/>
                    <a:pt x="42" y="33"/>
                  </a:cubicBezTo>
                  <a:cubicBezTo>
                    <a:pt x="41" y="33"/>
                    <a:pt x="41" y="33"/>
                    <a:pt x="40" y="33"/>
                  </a:cubicBezTo>
                  <a:cubicBezTo>
                    <a:pt x="40" y="6"/>
                    <a:pt x="40" y="6"/>
                    <a:pt x="40" y="6"/>
                  </a:cubicBezTo>
                  <a:cubicBezTo>
                    <a:pt x="40" y="2"/>
                    <a:pt x="38" y="0"/>
                    <a:pt x="36" y="0"/>
                  </a:cubicBezTo>
                  <a:cubicBezTo>
                    <a:pt x="33" y="0"/>
                    <a:pt x="31" y="2"/>
                    <a:pt x="31" y="5"/>
                  </a:cubicBezTo>
                  <a:cubicBezTo>
                    <a:pt x="31" y="35"/>
                    <a:pt x="31" y="35"/>
                    <a:pt x="31" y="35"/>
                  </a:cubicBezTo>
                  <a:cubicBezTo>
                    <a:pt x="30" y="36"/>
                    <a:pt x="28" y="38"/>
                    <a:pt x="26" y="38"/>
                  </a:cubicBezTo>
                  <a:cubicBezTo>
                    <a:pt x="26" y="19"/>
                    <a:pt x="26" y="19"/>
                    <a:pt x="26" y="19"/>
                  </a:cubicBezTo>
                  <a:cubicBezTo>
                    <a:pt x="26" y="15"/>
                    <a:pt x="25" y="13"/>
                    <a:pt x="22" y="13"/>
                  </a:cubicBezTo>
                  <a:cubicBezTo>
                    <a:pt x="19" y="13"/>
                    <a:pt x="18" y="15"/>
                    <a:pt x="18" y="19"/>
                  </a:cubicBezTo>
                  <a:cubicBezTo>
                    <a:pt x="18" y="53"/>
                    <a:pt x="18" y="53"/>
                    <a:pt x="18" y="53"/>
                  </a:cubicBezTo>
                  <a:cubicBezTo>
                    <a:pt x="12" y="47"/>
                    <a:pt x="12" y="47"/>
                    <a:pt x="12" y="47"/>
                  </a:cubicBezTo>
                  <a:cubicBezTo>
                    <a:pt x="9" y="44"/>
                    <a:pt x="5" y="44"/>
                    <a:pt x="2" y="47"/>
                  </a:cubicBezTo>
                  <a:cubicBezTo>
                    <a:pt x="0" y="49"/>
                    <a:pt x="0" y="53"/>
                    <a:pt x="2" y="56"/>
                  </a:cubicBezTo>
                  <a:cubicBezTo>
                    <a:pt x="22" y="75"/>
                    <a:pt x="22" y="75"/>
                    <a:pt x="22" y="75"/>
                  </a:cubicBezTo>
                  <a:cubicBezTo>
                    <a:pt x="23" y="76"/>
                    <a:pt x="23" y="76"/>
                    <a:pt x="23" y="76"/>
                  </a:cubicBezTo>
                  <a:cubicBezTo>
                    <a:pt x="28" y="81"/>
                    <a:pt x="34" y="84"/>
                    <a:pt x="42" y="84"/>
                  </a:cubicBezTo>
                  <a:cubicBezTo>
                    <a:pt x="56" y="84"/>
                    <a:pt x="68" y="72"/>
                    <a:pt x="68" y="59"/>
                  </a:cubicBezTo>
                  <a:cubicBezTo>
                    <a:pt x="68" y="58"/>
                    <a:pt x="68" y="57"/>
                    <a:pt x="67"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nvGrpSpPr>
          <p:cNvPr id="112" name="组合 111"/>
          <p:cNvGrpSpPr/>
          <p:nvPr/>
        </p:nvGrpSpPr>
        <p:grpSpPr>
          <a:xfrm>
            <a:off x="7046871" y="4863221"/>
            <a:ext cx="672504" cy="671057"/>
            <a:chOff x="7046871" y="4863221"/>
            <a:chExt cx="672504" cy="671057"/>
          </a:xfrm>
        </p:grpSpPr>
        <p:sp>
          <p:nvSpPr>
            <p:cNvPr id="113" name="Oval 16"/>
            <p:cNvSpPr>
              <a:spLocks noChangeArrowheads="1"/>
            </p:cNvSpPr>
            <p:nvPr/>
          </p:nvSpPr>
          <p:spPr bwMode="auto">
            <a:xfrm>
              <a:off x="7046871" y="4863221"/>
              <a:ext cx="672504"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grpSp>
          <p:nvGrpSpPr>
            <p:cNvPr id="114" name="Group 42"/>
            <p:cNvGrpSpPr/>
            <p:nvPr/>
          </p:nvGrpSpPr>
          <p:grpSpPr bwMode="auto">
            <a:xfrm>
              <a:off x="7246809" y="5100567"/>
              <a:ext cx="252808" cy="208256"/>
              <a:chOff x="3448" y="2446"/>
              <a:chExt cx="153" cy="126"/>
            </a:xfrm>
          </p:grpSpPr>
          <p:sp>
            <p:nvSpPr>
              <p:cNvPr id="115" name="Freeform 28"/>
              <p:cNvSpPr/>
              <p:nvPr/>
            </p:nvSpPr>
            <p:spPr bwMode="auto">
              <a:xfrm>
                <a:off x="3525" y="2522"/>
                <a:ext cx="22" cy="50"/>
              </a:xfrm>
              <a:custGeom>
                <a:avLst/>
                <a:gdLst>
                  <a:gd name="T0" fmla="*/ 0 w 22"/>
                  <a:gd name="T1" fmla="*/ 12 h 50"/>
                  <a:gd name="T2" fmla="*/ 0 w 22"/>
                  <a:gd name="T3" fmla="*/ 50 h 50"/>
                  <a:gd name="T4" fmla="*/ 22 w 22"/>
                  <a:gd name="T5" fmla="*/ 50 h 50"/>
                  <a:gd name="T6" fmla="*/ 22 w 22"/>
                  <a:gd name="T7" fmla="*/ 0 h 50"/>
                  <a:gd name="T8" fmla="*/ 4 w 22"/>
                  <a:gd name="T9" fmla="*/ 16 h 50"/>
                  <a:gd name="T10" fmla="*/ 0 w 22"/>
                  <a:gd name="T11" fmla="*/ 12 h 50"/>
                </a:gdLst>
                <a:ahLst/>
                <a:cxnLst>
                  <a:cxn ang="0">
                    <a:pos x="T0" y="T1"/>
                  </a:cxn>
                  <a:cxn ang="0">
                    <a:pos x="T2" y="T3"/>
                  </a:cxn>
                  <a:cxn ang="0">
                    <a:pos x="T4" y="T5"/>
                  </a:cxn>
                  <a:cxn ang="0">
                    <a:pos x="T6" y="T7"/>
                  </a:cxn>
                  <a:cxn ang="0">
                    <a:pos x="T8" y="T9"/>
                  </a:cxn>
                  <a:cxn ang="0">
                    <a:pos x="T10" y="T11"/>
                  </a:cxn>
                </a:cxnLst>
                <a:rect l="0" t="0" r="r" b="b"/>
                <a:pathLst>
                  <a:path w="22" h="50">
                    <a:moveTo>
                      <a:pt x="0" y="12"/>
                    </a:moveTo>
                    <a:lnTo>
                      <a:pt x="0" y="50"/>
                    </a:lnTo>
                    <a:lnTo>
                      <a:pt x="22" y="50"/>
                    </a:lnTo>
                    <a:lnTo>
                      <a:pt x="22" y="0"/>
                    </a:lnTo>
                    <a:lnTo>
                      <a:pt x="4" y="16"/>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16" name="Freeform 29"/>
              <p:cNvSpPr/>
              <p:nvPr/>
            </p:nvSpPr>
            <p:spPr bwMode="auto">
              <a:xfrm>
                <a:off x="3486" y="2510"/>
                <a:ext cx="23" cy="62"/>
              </a:xfrm>
              <a:custGeom>
                <a:avLst/>
                <a:gdLst>
                  <a:gd name="T0" fmla="*/ 0 w 23"/>
                  <a:gd name="T1" fmla="*/ 10 h 62"/>
                  <a:gd name="T2" fmla="*/ 0 w 23"/>
                  <a:gd name="T3" fmla="*/ 62 h 62"/>
                  <a:gd name="T4" fmla="*/ 23 w 23"/>
                  <a:gd name="T5" fmla="*/ 62 h 62"/>
                  <a:gd name="T6" fmla="*/ 23 w 23"/>
                  <a:gd name="T7" fmla="*/ 10 h 62"/>
                  <a:gd name="T8" fmla="*/ 12 w 23"/>
                  <a:gd name="T9" fmla="*/ 0 h 62"/>
                  <a:gd name="T10" fmla="*/ 0 w 23"/>
                  <a:gd name="T11" fmla="*/ 10 h 62"/>
                </a:gdLst>
                <a:ahLst/>
                <a:cxnLst>
                  <a:cxn ang="0">
                    <a:pos x="T0" y="T1"/>
                  </a:cxn>
                  <a:cxn ang="0">
                    <a:pos x="T2" y="T3"/>
                  </a:cxn>
                  <a:cxn ang="0">
                    <a:pos x="T4" y="T5"/>
                  </a:cxn>
                  <a:cxn ang="0">
                    <a:pos x="T6" y="T7"/>
                  </a:cxn>
                  <a:cxn ang="0">
                    <a:pos x="T8" y="T9"/>
                  </a:cxn>
                  <a:cxn ang="0">
                    <a:pos x="T10" y="T11"/>
                  </a:cxn>
                </a:cxnLst>
                <a:rect l="0" t="0" r="r" b="b"/>
                <a:pathLst>
                  <a:path w="23" h="62">
                    <a:moveTo>
                      <a:pt x="0" y="10"/>
                    </a:moveTo>
                    <a:lnTo>
                      <a:pt x="0" y="62"/>
                    </a:lnTo>
                    <a:lnTo>
                      <a:pt x="23" y="62"/>
                    </a:lnTo>
                    <a:lnTo>
                      <a:pt x="23" y="10"/>
                    </a:lnTo>
                    <a:lnTo>
                      <a:pt x="12"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17" name="Freeform 30"/>
              <p:cNvSpPr/>
              <p:nvPr/>
            </p:nvSpPr>
            <p:spPr bwMode="auto">
              <a:xfrm>
                <a:off x="3448" y="2534"/>
                <a:ext cx="22" cy="38"/>
              </a:xfrm>
              <a:custGeom>
                <a:avLst/>
                <a:gdLst>
                  <a:gd name="T0" fmla="*/ 0 w 22"/>
                  <a:gd name="T1" fmla="*/ 38 h 38"/>
                  <a:gd name="T2" fmla="*/ 22 w 22"/>
                  <a:gd name="T3" fmla="*/ 38 h 38"/>
                  <a:gd name="T4" fmla="*/ 22 w 22"/>
                  <a:gd name="T5" fmla="*/ 0 h 38"/>
                  <a:gd name="T6" fmla="*/ 0 w 22"/>
                  <a:gd name="T7" fmla="*/ 18 h 38"/>
                  <a:gd name="T8" fmla="*/ 0 w 22"/>
                  <a:gd name="T9" fmla="*/ 38 h 38"/>
                </a:gdLst>
                <a:ahLst/>
                <a:cxnLst>
                  <a:cxn ang="0">
                    <a:pos x="T0" y="T1"/>
                  </a:cxn>
                  <a:cxn ang="0">
                    <a:pos x="T2" y="T3"/>
                  </a:cxn>
                  <a:cxn ang="0">
                    <a:pos x="T4" y="T5"/>
                  </a:cxn>
                  <a:cxn ang="0">
                    <a:pos x="T6" y="T7"/>
                  </a:cxn>
                  <a:cxn ang="0">
                    <a:pos x="T8" y="T9"/>
                  </a:cxn>
                </a:cxnLst>
                <a:rect l="0" t="0" r="r" b="b"/>
                <a:pathLst>
                  <a:path w="22" h="38">
                    <a:moveTo>
                      <a:pt x="0" y="38"/>
                    </a:moveTo>
                    <a:lnTo>
                      <a:pt x="22" y="38"/>
                    </a:lnTo>
                    <a:lnTo>
                      <a:pt x="22" y="0"/>
                    </a:lnTo>
                    <a:lnTo>
                      <a:pt x="0" y="1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18" name="Freeform 31"/>
              <p:cNvSpPr/>
              <p:nvPr/>
            </p:nvSpPr>
            <p:spPr bwMode="auto">
              <a:xfrm>
                <a:off x="3563" y="2488"/>
                <a:ext cx="24" cy="84"/>
              </a:xfrm>
              <a:custGeom>
                <a:avLst/>
                <a:gdLst>
                  <a:gd name="T0" fmla="*/ 0 w 24"/>
                  <a:gd name="T1" fmla="*/ 84 h 84"/>
                  <a:gd name="T2" fmla="*/ 24 w 24"/>
                  <a:gd name="T3" fmla="*/ 84 h 84"/>
                  <a:gd name="T4" fmla="*/ 24 w 24"/>
                  <a:gd name="T5" fmla="*/ 0 h 84"/>
                  <a:gd name="T6" fmla="*/ 0 w 24"/>
                  <a:gd name="T7" fmla="*/ 20 h 84"/>
                  <a:gd name="T8" fmla="*/ 0 w 24"/>
                  <a:gd name="T9" fmla="*/ 84 h 84"/>
                </a:gdLst>
                <a:ahLst/>
                <a:cxnLst>
                  <a:cxn ang="0">
                    <a:pos x="T0" y="T1"/>
                  </a:cxn>
                  <a:cxn ang="0">
                    <a:pos x="T2" y="T3"/>
                  </a:cxn>
                  <a:cxn ang="0">
                    <a:pos x="T4" y="T5"/>
                  </a:cxn>
                  <a:cxn ang="0">
                    <a:pos x="T6" y="T7"/>
                  </a:cxn>
                  <a:cxn ang="0">
                    <a:pos x="T8" y="T9"/>
                  </a:cxn>
                </a:cxnLst>
                <a:rect l="0" t="0" r="r" b="b"/>
                <a:pathLst>
                  <a:path w="24" h="84">
                    <a:moveTo>
                      <a:pt x="0" y="84"/>
                    </a:moveTo>
                    <a:lnTo>
                      <a:pt x="24" y="84"/>
                    </a:lnTo>
                    <a:lnTo>
                      <a:pt x="24" y="0"/>
                    </a:lnTo>
                    <a:lnTo>
                      <a:pt x="0" y="20"/>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19" name="Freeform 32"/>
              <p:cNvSpPr/>
              <p:nvPr/>
            </p:nvSpPr>
            <p:spPr bwMode="auto">
              <a:xfrm>
                <a:off x="3448" y="2446"/>
                <a:ext cx="153" cy="92"/>
              </a:xfrm>
              <a:custGeom>
                <a:avLst/>
                <a:gdLst>
                  <a:gd name="T0" fmla="*/ 109 w 153"/>
                  <a:gd name="T1" fmla="*/ 0 h 92"/>
                  <a:gd name="T2" fmla="*/ 129 w 153"/>
                  <a:gd name="T3" fmla="*/ 18 h 92"/>
                  <a:gd name="T4" fmla="*/ 81 w 153"/>
                  <a:gd name="T5" fmla="*/ 60 h 92"/>
                  <a:gd name="T6" fmla="*/ 50 w 153"/>
                  <a:gd name="T7" fmla="*/ 32 h 92"/>
                  <a:gd name="T8" fmla="*/ 0 w 153"/>
                  <a:gd name="T9" fmla="*/ 74 h 92"/>
                  <a:gd name="T10" fmla="*/ 0 w 153"/>
                  <a:gd name="T11" fmla="*/ 92 h 92"/>
                  <a:gd name="T12" fmla="*/ 50 w 153"/>
                  <a:gd name="T13" fmla="*/ 50 h 92"/>
                  <a:gd name="T14" fmla="*/ 81 w 153"/>
                  <a:gd name="T15" fmla="*/ 78 h 92"/>
                  <a:gd name="T16" fmla="*/ 139 w 153"/>
                  <a:gd name="T17" fmla="*/ 28 h 92"/>
                  <a:gd name="T18" fmla="*/ 153 w 153"/>
                  <a:gd name="T19" fmla="*/ 44 h 92"/>
                  <a:gd name="T20" fmla="*/ 153 w 153"/>
                  <a:gd name="T21" fmla="*/ 0 h 92"/>
                  <a:gd name="T22" fmla="*/ 109 w 153"/>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92">
                    <a:moveTo>
                      <a:pt x="109" y="0"/>
                    </a:moveTo>
                    <a:lnTo>
                      <a:pt x="129" y="18"/>
                    </a:lnTo>
                    <a:lnTo>
                      <a:pt x="81" y="60"/>
                    </a:lnTo>
                    <a:lnTo>
                      <a:pt x="50" y="32"/>
                    </a:lnTo>
                    <a:lnTo>
                      <a:pt x="0" y="74"/>
                    </a:lnTo>
                    <a:lnTo>
                      <a:pt x="0" y="92"/>
                    </a:lnTo>
                    <a:lnTo>
                      <a:pt x="50" y="50"/>
                    </a:lnTo>
                    <a:lnTo>
                      <a:pt x="81" y="78"/>
                    </a:lnTo>
                    <a:lnTo>
                      <a:pt x="139" y="28"/>
                    </a:lnTo>
                    <a:lnTo>
                      <a:pt x="153" y="44"/>
                    </a:lnTo>
                    <a:lnTo>
                      <a:pt x="153"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grpSp>
        <p:nvGrpSpPr>
          <p:cNvPr id="120" name="组合 119"/>
          <p:cNvGrpSpPr/>
          <p:nvPr/>
        </p:nvGrpSpPr>
        <p:grpSpPr>
          <a:xfrm>
            <a:off x="4442738" y="4863221"/>
            <a:ext cx="670853" cy="671057"/>
            <a:chOff x="4442738" y="4863221"/>
            <a:chExt cx="670853" cy="671057"/>
          </a:xfrm>
        </p:grpSpPr>
        <p:sp>
          <p:nvSpPr>
            <p:cNvPr id="121" name="Oval 15"/>
            <p:cNvSpPr>
              <a:spLocks noChangeArrowheads="1"/>
            </p:cNvSpPr>
            <p:nvPr/>
          </p:nvSpPr>
          <p:spPr bwMode="auto">
            <a:xfrm>
              <a:off x="4442738" y="4863221"/>
              <a:ext cx="670853"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grpSp>
          <p:nvGrpSpPr>
            <p:cNvPr id="122" name="Group 43"/>
            <p:cNvGrpSpPr/>
            <p:nvPr/>
          </p:nvGrpSpPr>
          <p:grpSpPr bwMode="auto">
            <a:xfrm>
              <a:off x="4604992" y="5058409"/>
              <a:ext cx="370125" cy="322305"/>
              <a:chOff x="2125" y="2446"/>
              <a:chExt cx="179" cy="156"/>
            </a:xfrm>
          </p:grpSpPr>
          <p:sp>
            <p:nvSpPr>
              <p:cNvPr id="123" name="Freeform 33"/>
              <p:cNvSpPr>
                <a:spLocks noEditPoints="1"/>
              </p:cNvSpPr>
              <p:nvPr/>
            </p:nvSpPr>
            <p:spPr bwMode="auto">
              <a:xfrm>
                <a:off x="2125" y="2446"/>
                <a:ext cx="124" cy="124"/>
              </a:xfrm>
              <a:custGeom>
                <a:avLst/>
                <a:gdLst>
                  <a:gd name="T0" fmla="*/ 52 w 62"/>
                  <a:gd name="T1" fmla="*/ 42 h 62"/>
                  <a:gd name="T2" fmla="*/ 61 w 62"/>
                  <a:gd name="T3" fmla="*/ 43 h 62"/>
                  <a:gd name="T4" fmla="*/ 62 w 62"/>
                  <a:gd name="T5" fmla="*/ 24 h 62"/>
                  <a:gd name="T6" fmla="*/ 54 w 62"/>
                  <a:gd name="T7" fmla="*/ 24 h 62"/>
                  <a:gd name="T8" fmla="*/ 52 w 62"/>
                  <a:gd name="T9" fmla="*/ 20 h 62"/>
                  <a:gd name="T10" fmla="*/ 51 w 62"/>
                  <a:gd name="T11" fmla="*/ 18 h 62"/>
                  <a:gd name="T12" fmla="*/ 56 w 62"/>
                  <a:gd name="T13" fmla="*/ 12 h 62"/>
                  <a:gd name="T14" fmla="*/ 40 w 62"/>
                  <a:gd name="T15" fmla="*/ 2 h 62"/>
                  <a:gd name="T16" fmla="*/ 36 w 62"/>
                  <a:gd name="T17" fmla="*/ 8 h 62"/>
                  <a:gd name="T18" fmla="*/ 29 w 62"/>
                  <a:gd name="T19" fmla="*/ 7 h 62"/>
                  <a:gd name="T20" fmla="*/ 26 w 62"/>
                  <a:gd name="T21" fmla="*/ 0 h 62"/>
                  <a:gd name="T22" fmla="*/ 9 w 62"/>
                  <a:gd name="T23" fmla="*/ 9 h 62"/>
                  <a:gd name="T24" fmla="*/ 12 w 62"/>
                  <a:gd name="T25" fmla="*/ 15 h 62"/>
                  <a:gd name="T26" fmla="*/ 9 w 62"/>
                  <a:gd name="T27" fmla="*/ 21 h 62"/>
                  <a:gd name="T28" fmla="*/ 1 w 62"/>
                  <a:gd name="T29" fmla="*/ 20 h 62"/>
                  <a:gd name="T30" fmla="*/ 0 w 62"/>
                  <a:gd name="T31" fmla="*/ 39 h 62"/>
                  <a:gd name="T32" fmla="*/ 8 w 62"/>
                  <a:gd name="T33" fmla="*/ 39 h 62"/>
                  <a:gd name="T34" fmla="*/ 9 w 62"/>
                  <a:gd name="T35" fmla="*/ 42 h 62"/>
                  <a:gd name="T36" fmla="*/ 11 w 62"/>
                  <a:gd name="T37" fmla="*/ 45 h 62"/>
                  <a:gd name="T38" fmla="*/ 6 w 62"/>
                  <a:gd name="T39" fmla="*/ 51 h 62"/>
                  <a:gd name="T40" fmla="*/ 22 w 62"/>
                  <a:gd name="T41" fmla="*/ 61 h 62"/>
                  <a:gd name="T42" fmla="*/ 26 w 62"/>
                  <a:gd name="T43" fmla="*/ 55 h 62"/>
                  <a:gd name="T44" fmla="*/ 32 w 62"/>
                  <a:gd name="T45" fmla="*/ 55 h 62"/>
                  <a:gd name="T46" fmla="*/ 36 w 62"/>
                  <a:gd name="T47" fmla="*/ 62 h 62"/>
                  <a:gd name="T48" fmla="*/ 53 w 62"/>
                  <a:gd name="T49" fmla="*/ 54 h 62"/>
                  <a:gd name="T50" fmla="*/ 49 w 62"/>
                  <a:gd name="T51" fmla="*/ 47 h 62"/>
                  <a:gd name="T52" fmla="*/ 52 w 62"/>
                  <a:gd name="T53" fmla="*/ 42 h 62"/>
                  <a:gd name="T54" fmla="*/ 35 w 62"/>
                  <a:gd name="T55" fmla="*/ 40 h 62"/>
                  <a:gd name="T56" fmla="*/ 22 w 62"/>
                  <a:gd name="T57" fmla="*/ 36 h 62"/>
                  <a:gd name="T58" fmla="*/ 26 w 62"/>
                  <a:gd name="T59" fmla="*/ 22 h 62"/>
                  <a:gd name="T60" fmla="*/ 40 w 62"/>
                  <a:gd name="T61" fmla="*/ 27 h 62"/>
                  <a:gd name="T62" fmla="*/ 35 w 62"/>
                  <a:gd name="T63"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62">
                    <a:moveTo>
                      <a:pt x="52" y="42"/>
                    </a:moveTo>
                    <a:cubicBezTo>
                      <a:pt x="61" y="43"/>
                      <a:pt x="61" y="43"/>
                      <a:pt x="61" y="43"/>
                    </a:cubicBezTo>
                    <a:cubicBezTo>
                      <a:pt x="62" y="24"/>
                      <a:pt x="62" y="24"/>
                      <a:pt x="62" y="24"/>
                    </a:cubicBezTo>
                    <a:cubicBezTo>
                      <a:pt x="54" y="24"/>
                      <a:pt x="54" y="24"/>
                      <a:pt x="54" y="24"/>
                    </a:cubicBezTo>
                    <a:cubicBezTo>
                      <a:pt x="53" y="23"/>
                      <a:pt x="53" y="21"/>
                      <a:pt x="52" y="20"/>
                    </a:cubicBezTo>
                    <a:cubicBezTo>
                      <a:pt x="52" y="20"/>
                      <a:pt x="52" y="19"/>
                      <a:pt x="51" y="18"/>
                    </a:cubicBezTo>
                    <a:cubicBezTo>
                      <a:pt x="56" y="12"/>
                      <a:pt x="56" y="12"/>
                      <a:pt x="56" y="12"/>
                    </a:cubicBezTo>
                    <a:cubicBezTo>
                      <a:pt x="40" y="2"/>
                      <a:pt x="40" y="2"/>
                      <a:pt x="40" y="2"/>
                    </a:cubicBezTo>
                    <a:cubicBezTo>
                      <a:pt x="36" y="8"/>
                      <a:pt x="36" y="8"/>
                      <a:pt x="36" y="8"/>
                    </a:cubicBezTo>
                    <a:cubicBezTo>
                      <a:pt x="34" y="7"/>
                      <a:pt x="32" y="7"/>
                      <a:pt x="29" y="7"/>
                    </a:cubicBezTo>
                    <a:cubicBezTo>
                      <a:pt x="26" y="0"/>
                      <a:pt x="26" y="0"/>
                      <a:pt x="26" y="0"/>
                    </a:cubicBezTo>
                    <a:cubicBezTo>
                      <a:pt x="9" y="9"/>
                      <a:pt x="9" y="9"/>
                      <a:pt x="9" y="9"/>
                    </a:cubicBezTo>
                    <a:cubicBezTo>
                      <a:pt x="12" y="15"/>
                      <a:pt x="12" y="15"/>
                      <a:pt x="12" y="15"/>
                    </a:cubicBezTo>
                    <a:cubicBezTo>
                      <a:pt x="11" y="17"/>
                      <a:pt x="10" y="19"/>
                      <a:pt x="9" y="21"/>
                    </a:cubicBezTo>
                    <a:cubicBezTo>
                      <a:pt x="1" y="20"/>
                      <a:pt x="1" y="20"/>
                      <a:pt x="1" y="20"/>
                    </a:cubicBezTo>
                    <a:cubicBezTo>
                      <a:pt x="0" y="39"/>
                      <a:pt x="0" y="39"/>
                      <a:pt x="0" y="39"/>
                    </a:cubicBezTo>
                    <a:cubicBezTo>
                      <a:pt x="8" y="39"/>
                      <a:pt x="8" y="39"/>
                      <a:pt x="8" y="39"/>
                    </a:cubicBezTo>
                    <a:cubicBezTo>
                      <a:pt x="8" y="40"/>
                      <a:pt x="8" y="41"/>
                      <a:pt x="9" y="42"/>
                    </a:cubicBezTo>
                    <a:cubicBezTo>
                      <a:pt x="9" y="43"/>
                      <a:pt x="10" y="44"/>
                      <a:pt x="11" y="45"/>
                    </a:cubicBezTo>
                    <a:cubicBezTo>
                      <a:pt x="6" y="51"/>
                      <a:pt x="6" y="51"/>
                      <a:pt x="6" y="51"/>
                    </a:cubicBezTo>
                    <a:cubicBezTo>
                      <a:pt x="22" y="61"/>
                      <a:pt x="22" y="61"/>
                      <a:pt x="22" y="61"/>
                    </a:cubicBezTo>
                    <a:cubicBezTo>
                      <a:pt x="26" y="55"/>
                      <a:pt x="26" y="55"/>
                      <a:pt x="26" y="55"/>
                    </a:cubicBezTo>
                    <a:cubicBezTo>
                      <a:pt x="28" y="55"/>
                      <a:pt x="30" y="55"/>
                      <a:pt x="32" y="55"/>
                    </a:cubicBezTo>
                    <a:cubicBezTo>
                      <a:pt x="36" y="62"/>
                      <a:pt x="36" y="62"/>
                      <a:pt x="36" y="62"/>
                    </a:cubicBezTo>
                    <a:cubicBezTo>
                      <a:pt x="53" y="54"/>
                      <a:pt x="53" y="54"/>
                      <a:pt x="53" y="54"/>
                    </a:cubicBezTo>
                    <a:cubicBezTo>
                      <a:pt x="49" y="47"/>
                      <a:pt x="49" y="47"/>
                      <a:pt x="49" y="47"/>
                    </a:cubicBezTo>
                    <a:cubicBezTo>
                      <a:pt x="50" y="45"/>
                      <a:pt x="51" y="44"/>
                      <a:pt x="52" y="42"/>
                    </a:cubicBezTo>
                    <a:close/>
                    <a:moveTo>
                      <a:pt x="35" y="40"/>
                    </a:moveTo>
                    <a:cubicBezTo>
                      <a:pt x="30" y="42"/>
                      <a:pt x="24" y="40"/>
                      <a:pt x="22" y="36"/>
                    </a:cubicBezTo>
                    <a:cubicBezTo>
                      <a:pt x="19" y="31"/>
                      <a:pt x="21" y="25"/>
                      <a:pt x="26" y="22"/>
                    </a:cubicBezTo>
                    <a:cubicBezTo>
                      <a:pt x="31" y="20"/>
                      <a:pt x="37" y="22"/>
                      <a:pt x="40" y="27"/>
                    </a:cubicBezTo>
                    <a:cubicBezTo>
                      <a:pt x="42" y="32"/>
                      <a:pt x="40" y="37"/>
                      <a:pt x="35"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24" name="Freeform 34"/>
              <p:cNvSpPr>
                <a:spLocks noEditPoints="1"/>
              </p:cNvSpPr>
              <p:nvPr/>
            </p:nvSpPr>
            <p:spPr bwMode="auto">
              <a:xfrm>
                <a:off x="2239" y="2540"/>
                <a:ext cx="65" cy="62"/>
              </a:xfrm>
              <a:custGeom>
                <a:avLst/>
                <a:gdLst>
                  <a:gd name="T0" fmla="*/ 29 w 33"/>
                  <a:gd name="T1" fmla="*/ 16 h 31"/>
                  <a:gd name="T2" fmla="*/ 33 w 33"/>
                  <a:gd name="T3" fmla="*/ 14 h 31"/>
                  <a:gd name="T4" fmla="*/ 29 w 33"/>
                  <a:gd name="T5" fmla="*/ 5 h 31"/>
                  <a:gd name="T6" fmla="*/ 26 w 33"/>
                  <a:gd name="T7" fmla="*/ 7 h 31"/>
                  <a:gd name="T8" fmla="*/ 24 w 33"/>
                  <a:gd name="T9" fmla="*/ 6 h 31"/>
                  <a:gd name="T10" fmla="*/ 23 w 33"/>
                  <a:gd name="T11" fmla="*/ 5 h 31"/>
                  <a:gd name="T12" fmla="*/ 24 w 33"/>
                  <a:gd name="T13" fmla="*/ 1 h 31"/>
                  <a:gd name="T14" fmla="*/ 14 w 33"/>
                  <a:gd name="T15" fmla="*/ 0 h 31"/>
                  <a:gd name="T16" fmla="*/ 14 w 33"/>
                  <a:gd name="T17" fmla="*/ 4 h 31"/>
                  <a:gd name="T18" fmla="*/ 11 w 33"/>
                  <a:gd name="T19" fmla="*/ 5 h 31"/>
                  <a:gd name="T20" fmla="*/ 7 w 33"/>
                  <a:gd name="T21" fmla="*/ 2 h 31"/>
                  <a:gd name="T22" fmla="*/ 2 w 33"/>
                  <a:gd name="T23" fmla="*/ 10 h 31"/>
                  <a:gd name="T24" fmla="*/ 5 w 33"/>
                  <a:gd name="T25" fmla="*/ 12 h 31"/>
                  <a:gd name="T26" fmla="*/ 4 w 33"/>
                  <a:gd name="T27" fmla="*/ 15 h 31"/>
                  <a:gd name="T28" fmla="*/ 0 w 33"/>
                  <a:gd name="T29" fmla="*/ 17 h 31"/>
                  <a:gd name="T30" fmla="*/ 4 w 33"/>
                  <a:gd name="T31" fmla="*/ 26 h 31"/>
                  <a:gd name="T32" fmla="*/ 8 w 33"/>
                  <a:gd name="T33" fmla="*/ 24 h 31"/>
                  <a:gd name="T34" fmla="*/ 9 w 33"/>
                  <a:gd name="T35" fmla="*/ 25 h 31"/>
                  <a:gd name="T36" fmla="*/ 10 w 33"/>
                  <a:gd name="T37" fmla="*/ 26 h 31"/>
                  <a:gd name="T38" fmla="*/ 10 w 33"/>
                  <a:gd name="T39" fmla="*/ 30 h 31"/>
                  <a:gd name="T40" fmla="*/ 19 w 33"/>
                  <a:gd name="T41" fmla="*/ 31 h 31"/>
                  <a:gd name="T42" fmla="*/ 20 w 33"/>
                  <a:gd name="T43" fmla="*/ 27 h 31"/>
                  <a:gd name="T44" fmla="*/ 23 w 33"/>
                  <a:gd name="T45" fmla="*/ 26 h 31"/>
                  <a:gd name="T46" fmla="*/ 26 w 33"/>
                  <a:gd name="T47" fmla="*/ 29 h 31"/>
                  <a:gd name="T48" fmla="*/ 32 w 33"/>
                  <a:gd name="T49" fmla="*/ 21 h 31"/>
                  <a:gd name="T50" fmla="*/ 29 w 33"/>
                  <a:gd name="T51" fmla="*/ 19 h 31"/>
                  <a:gd name="T52" fmla="*/ 29 w 33"/>
                  <a:gd name="T53" fmla="*/ 16 h 31"/>
                  <a:gd name="T54" fmla="*/ 21 w 33"/>
                  <a:gd name="T55" fmla="*/ 18 h 31"/>
                  <a:gd name="T56" fmla="*/ 13 w 33"/>
                  <a:gd name="T57" fmla="*/ 19 h 31"/>
                  <a:gd name="T58" fmla="*/ 12 w 33"/>
                  <a:gd name="T59" fmla="*/ 12 h 31"/>
                  <a:gd name="T60" fmla="*/ 20 w 33"/>
                  <a:gd name="T61" fmla="*/ 11 h 31"/>
                  <a:gd name="T62" fmla="*/ 21 w 33"/>
                  <a:gd name="T6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1">
                    <a:moveTo>
                      <a:pt x="29" y="16"/>
                    </a:moveTo>
                    <a:cubicBezTo>
                      <a:pt x="33" y="14"/>
                      <a:pt x="33" y="14"/>
                      <a:pt x="33" y="14"/>
                    </a:cubicBezTo>
                    <a:cubicBezTo>
                      <a:pt x="29" y="5"/>
                      <a:pt x="29" y="5"/>
                      <a:pt x="29" y="5"/>
                    </a:cubicBezTo>
                    <a:cubicBezTo>
                      <a:pt x="26" y="7"/>
                      <a:pt x="26" y="7"/>
                      <a:pt x="26" y="7"/>
                    </a:cubicBezTo>
                    <a:cubicBezTo>
                      <a:pt x="25" y="6"/>
                      <a:pt x="25" y="6"/>
                      <a:pt x="24" y="6"/>
                    </a:cubicBezTo>
                    <a:cubicBezTo>
                      <a:pt x="24" y="5"/>
                      <a:pt x="23" y="5"/>
                      <a:pt x="23" y="5"/>
                    </a:cubicBezTo>
                    <a:cubicBezTo>
                      <a:pt x="24" y="1"/>
                      <a:pt x="24" y="1"/>
                      <a:pt x="24" y="1"/>
                    </a:cubicBezTo>
                    <a:cubicBezTo>
                      <a:pt x="14" y="0"/>
                      <a:pt x="14" y="0"/>
                      <a:pt x="14" y="0"/>
                    </a:cubicBezTo>
                    <a:cubicBezTo>
                      <a:pt x="14" y="4"/>
                      <a:pt x="14" y="4"/>
                      <a:pt x="14" y="4"/>
                    </a:cubicBezTo>
                    <a:cubicBezTo>
                      <a:pt x="13" y="4"/>
                      <a:pt x="12" y="4"/>
                      <a:pt x="11" y="5"/>
                    </a:cubicBezTo>
                    <a:cubicBezTo>
                      <a:pt x="7" y="2"/>
                      <a:pt x="7" y="2"/>
                      <a:pt x="7" y="2"/>
                    </a:cubicBezTo>
                    <a:cubicBezTo>
                      <a:pt x="2" y="10"/>
                      <a:pt x="2" y="10"/>
                      <a:pt x="2" y="10"/>
                    </a:cubicBezTo>
                    <a:cubicBezTo>
                      <a:pt x="5" y="12"/>
                      <a:pt x="5" y="12"/>
                      <a:pt x="5" y="12"/>
                    </a:cubicBezTo>
                    <a:cubicBezTo>
                      <a:pt x="4" y="13"/>
                      <a:pt x="4" y="14"/>
                      <a:pt x="4" y="15"/>
                    </a:cubicBezTo>
                    <a:cubicBezTo>
                      <a:pt x="0" y="17"/>
                      <a:pt x="0" y="17"/>
                      <a:pt x="0" y="17"/>
                    </a:cubicBezTo>
                    <a:cubicBezTo>
                      <a:pt x="4" y="26"/>
                      <a:pt x="4" y="26"/>
                      <a:pt x="4" y="26"/>
                    </a:cubicBezTo>
                    <a:cubicBezTo>
                      <a:pt x="8" y="24"/>
                      <a:pt x="8" y="24"/>
                      <a:pt x="8" y="24"/>
                    </a:cubicBezTo>
                    <a:cubicBezTo>
                      <a:pt x="8" y="24"/>
                      <a:pt x="9" y="25"/>
                      <a:pt x="9" y="25"/>
                    </a:cubicBezTo>
                    <a:cubicBezTo>
                      <a:pt x="10" y="25"/>
                      <a:pt x="10" y="26"/>
                      <a:pt x="10" y="26"/>
                    </a:cubicBezTo>
                    <a:cubicBezTo>
                      <a:pt x="10" y="30"/>
                      <a:pt x="10" y="30"/>
                      <a:pt x="10" y="30"/>
                    </a:cubicBezTo>
                    <a:cubicBezTo>
                      <a:pt x="19" y="31"/>
                      <a:pt x="19" y="31"/>
                      <a:pt x="19" y="31"/>
                    </a:cubicBezTo>
                    <a:cubicBezTo>
                      <a:pt x="20" y="27"/>
                      <a:pt x="20" y="27"/>
                      <a:pt x="20" y="27"/>
                    </a:cubicBezTo>
                    <a:cubicBezTo>
                      <a:pt x="21" y="27"/>
                      <a:pt x="22" y="26"/>
                      <a:pt x="23" y="26"/>
                    </a:cubicBezTo>
                    <a:cubicBezTo>
                      <a:pt x="26" y="29"/>
                      <a:pt x="26" y="29"/>
                      <a:pt x="26" y="29"/>
                    </a:cubicBezTo>
                    <a:cubicBezTo>
                      <a:pt x="32" y="21"/>
                      <a:pt x="32" y="21"/>
                      <a:pt x="32" y="21"/>
                    </a:cubicBezTo>
                    <a:cubicBezTo>
                      <a:pt x="29" y="19"/>
                      <a:pt x="29" y="19"/>
                      <a:pt x="29" y="19"/>
                    </a:cubicBezTo>
                    <a:cubicBezTo>
                      <a:pt x="29" y="18"/>
                      <a:pt x="29" y="17"/>
                      <a:pt x="29" y="16"/>
                    </a:cubicBezTo>
                    <a:close/>
                    <a:moveTo>
                      <a:pt x="21" y="18"/>
                    </a:moveTo>
                    <a:cubicBezTo>
                      <a:pt x="19" y="21"/>
                      <a:pt x="16" y="21"/>
                      <a:pt x="13" y="19"/>
                    </a:cubicBezTo>
                    <a:cubicBezTo>
                      <a:pt x="11" y="18"/>
                      <a:pt x="11" y="15"/>
                      <a:pt x="12" y="12"/>
                    </a:cubicBezTo>
                    <a:cubicBezTo>
                      <a:pt x="14" y="10"/>
                      <a:pt x="17" y="10"/>
                      <a:pt x="20" y="11"/>
                    </a:cubicBezTo>
                    <a:cubicBezTo>
                      <a:pt x="22" y="13"/>
                      <a:pt x="22" y="16"/>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grpSp>
        <p:nvGrpSpPr>
          <p:cNvPr id="125" name="组合 124"/>
          <p:cNvGrpSpPr/>
          <p:nvPr/>
        </p:nvGrpSpPr>
        <p:grpSpPr>
          <a:xfrm>
            <a:off x="7623383" y="3600481"/>
            <a:ext cx="670853" cy="671057"/>
            <a:chOff x="7623383" y="3600481"/>
            <a:chExt cx="670853" cy="671057"/>
          </a:xfrm>
        </p:grpSpPr>
        <p:sp>
          <p:nvSpPr>
            <p:cNvPr id="126" name="Oval 13"/>
            <p:cNvSpPr>
              <a:spLocks noChangeArrowheads="1"/>
            </p:cNvSpPr>
            <p:nvPr/>
          </p:nvSpPr>
          <p:spPr bwMode="auto">
            <a:xfrm>
              <a:off x="7623383" y="3600481"/>
              <a:ext cx="670853" cy="671057"/>
            </a:xfrm>
            <a:prstGeom prst="ellipse">
              <a:avLst/>
            </a:prstGeom>
            <a:solidFill>
              <a:srgbClr val="B02434"/>
            </a:solidFill>
            <a:ln>
              <a:noFill/>
            </a:ln>
            <a:effectLst>
              <a:outerShdw blurRad="63500" algn="ctr" rotWithShape="0">
                <a:prstClr val="black">
                  <a:alpha val="40000"/>
                </a:prstClr>
              </a:outerShdw>
            </a:effectLst>
          </p:spPr>
          <p:txBody>
            <a:bodyPr/>
            <a:lstStyle/>
            <a:p>
              <a:endParaRPr lang="zh-CN" altLang="en-US" sz="2400" dirty="0">
                <a:solidFill>
                  <a:prstClr val="black"/>
                </a:solidFill>
                <a:latin typeface="inpin heiti" charset="-122"/>
                <a:ea typeface="inpin heiti" charset="-122"/>
              </a:endParaRPr>
            </a:p>
          </p:txBody>
        </p:sp>
        <p:grpSp>
          <p:nvGrpSpPr>
            <p:cNvPr id="127" name="Group 41"/>
            <p:cNvGrpSpPr/>
            <p:nvPr/>
          </p:nvGrpSpPr>
          <p:grpSpPr bwMode="auto">
            <a:xfrm>
              <a:off x="7896019" y="3807088"/>
              <a:ext cx="125579" cy="257845"/>
              <a:chOff x="3782" y="1791"/>
              <a:chExt cx="76" cy="156"/>
            </a:xfrm>
          </p:grpSpPr>
          <p:sp>
            <p:nvSpPr>
              <p:cNvPr id="128" name="Freeform 35"/>
              <p:cNvSpPr/>
              <p:nvPr/>
            </p:nvSpPr>
            <p:spPr bwMode="auto">
              <a:xfrm>
                <a:off x="3798" y="1791"/>
                <a:ext cx="44" cy="102"/>
              </a:xfrm>
              <a:custGeom>
                <a:avLst/>
                <a:gdLst>
                  <a:gd name="T0" fmla="*/ 22 w 22"/>
                  <a:gd name="T1" fmla="*/ 10 h 51"/>
                  <a:gd name="T2" fmla="*/ 11 w 22"/>
                  <a:gd name="T3" fmla="*/ 0 h 51"/>
                  <a:gd name="T4" fmla="*/ 11 w 22"/>
                  <a:gd name="T5" fmla="*/ 0 h 51"/>
                  <a:gd name="T6" fmla="*/ 0 w 22"/>
                  <a:gd name="T7" fmla="*/ 10 h 51"/>
                  <a:gd name="T8" fmla="*/ 0 w 22"/>
                  <a:gd name="T9" fmla="*/ 40 h 51"/>
                  <a:gd name="T10" fmla="*/ 11 w 22"/>
                  <a:gd name="T11" fmla="*/ 51 h 51"/>
                  <a:gd name="T12" fmla="*/ 11 w 22"/>
                  <a:gd name="T13" fmla="*/ 51 h 51"/>
                  <a:gd name="T14" fmla="*/ 22 w 22"/>
                  <a:gd name="T15" fmla="*/ 40 h 51"/>
                  <a:gd name="T16" fmla="*/ 22 w 22"/>
                  <a:gd name="T1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2" y="10"/>
                    </a:moveTo>
                    <a:cubicBezTo>
                      <a:pt x="22" y="4"/>
                      <a:pt x="17" y="0"/>
                      <a:pt x="11" y="0"/>
                    </a:cubicBezTo>
                    <a:cubicBezTo>
                      <a:pt x="11" y="0"/>
                      <a:pt x="11" y="0"/>
                      <a:pt x="11" y="0"/>
                    </a:cubicBezTo>
                    <a:cubicBezTo>
                      <a:pt x="5" y="0"/>
                      <a:pt x="0" y="4"/>
                      <a:pt x="0" y="10"/>
                    </a:cubicBezTo>
                    <a:cubicBezTo>
                      <a:pt x="0" y="40"/>
                      <a:pt x="0" y="40"/>
                      <a:pt x="0" y="40"/>
                    </a:cubicBezTo>
                    <a:cubicBezTo>
                      <a:pt x="0" y="46"/>
                      <a:pt x="5" y="51"/>
                      <a:pt x="11" y="51"/>
                    </a:cubicBezTo>
                    <a:cubicBezTo>
                      <a:pt x="11" y="51"/>
                      <a:pt x="11" y="51"/>
                      <a:pt x="11" y="51"/>
                    </a:cubicBezTo>
                    <a:cubicBezTo>
                      <a:pt x="17" y="51"/>
                      <a:pt x="22" y="46"/>
                      <a:pt x="22" y="40"/>
                    </a:cubicBez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29" name="Freeform 36"/>
              <p:cNvSpPr/>
              <p:nvPr/>
            </p:nvSpPr>
            <p:spPr bwMode="auto">
              <a:xfrm>
                <a:off x="3782" y="1871"/>
                <a:ext cx="76" cy="76"/>
              </a:xfrm>
              <a:custGeom>
                <a:avLst/>
                <a:gdLst>
                  <a:gd name="T0" fmla="*/ 38 w 38"/>
                  <a:gd name="T1" fmla="*/ 0 h 38"/>
                  <a:gd name="T2" fmla="*/ 38 w 38"/>
                  <a:gd name="T3" fmla="*/ 0 h 38"/>
                  <a:gd name="T4" fmla="*/ 34 w 38"/>
                  <a:gd name="T5" fmla="*/ 0 h 38"/>
                  <a:gd name="T6" fmla="*/ 34 w 38"/>
                  <a:gd name="T7" fmla="*/ 0 h 38"/>
                  <a:gd name="T8" fmla="*/ 19 w 38"/>
                  <a:gd name="T9" fmla="*/ 15 h 38"/>
                  <a:gd name="T10" fmla="*/ 4 w 38"/>
                  <a:gd name="T11" fmla="*/ 0 h 38"/>
                  <a:gd name="T12" fmla="*/ 4 w 38"/>
                  <a:gd name="T13" fmla="*/ 0 h 38"/>
                  <a:gd name="T14" fmla="*/ 0 w 38"/>
                  <a:gd name="T15" fmla="*/ 0 h 38"/>
                  <a:gd name="T16" fmla="*/ 0 w 38"/>
                  <a:gd name="T17" fmla="*/ 0 h 38"/>
                  <a:gd name="T18" fmla="*/ 17 w 38"/>
                  <a:gd name="T19" fmla="*/ 19 h 38"/>
                  <a:gd name="T20" fmla="*/ 17 w 38"/>
                  <a:gd name="T21" fmla="*/ 32 h 38"/>
                  <a:gd name="T22" fmla="*/ 7 w 38"/>
                  <a:gd name="T23" fmla="*/ 38 h 38"/>
                  <a:gd name="T24" fmla="*/ 30 w 38"/>
                  <a:gd name="T25" fmla="*/ 38 h 38"/>
                  <a:gd name="T26" fmla="*/ 21 w 38"/>
                  <a:gd name="T27" fmla="*/ 32 h 38"/>
                  <a:gd name="T28" fmla="*/ 21 w 38"/>
                  <a:gd name="T29" fmla="*/ 19 h 38"/>
                  <a:gd name="T30" fmla="*/ 38 w 38"/>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8">
                    <a:moveTo>
                      <a:pt x="38" y="0"/>
                    </a:moveTo>
                    <a:cubicBezTo>
                      <a:pt x="38" y="0"/>
                      <a:pt x="38" y="0"/>
                      <a:pt x="38" y="0"/>
                    </a:cubicBezTo>
                    <a:cubicBezTo>
                      <a:pt x="34" y="0"/>
                      <a:pt x="34" y="0"/>
                      <a:pt x="34" y="0"/>
                    </a:cubicBezTo>
                    <a:cubicBezTo>
                      <a:pt x="34" y="0"/>
                      <a:pt x="34" y="0"/>
                      <a:pt x="34" y="0"/>
                    </a:cubicBezTo>
                    <a:cubicBezTo>
                      <a:pt x="34" y="9"/>
                      <a:pt x="27" y="15"/>
                      <a:pt x="19" y="15"/>
                    </a:cubicBezTo>
                    <a:cubicBezTo>
                      <a:pt x="11" y="15"/>
                      <a:pt x="4" y="9"/>
                      <a:pt x="4" y="0"/>
                    </a:cubicBezTo>
                    <a:cubicBezTo>
                      <a:pt x="4" y="0"/>
                      <a:pt x="4" y="0"/>
                      <a:pt x="4" y="0"/>
                    </a:cubicBezTo>
                    <a:cubicBezTo>
                      <a:pt x="0" y="0"/>
                      <a:pt x="0" y="0"/>
                      <a:pt x="0" y="0"/>
                    </a:cubicBezTo>
                    <a:cubicBezTo>
                      <a:pt x="0" y="0"/>
                      <a:pt x="0" y="0"/>
                      <a:pt x="0" y="0"/>
                    </a:cubicBezTo>
                    <a:cubicBezTo>
                      <a:pt x="0" y="10"/>
                      <a:pt x="7" y="18"/>
                      <a:pt x="17" y="19"/>
                    </a:cubicBezTo>
                    <a:cubicBezTo>
                      <a:pt x="17" y="32"/>
                      <a:pt x="17" y="32"/>
                      <a:pt x="17" y="32"/>
                    </a:cubicBezTo>
                    <a:cubicBezTo>
                      <a:pt x="11" y="32"/>
                      <a:pt x="7" y="35"/>
                      <a:pt x="7" y="38"/>
                    </a:cubicBezTo>
                    <a:cubicBezTo>
                      <a:pt x="30" y="38"/>
                      <a:pt x="30" y="38"/>
                      <a:pt x="30" y="38"/>
                    </a:cubicBezTo>
                    <a:cubicBezTo>
                      <a:pt x="30" y="35"/>
                      <a:pt x="26" y="32"/>
                      <a:pt x="21" y="32"/>
                    </a:cubicBezTo>
                    <a:cubicBezTo>
                      <a:pt x="21" y="19"/>
                      <a:pt x="21" y="19"/>
                      <a:pt x="21" y="19"/>
                    </a:cubicBezTo>
                    <a:cubicBezTo>
                      <a:pt x="31" y="18"/>
                      <a:pt x="38" y="1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grpSp>
        <p:nvGrpSpPr>
          <p:cNvPr id="130" name="组合 129"/>
          <p:cNvGrpSpPr/>
          <p:nvPr/>
        </p:nvGrpSpPr>
        <p:grpSpPr>
          <a:xfrm>
            <a:off x="4847167" y="2705937"/>
            <a:ext cx="2497667" cy="4147831"/>
            <a:chOff x="4847167" y="2705937"/>
            <a:chExt cx="2497667" cy="4147831"/>
          </a:xfrm>
        </p:grpSpPr>
        <p:grpSp>
          <p:nvGrpSpPr>
            <p:cNvPr id="131" name="Group 48"/>
            <p:cNvGrpSpPr/>
            <p:nvPr/>
          </p:nvGrpSpPr>
          <p:grpSpPr bwMode="auto">
            <a:xfrm>
              <a:off x="5400276" y="3380513"/>
              <a:ext cx="1397800" cy="1149280"/>
              <a:chOff x="2508" y="1534"/>
              <a:chExt cx="747" cy="614"/>
            </a:xfrm>
            <a:solidFill>
              <a:schemeClr val="bg1">
                <a:lumMod val="85000"/>
              </a:schemeClr>
            </a:solidFill>
          </p:grpSpPr>
          <p:sp>
            <p:nvSpPr>
              <p:cNvPr id="136" name="Freeform 37"/>
              <p:cNvSpPr/>
              <p:nvPr/>
            </p:nvSpPr>
            <p:spPr bwMode="auto">
              <a:xfrm>
                <a:off x="2669" y="1670"/>
                <a:ext cx="424" cy="478"/>
              </a:xfrm>
              <a:custGeom>
                <a:avLst/>
                <a:gdLst>
                  <a:gd name="T0" fmla="*/ 213 w 213"/>
                  <a:gd name="T1" fmla="*/ 106 h 240"/>
                  <a:gd name="T2" fmla="*/ 205 w 213"/>
                  <a:gd name="T3" fmla="*/ 88 h 240"/>
                  <a:gd name="T4" fmla="*/ 125 w 213"/>
                  <a:gd name="T5" fmla="*/ 10 h 240"/>
                  <a:gd name="T6" fmla="*/ 88 w 213"/>
                  <a:gd name="T7" fmla="*/ 10 h 240"/>
                  <a:gd name="T8" fmla="*/ 8 w 213"/>
                  <a:gd name="T9" fmla="*/ 88 h 240"/>
                  <a:gd name="T10" fmla="*/ 0 w 213"/>
                  <a:gd name="T11" fmla="*/ 106 h 240"/>
                  <a:gd name="T12" fmla="*/ 0 w 213"/>
                  <a:gd name="T13" fmla="*/ 106 h 240"/>
                  <a:gd name="T14" fmla="*/ 0 w 213"/>
                  <a:gd name="T15" fmla="*/ 208 h 240"/>
                  <a:gd name="T16" fmla="*/ 33 w 213"/>
                  <a:gd name="T17" fmla="*/ 240 h 240"/>
                  <a:gd name="T18" fmla="*/ 62 w 213"/>
                  <a:gd name="T19" fmla="*/ 240 h 240"/>
                  <a:gd name="T20" fmla="*/ 62 w 213"/>
                  <a:gd name="T21" fmla="*/ 165 h 240"/>
                  <a:gd name="T22" fmla="*/ 96 w 213"/>
                  <a:gd name="T23" fmla="*/ 132 h 240"/>
                  <a:gd name="T24" fmla="*/ 119 w 213"/>
                  <a:gd name="T25" fmla="*/ 132 h 240"/>
                  <a:gd name="T26" fmla="*/ 153 w 213"/>
                  <a:gd name="T27" fmla="*/ 165 h 240"/>
                  <a:gd name="T28" fmla="*/ 153 w 213"/>
                  <a:gd name="T29" fmla="*/ 240 h 240"/>
                  <a:gd name="T30" fmla="*/ 180 w 213"/>
                  <a:gd name="T31" fmla="*/ 240 h 240"/>
                  <a:gd name="T32" fmla="*/ 213 w 213"/>
                  <a:gd name="T33" fmla="*/ 208 h 240"/>
                  <a:gd name="T34" fmla="*/ 213 w 213"/>
                  <a:gd name="T35" fmla="*/ 1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240">
                    <a:moveTo>
                      <a:pt x="213" y="106"/>
                    </a:moveTo>
                    <a:cubicBezTo>
                      <a:pt x="213" y="99"/>
                      <a:pt x="210" y="93"/>
                      <a:pt x="205" y="88"/>
                    </a:cubicBezTo>
                    <a:cubicBezTo>
                      <a:pt x="125" y="10"/>
                      <a:pt x="125" y="10"/>
                      <a:pt x="125" y="10"/>
                    </a:cubicBezTo>
                    <a:cubicBezTo>
                      <a:pt x="115" y="0"/>
                      <a:pt x="98" y="0"/>
                      <a:pt x="88" y="10"/>
                    </a:cubicBezTo>
                    <a:cubicBezTo>
                      <a:pt x="8" y="88"/>
                      <a:pt x="8" y="88"/>
                      <a:pt x="8" y="88"/>
                    </a:cubicBezTo>
                    <a:cubicBezTo>
                      <a:pt x="3" y="93"/>
                      <a:pt x="0" y="99"/>
                      <a:pt x="0" y="106"/>
                    </a:cubicBezTo>
                    <a:cubicBezTo>
                      <a:pt x="0" y="106"/>
                      <a:pt x="0" y="106"/>
                      <a:pt x="0" y="106"/>
                    </a:cubicBezTo>
                    <a:cubicBezTo>
                      <a:pt x="0" y="208"/>
                      <a:pt x="0" y="208"/>
                      <a:pt x="0" y="208"/>
                    </a:cubicBezTo>
                    <a:cubicBezTo>
                      <a:pt x="0" y="226"/>
                      <a:pt x="15" y="240"/>
                      <a:pt x="33" y="240"/>
                    </a:cubicBezTo>
                    <a:cubicBezTo>
                      <a:pt x="62" y="240"/>
                      <a:pt x="62" y="240"/>
                      <a:pt x="62" y="240"/>
                    </a:cubicBezTo>
                    <a:cubicBezTo>
                      <a:pt x="62" y="165"/>
                      <a:pt x="62" y="165"/>
                      <a:pt x="62" y="165"/>
                    </a:cubicBezTo>
                    <a:cubicBezTo>
                      <a:pt x="62" y="147"/>
                      <a:pt x="77" y="132"/>
                      <a:pt x="96" y="132"/>
                    </a:cubicBezTo>
                    <a:cubicBezTo>
                      <a:pt x="119" y="132"/>
                      <a:pt x="119" y="132"/>
                      <a:pt x="119" y="132"/>
                    </a:cubicBezTo>
                    <a:cubicBezTo>
                      <a:pt x="138" y="132"/>
                      <a:pt x="153" y="147"/>
                      <a:pt x="153" y="165"/>
                    </a:cubicBezTo>
                    <a:cubicBezTo>
                      <a:pt x="153" y="240"/>
                      <a:pt x="153" y="240"/>
                      <a:pt x="153" y="240"/>
                    </a:cubicBezTo>
                    <a:cubicBezTo>
                      <a:pt x="180" y="240"/>
                      <a:pt x="180" y="240"/>
                      <a:pt x="180" y="240"/>
                    </a:cubicBezTo>
                    <a:cubicBezTo>
                      <a:pt x="198" y="240"/>
                      <a:pt x="213" y="226"/>
                      <a:pt x="213" y="208"/>
                    </a:cubicBezTo>
                    <a:cubicBezTo>
                      <a:pt x="213" y="106"/>
                      <a:pt x="213" y="106"/>
                      <a:pt x="213"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37" name="Freeform 38"/>
              <p:cNvSpPr/>
              <p:nvPr/>
            </p:nvSpPr>
            <p:spPr bwMode="auto">
              <a:xfrm>
                <a:off x="2508" y="1534"/>
                <a:ext cx="747" cy="339"/>
              </a:xfrm>
              <a:custGeom>
                <a:avLst/>
                <a:gdLst>
                  <a:gd name="T0" fmla="*/ 345 w 375"/>
                  <a:gd name="T1" fmla="*/ 141 h 170"/>
                  <a:gd name="T2" fmla="*/ 216 w 375"/>
                  <a:gd name="T3" fmla="*/ 15 h 170"/>
                  <a:gd name="T4" fmla="*/ 203 w 375"/>
                  <a:gd name="T5" fmla="*/ 7 h 170"/>
                  <a:gd name="T6" fmla="*/ 187 w 375"/>
                  <a:gd name="T7" fmla="*/ 4 h 170"/>
                  <a:gd name="T8" fmla="*/ 172 w 375"/>
                  <a:gd name="T9" fmla="*/ 7 h 170"/>
                  <a:gd name="T10" fmla="*/ 158 w 375"/>
                  <a:gd name="T11" fmla="*/ 15 h 170"/>
                  <a:gd name="T12" fmla="*/ 133 w 375"/>
                  <a:gd name="T13" fmla="*/ 40 h 170"/>
                  <a:gd name="T14" fmla="*/ 133 w 375"/>
                  <a:gd name="T15" fmla="*/ 9 h 170"/>
                  <a:gd name="T16" fmla="*/ 124 w 375"/>
                  <a:gd name="T17" fmla="*/ 0 h 170"/>
                  <a:gd name="T18" fmla="*/ 107 w 375"/>
                  <a:gd name="T19" fmla="*/ 0 h 170"/>
                  <a:gd name="T20" fmla="*/ 97 w 375"/>
                  <a:gd name="T21" fmla="*/ 9 h 170"/>
                  <a:gd name="T22" fmla="*/ 97 w 375"/>
                  <a:gd name="T23" fmla="*/ 71 h 170"/>
                  <a:gd name="T24" fmla="*/ 98 w 375"/>
                  <a:gd name="T25" fmla="*/ 74 h 170"/>
                  <a:gd name="T26" fmla="*/ 27 w 375"/>
                  <a:gd name="T27" fmla="*/ 143 h 170"/>
                  <a:gd name="T28" fmla="*/ 27 w 375"/>
                  <a:gd name="T29" fmla="*/ 143 h 170"/>
                  <a:gd name="T30" fmla="*/ 0 w 375"/>
                  <a:gd name="T31" fmla="*/ 170 h 170"/>
                  <a:gd name="T32" fmla="*/ 50 w 375"/>
                  <a:gd name="T33" fmla="*/ 170 h 170"/>
                  <a:gd name="T34" fmla="*/ 183 w 375"/>
                  <a:gd name="T35" fmla="*/ 40 h 170"/>
                  <a:gd name="T36" fmla="*/ 185 w 375"/>
                  <a:gd name="T37" fmla="*/ 38 h 170"/>
                  <a:gd name="T38" fmla="*/ 187 w 375"/>
                  <a:gd name="T39" fmla="*/ 38 h 170"/>
                  <a:gd name="T40" fmla="*/ 190 w 375"/>
                  <a:gd name="T41" fmla="*/ 38 h 170"/>
                  <a:gd name="T42" fmla="*/ 192 w 375"/>
                  <a:gd name="T43" fmla="*/ 40 h 170"/>
                  <a:gd name="T44" fmla="*/ 320 w 375"/>
                  <a:gd name="T45" fmla="*/ 165 h 170"/>
                  <a:gd name="T46" fmla="*/ 325 w 375"/>
                  <a:gd name="T47" fmla="*/ 170 h 170"/>
                  <a:gd name="T48" fmla="*/ 375 w 375"/>
                  <a:gd name="T49" fmla="*/ 170 h 170"/>
                  <a:gd name="T50" fmla="*/ 345 w 375"/>
                  <a:gd name="T51" fmla="*/ 1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170">
                    <a:moveTo>
                      <a:pt x="345" y="141"/>
                    </a:moveTo>
                    <a:cubicBezTo>
                      <a:pt x="216" y="15"/>
                      <a:pt x="216" y="15"/>
                      <a:pt x="216" y="15"/>
                    </a:cubicBezTo>
                    <a:cubicBezTo>
                      <a:pt x="212" y="11"/>
                      <a:pt x="208" y="8"/>
                      <a:pt x="203" y="7"/>
                    </a:cubicBezTo>
                    <a:cubicBezTo>
                      <a:pt x="198" y="5"/>
                      <a:pt x="193" y="4"/>
                      <a:pt x="187" y="4"/>
                    </a:cubicBezTo>
                    <a:cubicBezTo>
                      <a:pt x="182" y="4"/>
                      <a:pt x="177" y="5"/>
                      <a:pt x="172" y="7"/>
                    </a:cubicBezTo>
                    <a:cubicBezTo>
                      <a:pt x="167" y="8"/>
                      <a:pt x="162" y="11"/>
                      <a:pt x="158" y="15"/>
                    </a:cubicBezTo>
                    <a:cubicBezTo>
                      <a:pt x="133" y="40"/>
                      <a:pt x="133" y="40"/>
                      <a:pt x="133" y="40"/>
                    </a:cubicBezTo>
                    <a:cubicBezTo>
                      <a:pt x="133" y="9"/>
                      <a:pt x="133" y="9"/>
                      <a:pt x="133" y="9"/>
                    </a:cubicBezTo>
                    <a:cubicBezTo>
                      <a:pt x="133" y="4"/>
                      <a:pt x="129" y="0"/>
                      <a:pt x="124" y="0"/>
                    </a:cubicBezTo>
                    <a:cubicBezTo>
                      <a:pt x="107" y="0"/>
                      <a:pt x="107" y="0"/>
                      <a:pt x="107" y="0"/>
                    </a:cubicBezTo>
                    <a:cubicBezTo>
                      <a:pt x="102" y="0"/>
                      <a:pt x="97" y="4"/>
                      <a:pt x="97" y="9"/>
                    </a:cubicBezTo>
                    <a:cubicBezTo>
                      <a:pt x="97" y="71"/>
                      <a:pt x="97" y="71"/>
                      <a:pt x="97" y="71"/>
                    </a:cubicBezTo>
                    <a:cubicBezTo>
                      <a:pt x="97" y="72"/>
                      <a:pt x="98" y="73"/>
                      <a:pt x="98" y="74"/>
                    </a:cubicBezTo>
                    <a:cubicBezTo>
                      <a:pt x="27" y="143"/>
                      <a:pt x="27" y="143"/>
                      <a:pt x="27" y="143"/>
                    </a:cubicBezTo>
                    <a:cubicBezTo>
                      <a:pt x="27" y="143"/>
                      <a:pt x="27" y="143"/>
                      <a:pt x="27" y="143"/>
                    </a:cubicBezTo>
                    <a:cubicBezTo>
                      <a:pt x="0" y="170"/>
                      <a:pt x="0" y="170"/>
                      <a:pt x="0" y="170"/>
                    </a:cubicBezTo>
                    <a:cubicBezTo>
                      <a:pt x="50" y="170"/>
                      <a:pt x="50" y="170"/>
                      <a:pt x="50" y="170"/>
                    </a:cubicBezTo>
                    <a:cubicBezTo>
                      <a:pt x="183" y="40"/>
                      <a:pt x="183" y="40"/>
                      <a:pt x="183" y="40"/>
                    </a:cubicBezTo>
                    <a:cubicBezTo>
                      <a:pt x="184" y="39"/>
                      <a:pt x="184" y="39"/>
                      <a:pt x="185" y="38"/>
                    </a:cubicBezTo>
                    <a:cubicBezTo>
                      <a:pt x="186" y="38"/>
                      <a:pt x="187" y="38"/>
                      <a:pt x="187" y="38"/>
                    </a:cubicBezTo>
                    <a:cubicBezTo>
                      <a:pt x="188" y="38"/>
                      <a:pt x="189" y="38"/>
                      <a:pt x="190" y="38"/>
                    </a:cubicBezTo>
                    <a:cubicBezTo>
                      <a:pt x="190" y="39"/>
                      <a:pt x="191" y="39"/>
                      <a:pt x="192" y="40"/>
                    </a:cubicBezTo>
                    <a:cubicBezTo>
                      <a:pt x="320" y="165"/>
                      <a:pt x="320" y="165"/>
                      <a:pt x="320" y="165"/>
                    </a:cubicBezTo>
                    <a:cubicBezTo>
                      <a:pt x="325" y="170"/>
                      <a:pt x="325" y="170"/>
                      <a:pt x="325" y="170"/>
                    </a:cubicBezTo>
                    <a:cubicBezTo>
                      <a:pt x="375" y="170"/>
                      <a:pt x="375" y="170"/>
                      <a:pt x="375" y="170"/>
                    </a:cubicBezTo>
                    <a:lnTo>
                      <a:pt x="345"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grpSp>
        <p:grpSp>
          <p:nvGrpSpPr>
            <p:cNvPr id="132" name="Group 39"/>
            <p:cNvGrpSpPr/>
            <p:nvPr/>
          </p:nvGrpSpPr>
          <p:grpSpPr bwMode="auto">
            <a:xfrm>
              <a:off x="4847167" y="2705937"/>
              <a:ext cx="2497667" cy="4147831"/>
              <a:chOff x="2290" y="1278"/>
              <a:chExt cx="1180" cy="1959"/>
            </a:xfrm>
            <a:solidFill>
              <a:schemeClr val="bg1">
                <a:lumMod val="85000"/>
              </a:schemeClr>
            </a:solidFill>
          </p:grpSpPr>
          <p:sp>
            <p:nvSpPr>
              <p:cNvPr id="133" name="Freeform 8"/>
              <p:cNvSpPr>
                <a:spLocks noEditPoints="1"/>
              </p:cNvSpPr>
              <p:nvPr/>
            </p:nvSpPr>
            <p:spPr bwMode="auto">
              <a:xfrm>
                <a:off x="2290" y="1278"/>
                <a:ext cx="1180" cy="1180"/>
              </a:xfrm>
              <a:custGeom>
                <a:avLst/>
                <a:gdLst>
                  <a:gd name="T0" fmla="*/ 296 w 592"/>
                  <a:gd name="T1" fmla="*/ 0 h 593"/>
                  <a:gd name="T2" fmla="*/ 0 w 592"/>
                  <a:gd name="T3" fmla="*/ 297 h 593"/>
                  <a:gd name="T4" fmla="*/ 296 w 592"/>
                  <a:gd name="T5" fmla="*/ 593 h 593"/>
                  <a:gd name="T6" fmla="*/ 592 w 592"/>
                  <a:gd name="T7" fmla="*/ 297 h 593"/>
                  <a:gd name="T8" fmla="*/ 296 w 592"/>
                  <a:gd name="T9" fmla="*/ 0 h 593"/>
                  <a:gd name="T10" fmla="*/ 296 w 592"/>
                  <a:gd name="T11" fmla="*/ 561 h 593"/>
                  <a:gd name="T12" fmla="*/ 32 w 592"/>
                  <a:gd name="T13" fmla="*/ 297 h 593"/>
                  <a:gd name="T14" fmla="*/ 296 w 592"/>
                  <a:gd name="T15" fmla="*/ 32 h 593"/>
                  <a:gd name="T16" fmla="*/ 560 w 592"/>
                  <a:gd name="T17" fmla="*/ 297 h 593"/>
                  <a:gd name="T18" fmla="*/ 296 w 592"/>
                  <a:gd name="T19" fmla="*/ 5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593">
                    <a:moveTo>
                      <a:pt x="296" y="0"/>
                    </a:moveTo>
                    <a:cubicBezTo>
                      <a:pt x="132" y="0"/>
                      <a:pt x="0" y="133"/>
                      <a:pt x="0" y="297"/>
                    </a:cubicBezTo>
                    <a:cubicBezTo>
                      <a:pt x="0" y="460"/>
                      <a:pt x="132" y="593"/>
                      <a:pt x="296" y="593"/>
                    </a:cubicBezTo>
                    <a:cubicBezTo>
                      <a:pt x="460" y="593"/>
                      <a:pt x="592" y="460"/>
                      <a:pt x="592" y="297"/>
                    </a:cubicBezTo>
                    <a:cubicBezTo>
                      <a:pt x="592" y="133"/>
                      <a:pt x="460" y="0"/>
                      <a:pt x="296" y="0"/>
                    </a:cubicBezTo>
                    <a:close/>
                    <a:moveTo>
                      <a:pt x="296" y="561"/>
                    </a:moveTo>
                    <a:cubicBezTo>
                      <a:pt x="150" y="561"/>
                      <a:pt x="32" y="443"/>
                      <a:pt x="32" y="297"/>
                    </a:cubicBezTo>
                    <a:cubicBezTo>
                      <a:pt x="32" y="151"/>
                      <a:pt x="150" y="32"/>
                      <a:pt x="296" y="32"/>
                    </a:cubicBezTo>
                    <a:cubicBezTo>
                      <a:pt x="442" y="32"/>
                      <a:pt x="560" y="151"/>
                      <a:pt x="560" y="297"/>
                    </a:cubicBezTo>
                    <a:cubicBezTo>
                      <a:pt x="560" y="443"/>
                      <a:pt x="442" y="561"/>
                      <a:pt x="296" y="5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prstClr val="black"/>
                  </a:solidFill>
                  <a:latin typeface="inpin heiti" charset="-122"/>
                  <a:ea typeface="inpin heiti" charset="-122"/>
                </a:endParaRPr>
              </a:p>
            </p:txBody>
          </p:sp>
          <p:sp>
            <p:nvSpPr>
              <p:cNvPr id="134" name="Rectangle 9"/>
              <p:cNvSpPr>
                <a:spLocks noChangeArrowheads="1"/>
              </p:cNvSpPr>
              <p:nvPr/>
            </p:nvSpPr>
            <p:spPr bwMode="auto">
              <a:xfrm>
                <a:off x="2794" y="2435"/>
                <a:ext cx="17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prstClr val="black"/>
                  </a:solidFill>
                  <a:latin typeface="inpin heiti" charset="-122"/>
                  <a:ea typeface="inpin heiti" charset="-122"/>
                </a:endParaRPr>
              </a:p>
            </p:txBody>
          </p:sp>
          <p:sp>
            <p:nvSpPr>
              <p:cNvPr id="135" name="Rectangle 10"/>
              <p:cNvSpPr>
                <a:spLocks noChangeArrowheads="1"/>
              </p:cNvSpPr>
              <p:nvPr/>
            </p:nvSpPr>
            <p:spPr bwMode="auto">
              <a:xfrm>
                <a:off x="2727" y="2564"/>
                <a:ext cx="306" cy="6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prstClr val="black"/>
                  </a:solidFill>
                  <a:latin typeface="inpin heiti" charset="-122"/>
                  <a:ea typeface="inpin heiti" charset="-122"/>
                </a:endParaRPr>
              </a:p>
            </p:txBody>
          </p:sp>
        </p:grpSp>
      </p:grpSp>
      <p:grpSp>
        <p:nvGrpSpPr>
          <p:cNvPr id="138" name="组合 137"/>
          <p:cNvGrpSpPr/>
          <p:nvPr/>
        </p:nvGrpSpPr>
        <p:grpSpPr>
          <a:xfrm>
            <a:off x="8750934" y="2223501"/>
            <a:ext cx="3043670" cy="973914"/>
            <a:chOff x="4993099" y="1414231"/>
            <a:chExt cx="3043670" cy="973914"/>
          </a:xfrm>
        </p:grpSpPr>
        <p:sp>
          <p:nvSpPr>
            <p:cNvPr id="139" name="矩形 18"/>
            <p:cNvSpPr>
              <a:spLocks noChangeArrowheads="1"/>
            </p:cNvSpPr>
            <p:nvPr/>
          </p:nvSpPr>
          <p:spPr bwMode="auto">
            <a:xfrm>
              <a:off x="4993100" y="1414231"/>
              <a:ext cx="245169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sp>
          <p:nvSpPr>
            <p:cNvPr id="140" name="矩形 139"/>
            <p:cNvSpPr/>
            <p:nvPr/>
          </p:nvSpPr>
          <p:spPr bwMode="auto">
            <a:xfrm>
              <a:off x="4993099" y="1762974"/>
              <a:ext cx="3043670"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grpSp>
      <p:grpSp>
        <p:nvGrpSpPr>
          <p:cNvPr id="141" name="组合 140"/>
          <p:cNvGrpSpPr/>
          <p:nvPr/>
        </p:nvGrpSpPr>
        <p:grpSpPr>
          <a:xfrm>
            <a:off x="266139" y="2223501"/>
            <a:ext cx="3122283" cy="985551"/>
            <a:chOff x="5863032" y="1402594"/>
            <a:chExt cx="3122283" cy="985551"/>
          </a:xfrm>
        </p:grpSpPr>
        <p:sp>
          <p:nvSpPr>
            <p:cNvPr id="142" name="矩形 18"/>
            <p:cNvSpPr>
              <a:spLocks noChangeArrowheads="1"/>
            </p:cNvSpPr>
            <p:nvPr/>
          </p:nvSpPr>
          <p:spPr bwMode="auto">
            <a:xfrm>
              <a:off x="6483266" y="1402594"/>
              <a:ext cx="245169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sp>
          <p:nvSpPr>
            <p:cNvPr id="143" name="矩形 142"/>
            <p:cNvSpPr/>
            <p:nvPr/>
          </p:nvSpPr>
          <p:spPr bwMode="auto">
            <a:xfrm>
              <a:off x="5863032" y="1762974"/>
              <a:ext cx="3122283" cy="625171"/>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grpSp>
      <p:grpSp>
        <p:nvGrpSpPr>
          <p:cNvPr id="144" name="组合 143"/>
          <p:cNvGrpSpPr/>
          <p:nvPr/>
        </p:nvGrpSpPr>
        <p:grpSpPr>
          <a:xfrm>
            <a:off x="266139" y="4662677"/>
            <a:ext cx="3120893" cy="985551"/>
            <a:chOff x="5864422" y="1402594"/>
            <a:chExt cx="3120893" cy="985551"/>
          </a:xfrm>
        </p:grpSpPr>
        <p:sp>
          <p:nvSpPr>
            <p:cNvPr id="145" name="矩形 18"/>
            <p:cNvSpPr>
              <a:spLocks noChangeArrowheads="1"/>
            </p:cNvSpPr>
            <p:nvPr/>
          </p:nvSpPr>
          <p:spPr bwMode="auto">
            <a:xfrm>
              <a:off x="6483268" y="1402594"/>
              <a:ext cx="245169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sp>
          <p:nvSpPr>
            <p:cNvPr id="146" name="矩形 145"/>
            <p:cNvSpPr/>
            <p:nvPr/>
          </p:nvSpPr>
          <p:spPr bwMode="auto">
            <a:xfrm>
              <a:off x="5864422" y="1762974"/>
              <a:ext cx="3120893" cy="625171"/>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grpSp>
      <p:grpSp>
        <p:nvGrpSpPr>
          <p:cNvPr id="147" name="组合 146"/>
          <p:cNvGrpSpPr/>
          <p:nvPr/>
        </p:nvGrpSpPr>
        <p:grpSpPr>
          <a:xfrm>
            <a:off x="8744991" y="4662677"/>
            <a:ext cx="3176934" cy="973914"/>
            <a:chOff x="4993099" y="1414231"/>
            <a:chExt cx="3176934" cy="973914"/>
          </a:xfrm>
        </p:grpSpPr>
        <p:sp>
          <p:nvSpPr>
            <p:cNvPr id="148" name="矩形 18"/>
            <p:cNvSpPr>
              <a:spLocks noChangeArrowheads="1"/>
            </p:cNvSpPr>
            <p:nvPr/>
          </p:nvSpPr>
          <p:spPr bwMode="auto">
            <a:xfrm>
              <a:off x="4993099" y="1414231"/>
              <a:ext cx="245169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sp>
          <p:nvSpPr>
            <p:cNvPr id="149" name="矩形 148"/>
            <p:cNvSpPr/>
            <p:nvPr/>
          </p:nvSpPr>
          <p:spPr bwMode="auto">
            <a:xfrm>
              <a:off x="4993099" y="1762974"/>
              <a:ext cx="3176934"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grpSp>
    </p:spTree>
    <p:extLst>
      <p:ext uri="{BB962C8B-B14F-4D97-AF65-F5344CB8AC3E}">
        <p14:creationId xmlns:p14="http://schemas.microsoft.com/office/powerpoint/2010/main" val="54718661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42" presetClass="entr" presetSubtype="0" fill="hold" nodeType="after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500"/>
                                        <p:tgtEl>
                                          <p:spTgt spid="130"/>
                                        </p:tgtEl>
                                      </p:cBhvr>
                                    </p:animEffect>
                                    <p:anim calcmode="lin" valueType="num">
                                      <p:cBhvr>
                                        <p:cTn id="23" dur="500" fill="hold"/>
                                        <p:tgtEl>
                                          <p:spTgt spid="130"/>
                                        </p:tgtEl>
                                        <p:attrNameLst>
                                          <p:attrName>ppt_x</p:attrName>
                                        </p:attrNameLst>
                                      </p:cBhvr>
                                      <p:tavLst>
                                        <p:tav tm="0">
                                          <p:val>
                                            <p:strVal val="#ppt_x"/>
                                          </p:val>
                                        </p:tav>
                                        <p:tav tm="100000">
                                          <p:val>
                                            <p:strVal val="#ppt_x"/>
                                          </p:val>
                                        </p:tav>
                                      </p:tavLst>
                                    </p:anim>
                                    <p:anim calcmode="lin" valueType="num">
                                      <p:cBhvr>
                                        <p:cTn id="24" dur="500" fill="hold"/>
                                        <p:tgtEl>
                                          <p:spTgt spid="13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par>
                                <p:cTn id="28" presetID="22" presetClass="entr" presetSubtype="2" fill="hold" grpId="0" nodeType="withEffect">
                                  <p:stCondLst>
                                    <p:cond delay="250"/>
                                  </p:stCondLst>
                                  <p:childTnLst>
                                    <p:set>
                                      <p:cBhvr>
                                        <p:cTn id="29" dur="1" fill="hold">
                                          <p:stCondLst>
                                            <p:cond delay="0"/>
                                          </p:stCondLst>
                                        </p:cTn>
                                        <p:tgtEl>
                                          <p:spTgt spid="93"/>
                                        </p:tgtEl>
                                        <p:attrNameLst>
                                          <p:attrName>style.visibility</p:attrName>
                                        </p:attrNameLst>
                                      </p:cBhvr>
                                      <p:to>
                                        <p:strVal val="visible"/>
                                      </p:to>
                                    </p:set>
                                    <p:animEffect transition="in" filter="wipe(right)">
                                      <p:cBhvr>
                                        <p:cTn id="30" dur="500"/>
                                        <p:tgtEl>
                                          <p:spTgt spid="93"/>
                                        </p:tgtEl>
                                      </p:cBhvr>
                                    </p:animEffect>
                                  </p:childTnLst>
                                </p:cTn>
                              </p:par>
                              <p:par>
                                <p:cTn id="31" presetID="22" presetClass="entr" presetSubtype="2" fill="hold" grpId="0" nodeType="withEffect">
                                  <p:stCondLst>
                                    <p:cond delay="250"/>
                                  </p:stCondLst>
                                  <p:childTnLst>
                                    <p:set>
                                      <p:cBhvr>
                                        <p:cTn id="32" dur="1" fill="hold">
                                          <p:stCondLst>
                                            <p:cond delay="0"/>
                                          </p:stCondLst>
                                        </p:cTn>
                                        <p:tgtEl>
                                          <p:spTgt spid="96"/>
                                        </p:tgtEl>
                                        <p:attrNameLst>
                                          <p:attrName>style.visibility</p:attrName>
                                        </p:attrNameLst>
                                      </p:cBhvr>
                                      <p:to>
                                        <p:strVal val="visible"/>
                                      </p:to>
                                    </p:set>
                                    <p:animEffect transition="in" filter="wipe(right)">
                                      <p:cBhvr>
                                        <p:cTn id="33" dur="500"/>
                                        <p:tgtEl>
                                          <p:spTgt spid="9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94"/>
                                        </p:tgtEl>
                                        <p:attrNameLst>
                                          <p:attrName>style.visibility</p:attrName>
                                        </p:attrNameLst>
                                      </p:cBhvr>
                                      <p:to>
                                        <p:strVal val="visible"/>
                                      </p:to>
                                    </p:set>
                                    <p:animEffect transition="in" filter="wipe(left)">
                                      <p:cBhvr>
                                        <p:cTn id="36" dur="500"/>
                                        <p:tgtEl>
                                          <p:spTgt spid="94"/>
                                        </p:tgtEl>
                                      </p:cBhvr>
                                    </p:animEffect>
                                  </p:childTnLst>
                                </p:cTn>
                              </p:par>
                              <p:par>
                                <p:cTn id="37" presetID="53" presetClass="entr" presetSubtype="16" fill="hold" nodeType="withEffect">
                                  <p:stCondLst>
                                    <p:cond delay="50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childTnLst>
                                </p:cTn>
                              </p:par>
                              <p:par>
                                <p:cTn id="42" presetID="53" presetClass="entr" presetSubtype="16" fill="hold" nodeType="withEffect">
                                  <p:stCondLst>
                                    <p:cond delay="500"/>
                                  </p:stCondLst>
                                  <p:childTnLst>
                                    <p:set>
                                      <p:cBhvr>
                                        <p:cTn id="43" dur="1" fill="hold">
                                          <p:stCondLst>
                                            <p:cond delay="0"/>
                                          </p:stCondLst>
                                        </p:cTn>
                                        <p:tgtEl>
                                          <p:spTgt spid="112"/>
                                        </p:tgtEl>
                                        <p:attrNameLst>
                                          <p:attrName>style.visibility</p:attrName>
                                        </p:attrNameLst>
                                      </p:cBhvr>
                                      <p:to>
                                        <p:strVal val="visible"/>
                                      </p:to>
                                    </p:set>
                                    <p:anim calcmode="lin" valueType="num">
                                      <p:cBhvr>
                                        <p:cTn id="44" dur="500" fill="hold"/>
                                        <p:tgtEl>
                                          <p:spTgt spid="112"/>
                                        </p:tgtEl>
                                        <p:attrNameLst>
                                          <p:attrName>ppt_w</p:attrName>
                                        </p:attrNameLst>
                                      </p:cBhvr>
                                      <p:tavLst>
                                        <p:tav tm="0">
                                          <p:val>
                                            <p:fltVal val="0"/>
                                          </p:val>
                                        </p:tav>
                                        <p:tav tm="100000">
                                          <p:val>
                                            <p:strVal val="#ppt_w"/>
                                          </p:val>
                                        </p:tav>
                                      </p:tavLst>
                                    </p:anim>
                                    <p:anim calcmode="lin" valueType="num">
                                      <p:cBhvr>
                                        <p:cTn id="45" dur="500" fill="hold"/>
                                        <p:tgtEl>
                                          <p:spTgt spid="112"/>
                                        </p:tgtEl>
                                        <p:attrNameLst>
                                          <p:attrName>ppt_h</p:attrName>
                                        </p:attrNameLst>
                                      </p:cBhvr>
                                      <p:tavLst>
                                        <p:tav tm="0">
                                          <p:val>
                                            <p:fltVal val="0"/>
                                          </p:val>
                                        </p:tav>
                                        <p:tav tm="100000">
                                          <p:val>
                                            <p:strVal val="#ppt_h"/>
                                          </p:val>
                                        </p:tav>
                                      </p:tavLst>
                                    </p:anim>
                                    <p:animEffect transition="in" filter="fade">
                                      <p:cBhvr>
                                        <p:cTn id="46" dur="500"/>
                                        <p:tgtEl>
                                          <p:spTgt spid="112"/>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9"/>
                                        </p:tgtEl>
                                        <p:attrNameLst>
                                          <p:attrName>style.visibility</p:attrName>
                                        </p:attrNameLst>
                                      </p:cBhvr>
                                      <p:to>
                                        <p:strVal val="visible"/>
                                      </p:to>
                                    </p:set>
                                    <p:anim calcmode="lin" valueType="num">
                                      <p:cBhvr>
                                        <p:cTn id="49" dur="500" fill="hold"/>
                                        <p:tgtEl>
                                          <p:spTgt spid="109"/>
                                        </p:tgtEl>
                                        <p:attrNameLst>
                                          <p:attrName>ppt_w</p:attrName>
                                        </p:attrNameLst>
                                      </p:cBhvr>
                                      <p:tavLst>
                                        <p:tav tm="0">
                                          <p:val>
                                            <p:fltVal val="0"/>
                                          </p:val>
                                        </p:tav>
                                        <p:tav tm="100000">
                                          <p:val>
                                            <p:strVal val="#ppt_w"/>
                                          </p:val>
                                        </p:tav>
                                      </p:tavLst>
                                    </p:anim>
                                    <p:anim calcmode="lin" valueType="num">
                                      <p:cBhvr>
                                        <p:cTn id="50" dur="500" fill="hold"/>
                                        <p:tgtEl>
                                          <p:spTgt spid="109"/>
                                        </p:tgtEl>
                                        <p:attrNameLst>
                                          <p:attrName>ppt_h</p:attrName>
                                        </p:attrNameLst>
                                      </p:cBhvr>
                                      <p:tavLst>
                                        <p:tav tm="0">
                                          <p:val>
                                            <p:fltVal val="0"/>
                                          </p:val>
                                        </p:tav>
                                        <p:tav tm="100000">
                                          <p:val>
                                            <p:strVal val="#ppt_h"/>
                                          </p:val>
                                        </p:tav>
                                      </p:tavLst>
                                    </p:anim>
                                    <p:animEffect transition="in" filter="fade">
                                      <p:cBhvr>
                                        <p:cTn id="51" dur="500"/>
                                        <p:tgtEl>
                                          <p:spTgt spid="109"/>
                                        </p:tgtEl>
                                      </p:cBhvr>
                                    </p:animEffect>
                                  </p:childTnLst>
                                </p:cTn>
                              </p:par>
                              <p:par>
                                <p:cTn id="52" presetID="53" presetClass="entr" presetSubtype="16" fill="hold" nodeType="withEffect">
                                  <p:stCondLst>
                                    <p:cond delay="500"/>
                                  </p:stCondLst>
                                  <p:childTnLst>
                                    <p:set>
                                      <p:cBhvr>
                                        <p:cTn id="53" dur="1" fill="hold">
                                          <p:stCondLst>
                                            <p:cond delay="0"/>
                                          </p:stCondLst>
                                        </p:cTn>
                                        <p:tgtEl>
                                          <p:spTgt spid="125"/>
                                        </p:tgtEl>
                                        <p:attrNameLst>
                                          <p:attrName>style.visibility</p:attrName>
                                        </p:attrNameLst>
                                      </p:cBhvr>
                                      <p:to>
                                        <p:strVal val="visible"/>
                                      </p:to>
                                    </p:set>
                                    <p:anim calcmode="lin" valueType="num">
                                      <p:cBhvr>
                                        <p:cTn id="54" dur="500" fill="hold"/>
                                        <p:tgtEl>
                                          <p:spTgt spid="125"/>
                                        </p:tgtEl>
                                        <p:attrNameLst>
                                          <p:attrName>ppt_w</p:attrName>
                                        </p:attrNameLst>
                                      </p:cBhvr>
                                      <p:tavLst>
                                        <p:tav tm="0">
                                          <p:val>
                                            <p:fltVal val="0"/>
                                          </p:val>
                                        </p:tav>
                                        <p:tav tm="100000">
                                          <p:val>
                                            <p:strVal val="#ppt_w"/>
                                          </p:val>
                                        </p:tav>
                                      </p:tavLst>
                                    </p:anim>
                                    <p:anim calcmode="lin" valueType="num">
                                      <p:cBhvr>
                                        <p:cTn id="55" dur="500" fill="hold"/>
                                        <p:tgtEl>
                                          <p:spTgt spid="125"/>
                                        </p:tgtEl>
                                        <p:attrNameLst>
                                          <p:attrName>ppt_h</p:attrName>
                                        </p:attrNameLst>
                                      </p:cBhvr>
                                      <p:tavLst>
                                        <p:tav tm="0">
                                          <p:val>
                                            <p:fltVal val="0"/>
                                          </p:val>
                                        </p:tav>
                                        <p:tav tm="100000">
                                          <p:val>
                                            <p:strVal val="#ppt_h"/>
                                          </p:val>
                                        </p:tav>
                                      </p:tavLst>
                                    </p:anim>
                                    <p:animEffect transition="in" filter="fade">
                                      <p:cBhvr>
                                        <p:cTn id="56" dur="500"/>
                                        <p:tgtEl>
                                          <p:spTgt spid="125"/>
                                        </p:tgtEl>
                                      </p:cBhvr>
                                    </p:animEffect>
                                  </p:childTnLst>
                                </p:cTn>
                              </p:par>
                              <p:par>
                                <p:cTn id="57" presetID="53" presetClass="entr" presetSubtype="16" fill="hold" nodeType="withEffect">
                                  <p:stCondLst>
                                    <p:cond delay="500"/>
                                  </p:stCondLst>
                                  <p:childTnLst>
                                    <p:set>
                                      <p:cBhvr>
                                        <p:cTn id="58" dur="1" fill="hold">
                                          <p:stCondLst>
                                            <p:cond delay="0"/>
                                          </p:stCondLst>
                                        </p:cTn>
                                        <p:tgtEl>
                                          <p:spTgt spid="103"/>
                                        </p:tgtEl>
                                        <p:attrNameLst>
                                          <p:attrName>style.visibility</p:attrName>
                                        </p:attrNameLst>
                                      </p:cBhvr>
                                      <p:to>
                                        <p:strVal val="visible"/>
                                      </p:to>
                                    </p:set>
                                    <p:anim calcmode="lin" valueType="num">
                                      <p:cBhvr>
                                        <p:cTn id="59" dur="500" fill="hold"/>
                                        <p:tgtEl>
                                          <p:spTgt spid="103"/>
                                        </p:tgtEl>
                                        <p:attrNameLst>
                                          <p:attrName>ppt_w</p:attrName>
                                        </p:attrNameLst>
                                      </p:cBhvr>
                                      <p:tavLst>
                                        <p:tav tm="0">
                                          <p:val>
                                            <p:fltVal val="0"/>
                                          </p:val>
                                        </p:tav>
                                        <p:tav tm="100000">
                                          <p:val>
                                            <p:strVal val="#ppt_w"/>
                                          </p:val>
                                        </p:tav>
                                      </p:tavLst>
                                    </p:anim>
                                    <p:anim calcmode="lin" valueType="num">
                                      <p:cBhvr>
                                        <p:cTn id="60" dur="500" fill="hold"/>
                                        <p:tgtEl>
                                          <p:spTgt spid="103"/>
                                        </p:tgtEl>
                                        <p:attrNameLst>
                                          <p:attrName>ppt_h</p:attrName>
                                        </p:attrNameLst>
                                      </p:cBhvr>
                                      <p:tavLst>
                                        <p:tav tm="0">
                                          <p:val>
                                            <p:fltVal val="0"/>
                                          </p:val>
                                        </p:tav>
                                        <p:tav tm="100000">
                                          <p:val>
                                            <p:strVal val="#ppt_h"/>
                                          </p:val>
                                        </p:tav>
                                      </p:tavLst>
                                    </p:anim>
                                    <p:animEffect transition="in" filter="fade">
                                      <p:cBhvr>
                                        <p:cTn id="61" dur="500"/>
                                        <p:tgtEl>
                                          <p:spTgt spid="103"/>
                                        </p:tgtEl>
                                      </p:cBhvr>
                                    </p:animEffect>
                                  </p:childTnLst>
                                </p:cTn>
                              </p:par>
                              <p:par>
                                <p:cTn id="62" presetID="53" presetClass="entr" presetSubtype="16" fill="hold" nodeType="withEffect">
                                  <p:stCondLst>
                                    <p:cond delay="500"/>
                                  </p:stCondLst>
                                  <p:childTnLst>
                                    <p:set>
                                      <p:cBhvr>
                                        <p:cTn id="63" dur="1" fill="hold">
                                          <p:stCondLst>
                                            <p:cond delay="0"/>
                                          </p:stCondLst>
                                        </p:cTn>
                                        <p:tgtEl>
                                          <p:spTgt spid="100"/>
                                        </p:tgtEl>
                                        <p:attrNameLst>
                                          <p:attrName>style.visibility</p:attrName>
                                        </p:attrNameLst>
                                      </p:cBhvr>
                                      <p:to>
                                        <p:strVal val="visible"/>
                                      </p:to>
                                    </p:set>
                                    <p:anim calcmode="lin" valueType="num">
                                      <p:cBhvr>
                                        <p:cTn id="64" dur="500" fill="hold"/>
                                        <p:tgtEl>
                                          <p:spTgt spid="100"/>
                                        </p:tgtEl>
                                        <p:attrNameLst>
                                          <p:attrName>ppt_w</p:attrName>
                                        </p:attrNameLst>
                                      </p:cBhvr>
                                      <p:tavLst>
                                        <p:tav tm="0">
                                          <p:val>
                                            <p:fltVal val="0"/>
                                          </p:val>
                                        </p:tav>
                                        <p:tav tm="100000">
                                          <p:val>
                                            <p:strVal val="#ppt_w"/>
                                          </p:val>
                                        </p:tav>
                                      </p:tavLst>
                                    </p:anim>
                                    <p:anim calcmode="lin" valueType="num">
                                      <p:cBhvr>
                                        <p:cTn id="65" dur="500" fill="hold"/>
                                        <p:tgtEl>
                                          <p:spTgt spid="100"/>
                                        </p:tgtEl>
                                        <p:attrNameLst>
                                          <p:attrName>ppt_h</p:attrName>
                                        </p:attrNameLst>
                                      </p:cBhvr>
                                      <p:tavLst>
                                        <p:tav tm="0">
                                          <p:val>
                                            <p:fltVal val="0"/>
                                          </p:val>
                                        </p:tav>
                                        <p:tav tm="100000">
                                          <p:val>
                                            <p:strVal val="#ppt_h"/>
                                          </p:val>
                                        </p:tav>
                                      </p:tavLst>
                                    </p:anim>
                                    <p:animEffect transition="in" filter="fade">
                                      <p:cBhvr>
                                        <p:cTn id="66" dur="500"/>
                                        <p:tgtEl>
                                          <p:spTgt spid="100"/>
                                        </p:tgtEl>
                                      </p:cBhvr>
                                    </p:animEffect>
                                  </p:childTnLst>
                                </p:cTn>
                              </p:par>
                              <p:par>
                                <p:cTn id="67" presetID="53" presetClass="entr" presetSubtype="16" fill="hold" nodeType="withEffect">
                                  <p:stCondLst>
                                    <p:cond delay="500"/>
                                  </p:stCondLst>
                                  <p:childTnLst>
                                    <p:set>
                                      <p:cBhvr>
                                        <p:cTn id="68" dur="1" fill="hold">
                                          <p:stCondLst>
                                            <p:cond delay="0"/>
                                          </p:stCondLst>
                                        </p:cTn>
                                        <p:tgtEl>
                                          <p:spTgt spid="97"/>
                                        </p:tgtEl>
                                        <p:attrNameLst>
                                          <p:attrName>style.visibility</p:attrName>
                                        </p:attrNameLst>
                                      </p:cBhvr>
                                      <p:to>
                                        <p:strVal val="visible"/>
                                      </p:to>
                                    </p:set>
                                    <p:anim calcmode="lin" valueType="num">
                                      <p:cBhvr>
                                        <p:cTn id="69" dur="500" fill="hold"/>
                                        <p:tgtEl>
                                          <p:spTgt spid="97"/>
                                        </p:tgtEl>
                                        <p:attrNameLst>
                                          <p:attrName>ppt_w</p:attrName>
                                        </p:attrNameLst>
                                      </p:cBhvr>
                                      <p:tavLst>
                                        <p:tav tm="0">
                                          <p:val>
                                            <p:fltVal val="0"/>
                                          </p:val>
                                        </p:tav>
                                        <p:tav tm="100000">
                                          <p:val>
                                            <p:strVal val="#ppt_w"/>
                                          </p:val>
                                        </p:tav>
                                      </p:tavLst>
                                    </p:anim>
                                    <p:anim calcmode="lin" valueType="num">
                                      <p:cBhvr>
                                        <p:cTn id="70" dur="500" fill="hold"/>
                                        <p:tgtEl>
                                          <p:spTgt spid="97"/>
                                        </p:tgtEl>
                                        <p:attrNameLst>
                                          <p:attrName>ppt_h</p:attrName>
                                        </p:attrNameLst>
                                      </p:cBhvr>
                                      <p:tavLst>
                                        <p:tav tm="0">
                                          <p:val>
                                            <p:fltVal val="0"/>
                                          </p:val>
                                        </p:tav>
                                        <p:tav tm="100000">
                                          <p:val>
                                            <p:strVal val="#ppt_h"/>
                                          </p:val>
                                        </p:tav>
                                      </p:tavLst>
                                    </p:anim>
                                    <p:animEffect transition="in" filter="fade">
                                      <p:cBhvr>
                                        <p:cTn id="71" dur="500"/>
                                        <p:tgtEl>
                                          <p:spTgt spid="97"/>
                                        </p:tgtEl>
                                      </p:cBhvr>
                                    </p:animEffect>
                                  </p:childTnLst>
                                </p:cTn>
                              </p:par>
                            </p:childTnLst>
                          </p:cTn>
                        </p:par>
                        <p:par>
                          <p:cTn id="72" fill="hold">
                            <p:stCondLst>
                              <p:cond delay="3550"/>
                            </p:stCondLst>
                            <p:childTnLst>
                              <p:par>
                                <p:cTn id="73" presetID="22" presetClass="entr" presetSubtype="8" fill="hold" nodeType="after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wipe(left)">
                                      <p:cBhvr>
                                        <p:cTn id="75" dur="500"/>
                                        <p:tgtEl>
                                          <p:spTgt spid="138"/>
                                        </p:tgtEl>
                                      </p:cBhvr>
                                    </p:animEffect>
                                  </p:childTnLst>
                                </p:cTn>
                              </p:par>
                              <p:par>
                                <p:cTn id="76" presetID="22" presetClass="entr" presetSubtype="2" fill="hold" nodeType="with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wipe(right)">
                                      <p:cBhvr>
                                        <p:cTn id="78" dur="500"/>
                                        <p:tgtEl>
                                          <p:spTgt spid="141"/>
                                        </p:tgtEl>
                                      </p:cBhvr>
                                    </p:animEffect>
                                  </p:childTnLst>
                                </p:cTn>
                              </p:par>
                              <p:par>
                                <p:cTn id="79" presetID="22" presetClass="entr" presetSubtype="8" fill="hold" nodeType="withEffect">
                                  <p:stCondLst>
                                    <p:cond delay="0"/>
                                  </p:stCondLst>
                                  <p:childTnLst>
                                    <p:set>
                                      <p:cBhvr>
                                        <p:cTn id="80" dur="1" fill="hold">
                                          <p:stCondLst>
                                            <p:cond delay="0"/>
                                          </p:stCondLst>
                                        </p:cTn>
                                        <p:tgtEl>
                                          <p:spTgt spid="147"/>
                                        </p:tgtEl>
                                        <p:attrNameLst>
                                          <p:attrName>style.visibility</p:attrName>
                                        </p:attrNameLst>
                                      </p:cBhvr>
                                      <p:to>
                                        <p:strVal val="visible"/>
                                      </p:to>
                                    </p:set>
                                    <p:animEffect transition="in" filter="wipe(left)">
                                      <p:cBhvr>
                                        <p:cTn id="81" dur="500"/>
                                        <p:tgtEl>
                                          <p:spTgt spid="147"/>
                                        </p:tgtEl>
                                      </p:cBhvr>
                                    </p:animEffect>
                                  </p:childTnLst>
                                </p:cTn>
                              </p:par>
                              <p:par>
                                <p:cTn id="82" presetID="22" presetClass="entr" presetSubtype="2" fill="hold" nodeType="withEffect">
                                  <p:stCondLst>
                                    <p:cond delay="0"/>
                                  </p:stCondLst>
                                  <p:childTnLst>
                                    <p:set>
                                      <p:cBhvr>
                                        <p:cTn id="83" dur="1" fill="hold">
                                          <p:stCondLst>
                                            <p:cond delay="0"/>
                                          </p:stCondLst>
                                        </p:cTn>
                                        <p:tgtEl>
                                          <p:spTgt spid="144"/>
                                        </p:tgtEl>
                                        <p:attrNameLst>
                                          <p:attrName>style.visibility</p:attrName>
                                        </p:attrNameLst>
                                      </p:cBhvr>
                                      <p:to>
                                        <p:strVal val="visible"/>
                                      </p:to>
                                    </p:set>
                                    <p:animEffect transition="in" filter="wipe(right)">
                                      <p:cBhvr>
                                        <p:cTn id="8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90" name="组合 89"/>
          <p:cNvGrpSpPr/>
          <p:nvPr/>
        </p:nvGrpSpPr>
        <p:grpSpPr>
          <a:xfrm>
            <a:off x="4634971" y="1312593"/>
            <a:ext cx="3196695" cy="4907136"/>
            <a:chOff x="4634971" y="1274152"/>
            <a:chExt cx="3196695" cy="4907136"/>
          </a:xfrm>
        </p:grpSpPr>
        <p:sp>
          <p:nvSpPr>
            <p:cNvPr id="91" name="Freeform: Shape 2"/>
            <p:cNvSpPr>
              <a:spLocks/>
            </p:cNvSpPr>
            <p:nvPr/>
          </p:nvSpPr>
          <p:spPr bwMode="auto">
            <a:xfrm>
              <a:off x="6058953" y="2656619"/>
              <a:ext cx="1772713" cy="1768561"/>
            </a:xfrm>
            <a:custGeom>
              <a:avLst/>
              <a:gdLst>
                <a:gd name="T0" fmla="*/ 28 w 360"/>
                <a:gd name="T1" fmla="*/ 173 h 360"/>
                <a:gd name="T2" fmla="*/ 14 w 360"/>
                <a:gd name="T3" fmla="*/ 159 h 360"/>
                <a:gd name="T4" fmla="*/ 31 w 360"/>
                <a:gd name="T5" fmla="*/ 144 h 360"/>
                <a:gd name="T6" fmla="*/ 30 w 360"/>
                <a:gd name="T7" fmla="*/ 126 h 360"/>
                <a:gd name="T8" fmla="*/ 44 w 360"/>
                <a:gd name="T9" fmla="*/ 111 h 360"/>
                <a:gd name="T10" fmla="*/ 46 w 360"/>
                <a:gd name="T11" fmla="*/ 93 h 360"/>
                <a:gd name="T12" fmla="*/ 64 w 360"/>
                <a:gd name="T13" fmla="*/ 81 h 360"/>
                <a:gd name="T14" fmla="*/ 67 w 360"/>
                <a:gd name="T15" fmla="*/ 57 h 360"/>
                <a:gd name="T16" fmla="*/ 95 w 360"/>
                <a:gd name="T17" fmla="*/ 54 h 360"/>
                <a:gd name="T18" fmla="*/ 100 w 360"/>
                <a:gd name="T19" fmla="*/ 42 h 360"/>
                <a:gd name="T20" fmla="*/ 115 w 360"/>
                <a:gd name="T21" fmla="*/ 34 h 360"/>
                <a:gd name="T22" fmla="*/ 134 w 360"/>
                <a:gd name="T23" fmla="*/ 29 h 360"/>
                <a:gd name="T24" fmla="*/ 151 w 360"/>
                <a:gd name="T25" fmla="*/ 23 h 360"/>
                <a:gd name="T26" fmla="*/ 170 w 360"/>
                <a:gd name="T27" fmla="*/ 21 h 360"/>
                <a:gd name="T28" fmla="*/ 190 w 360"/>
                <a:gd name="T29" fmla="*/ 28 h 360"/>
                <a:gd name="T30" fmla="*/ 211 w 360"/>
                <a:gd name="T31" fmla="*/ 16 h 360"/>
                <a:gd name="T32" fmla="*/ 225 w 360"/>
                <a:gd name="T33" fmla="*/ 31 h 360"/>
                <a:gd name="T34" fmla="*/ 243 w 360"/>
                <a:gd name="T35" fmla="*/ 34 h 360"/>
                <a:gd name="T36" fmla="*/ 257 w 360"/>
                <a:gd name="T37" fmla="*/ 48 h 360"/>
                <a:gd name="T38" fmla="*/ 269 w 360"/>
                <a:gd name="T39" fmla="*/ 56 h 360"/>
                <a:gd name="T40" fmla="*/ 289 w 360"/>
                <a:gd name="T41" fmla="*/ 63 h 360"/>
                <a:gd name="T42" fmla="*/ 291 w 360"/>
                <a:gd name="T43" fmla="*/ 77 h 360"/>
                <a:gd name="T44" fmla="*/ 318 w 360"/>
                <a:gd name="T45" fmla="*/ 86 h 360"/>
                <a:gd name="T46" fmla="*/ 312 w 360"/>
                <a:gd name="T47" fmla="*/ 106 h 360"/>
                <a:gd name="T48" fmla="*/ 346 w 360"/>
                <a:gd name="T49" fmla="*/ 112 h 360"/>
                <a:gd name="T50" fmla="*/ 324 w 360"/>
                <a:gd name="T51" fmla="*/ 138 h 360"/>
                <a:gd name="T52" fmla="*/ 358 w 360"/>
                <a:gd name="T53" fmla="*/ 151 h 360"/>
                <a:gd name="T54" fmla="*/ 331 w 360"/>
                <a:gd name="T55" fmla="*/ 170 h 360"/>
                <a:gd name="T56" fmla="*/ 359 w 360"/>
                <a:gd name="T57" fmla="*/ 187 h 360"/>
                <a:gd name="T58" fmla="*/ 329 w 360"/>
                <a:gd name="T59" fmla="*/ 206 h 360"/>
                <a:gd name="T60" fmla="*/ 342 w 360"/>
                <a:gd name="T61" fmla="*/ 221 h 360"/>
                <a:gd name="T62" fmla="*/ 323 w 360"/>
                <a:gd name="T63" fmla="*/ 234 h 360"/>
                <a:gd name="T64" fmla="*/ 323 w 360"/>
                <a:gd name="T65" fmla="*/ 252 h 360"/>
                <a:gd name="T66" fmla="*/ 307 w 360"/>
                <a:gd name="T67" fmla="*/ 266 h 360"/>
                <a:gd name="T68" fmla="*/ 302 w 360"/>
                <a:gd name="T69" fmla="*/ 283 h 360"/>
                <a:gd name="T70" fmla="*/ 283 w 360"/>
                <a:gd name="T71" fmla="*/ 293 h 360"/>
                <a:gd name="T72" fmla="*/ 273 w 360"/>
                <a:gd name="T73" fmla="*/ 302 h 360"/>
                <a:gd name="T74" fmla="*/ 261 w 360"/>
                <a:gd name="T75" fmla="*/ 319 h 360"/>
                <a:gd name="T76" fmla="*/ 243 w 360"/>
                <a:gd name="T77" fmla="*/ 321 h 360"/>
                <a:gd name="T78" fmla="*/ 231 w 360"/>
                <a:gd name="T79" fmla="*/ 340 h 360"/>
                <a:gd name="T80" fmla="*/ 209 w 360"/>
                <a:gd name="T81" fmla="*/ 331 h 360"/>
                <a:gd name="T82" fmla="*/ 190 w 360"/>
                <a:gd name="T83" fmla="*/ 341 h 360"/>
                <a:gd name="T84" fmla="*/ 171 w 360"/>
                <a:gd name="T85" fmla="*/ 340 h 360"/>
                <a:gd name="T86" fmla="*/ 152 w 360"/>
                <a:gd name="T87" fmla="*/ 331 h 360"/>
                <a:gd name="T88" fmla="*/ 130 w 360"/>
                <a:gd name="T89" fmla="*/ 340 h 360"/>
                <a:gd name="T90" fmla="*/ 117 w 360"/>
                <a:gd name="T91" fmla="*/ 328 h 360"/>
                <a:gd name="T92" fmla="*/ 106 w 360"/>
                <a:gd name="T93" fmla="*/ 314 h 360"/>
                <a:gd name="T94" fmla="*/ 85 w 360"/>
                <a:gd name="T95" fmla="*/ 310 h 360"/>
                <a:gd name="T96" fmla="*/ 82 w 360"/>
                <a:gd name="T97" fmla="*/ 296 h 360"/>
                <a:gd name="T98" fmla="*/ 54 w 360"/>
                <a:gd name="T99" fmla="*/ 290 h 360"/>
                <a:gd name="T100" fmla="*/ 53 w 360"/>
                <a:gd name="T101" fmla="*/ 267 h 360"/>
                <a:gd name="T102" fmla="*/ 37 w 360"/>
                <a:gd name="T103" fmla="*/ 254 h 360"/>
                <a:gd name="T104" fmla="*/ 37 w 360"/>
                <a:gd name="T105" fmla="*/ 235 h 360"/>
                <a:gd name="T106" fmla="*/ 18 w 360"/>
                <a:gd name="T107" fmla="*/ 222 h 360"/>
                <a:gd name="T108" fmla="*/ 30 w 360"/>
                <a:gd name="T109" fmla="*/ 206 h 360"/>
                <a:gd name="T110" fmla="*/ 288 w 360"/>
                <a:gd name="T111"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92" name="Freeform: Shape 3"/>
            <p:cNvSpPr>
              <a:spLocks/>
            </p:cNvSpPr>
            <p:nvPr/>
          </p:nvSpPr>
          <p:spPr bwMode="auto">
            <a:xfrm>
              <a:off x="4634971" y="3221230"/>
              <a:ext cx="1546454" cy="1544377"/>
            </a:xfrm>
            <a:custGeom>
              <a:avLst/>
              <a:gdLst>
                <a:gd name="T0" fmla="*/ 25 w 314"/>
                <a:gd name="T1" fmla="*/ 150 h 314"/>
                <a:gd name="T2" fmla="*/ 12 w 314"/>
                <a:gd name="T3" fmla="*/ 138 h 314"/>
                <a:gd name="T4" fmla="*/ 28 w 314"/>
                <a:gd name="T5" fmla="*/ 124 h 314"/>
                <a:gd name="T6" fmla="*/ 26 w 314"/>
                <a:gd name="T7" fmla="*/ 109 h 314"/>
                <a:gd name="T8" fmla="*/ 39 w 314"/>
                <a:gd name="T9" fmla="*/ 95 h 314"/>
                <a:gd name="T10" fmla="*/ 41 w 314"/>
                <a:gd name="T11" fmla="*/ 80 h 314"/>
                <a:gd name="T12" fmla="*/ 56 w 314"/>
                <a:gd name="T13" fmla="*/ 70 h 314"/>
                <a:gd name="T14" fmla="*/ 59 w 314"/>
                <a:gd name="T15" fmla="*/ 49 h 314"/>
                <a:gd name="T16" fmla="*/ 84 w 314"/>
                <a:gd name="T17" fmla="*/ 47 h 314"/>
                <a:gd name="T18" fmla="*/ 88 w 314"/>
                <a:gd name="T19" fmla="*/ 36 h 314"/>
                <a:gd name="T20" fmla="*/ 101 w 314"/>
                <a:gd name="T21" fmla="*/ 29 h 314"/>
                <a:gd name="T22" fmla="*/ 117 w 314"/>
                <a:gd name="T23" fmla="*/ 25 h 314"/>
                <a:gd name="T24" fmla="*/ 132 w 314"/>
                <a:gd name="T25" fmla="*/ 19 h 314"/>
                <a:gd name="T26" fmla="*/ 149 w 314"/>
                <a:gd name="T27" fmla="*/ 18 h 314"/>
                <a:gd name="T28" fmla="*/ 167 w 314"/>
                <a:gd name="T29" fmla="*/ 24 h 314"/>
                <a:gd name="T30" fmla="*/ 185 w 314"/>
                <a:gd name="T31" fmla="*/ 14 h 314"/>
                <a:gd name="T32" fmla="*/ 196 w 314"/>
                <a:gd name="T33" fmla="*/ 27 h 314"/>
                <a:gd name="T34" fmla="*/ 212 w 314"/>
                <a:gd name="T35" fmla="*/ 29 h 314"/>
                <a:gd name="T36" fmla="*/ 225 w 314"/>
                <a:gd name="T37" fmla="*/ 42 h 314"/>
                <a:gd name="T38" fmla="*/ 235 w 314"/>
                <a:gd name="T39" fmla="*/ 49 h 314"/>
                <a:gd name="T40" fmla="*/ 253 w 314"/>
                <a:gd name="T41" fmla="*/ 55 h 314"/>
                <a:gd name="T42" fmla="*/ 254 w 314"/>
                <a:gd name="T43" fmla="*/ 67 h 314"/>
                <a:gd name="T44" fmla="*/ 278 w 314"/>
                <a:gd name="T45" fmla="*/ 75 h 314"/>
                <a:gd name="T46" fmla="*/ 272 w 314"/>
                <a:gd name="T47" fmla="*/ 92 h 314"/>
                <a:gd name="T48" fmla="*/ 302 w 314"/>
                <a:gd name="T49" fmla="*/ 98 h 314"/>
                <a:gd name="T50" fmla="*/ 283 w 314"/>
                <a:gd name="T51" fmla="*/ 120 h 314"/>
                <a:gd name="T52" fmla="*/ 312 w 314"/>
                <a:gd name="T53" fmla="*/ 132 h 314"/>
                <a:gd name="T54" fmla="*/ 289 w 314"/>
                <a:gd name="T55" fmla="*/ 149 h 314"/>
                <a:gd name="T56" fmla="*/ 314 w 314"/>
                <a:gd name="T57" fmla="*/ 163 h 314"/>
                <a:gd name="T58" fmla="*/ 287 w 314"/>
                <a:gd name="T59" fmla="*/ 179 h 314"/>
                <a:gd name="T60" fmla="*/ 298 w 314"/>
                <a:gd name="T61" fmla="*/ 193 h 314"/>
                <a:gd name="T62" fmla="*/ 281 w 314"/>
                <a:gd name="T63" fmla="*/ 204 h 314"/>
                <a:gd name="T64" fmla="*/ 281 w 314"/>
                <a:gd name="T65" fmla="*/ 220 h 314"/>
                <a:gd name="T66" fmla="*/ 267 w 314"/>
                <a:gd name="T67" fmla="*/ 232 h 314"/>
                <a:gd name="T68" fmla="*/ 263 w 314"/>
                <a:gd name="T69" fmla="*/ 247 h 314"/>
                <a:gd name="T70" fmla="*/ 247 w 314"/>
                <a:gd name="T71" fmla="*/ 255 h 314"/>
                <a:gd name="T72" fmla="*/ 238 w 314"/>
                <a:gd name="T73" fmla="*/ 263 h 314"/>
                <a:gd name="T74" fmla="*/ 227 w 314"/>
                <a:gd name="T75" fmla="*/ 278 h 314"/>
                <a:gd name="T76" fmla="*/ 211 w 314"/>
                <a:gd name="T77" fmla="*/ 280 h 314"/>
                <a:gd name="T78" fmla="*/ 201 w 314"/>
                <a:gd name="T79" fmla="*/ 296 h 314"/>
                <a:gd name="T80" fmla="*/ 182 w 314"/>
                <a:gd name="T81" fmla="*/ 288 h 314"/>
                <a:gd name="T82" fmla="*/ 166 w 314"/>
                <a:gd name="T83" fmla="*/ 297 h 314"/>
                <a:gd name="T84" fmla="*/ 148 w 314"/>
                <a:gd name="T85" fmla="*/ 296 h 314"/>
                <a:gd name="T86" fmla="*/ 132 w 314"/>
                <a:gd name="T87" fmla="*/ 288 h 314"/>
                <a:gd name="T88" fmla="*/ 113 w 314"/>
                <a:gd name="T89" fmla="*/ 296 h 314"/>
                <a:gd name="T90" fmla="*/ 102 w 314"/>
                <a:gd name="T91" fmla="*/ 286 h 314"/>
                <a:gd name="T92" fmla="*/ 92 w 314"/>
                <a:gd name="T93" fmla="*/ 273 h 314"/>
                <a:gd name="T94" fmla="*/ 74 w 314"/>
                <a:gd name="T95" fmla="*/ 270 h 314"/>
                <a:gd name="T96" fmla="*/ 71 w 314"/>
                <a:gd name="T97" fmla="*/ 258 h 314"/>
                <a:gd name="T98" fmla="*/ 47 w 314"/>
                <a:gd name="T99" fmla="*/ 252 h 314"/>
                <a:gd name="T100" fmla="*/ 46 w 314"/>
                <a:gd name="T101" fmla="*/ 232 h 314"/>
                <a:gd name="T102" fmla="*/ 32 w 314"/>
                <a:gd name="T103" fmla="*/ 220 h 314"/>
                <a:gd name="T104" fmla="*/ 32 w 314"/>
                <a:gd name="T105" fmla="*/ 204 h 314"/>
                <a:gd name="T106" fmla="*/ 15 w 314"/>
                <a:gd name="T107" fmla="*/ 193 h 314"/>
                <a:gd name="T108" fmla="*/ 26 w 314"/>
                <a:gd name="T109" fmla="*/ 179 h 314"/>
                <a:gd name="T110" fmla="*/ 252 w 314"/>
                <a:gd name="T111"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93" name="Freeform: Shape 4"/>
            <p:cNvSpPr>
              <a:spLocks/>
            </p:cNvSpPr>
            <p:nvPr/>
          </p:nvSpPr>
          <p:spPr bwMode="auto">
            <a:xfrm>
              <a:off x="5481888" y="4410650"/>
              <a:ext cx="1772713" cy="1770638"/>
            </a:xfrm>
            <a:custGeom>
              <a:avLst/>
              <a:gdLst>
                <a:gd name="T0" fmla="*/ 30 w 360"/>
                <a:gd name="T1" fmla="*/ 152 h 360"/>
                <a:gd name="T2" fmla="*/ 18 w 360"/>
                <a:gd name="T3" fmla="*/ 137 h 360"/>
                <a:gd name="T4" fmla="*/ 37 w 360"/>
                <a:gd name="T5" fmla="*/ 124 h 360"/>
                <a:gd name="T6" fmla="*/ 38 w 360"/>
                <a:gd name="T7" fmla="*/ 106 h 360"/>
                <a:gd name="T8" fmla="*/ 54 w 360"/>
                <a:gd name="T9" fmla="*/ 93 h 360"/>
                <a:gd name="T10" fmla="*/ 59 w 360"/>
                <a:gd name="T11" fmla="*/ 75 h 360"/>
                <a:gd name="T12" fmla="*/ 78 w 360"/>
                <a:gd name="T13" fmla="*/ 66 h 360"/>
                <a:gd name="T14" fmla="*/ 84 w 360"/>
                <a:gd name="T15" fmla="*/ 43 h 360"/>
                <a:gd name="T16" fmla="*/ 112 w 360"/>
                <a:gd name="T17" fmla="*/ 44 h 360"/>
                <a:gd name="T18" fmla="*/ 118 w 360"/>
                <a:gd name="T19" fmla="*/ 32 h 360"/>
                <a:gd name="T20" fmla="*/ 135 w 360"/>
                <a:gd name="T21" fmla="*/ 26 h 360"/>
                <a:gd name="T22" fmla="*/ 154 w 360"/>
                <a:gd name="T23" fmla="*/ 24 h 360"/>
                <a:gd name="T24" fmla="*/ 172 w 360"/>
                <a:gd name="T25" fmla="*/ 20 h 360"/>
                <a:gd name="T26" fmla="*/ 191 w 360"/>
                <a:gd name="T27" fmla="*/ 21 h 360"/>
                <a:gd name="T28" fmla="*/ 210 w 360"/>
                <a:gd name="T29" fmla="*/ 30 h 360"/>
                <a:gd name="T30" fmla="*/ 232 w 360"/>
                <a:gd name="T31" fmla="*/ 21 h 360"/>
                <a:gd name="T32" fmla="*/ 244 w 360"/>
                <a:gd name="T33" fmla="*/ 38 h 360"/>
                <a:gd name="T34" fmla="*/ 261 w 360"/>
                <a:gd name="T35" fmla="*/ 43 h 360"/>
                <a:gd name="T36" fmla="*/ 274 w 360"/>
                <a:gd name="T37" fmla="*/ 59 h 360"/>
                <a:gd name="T38" fmla="*/ 284 w 360"/>
                <a:gd name="T39" fmla="*/ 69 h 360"/>
                <a:gd name="T40" fmla="*/ 303 w 360"/>
                <a:gd name="T41" fmla="*/ 78 h 360"/>
                <a:gd name="T42" fmla="*/ 303 w 360"/>
                <a:gd name="T43" fmla="*/ 92 h 360"/>
                <a:gd name="T44" fmla="*/ 329 w 360"/>
                <a:gd name="T45" fmla="*/ 105 h 360"/>
                <a:gd name="T46" fmla="*/ 320 w 360"/>
                <a:gd name="T47" fmla="*/ 123 h 360"/>
                <a:gd name="T48" fmla="*/ 353 w 360"/>
                <a:gd name="T49" fmla="*/ 134 h 360"/>
                <a:gd name="T50" fmla="*/ 328 w 360"/>
                <a:gd name="T51" fmla="*/ 157 h 360"/>
                <a:gd name="T52" fmla="*/ 360 w 360"/>
                <a:gd name="T53" fmla="*/ 174 h 360"/>
                <a:gd name="T54" fmla="*/ 331 w 360"/>
                <a:gd name="T55" fmla="*/ 190 h 360"/>
                <a:gd name="T56" fmla="*/ 357 w 360"/>
                <a:gd name="T57" fmla="*/ 210 h 360"/>
                <a:gd name="T58" fmla="*/ 325 w 360"/>
                <a:gd name="T59" fmla="*/ 225 h 360"/>
                <a:gd name="T60" fmla="*/ 335 w 360"/>
                <a:gd name="T61" fmla="*/ 242 h 360"/>
                <a:gd name="T62" fmla="*/ 314 w 360"/>
                <a:gd name="T63" fmla="*/ 252 h 360"/>
                <a:gd name="T64" fmla="*/ 312 w 360"/>
                <a:gd name="T65" fmla="*/ 270 h 360"/>
                <a:gd name="T66" fmla="*/ 294 w 360"/>
                <a:gd name="T67" fmla="*/ 281 h 360"/>
                <a:gd name="T68" fmla="*/ 287 w 360"/>
                <a:gd name="T69" fmla="*/ 298 h 360"/>
                <a:gd name="T70" fmla="*/ 267 w 360"/>
                <a:gd name="T71" fmla="*/ 305 h 360"/>
                <a:gd name="T72" fmla="*/ 256 w 360"/>
                <a:gd name="T73" fmla="*/ 313 h 360"/>
                <a:gd name="T74" fmla="*/ 242 w 360"/>
                <a:gd name="T75" fmla="*/ 328 h 360"/>
                <a:gd name="T76" fmla="*/ 223 w 360"/>
                <a:gd name="T77" fmla="*/ 328 h 360"/>
                <a:gd name="T78" fmla="*/ 209 w 360"/>
                <a:gd name="T79" fmla="*/ 345 h 360"/>
                <a:gd name="T80" fmla="*/ 188 w 360"/>
                <a:gd name="T81" fmla="*/ 333 h 360"/>
                <a:gd name="T82" fmla="*/ 169 w 360"/>
                <a:gd name="T83" fmla="*/ 340 h 360"/>
                <a:gd name="T84" fmla="*/ 149 w 360"/>
                <a:gd name="T85" fmla="*/ 337 h 360"/>
                <a:gd name="T86" fmla="*/ 132 w 360"/>
                <a:gd name="T87" fmla="*/ 325 h 360"/>
                <a:gd name="T88" fmla="*/ 109 w 360"/>
                <a:gd name="T89" fmla="*/ 332 h 360"/>
                <a:gd name="T90" fmla="*/ 98 w 360"/>
                <a:gd name="T91" fmla="*/ 318 h 360"/>
                <a:gd name="T92" fmla="*/ 88 w 360"/>
                <a:gd name="T93" fmla="*/ 303 h 360"/>
                <a:gd name="T94" fmla="*/ 68 w 360"/>
                <a:gd name="T95" fmla="*/ 296 h 360"/>
                <a:gd name="T96" fmla="*/ 67 w 360"/>
                <a:gd name="T97" fmla="*/ 282 h 360"/>
                <a:gd name="T98" fmla="*/ 40 w 360"/>
                <a:gd name="T99" fmla="*/ 272 h 360"/>
                <a:gd name="T100" fmla="*/ 43 w 360"/>
                <a:gd name="T101" fmla="*/ 249 h 360"/>
                <a:gd name="T102" fmla="*/ 28 w 360"/>
                <a:gd name="T103" fmla="*/ 234 h 360"/>
                <a:gd name="T104" fmla="*/ 31 w 360"/>
                <a:gd name="T105" fmla="*/ 215 h 360"/>
                <a:gd name="T106" fmla="*/ 13 w 360"/>
                <a:gd name="T107" fmla="*/ 200 h 360"/>
                <a:gd name="T108" fmla="*/ 28 w 360"/>
                <a:gd name="T109" fmla="*/ 185 h 360"/>
                <a:gd name="T110" fmla="*/ 287 w 360"/>
                <a:gd name="T111" fmla="*/ 19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94" name="Freeform: Shape 5"/>
            <p:cNvSpPr>
              <a:spLocks/>
            </p:cNvSpPr>
            <p:nvPr/>
          </p:nvSpPr>
          <p:spPr bwMode="auto">
            <a:xfrm>
              <a:off x="4900670" y="1274152"/>
              <a:ext cx="1886881" cy="1878578"/>
            </a:xfrm>
            <a:custGeom>
              <a:avLst/>
              <a:gdLst>
                <a:gd name="T0" fmla="*/ 31 w 383"/>
                <a:gd name="T1" fmla="*/ 183 h 382"/>
                <a:gd name="T2" fmla="*/ 15 w 383"/>
                <a:gd name="T3" fmla="*/ 168 h 382"/>
                <a:gd name="T4" fmla="*/ 34 w 383"/>
                <a:gd name="T5" fmla="*/ 152 h 382"/>
                <a:gd name="T6" fmla="*/ 32 w 383"/>
                <a:gd name="T7" fmla="*/ 133 h 382"/>
                <a:gd name="T8" fmla="*/ 48 w 383"/>
                <a:gd name="T9" fmla="*/ 117 h 382"/>
                <a:gd name="T10" fmla="*/ 50 w 383"/>
                <a:gd name="T11" fmla="*/ 98 h 382"/>
                <a:gd name="T12" fmla="*/ 69 w 383"/>
                <a:gd name="T13" fmla="*/ 85 h 382"/>
                <a:gd name="T14" fmla="*/ 72 w 383"/>
                <a:gd name="T15" fmla="*/ 60 h 382"/>
                <a:gd name="T16" fmla="*/ 102 w 383"/>
                <a:gd name="T17" fmla="*/ 57 h 382"/>
                <a:gd name="T18" fmla="*/ 107 w 383"/>
                <a:gd name="T19" fmla="*/ 44 h 382"/>
                <a:gd name="T20" fmla="*/ 123 w 383"/>
                <a:gd name="T21" fmla="*/ 35 h 382"/>
                <a:gd name="T22" fmla="*/ 143 w 383"/>
                <a:gd name="T23" fmla="*/ 30 h 382"/>
                <a:gd name="T24" fmla="*/ 161 w 383"/>
                <a:gd name="T25" fmla="*/ 24 h 382"/>
                <a:gd name="T26" fmla="*/ 182 w 383"/>
                <a:gd name="T27" fmla="*/ 22 h 382"/>
                <a:gd name="T28" fmla="*/ 203 w 383"/>
                <a:gd name="T29" fmla="*/ 30 h 382"/>
                <a:gd name="T30" fmla="*/ 225 w 383"/>
                <a:gd name="T31" fmla="*/ 17 h 382"/>
                <a:gd name="T32" fmla="*/ 240 w 383"/>
                <a:gd name="T33" fmla="*/ 33 h 382"/>
                <a:gd name="T34" fmla="*/ 259 w 383"/>
                <a:gd name="T35" fmla="*/ 36 h 382"/>
                <a:gd name="T36" fmla="*/ 274 w 383"/>
                <a:gd name="T37" fmla="*/ 51 h 382"/>
                <a:gd name="T38" fmla="*/ 287 w 383"/>
                <a:gd name="T39" fmla="*/ 60 h 382"/>
                <a:gd name="T40" fmla="*/ 308 w 383"/>
                <a:gd name="T41" fmla="*/ 67 h 382"/>
                <a:gd name="T42" fmla="*/ 310 w 383"/>
                <a:gd name="T43" fmla="*/ 82 h 382"/>
                <a:gd name="T44" fmla="*/ 338 w 383"/>
                <a:gd name="T45" fmla="*/ 92 h 382"/>
                <a:gd name="T46" fmla="*/ 332 w 383"/>
                <a:gd name="T47" fmla="*/ 112 h 382"/>
                <a:gd name="T48" fmla="*/ 368 w 383"/>
                <a:gd name="T49" fmla="*/ 119 h 382"/>
                <a:gd name="T50" fmla="*/ 345 w 383"/>
                <a:gd name="T51" fmla="*/ 147 h 382"/>
                <a:gd name="T52" fmla="*/ 380 w 383"/>
                <a:gd name="T53" fmla="*/ 161 h 382"/>
                <a:gd name="T54" fmla="*/ 352 w 383"/>
                <a:gd name="T55" fmla="*/ 181 h 382"/>
                <a:gd name="T56" fmla="*/ 382 w 383"/>
                <a:gd name="T57" fmla="*/ 199 h 382"/>
                <a:gd name="T58" fmla="*/ 350 w 383"/>
                <a:gd name="T59" fmla="*/ 219 h 382"/>
                <a:gd name="T60" fmla="*/ 364 w 383"/>
                <a:gd name="T61" fmla="*/ 235 h 382"/>
                <a:gd name="T62" fmla="*/ 343 w 383"/>
                <a:gd name="T63" fmla="*/ 249 h 382"/>
                <a:gd name="T64" fmla="*/ 343 w 383"/>
                <a:gd name="T65" fmla="*/ 268 h 382"/>
                <a:gd name="T66" fmla="*/ 326 w 383"/>
                <a:gd name="T67" fmla="*/ 283 h 382"/>
                <a:gd name="T68" fmla="*/ 321 w 383"/>
                <a:gd name="T69" fmla="*/ 301 h 382"/>
                <a:gd name="T70" fmla="*/ 301 w 383"/>
                <a:gd name="T71" fmla="*/ 311 h 382"/>
                <a:gd name="T72" fmla="*/ 290 w 383"/>
                <a:gd name="T73" fmla="*/ 321 h 382"/>
                <a:gd name="T74" fmla="*/ 277 w 383"/>
                <a:gd name="T75" fmla="*/ 339 h 382"/>
                <a:gd name="T76" fmla="*/ 258 w 383"/>
                <a:gd name="T77" fmla="*/ 341 h 382"/>
                <a:gd name="T78" fmla="*/ 245 w 383"/>
                <a:gd name="T79" fmla="*/ 361 h 382"/>
                <a:gd name="T80" fmla="*/ 222 w 383"/>
                <a:gd name="T81" fmla="*/ 351 h 382"/>
                <a:gd name="T82" fmla="*/ 202 w 383"/>
                <a:gd name="T83" fmla="*/ 362 h 382"/>
                <a:gd name="T84" fmla="*/ 181 w 383"/>
                <a:gd name="T85" fmla="*/ 361 h 382"/>
                <a:gd name="T86" fmla="*/ 161 w 383"/>
                <a:gd name="T87" fmla="*/ 351 h 382"/>
                <a:gd name="T88" fmla="*/ 138 w 383"/>
                <a:gd name="T89" fmla="*/ 361 h 382"/>
                <a:gd name="T90" fmla="*/ 125 w 383"/>
                <a:gd name="T91" fmla="*/ 348 h 382"/>
                <a:gd name="T92" fmla="*/ 112 w 383"/>
                <a:gd name="T93" fmla="*/ 333 h 382"/>
                <a:gd name="T94" fmla="*/ 90 w 383"/>
                <a:gd name="T95" fmla="*/ 329 h 382"/>
                <a:gd name="T96" fmla="*/ 87 w 383"/>
                <a:gd name="T97" fmla="*/ 314 h 382"/>
                <a:gd name="T98" fmla="*/ 57 w 383"/>
                <a:gd name="T99" fmla="*/ 308 h 382"/>
                <a:gd name="T100" fmla="*/ 57 w 383"/>
                <a:gd name="T101" fmla="*/ 283 h 382"/>
                <a:gd name="T102" fmla="*/ 39 w 383"/>
                <a:gd name="T103" fmla="*/ 269 h 382"/>
                <a:gd name="T104" fmla="*/ 40 w 383"/>
                <a:gd name="T105" fmla="*/ 249 h 382"/>
                <a:gd name="T106" fmla="*/ 19 w 383"/>
                <a:gd name="T107" fmla="*/ 235 h 382"/>
                <a:gd name="T108" fmla="*/ 33 w 383"/>
                <a:gd name="T109" fmla="*/ 218 h 382"/>
                <a:gd name="T110" fmla="*/ 307 w 383"/>
                <a:gd name="T11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grpSp>
          <p:nvGrpSpPr>
            <p:cNvPr id="95" name="Group 14"/>
            <p:cNvGrpSpPr/>
            <p:nvPr/>
          </p:nvGrpSpPr>
          <p:grpSpPr>
            <a:xfrm>
              <a:off x="5655734" y="1916035"/>
              <a:ext cx="374651" cy="580504"/>
              <a:chOff x="619125" y="4081463"/>
              <a:chExt cx="288925" cy="447675"/>
            </a:xfrm>
            <a:solidFill>
              <a:schemeClr val="accent1"/>
            </a:solidFill>
          </p:grpSpPr>
          <p:sp>
            <p:nvSpPr>
              <p:cNvPr id="108" name="Freeform: Shape 27"/>
              <p:cNvSpPr>
                <a:spLocks/>
              </p:cNvSpPr>
              <p:nvPr/>
            </p:nvSpPr>
            <p:spPr bwMode="auto">
              <a:xfrm>
                <a:off x="619125" y="4081463"/>
                <a:ext cx="288925" cy="331788"/>
              </a:xfrm>
              <a:custGeom>
                <a:avLst/>
                <a:gdLst>
                  <a:gd name="T0" fmla="*/ 39 w 77"/>
                  <a:gd name="T1" fmla="*/ 0 h 88"/>
                  <a:gd name="T2" fmla="*/ 0 w 77"/>
                  <a:gd name="T3" fmla="*/ 38 h 88"/>
                  <a:gd name="T4" fmla="*/ 7 w 77"/>
                  <a:gd name="T5" fmla="*/ 60 h 88"/>
                  <a:gd name="T6" fmla="*/ 11 w 77"/>
                  <a:gd name="T7" fmla="*/ 67 h 88"/>
                  <a:gd name="T8" fmla="*/ 13 w 77"/>
                  <a:gd name="T9" fmla="*/ 73 h 88"/>
                  <a:gd name="T10" fmla="*/ 18 w 77"/>
                  <a:gd name="T11" fmla="*/ 87 h 88"/>
                  <a:gd name="T12" fmla="*/ 18 w 77"/>
                  <a:gd name="T13" fmla="*/ 88 h 88"/>
                  <a:gd name="T14" fmla="*/ 25 w 77"/>
                  <a:gd name="T15" fmla="*/ 88 h 88"/>
                  <a:gd name="T16" fmla="*/ 25 w 77"/>
                  <a:gd name="T17" fmla="*/ 85 h 88"/>
                  <a:gd name="T18" fmla="*/ 20 w 77"/>
                  <a:gd name="T19" fmla="*/ 71 h 88"/>
                  <a:gd name="T20" fmla="*/ 17 w 77"/>
                  <a:gd name="T21" fmla="*/ 64 h 88"/>
                  <a:gd name="T22" fmla="*/ 14 w 77"/>
                  <a:gd name="T23" fmla="*/ 57 h 88"/>
                  <a:gd name="T24" fmla="*/ 14 w 77"/>
                  <a:gd name="T25" fmla="*/ 57 h 88"/>
                  <a:gd name="T26" fmla="*/ 8 w 77"/>
                  <a:gd name="T27" fmla="*/ 38 h 88"/>
                  <a:gd name="T28" fmla="*/ 39 w 77"/>
                  <a:gd name="T29" fmla="*/ 7 h 88"/>
                  <a:gd name="T30" fmla="*/ 70 w 77"/>
                  <a:gd name="T31" fmla="*/ 38 h 88"/>
                  <a:gd name="T32" fmla="*/ 64 w 77"/>
                  <a:gd name="T33" fmla="*/ 57 h 88"/>
                  <a:gd name="T34" fmla="*/ 61 w 77"/>
                  <a:gd name="T35" fmla="*/ 64 h 88"/>
                  <a:gd name="T36" fmla="*/ 58 w 77"/>
                  <a:gd name="T37" fmla="*/ 71 h 88"/>
                  <a:gd name="T38" fmla="*/ 53 w 77"/>
                  <a:gd name="T39" fmla="*/ 85 h 88"/>
                  <a:gd name="T40" fmla="*/ 52 w 77"/>
                  <a:gd name="T41" fmla="*/ 88 h 88"/>
                  <a:gd name="T42" fmla="*/ 60 w 77"/>
                  <a:gd name="T43" fmla="*/ 88 h 88"/>
                  <a:gd name="T44" fmla="*/ 60 w 77"/>
                  <a:gd name="T45" fmla="*/ 87 h 88"/>
                  <a:gd name="T46" fmla="*/ 64 w 77"/>
                  <a:gd name="T47" fmla="*/ 73 h 88"/>
                  <a:gd name="T48" fmla="*/ 67 w 77"/>
                  <a:gd name="T49" fmla="*/ 67 h 88"/>
                  <a:gd name="T50" fmla="*/ 71 w 77"/>
                  <a:gd name="T51" fmla="*/ 60 h 88"/>
                  <a:gd name="T52" fmla="*/ 77 w 77"/>
                  <a:gd name="T53" fmla="*/ 38 h 88"/>
                  <a:gd name="T54" fmla="*/ 39 w 77"/>
                  <a:gd name="T5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88">
                    <a:moveTo>
                      <a:pt x="39" y="0"/>
                    </a:moveTo>
                    <a:cubicBezTo>
                      <a:pt x="18" y="0"/>
                      <a:pt x="0" y="17"/>
                      <a:pt x="0" y="38"/>
                    </a:cubicBezTo>
                    <a:cubicBezTo>
                      <a:pt x="0" y="47"/>
                      <a:pt x="4" y="54"/>
                      <a:pt x="7" y="60"/>
                    </a:cubicBezTo>
                    <a:cubicBezTo>
                      <a:pt x="7" y="60"/>
                      <a:pt x="10" y="65"/>
                      <a:pt x="11" y="67"/>
                    </a:cubicBezTo>
                    <a:cubicBezTo>
                      <a:pt x="12" y="69"/>
                      <a:pt x="12" y="71"/>
                      <a:pt x="13" y="73"/>
                    </a:cubicBezTo>
                    <a:cubicBezTo>
                      <a:pt x="15" y="78"/>
                      <a:pt x="16" y="82"/>
                      <a:pt x="18" y="87"/>
                    </a:cubicBezTo>
                    <a:cubicBezTo>
                      <a:pt x="18" y="87"/>
                      <a:pt x="18" y="88"/>
                      <a:pt x="18" y="88"/>
                    </a:cubicBezTo>
                    <a:cubicBezTo>
                      <a:pt x="25" y="88"/>
                      <a:pt x="25" y="88"/>
                      <a:pt x="25" y="88"/>
                    </a:cubicBezTo>
                    <a:cubicBezTo>
                      <a:pt x="25" y="87"/>
                      <a:pt x="25" y="86"/>
                      <a:pt x="25" y="85"/>
                    </a:cubicBezTo>
                    <a:cubicBezTo>
                      <a:pt x="23" y="80"/>
                      <a:pt x="22" y="75"/>
                      <a:pt x="20" y="71"/>
                    </a:cubicBezTo>
                    <a:cubicBezTo>
                      <a:pt x="19" y="68"/>
                      <a:pt x="18" y="66"/>
                      <a:pt x="17" y="64"/>
                    </a:cubicBezTo>
                    <a:cubicBezTo>
                      <a:pt x="16" y="61"/>
                      <a:pt x="14" y="57"/>
                      <a:pt x="14" y="57"/>
                    </a:cubicBezTo>
                    <a:cubicBezTo>
                      <a:pt x="14" y="57"/>
                      <a:pt x="14" y="57"/>
                      <a:pt x="14" y="57"/>
                    </a:cubicBezTo>
                    <a:cubicBezTo>
                      <a:pt x="10" y="50"/>
                      <a:pt x="8" y="44"/>
                      <a:pt x="8" y="38"/>
                    </a:cubicBezTo>
                    <a:cubicBezTo>
                      <a:pt x="8" y="21"/>
                      <a:pt x="22" y="7"/>
                      <a:pt x="39" y="7"/>
                    </a:cubicBezTo>
                    <a:cubicBezTo>
                      <a:pt x="56" y="7"/>
                      <a:pt x="70" y="21"/>
                      <a:pt x="70" y="38"/>
                    </a:cubicBezTo>
                    <a:cubicBezTo>
                      <a:pt x="70" y="45"/>
                      <a:pt x="68" y="50"/>
                      <a:pt x="64" y="57"/>
                    </a:cubicBezTo>
                    <a:cubicBezTo>
                      <a:pt x="64" y="57"/>
                      <a:pt x="62" y="61"/>
                      <a:pt x="61" y="64"/>
                    </a:cubicBezTo>
                    <a:cubicBezTo>
                      <a:pt x="60" y="66"/>
                      <a:pt x="59" y="68"/>
                      <a:pt x="58" y="71"/>
                    </a:cubicBezTo>
                    <a:cubicBezTo>
                      <a:pt x="56" y="75"/>
                      <a:pt x="54" y="80"/>
                      <a:pt x="53" y="85"/>
                    </a:cubicBezTo>
                    <a:cubicBezTo>
                      <a:pt x="53" y="86"/>
                      <a:pt x="53" y="87"/>
                      <a:pt x="52" y="88"/>
                    </a:cubicBezTo>
                    <a:cubicBezTo>
                      <a:pt x="60" y="88"/>
                      <a:pt x="60" y="88"/>
                      <a:pt x="60" y="88"/>
                    </a:cubicBezTo>
                    <a:cubicBezTo>
                      <a:pt x="60" y="88"/>
                      <a:pt x="60" y="87"/>
                      <a:pt x="60" y="87"/>
                    </a:cubicBezTo>
                    <a:cubicBezTo>
                      <a:pt x="61" y="82"/>
                      <a:pt x="63" y="78"/>
                      <a:pt x="64" y="73"/>
                    </a:cubicBezTo>
                    <a:cubicBezTo>
                      <a:pt x="65" y="71"/>
                      <a:pt x="66" y="69"/>
                      <a:pt x="67" y="67"/>
                    </a:cubicBezTo>
                    <a:cubicBezTo>
                      <a:pt x="68" y="65"/>
                      <a:pt x="70" y="60"/>
                      <a:pt x="71" y="60"/>
                    </a:cubicBezTo>
                    <a:cubicBezTo>
                      <a:pt x="75" y="53"/>
                      <a:pt x="77" y="46"/>
                      <a:pt x="77" y="38"/>
                    </a:cubicBezTo>
                    <a:cubicBezTo>
                      <a:pt x="77" y="17"/>
                      <a:pt x="60" y="0"/>
                      <a:pt x="39" y="0"/>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9" name="Freeform: Shape 28"/>
              <p:cNvSpPr>
                <a:spLocks/>
              </p:cNvSpPr>
              <p:nvPr/>
            </p:nvSpPr>
            <p:spPr bwMode="auto">
              <a:xfrm>
                <a:off x="685800" y="4457700"/>
                <a:ext cx="158750" cy="71438"/>
              </a:xfrm>
              <a:custGeom>
                <a:avLst/>
                <a:gdLst>
                  <a:gd name="T0" fmla="*/ 0 w 42"/>
                  <a:gd name="T1" fmla="*/ 3 h 19"/>
                  <a:gd name="T2" fmla="*/ 8 w 42"/>
                  <a:gd name="T3" fmla="*/ 11 h 19"/>
                  <a:gd name="T4" fmla="*/ 10 w 42"/>
                  <a:gd name="T5" fmla="*/ 11 h 19"/>
                  <a:gd name="T6" fmla="*/ 10 w 42"/>
                  <a:gd name="T7" fmla="*/ 11 h 19"/>
                  <a:gd name="T8" fmla="*/ 17 w 42"/>
                  <a:gd name="T9" fmla="*/ 19 h 19"/>
                  <a:gd name="T10" fmla="*/ 24 w 42"/>
                  <a:gd name="T11" fmla="*/ 19 h 19"/>
                  <a:gd name="T12" fmla="*/ 32 w 42"/>
                  <a:gd name="T13" fmla="*/ 11 h 19"/>
                  <a:gd name="T14" fmla="*/ 32 w 42"/>
                  <a:gd name="T15" fmla="*/ 11 h 19"/>
                  <a:gd name="T16" fmla="*/ 34 w 42"/>
                  <a:gd name="T17" fmla="*/ 11 h 19"/>
                  <a:gd name="T18" fmla="*/ 42 w 42"/>
                  <a:gd name="T19" fmla="*/ 3 h 19"/>
                  <a:gd name="T20" fmla="*/ 42 w 42"/>
                  <a:gd name="T21" fmla="*/ 0 h 19"/>
                  <a:gd name="T22" fmla="*/ 0 w 42"/>
                  <a:gd name="T23" fmla="*/ 0 h 19"/>
                  <a:gd name="T24" fmla="*/ 0 w 42"/>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9">
                    <a:moveTo>
                      <a:pt x="0" y="3"/>
                    </a:moveTo>
                    <a:cubicBezTo>
                      <a:pt x="0" y="7"/>
                      <a:pt x="3" y="11"/>
                      <a:pt x="8" y="11"/>
                    </a:cubicBezTo>
                    <a:cubicBezTo>
                      <a:pt x="10" y="11"/>
                      <a:pt x="10" y="11"/>
                      <a:pt x="10" y="11"/>
                    </a:cubicBezTo>
                    <a:cubicBezTo>
                      <a:pt x="10" y="11"/>
                      <a:pt x="10" y="11"/>
                      <a:pt x="10" y="11"/>
                    </a:cubicBezTo>
                    <a:cubicBezTo>
                      <a:pt x="10" y="15"/>
                      <a:pt x="13" y="19"/>
                      <a:pt x="17" y="19"/>
                    </a:cubicBezTo>
                    <a:cubicBezTo>
                      <a:pt x="24" y="19"/>
                      <a:pt x="24" y="19"/>
                      <a:pt x="24" y="19"/>
                    </a:cubicBezTo>
                    <a:cubicBezTo>
                      <a:pt x="28" y="19"/>
                      <a:pt x="32" y="15"/>
                      <a:pt x="32" y="11"/>
                    </a:cubicBezTo>
                    <a:cubicBezTo>
                      <a:pt x="32" y="11"/>
                      <a:pt x="32" y="11"/>
                      <a:pt x="32" y="11"/>
                    </a:cubicBezTo>
                    <a:cubicBezTo>
                      <a:pt x="34" y="11"/>
                      <a:pt x="34" y="11"/>
                      <a:pt x="34" y="11"/>
                    </a:cubicBezTo>
                    <a:cubicBezTo>
                      <a:pt x="38" y="11"/>
                      <a:pt x="42" y="7"/>
                      <a:pt x="42" y="3"/>
                    </a:cubicBezTo>
                    <a:cubicBezTo>
                      <a:pt x="42" y="0"/>
                      <a:pt x="42" y="0"/>
                      <a:pt x="42" y="0"/>
                    </a:cubicBezTo>
                    <a:cubicBezTo>
                      <a:pt x="0" y="0"/>
                      <a:pt x="0" y="0"/>
                      <a:pt x="0" y="0"/>
                    </a:cubicBezTo>
                    <a:lnTo>
                      <a:pt x="0" y="3"/>
                    </a:ln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10" name="Rectangle 29"/>
              <p:cNvSpPr>
                <a:spLocks/>
              </p:cNvSpPr>
              <p:nvPr/>
            </p:nvSpPr>
            <p:spPr bwMode="auto">
              <a:xfrm>
                <a:off x="685800" y="4427538"/>
                <a:ext cx="158750" cy="15875"/>
              </a:xfrm>
              <a:prstGeom prst="rect">
                <a:avLst/>
              </a:pr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11" name="Freeform: Shape 30"/>
              <p:cNvSpPr>
                <a:spLocks/>
              </p:cNvSpPr>
              <p:nvPr/>
            </p:nvSpPr>
            <p:spPr bwMode="auto">
              <a:xfrm>
                <a:off x="679450" y="4251325"/>
                <a:ext cx="173038" cy="161925"/>
              </a:xfrm>
              <a:custGeom>
                <a:avLst/>
                <a:gdLst>
                  <a:gd name="T0" fmla="*/ 31 w 46"/>
                  <a:gd name="T1" fmla="*/ 43 h 43"/>
                  <a:gd name="T2" fmla="*/ 44 w 46"/>
                  <a:gd name="T3" fmla="*/ 5 h 43"/>
                  <a:gd name="T4" fmla="*/ 46 w 46"/>
                  <a:gd name="T5" fmla="*/ 1 h 43"/>
                  <a:gd name="T6" fmla="*/ 43 w 46"/>
                  <a:gd name="T7" fmla="*/ 0 h 43"/>
                  <a:gd name="T8" fmla="*/ 43 w 46"/>
                  <a:gd name="T9" fmla="*/ 0 h 43"/>
                  <a:gd name="T10" fmla="*/ 38 w 46"/>
                  <a:gd name="T11" fmla="*/ 4 h 43"/>
                  <a:gd name="T12" fmla="*/ 36 w 46"/>
                  <a:gd name="T13" fmla="*/ 6 h 43"/>
                  <a:gd name="T14" fmla="*/ 34 w 46"/>
                  <a:gd name="T15" fmla="*/ 4 h 43"/>
                  <a:gd name="T16" fmla="*/ 30 w 46"/>
                  <a:gd name="T17" fmla="*/ 0 h 43"/>
                  <a:gd name="T18" fmla="*/ 25 w 46"/>
                  <a:gd name="T19" fmla="*/ 4 h 43"/>
                  <a:gd name="T20" fmla="*/ 23 w 46"/>
                  <a:gd name="T21" fmla="*/ 6 h 43"/>
                  <a:gd name="T22" fmla="*/ 21 w 46"/>
                  <a:gd name="T23" fmla="*/ 4 h 43"/>
                  <a:gd name="T24" fmla="*/ 16 w 46"/>
                  <a:gd name="T25" fmla="*/ 0 h 43"/>
                  <a:gd name="T26" fmla="*/ 11 w 46"/>
                  <a:gd name="T27" fmla="*/ 4 h 43"/>
                  <a:gd name="T28" fmla="*/ 10 w 46"/>
                  <a:gd name="T29" fmla="*/ 6 h 43"/>
                  <a:gd name="T30" fmla="*/ 8 w 46"/>
                  <a:gd name="T31" fmla="*/ 4 h 43"/>
                  <a:gd name="T32" fmla="*/ 3 w 46"/>
                  <a:gd name="T33" fmla="*/ 0 h 43"/>
                  <a:gd name="T34" fmla="*/ 2 w 46"/>
                  <a:gd name="T35" fmla="*/ 0 h 43"/>
                  <a:gd name="T36" fmla="*/ 0 w 46"/>
                  <a:gd name="T37" fmla="*/ 1 h 43"/>
                  <a:gd name="T38" fmla="*/ 1 w 46"/>
                  <a:gd name="T39" fmla="*/ 5 h 43"/>
                  <a:gd name="T40" fmla="*/ 16 w 46"/>
                  <a:gd name="T41" fmla="*/ 43 h 43"/>
                  <a:gd name="T42" fmla="*/ 19 w 46"/>
                  <a:gd name="T43" fmla="*/ 43 h 43"/>
                  <a:gd name="T44" fmla="*/ 5 w 46"/>
                  <a:gd name="T45" fmla="*/ 7 h 43"/>
                  <a:gd name="T46" fmla="*/ 10 w 46"/>
                  <a:gd name="T47" fmla="*/ 10 h 43"/>
                  <a:gd name="T48" fmla="*/ 14 w 46"/>
                  <a:gd name="T49" fmla="*/ 6 h 43"/>
                  <a:gd name="T50" fmla="*/ 16 w 46"/>
                  <a:gd name="T51" fmla="*/ 3 h 43"/>
                  <a:gd name="T52" fmla="*/ 18 w 46"/>
                  <a:gd name="T53" fmla="*/ 6 h 43"/>
                  <a:gd name="T54" fmla="*/ 23 w 46"/>
                  <a:gd name="T55" fmla="*/ 10 h 43"/>
                  <a:gd name="T56" fmla="*/ 28 w 46"/>
                  <a:gd name="T57" fmla="*/ 6 h 43"/>
                  <a:gd name="T58" fmla="*/ 30 w 46"/>
                  <a:gd name="T59" fmla="*/ 3 h 43"/>
                  <a:gd name="T60" fmla="*/ 31 w 46"/>
                  <a:gd name="T61" fmla="*/ 6 h 43"/>
                  <a:gd name="T62" fmla="*/ 36 w 46"/>
                  <a:gd name="T63" fmla="*/ 10 h 43"/>
                  <a:gd name="T64" fmla="*/ 40 w 46"/>
                  <a:gd name="T65" fmla="*/ 7 h 43"/>
                  <a:gd name="T66" fmla="*/ 27 w 46"/>
                  <a:gd name="T67" fmla="*/ 43 h 43"/>
                  <a:gd name="T68" fmla="*/ 31 w 46"/>
                  <a:gd name="T6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3">
                    <a:moveTo>
                      <a:pt x="31" y="43"/>
                    </a:moveTo>
                    <a:cubicBezTo>
                      <a:pt x="44" y="5"/>
                      <a:pt x="44" y="5"/>
                      <a:pt x="44" y="5"/>
                    </a:cubicBezTo>
                    <a:cubicBezTo>
                      <a:pt x="46" y="1"/>
                      <a:pt x="46" y="1"/>
                      <a:pt x="46" y="1"/>
                    </a:cubicBezTo>
                    <a:cubicBezTo>
                      <a:pt x="45" y="1"/>
                      <a:pt x="44" y="0"/>
                      <a:pt x="43" y="0"/>
                    </a:cubicBezTo>
                    <a:cubicBezTo>
                      <a:pt x="43" y="0"/>
                      <a:pt x="43" y="0"/>
                      <a:pt x="43" y="0"/>
                    </a:cubicBezTo>
                    <a:cubicBezTo>
                      <a:pt x="40" y="0"/>
                      <a:pt x="39" y="2"/>
                      <a:pt x="38" y="4"/>
                    </a:cubicBezTo>
                    <a:cubicBezTo>
                      <a:pt x="37" y="6"/>
                      <a:pt x="37" y="6"/>
                      <a:pt x="36" y="6"/>
                    </a:cubicBezTo>
                    <a:cubicBezTo>
                      <a:pt x="36" y="6"/>
                      <a:pt x="35" y="6"/>
                      <a:pt x="34" y="4"/>
                    </a:cubicBezTo>
                    <a:cubicBezTo>
                      <a:pt x="33" y="2"/>
                      <a:pt x="32" y="0"/>
                      <a:pt x="30" y="0"/>
                    </a:cubicBezTo>
                    <a:cubicBezTo>
                      <a:pt x="27" y="0"/>
                      <a:pt x="26" y="2"/>
                      <a:pt x="25" y="4"/>
                    </a:cubicBezTo>
                    <a:cubicBezTo>
                      <a:pt x="24" y="6"/>
                      <a:pt x="23" y="6"/>
                      <a:pt x="23" y="6"/>
                    </a:cubicBezTo>
                    <a:cubicBezTo>
                      <a:pt x="22" y="6"/>
                      <a:pt x="22" y="6"/>
                      <a:pt x="21" y="4"/>
                    </a:cubicBezTo>
                    <a:cubicBezTo>
                      <a:pt x="20" y="2"/>
                      <a:pt x="19" y="0"/>
                      <a:pt x="16" y="0"/>
                    </a:cubicBezTo>
                    <a:cubicBezTo>
                      <a:pt x="14" y="0"/>
                      <a:pt x="12" y="2"/>
                      <a:pt x="11" y="4"/>
                    </a:cubicBezTo>
                    <a:cubicBezTo>
                      <a:pt x="11" y="6"/>
                      <a:pt x="10" y="6"/>
                      <a:pt x="10" y="6"/>
                    </a:cubicBezTo>
                    <a:cubicBezTo>
                      <a:pt x="9" y="6"/>
                      <a:pt x="8" y="6"/>
                      <a:pt x="8" y="4"/>
                    </a:cubicBezTo>
                    <a:cubicBezTo>
                      <a:pt x="7" y="2"/>
                      <a:pt x="5" y="0"/>
                      <a:pt x="3" y="0"/>
                    </a:cubicBezTo>
                    <a:cubicBezTo>
                      <a:pt x="2" y="0"/>
                      <a:pt x="2" y="0"/>
                      <a:pt x="2" y="0"/>
                    </a:cubicBezTo>
                    <a:cubicBezTo>
                      <a:pt x="1" y="0"/>
                      <a:pt x="0" y="1"/>
                      <a:pt x="0" y="1"/>
                    </a:cubicBezTo>
                    <a:cubicBezTo>
                      <a:pt x="1" y="5"/>
                      <a:pt x="1" y="5"/>
                      <a:pt x="1" y="5"/>
                    </a:cubicBezTo>
                    <a:cubicBezTo>
                      <a:pt x="16" y="43"/>
                      <a:pt x="16" y="43"/>
                      <a:pt x="16" y="43"/>
                    </a:cubicBezTo>
                    <a:cubicBezTo>
                      <a:pt x="19" y="43"/>
                      <a:pt x="19" y="43"/>
                      <a:pt x="19" y="43"/>
                    </a:cubicBezTo>
                    <a:cubicBezTo>
                      <a:pt x="5" y="7"/>
                      <a:pt x="5" y="7"/>
                      <a:pt x="5" y="7"/>
                    </a:cubicBezTo>
                    <a:cubicBezTo>
                      <a:pt x="6" y="8"/>
                      <a:pt x="7" y="10"/>
                      <a:pt x="10" y="10"/>
                    </a:cubicBezTo>
                    <a:cubicBezTo>
                      <a:pt x="12" y="10"/>
                      <a:pt x="13" y="7"/>
                      <a:pt x="14" y="6"/>
                    </a:cubicBezTo>
                    <a:cubicBezTo>
                      <a:pt x="15" y="4"/>
                      <a:pt x="16" y="3"/>
                      <a:pt x="16" y="3"/>
                    </a:cubicBezTo>
                    <a:cubicBezTo>
                      <a:pt x="17" y="3"/>
                      <a:pt x="17" y="4"/>
                      <a:pt x="18" y="6"/>
                    </a:cubicBezTo>
                    <a:cubicBezTo>
                      <a:pt x="19" y="7"/>
                      <a:pt x="20" y="10"/>
                      <a:pt x="23" y="10"/>
                    </a:cubicBezTo>
                    <a:cubicBezTo>
                      <a:pt x="26" y="10"/>
                      <a:pt x="27" y="7"/>
                      <a:pt x="28" y="6"/>
                    </a:cubicBezTo>
                    <a:cubicBezTo>
                      <a:pt x="28" y="4"/>
                      <a:pt x="29" y="3"/>
                      <a:pt x="30" y="3"/>
                    </a:cubicBezTo>
                    <a:cubicBezTo>
                      <a:pt x="30" y="3"/>
                      <a:pt x="31" y="4"/>
                      <a:pt x="31" y="6"/>
                    </a:cubicBezTo>
                    <a:cubicBezTo>
                      <a:pt x="32" y="7"/>
                      <a:pt x="34" y="10"/>
                      <a:pt x="36" y="10"/>
                    </a:cubicBezTo>
                    <a:cubicBezTo>
                      <a:pt x="38" y="10"/>
                      <a:pt x="40" y="8"/>
                      <a:pt x="40" y="7"/>
                    </a:cubicBezTo>
                    <a:cubicBezTo>
                      <a:pt x="27" y="43"/>
                      <a:pt x="27" y="43"/>
                      <a:pt x="27" y="43"/>
                    </a:cubicBezTo>
                    <a:lnTo>
                      <a:pt x="31" y="43"/>
                    </a:ln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grpSp>
        <p:grpSp>
          <p:nvGrpSpPr>
            <p:cNvPr id="96" name="Group 15"/>
            <p:cNvGrpSpPr/>
            <p:nvPr/>
          </p:nvGrpSpPr>
          <p:grpSpPr>
            <a:xfrm>
              <a:off x="6687080" y="3241065"/>
              <a:ext cx="504825" cy="531813"/>
              <a:chOff x="2513013" y="2098675"/>
              <a:chExt cx="504825" cy="531813"/>
            </a:xfrm>
            <a:solidFill>
              <a:schemeClr val="accent2"/>
            </a:solidFill>
          </p:grpSpPr>
          <p:sp>
            <p:nvSpPr>
              <p:cNvPr id="105" name="Freeform: Shape 24"/>
              <p:cNvSpPr>
                <a:spLocks/>
              </p:cNvSpPr>
              <p:nvPr/>
            </p:nvSpPr>
            <p:spPr bwMode="auto">
              <a:xfrm>
                <a:off x="2513013" y="2287588"/>
                <a:ext cx="342900" cy="342900"/>
              </a:xfrm>
              <a:custGeom>
                <a:avLst/>
                <a:gdLst>
                  <a:gd name="T0" fmla="*/ 76 w 91"/>
                  <a:gd name="T1" fmla="*/ 63 h 91"/>
                  <a:gd name="T2" fmla="*/ 79 w 91"/>
                  <a:gd name="T3" fmla="*/ 56 h 91"/>
                  <a:gd name="T4" fmla="*/ 91 w 91"/>
                  <a:gd name="T5" fmla="*/ 52 h 91"/>
                  <a:gd name="T6" fmla="*/ 91 w 91"/>
                  <a:gd name="T7" fmla="*/ 46 h 91"/>
                  <a:gd name="T8" fmla="*/ 91 w 91"/>
                  <a:gd name="T9" fmla="*/ 40 h 91"/>
                  <a:gd name="T10" fmla="*/ 79 w 91"/>
                  <a:gd name="T11" fmla="*/ 36 h 91"/>
                  <a:gd name="T12" fmla="*/ 76 w 91"/>
                  <a:gd name="T13" fmla="*/ 29 h 91"/>
                  <a:gd name="T14" fmla="*/ 82 w 91"/>
                  <a:gd name="T15" fmla="*/ 18 h 91"/>
                  <a:gd name="T16" fmla="*/ 73 w 91"/>
                  <a:gd name="T17" fmla="*/ 10 h 91"/>
                  <a:gd name="T18" fmla="*/ 63 w 91"/>
                  <a:gd name="T19" fmla="*/ 15 h 91"/>
                  <a:gd name="T20" fmla="*/ 55 w 91"/>
                  <a:gd name="T21" fmla="*/ 12 h 91"/>
                  <a:gd name="T22" fmla="*/ 51 w 91"/>
                  <a:gd name="T23" fmla="*/ 1 h 91"/>
                  <a:gd name="T24" fmla="*/ 45 w 91"/>
                  <a:gd name="T25" fmla="*/ 0 h 91"/>
                  <a:gd name="T26" fmla="*/ 40 w 91"/>
                  <a:gd name="T27" fmla="*/ 1 h 91"/>
                  <a:gd name="T28" fmla="*/ 36 w 91"/>
                  <a:gd name="T29" fmla="*/ 12 h 91"/>
                  <a:gd name="T30" fmla="*/ 28 w 91"/>
                  <a:gd name="T31" fmla="*/ 15 h 91"/>
                  <a:gd name="T32" fmla="*/ 18 w 91"/>
                  <a:gd name="T33" fmla="*/ 10 h 91"/>
                  <a:gd name="T34" fmla="*/ 9 w 91"/>
                  <a:gd name="T35" fmla="*/ 18 h 91"/>
                  <a:gd name="T36" fmla="*/ 14 w 91"/>
                  <a:gd name="T37" fmla="*/ 29 h 91"/>
                  <a:gd name="T38" fmla="*/ 11 w 91"/>
                  <a:gd name="T39" fmla="*/ 36 h 91"/>
                  <a:gd name="T40" fmla="*/ 0 w 91"/>
                  <a:gd name="T41" fmla="*/ 40 h 91"/>
                  <a:gd name="T42" fmla="*/ 0 w 91"/>
                  <a:gd name="T43" fmla="*/ 46 h 91"/>
                  <a:gd name="T44" fmla="*/ 0 w 91"/>
                  <a:gd name="T45" fmla="*/ 52 h 91"/>
                  <a:gd name="T46" fmla="*/ 11 w 91"/>
                  <a:gd name="T47" fmla="*/ 56 h 91"/>
                  <a:gd name="T48" fmla="*/ 14 w 91"/>
                  <a:gd name="T49" fmla="*/ 63 h 91"/>
                  <a:gd name="T50" fmla="*/ 9 w 91"/>
                  <a:gd name="T51" fmla="*/ 74 h 91"/>
                  <a:gd name="T52" fmla="*/ 18 w 91"/>
                  <a:gd name="T53" fmla="*/ 82 h 91"/>
                  <a:gd name="T54" fmla="*/ 28 w 91"/>
                  <a:gd name="T55" fmla="*/ 77 h 91"/>
                  <a:gd name="T56" fmla="*/ 36 w 91"/>
                  <a:gd name="T57" fmla="*/ 80 h 91"/>
                  <a:gd name="T58" fmla="*/ 40 w 91"/>
                  <a:gd name="T59" fmla="*/ 91 h 91"/>
                  <a:gd name="T60" fmla="*/ 45 w 91"/>
                  <a:gd name="T61" fmla="*/ 91 h 91"/>
                  <a:gd name="T62" fmla="*/ 51 w 91"/>
                  <a:gd name="T63" fmla="*/ 91 h 91"/>
                  <a:gd name="T64" fmla="*/ 55 w 91"/>
                  <a:gd name="T65" fmla="*/ 80 h 91"/>
                  <a:gd name="T66" fmla="*/ 63 w 91"/>
                  <a:gd name="T67" fmla="*/ 77 h 91"/>
                  <a:gd name="T68" fmla="*/ 73 w 91"/>
                  <a:gd name="T69" fmla="*/ 82 h 91"/>
                  <a:gd name="T70" fmla="*/ 82 w 91"/>
                  <a:gd name="T71" fmla="*/ 74 h 91"/>
                  <a:gd name="T72" fmla="*/ 76 w 91"/>
                  <a:gd name="T73" fmla="*/ 63 h 91"/>
                  <a:gd name="T74" fmla="*/ 45 w 91"/>
                  <a:gd name="T75" fmla="*/ 62 h 91"/>
                  <a:gd name="T76" fmla="*/ 29 w 91"/>
                  <a:gd name="T77" fmla="*/ 46 h 91"/>
                  <a:gd name="T78" fmla="*/ 45 w 91"/>
                  <a:gd name="T79" fmla="*/ 30 h 91"/>
                  <a:gd name="T80" fmla="*/ 61 w 91"/>
                  <a:gd name="T81" fmla="*/ 46 h 91"/>
                  <a:gd name="T82" fmla="*/ 45 w 91"/>
                  <a:gd name="T8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1">
                    <a:moveTo>
                      <a:pt x="76" y="63"/>
                    </a:moveTo>
                    <a:cubicBezTo>
                      <a:pt x="78" y="61"/>
                      <a:pt x="79" y="58"/>
                      <a:pt x="79" y="56"/>
                    </a:cubicBezTo>
                    <a:cubicBezTo>
                      <a:pt x="91" y="52"/>
                      <a:pt x="91" y="52"/>
                      <a:pt x="91" y="52"/>
                    </a:cubicBezTo>
                    <a:cubicBezTo>
                      <a:pt x="91" y="50"/>
                      <a:pt x="91" y="48"/>
                      <a:pt x="91" y="46"/>
                    </a:cubicBezTo>
                    <a:cubicBezTo>
                      <a:pt x="91" y="44"/>
                      <a:pt x="91" y="42"/>
                      <a:pt x="91" y="40"/>
                    </a:cubicBezTo>
                    <a:cubicBezTo>
                      <a:pt x="79" y="36"/>
                      <a:pt x="79" y="36"/>
                      <a:pt x="79" y="36"/>
                    </a:cubicBezTo>
                    <a:cubicBezTo>
                      <a:pt x="79" y="33"/>
                      <a:pt x="78" y="31"/>
                      <a:pt x="76" y="29"/>
                    </a:cubicBezTo>
                    <a:cubicBezTo>
                      <a:pt x="82" y="18"/>
                      <a:pt x="82" y="18"/>
                      <a:pt x="82" y="18"/>
                    </a:cubicBezTo>
                    <a:cubicBezTo>
                      <a:pt x="79" y="15"/>
                      <a:pt x="76" y="12"/>
                      <a:pt x="73" y="10"/>
                    </a:cubicBezTo>
                    <a:cubicBezTo>
                      <a:pt x="63" y="15"/>
                      <a:pt x="63" y="15"/>
                      <a:pt x="63" y="15"/>
                    </a:cubicBezTo>
                    <a:cubicBezTo>
                      <a:pt x="60" y="14"/>
                      <a:pt x="58" y="13"/>
                      <a:pt x="55" y="12"/>
                    </a:cubicBezTo>
                    <a:cubicBezTo>
                      <a:pt x="51" y="1"/>
                      <a:pt x="51" y="1"/>
                      <a:pt x="51" y="1"/>
                    </a:cubicBezTo>
                    <a:cubicBezTo>
                      <a:pt x="49" y="0"/>
                      <a:pt x="47" y="0"/>
                      <a:pt x="45" y="0"/>
                    </a:cubicBezTo>
                    <a:cubicBezTo>
                      <a:pt x="43" y="0"/>
                      <a:pt x="42" y="0"/>
                      <a:pt x="40" y="1"/>
                    </a:cubicBezTo>
                    <a:cubicBezTo>
                      <a:pt x="36" y="12"/>
                      <a:pt x="36" y="12"/>
                      <a:pt x="36" y="12"/>
                    </a:cubicBezTo>
                    <a:cubicBezTo>
                      <a:pt x="33" y="13"/>
                      <a:pt x="31" y="14"/>
                      <a:pt x="28" y="15"/>
                    </a:cubicBezTo>
                    <a:cubicBezTo>
                      <a:pt x="18" y="10"/>
                      <a:pt x="18" y="10"/>
                      <a:pt x="18" y="10"/>
                    </a:cubicBezTo>
                    <a:cubicBezTo>
                      <a:pt x="14" y="12"/>
                      <a:pt x="12" y="15"/>
                      <a:pt x="9" y="18"/>
                    </a:cubicBezTo>
                    <a:cubicBezTo>
                      <a:pt x="14" y="29"/>
                      <a:pt x="14" y="29"/>
                      <a:pt x="14" y="29"/>
                    </a:cubicBezTo>
                    <a:cubicBezTo>
                      <a:pt x="13" y="31"/>
                      <a:pt x="12" y="33"/>
                      <a:pt x="11" y="36"/>
                    </a:cubicBezTo>
                    <a:cubicBezTo>
                      <a:pt x="0" y="40"/>
                      <a:pt x="0" y="40"/>
                      <a:pt x="0" y="40"/>
                    </a:cubicBezTo>
                    <a:cubicBezTo>
                      <a:pt x="0" y="42"/>
                      <a:pt x="0" y="44"/>
                      <a:pt x="0" y="46"/>
                    </a:cubicBezTo>
                    <a:cubicBezTo>
                      <a:pt x="0" y="48"/>
                      <a:pt x="0" y="50"/>
                      <a:pt x="0" y="52"/>
                    </a:cubicBezTo>
                    <a:cubicBezTo>
                      <a:pt x="11" y="56"/>
                      <a:pt x="11" y="56"/>
                      <a:pt x="11" y="56"/>
                    </a:cubicBezTo>
                    <a:cubicBezTo>
                      <a:pt x="12" y="58"/>
                      <a:pt x="13" y="61"/>
                      <a:pt x="14" y="63"/>
                    </a:cubicBezTo>
                    <a:cubicBezTo>
                      <a:pt x="9" y="74"/>
                      <a:pt x="9" y="74"/>
                      <a:pt x="9" y="74"/>
                    </a:cubicBezTo>
                    <a:cubicBezTo>
                      <a:pt x="12" y="77"/>
                      <a:pt x="14" y="79"/>
                      <a:pt x="18" y="82"/>
                    </a:cubicBezTo>
                    <a:cubicBezTo>
                      <a:pt x="28" y="77"/>
                      <a:pt x="28" y="77"/>
                      <a:pt x="28" y="77"/>
                    </a:cubicBezTo>
                    <a:cubicBezTo>
                      <a:pt x="31" y="78"/>
                      <a:pt x="33" y="79"/>
                      <a:pt x="36" y="80"/>
                    </a:cubicBezTo>
                    <a:cubicBezTo>
                      <a:pt x="40" y="91"/>
                      <a:pt x="40" y="91"/>
                      <a:pt x="40" y="91"/>
                    </a:cubicBezTo>
                    <a:cubicBezTo>
                      <a:pt x="42" y="91"/>
                      <a:pt x="43" y="91"/>
                      <a:pt x="45" y="91"/>
                    </a:cubicBezTo>
                    <a:cubicBezTo>
                      <a:pt x="47" y="91"/>
                      <a:pt x="49" y="91"/>
                      <a:pt x="51" y="91"/>
                    </a:cubicBezTo>
                    <a:cubicBezTo>
                      <a:pt x="55" y="80"/>
                      <a:pt x="55" y="80"/>
                      <a:pt x="55" y="80"/>
                    </a:cubicBezTo>
                    <a:cubicBezTo>
                      <a:pt x="58" y="79"/>
                      <a:pt x="60" y="78"/>
                      <a:pt x="63" y="77"/>
                    </a:cubicBezTo>
                    <a:cubicBezTo>
                      <a:pt x="73" y="82"/>
                      <a:pt x="73" y="82"/>
                      <a:pt x="73" y="82"/>
                    </a:cubicBezTo>
                    <a:cubicBezTo>
                      <a:pt x="76" y="79"/>
                      <a:pt x="79" y="77"/>
                      <a:pt x="82" y="74"/>
                    </a:cubicBezTo>
                    <a:lnTo>
                      <a:pt x="76" y="63"/>
                    </a:lnTo>
                    <a:close/>
                    <a:moveTo>
                      <a:pt x="45" y="62"/>
                    </a:moveTo>
                    <a:cubicBezTo>
                      <a:pt x="37" y="62"/>
                      <a:pt x="29" y="55"/>
                      <a:pt x="29" y="46"/>
                    </a:cubicBezTo>
                    <a:cubicBezTo>
                      <a:pt x="29" y="37"/>
                      <a:pt x="37" y="30"/>
                      <a:pt x="45" y="30"/>
                    </a:cubicBezTo>
                    <a:cubicBezTo>
                      <a:pt x="54" y="30"/>
                      <a:pt x="61" y="37"/>
                      <a:pt x="61" y="46"/>
                    </a:cubicBezTo>
                    <a:cubicBezTo>
                      <a:pt x="61" y="55"/>
                      <a:pt x="54" y="62"/>
                      <a:pt x="45" y="62"/>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6" name="Freeform: Shape 25"/>
              <p:cNvSpPr>
                <a:spLocks/>
              </p:cNvSpPr>
              <p:nvPr/>
            </p:nvSpPr>
            <p:spPr bwMode="auto">
              <a:xfrm>
                <a:off x="2674938" y="2098675"/>
                <a:ext cx="225425" cy="227013"/>
              </a:xfrm>
              <a:custGeom>
                <a:avLst/>
                <a:gdLst>
                  <a:gd name="T0" fmla="*/ 3 w 60"/>
                  <a:gd name="T1" fmla="*/ 45 h 60"/>
                  <a:gd name="T2" fmla="*/ 11 w 60"/>
                  <a:gd name="T3" fmla="*/ 45 h 60"/>
                  <a:gd name="T4" fmla="*/ 15 w 60"/>
                  <a:gd name="T5" fmla="*/ 49 h 60"/>
                  <a:gd name="T6" fmla="*/ 14 w 60"/>
                  <a:gd name="T7" fmla="*/ 57 h 60"/>
                  <a:gd name="T8" fmla="*/ 18 w 60"/>
                  <a:gd name="T9" fmla="*/ 59 h 60"/>
                  <a:gd name="T10" fmla="*/ 22 w 60"/>
                  <a:gd name="T11" fmla="*/ 60 h 60"/>
                  <a:gd name="T12" fmla="*/ 27 w 60"/>
                  <a:gd name="T13" fmla="*/ 54 h 60"/>
                  <a:gd name="T14" fmla="*/ 33 w 60"/>
                  <a:gd name="T15" fmla="*/ 54 h 60"/>
                  <a:gd name="T16" fmla="*/ 38 w 60"/>
                  <a:gd name="T17" fmla="*/ 60 h 60"/>
                  <a:gd name="T18" fmla="*/ 45 w 60"/>
                  <a:gd name="T19" fmla="*/ 57 h 60"/>
                  <a:gd name="T20" fmla="*/ 45 w 60"/>
                  <a:gd name="T21" fmla="*/ 49 h 60"/>
                  <a:gd name="T22" fmla="*/ 49 w 60"/>
                  <a:gd name="T23" fmla="*/ 45 h 60"/>
                  <a:gd name="T24" fmla="*/ 57 w 60"/>
                  <a:gd name="T25" fmla="*/ 46 h 60"/>
                  <a:gd name="T26" fmla="*/ 59 w 60"/>
                  <a:gd name="T27" fmla="*/ 42 h 60"/>
                  <a:gd name="T28" fmla="*/ 60 w 60"/>
                  <a:gd name="T29" fmla="*/ 39 h 60"/>
                  <a:gd name="T30" fmla="*/ 54 w 60"/>
                  <a:gd name="T31" fmla="*/ 33 h 60"/>
                  <a:gd name="T32" fmla="*/ 54 w 60"/>
                  <a:gd name="T33" fmla="*/ 28 h 60"/>
                  <a:gd name="T34" fmla="*/ 60 w 60"/>
                  <a:gd name="T35" fmla="*/ 22 h 60"/>
                  <a:gd name="T36" fmla="*/ 57 w 60"/>
                  <a:gd name="T37" fmla="*/ 15 h 60"/>
                  <a:gd name="T38" fmla="*/ 49 w 60"/>
                  <a:gd name="T39" fmla="*/ 15 h 60"/>
                  <a:gd name="T40" fmla="*/ 46 w 60"/>
                  <a:gd name="T41" fmla="*/ 12 h 60"/>
                  <a:gd name="T42" fmla="*/ 46 w 60"/>
                  <a:gd name="T43" fmla="*/ 4 h 60"/>
                  <a:gd name="T44" fmla="*/ 43 w 60"/>
                  <a:gd name="T45" fmla="*/ 2 h 60"/>
                  <a:gd name="T46" fmla="*/ 39 w 60"/>
                  <a:gd name="T47" fmla="*/ 0 h 60"/>
                  <a:gd name="T48" fmla="*/ 33 w 60"/>
                  <a:gd name="T49" fmla="*/ 6 h 60"/>
                  <a:gd name="T50" fmla="*/ 28 w 60"/>
                  <a:gd name="T51" fmla="*/ 6 h 60"/>
                  <a:gd name="T52" fmla="*/ 23 w 60"/>
                  <a:gd name="T53" fmla="*/ 0 h 60"/>
                  <a:gd name="T54" fmla="*/ 15 w 60"/>
                  <a:gd name="T55" fmla="*/ 3 h 60"/>
                  <a:gd name="T56" fmla="*/ 16 w 60"/>
                  <a:gd name="T57" fmla="*/ 11 h 60"/>
                  <a:gd name="T58" fmla="*/ 12 w 60"/>
                  <a:gd name="T59" fmla="*/ 15 h 60"/>
                  <a:gd name="T60" fmla="*/ 4 w 60"/>
                  <a:gd name="T61" fmla="*/ 14 h 60"/>
                  <a:gd name="T62" fmla="*/ 2 w 60"/>
                  <a:gd name="T63" fmla="*/ 18 h 60"/>
                  <a:gd name="T64" fmla="*/ 1 w 60"/>
                  <a:gd name="T65" fmla="*/ 22 h 60"/>
                  <a:gd name="T66" fmla="*/ 6 w 60"/>
                  <a:gd name="T67" fmla="*/ 27 h 60"/>
                  <a:gd name="T68" fmla="*/ 6 w 60"/>
                  <a:gd name="T69" fmla="*/ 32 h 60"/>
                  <a:gd name="T70" fmla="*/ 0 w 60"/>
                  <a:gd name="T71" fmla="*/ 38 h 60"/>
                  <a:gd name="T72" fmla="*/ 3 w 60"/>
                  <a:gd name="T73" fmla="*/ 45 h 60"/>
                  <a:gd name="T74" fmla="*/ 20 w 60"/>
                  <a:gd name="T75" fmla="*/ 26 h 60"/>
                  <a:gd name="T76" fmla="*/ 35 w 60"/>
                  <a:gd name="T77" fmla="*/ 20 h 60"/>
                  <a:gd name="T78" fmla="*/ 40 w 60"/>
                  <a:gd name="T79" fmla="*/ 34 h 60"/>
                  <a:gd name="T80" fmla="*/ 26 w 60"/>
                  <a:gd name="T81" fmla="*/ 40 h 60"/>
                  <a:gd name="T82" fmla="*/ 20 w 60"/>
                  <a:gd name="T83"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0">
                    <a:moveTo>
                      <a:pt x="3" y="45"/>
                    </a:moveTo>
                    <a:cubicBezTo>
                      <a:pt x="11" y="45"/>
                      <a:pt x="11" y="45"/>
                      <a:pt x="11" y="45"/>
                    </a:cubicBezTo>
                    <a:cubicBezTo>
                      <a:pt x="12" y="46"/>
                      <a:pt x="14" y="47"/>
                      <a:pt x="15" y="49"/>
                    </a:cubicBezTo>
                    <a:cubicBezTo>
                      <a:pt x="14" y="57"/>
                      <a:pt x="14" y="57"/>
                      <a:pt x="14" y="57"/>
                    </a:cubicBezTo>
                    <a:cubicBezTo>
                      <a:pt x="16" y="57"/>
                      <a:pt x="17" y="58"/>
                      <a:pt x="18" y="59"/>
                    </a:cubicBezTo>
                    <a:cubicBezTo>
                      <a:pt x="19" y="59"/>
                      <a:pt x="20" y="59"/>
                      <a:pt x="22" y="60"/>
                    </a:cubicBezTo>
                    <a:cubicBezTo>
                      <a:pt x="27" y="54"/>
                      <a:pt x="27" y="54"/>
                      <a:pt x="27" y="54"/>
                    </a:cubicBezTo>
                    <a:cubicBezTo>
                      <a:pt x="29" y="54"/>
                      <a:pt x="31" y="54"/>
                      <a:pt x="33" y="54"/>
                    </a:cubicBezTo>
                    <a:cubicBezTo>
                      <a:pt x="38" y="60"/>
                      <a:pt x="38" y="60"/>
                      <a:pt x="38" y="60"/>
                    </a:cubicBezTo>
                    <a:cubicBezTo>
                      <a:pt x="40" y="59"/>
                      <a:pt x="43" y="58"/>
                      <a:pt x="45" y="57"/>
                    </a:cubicBezTo>
                    <a:cubicBezTo>
                      <a:pt x="45" y="49"/>
                      <a:pt x="45" y="49"/>
                      <a:pt x="45" y="49"/>
                    </a:cubicBezTo>
                    <a:cubicBezTo>
                      <a:pt x="46" y="48"/>
                      <a:pt x="48" y="47"/>
                      <a:pt x="49" y="45"/>
                    </a:cubicBezTo>
                    <a:cubicBezTo>
                      <a:pt x="57" y="46"/>
                      <a:pt x="57" y="46"/>
                      <a:pt x="57" y="46"/>
                    </a:cubicBezTo>
                    <a:cubicBezTo>
                      <a:pt x="58" y="45"/>
                      <a:pt x="58" y="44"/>
                      <a:pt x="59" y="42"/>
                    </a:cubicBezTo>
                    <a:cubicBezTo>
                      <a:pt x="59" y="41"/>
                      <a:pt x="60" y="40"/>
                      <a:pt x="60" y="39"/>
                    </a:cubicBezTo>
                    <a:cubicBezTo>
                      <a:pt x="54" y="33"/>
                      <a:pt x="54" y="33"/>
                      <a:pt x="54" y="33"/>
                    </a:cubicBezTo>
                    <a:cubicBezTo>
                      <a:pt x="54" y="31"/>
                      <a:pt x="54" y="30"/>
                      <a:pt x="54" y="28"/>
                    </a:cubicBezTo>
                    <a:cubicBezTo>
                      <a:pt x="60" y="22"/>
                      <a:pt x="60" y="22"/>
                      <a:pt x="60" y="22"/>
                    </a:cubicBezTo>
                    <a:cubicBezTo>
                      <a:pt x="60" y="20"/>
                      <a:pt x="59" y="17"/>
                      <a:pt x="57" y="15"/>
                    </a:cubicBezTo>
                    <a:cubicBezTo>
                      <a:pt x="49" y="15"/>
                      <a:pt x="49" y="15"/>
                      <a:pt x="49" y="15"/>
                    </a:cubicBezTo>
                    <a:cubicBezTo>
                      <a:pt x="48" y="14"/>
                      <a:pt x="47" y="13"/>
                      <a:pt x="46" y="12"/>
                    </a:cubicBezTo>
                    <a:cubicBezTo>
                      <a:pt x="46" y="4"/>
                      <a:pt x="46" y="4"/>
                      <a:pt x="46" y="4"/>
                    </a:cubicBezTo>
                    <a:cubicBezTo>
                      <a:pt x="45" y="3"/>
                      <a:pt x="44" y="2"/>
                      <a:pt x="43" y="2"/>
                    </a:cubicBezTo>
                    <a:cubicBezTo>
                      <a:pt x="41" y="1"/>
                      <a:pt x="40" y="1"/>
                      <a:pt x="39" y="0"/>
                    </a:cubicBezTo>
                    <a:cubicBezTo>
                      <a:pt x="33" y="6"/>
                      <a:pt x="33" y="6"/>
                      <a:pt x="33" y="6"/>
                    </a:cubicBezTo>
                    <a:cubicBezTo>
                      <a:pt x="32" y="6"/>
                      <a:pt x="30" y="6"/>
                      <a:pt x="28" y="6"/>
                    </a:cubicBezTo>
                    <a:cubicBezTo>
                      <a:pt x="23" y="0"/>
                      <a:pt x="23" y="0"/>
                      <a:pt x="23" y="0"/>
                    </a:cubicBezTo>
                    <a:cubicBezTo>
                      <a:pt x="20" y="1"/>
                      <a:pt x="18" y="2"/>
                      <a:pt x="15" y="3"/>
                    </a:cubicBezTo>
                    <a:cubicBezTo>
                      <a:pt x="16" y="11"/>
                      <a:pt x="16" y="11"/>
                      <a:pt x="16" y="11"/>
                    </a:cubicBezTo>
                    <a:cubicBezTo>
                      <a:pt x="14" y="12"/>
                      <a:pt x="13" y="13"/>
                      <a:pt x="12" y="15"/>
                    </a:cubicBezTo>
                    <a:cubicBezTo>
                      <a:pt x="4" y="14"/>
                      <a:pt x="4" y="14"/>
                      <a:pt x="4" y="14"/>
                    </a:cubicBezTo>
                    <a:cubicBezTo>
                      <a:pt x="3" y="15"/>
                      <a:pt x="2" y="17"/>
                      <a:pt x="2" y="18"/>
                    </a:cubicBezTo>
                    <a:cubicBezTo>
                      <a:pt x="1" y="19"/>
                      <a:pt x="1" y="20"/>
                      <a:pt x="1" y="22"/>
                    </a:cubicBezTo>
                    <a:cubicBezTo>
                      <a:pt x="6" y="27"/>
                      <a:pt x="6" y="27"/>
                      <a:pt x="6" y="27"/>
                    </a:cubicBezTo>
                    <a:cubicBezTo>
                      <a:pt x="6" y="29"/>
                      <a:pt x="6" y="31"/>
                      <a:pt x="6" y="32"/>
                    </a:cubicBezTo>
                    <a:cubicBezTo>
                      <a:pt x="0" y="38"/>
                      <a:pt x="0" y="38"/>
                      <a:pt x="0" y="38"/>
                    </a:cubicBezTo>
                    <a:cubicBezTo>
                      <a:pt x="1" y="40"/>
                      <a:pt x="2" y="43"/>
                      <a:pt x="3" y="45"/>
                    </a:cubicBezTo>
                    <a:close/>
                    <a:moveTo>
                      <a:pt x="20" y="26"/>
                    </a:moveTo>
                    <a:cubicBezTo>
                      <a:pt x="23" y="20"/>
                      <a:pt x="29" y="18"/>
                      <a:pt x="35" y="20"/>
                    </a:cubicBezTo>
                    <a:cubicBezTo>
                      <a:pt x="40" y="23"/>
                      <a:pt x="43" y="29"/>
                      <a:pt x="40" y="34"/>
                    </a:cubicBezTo>
                    <a:cubicBezTo>
                      <a:pt x="38" y="40"/>
                      <a:pt x="31" y="42"/>
                      <a:pt x="26" y="40"/>
                    </a:cubicBezTo>
                    <a:cubicBezTo>
                      <a:pt x="21" y="38"/>
                      <a:pt x="18" y="31"/>
                      <a:pt x="20" y="26"/>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7" name="Freeform: Shape 26"/>
              <p:cNvSpPr>
                <a:spLocks/>
              </p:cNvSpPr>
              <p:nvPr/>
            </p:nvSpPr>
            <p:spPr bwMode="auto">
              <a:xfrm>
                <a:off x="2833688" y="2257425"/>
                <a:ext cx="184150" cy="184150"/>
              </a:xfrm>
              <a:custGeom>
                <a:avLst/>
                <a:gdLst>
                  <a:gd name="T0" fmla="*/ 43 w 49"/>
                  <a:gd name="T1" fmla="*/ 29 h 49"/>
                  <a:gd name="T2" fmla="*/ 49 w 49"/>
                  <a:gd name="T3" fmla="*/ 27 h 49"/>
                  <a:gd name="T4" fmla="*/ 49 w 49"/>
                  <a:gd name="T5" fmla="*/ 24 h 49"/>
                  <a:gd name="T6" fmla="*/ 48 w 49"/>
                  <a:gd name="T7" fmla="*/ 21 h 49"/>
                  <a:gd name="T8" fmla="*/ 42 w 49"/>
                  <a:gd name="T9" fmla="*/ 19 h 49"/>
                  <a:gd name="T10" fmla="*/ 41 w 49"/>
                  <a:gd name="T11" fmla="*/ 15 h 49"/>
                  <a:gd name="T12" fmla="*/ 43 w 49"/>
                  <a:gd name="T13" fmla="*/ 9 h 49"/>
                  <a:gd name="T14" fmla="*/ 39 w 49"/>
                  <a:gd name="T15" fmla="*/ 5 h 49"/>
                  <a:gd name="T16" fmla="*/ 33 w 49"/>
                  <a:gd name="T17" fmla="*/ 8 h 49"/>
                  <a:gd name="T18" fmla="*/ 29 w 49"/>
                  <a:gd name="T19" fmla="*/ 6 h 49"/>
                  <a:gd name="T20" fmla="*/ 27 w 49"/>
                  <a:gd name="T21" fmla="*/ 1 h 49"/>
                  <a:gd name="T22" fmla="*/ 24 w 49"/>
                  <a:gd name="T23" fmla="*/ 0 h 49"/>
                  <a:gd name="T24" fmla="*/ 21 w 49"/>
                  <a:gd name="T25" fmla="*/ 1 h 49"/>
                  <a:gd name="T26" fmla="*/ 19 w 49"/>
                  <a:gd name="T27" fmla="*/ 7 h 49"/>
                  <a:gd name="T28" fmla="*/ 15 w 49"/>
                  <a:gd name="T29" fmla="*/ 8 h 49"/>
                  <a:gd name="T30" fmla="*/ 9 w 49"/>
                  <a:gd name="T31" fmla="*/ 6 h 49"/>
                  <a:gd name="T32" fmla="*/ 5 w 49"/>
                  <a:gd name="T33" fmla="*/ 10 h 49"/>
                  <a:gd name="T34" fmla="*/ 8 w 49"/>
                  <a:gd name="T35" fmla="*/ 16 h 49"/>
                  <a:gd name="T36" fmla="*/ 6 w 49"/>
                  <a:gd name="T37" fmla="*/ 20 h 49"/>
                  <a:gd name="T38" fmla="*/ 0 w 49"/>
                  <a:gd name="T39" fmla="*/ 22 h 49"/>
                  <a:gd name="T40" fmla="*/ 0 w 49"/>
                  <a:gd name="T41" fmla="*/ 25 h 49"/>
                  <a:gd name="T42" fmla="*/ 1 w 49"/>
                  <a:gd name="T43" fmla="*/ 28 h 49"/>
                  <a:gd name="T44" fmla="*/ 7 w 49"/>
                  <a:gd name="T45" fmla="*/ 30 h 49"/>
                  <a:gd name="T46" fmla="*/ 8 w 49"/>
                  <a:gd name="T47" fmla="*/ 34 h 49"/>
                  <a:gd name="T48" fmla="*/ 6 w 49"/>
                  <a:gd name="T49" fmla="*/ 40 h 49"/>
                  <a:gd name="T50" fmla="*/ 10 w 49"/>
                  <a:gd name="T51" fmla="*/ 44 h 49"/>
                  <a:gd name="T52" fmla="*/ 16 w 49"/>
                  <a:gd name="T53" fmla="*/ 41 h 49"/>
                  <a:gd name="T54" fmla="*/ 20 w 49"/>
                  <a:gd name="T55" fmla="*/ 43 h 49"/>
                  <a:gd name="T56" fmla="*/ 22 w 49"/>
                  <a:gd name="T57" fmla="*/ 49 h 49"/>
                  <a:gd name="T58" fmla="*/ 25 w 49"/>
                  <a:gd name="T59" fmla="*/ 49 h 49"/>
                  <a:gd name="T60" fmla="*/ 28 w 49"/>
                  <a:gd name="T61" fmla="*/ 48 h 49"/>
                  <a:gd name="T62" fmla="*/ 30 w 49"/>
                  <a:gd name="T63" fmla="*/ 42 h 49"/>
                  <a:gd name="T64" fmla="*/ 34 w 49"/>
                  <a:gd name="T65" fmla="*/ 41 h 49"/>
                  <a:gd name="T66" fmla="*/ 40 w 49"/>
                  <a:gd name="T67" fmla="*/ 43 h 49"/>
                  <a:gd name="T68" fmla="*/ 44 w 49"/>
                  <a:gd name="T69" fmla="*/ 39 h 49"/>
                  <a:gd name="T70" fmla="*/ 41 w 49"/>
                  <a:gd name="T71" fmla="*/ 33 h 49"/>
                  <a:gd name="T72" fmla="*/ 43 w 49"/>
                  <a:gd name="T73" fmla="*/ 29 h 49"/>
                  <a:gd name="T74" fmla="*/ 25 w 49"/>
                  <a:gd name="T75" fmla="*/ 33 h 49"/>
                  <a:gd name="T76" fmla="*/ 16 w 49"/>
                  <a:gd name="T77" fmla="*/ 25 h 49"/>
                  <a:gd name="T78" fmla="*/ 24 w 49"/>
                  <a:gd name="T79" fmla="*/ 16 h 49"/>
                  <a:gd name="T80" fmla="*/ 33 w 49"/>
                  <a:gd name="T81" fmla="*/ 24 h 49"/>
                  <a:gd name="T82" fmla="*/ 25 w 49"/>
                  <a:gd name="T83"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9">
                    <a:moveTo>
                      <a:pt x="43" y="29"/>
                    </a:moveTo>
                    <a:cubicBezTo>
                      <a:pt x="49" y="27"/>
                      <a:pt x="49" y="27"/>
                      <a:pt x="49" y="27"/>
                    </a:cubicBezTo>
                    <a:cubicBezTo>
                      <a:pt x="49" y="26"/>
                      <a:pt x="49" y="25"/>
                      <a:pt x="49" y="24"/>
                    </a:cubicBezTo>
                    <a:cubicBezTo>
                      <a:pt x="49" y="23"/>
                      <a:pt x="49" y="22"/>
                      <a:pt x="48" y="21"/>
                    </a:cubicBezTo>
                    <a:cubicBezTo>
                      <a:pt x="42" y="19"/>
                      <a:pt x="42" y="19"/>
                      <a:pt x="42" y="19"/>
                    </a:cubicBezTo>
                    <a:cubicBezTo>
                      <a:pt x="42" y="18"/>
                      <a:pt x="41" y="16"/>
                      <a:pt x="41" y="15"/>
                    </a:cubicBezTo>
                    <a:cubicBezTo>
                      <a:pt x="43" y="9"/>
                      <a:pt x="43" y="9"/>
                      <a:pt x="43" y="9"/>
                    </a:cubicBezTo>
                    <a:cubicBezTo>
                      <a:pt x="42" y="8"/>
                      <a:pt x="40" y="6"/>
                      <a:pt x="39" y="5"/>
                    </a:cubicBezTo>
                    <a:cubicBezTo>
                      <a:pt x="33" y="8"/>
                      <a:pt x="33" y="8"/>
                      <a:pt x="33" y="8"/>
                    </a:cubicBezTo>
                    <a:cubicBezTo>
                      <a:pt x="32" y="7"/>
                      <a:pt x="31" y="7"/>
                      <a:pt x="29" y="6"/>
                    </a:cubicBezTo>
                    <a:cubicBezTo>
                      <a:pt x="27" y="1"/>
                      <a:pt x="27" y="1"/>
                      <a:pt x="27" y="1"/>
                    </a:cubicBezTo>
                    <a:cubicBezTo>
                      <a:pt x="26" y="0"/>
                      <a:pt x="25" y="0"/>
                      <a:pt x="24" y="0"/>
                    </a:cubicBezTo>
                    <a:cubicBezTo>
                      <a:pt x="23" y="0"/>
                      <a:pt x="22" y="1"/>
                      <a:pt x="21" y="1"/>
                    </a:cubicBezTo>
                    <a:cubicBezTo>
                      <a:pt x="19" y="7"/>
                      <a:pt x="19" y="7"/>
                      <a:pt x="19" y="7"/>
                    </a:cubicBezTo>
                    <a:cubicBezTo>
                      <a:pt x="18" y="7"/>
                      <a:pt x="16" y="8"/>
                      <a:pt x="15" y="8"/>
                    </a:cubicBezTo>
                    <a:cubicBezTo>
                      <a:pt x="9" y="6"/>
                      <a:pt x="9" y="6"/>
                      <a:pt x="9" y="6"/>
                    </a:cubicBezTo>
                    <a:cubicBezTo>
                      <a:pt x="8" y="7"/>
                      <a:pt x="6" y="9"/>
                      <a:pt x="5" y="10"/>
                    </a:cubicBezTo>
                    <a:cubicBezTo>
                      <a:pt x="8" y="16"/>
                      <a:pt x="8" y="16"/>
                      <a:pt x="8" y="16"/>
                    </a:cubicBezTo>
                    <a:cubicBezTo>
                      <a:pt x="7" y="17"/>
                      <a:pt x="7" y="18"/>
                      <a:pt x="6" y="20"/>
                    </a:cubicBezTo>
                    <a:cubicBezTo>
                      <a:pt x="0" y="22"/>
                      <a:pt x="0" y="22"/>
                      <a:pt x="0" y="22"/>
                    </a:cubicBezTo>
                    <a:cubicBezTo>
                      <a:pt x="0" y="23"/>
                      <a:pt x="0" y="24"/>
                      <a:pt x="0" y="25"/>
                    </a:cubicBezTo>
                    <a:cubicBezTo>
                      <a:pt x="0" y="26"/>
                      <a:pt x="0" y="27"/>
                      <a:pt x="1" y="28"/>
                    </a:cubicBezTo>
                    <a:cubicBezTo>
                      <a:pt x="7" y="30"/>
                      <a:pt x="7" y="30"/>
                      <a:pt x="7" y="30"/>
                    </a:cubicBezTo>
                    <a:cubicBezTo>
                      <a:pt x="7" y="31"/>
                      <a:pt x="8" y="33"/>
                      <a:pt x="8" y="34"/>
                    </a:cubicBezTo>
                    <a:cubicBezTo>
                      <a:pt x="6" y="40"/>
                      <a:pt x="6" y="40"/>
                      <a:pt x="6" y="40"/>
                    </a:cubicBezTo>
                    <a:cubicBezTo>
                      <a:pt x="7" y="41"/>
                      <a:pt x="8" y="43"/>
                      <a:pt x="10" y="44"/>
                    </a:cubicBezTo>
                    <a:cubicBezTo>
                      <a:pt x="16" y="41"/>
                      <a:pt x="16" y="41"/>
                      <a:pt x="16" y="41"/>
                    </a:cubicBezTo>
                    <a:cubicBezTo>
                      <a:pt x="17" y="42"/>
                      <a:pt x="18" y="42"/>
                      <a:pt x="20" y="43"/>
                    </a:cubicBezTo>
                    <a:cubicBezTo>
                      <a:pt x="22" y="49"/>
                      <a:pt x="22" y="49"/>
                      <a:pt x="22" y="49"/>
                    </a:cubicBezTo>
                    <a:cubicBezTo>
                      <a:pt x="23" y="49"/>
                      <a:pt x="24" y="49"/>
                      <a:pt x="25" y="49"/>
                    </a:cubicBezTo>
                    <a:cubicBezTo>
                      <a:pt x="26" y="49"/>
                      <a:pt x="27" y="49"/>
                      <a:pt x="28" y="48"/>
                    </a:cubicBezTo>
                    <a:cubicBezTo>
                      <a:pt x="30" y="42"/>
                      <a:pt x="30" y="42"/>
                      <a:pt x="30" y="42"/>
                    </a:cubicBezTo>
                    <a:cubicBezTo>
                      <a:pt x="31" y="42"/>
                      <a:pt x="33" y="41"/>
                      <a:pt x="34" y="41"/>
                    </a:cubicBezTo>
                    <a:cubicBezTo>
                      <a:pt x="40" y="43"/>
                      <a:pt x="40" y="43"/>
                      <a:pt x="40" y="43"/>
                    </a:cubicBezTo>
                    <a:cubicBezTo>
                      <a:pt x="41" y="42"/>
                      <a:pt x="43" y="41"/>
                      <a:pt x="44" y="39"/>
                    </a:cubicBezTo>
                    <a:cubicBezTo>
                      <a:pt x="41" y="33"/>
                      <a:pt x="41" y="33"/>
                      <a:pt x="41" y="33"/>
                    </a:cubicBezTo>
                    <a:cubicBezTo>
                      <a:pt x="42" y="32"/>
                      <a:pt x="42" y="31"/>
                      <a:pt x="43" y="29"/>
                    </a:cubicBezTo>
                    <a:close/>
                    <a:moveTo>
                      <a:pt x="25" y="33"/>
                    </a:moveTo>
                    <a:cubicBezTo>
                      <a:pt x="20" y="33"/>
                      <a:pt x="16" y="29"/>
                      <a:pt x="16" y="25"/>
                    </a:cubicBezTo>
                    <a:cubicBezTo>
                      <a:pt x="16" y="20"/>
                      <a:pt x="20" y="16"/>
                      <a:pt x="24" y="16"/>
                    </a:cubicBezTo>
                    <a:cubicBezTo>
                      <a:pt x="29" y="16"/>
                      <a:pt x="33" y="20"/>
                      <a:pt x="33" y="24"/>
                    </a:cubicBezTo>
                    <a:cubicBezTo>
                      <a:pt x="33" y="29"/>
                      <a:pt x="29" y="33"/>
                      <a:pt x="25" y="33"/>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grpSp>
        <p:grpSp>
          <p:nvGrpSpPr>
            <p:cNvPr id="97" name="Group 16"/>
            <p:cNvGrpSpPr/>
            <p:nvPr/>
          </p:nvGrpSpPr>
          <p:grpSpPr>
            <a:xfrm>
              <a:off x="6052077" y="5052930"/>
              <a:ext cx="619126" cy="482600"/>
              <a:chOff x="6094412" y="4918075"/>
              <a:chExt cx="619126" cy="482600"/>
            </a:xfrm>
            <a:solidFill>
              <a:schemeClr val="accent4"/>
            </a:solidFill>
          </p:grpSpPr>
          <p:sp>
            <p:nvSpPr>
              <p:cNvPr id="102" name="Freeform: Shape 21"/>
              <p:cNvSpPr>
                <a:spLocks/>
              </p:cNvSpPr>
              <p:nvPr/>
            </p:nvSpPr>
            <p:spPr bwMode="auto">
              <a:xfrm>
                <a:off x="6443663" y="4918075"/>
                <a:ext cx="269875" cy="285750"/>
              </a:xfrm>
              <a:custGeom>
                <a:avLst/>
                <a:gdLst>
                  <a:gd name="T0" fmla="*/ 95 w 123"/>
                  <a:gd name="T1" fmla="*/ 78 h 130"/>
                  <a:gd name="T2" fmla="*/ 84 w 123"/>
                  <a:gd name="T3" fmla="*/ 46 h 130"/>
                  <a:gd name="T4" fmla="*/ 62 w 123"/>
                  <a:gd name="T5" fmla="*/ 19 h 130"/>
                  <a:gd name="T6" fmla="*/ 32 w 123"/>
                  <a:gd name="T7" fmla="*/ 4 h 130"/>
                  <a:gd name="T8" fmla="*/ 0 w 123"/>
                  <a:gd name="T9" fmla="*/ 1 h 130"/>
                  <a:gd name="T10" fmla="*/ 0 w 123"/>
                  <a:gd name="T11" fmla="*/ 2 h 130"/>
                  <a:gd name="T12" fmla="*/ 29 w 123"/>
                  <a:gd name="T13" fmla="*/ 11 h 130"/>
                  <a:gd name="T14" fmla="*/ 50 w 123"/>
                  <a:gd name="T15" fmla="*/ 30 h 130"/>
                  <a:gd name="T16" fmla="*/ 62 w 123"/>
                  <a:gd name="T17" fmla="*/ 55 h 130"/>
                  <a:gd name="T18" fmla="*/ 64 w 123"/>
                  <a:gd name="T19" fmla="*/ 78 h 130"/>
                  <a:gd name="T20" fmla="*/ 36 w 123"/>
                  <a:gd name="T21" fmla="*/ 78 h 130"/>
                  <a:gd name="T22" fmla="*/ 57 w 123"/>
                  <a:gd name="T23" fmla="*/ 104 h 130"/>
                  <a:gd name="T24" fmla="*/ 79 w 123"/>
                  <a:gd name="T25" fmla="*/ 130 h 130"/>
                  <a:gd name="T26" fmla="*/ 101 w 123"/>
                  <a:gd name="T27" fmla="*/ 104 h 130"/>
                  <a:gd name="T28" fmla="*/ 123 w 123"/>
                  <a:gd name="T29" fmla="*/ 78 h 130"/>
                  <a:gd name="T30" fmla="*/ 95 w 123"/>
                  <a:gd name="T31"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95" y="78"/>
                    </a:moveTo>
                    <a:cubicBezTo>
                      <a:pt x="93" y="67"/>
                      <a:pt x="90" y="56"/>
                      <a:pt x="84" y="46"/>
                    </a:cubicBezTo>
                    <a:cubicBezTo>
                      <a:pt x="78" y="35"/>
                      <a:pt x="71" y="26"/>
                      <a:pt x="62" y="19"/>
                    </a:cubicBezTo>
                    <a:cubicBezTo>
                      <a:pt x="53" y="12"/>
                      <a:pt x="42" y="7"/>
                      <a:pt x="32" y="4"/>
                    </a:cubicBezTo>
                    <a:cubicBezTo>
                      <a:pt x="21" y="1"/>
                      <a:pt x="10" y="0"/>
                      <a:pt x="0" y="1"/>
                    </a:cubicBezTo>
                    <a:cubicBezTo>
                      <a:pt x="0" y="2"/>
                      <a:pt x="0" y="2"/>
                      <a:pt x="0" y="2"/>
                    </a:cubicBezTo>
                    <a:cubicBezTo>
                      <a:pt x="10" y="3"/>
                      <a:pt x="20" y="6"/>
                      <a:pt x="29" y="11"/>
                    </a:cubicBezTo>
                    <a:cubicBezTo>
                      <a:pt x="37" y="16"/>
                      <a:pt x="45" y="23"/>
                      <a:pt x="50" y="30"/>
                    </a:cubicBezTo>
                    <a:cubicBezTo>
                      <a:pt x="56" y="38"/>
                      <a:pt x="60" y="46"/>
                      <a:pt x="62" y="55"/>
                    </a:cubicBezTo>
                    <a:cubicBezTo>
                      <a:pt x="64" y="63"/>
                      <a:pt x="65" y="71"/>
                      <a:pt x="64" y="78"/>
                    </a:cubicBezTo>
                    <a:cubicBezTo>
                      <a:pt x="36" y="78"/>
                      <a:pt x="36" y="78"/>
                      <a:pt x="36" y="78"/>
                    </a:cubicBezTo>
                    <a:cubicBezTo>
                      <a:pt x="57" y="104"/>
                      <a:pt x="57" y="104"/>
                      <a:pt x="57" y="104"/>
                    </a:cubicBezTo>
                    <a:cubicBezTo>
                      <a:pt x="79" y="130"/>
                      <a:pt x="79" y="130"/>
                      <a:pt x="79" y="130"/>
                    </a:cubicBezTo>
                    <a:cubicBezTo>
                      <a:pt x="101" y="104"/>
                      <a:pt x="101" y="104"/>
                      <a:pt x="101" y="104"/>
                    </a:cubicBezTo>
                    <a:cubicBezTo>
                      <a:pt x="123" y="78"/>
                      <a:pt x="123" y="78"/>
                      <a:pt x="123" y="78"/>
                    </a:cubicBezTo>
                    <a:lnTo>
                      <a:pt x="95" y="78"/>
                    </a:ln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3" name="Freeform: Shape 22"/>
              <p:cNvSpPr>
                <a:spLocks/>
              </p:cNvSpPr>
              <p:nvPr/>
            </p:nvSpPr>
            <p:spPr bwMode="auto">
              <a:xfrm>
                <a:off x="6094412" y="5114925"/>
                <a:ext cx="268288" cy="285750"/>
              </a:xfrm>
              <a:custGeom>
                <a:avLst/>
                <a:gdLst>
                  <a:gd name="T0" fmla="*/ 72 w 123"/>
                  <a:gd name="T1" fmla="*/ 100 h 130"/>
                  <a:gd name="T2" fmla="*/ 60 w 123"/>
                  <a:gd name="T3" fmla="*/ 75 h 130"/>
                  <a:gd name="T4" fmla="*/ 59 w 123"/>
                  <a:gd name="T5" fmla="*/ 52 h 130"/>
                  <a:gd name="T6" fmla="*/ 87 w 123"/>
                  <a:gd name="T7" fmla="*/ 52 h 130"/>
                  <a:gd name="T8" fmla="*/ 65 w 123"/>
                  <a:gd name="T9" fmla="*/ 26 h 130"/>
                  <a:gd name="T10" fmla="*/ 43 w 123"/>
                  <a:gd name="T11" fmla="*/ 0 h 130"/>
                  <a:gd name="T12" fmla="*/ 22 w 123"/>
                  <a:gd name="T13" fmla="*/ 26 h 130"/>
                  <a:gd name="T14" fmla="*/ 0 w 123"/>
                  <a:gd name="T15" fmla="*/ 52 h 130"/>
                  <a:gd name="T16" fmla="*/ 28 w 123"/>
                  <a:gd name="T17" fmla="*/ 52 h 130"/>
                  <a:gd name="T18" fmla="*/ 39 w 123"/>
                  <a:gd name="T19" fmla="*/ 84 h 130"/>
                  <a:gd name="T20" fmla="*/ 61 w 123"/>
                  <a:gd name="T21" fmla="*/ 111 h 130"/>
                  <a:gd name="T22" fmla="*/ 91 w 123"/>
                  <a:gd name="T23" fmla="*/ 126 h 130"/>
                  <a:gd name="T24" fmla="*/ 123 w 123"/>
                  <a:gd name="T25" fmla="*/ 129 h 130"/>
                  <a:gd name="T26" fmla="*/ 123 w 123"/>
                  <a:gd name="T27" fmla="*/ 128 h 130"/>
                  <a:gd name="T28" fmla="*/ 94 w 123"/>
                  <a:gd name="T29" fmla="*/ 119 h 130"/>
                  <a:gd name="T30" fmla="*/ 72 w 123"/>
                  <a:gd name="T3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72" y="100"/>
                    </a:moveTo>
                    <a:cubicBezTo>
                      <a:pt x="67" y="92"/>
                      <a:pt x="63" y="84"/>
                      <a:pt x="60" y="75"/>
                    </a:cubicBezTo>
                    <a:cubicBezTo>
                      <a:pt x="58" y="67"/>
                      <a:pt x="58" y="59"/>
                      <a:pt x="59" y="52"/>
                    </a:cubicBezTo>
                    <a:cubicBezTo>
                      <a:pt x="87" y="52"/>
                      <a:pt x="87" y="52"/>
                      <a:pt x="87" y="52"/>
                    </a:cubicBezTo>
                    <a:cubicBezTo>
                      <a:pt x="65" y="26"/>
                      <a:pt x="65" y="26"/>
                      <a:pt x="65" y="26"/>
                    </a:cubicBezTo>
                    <a:cubicBezTo>
                      <a:pt x="43" y="0"/>
                      <a:pt x="43" y="0"/>
                      <a:pt x="43" y="0"/>
                    </a:cubicBezTo>
                    <a:cubicBezTo>
                      <a:pt x="22" y="26"/>
                      <a:pt x="22" y="26"/>
                      <a:pt x="22" y="26"/>
                    </a:cubicBezTo>
                    <a:cubicBezTo>
                      <a:pt x="0" y="52"/>
                      <a:pt x="0" y="52"/>
                      <a:pt x="0" y="52"/>
                    </a:cubicBezTo>
                    <a:cubicBezTo>
                      <a:pt x="28" y="52"/>
                      <a:pt x="28" y="52"/>
                      <a:pt x="28" y="52"/>
                    </a:cubicBezTo>
                    <a:cubicBezTo>
                      <a:pt x="30" y="63"/>
                      <a:pt x="33" y="74"/>
                      <a:pt x="39" y="84"/>
                    </a:cubicBezTo>
                    <a:cubicBezTo>
                      <a:pt x="44" y="94"/>
                      <a:pt x="52" y="104"/>
                      <a:pt x="61" y="111"/>
                    </a:cubicBezTo>
                    <a:cubicBezTo>
                      <a:pt x="70" y="118"/>
                      <a:pt x="80" y="123"/>
                      <a:pt x="91" y="126"/>
                    </a:cubicBezTo>
                    <a:cubicBezTo>
                      <a:pt x="102" y="129"/>
                      <a:pt x="113" y="130"/>
                      <a:pt x="123" y="129"/>
                    </a:cubicBezTo>
                    <a:cubicBezTo>
                      <a:pt x="123" y="128"/>
                      <a:pt x="123" y="128"/>
                      <a:pt x="123" y="128"/>
                    </a:cubicBezTo>
                    <a:cubicBezTo>
                      <a:pt x="113" y="127"/>
                      <a:pt x="103" y="124"/>
                      <a:pt x="94" y="119"/>
                    </a:cubicBezTo>
                    <a:cubicBezTo>
                      <a:pt x="85" y="114"/>
                      <a:pt x="78" y="107"/>
                      <a:pt x="72" y="100"/>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4" name="Freeform: Shape 23"/>
              <p:cNvSpPr>
                <a:spLocks/>
              </p:cNvSpPr>
              <p:nvPr/>
            </p:nvSpPr>
            <p:spPr bwMode="auto">
              <a:xfrm>
                <a:off x="6305550" y="4970463"/>
                <a:ext cx="204788" cy="377825"/>
              </a:xfrm>
              <a:custGeom>
                <a:avLst/>
                <a:gdLst>
                  <a:gd name="T0" fmla="*/ 59 w 93"/>
                  <a:gd name="T1" fmla="*/ 71 h 171"/>
                  <a:gd name="T2" fmla="*/ 33 w 93"/>
                  <a:gd name="T3" fmla="*/ 54 h 171"/>
                  <a:gd name="T4" fmla="*/ 51 w 93"/>
                  <a:gd name="T5" fmla="*/ 42 h 171"/>
                  <a:gd name="T6" fmla="*/ 81 w 93"/>
                  <a:gd name="T7" fmla="*/ 49 h 171"/>
                  <a:gd name="T8" fmla="*/ 88 w 93"/>
                  <a:gd name="T9" fmla="*/ 25 h 171"/>
                  <a:gd name="T10" fmla="*/ 57 w 93"/>
                  <a:gd name="T11" fmla="*/ 18 h 171"/>
                  <a:gd name="T12" fmla="*/ 57 w 93"/>
                  <a:gd name="T13" fmla="*/ 0 h 171"/>
                  <a:gd name="T14" fmla="*/ 37 w 93"/>
                  <a:gd name="T15" fmla="*/ 0 h 171"/>
                  <a:gd name="T16" fmla="*/ 37 w 93"/>
                  <a:gd name="T17" fmla="*/ 20 h 171"/>
                  <a:gd name="T18" fmla="*/ 1 w 93"/>
                  <a:gd name="T19" fmla="*/ 57 h 171"/>
                  <a:gd name="T20" fmla="*/ 39 w 93"/>
                  <a:gd name="T21" fmla="*/ 96 h 171"/>
                  <a:gd name="T22" fmla="*/ 61 w 93"/>
                  <a:gd name="T23" fmla="*/ 114 h 171"/>
                  <a:gd name="T24" fmla="*/ 41 w 93"/>
                  <a:gd name="T25" fmla="*/ 127 h 171"/>
                  <a:gd name="T26" fmla="*/ 6 w 93"/>
                  <a:gd name="T27" fmla="*/ 118 h 171"/>
                  <a:gd name="T28" fmla="*/ 0 w 93"/>
                  <a:gd name="T29" fmla="*/ 142 h 171"/>
                  <a:gd name="T30" fmla="*/ 35 w 93"/>
                  <a:gd name="T31" fmla="*/ 151 h 171"/>
                  <a:gd name="T32" fmla="*/ 35 w 93"/>
                  <a:gd name="T33" fmla="*/ 171 h 171"/>
                  <a:gd name="T34" fmla="*/ 56 w 93"/>
                  <a:gd name="T35" fmla="*/ 171 h 171"/>
                  <a:gd name="T36" fmla="*/ 56 w 93"/>
                  <a:gd name="T37" fmla="*/ 149 h 171"/>
                  <a:gd name="T38" fmla="*/ 93 w 93"/>
                  <a:gd name="T39" fmla="*/ 111 h 171"/>
                  <a:gd name="T40" fmla="*/ 59 w 93"/>
                  <a:gd name="T41"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71">
                    <a:moveTo>
                      <a:pt x="59" y="71"/>
                    </a:moveTo>
                    <a:cubicBezTo>
                      <a:pt x="41" y="65"/>
                      <a:pt x="33" y="60"/>
                      <a:pt x="33" y="54"/>
                    </a:cubicBezTo>
                    <a:cubicBezTo>
                      <a:pt x="33" y="48"/>
                      <a:pt x="38" y="42"/>
                      <a:pt x="51" y="42"/>
                    </a:cubicBezTo>
                    <a:cubicBezTo>
                      <a:pt x="66" y="42"/>
                      <a:pt x="76" y="47"/>
                      <a:pt x="81" y="49"/>
                    </a:cubicBezTo>
                    <a:cubicBezTo>
                      <a:pt x="88" y="25"/>
                      <a:pt x="88" y="25"/>
                      <a:pt x="88" y="25"/>
                    </a:cubicBezTo>
                    <a:cubicBezTo>
                      <a:pt x="80" y="22"/>
                      <a:pt x="71" y="19"/>
                      <a:pt x="57" y="18"/>
                    </a:cubicBezTo>
                    <a:cubicBezTo>
                      <a:pt x="57" y="0"/>
                      <a:pt x="57" y="0"/>
                      <a:pt x="57" y="0"/>
                    </a:cubicBezTo>
                    <a:cubicBezTo>
                      <a:pt x="37" y="0"/>
                      <a:pt x="37" y="0"/>
                      <a:pt x="37" y="0"/>
                    </a:cubicBezTo>
                    <a:cubicBezTo>
                      <a:pt x="37" y="20"/>
                      <a:pt x="37" y="20"/>
                      <a:pt x="37" y="20"/>
                    </a:cubicBezTo>
                    <a:cubicBezTo>
                      <a:pt x="14" y="24"/>
                      <a:pt x="1" y="39"/>
                      <a:pt x="1" y="57"/>
                    </a:cubicBezTo>
                    <a:cubicBezTo>
                      <a:pt x="1" y="78"/>
                      <a:pt x="16" y="88"/>
                      <a:pt x="39" y="96"/>
                    </a:cubicBezTo>
                    <a:cubicBezTo>
                      <a:pt x="55" y="101"/>
                      <a:pt x="61" y="106"/>
                      <a:pt x="61" y="114"/>
                    </a:cubicBezTo>
                    <a:cubicBezTo>
                      <a:pt x="61" y="122"/>
                      <a:pt x="53" y="127"/>
                      <a:pt x="41" y="127"/>
                    </a:cubicBezTo>
                    <a:cubicBezTo>
                      <a:pt x="27" y="127"/>
                      <a:pt x="15" y="122"/>
                      <a:pt x="6" y="118"/>
                    </a:cubicBezTo>
                    <a:cubicBezTo>
                      <a:pt x="0" y="142"/>
                      <a:pt x="0" y="142"/>
                      <a:pt x="0" y="142"/>
                    </a:cubicBezTo>
                    <a:cubicBezTo>
                      <a:pt x="8" y="146"/>
                      <a:pt x="21" y="150"/>
                      <a:pt x="35" y="151"/>
                    </a:cubicBezTo>
                    <a:cubicBezTo>
                      <a:pt x="35" y="171"/>
                      <a:pt x="35" y="171"/>
                      <a:pt x="35" y="171"/>
                    </a:cubicBezTo>
                    <a:cubicBezTo>
                      <a:pt x="56" y="171"/>
                      <a:pt x="56" y="171"/>
                      <a:pt x="56" y="171"/>
                    </a:cubicBezTo>
                    <a:cubicBezTo>
                      <a:pt x="56" y="149"/>
                      <a:pt x="56" y="149"/>
                      <a:pt x="56" y="149"/>
                    </a:cubicBezTo>
                    <a:cubicBezTo>
                      <a:pt x="80" y="145"/>
                      <a:pt x="93" y="129"/>
                      <a:pt x="93" y="111"/>
                    </a:cubicBezTo>
                    <a:cubicBezTo>
                      <a:pt x="93" y="92"/>
                      <a:pt x="83" y="80"/>
                      <a:pt x="59" y="71"/>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grpSp>
        <p:grpSp>
          <p:nvGrpSpPr>
            <p:cNvPr id="98" name="Group 17"/>
            <p:cNvGrpSpPr/>
            <p:nvPr/>
          </p:nvGrpSpPr>
          <p:grpSpPr>
            <a:xfrm>
              <a:off x="5219689" y="3806208"/>
              <a:ext cx="368299" cy="366541"/>
              <a:chOff x="7886700" y="4848225"/>
              <a:chExt cx="665163" cy="661988"/>
            </a:xfrm>
            <a:solidFill>
              <a:schemeClr val="accent3"/>
            </a:solidFill>
          </p:grpSpPr>
          <p:sp>
            <p:nvSpPr>
              <p:cNvPr id="99" name="Freeform: Shape 18"/>
              <p:cNvSpPr>
                <a:spLocks/>
              </p:cNvSpPr>
              <p:nvPr/>
            </p:nvSpPr>
            <p:spPr bwMode="auto">
              <a:xfrm>
                <a:off x="7886700" y="5243513"/>
                <a:ext cx="266700" cy="266700"/>
              </a:xfrm>
              <a:custGeom>
                <a:avLst/>
                <a:gdLst>
                  <a:gd name="T0" fmla="*/ 168 w 168"/>
                  <a:gd name="T1" fmla="*/ 86 h 168"/>
                  <a:gd name="T2" fmla="*/ 0 w 168"/>
                  <a:gd name="T3" fmla="*/ 168 h 168"/>
                  <a:gd name="T4" fmla="*/ 82 w 168"/>
                  <a:gd name="T5" fmla="*/ 0 h 168"/>
                  <a:gd name="T6" fmla="*/ 168 w 168"/>
                  <a:gd name="T7" fmla="*/ 86 h 168"/>
                </a:gdLst>
                <a:ahLst/>
                <a:cxnLst>
                  <a:cxn ang="0">
                    <a:pos x="T0" y="T1"/>
                  </a:cxn>
                  <a:cxn ang="0">
                    <a:pos x="T2" y="T3"/>
                  </a:cxn>
                  <a:cxn ang="0">
                    <a:pos x="T4" y="T5"/>
                  </a:cxn>
                  <a:cxn ang="0">
                    <a:pos x="T6" y="T7"/>
                  </a:cxn>
                </a:cxnLst>
                <a:rect l="0" t="0" r="r" b="b"/>
                <a:pathLst>
                  <a:path w="168" h="168">
                    <a:moveTo>
                      <a:pt x="168" y="86"/>
                    </a:moveTo>
                    <a:lnTo>
                      <a:pt x="0" y="168"/>
                    </a:lnTo>
                    <a:lnTo>
                      <a:pt x="82" y="0"/>
                    </a:lnTo>
                    <a:lnTo>
                      <a:pt x="168" y="86"/>
                    </a:ln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0" name="Freeform: Shape 19"/>
              <p:cNvSpPr>
                <a:spLocks/>
              </p:cNvSpPr>
              <p:nvPr/>
            </p:nvSpPr>
            <p:spPr bwMode="auto">
              <a:xfrm>
                <a:off x="8355013" y="4848225"/>
                <a:ext cx="196850" cy="193675"/>
              </a:xfrm>
              <a:custGeom>
                <a:avLst/>
                <a:gdLst>
                  <a:gd name="T0" fmla="*/ 43 w 62"/>
                  <a:gd name="T1" fmla="*/ 61 h 61"/>
                  <a:gd name="T2" fmla="*/ 0 w 62"/>
                  <a:gd name="T3" fmla="*/ 18 h 61"/>
                  <a:gd name="T4" fmla="*/ 14 w 62"/>
                  <a:gd name="T5" fmla="*/ 5 h 61"/>
                  <a:gd name="T6" fmla="*/ 33 w 62"/>
                  <a:gd name="T7" fmla="*/ 5 h 61"/>
                  <a:gd name="T8" fmla="*/ 56 w 62"/>
                  <a:gd name="T9" fmla="*/ 28 h 61"/>
                  <a:gd name="T10" fmla="*/ 56 w 62"/>
                  <a:gd name="T11" fmla="*/ 48 h 61"/>
                  <a:gd name="T12" fmla="*/ 43 w 6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43" y="61"/>
                    </a:moveTo>
                    <a:cubicBezTo>
                      <a:pt x="0" y="18"/>
                      <a:pt x="0" y="18"/>
                      <a:pt x="0" y="18"/>
                    </a:cubicBezTo>
                    <a:cubicBezTo>
                      <a:pt x="14" y="5"/>
                      <a:pt x="14" y="5"/>
                      <a:pt x="14" y="5"/>
                    </a:cubicBezTo>
                    <a:cubicBezTo>
                      <a:pt x="19" y="0"/>
                      <a:pt x="27" y="0"/>
                      <a:pt x="33" y="5"/>
                    </a:cubicBezTo>
                    <a:cubicBezTo>
                      <a:pt x="56" y="28"/>
                      <a:pt x="56" y="28"/>
                      <a:pt x="56" y="28"/>
                    </a:cubicBezTo>
                    <a:cubicBezTo>
                      <a:pt x="62" y="34"/>
                      <a:pt x="62" y="42"/>
                      <a:pt x="56" y="48"/>
                    </a:cubicBezTo>
                    <a:lnTo>
                      <a:pt x="43" y="61"/>
                    </a:ln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sp>
            <p:nvSpPr>
              <p:cNvPr id="101" name="Freeform: Shape 20"/>
              <p:cNvSpPr>
                <a:spLocks/>
              </p:cNvSpPr>
              <p:nvPr/>
            </p:nvSpPr>
            <p:spPr bwMode="auto">
              <a:xfrm>
                <a:off x="8039100" y="4937125"/>
                <a:ext cx="420688" cy="423863"/>
              </a:xfrm>
              <a:custGeom>
                <a:avLst/>
                <a:gdLst>
                  <a:gd name="T0" fmla="*/ 65 w 133"/>
                  <a:gd name="T1" fmla="*/ 91 h 134"/>
                  <a:gd name="T2" fmla="*/ 65 w 133"/>
                  <a:gd name="T3" fmla="*/ 80 h 134"/>
                  <a:gd name="T4" fmla="*/ 117 w 133"/>
                  <a:gd name="T5" fmla="*/ 28 h 134"/>
                  <a:gd name="T6" fmla="*/ 89 w 133"/>
                  <a:gd name="T7" fmla="*/ 0 h 134"/>
                  <a:gd name="T8" fmla="*/ 0 w 133"/>
                  <a:gd name="T9" fmla="*/ 90 h 134"/>
                  <a:gd name="T10" fmla="*/ 43 w 133"/>
                  <a:gd name="T11" fmla="*/ 134 h 134"/>
                  <a:gd name="T12" fmla="*/ 133 w 133"/>
                  <a:gd name="T13" fmla="*/ 44 h 134"/>
                  <a:gd name="T14" fmla="*/ 128 w 133"/>
                  <a:gd name="T15" fmla="*/ 39 h 134"/>
                  <a:gd name="T16" fmla="*/ 75 w 133"/>
                  <a:gd name="T17" fmla="*/ 91 h 134"/>
                  <a:gd name="T18" fmla="*/ 65 w 133"/>
                  <a:gd name="T19" fmla="*/ 9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5" y="91"/>
                    </a:moveTo>
                    <a:cubicBezTo>
                      <a:pt x="62" y="88"/>
                      <a:pt x="62" y="83"/>
                      <a:pt x="65" y="80"/>
                    </a:cubicBezTo>
                    <a:cubicBezTo>
                      <a:pt x="117" y="28"/>
                      <a:pt x="117" y="28"/>
                      <a:pt x="117" y="28"/>
                    </a:cubicBezTo>
                    <a:cubicBezTo>
                      <a:pt x="89" y="0"/>
                      <a:pt x="89" y="0"/>
                      <a:pt x="89" y="0"/>
                    </a:cubicBezTo>
                    <a:cubicBezTo>
                      <a:pt x="0" y="90"/>
                      <a:pt x="0" y="90"/>
                      <a:pt x="0" y="90"/>
                    </a:cubicBezTo>
                    <a:cubicBezTo>
                      <a:pt x="43" y="134"/>
                      <a:pt x="43" y="134"/>
                      <a:pt x="43" y="134"/>
                    </a:cubicBezTo>
                    <a:cubicBezTo>
                      <a:pt x="133" y="44"/>
                      <a:pt x="133" y="44"/>
                      <a:pt x="133" y="44"/>
                    </a:cubicBezTo>
                    <a:cubicBezTo>
                      <a:pt x="128" y="39"/>
                      <a:pt x="128" y="39"/>
                      <a:pt x="128" y="39"/>
                    </a:cubicBezTo>
                    <a:cubicBezTo>
                      <a:pt x="75" y="91"/>
                      <a:pt x="75" y="91"/>
                      <a:pt x="75" y="91"/>
                    </a:cubicBezTo>
                    <a:cubicBezTo>
                      <a:pt x="73" y="94"/>
                      <a:pt x="68" y="94"/>
                      <a:pt x="65" y="91"/>
                    </a:cubicBezTo>
                    <a:close/>
                  </a:path>
                </a:pathLst>
              </a:custGeom>
              <a:solidFill>
                <a:srgbClr val="9B1E23"/>
              </a:solidFill>
              <a:ln>
                <a:noFill/>
              </a:ln>
              <a:effectLst>
                <a:outerShdw blurRad="63500" algn="ctr" rotWithShape="0">
                  <a:prstClr val="black">
                    <a:alpha val="40000"/>
                  </a:prstClr>
                </a:outerShdw>
              </a:effectLst>
            </p:spPr>
            <p:txBody>
              <a:bodyPr anchor="ctr"/>
              <a:lstStyle/>
              <a:p>
                <a:pPr algn="ctr"/>
                <a:endParaRPr dirty="0">
                  <a:latin typeface="inpin heiti" charset="-122"/>
                </a:endParaRPr>
              </a:p>
            </p:txBody>
          </p:sp>
        </p:grpSp>
      </p:grpSp>
      <p:grpSp>
        <p:nvGrpSpPr>
          <p:cNvPr id="112" name="Group 65"/>
          <p:cNvGrpSpPr/>
          <p:nvPr/>
        </p:nvGrpSpPr>
        <p:grpSpPr>
          <a:xfrm>
            <a:off x="1549426" y="1504857"/>
            <a:ext cx="3212248" cy="1022074"/>
            <a:chOff x="8977511" y="2517475"/>
            <a:chExt cx="3415713" cy="969198"/>
          </a:xfrm>
        </p:grpSpPr>
        <p:sp>
          <p:nvSpPr>
            <p:cNvPr id="113" name="TextBox 66"/>
            <p:cNvSpPr txBox="1"/>
            <p:nvPr/>
          </p:nvSpPr>
          <p:spPr>
            <a:xfrm>
              <a:off x="10664823" y="2517475"/>
              <a:ext cx="1728401" cy="395766"/>
            </a:xfrm>
            <a:prstGeom prst="rect">
              <a:avLst/>
            </a:prstGeom>
            <a:noFill/>
          </p:spPr>
          <p:txBody>
            <a:bodyPr wrap="none" rtlCol="0">
              <a:spAutoFit/>
            </a:bodyPr>
            <a:lstStyle/>
            <a:p>
              <a:pPr algn="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114" name="Rectangle 67"/>
            <p:cNvSpPr/>
            <p:nvPr/>
          </p:nvSpPr>
          <p:spPr>
            <a:xfrm>
              <a:off x="8977511" y="2893845"/>
              <a:ext cx="3415712" cy="592828"/>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115" name="Group 65"/>
          <p:cNvGrpSpPr/>
          <p:nvPr/>
        </p:nvGrpSpPr>
        <p:grpSpPr>
          <a:xfrm>
            <a:off x="7945834" y="2855218"/>
            <a:ext cx="3180666" cy="1022074"/>
            <a:chOff x="8797071" y="2517475"/>
            <a:chExt cx="3382130" cy="969198"/>
          </a:xfrm>
        </p:grpSpPr>
        <p:sp>
          <p:nvSpPr>
            <p:cNvPr id="116" name="TextBox 66"/>
            <p:cNvSpPr txBox="1"/>
            <p:nvPr/>
          </p:nvSpPr>
          <p:spPr>
            <a:xfrm>
              <a:off x="8797071" y="2517475"/>
              <a:ext cx="1728401" cy="395766"/>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117" name="Rectangle 67"/>
            <p:cNvSpPr/>
            <p:nvPr/>
          </p:nvSpPr>
          <p:spPr>
            <a:xfrm>
              <a:off x="8797071" y="2893845"/>
              <a:ext cx="3382130" cy="592828"/>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118" name="Group 65"/>
          <p:cNvGrpSpPr/>
          <p:nvPr/>
        </p:nvGrpSpPr>
        <p:grpSpPr>
          <a:xfrm>
            <a:off x="1290138" y="3501447"/>
            <a:ext cx="3212248" cy="1022074"/>
            <a:chOff x="8977511" y="2517475"/>
            <a:chExt cx="3415713" cy="969198"/>
          </a:xfrm>
        </p:grpSpPr>
        <p:sp>
          <p:nvSpPr>
            <p:cNvPr id="119" name="TextBox 66"/>
            <p:cNvSpPr txBox="1"/>
            <p:nvPr/>
          </p:nvSpPr>
          <p:spPr>
            <a:xfrm>
              <a:off x="10664823" y="2517475"/>
              <a:ext cx="1728401" cy="395766"/>
            </a:xfrm>
            <a:prstGeom prst="rect">
              <a:avLst/>
            </a:prstGeom>
            <a:noFill/>
          </p:spPr>
          <p:txBody>
            <a:bodyPr wrap="none" rtlCol="0">
              <a:spAutoFit/>
            </a:bodyPr>
            <a:lstStyle/>
            <a:p>
              <a:pPr algn="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120" name="Rectangle 67"/>
            <p:cNvSpPr/>
            <p:nvPr/>
          </p:nvSpPr>
          <p:spPr>
            <a:xfrm>
              <a:off x="8977511" y="2893845"/>
              <a:ext cx="3415712" cy="592828"/>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121" name="Group 65"/>
          <p:cNvGrpSpPr/>
          <p:nvPr/>
        </p:nvGrpSpPr>
        <p:grpSpPr>
          <a:xfrm>
            <a:off x="7456334" y="4725820"/>
            <a:ext cx="3180666" cy="1022074"/>
            <a:chOff x="8797071" y="2517475"/>
            <a:chExt cx="3382130" cy="969198"/>
          </a:xfrm>
        </p:grpSpPr>
        <p:sp>
          <p:nvSpPr>
            <p:cNvPr id="122" name="TextBox 66"/>
            <p:cNvSpPr txBox="1"/>
            <p:nvPr/>
          </p:nvSpPr>
          <p:spPr>
            <a:xfrm>
              <a:off x="8797071" y="2517475"/>
              <a:ext cx="1728401" cy="395766"/>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123" name="Rectangle 67"/>
            <p:cNvSpPr/>
            <p:nvPr/>
          </p:nvSpPr>
          <p:spPr>
            <a:xfrm>
              <a:off x="8797071" y="2893845"/>
              <a:ext cx="3382130" cy="592828"/>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tx1">
                    <a:lumMod val="85000"/>
                    <a:lumOff val="15000"/>
                  </a:schemeClr>
                </a:solidFill>
                <a:latin typeface="inpin heiti" charset="-122"/>
                <a:ea typeface="inpin heiti" charset="-122"/>
                <a:sym typeface="Arial" panose="020B0604020202020204" pitchFamily="34" charset="0"/>
              </a:endParaRPr>
            </a:p>
          </p:txBody>
        </p:sp>
      </p:grpSp>
    </p:spTree>
    <p:extLst>
      <p:ext uri="{BB962C8B-B14F-4D97-AF65-F5344CB8AC3E}">
        <p14:creationId xmlns:p14="http://schemas.microsoft.com/office/powerpoint/2010/main" val="177302248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31" presetClass="entr" presetSubtype="0"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 calcmode="lin" valueType="num">
                                          <p:cBhvr>
                                            <p:cTn id="24" dur="500" fill="hold"/>
                                            <p:tgtEl>
                                              <p:spTgt spid="90"/>
                                            </p:tgtEl>
                                            <p:attrNameLst>
                                              <p:attrName>style.rotation</p:attrName>
                                            </p:attrNameLst>
                                          </p:cBhvr>
                                          <p:tavLst>
                                            <p:tav tm="0">
                                              <p:val>
                                                <p:fltVal val="90"/>
                                              </p:val>
                                            </p:tav>
                                            <p:tav tm="100000">
                                              <p:val>
                                                <p:fltVal val="0"/>
                                              </p:val>
                                            </p:tav>
                                          </p:tavLst>
                                        </p:anim>
                                        <p:animEffect transition="in" filter="fade">
                                          <p:cBhvr>
                                            <p:cTn id="25" dur="500"/>
                                            <p:tgtEl>
                                              <p:spTgt spid="90"/>
                                            </p:tgtEl>
                                          </p:cBhvr>
                                        </p:animEffect>
                                      </p:childTnLst>
                                    </p:cTn>
                                  </p:par>
                                </p:childTnLst>
                              </p:cTn>
                            </p:par>
                            <p:par>
                              <p:cTn id="26" fill="hold">
                                <p:stCondLst>
                                  <p:cond delay="3050"/>
                                </p:stCondLst>
                                <p:childTnLst>
                                  <p:par>
                                    <p:cTn id="27" presetID="2" presetClass="entr" presetSubtype="8" fill="hold" nodeType="afterEffect" p14:presetBounceEnd="40000">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14:bounceEnd="40000">
                                          <p:cBhvr additive="base">
                                            <p:cTn id="29" dur="1000" fill="hold"/>
                                            <p:tgtEl>
                                              <p:spTgt spid="112"/>
                                            </p:tgtEl>
                                            <p:attrNameLst>
                                              <p:attrName>ppt_x</p:attrName>
                                            </p:attrNameLst>
                                          </p:cBhvr>
                                          <p:tavLst>
                                            <p:tav tm="0">
                                              <p:val>
                                                <p:strVal val="0-#ppt_w/2"/>
                                              </p:val>
                                            </p:tav>
                                            <p:tav tm="100000">
                                              <p:val>
                                                <p:strVal val="#ppt_x"/>
                                              </p:val>
                                            </p:tav>
                                          </p:tavLst>
                                        </p:anim>
                                        <p:anim calcmode="lin" valueType="num" p14:bounceEnd="40000">
                                          <p:cBhvr additive="base">
                                            <p:cTn id="30" dur="1000" fill="hold"/>
                                            <p:tgtEl>
                                              <p:spTgt spid="1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14:bounceEnd="40000">
                                          <p:cBhvr additive="base">
                                            <p:cTn id="33" dur="1000" fill="hold"/>
                                            <p:tgtEl>
                                              <p:spTgt spid="115"/>
                                            </p:tgtEl>
                                            <p:attrNameLst>
                                              <p:attrName>ppt_x</p:attrName>
                                            </p:attrNameLst>
                                          </p:cBhvr>
                                          <p:tavLst>
                                            <p:tav tm="0">
                                              <p:val>
                                                <p:strVal val="1+#ppt_w/2"/>
                                              </p:val>
                                            </p:tav>
                                            <p:tav tm="100000">
                                              <p:val>
                                                <p:strVal val="#ppt_x"/>
                                              </p:val>
                                            </p:tav>
                                          </p:tavLst>
                                        </p:anim>
                                        <p:anim calcmode="lin" valueType="num" p14:bounceEnd="40000">
                                          <p:cBhvr additive="base">
                                            <p:cTn id="34" dur="1000" fill="hold"/>
                                            <p:tgtEl>
                                              <p:spTgt spid="11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14:presetBounceEnd="40000">
                                      <p:stCondLst>
                                        <p:cond delay="0"/>
                                      </p:stCondLst>
                                      <p:childTnLst>
                                        <p:set>
                                          <p:cBhvr>
                                            <p:cTn id="36" dur="1" fill="hold">
                                              <p:stCondLst>
                                                <p:cond delay="0"/>
                                              </p:stCondLst>
                                            </p:cTn>
                                            <p:tgtEl>
                                              <p:spTgt spid="118"/>
                                            </p:tgtEl>
                                            <p:attrNameLst>
                                              <p:attrName>style.visibility</p:attrName>
                                            </p:attrNameLst>
                                          </p:cBhvr>
                                          <p:to>
                                            <p:strVal val="visible"/>
                                          </p:to>
                                        </p:set>
                                        <p:anim calcmode="lin" valueType="num" p14:bounceEnd="40000">
                                          <p:cBhvr additive="base">
                                            <p:cTn id="37" dur="1000" fill="hold"/>
                                            <p:tgtEl>
                                              <p:spTgt spid="118"/>
                                            </p:tgtEl>
                                            <p:attrNameLst>
                                              <p:attrName>ppt_x</p:attrName>
                                            </p:attrNameLst>
                                          </p:cBhvr>
                                          <p:tavLst>
                                            <p:tav tm="0">
                                              <p:val>
                                                <p:strVal val="0-#ppt_w/2"/>
                                              </p:val>
                                            </p:tav>
                                            <p:tav tm="100000">
                                              <p:val>
                                                <p:strVal val="#ppt_x"/>
                                              </p:val>
                                            </p:tav>
                                          </p:tavLst>
                                        </p:anim>
                                        <p:anim calcmode="lin" valueType="num" p14:bounceEnd="40000">
                                          <p:cBhvr additive="base">
                                            <p:cTn id="38" dur="1000" fill="hold"/>
                                            <p:tgtEl>
                                              <p:spTgt spid="1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40000">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14:bounceEnd="40000">
                                          <p:cBhvr additive="base">
                                            <p:cTn id="41" dur="1000" fill="hold"/>
                                            <p:tgtEl>
                                              <p:spTgt spid="121"/>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31" presetClass="entr" presetSubtype="0"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 calcmode="lin" valueType="num">
                                          <p:cBhvr>
                                            <p:cTn id="24" dur="500" fill="hold"/>
                                            <p:tgtEl>
                                              <p:spTgt spid="90"/>
                                            </p:tgtEl>
                                            <p:attrNameLst>
                                              <p:attrName>style.rotation</p:attrName>
                                            </p:attrNameLst>
                                          </p:cBhvr>
                                          <p:tavLst>
                                            <p:tav tm="0">
                                              <p:val>
                                                <p:fltVal val="90"/>
                                              </p:val>
                                            </p:tav>
                                            <p:tav tm="100000">
                                              <p:val>
                                                <p:fltVal val="0"/>
                                              </p:val>
                                            </p:tav>
                                          </p:tavLst>
                                        </p:anim>
                                        <p:animEffect transition="in" filter="fade">
                                          <p:cBhvr>
                                            <p:cTn id="25" dur="500"/>
                                            <p:tgtEl>
                                              <p:spTgt spid="90"/>
                                            </p:tgtEl>
                                          </p:cBhvr>
                                        </p:animEffect>
                                      </p:childTnLst>
                                    </p:cTn>
                                  </p:par>
                                </p:childTnLst>
                              </p:cTn>
                            </p:par>
                            <p:par>
                              <p:cTn id="26" fill="hold">
                                <p:stCondLst>
                                  <p:cond delay="3050"/>
                                </p:stCondLst>
                                <p:childTnLst>
                                  <p:par>
                                    <p:cTn id="27" presetID="2" presetClass="entr" presetSubtype="8"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additive="base">
                                            <p:cTn id="29" dur="1000" fill="hold"/>
                                            <p:tgtEl>
                                              <p:spTgt spid="112"/>
                                            </p:tgtEl>
                                            <p:attrNameLst>
                                              <p:attrName>ppt_x</p:attrName>
                                            </p:attrNameLst>
                                          </p:cBhvr>
                                          <p:tavLst>
                                            <p:tav tm="0">
                                              <p:val>
                                                <p:strVal val="0-#ppt_w/2"/>
                                              </p:val>
                                            </p:tav>
                                            <p:tav tm="100000">
                                              <p:val>
                                                <p:strVal val="#ppt_x"/>
                                              </p:val>
                                            </p:tav>
                                          </p:tavLst>
                                        </p:anim>
                                        <p:anim calcmode="lin" valueType="num">
                                          <p:cBhvr additive="base">
                                            <p:cTn id="30" dur="1000" fill="hold"/>
                                            <p:tgtEl>
                                              <p:spTgt spid="1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1000" fill="hold"/>
                                            <p:tgtEl>
                                              <p:spTgt spid="115"/>
                                            </p:tgtEl>
                                            <p:attrNameLst>
                                              <p:attrName>ppt_x</p:attrName>
                                            </p:attrNameLst>
                                          </p:cBhvr>
                                          <p:tavLst>
                                            <p:tav tm="0">
                                              <p:val>
                                                <p:strVal val="1+#ppt_w/2"/>
                                              </p:val>
                                            </p:tav>
                                            <p:tav tm="100000">
                                              <p:val>
                                                <p:strVal val="#ppt_x"/>
                                              </p:val>
                                            </p:tav>
                                          </p:tavLst>
                                        </p:anim>
                                        <p:anim calcmode="lin" valueType="num">
                                          <p:cBhvr additive="base">
                                            <p:cTn id="34" dur="1000" fill="hold"/>
                                            <p:tgtEl>
                                              <p:spTgt spid="11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anim calcmode="lin" valueType="num">
                                          <p:cBhvr additive="base">
                                            <p:cTn id="37" dur="1000" fill="hold"/>
                                            <p:tgtEl>
                                              <p:spTgt spid="118"/>
                                            </p:tgtEl>
                                            <p:attrNameLst>
                                              <p:attrName>ppt_x</p:attrName>
                                            </p:attrNameLst>
                                          </p:cBhvr>
                                          <p:tavLst>
                                            <p:tav tm="0">
                                              <p:val>
                                                <p:strVal val="0-#ppt_w/2"/>
                                              </p:val>
                                            </p:tav>
                                            <p:tav tm="100000">
                                              <p:val>
                                                <p:strVal val="#ppt_x"/>
                                              </p:val>
                                            </p:tav>
                                          </p:tavLst>
                                        </p:anim>
                                        <p:anim calcmode="lin" valueType="num">
                                          <p:cBhvr additive="base">
                                            <p:cTn id="38" dur="1000" fill="hold"/>
                                            <p:tgtEl>
                                              <p:spTgt spid="1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1000" fill="hold"/>
                                            <p:tgtEl>
                                              <p:spTgt spid="121"/>
                                            </p:tgtEl>
                                            <p:attrNameLst>
                                              <p:attrName>ppt_x</p:attrName>
                                            </p:attrNameLst>
                                          </p:cBhvr>
                                          <p:tavLst>
                                            <p:tav tm="0">
                                              <p:val>
                                                <p:strVal val="1+#ppt_w/2"/>
                                              </p:val>
                                            </p:tav>
                                            <p:tav tm="100000">
                                              <p:val>
                                                <p:strVal val="#ppt_x"/>
                                              </p:val>
                                            </p:tav>
                                          </p:tavLst>
                                        </p:anim>
                                        <p:anim calcmode="lin" valueType="num">
                                          <p:cBhvr additive="base">
                                            <p:cTn id="42" dur="10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pic>
        <p:nvPicPr>
          <p:cNvPr id="60"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51442" y="1630802"/>
            <a:ext cx="3187184" cy="316841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872966" y="1620135"/>
            <a:ext cx="1567158" cy="1558073"/>
          </a:xfrm>
          <a:prstGeom prst="rect">
            <a:avLst/>
          </a:prstGeom>
          <a:solidFill>
            <a:srgbClr val="CC7916"/>
          </a:solidFill>
          <a:ln>
            <a:noFill/>
          </a:ln>
          <a:effectLst>
            <a:outerShdw blurRad="63500" algn="ctr" rotWithShape="0">
              <a:prstClr val="black">
                <a:alpha val="40000"/>
              </a:prstClr>
            </a:outerShdw>
          </a:effectLst>
        </p:spPr>
      </p:pic>
      <p:sp>
        <p:nvSpPr>
          <p:cNvPr id="62" name="矩形 61"/>
          <p:cNvSpPr/>
          <p:nvPr/>
        </p:nvSpPr>
        <p:spPr>
          <a:xfrm>
            <a:off x="3623963" y="1630802"/>
            <a:ext cx="3134313" cy="1536738"/>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3" name="矩形 62"/>
          <p:cNvSpPr/>
          <p:nvPr/>
        </p:nvSpPr>
        <p:spPr>
          <a:xfrm>
            <a:off x="8575351" y="1635808"/>
            <a:ext cx="3154446" cy="3163411"/>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64" name="组合 63"/>
          <p:cNvGrpSpPr/>
          <p:nvPr/>
        </p:nvGrpSpPr>
        <p:grpSpPr>
          <a:xfrm>
            <a:off x="3627197" y="3267491"/>
            <a:ext cx="1563922" cy="1536738"/>
            <a:chOff x="3052563" y="2792673"/>
            <a:chExt cx="1021309" cy="1003556"/>
          </a:xfrm>
        </p:grpSpPr>
        <p:sp>
          <p:nvSpPr>
            <p:cNvPr id="65" name="矩形 64"/>
            <p:cNvSpPr/>
            <p:nvPr/>
          </p:nvSpPr>
          <p:spPr>
            <a:xfrm>
              <a:off x="3052563" y="2792673"/>
              <a:ext cx="1021309" cy="1003556"/>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6" name="TextBox 63"/>
            <p:cNvSpPr txBox="1"/>
            <p:nvPr/>
          </p:nvSpPr>
          <p:spPr>
            <a:xfrm>
              <a:off x="3207191" y="3060041"/>
              <a:ext cx="773817" cy="462280"/>
            </a:xfrm>
            <a:prstGeom prst="rect">
              <a:avLst/>
            </a:prstGeom>
            <a:noFill/>
            <a:effectLst/>
          </p:spPr>
          <p:txBody>
            <a:bodyPr wrap="none" rtlCol="0">
              <a:spAutoFit/>
            </a:bodyPr>
            <a:lstStyle/>
            <a:p>
              <a:r>
                <a:rPr lang="en-US" altLang="zh-CN" sz="4000" dirty="0">
                  <a:solidFill>
                    <a:schemeClr val="bg1"/>
                  </a:solidFill>
                  <a:latin typeface="inpin heiti" charset="-122"/>
                  <a:ea typeface="inpin heiti" charset="-122"/>
                </a:rPr>
                <a:t>85%</a:t>
              </a:r>
              <a:endParaRPr lang="zh-CN" altLang="en-US" sz="4000" dirty="0">
                <a:solidFill>
                  <a:schemeClr val="bg1"/>
                </a:solidFill>
                <a:latin typeface="inpin heiti" charset="-122"/>
                <a:ea typeface="inpin heiti" charset="-122"/>
              </a:endParaRPr>
            </a:p>
          </p:txBody>
        </p:sp>
      </p:grpSp>
      <p:sp>
        <p:nvSpPr>
          <p:cNvPr id="67" name="矩形 66"/>
          <p:cNvSpPr/>
          <p:nvPr/>
        </p:nvSpPr>
        <p:spPr>
          <a:xfrm>
            <a:off x="5255397" y="3262483"/>
            <a:ext cx="3184728" cy="1536738"/>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68" name="Group 65"/>
          <p:cNvGrpSpPr/>
          <p:nvPr/>
        </p:nvGrpSpPr>
        <p:grpSpPr>
          <a:xfrm>
            <a:off x="3694389" y="1800059"/>
            <a:ext cx="3063887" cy="1010864"/>
            <a:chOff x="8797071" y="2558764"/>
            <a:chExt cx="3257955" cy="958567"/>
          </a:xfrm>
        </p:grpSpPr>
        <p:sp>
          <p:nvSpPr>
            <p:cNvPr id="69" name="TextBox 66"/>
            <p:cNvSpPr txBox="1"/>
            <p:nvPr/>
          </p:nvSpPr>
          <p:spPr>
            <a:xfrm>
              <a:off x="8797071" y="2558764"/>
              <a:ext cx="1728401" cy="395766"/>
            </a:xfrm>
            <a:prstGeom prst="rect">
              <a:avLst/>
            </a:prstGeom>
            <a:noFill/>
          </p:spPr>
          <p:txBody>
            <a:bodyPr wrap="none" rtlCol="0">
              <a:spAutoFit/>
            </a:bodyPr>
            <a:lstStyle/>
            <a:p>
              <a:pPr>
                <a:lnSpc>
                  <a:spcPct val="130000"/>
                </a:lnSpc>
              </a:pPr>
              <a:r>
                <a:rPr lang="en-US" altLang="zh-CN" dirty="0">
                  <a:solidFill>
                    <a:schemeClr val="bg1"/>
                  </a:solidFill>
                  <a:latin typeface="inpin heiti" charset="-122"/>
                  <a:ea typeface="inpin heiti" charset="-122"/>
                  <a:sym typeface="Arial" panose="020B0604020202020204" pitchFamily="34" charset="0"/>
                </a:rPr>
                <a:t>Add title text</a:t>
              </a:r>
              <a:endParaRPr lang="zh-CN" altLang="en-US" dirty="0">
                <a:solidFill>
                  <a:schemeClr val="bg1"/>
                </a:solidFill>
                <a:latin typeface="inpin heiti" charset="-122"/>
                <a:ea typeface="inpin heiti" charset="-122"/>
                <a:sym typeface="Arial" panose="020B0604020202020204" pitchFamily="34" charset="0"/>
              </a:endParaRPr>
            </a:p>
          </p:txBody>
        </p:sp>
        <p:sp>
          <p:nvSpPr>
            <p:cNvPr id="70" name="Rectangle 67"/>
            <p:cNvSpPr/>
            <p:nvPr/>
          </p:nvSpPr>
          <p:spPr>
            <a:xfrm>
              <a:off x="8797071" y="2924503"/>
              <a:ext cx="3257955" cy="592828"/>
            </a:xfrm>
            <a:prstGeom prst="rect">
              <a:avLst/>
            </a:prstGeom>
          </p:spPr>
          <p:txBody>
            <a:bodyPr wrap="square">
              <a:spAutoFit/>
            </a:bodyPr>
            <a:lstStyle/>
            <a:p>
              <a:pPr>
                <a:lnSpc>
                  <a:spcPct val="130000"/>
                </a:lnSpc>
              </a:pPr>
              <a:r>
                <a:rPr lang="en-US" altLang="zh-CN" sz="1400" dirty="0">
                  <a:solidFill>
                    <a:schemeClr val="bg1"/>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bg1"/>
                </a:solidFill>
                <a:latin typeface="inpin heiti" charset="-122"/>
                <a:ea typeface="inpin heiti" charset="-122"/>
                <a:sym typeface="Arial" panose="020B0604020202020204" pitchFamily="34" charset="0"/>
              </a:endParaRPr>
            </a:p>
          </p:txBody>
        </p:sp>
      </p:grpSp>
      <p:grpSp>
        <p:nvGrpSpPr>
          <p:cNvPr id="71" name="Group 65"/>
          <p:cNvGrpSpPr/>
          <p:nvPr/>
        </p:nvGrpSpPr>
        <p:grpSpPr>
          <a:xfrm>
            <a:off x="5315817" y="3431741"/>
            <a:ext cx="3063887" cy="1010864"/>
            <a:chOff x="8797071" y="2558764"/>
            <a:chExt cx="3257955" cy="958567"/>
          </a:xfrm>
        </p:grpSpPr>
        <p:sp>
          <p:nvSpPr>
            <p:cNvPr id="72" name="TextBox 66"/>
            <p:cNvSpPr txBox="1"/>
            <p:nvPr/>
          </p:nvSpPr>
          <p:spPr>
            <a:xfrm>
              <a:off x="8797071" y="2558764"/>
              <a:ext cx="1728401" cy="395766"/>
            </a:xfrm>
            <a:prstGeom prst="rect">
              <a:avLst/>
            </a:prstGeom>
            <a:noFill/>
          </p:spPr>
          <p:txBody>
            <a:bodyPr wrap="none" rtlCol="0">
              <a:spAutoFit/>
            </a:bodyPr>
            <a:lstStyle/>
            <a:p>
              <a:pPr>
                <a:lnSpc>
                  <a:spcPct val="130000"/>
                </a:lnSpc>
              </a:pPr>
              <a:r>
                <a:rPr lang="en-US" altLang="zh-CN" dirty="0">
                  <a:solidFill>
                    <a:schemeClr val="bg1"/>
                  </a:solidFill>
                  <a:latin typeface="inpin heiti" charset="-122"/>
                  <a:ea typeface="inpin heiti" charset="-122"/>
                  <a:sym typeface="Arial" panose="020B0604020202020204" pitchFamily="34" charset="0"/>
                </a:rPr>
                <a:t>Add title text</a:t>
              </a:r>
              <a:endParaRPr lang="zh-CN" altLang="en-US" dirty="0">
                <a:solidFill>
                  <a:schemeClr val="bg1"/>
                </a:solidFill>
                <a:latin typeface="inpin heiti" charset="-122"/>
                <a:ea typeface="inpin heiti" charset="-122"/>
                <a:sym typeface="Arial" panose="020B0604020202020204" pitchFamily="34" charset="0"/>
              </a:endParaRPr>
            </a:p>
          </p:txBody>
        </p:sp>
        <p:sp>
          <p:nvSpPr>
            <p:cNvPr id="73" name="Rectangle 67"/>
            <p:cNvSpPr/>
            <p:nvPr/>
          </p:nvSpPr>
          <p:spPr>
            <a:xfrm>
              <a:off x="8797071" y="2924503"/>
              <a:ext cx="3257955" cy="592828"/>
            </a:xfrm>
            <a:prstGeom prst="rect">
              <a:avLst/>
            </a:prstGeom>
          </p:spPr>
          <p:txBody>
            <a:bodyPr wrap="square">
              <a:spAutoFit/>
            </a:bodyPr>
            <a:lstStyle/>
            <a:p>
              <a:pPr>
                <a:lnSpc>
                  <a:spcPct val="130000"/>
                </a:lnSpc>
              </a:pPr>
              <a:r>
                <a:rPr lang="en-US" altLang="zh-CN" sz="1400" dirty="0">
                  <a:solidFill>
                    <a:schemeClr val="bg1"/>
                  </a:solidFill>
                  <a:latin typeface="inpin heiti" charset="-122"/>
                  <a:ea typeface="inpin heiti" charset="-122"/>
                  <a:sym typeface="Arial" panose="020B0604020202020204" pitchFamily="34" charset="0"/>
                </a:rPr>
                <a:t>Click here to add content, content to match the title. </a:t>
              </a:r>
              <a:endParaRPr lang="en-GB" sz="1400" dirty="0">
                <a:solidFill>
                  <a:schemeClr val="bg1"/>
                </a:solidFill>
                <a:latin typeface="inpin heiti" charset="-122"/>
                <a:ea typeface="inpin heiti" charset="-122"/>
                <a:sym typeface="Arial" panose="020B0604020202020204" pitchFamily="34" charset="0"/>
              </a:endParaRPr>
            </a:p>
          </p:txBody>
        </p:sp>
      </p:grpSp>
      <p:sp>
        <p:nvSpPr>
          <p:cNvPr id="74" name="文本框 73"/>
          <p:cNvSpPr txBox="1"/>
          <p:nvPr/>
        </p:nvSpPr>
        <p:spPr>
          <a:xfrm>
            <a:off x="780111" y="5382427"/>
            <a:ext cx="10650690" cy="812915"/>
          </a:xfrm>
          <a:prstGeom prst="rect">
            <a:avLst/>
          </a:prstGeom>
          <a:noFill/>
          <a:effectLst/>
        </p:spPr>
        <p:txBody>
          <a:bodyPr wrap="square" lIns="0" tIns="0" rIns="0" bIns="0" rtlCol="0">
            <a:spAutoFit/>
          </a:bodyPr>
          <a:lstStyle/>
          <a:p>
            <a:pPr algn="ct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spTree>
    <p:extLst>
      <p:ext uri="{BB962C8B-B14F-4D97-AF65-F5344CB8AC3E}">
        <p14:creationId xmlns:p14="http://schemas.microsoft.com/office/powerpoint/2010/main" val="181785758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2" presetClass="entr" presetSubtype="8" fill="hold" nodeType="afterEffect" p14:presetBounceEnd="58000">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14:bounceEnd="58000">
                                          <p:cBhvr additive="base">
                                            <p:cTn id="22" dur="1000" fill="hold"/>
                                            <p:tgtEl>
                                              <p:spTgt spid="60"/>
                                            </p:tgtEl>
                                            <p:attrNameLst>
                                              <p:attrName>ppt_x</p:attrName>
                                            </p:attrNameLst>
                                          </p:cBhvr>
                                          <p:tavLst>
                                            <p:tav tm="0">
                                              <p:val>
                                                <p:strVal val="0-#ppt_w/2"/>
                                              </p:val>
                                            </p:tav>
                                            <p:tav tm="100000">
                                              <p:val>
                                                <p:strVal val="#ppt_x"/>
                                              </p:val>
                                            </p:tav>
                                          </p:tavLst>
                                        </p:anim>
                                        <p:anim calcmode="lin" valueType="num" p14:bounceEnd="58000">
                                          <p:cBhvr additive="base">
                                            <p:cTn id="23" dur="1000" fill="hold"/>
                                            <p:tgtEl>
                                              <p:spTgt spid="60"/>
                                            </p:tgtEl>
                                            <p:attrNameLst>
                                              <p:attrName>ppt_y</p:attrName>
                                            </p:attrNameLst>
                                          </p:cBhvr>
                                          <p:tavLst>
                                            <p:tav tm="0">
                                              <p:val>
                                                <p:strVal val="#ppt_y"/>
                                              </p:val>
                                            </p:tav>
                                            <p:tav tm="100000">
                                              <p:val>
                                                <p:strVal val="#ppt_y"/>
                                              </p:val>
                                            </p:tav>
                                          </p:tavLst>
                                        </p:anim>
                                      </p:childTnLst>
                                    </p:cTn>
                                  </p:par>
                                  <p:par>
                                    <p:cTn id="24" presetID="2" presetClass="entr" presetSubtype="9" fill="hold" grpId="0" nodeType="withEffect" p14:presetBounceEnd="58000">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14:bounceEnd="58000">
                                          <p:cBhvr additive="base">
                                            <p:cTn id="26" dur="1000" fill="hold"/>
                                            <p:tgtEl>
                                              <p:spTgt spid="62"/>
                                            </p:tgtEl>
                                            <p:attrNameLst>
                                              <p:attrName>ppt_x</p:attrName>
                                            </p:attrNameLst>
                                          </p:cBhvr>
                                          <p:tavLst>
                                            <p:tav tm="0">
                                              <p:val>
                                                <p:strVal val="0-#ppt_w/2"/>
                                              </p:val>
                                            </p:tav>
                                            <p:tav tm="100000">
                                              <p:val>
                                                <p:strVal val="#ppt_x"/>
                                              </p:val>
                                            </p:tav>
                                          </p:tavLst>
                                        </p:anim>
                                        <p:anim calcmode="lin" valueType="num" p14:bounceEnd="58000">
                                          <p:cBhvr additive="base">
                                            <p:cTn id="27" dur="1000" fill="hold"/>
                                            <p:tgtEl>
                                              <p:spTgt spid="62"/>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14:presetBounceEnd="58000">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14:bounceEnd="58000">
                                          <p:cBhvr additive="base">
                                            <p:cTn id="30" dur="1000" fill="hold"/>
                                            <p:tgtEl>
                                              <p:spTgt spid="64"/>
                                            </p:tgtEl>
                                            <p:attrNameLst>
                                              <p:attrName>ppt_x</p:attrName>
                                            </p:attrNameLst>
                                          </p:cBhvr>
                                          <p:tavLst>
                                            <p:tav tm="0">
                                              <p:val>
                                                <p:strVal val="0-#ppt_w/2"/>
                                              </p:val>
                                            </p:tav>
                                            <p:tav tm="100000">
                                              <p:val>
                                                <p:strVal val="#ppt_x"/>
                                              </p:val>
                                            </p:tav>
                                          </p:tavLst>
                                        </p:anim>
                                        <p:anim calcmode="lin" valueType="num" p14:bounceEnd="58000">
                                          <p:cBhvr additive="base">
                                            <p:cTn id="31" dur="10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58000">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14:bounceEnd="58000">
                                          <p:cBhvr additive="base">
                                            <p:cTn id="34" dur="1000" fill="hold"/>
                                            <p:tgtEl>
                                              <p:spTgt spid="67"/>
                                            </p:tgtEl>
                                            <p:attrNameLst>
                                              <p:attrName>ppt_x</p:attrName>
                                            </p:attrNameLst>
                                          </p:cBhvr>
                                          <p:tavLst>
                                            <p:tav tm="0">
                                              <p:val>
                                                <p:strVal val="#ppt_x"/>
                                              </p:val>
                                            </p:tav>
                                            <p:tav tm="100000">
                                              <p:val>
                                                <p:strVal val="#ppt_x"/>
                                              </p:val>
                                            </p:tav>
                                          </p:tavLst>
                                        </p:anim>
                                        <p:anim calcmode="lin" valueType="num" p14:bounceEnd="58000">
                                          <p:cBhvr additive="base">
                                            <p:cTn id="35" dur="10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3" fill="hold" nodeType="withEffect" p14:presetBounceEnd="58000">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14:bounceEnd="58000">
                                          <p:cBhvr additive="base">
                                            <p:cTn id="38" dur="1000" fill="hold"/>
                                            <p:tgtEl>
                                              <p:spTgt spid="61"/>
                                            </p:tgtEl>
                                            <p:attrNameLst>
                                              <p:attrName>ppt_x</p:attrName>
                                            </p:attrNameLst>
                                          </p:cBhvr>
                                          <p:tavLst>
                                            <p:tav tm="0">
                                              <p:val>
                                                <p:strVal val="1+#ppt_w/2"/>
                                              </p:val>
                                            </p:tav>
                                            <p:tav tm="100000">
                                              <p:val>
                                                <p:strVal val="#ppt_x"/>
                                              </p:val>
                                            </p:tav>
                                          </p:tavLst>
                                        </p:anim>
                                        <p:anim calcmode="lin" valueType="num" p14:bounceEnd="58000">
                                          <p:cBhvr additive="base">
                                            <p:cTn id="39" dur="1000" fill="hold"/>
                                            <p:tgtEl>
                                              <p:spTgt spid="61"/>
                                            </p:tgtEl>
                                            <p:attrNameLst>
                                              <p:attrName>ppt_y</p:attrName>
                                            </p:attrNameLst>
                                          </p:cBhvr>
                                          <p:tavLst>
                                            <p:tav tm="0">
                                              <p:val>
                                                <p:strVal val="0-#ppt_h/2"/>
                                              </p:val>
                                            </p:tav>
                                            <p:tav tm="100000">
                                              <p:val>
                                                <p:strVal val="#ppt_y"/>
                                              </p:val>
                                            </p:tav>
                                          </p:tavLst>
                                        </p:anim>
                                      </p:childTnLst>
                                    </p:cTn>
                                  </p:par>
                                  <p:par>
                                    <p:cTn id="40" presetID="2" presetClass="entr" presetSubtype="2" fill="hold" grpId="0" nodeType="withEffect" p14:presetBounceEnd="58000">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14:bounceEnd="58000">
                                          <p:cBhvr additive="base">
                                            <p:cTn id="42" dur="10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43" dur="100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3550"/>
                                </p:stCondLst>
                                <p:childTnLst>
                                  <p:par>
                                    <p:cTn id="45" presetID="22" presetClass="entr" presetSubtype="8"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4550"/>
                                </p:stCondLst>
                                <p:childTnLst>
                                  <p:par>
                                    <p:cTn id="53" presetID="37"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anim calcmode="lin" valueType="num">
                                          <p:cBhvr>
                                            <p:cTn id="56" dur="500" fill="hold"/>
                                            <p:tgtEl>
                                              <p:spTgt spid="74"/>
                                            </p:tgtEl>
                                            <p:attrNameLst>
                                              <p:attrName>ppt_x</p:attrName>
                                            </p:attrNameLst>
                                          </p:cBhvr>
                                          <p:tavLst>
                                            <p:tav tm="0">
                                              <p:val>
                                                <p:strVal val="#ppt_x"/>
                                              </p:val>
                                            </p:tav>
                                            <p:tav tm="100000">
                                              <p:val>
                                                <p:strVal val="#ppt_x"/>
                                              </p:val>
                                            </p:tav>
                                          </p:tavLst>
                                        </p:anim>
                                        <p:anim calcmode="lin" valueType="num">
                                          <p:cBhvr>
                                            <p:cTn id="57" dur="450" decel="100000" fill="hold"/>
                                            <p:tgtEl>
                                              <p:spTgt spid="74"/>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2" grpId="0" animBg="1"/>
          <p:bldP spid="63" grpId="0" animBg="1"/>
          <p:bldP spid="67" grpId="0" animBg="1"/>
          <p:bldP spid="7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1000" fill="hold"/>
                                            <p:tgtEl>
                                              <p:spTgt spid="60"/>
                                            </p:tgtEl>
                                            <p:attrNameLst>
                                              <p:attrName>ppt_x</p:attrName>
                                            </p:attrNameLst>
                                          </p:cBhvr>
                                          <p:tavLst>
                                            <p:tav tm="0">
                                              <p:val>
                                                <p:strVal val="0-#ppt_w/2"/>
                                              </p:val>
                                            </p:tav>
                                            <p:tav tm="100000">
                                              <p:val>
                                                <p:strVal val="#ppt_x"/>
                                              </p:val>
                                            </p:tav>
                                          </p:tavLst>
                                        </p:anim>
                                        <p:anim calcmode="lin" valueType="num">
                                          <p:cBhvr additive="base">
                                            <p:cTn id="23" dur="1000" fill="hold"/>
                                            <p:tgtEl>
                                              <p:spTgt spid="60"/>
                                            </p:tgtEl>
                                            <p:attrNameLst>
                                              <p:attrName>ppt_y</p:attrName>
                                            </p:attrNameLst>
                                          </p:cBhvr>
                                          <p:tavLst>
                                            <p:tav tm="0">
                                              <p:val>
                                                <p:strVal val="#ppt_y"/>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1000" fill="hold"/>
                                            <p:tgtEl>
                                              <p:spTgt spid="62"/>
                                            </p:tgtEl>
                                            <p:attrNameLst>
                                              <p:attrName>ppt_x</p:attrName>
                                            </p:attrNameLst>
                                          </p:cBhvr>
                                          <p:tavLst>
                                            <p:tav tm="0">
                                              <p:val>
                                                <p:strVal val="0-#ppt_w/2"/>
                                              </p:val>
                                            </p:tav>
                                            <p:tav tm="100000">
                                              <p:val>
                                                <p:strVal val="#ppt_x"/>
                                              </p:val>
                                            </p:tav>
                                          </p:tavLst>
                                        </p:anim>
                                        <p:anim calcmode="lin" valueType="num">
                                          <p:cBhvr additive="base">
                                            <p:cTn id="27" dur="1000" fill="hold"/>
                                            <p:tgtEl>
                                              <p:spTgt spid="62"/>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1000" fill="hold"/>
                                            <p:tgtEl>
                                              <p:spTgt spid="64"/>
                                            </p:tgtEl>
                                            <p:attrNameLst>
                                              <p:attrName>ppt_x</p:attrName>
                                            </p:attrNameLst>
                                          </p:cBhvr>
                                          <p:tavLst>
                                            <p:tav tm="0">
                                              <p:val>
                                                <p:strVal val="0-#ppt_w/2"/>
                                              </p:val>
                                            </p:tav>
                                            <p:tav tm="100000">
                                              <p:val>
                                                <p:strVal val="#ppt_x"/>
                                              </p:val>
                                            </p:tav>
                                          </p:tavLst>
                                        </p:anim>
                                        <p:anim calcmode="lin" valueType="num">
                                          <p:cBhvr additive="base">
                                            <p:cTn id="31" dur="10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ppt_x"/>
                                              </p:val>
                                            </p:tav>
                                            <p:tav tm="100000">
                                              <p:val>
                                                <p:strVal val="#ppt_x"/>
                                              </p:val>
                                            </p:tav>
                                          </p:tavLst>
                                        </p:anim>
                                        <p:anim calcmode="lin" valueType="num">
                                          <p:cBhvr additive="base">
                                            <p:cTn id="35" dur="10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3"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1000" fill="hold"/>
                                            <p:tgtEl>
                                              <p:spTgt spid="61"/>
                                            </p:tgtEl>
                                            <p:attrNameLst>
                                              <p:attrName>ppt_x</p:attrName>
                                            </p:attrNameLst>
                                          </p:cBhvr>
                                          <p:tavLst>
                                            <p:tav tm="0">
                                              <p:val>
                                                <p:strVal val="1+#ppt_w/2"/>
                                              </p:val>
                                            </p:tav>
                                            <p:tav tm="100000">
                                              <p:val>
                                                <p:strVal val="#ppt_x"/>
                                              </p:val>
                                            </p:tav>
                                          </p:tavLst>
                                        </p:anim>
                                        <p:anim calcmode="lin" valueType="num">
                                          <p:cBhvr additive="base">
                                            <p:cTn id="39" dur="1000" fill="hold"/>
                                            <p:tgtEl>
                                              <p:spTgt spid="61"/>
                                            </p:tgtEl>
                                            <p:attrNameLst>
                                              <p:attrName>ppt_y</p:attrName>
                                            </p:attrNameLst>
                                          </p:cBhvr>
                                          <p:tavLst>
                                            <p:tav tm="0">
                                              <p:val>
                                                <p:strVal val="0-#ppt_h/2"/>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1000" fill="hold"/>
                                            <p:tgtEl>
                                              <p:spTgt spid="63"/>
                                            </p:tgtEl>
                                            <p:attrNameLst>
                                              <p:attrName>ppt_x</p:attrName>
                                            </p:attrNameLst>
                                          </p:cBhvr>
                                          <p:tavLst>
                                            <p:tav tm="0">
                                              <p:val>
                                                <p:strVal val="1+#ppt_w/2"/>
                                              </p:val>
                                            </p:tav>
                                            <p:tav tm="100000">
                                              <p:val>
                                                <p:strVal val="#ppt_x"/>
                                              </p:val>
                                            </p:tav>
                                          </p:tavLst>
                                        </p:anim>
                                        <p:anim calcmode="lin" valueType="num">
                                          <p:cBhvr additive="base">
                                            <p:cTn id="43" dur="100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3550"/>
                                </p:stCondLst>
                                <p:childTnLst>
                                  <p:par>
                                    <p:cTn id="45" presetID="22" presetClass="entr" presetSubtype="8"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4550"/>
                                </p:stCondLst>
                                <p:childTnLst>
                                  <p:par>
                                    <p:cTn id="53" presetID="37"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anim calcmode="lin" valueType="num">
                                          <p:cBhvr>
                                            <p:cTn id="56" dur="500" fill="hold"/>
                                            <p:tgtEl>
                                              <p:spTgt spid="74"/>
                                            </p:tgtEl>
                                            <p:attrNameLst>
                                              <p:attrName>ppt_x</p:attrName>
                                            </p:attrNameLst>
                                          </p:cBhvr>
                                          <p:tavLst>
                                            <p:tav tm="0">
                                              <p:val>
                                                <p:strVal val="#ppt_x"/>
                                              </p:val>
                                            </p:tav>
                                            <p:tav tm="100000">
                                              <p:val>
                                                <p:strVal val="#ppt_x"/>
                                              </p:val>
                                            </p:tav>
                                          </p:tavLst>
                                        </p:anim>
                                        <p:anim calcmode="lin" valueType="num">
                                          <p:cBhvr>
                                            <p:cTn id="57" dur="450" decel="100000" fill="hold"/>
                                            <p:tgtEl>
                                              <p:spTgt spid="74"/>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2" grpId="0" animBg="1"/>
          <p:bldP spid="63" grpId="0" animBg="1"/>
          <p:bldP spid="67" grpId="0" animBg="1"/>
          <p:bldP spid="7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60" name="任意多边形 59"/>
          <p:cNvSpPr>
            <a:spLocks noChangeArrowheads="1"/>
          </p:cNvSpPr>
          <p:nvPr/>
        </p:nvSpPr>
        <p:spPr bwMode="auto">
          <a:xfrm>
            <a:off x="3486940" y="3183731"/>
            <a:ext cx="2419350" cy="3686175"/>
          </a:xfrm>
          <a:custGeom>
            <a:avLst/>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B02434"/>
          </a:solidFill>
          <a:ln>
            <a:noFill/>
          </a:ln>
          <a:effectLst>
            <a:outerShdw blurRad="63500" algn="ctr" rotWithShape="0">
              <a:prstClr val="black">
                <a:alpha val="40000"/>
              </a:prstClr>
            </a:outerShdw>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dirty="0">
              <a:solidFill>
                <a:srgbClr val="FFFFFF"/>
              </a:solidFill>
              <a:latin typeface="inpin heiti" charset="-122"/>
              <a:ea typeface="inpin heiti" charset="-122"/>
              <a:sym typeface="Calibri" panose="020F0502020204030204" pitchFamily="34" charset="0"/>
            </a:endParaRPr>
          </a:p>
        </p:txBody>
      </p:sp>
      <p:sp>
        <p:nvSpPr>
          <p:cNvPr id="61" name="任意多边形 14"/>
          <p:cNvSpPr>
            <a:spLocks noChangeArrowheads="1"/>
          </p:cNvSpPr>
          <p:nvPr/>
        </p:nvSpPr>
        <p:spPr bwMode="auto">
          <a:xfrm>
            <a:off x="4782340" y="2574131"/>
            <a:ext cx="1323975" cy="4295775"/>
          </a:xfrm>
          <a:custGeom>
            <a:avLst/>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B02434"/>
          </a:solidFill>
          <a:ln>
            <a:noFill/>
          </a:ln>
          <a:effectLst>
            <a:outerShdw blurRad="63500" algn="ctr" rotWithShape="0">
              <a:prstClr val="black">
                <a:alpha val="40000"/>
              </a:prstClr>
            </a:outerShdw>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dirty="0">
              <a:solidFill>
                <a:srgbClr val="FFFFFF"/>
              </a:solidFill>
              <a:latin typeface="inpin heiti" charset="-122"/>
              <a:ea typeface="inpin heiti" charset="-122"/>
              <a:sym typeface="Calibri" panose="020F0502020204030204" pitchFamily="34" charset="0"/>
            </a:endParaRPr>
          </a:p>
        </p:txBody>
      </p:sp>
      <p:sp>
        <p:nvSpPr>
          <p:cNvPr id="62" name="任意多边形 18"/>
          <p:cNvSpPr>
            <a:spLocks noChangeArrowheads="1"/>
          </p:cNvSpPr>
          <p:nvPr/>
        </p:nvSpPr>
        <p:spPr bwMode="auto">
          <a:xfrm flipH="1">
            <a:off x="6306340" y="3183731"/>
            <a:ext cx="2419350" cy="3686175"/>
          </a:xfrm>
          <a:custGeom>
            <a:avLst/>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B02434"/>
          </a:solidFill>
          <a:ln>
            <a:noFill/>
          </a:ln>
          <a:effectLst>
            <a:outerShdw blurRad="63500" algn="ctr" rotWithShape="0">
              <a:prstClr val="black">
                <a:alpha val="40000"/>
              </a:prstClr>
            </a:outerShdw>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dirty="0">
              <a:solidFill>
                <a:srgbClr val="FFFFFF"/>
              </a:solidFill>
              <a:latin typeface="inpin heiti" charset="-122"/>
              <a:ea typeface="inpin heiti" charset="-122"/>
              <a:sym typeface="Calibri" panose="020F0502020204030204" pitchFamily="34" charset="0"/>
            </a:endParaRPr>
          </a:p>
        </p:txBody>
      </p:sp>
      <p:sp>
        <p:nvSpPr>
          <p:cNvPr id="63" name="任意多边形 19"/>
          <p:cNvSpPr>
            <a:spLocks noChangeArrowheads="1"/>
          </p:cNvSpPr>
          <p:nvPr/>
        </p:nvSpPr>
        <p:spPr bwMode="auto">
          <a:xfrm flipH="1">
            <a:off x="6106315" y="2574131"/>
            <a:ext cx="1323975" cy="4295775"/>
          </a:xfrm>
          <a:custGeom>
            <a:avLst/>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B02434"/>
          </a:solidFill>
          <a:ln>
            <a:noFill/>
          </a:ln>
          <a:effectLst>
            <a:outerShdw blurRad="63500" algn="ctr" rotWithShape="0">
              <a:prstClr val="black">
                <a:alpha val="40000"/>
              </a:prstClr>
            </a:outerShdw>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dirty="0">
              <a:solidFill>
                <a:srgbClr val="FFFFFF"/>
              </a:solidFill>
              <a:latin typeface="inpin heiti" charset="-122"/>
              <a:ea typeface="inpin heiti" charset="-122"/>
              <a:sym typeface="Calibri" panose="020F0502020204030204" pitchFamily="34" charset="0"/>
            </a:endParaRPr>
          </a:p>
        </p:txBody>
      </p:sp>
      <p:grpSp>
        <p:nvGrpSpPr>
          <p:cNvPr id="64" name="组合 20"/>
          <p:cNvGrpSpPr>
            <a:grpSpLocks/>
          </p:cNvGrpSpPr>
          <p:nvPr/>
        </p:nvGrpSpPr>
        <p:grpSpPr bwMode="auto">
          <a:xfrm>
            <a:off x="4282277" y="6415881"/>
            <a:ext cx="466725" cy="354013"/>
            <a:chOff x="0" y="0"/>
            <a:chExt cx="509646" cy="387231"/>
          </a:xfrm>
          <a:solidFill>
            <a:srgbClr val="FFFFFF"/>
          </a:solidFill>
        </p:grpSpPr>
        <p:sp>
          <p:nvSpPr>
            <p:cNvPr id="65"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sp>
          <p:nvSpPr>
            <p:cNvPr id="66"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grpSp>
      <p:grpSp>
        <p:nvGrpSpPr>
          <p:cNvPr id="67" name="组合 23"/>
          <p:cNvGrpSpPr>
            <a:grpSpLocks/>
          </p:cNvGrpSpPr>
          <p:nvPr/>
        </p:nvGrpSpPr>
        <p:grpSpPr bwMode="auto">
          <a:xfrm>
            <a:off x="7674765" y="6422231"/>
            <a:ext cx="339725" cy="334963"/>
            <a:chOff x="0" y="0"/>
            <a:chExt cx="453105" cy="448433"/>
          </a:xfrm>
          <a:solidFill>
            <a:srgbClr val="FFFFFF"/>
          </a:solidFill>
        </p:grpSpPr>
        <p:sp>
          <p:nvSpPr>
            <p:cNvPr id="68"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sp>
          <p:nvSpPr>
            <p:cNvPr id="69"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grpSp>
      <p:grpSp>
        <p:nvGrpSpPr>
          <p:cNvPr id="70" name="组合 26"/>
          <p:cNvGrpSpPr>
            <a:grpSpLocks/>
          </p:cNvGrpSpPr>
          <p:nvPr/>
        </p:nvGrpSpPr>
        <p:grpSpPr bwMode="auto">
          <a:xfrm>
            <a:off x="5385590" y="6436519"/>
            <a:ext cx="349250" cy="333375"/>
            <a:chOff x="0" y="0"/>
            <a:chExt cx="2438400" cy="2332038"/>
          </a:xfrm>
          <a:solidFill>
            <a:srgbClr val="FFFFFF"/>
          </a:solidFill>
        </p:grpSpPr>
        <p:sp>
          <p:nvSpPr>
            <p:cNvPr id="71"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sp>
          <p:nvSpPr>
            <p:cNvPr id="72" name="任意多边形 28"/>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latin typeface="inpin heiti" charset="-122"/>
                <a:ea typeface="inpin heiti" charset="-122"/>
                <a:sym typeface="宋体" panose="02010600030101010101" pitchFamily="2" charset="-122"/>
              </a:endParaRPr>
            </a:p>
          </p:txBody>
        </p:sp>
      </p:grpSp>
      <p:grpSp>
        <p:nvGrpSpPr>
          <p:cNvPr id="73" name="组合 31"/>
          <p:cNvGrpSpPr>
            <a:grpSpLocks/>
          </p:cNvGrpSpPr>
          <p:nvPr/>
        </p:nvGrpSpPr>
        <p:grpSpPr bwMode="auto">
          <a:xfrm>
            <a:off x="6509540" y="6368256"/>
            <a:ext cx="303212" cy="388938"/>
            <a:chOff x="0" y="0"/>
            <a:chExt cx="563562" cy="720725"/>
          </a:xfrm>
          <a:solidFill>
            <a:srgbClr val="FFFFFF"/>
          </a:solidFill>
        </p:grpSpPr>
        <p:sp>
          <p:nvSpPr>
            <p:cNvPr id="74"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inpin heiti" charset="-122"/>
                <a:ea typeface="inpin heiti" charset="-122"/>
                <a:sym typeface="宋体" panose="02010600030101010101" pitchFamily="2" charset="-122"/>
              </a:endParaRPr>
            </a:p>
          </p:txBody>
        </p:sp>
        <p:sp>
          <p:nvSpPr>
            <p:cNvPr id="75"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inpin heiti" charset="-122"/>
                <a:ea typeface="inpin heiti" charset="-122"/>
                <a:sym typeface="宋体" panose="02010600030101010101" pitchFamily="2" charset="-122"/>
              </a:endParaRPr>
            </a:p>
          </p:txBody>
        </p:sp>
        <p:sp>
          <p:nvSpPr>
            <p:cNvPr id="76"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inpin heiti" charset="-122"/>
                <a:ea typeface="inpin heiti" charset="-122"/>
                <a:sym typeface="宋体" panose="02010600030101010101" pitchFamily="2" charset="-122"/>
              </a:endParaRPr>
            </a:p>
          </p:txBody>
        </p:sp>
      </p:grpSp>
      <p:sp>
        <p:nvSpPr>
          <p:cNvPr id="77" name="文本框 76"/>
          <p:cNvSpPr txBox="1"/>
          <p:nvPr/>
        </p:nvSpPr>
        <p:spPr>
          <a:xfrm>
            <a:off x="1149677" y="2238082"/>
            <a:ext cx="2881202"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78" name="文本框 77"/>
          <p:cNvSpPr txBox="1"/>
          <p:nvPr/>
        </p:nvSpPr>
        <p:spPr>
          <a:xfrm>
            <a:off x="8014490" y="2238081"/>
            <a:ext cx="2881202"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79" name="文本框 78"/>
          <p:cNvSpPr txBox="1"/>
          <p:nvPr/>
        </p:nvSpPr>
        <p:spPr>
          <a:xfrm>
            <a:off x="8014490" y="4466052"/>
            <a:ext cx="2881202"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0" name="文本框 79"/>
          <p:cNvSpPr txBox="1"/>
          <p:nvPr/>
        </p:nvSpPr>
        <p:spPr>
          <a:xfrm>
            <a:off x="1161810" y="4409899"/>
            <a:ext cx="2881202"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Tree>
    <p:extLst>
      <p:ext uri="{BB962C8B-B14F-4D97-AF65-F5344CB8AC3E}">
        <p14:creationId xmlns:p14="http://schemas.microsoft.com/office/powerpoint/2010/main" val="64656896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down)">
                                      <p:cBhvr>
                                        <p:cTn id="21" dur="500"/>
                                        <p:tgtEl>
                                          <p:spTgt spid="60"/>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par>
                                <p:cTn id="31" presetID="10" presetClass="entr" presetSubtype="0" fill="hold" nodeType="withEffect">
                                  <p:stCondLst>
                                    <p:cond delay="75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nodeType="withEffect">
                                  <p:stCondLst>
                                    <p:cond delay="75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75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par>
                                <p:cTn id="40" presetID="10" presetClass="entr" presetSubtype="0" fill="hold" nodeType="withEffect">
                                  <p:stCondLst>
                                    <p:cond delay="75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2550"/>
                            </p:stCondLst>
                            <p:childTnLst>
                              <p:par>
                                <p:cTn id="44" presetID="10"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3050"/>
                            </p:stCondLst>
                            <p:childTnLst>
                              <p:par>
                                <p:cTn id="48" presetID="10"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3550"/>
                            </p:stCondLst>
                            <p:childTnLst>
                              <p:par>
                                <p:cTn id="52" presetID="10" presetClass="entr" presetSubtype="0"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0" grpId="0" animBg="1"/>
      <p:bldP spid="61" grpId="0" animBg="1"/>
      <p:bldP spid="62" grpId="0" animBg="1"/>
      <p:bldP spid="63" grpId="0" animBg="1"/>
      <p:bldP spid="77" grpId="0"/>
      <p:bldP spid="78" grpId="0"/>
      <p:bldP spid="79"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60" name="组合 59"/>
          <p:cNvGrpSpPr/>
          <p:nvPr/>
        </p:nvGrpSpPr>
        <p:grpSpPr>
          <a:xfrm>
            <a:off x="5147099" y="1236717"/>
            <a:ext cx="1830416" cy="2580104"/>
            <a:chOff x="2600847" y="1940102"/>
            <a:chExt cx="1830416" cy="2580104"/>
          </a:xfrm>
          <a:solidFill>
            <a:srgbClr val="54B106"/>
          </a:solidFill>
        </p:grpSpPr>
        <p:sp>
          <p:nvSpPr>
            <p:cNvPr id="61" name="任意多边形 60"/>
            <p:cNvSpPr/>
            <p:nvPr/>
          </p:nvSpPr>
          <p:spPr>
            <a:xfrm>
              <a:off x="2693437" y="2077616"/>
              <a:ext cx="1660849" cy="1231641"/>
            </a:xfrm>
            <a:custGeom>
              <a:avLst/>
              <a:gdLst>
                <a:gd name="connsiteX0" fmla="*/ 1063690 w 1660849"/>
                <a:gd name="connsiteY0" fmla="*/ 1231641 h 1231641"/>
                <a:gd name="connsiteX1" fmla="*/ 578498 w 1660849"/>
                <a:gd name="connsiteY1" fmla="*/ 1231641 h 1231641"/>
                <a:gd name="connsiteX2" fmla="*/ 578498 w 1660849"/>
                <a:gd name="connsiteY2" fmla="*/ 634482 h 1231641"/>
                <a:gd name="connsiteX3" fmla="*/ 0 w 1660849"/>
                <a:gd name="connsiteY3" fmla="*/ 105747 h 1231641"/>
                <a:gd name="connsiteX4" fmla="*/ 105747 w 1660849"/>
                <a:gd name="connsiteY4" fmla="*/ 0 h 1231641"/>
                <a:gd name="connsiteX5" fmla="*/ 578498 w 1660849"/>
                <a:gd name="connsiteY5" fmla="*/ 422988 h 1231641"/>
                <a:gd name="connsiteX6" fmla="*/ 1101012 w 1660849"/>
                <a:gd name="connsiteY6" fmla="*/ 416768 h 1231641"/>
                <a:gd name="connsiteX7" fmla="*/ 1548881 w 1660849"/>
                <a:gd name="connsiteY7" fmla="*/ 6221 h 1231641"/>
                <a:gd name="connsiteX8" fmla="*/ 1660849 w 1660849"/>
                <a:gd name="connsiteY8" fmla="*/ 124408 h 1231641"/>
                <a:gd name="connsiteX9" fmla="*/ 1094792 w 1660849"/>
                <a:gd name="connsiteY9" fmla="*/ 628262 h 1231641"/>
                <a:gd name="connsiteX10" fmla="*/ 1063690 w 1660849"/>
                <a:gd name="connsiteY10" fmla="*/ 1231641 h 1231641"/>
                <a:gd name="connsiteX0" fmla="*/ 1063690 w 1660849"/>
                <a:gd name="connsiteY0" fmla="*/ 1231641 h 1231641"/>
                <a:gd name="connsiteX1" fmla="*/ 578498 w 1660849"/>
                <a:gd name="connsiteY1" fmla="*/ 1231641 h 1231641"/>
                <a:gd name="connsiteX2" fmla="*/ 578498 w 1660849"/>
                <a:gd name="connsiteY2" fmla="*/ 634482 h 1231641"/>
                <a:gd name="connsiteX3" fmla="*/ 0 w 1660849"/>
                <a:gd name="connsiteY3" fmla="*/ 105747 h 1231641"/>
                <a:gd name="connsiteX4" fmla="*/ 105747 w 1660849"/>
                <a:gd name="connsiteY4" fmla="*/ 0 h 1231641"/>
                <a:gd name="connsiteX5" fmla="*/ 578498 w 1660849"/>
                <a:gd name="connsiteY5" fmla="*/ 422988 h 1231641"/>
                <a:gd name="connsiteX6" fmla="*/ 1101012 w 1660849"/>
                <a:gd name="connsiteY6" fmla="*/ 416768 h 1231641"/>
                <a:gd name="connsiteX7" fmla="*/ 1548881 w 1660849"/>
                <a:gd name="connsiteY7" fmla="*/ 6221 h 1231641"/>
                <a:gd name="connsiteX8" fmla="*/ 1660849 w 1660849"/>
                <a:gd name="connsiteY8" fmla="*/ 124408 h 1231641"/>
                <a:gd name="connsiteX9" fmla="*/ 1094792 w 1660849"/>
                <a:gd name="connsiteY9" fmla="*/ 628262 h 1231641"/>
                <a:gd name="connsiteX10" fmla="*/ 1063690 w 1660849"/>
                <a:gd name="connsiteY10" fmla="*/ 1231641 h 1231641"/>
                <a:gd name="connsiteX0" fmla="*/ 1063690 w 1660849"/>
                <a:gd name="connsiteY0" fmla="*/ 1231641 h 1231641"/>
                <a:gd name="connsiteX1" fmla="*/ 578498 w 1660849"/>
                <a:gd name="connsiteY1" fmla="*/ 1231641 h 1231641"/>
                <a:gd name="connsiteX2" fmla="*/ 578498 w 1660849"/>
                <a:gd name="connsiteY2" fmla="*/ 634482 h 1231641"/>
                <a:gd name="connsiteX3" fmla="*/ 0 w 1660849"/>
                <a:gd name="connsiteY3" fmla="*/ 105747 h 1231641"/>
                <a:gd name="connsiteX4" fmla="*/ 105747 w 1660849"/>
                <a:gd name="connsiteY4" fmla="*/ 0 h 1231641"/>
                <a:gd name="connsiteX5" fmla="*/ 578498 w 1660849"/>
                <a:gd name="connsiteY5" fmla="*/ 422988 h 1231641"/>
                <a:gd name="connsiteX6" fmla="*/ 1101012 w 1660849"/>
                <a:gd name="connsiteY6" fmla="*/ 416768 h 1231641"/>
                <a:gd name="connsiteX7" fmla="*/ 1548881 w 1660849"/>
                <a:gd name="connsiteY7" fmla="*/ 6221 h 1231641"/>
                <a:gd name="connsiteX8" fmla="*/ 1660849 w 1660849"/>
                <a:gd name="connsiteY8" fmla="*/ 124408 h 1231641"/>
                <a:gd name="connsiteX9" fmla="*/ 1094792 w 1660849"/>
                <a:gd name="connsiteY9" fmla="*/ 628262 h 1231641"/>
                <a:gd name="connsiteX10" fmla="*/ 1063690 w 1660849"/>
                <a:gd name="connsiteY10" fmla="*/ 1231641 h 1231641"/>
                <a:gd name="connsiteX0" fmla="*/ 1063690 w 1660849"/>
                <a:gd name="connsiteY0" fmla="*/ 1231641 h 1231641"/>
                <a:gd name="connsiteX1" fmla="*/ 578498 w 1660849"/>
                <a:gd name="connsiteY1" fmla="*/ 1231641 h 1231641"/>
                <a:gd name="connsiteX2" fmla="*/ 578498 w 1660849"/>
                <a:gd name="connsiteY2" fmla="*/ 634482 h 1231641"/>
                <a:gd name="connsiteX3" fmla="*/ 0 w 1660849"/>
                <a:gd name="connsiteY3" fmla="*/ 105747 h 1231641"/>
                <a:gd name="connsiteX4" fmla="*/ 105747 w 1660849"/>
                <a:gd name="connsiteY4" fmla="*/ 0 h 1231641"/>
                <a:gd name="connsiteX5" fmla="*/ 578498 w 1660849"/>
                <a:gd name="connsiteY5" fmla="*/ 422988 h 1231641"/>
                <a:gd name="connsiteX6" fmla="*/ 1101012 w 1660849"/>
                <a:gd name="connsiteY6" fmla="*/ 416768 h 1231641"/>
                <a:gd name="connsiteX7" fmla="*/ 1548881 w 1660849"/>
                <a:gd name="connsiteY7" fmla="*/ 6221 h 1231641"/>
                <a:gd name="connsiteX8" fmla="*/ 1660849 w 1660849"/>
                <a:gd name="connsiteY8" fmla="*/ 124408 h 1231641"/>
                <a:gd name="connsiteX9" fmla="*/ 1094792 w 1660849"/>
                <a:gd name="connsiteY9" fmla="*/ 628262 h 1231641"/>
                <a:gd name="connsiteX10" fmla="*/ 1063690 w 1660849"/>
                <a:gd name="connsiteY10" fmla="*/ 1231641 h 12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849" h="1231641">
                  <a:moveTo>
                    <a:pt x="1063690" y="1231641"/>
                  </a:moveTo>
                  <a:lnTo>
                    <a:pt x="578498" y="1231641"/>
                  </a:lnTo>
                  <a:lnTo>
                    <a:pt x="578498" y="634482"/>
                  </a:lnTo>
                  <a:lnTo>
                    <a:pt x="0" y="105747"/>
                  </a:lnTo>
                  <a:lnTo>
                    <a:pt x="105747" y="0"/>
                  </a:lnTo>
                  <a:lnTo>
                    <a:pt x="578498" y="422988"/>
                  </a:lnTo>
                  <a:cubicBezTo>
                    <a:pt x="684245" y="340050"/>
                    <a:pt x="895739" y="325535"/>
                    <a:pt x="1101012" y="416768"/>
                  </a:cubicBezTo>
                  <a:lnTo>
                    <a:pt x="1548881" y="6221"/>
                  </a:lnTo>
                  <a:lnTo>
                    <a:pt x="1660849" y="124408"/>
                  </a:lnTo>
                  <a:lnTo>
                    <a:pt x="1094792" y="628262"/>
                  </a:lnTo>
                  <a:lnTo>
                    <a:pt x="1063690" y="1231641"/>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2" name="椭圆 61"/>
            <p:cNvSpPr/>
            <p:nvPr/>
          </p:nvSpPr>
          <p:spPr>
            <a:xfrm>
              <a:off x="3304436" y="1940102"/>
              <a:ext cx="440250" cy="440250"/>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3" name="任意多边形 62"/>
            <p:cNvSpPr/>
            <p:nvPr/>
          </p:nvSpPr>
          <p:spPr>
            <a:xfrm rot="7091403">
              <a:off x="2576748" y="2016060"/>
              <a:ext cx="171112" cy="122914"/>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4" name="任意多边形 63"/>
            <p:cNvSpPr/>
            <p:nvPr/>
          </p:nvSpPr>
          <p:spPr>
            <a:xfrm rot="14508597" flipH="1">
              <a:off x="4284250" y="2019169"/>
              <a:ext cx="171112" cy="122914"/>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5" name="任意多边形 64"/>
            <p:cNvSpPr/>
            <p:nvPr/>
          </p:nvSpPr>
          <p:spPr>
            <a:xfrm>
              <a:off x="3281164" y="3378914"/>
              <a:ext cx="488403" cy="114129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 fmla="*/ 312037 w 312037"/>
                <a:gd name="connsiteY0" fmla="*/ 647700 h 695589"/>
                <a:gd name="connsiteX1" fmla="*/ 312037 w 312037"/>
                <a:gd name="connsiteY1" fmla="*/ 0 h 695589"/>
                <a:gd name="connsiteX2" fmla="*/ 94 w 312037"/>
                <a:gd name="connsiteY2" fmla="*/ 0 h 695589"/>
                <a:gd name="connsiteX3" fmla="*/ 94 w 312037"/>
                <a:gd name="connsiteY3" fmla="*/ 669131 h 695589"/>
                <a:gd name="connsiteX4" fmla="*/ 112012 w 312037"/>
                <a:gd name="connsiteY4" fmla="*/ 669131 h 695589"/>
                <a:gd name="connsiteX5" fmla="*/ 112012 w 312037"/>
                <a:gd name="connsiteY5" fmla="*/ 92868 h 695589"/>
                <a:gd name="connsiteX6" fmla="*/ 192975 w 312037"/>
                <a:gd name="connsiteY6" fmla="*/ 92868 h 695589"/>
                <a:gd name="connsiteX7" fmla="*/ 192975 w 312037"/>
                <a:gd name="connsiteY7" fmla="*/ 652462 h 695589"/>
                <a:gd name="connsiteX8" fmla="*/ 312037 w 312037"/>
                <a:gd name="connsiteY8" fmla="*/ 647700 h 695589"/>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3"/>
                <a:gd name="connsiteY0" fmla="*/ 647700 h 719108"/>
                <a:gd name="connsiteX1" fmla="*/ 312010 w 312013"/>
                <a:gd name="connsiteY1" fmla="*/ 0 h 719108"/>
                <a:gd name="connsiteX2" fmla="*/ 67 w 312013"/>
                <a:gd name="connsiteY2" fmla="*/ 0 h 719108"/>
                <a:gd name="connsiteX3" fmla="*/ 67 w 312013"/>
                <a:gd name="connsiteY3" fmla="*/ 669131 h 719108"/>
                <a:gd name="connsiteX4" fmla="*/ 111985 w 312013"/>
                <a:gd name="connsiteY4" fmla="*/ 669131 h 719108"/>
                <a:gd name="connsiteX5" fmla="*/ 111985 w 312013"/>
                <a:gd name="connsiteY5" fmla="*/ 92868 h 719108"/>
                <a:gd name="connsiteX6" fmla="*/ 192948 w 312013"/>
                <a:gd name="connsiteY6" fmla="*/ 92868 h 719108"/>
                <a:gd name="connsiteX7" fmla="*/ 192948 w 312013"/>
                <a:gd name="connsiteY7" fmla="*/ 652462 h 719108"/>
                <a:gd name="connsiteX8" fmla="*/ 312010 w 312013"/>
                <a:gd name="connsiteY8" fmla="*/ 647700 h 719108"/>
                <a:gd name="connsiteX0" fmla="*/ 311948 w 311951"/>
                <a:gd name="connsiteY0" fmla="*/ 647700 h 720495"/>
                <a:gd name="connsiteX1" fmla="*/ 311948 w 311951"/>
                <a:gd name="connsiteY1" fmla="*/ 0 h 720495"/>
                <a:gd name="connsiteX2" fmla="*/ 5 w 311951"/>
                <a:gd name="connsiteY2" fmla="*/ 0 h 720495"/>
                <a:gd name="connsiteX3" fmla="*/ 5 w 311951"/>
                <a:gd name="connsiteY3" fmla="*/ 669131 h 720495"/>
                <a:gd name="connsiteX4" fmla="*/ 111923 w 311951"/>
                <a:gd name="connsiteY4" fmla="*/ 669131 h 720495"/>
                <a:gd name="connsiteX5" fmla="*/ 111923 w 311951"/>
                <a:gd name="connsiteY5" fmla="*/ 92868 h 720495"/>
                <a:gd name="connsiteX6" fmla="*/ 192886 w 311951"/>
                <a:gd name="connsiteY6" fmla="*/ 92868 h 720495"/>
                <a:gd name="connsiteX7" fmla="*/ 192886 w 311951"/>
                <a:gd name="connsiteY7" fmla="*/ 652462 h 720495"/>
                <a:gd name="connsiteX8" fmla="*/ 311948 w 311951"/>
                <a:gd name="connsiteY8" fmla="*/ 647700 h 720495"/>
                <a:gd name="connsiteX0" fmla="*/ 311948 w 311951"/>
                <a:gd name="connsiteY0" fmla="*/ 647700 h 728962"/>
                <a:gd name="connsiteX1" fmla="*/ 311948 w 311951"/>
                <a:gd name="connsiteY1" fmla="*/ 0 h 728962"/>
                <a:gd name="connsiteX2" fmla="*/ 5 w 311951"/>
                <a:gd name="connsiteY2" fmla="*/ 0 h 728962"/>
                <a:gd name="connsiteX3" fmla="*/ 5 w 311951"/>
                <a:gd name="connsiteY3" fmla="*/ 669131 h 728962"/>
                <a:gd name="connsiteX4" fmla="*/ 111923 w 311951"/>
                <a:gd name="connsiteY4" fmla="*/ 669131 h 728962"/>
                <a:gd name="connsiteX5" fmla="*/ 111923 w 311951"/>
                <a:gd name="connsiteY5" fmla="*/ 92868 h 728962"/>
                <a:gd name="connsiteX6" fmla="*/ 192886 w 311951"/>
                <a:gd name="connsiteY6" fmla="*/ 92868 h 728962"/>
                <a:gd name="connsiteX7" fmla="*/ 192886 w 311951"/>
                <a:gd name="connsiteY7" fmla="*/ 652462 h 728962"/>
                <a:gd name="connsiteX8" fmla="*/ 311948 w 311951"/>
                <a:gd name="connsiteY8" fmla="*/ 647700 h 7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grpSp>
      <p:grpSp>
        <p:nvGrpSpPr>
          <p:cNvPr id="66" name="组合 65"/>
          <p:cNvGrpSpPr/>
          <p:nvPr/>
        </p:nvGrpSpPr>
        <p:grpSpPr>
          <a:xfrm>
            <a:off x="4017769" y="1836125"/>
            <a:ext cx="1159062" cy="2358066"/>
            <a:chOff x="1647825" y="4345931"/>
            <a:chExt cx="804179" cy="1636071"/>
          </a:xfrm>
          <a:solidFill>
            <a:srgbClr val="97CB27"/>
          </a:solidFill>
        </p:grpSpPr>
        <p:sp>
          <p:nvSpPr>
            <p:cNvPr id="67" name="椭圆 66"/>
            <p:cNvSpPr/>
            <p:nvPr/>
          </p:nvSpPr>
          <p:spPr>
            <a:xfrm>
              <a:off x="1888535" y="4345931"/>
              <a:ext cx="275698" cy="275698"/>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8" name="任意多边形 67"/>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2214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69" name="任意多边形 68"/>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0" name="任意多边形 69"/>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1" name="任意多边形 70"/>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 fmla="*/ 312037 w 312037"/>
                <a:gd name="connsiteY0" fmla="*/ 647700 h 695589"/>
                <a:gd name="connsiteX1" fmla="*/ 312037 w 312037"/>
                <a:gd name="connsiteY1" fmla="*/ 0 h 695589"/>
                <a:gd name="connsiteX2" fmla="*/ 94 w 312037"/>
                <a:gd name="connsiteY2" fmla="*/ 0 h 695589"/>
                <a:gd name="connsiteX3" fmla="*/ 94 w 312037"/>
                <a:gd name="connsiteY3" fmla="*/ 669131 h 695589"/>
                <a:gd name="connsiteX4" fmla="*/ 112012 w 312037"/>
                <a:gd name="connsiteY4" fmla="*/ 669131 h 695589"/>
                <a:gd name="connsiteX5" fmla="*/ 112012 w 312037"/>
                <a:gd name="connsiteY5" fmla="*/ 92868 h 695589"/>
                <a:gd name="connsiteX6" fmla="*/ 192975 w 312037"/>
                <a:gd name="connsiteY6" fmla="*/ 92868 h 695589"/>
                <a:gd name="connsiteX7" fmla="*/ 192975 w 312037"/>
                <a:gd name="connsiteY7" fmla="*/ 652462 h 695589"/>
                <a:gd name="connsiteX8" fmla="*/ 312037 w 312037"/>
                <a:gd name="connsiteY8" fmla="*/ 647700 h 695589"/>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3"/>
                <a:gd name="connsiteY0" fmla="*/ 647700 h 719108"/>
                <a:gd name="connsiteX1" fmla="*/ 312010 w 312013"/>
                <a:gd name="connsiteY1" fmla="*/ 0 h 719108"/>
                <a:gd name="connsiteX2" fmla="*/ 67 w 312013"/>
                <a:gd name="connsiteY2" fmla="*/ 0 h 719108"/>
                <a:gd name="connsiteX3" fmla="*/ 67 w 312013"/>
                <a:gd name="connsiteY3" fmla="*/ 669131 h 719108"/>
                <a:gd name="connsiteX4" fmla="*/ 111985 w 312013"/>
                <a:gd name="connsiteY4" fmla="*/ 669131 h 719108"/>
                <a:gd name="connsiteX5" fmla="*/ 111985 w 312013"/>
                <a:gd name="connsiteY5" fmla="*/ 92868 h 719108"/>
                <a:gd name="connsiteX6" fmla="*/ 192948 w 312013"/>
                <a:gd name="connsiteY6" fmla="*/ 92868 h 719108"/>
                <a:gd name="connsiteX7" fmla="*/ 192948 w 312013"/>
                <a:gd name="connsiteY7" fmla="*/ 652462 h 719108"/>
                <a:gd name="connsiteX8" fmla="*/ 312010 w 312013"/>
                <a:gd name="connsiteY8" fmla="*/ 647700 h 719108"/>
                <a:gd name="connsiteX0" fmla="*/ 311948 w 311951"/>
                <a:gd name="connsiteY0" fmla="*/ 647700 h 720495"/>
                <a:gd name="connsiteX1" fmla="*/ 311948 w 311951"/>
                <a:gd name="connsiteY1" fmla="*/ 0 h 720495"/>
                <a:gd name="connsiteX2" fmla="*/ 5 w 311951"/>
                <a:gd name="connsiteY2" fmla="*/ 0 h 720495"/>
                <a:gd name="connsiteX3" fmla="*/ 5 w 311951"/>
                <a:gd name="connsiteY3" fmla="*/ 669131 h 720495"/>
                <a:gd name="connsiteX4" fmla="*/ 111923 w 311951"/>
                <a:gd name="connsiteY4" fmla="*/ 669131 h 720495"/>
                <a:gd name="connsiteX5" fmla="*/ 111923 w 311951"/>
                <a:gd name="connsiteY5" fmla="*/ 92868 h 720495"/>
                <a:gd name="connsiteX6" fmla="*/ 192886 w 311951"/>
                <a:gd name="connsiteY6" fmla="*/ 92868 h 720495"/>
                <a:gd name="connsiteX7" fmla="*/ 192886 w 311951"/>
                <a:gd name="connsiteY7" fmla="*/ 652462 h 720495"/>
                <a:gd name="connsiteX8" fmla="*/ 311948 w 311951"/>
                <a:gd name="connsiteY8" fmla="*/ 647700 h 720495"/>
                <a:gd name="connsiteX0" fmla="*/ 311948 w 311951"/>
                <a:gd name="connsiteY0" fmla="*/ 647700 h 728962"/>
                <a:gd name="connsiteX1" fmla="*/ 311948 w 311951"/>
                <a:gd name="connsiteY1" fmla="*/ 0 h 728962"/>
                <a:gd name="connsiteX2" fmla="*/ 5 w 311951"/>
                <a:gd name="connsiteY2" fmla="*/ 0 h 728962"/>
                <a:gd name="connsiteX3" fmla="*/ 5 w 311951"/>
                <a:gd name="connsiteY3" fmla="*/ 669131 h 728962"/>
                <a:gd name="connsiteX4" fmla="*/ 111923 w 311951"/>
                <a:gd name="connsiteY4" fmla="*/ 669131 h 728962"/>
                <a:gd name="connsiteX5" fmla="*/ 111923 w 311951"/>
                <a:gd name="connsiteY5" fmla="*/ 92868 h 728962"/>
                <a:gd name="connsiteX6" fmla="*/ 192886 w 311951"/>
                <a:gd name="connsiteY6" fmla="*/ 92868 h 728962"/>
                <a:gd name="connsiteX7" fmla="*/ 192886 w 311951"/>
                <a:gd name="connsiteY7" fmla="*/ 652462 h 728962"/>
                <a:gd name="connsiteX8" fmla="*/ 311948 w 311951"/>
                <a:gd name="connsiteY8" fmla="*/ 647700 h 7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grpSp>
      <p:grpSp>
        <p:nvGrpSpPr>
          <p:cNvPr id="72" name="组合 71"/>
          <p:cNvGrpSpPr/>
          <p:nvPr/>
        </p:nvGrpSpPr>
        <p:grpSpPr>
          <a:xfrm>
            <a:off x="6950282" y="2047117"/>
            <a:ext cx="1159062" cy="2358066"/>
            <a:chOff x="1647825" y="4345931"/>
            <a:chExt cx="804179" cy="1636071"/>
          </a:xfrm>
          <a:solidFill>
            <a:srgbClr val="97CB27"/>
          </a:solidFill>
        </p:grpSpPr>
        <p:sp>
          <p:nvSpPr>
            <p:cNvPr id="73" name="椭圆 72"/>
            <p:cNvSpPr/>
            <p:nvPr/>
          </p:nvSpPr>
          <p:spPr>
            <a:xfrm>
              <a:off x="1888535" y="4345931"/>
              <a:ext cx="275698" cy="275698"/>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4" name="任意多边形 73"/>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2214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5" name="任意多边形 74"/>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6" name="任意多边形 75"/>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 fmla="*/ 107156 w 107156"/>
                <a:gd name="connsiteY0" fmla="*/ 23812 h 76857"/>
                <a:gd name="connsiteX1" fmla="*/ 0 w 107156"/>
                <a:gd name="connsiteY1" fmla="*/ 0 h 76857"/>
                <a:gd name="connsiteX2" fmla="*/ 42863 w 107156"/>
                <a:gd name="connsiteY2" fmla="*/ 76200 h 76857"/>
                <a:gd name="connsiteX3" fmla="*/ 107156 w 107156"/>
                <a:gd name="connsiteY3" fmla="*/ 23812 h 76857"/>
                <a:gd name="connsiteX0" fmla="*/ 107156 w 107156"/>
                <a:gd name="connsiteY0" fmla="*/ 23812 h 76972"/>
                <a:gd name="connsiteX1" fmla="*/ 0 w 107156"/>
                <a:gd name="connsiteY1" fmla="*/ 0 h 76972"/>
                <a:gd name="connsiteX2" fmla="*/ 42863 w 107156"/>
                <a:gd name="connsiteY2" fmla="*/ 76200 h 76972"/>
                <a:gd name="connsiteX3" fmla="*/ 107156 w 107156"/>
                <a:gd name="connsiteY3" fmla="*/ 23812 h 76972"/>
              </a:gdLst>
              <a:ahLst/>
              <a:cxnLst>
                <a:cxn ang="0">
                  <a:pos x="connsiteX0" y="connsiteY0"/>
                </a:cxn>
                <a:cxn ang="0">
                  <a:pos x="connsiteX1" y="connsiteY1"/>
                </a:cxn>
                <a:cxn ang="0">
                  <a:pos x="connsiteX2" y="connsiteY2"/>
                </a:cxn>
                <a:cxn ang="0">
                  <a:pos x="connsiteX3" y="connsiteY3"/>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77" name="任意多边形 76"/>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 fmla="*/ 312037 w 312037"/>
                <a:gd name="connsiteY0" fmla="*/ 647700 h 695589"/>
                <a:gd name="connsiteX1" fmla="*/ 312037 w 312037"/>
                <a:gd name="connsiteY1" fmla="*/ 0 h 695589"/>
                <a:gd name="connsiteX2" fmla="*/ 94 w 312037"/>
                <a:gd name="connsiteY2" fmla="*/ 0 h 695589"/>
                <a:gd name="connsiteX3" fmla="*/ 94 w 312037"/>
                <a:gd name="connsiteY3" fmla="*/ 669131 h 695589"/>
                <a:gd name="connsiteX4" fmla="*/ 112012 w 312037"/>
                <a:gd name="connsiteY4" fmla="*/ 669131 h 695589"/>
                <a:gd name="connsiteX5" fmla="*/ 112012 w 312037"/>
                <a:gd name="connsiteY5" fmla="*/ 92868 h 695589"/>
                <a:gd name="connsiteX6" fmla="*/ 192975 w 312037"/>
                <a:gd name="connsiteY6" fmla="*/ 92868 h 695589"/>
                <a:gd name="connsiteX7" fmla="*/ 192975 w 312037"/>
                <a:gd name="connsiteY7" fmla="*/ 652462 h 695589"/>
                <a:gd name="connsiteX8" fmla="*/ 312037 w 312037"/>
                <a:gd name="connsiteY8" fmla="*/ 647700 h 695589"/>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0"/>
                <a:gd name="connsiteY0" fmla="*/ 647700 h 712012"/>
                <a:gd name="connsiteX1" fmla="*/ 312010 w 312010"/>
                <a:gd name="connsiteY1" fmla="*/ 0 h 712012"/>
                <a:gd name="connsiteX2" fmla="*/ 67 w 312010"/>
                <a:gd name="connsiteY2" fmla="*/ 0 h 712012"/>
                <a:gd name="connsiteX3" fmla="*/ 67 w 312010"/>
                <a:gd name="connsiteY3" fmla="*/ 669131 h 712012"/>
                <a:gd name="connsiteX4" fmla="*/ 111985 w 312010"/>
                <a:gd name="connsiteY4" fmla="*/ 669131 h 712012"/>
                <a:gd name="connsiteX5" fmla="*/ 111985 w 312010"/>
                <a:gd name="connsiteY5" fmla="*/ 92868 h 712012"/>
                <a:gd name="connsiteX6" fmla="*/ 192948 w 312010"/>
                <a:gd name="connsiteY6" fmla="*/ 92868 h 712012"/>
                <a:gd name="connsiteX7" fmla="*/ 192948 w 312010"/>
                <a:gd name="connsiteY7" fmla="*/ 652462 h 712012"/>
                <a:gd name="connsiteX8" fmla="*/ 312010 w 312010"/>
                <a:gd name="connsiteY8" fmla="*/ 647700 h 712012"/>
                <a:gd name="connsiteX0" fmla="*/ 312010 w 312013"/>
                <a:gd name="connsiteY0" fmla="*/ 647700 h 719108"/>
                <a:gd name="connsiteX1" fmla="*/ 312010 w 312013"/>
                <a:gd name="connsiteY1" fmla="*/ 0 h 719108"/>
                <a:gd name="connsiteX2" fmla="*/ 67 w 312013"/>
                <a:gd name="connsiteY2" fmla="*/ 0 h 719108"/>
                <a:gd name="connsiteX3" fmla="*/ 67 w 312013"/>
                <a:gd name="connsiteY3" fmla="*/ 669131 h 719108"/>
                <a:gd name="connsiteX4" fmla="*/ 111985 w 312013"/>
                <a:gd name="connsiteY4" fmla="*/ 669131 h 719108"/>
                <a:gd name="connsiteX5" fmla="*/ 111985 w 312013"/>
                <a:gd name="connsiteY5" fmla="*/ 92868 h 719108"/>
                <a:gd name="connsiteX6" fmla="*/ 192948 w 312013"/>
                <a:gd name="connsiteY6" fmla="*/ 92868 h 719108"/>
                <a:gd name="connsiteX7" fmla="*/ 192948 w 312013"/>
                <a:gd name="connsiteY7" fmla="*/ 652462 h 719108"/>
                <a:gd name="connsiteX8" fmla="*/ 312010 w 312013"/>
                <a:gd name="connsiteY8" fmla="*/ 647700 h 719108"/>
                <a:gd name="connsiteX0" fmla="*/ 311948 w 311951"/>
                <a:gd name="connsiteY0" fmla="*/ 647700 h 720495"/>
                <a:gd name="connsiteX1" fmla="*/ 311948 w 311951"/>
                <a:gd name="connsiteY1" fmla="*/ 0 h 720495"/>
                <a:gd name="connsiteX2" fmla="*/ 5 w 311951"/>
                <a:gd name="connsiteY2" fmla="*/ 0 h 720495"/>
                <a:gd name="connsiteX3" fmla="*/ 5 w 311951"/>
                <a:gd name="connsiteY3" fmla="*/ 669131 h 720495"/>
                <a:gd name="connsiteX4" fmla="*/ 111923 w 311951"/>
                <a:gd name="connsiteY4" fmla="*/ 669131 h 720495"/>
                <a:gd name="connsiteX5" fmla="*/ 111923 w 311951"/>
                <a:gd name="connsiteY5" fmla="*/ 92868 h 720495"/>
                <a:gd name="connsiteX6" fmla="*/ 192886 w 311951"/>
                <a:gd name="connsiteY6" fmla="*/ 92868 h 720495"/>
                <a:gd name="connsiteX7" fmla="*/ 192886 w 311951"/>
                <a:gd name="connsiteY7" fmla="*/ 652462 h 720495"/>
                <a:gd name="connsiteX8" fmla="*/ 311948 w 311951"/>
                <a:gd name="connsiteY8" fmla="*/ 647700 h 720495"/>
                <a:gd name="connsiteX0" fmla="*/ 311948 w 311951"/>
                <a:gd name="connsiteY0" fmla="*/ 647700 h 728962"/>
                <a:gd name="connsiteX1" fmla="*/ 311948 w 311951"/>
                <a:gd name="connsiteY1" fmla="*/ 0 h 728962"/>
                <a:gd name="connsiteX2" fmla="*/ 5 w 311951"/>
                <a:gd name="connsiteY2" fmla="*/ 0 h 728962"/>
                <a:gd name="connsiteX3" fmla="*/ 5 w 311951"/>
                <a:gd name="connsiteY3" fmla="*/ 669131 h 728962"/>
                <a:gd name="connsiteX4" fmla="*/ 111923 w 311951"/>
                <a:gd name="connsiteY4" fmla="*/ 669131 h 728962"/>
                <a:gd name="connsiteX5" fmla="*/ 111923 w 311951"/>
                <a:gd name="connsiteY5" fmla="*/ 92868 h 728962"/>
                <a:gd name="connsiteX6" fmla="*/ 192886 w 311951"/>
                <a:gd name="connsiteY6" fmla="*/ 92868 h 728962"/>
                <a:gd name="connsiteX7" fmla="*/ 192886 w 311951"/>
                <a:gd name="connsiteY7" fmla="*/ 652462 h 728962"/>
                <a:gd name="connsiteX8" fmla="*/ 311948 w 311951"/>
                <a:gd name="connsiteY8" fmla="*/ 647700 h 7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grpSp>
      <p:grpSp>
        <p:nvGrpSpPr>
          <p:cNvPr id="78" name="组合 77"/>
          <p:cNvGrpSpPr/>
          <p:nvPr/>
        </p:nvGrpSpPr>
        <p:grpSpPr>
          <a:xfrm>
            <a:off x="5393809" y="3835161"/>
            <a:ext cx="1352607" cy="1457302"/>
            <a:chOff x="5393809" y="3835161"/>
            <a:chExt cx="1352607" cy="1457302"/>
          </a:xfrm>
        </p:grpSpPr>
        <p:sp>
          <p:nvSpPr>
            <p:cNvPr id="79" name="矩形 78"/>
            <p:cNvSpPr/>
            <p:nvPr/>
          </p:nvSpPr>
          <p:spPr>
            <a:xfrm>
              <a:off x="5393809" y="3835161"/>
              <a:ext cx="1352607" cy="1457302"/>
            </a:xfrm>
            <a:prstGeom prst="rect">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80" name="矩形 79"/>
            <p:cNvSpPr/>
            <p:nvPr/>
          </p:nvSpPr>
          <p:spPr>
            <a:xfrm>
              <a:off x="5887503" y="4169635"/>
              <a:ext cx="425116" cy="923330"/>
            </a:xfrm>
            <a:prstGeom prst="rect">
              <a:avLst/>
            </a:prstGeom>
          </p:spPr>
          <p:txBody>
            <a:bodyPr wrap="none">
              <a:spAutoFit/>
            </a:bodyPr>
            <a:lstStyle/>
            <a:p>
              <a:r>
                <a:rPr lang="en-US" altLang="zh-CN" sz="5400" dirty="0">
                  <a:solidFill>
                    <a:prstClr val="white"/>
                  </a:solidFill>
                  <a:latin typeface="inpin heiti" charset="-122"/>
                  <a:ea typeface="inpin heiti" charset="-122"/>
                </a:rPr>
                <a:t>1</a:t>
              </a:r>
              <a:endParaRPr lang="zh-CN" altLang="en-US" sz="5400" dirty="0">
                <a:solidFill>
                  <a:prstClr val="black"/>
                </a:solidFill>
                <a:latin typeface="inpin heiti" charset="-122"/>
                <a:ea typeface="inpin heiti" charset="-122"/>
              </a:endParaRPr>
            </a:p>
          </p:txBody>
        </p:sp>
      </p:grpSp>
      <p:grpSp>
        <p:nvGrpSpPr>
          <p:cNvPr id="81" name="组合 80"/>
          <p:cNvGrpSpPr/>
          <p:nvPr/>
        </p:nvGrpSpPr>
        <p:grpSpPr>
          <a:xfrm>
            <a:off x="3920195" y="4209819"/>
            <a:ext cx="1352607" cy="1078102"/>
            <a:chOff x="3920195" y="4209819"/>
            <a:chExt cx="1352607" cy="1078102"/>
          </a:xfrm>
        </p:grpSpPr>
        <p:sp>
          <p:nvSpPr>
            <p:cNvPr id="82" name="矩形 81"/>
            <p:cNvSpPr/>
            <p:nvPr/>
          </p:nvSpPr>
          <p:spPr>
            <a:xfrm>
              <a:off x="3920195" y="4209819"/>
              <a:ext cx="1352607" cy="1078102"/>
            </a:xfrm>
            <a:prstGeom prst="rect">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83" name="矩形 82"/>
            <p:cNvSpPr/>
            <p:nvPr/>
          </p:nvSpPr>
          <p:spPr>
            <a:xfrm>
              <a:off x="4372632" y="4417275"/>
              <a:ext cx="453970" cy="707886"/>
            </a:xfrm>
            <a:prstGeom prst="rect">
              <a:avLst/>
            </a:prstGeom>
          </p:spPr>
          <p:txBody>
            <a:bodyPr wrap="none">
              <a:spAutoFit/>
            </a:bodyPr>
            <a:lstStyle/>
            <a:p>
              <a:r>
                <a:rPr lang="en-US" altLang="zh-CN" sz="4000" dirty="0">
                  <a:solidFill>
                    <a:prstClr val="white"/>
                  </a:solidFill>
                  <a:latin typeface="inpin heiti" charset="-122"/>
                  <a:ea typeface="inpin heiti" charset="-122"/>
                </a:rPr>
                <a:t>2</a:t>
              </a:r>
              <a:endParaRPr lang="zh-CN" altLang="en-US" sz="4000" dirty="0">
                <a:solidFill>
                  <a:prstClr val="black"/>
                </a:solidFill>
                <a:latin typeface="inpin heiti" charset="-122"/>
                <a:ea typeface="inpin heiti" charset="-122"/>
              </a:endParaRPr>
            </a:p>
          </p:txBody>
        </p:sp>
      </p:grpSp>
      <p:grpSp>
        <p:nvGrpSpPr>
          <p:cNvPr id="84" name="组合 83"/>
          <p:cNvGrpSpPr/>
          <p:nvPr/>
        </p:nvGrpSpPr>
        <p:grpSpPr>
          <a:xfrm>
            <a:off x="6852708" y="4448477"/>
            <a:ext cx="1352607" cy="839443"/>
            <a:chOff x="6852708" y="4448477"/>
            <a:chExt cx="1352607" cy="839443"/>
          </a:xfrm>
        </p:grpSpPr>
        <p:sp>
          <p:nvSpPr>
            <p:cNvPr id="85" name="矩形 84"/>
            <p:cNvSpPr/>
            <p:nvPr/>
          </p:nvSpPr>
          <p:spPr>
            <a:xfrm>
              <a:off x="6852708" y="4448477"/>
              <a:ext cx="1352607" cy="839443"/>
            </a:xfrm>
            <a:prstGeom prst="rect">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npin heiti" charset="-122"/>
                <a:ea typeface="inpin heiti" charset="-122"/>
              </a:endParaRPr>
            </a:p>
          </p:txBody>
        </p:sp>
        <p:sp>
          <p:nvSpPr>
            <p:cNvPr id="86" name="矩形 85"/>
            <p:cNvSpPr/>
            <p:nvPr/>
          </p:nvSpPr>
          <p:spPr>
            <a:xfrm>
              <a:off x="7328732" y="4514255"/>
              <a:ext cx="450764" cy="707886"/>
            </a:xfrm>
            <a:prstGeom prst="rect">
              <a:avLst/>
            </a:prstGeom>
          </p:spPr>
          <p:txBody>
            <a:bodyPr wrap="none">
              <a:spAutoFit/>
            </a:bodyPr>
            <a:lstStyle/>
            <a:p>
              <a:r>
                <a:rPr lang="en-US" altLang="zh-CN" sz="4000" dirty="0">
                  <a:solidFill>
                    <a:prstClr val="white"/>
                  </a:solidFill>
                  <a:latin typeface="inpin heiti" charset="-122"/>
                  <a:ea typeface="inpin heiti" charset="-122"/>
                </a:rPr>
                <a:t>3</a:t>
              </a:r>
              <a:endParaRPr lang="zh-CN" altLang="en-US" sz="4000" dirty="0">
                <a:solidFill>
                  <a:prstClr val="black"/>
                </a:solidFill>
                <a:latin typeface="inpin heiti" charset="-122"/>
                <a:ea typeface="inpin heiti" charset="-122"/>
              </a:endParaRPr>
            </a:p>
          </p:txBody>
        </p:sp>
      </p:grpSp>
      <p:sp>
        <p:nvSpPr>
          <p:cNvPr id="87" name="文本框 86"/>
          <p:cNvSpPr txBox="1"/>
          <p:nvPr/>
        </p:nvSpPr>
        <p:spPr>
          <a:xfrm>
            <a:off x="1755890" y="5571606"/>
            <a:ext cx="2660390" cy="625171"/>
          </a:xfrm>
          <a:prstGeom prst="rect">
            <a:avLst/>
          </a:prstGeom>
          <a:noFill/>
          <a:effectLst/>
        </p:spPr>
        <p:txBody>
          <a:bodyPr wrap="square" rtlCol="0">
            <a:spAutoFit/>
          </a:bodyPr>
          <a:lstStyle/>
          <a:p>
            <a:pPr algn="ct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8" name="文本框 87"/>
          <p:cNvSpPr txBox="1"/>
          <p:nvPr/>
        </p:nvSpPr>
        <p:spPr>
          <a:xfrm>
            <a:off x="7538886" y="5581750"/>
            <a:ext cx="2657166" cy="625171"/>
          </a:xfrm>
          <a:prstGeom prst="rect">
            <a:avLst/>
          </a:prstGeom>
          <a:noFill/>
          <a:effectLst/>
        </p:spPr>
        <p:txBody>
          <a:bodyPr wrap="square" rtlCol="0">
            <a:spAutoFit/>
          </a:bodyPr>
          <a:lstStyle/>
          <a:p>
            <a:pPr algn="ct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9" name="文本框 88"/>
          <p:cNvSpPr txBox="1"/>
          <p:nvPr/>
        </p:nvSpPr>
        <p:spPr>
          <a:xfrm>
            <a:off x="4657866" y="5571606"/>
            <a:ext cx="2660390" cy="625171"/>
          </a:xfrm>
          <a:prstGeom prst="rect">
            <a:avLst/>
          </a:prstGeom>
          <a:noFill/>
          <a:effectLst/>
        </p:spPr>
        <p:txBody>
          <a:bodyPr wrap="square" rtlCol="0">
            <a:spAutoFit/>
          </a:bodyPr>
          <a:lstStyle/>
          <a:p>
            <a:pPr algn="ct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Tree>
    <p:extLst>
      <p:ext uri="{BB962C8B-B14F-4D97-AF65-F5344CB8AC3E}">
        <p14:creationId xmlns:p14="http://schemas.microsoft.com/office/powerpoint/2010/main" val="280587051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37"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000"/>
                                        <p:tgtEl>
                                          <p:spTgt spid="78"/>
                                        </p:tgtEl>
                                      </p:cBhvr>
                                    </p:animEffect>
                                    <p:anim calcmode="lin" valueType="num">
                                      <p:cBhvr>
                                        <p:cTn id="22" dur="1000" fill="hold"/>
                                        <p:tgtEl>
                                          <p:spTgt spid="78"/>
                                        </p:tgtEl>
                                        <p:attrNameLst>
                                          <p:attrName>ppt_x</p:attrName>
                                        </p:attrNameLst>
                                      </p:cBhvr>
                                      <p:tavLst>
                                        <p:tav tm="0">
                                          <p:val>
                                            <p:strVal val="#ppt_x"/>
                                          </p:val>
                                        </p:tav>
                                        <p:tav tm="100000">
                                          <p:val>
                                            <p:strVal val="#ppt_x"/>
                                          </p:val>
                                        </p:tav>
                                      </p:tavLst>
                                    </p:anim>
                                    <p:anim calcmode="lin" valueType="num">
                                      <p:cBhvr>
                                        <p:cTn id="23" dur="900" decel="100000" fill="hold"/>
                                        <p:tgtEl>
                                          <p:spTgt spid="7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25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900" decel="100000" fill="hold"/>
                                        <p:tgtEl>
                                          <p:spTgt spid="8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50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1000"/>
                                        <p:tgtEl>
                                          <p:spTgt spid="84"/>
                                        </p:tgtEl>
                                      </p:cBhvr>
                                    </p:animEffect>
                                    <p:anim calcmode="lin" valueType="num">
                                      <p:cBhvr>
                                        <p:cTn id="34" dur="1000" fill="hold"/>
                                        <p:tgtEl>
                                          <p:spTgt spid="84"/>
                                        </p:tgtEl>
                                        <p:attrNameLst>
                                          <p:attrName>ppt_x</p:attrName>
                                        </p:attrNameLst>
                                      </p:cBhvr>
                                      <p:tavLst>
                                        <p:tav tm="0">
                                          <p:val>
                                            <p:strVal val="#ppt_x"/>
                                          </p:val>
                                        </p:tav>
                                        <p:tav tm="100000">
                                          <p:val>
                                            <p:strVal val="#ppt_x"/>
                                          </p:val>
                                        </p:tav>
                                      </p:tavLst>
                                    </p:anim>
                                    <p:anim calcmode="lin" valueType="num">
                                      <p:cBhvr>
                                        <p:cTn id="35" dur="900" decel="100000" fill="hold"/>
                                        <p:tgtEl>
                                          <p:spTgt spid="8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4" presetClass="entr" presetSubtype="10"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randombar(horizontal)">
                                      <p:cBhvr>
                                        <p:cTn id="40" dur="500"/>
                                        <p:tgtEl>
                                          <p:spTgt spid="60"/>
                                        </p:tgtEl>
                                      </p:cBhvr>
                                    </p:animEffect>
                                  </p:childTnLst>
                                </p:cTn>
                              </p:par>
                              <p:par>
                                <p:cTn id="41" presetID="14" presetClass="entr" presetSubtype="10" fill="hold" nodeType="withEffect">
                                  <p:stCondLst>
                                    <p:cond delay="250"/>
                                  </p:stCondLst>
                                  <p:childTnLst>
                                    <p:set>
                                      <p:cBhvr>
                                        <p:cTn id="42" dur="1" fill="hold">
                                          <p:stCondLst>
                                            <p:cond delay="0"/>
                                          </p:stCondLst>
                                        </p:cTn>
                                        <p:tgtEl>
                                          <p:spTgt spid="66"/>
                                        </p:tgtEl>
                                        <p:attrNameLst>
                                          <p:attrName>style.visibility</p:attrName>
                                        </p:attrNameLst>
                                      </p:cBhvr>
                                      <p:to>
                                        <p:strVal val="visible"/>
                                      </p:to>
                                    </p:set>
                                    <p:animEffect transition="in" filter="randombar(horizontal)">
                                      <p:cBhvr>
                                        <p:cTn id="43" dur="500"/>
                                        <p:tgtEl>
                                          <p:spTgt spid="66"/>
                                        </p:tgtEl>
                                      </p:cBhvr>
                                    </p:animEffect>
                                  </p:childTnLst>
                                </p:cTn>
                              </p:par>
                              <p:par>
                                <p:cTn id="44" presetID="14" presetClass="entr" presetSubtype="10" fill="hold" nodeType="withEffect">
                                  <p:stCondLst>
                                    <p:cond delay="50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flipV="1">
            <a:off x="5501034" y="1319514"/>
            <a:ext cx="6690966" cy="5538486"/>
          </a:xfrm>
          <a:prstGeom prst="rect">
            <a:avLst/>
          </a:prstGeom>
        </p:spPr>
      </p:pic>
      <p:sp>
        <p:nvSpPr>
          <p:cNvPr id="3" name="矩形 259"/>
          <p:cNvSpPr>
            <a:spLocks noChangeArrowheads="1"/>
          </p:cNvSpPr>
          <p:nvPr/>
        </p:nvSpPr>
        <p:spPr bwMode="auto">
          <a:xfrm>
            <a:off x="647658" y="3674771"/>
            <a:ext cx="5243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4400" spc="600" dirty="0">
                <a:solidFill>
                  <a:srgbClr val="B02434"/>
                </a:solidFill>
                <a:latin typeface="inpin heiti" charset="-122"/>
                <a:ea typeface="inpin heiti" charset="-122"/>
              </a:rPr>
              <a:t>Add Title Text</a:t>
            </a:r>
            <a:endParaRPr lang="zh-CN" altLang="en-US" sz="4400" spc="600" dirty="0">
              <a:solidFill>
                <a:srgbClr val="B02434"/>
              </a:solidFill>
              <a:latin typeface="inpin heiti" charset="-122"/>
              <a:ea typeface="inpin heiti" charset="-122"/>
            </a:endParaRPr>
          </a:p>
        </p:txBody>
      </p:sp>
      <p:sp>
        <p:nvSpPr>
          <p:cNvPr id="5" name="矩形 259"/>
          <p:cNvSpPr>
            <a:spLocks noChangeArrowheads="1"/>
          </p:cNvSpPr>
          <p:nvPr/>
        </p:nvSpPr>
        <p:spPr bwMode="auto">
          <a:xfrm>
            <a:off x="324276" y="4445993"/>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85000"/>
                    <a:lumOff val="15000"/>
                  </a:schemeClr>
                </a:solidFill>
                <a:latin typeface="inpin heiti" charset="-122"/>
                <a:ea typeface="inpin heiti" charset="-122"/>
                <a:cs typeface="inpin heiti" charset="-122"/>
              </a:rPr>
              <a:t>We have many PowerPoint </a:t>
            </a:r>
            <a:r>
              <a:rPr lang="zh-CN" altLang="en-US" sz="1400" dirty="0">
                <a:solidFill>
                  <a:schemeClr val="tx1">
                    <a:lumMod val="85000"/>
                    <a:lumOff val="15000"/>
                  </a:schemeClr>
                </a:solidFill>
                <a:latin typeface="inpin heiti" charset="-122"/>
                <a:ea typeface="inpin heiti" charset="-122"/>
                <a:cs typeface="inpin heiti" charset="-122"/>
              </a:rPr>
              <a:t>templates</a:t>
            </a:r>
            <a:r>
              <a:rPr lang="en-US" altLang="zh-CN" sz="1400" dirty="0">
                <a:solidFill>
                  <a:schemeClr val="tx1">
                    <a:lumMod val="85000"/>
                    <a:lumOff val="15000"/>
                  </a:schemeClr>
                </a:solidFill>
                <a:latin typeface="inpin heiti" charset="-122"/>
                <a:ea typeface="inpin heiti" charset="-122"/>
                <a:cs typeface="inpin heiti" charset="-122"/>
              </a:rPr>
              <a:t> that has been specifically designed to help anyone that is stepping into the world of PowerPoint for the very first time.</a:t>
            </a:r>
            <a:endParaRPr lang="zh-CN" altLang="en-US" sz="1400" dirty="0">
              <a:solidFill>
                <a:schemeClr val="tx1">
                  <a:lumMod val="85000"/>
                  <a:lumOff val="15000"/>
                </a:schemeClr>
              </a:solidFill>
              <a:latin typeface="inpin heiti" charset="-122"/>
              <a:ea typeface="inpin heiti" charset="-122"/>
              <a:cs typeface="inpin heiti" charset="-122"/>
            </a:endParaRPr>
          </a:p>
        </p:txBody>
      </p:sp>
      <p:sp>
        <p:nvSpPr>
          <p:cNvPr id="6" name="矩形 5"/>
          <p:cNvSpPr/>
          <p:nvPr/>
        </p:nvSpPr>
        <p:spPr>
          <a:xfrm>
            <a:off x="1804532" y="1380474"/>
            <a:ext cx="2929530" cy="2646878"/>
          </a:xfrm>
          <a:prstGeom prst="rect">
            <a:avLst/>
          </a:prstGeom>
          <a:effectLst/>
        </p:spPr>
        <p:txBody>
          <a:bodyPr wrap="square">
            <a:spAutoFit/>
          </a:bodyPr>
          <a:lstStyle/>
          <a:p>
            <a:pPr algn="ctr"/>
            <a:r>
              <a:rPr lang="en-US" altLang="zh-CN" sz="16600" dirty="0">
                <a:solidFill>
                  <a:srgbClr val="B02434"/>
                </a:solidFill>
                <a:latin typeface="inpin heiti" charset="-122"/>
                <a:ea typeface="inpin heiti" charset="-122"/>
                <a:cs typeface="inpin heiti" charset="-122"/>
              </a:rPr>
              <a:t>03</a:t>
            </a:r>
            <a:endParaRPr lang="zh-CN" altLang="en-US" sz="16600" dirty="0">
              <a:solidFill>
                <a:srgbClr val="B02434"/>
              </a:solidFill>
              <a:latin typeface="inpin heiti" charset="-122"/>
              <a:ea typeface="inpin heiti" charset="-122"/>
              <a:cs typeface="inpin heiti" charset="-122"/>
            </a:endParaRPr>
          </a:p>
        </p:txBody>
      </p:sp>
    </p:spTree>
    <p:extLst>
      <p:ext uri="{BB962C8B-B14F-4D97-AF65-F5344CB8AC3E}">
        <p14:creationId xmlns:p14="http://schemas.microsoft.com/office/powerpoint/2010/main" val="33229857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5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par>
                                <p:cTn id="26" presetID="12" presetClass="entr" presetSubtype="1"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90" name="矩形 89"/>
          <p:cNvSpPr/>
          <p:nvPr/>
        </p:nvSpPr>
        <p:spPr>
          <a:xfrm>
            <a:off x="725731" y="1860721"/>
            <a:ext cx="2497028" cy="1944564"/>
          </a:xfrm>
          <a:prstGeom prst="rect">
            <a:avLst/>
          </a:prstGeom>
          <a:blipFill>
            <a:blip r:embed="rId5"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91" name="矩形 90"/>
          <p:cNvSpPr/>
          <p:nvPr/>
        </p:nvSpPr>
        <p:spPr>
          <a:xfrm>
            <a:off x="3397193" y="3956221"/>
            <a:ext cx="2497028" cy="1944564"/>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92" name="矩形 91"/>
          <p:cNvSpPr/>
          <p:nvPr/>
        </p:nvSpPr>
        <p:spPr>
          <a:xfrm>
            <a:off x="6180454" y="1866334"/>
            <a:ext cx="2497028" cy="1944564"/>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93" name="矩形 92"/>
          <p:cNvSpPr/>
          <p:nvPr/>
        </p:nvSpPr>
        <p:spPr>
          <a:xfrm>
            <a:off x="8843919" y="3999908"/>
            <a:ext cx="2497028" cy="1944564"/>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94" name="矩形 93"/>
          <p:cNvSpPr/>
          <p:nvPr/>
        </p:nvSpPr>
        <p:spPr>
          <a:xfrm>
            <a:off x="3327357" y="2733296"/>
            <a:ext cx="2732404" cy="700576"/>
          </a:xfrm>
          <a:prstGeom prst="rect">
            <a:avLst/>
          </a:prstGeom>
        </p:spPr>
        <p:txBody>
          <a:bodyPr wrap="square">
            <a:spAutoFit/>
          </a:bodyPr>
          <a:lstStyle/>
          <a:p>
            <a:pPr>
              <a:lnSpc>
                <a:spcPct val="150000"/>
              </a:lnSpc>
            </a:pPr>
            <a:r>
              <a:rPr lang="en-US" altLang="zh-CN" sz="1400" dirty="0">
                <a:solidFill>
                  <a:schemeClr val="tx1">
                    <a:lumMod val="85000"/>
                    <a:lumOff val="15000"/>
                  </a:schemeClr>
                </a:solidFill>
                <a:latin typeface="inpin heiti" charset="-122"/>
                <a:ea typeface="inpin heiti" charset="-122"/>
                <a:sym typeface="Gill Sans"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endParaRPr>
          </a:p>
        </p:txBody>
      </p:sp>
      <p:sp>
        <p:nvSpPr>
          <p:cNvPr id="95" name="矩形 94"/>
          <p:cNvSpPr/>
          <p:nvPr/>
        </p:nvSpPr>
        <p:spPr>
          <a:xfrm>
            <a:off x="682885" y="4792418"/>
            <a:ext cx="2732404" cy="700576"/>
          </a:xfrm>
          <a:prstGeom prst="rect">
            <a:avLst/>
          </a:prstGeom>
        </p:spPr>
        <p:txBody>
          <a:bodyPr wrap="square">
            <a:spAutoFit/>
          </a:bodyPr>
          <a:lstStyle/>
          <a:p>
            <a:pPr>
              <a:lnSpc>
                <a:spcPct val="150000"/>
              </a:lnSpc>
            </a:pPr>
            <a:r>
              <a:rPr lang="en-US" altLang="zh-CN" sz="1400" dirty="0">
                <a:solidFill>
                  <a:schemeClr val="tx1">
                    <a:lumMod val="85000"/>
                    <a:lumOff val="15000"/>
                  </a:schemeClr>
                </a:solidFill>
                <a:latin typeface="inpin heiti" charset="-122"/>
                <a:ea typeface="inpin heiti" charset="-122"/>
                <a:sym typeface="Gill Sans"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endParaRPr>
          </a:p>
        </p:txBody>
      </p:sp>
      <p:sp>
        <p:nvSpPr>
          <p:cNvPr id="96" name="矩形 95"/>
          <p:cNvSpPr/>
          <p:nvPr/>
        </p:nvSpPr>
        <p:spPr>
          <a:xfrm>
            <a:off x="8805280" y="2743778"/>
            <a:ext cx="2732404" cy="700576"/>
          </a:xfrm>
          <a:prstGeom prst="rect">
            <a:avLst/>
          </a:prstGeom>
        </p:spPr>
        <p:txBody>
          <a:bodyPr wrap="square">
            <a:spAutoFit/>
          </a:bodyPr>
          <a:lstStyle/>
          <a:p>
            <a:pPr>
              <a:lnSpc>
                <a:spcPct val="150000"/>
              </a:lnSpc>
            </a:pPr>
            <a:r>
              <a:rPr lang="en-US" altLang="zh-CN" sz="1400" dirty="0">
                <a:solidFill>
                  <a:schemeClr val="tx1">
                    <a:lumMod val="85000"/>
                    <a:lumOff val="15000"/>
                  </a:schemeClr>
                </a:solidFill>
                <a:latin typeface="inpin heiti" charset="-122"/>
                <a:ea typeface="inpin heiti" charset="-122"/>
                <a:sym typeface="Gill Sans"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endParaRPr>
          </a:p>
        </p:txBody>
      </p:sp>
      <p:sp>
        <p:nvSpPr>
          <p:cNvPr id="97" name="矩形 96"/>
          <p:cNvSpPr/>
          <p:nvPr/>
        </p:nvSpPr>
        <p:spPr>
          <a:xfrm>
            <a:off x="6130013" y="4789019"/>
            <a:ext cx="2732404" cy="700576"/>
          </a:xfrm>
          <a:prstGeom prst="rect">
            <a:avLst/>
          </a:prstGeom>
        </p:spPr>
        <p:txBody>
          <a:bodyPr wrap="square">
            <a:spAutoFit/>
          </a:bodyPr>
          <a:lstStyle/>
          <a:p>
            <a:pPr>
              <a:lnSpc>
                <a:spcPct val="150000"/>
              </a:lnSpc>
            </a:pPr>
            <a:r>
              <a:rPr lang="en-US" altLang="zh-CN" sz="1400" dirty="0">
                <a:solidFill>
                  <a:schemeClr val="tx1">
                    <a:lumMod val="85000"/>
                    <a:lumOff val="15000"/>
                  </a:schemeClr>
                </a:solidFill>
                <a:latin typeface="inpin heiti" charset="-122"/>
                <a:ea typeface="inpin heiti" charset="-122"/>
                <a:sym typeface="Gill Sans"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endParaRPr>
          </a:p>
        </p:txBody>
      </p:sp>
      <p:grpSp>
        <p:nvGrpSpPr>
          <p:cNvPr id="98" name="组合 97"/>
          <p:cNvGrpSpPr/>
          <p:nvPr/>
        </p:nvGrpSpPr>
        <p:grpSpPr>
          <a:xfrm>
            <a:off x="3391797" y="1860721"/>
            <a:ext cx="2496046" cy="369332"/>
            <a:chOff x="3391797" y="1817541"/>
            <a:chExt cx="2496046" cy="369332"/>
          </a:xfrm>
        </p:grpSpPr>
        <p:sp>
          <p:nvSpPr>
            <p:cNvPr id="99" name="圆角矩形 98"/>
            <p:cNvSpPr/>
            <p:nvPr/>
          </p:nvSpPr>
          <p:spPr>
            <a:xfrm>
              <a:off x="3391797" y="1844597"/>
              <a:ext cx="2496046" cy="326446"/>
            </a:xfrm>
            <a:prstGeom prst="roundRect">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00" name="任意多边形 99"/>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1" name="任意多边形 100"/>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2" name="文本框 3"/>
            <p:cNvSpPr txBox="1">
              <a:spLocks noChangeArrowheads="1"/>
            </p:cNvSpPr>
            <p:nvPr/>
          </p:nvSpPr>
          <p:spPr bwMode="auto">
            <a:xfrm>
              <a:off x="4121569" y="1817541"/>
              <a:ext cx="1625445" cy="369332"/>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en-US" altLang="zh-CN" sz="1800" dirty="0">
                  <a:solidFill>
                    <a:schemeClr val="bg1"/>
                  </a:solidFill>
                  <a:latin typeface="inpin heiti" charset="-122"/>
                  <a:ea typeface="inpin heiti" charset="-122"/>
                </a:rPr>
                <a:t>Add title text</a:t>
              </a:r>
              <a:endParaRPr lang="zh-CN" altLang="en-US" sz="1800" dirty="0">
                <a:solidFill>
                  <a:schemeClr val="bg1"/>
                </a:solidFill>
                <a:latin typeface="inpin heiti" charset="-122"/>
                <a:ea typeface="inpin heiti" charset="-122"/>
              </a:endParaRPr>
            </a:p>
          </p:txBody>
        </p:sp>
      </p:grpSp>
      <p:grpSp>
        <p:nvGrpSpPr>
          <p:cNvPr id="103" name="组合 102"/>
          <p:cNvGrpSpPr/>
          <p:nvPr/>
        </p:nvGrpSpPr>
        <p:grpSpPr>
          <a:xfrm>
            <a:off x="725731" y="4038311"/>
            <a:ext cx="2497028" cy="369332"/>
            <a:chOff x="725731" y="3995131"/>
            <a:chExt cx="2497028" cy="369332"/>
          </a:xfrm>
        </p:grpSpPr>
        <p:sp>
          <p:nvSpPr>
            <p:cNvPr id="104" name="圆角矩形 103"/>
            <p:cNvSpPr/>
            <p:nvPr/>
          </p:nvSpPr>
          <p:spPr>
            <a:xfrm flipH="1">
              <a:off x="725731" y="4016574"/>
              <a:ext cx="2497028" cy="326446"/>
            </a:xfrm>
            <a:prstGeom prst="roundRect">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05" name="任意多边形 104"/>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6" name="任意多边形 105"/>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7" name="文本框 3"/>
            <p:cNvSpPr txBox="1">
              <a:spLocks noChangeArrowheads="1"/>
            </p:cNvSpPr>
            <p:nvPr/>
          </p:nvSpPr>
          <p:spPr bwMode="auto">
            <a:xfrm flipH="1">
              <a:off x="1250408" y="3995131"/>
              <a:ext cx="1625445" cy="369332"/>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en-US" altLang="zh-CN" sz="1800" dirty="0">
                  <a:solidFill>
                    <a:schemeClr val="bg1"/>
                  </a:solidFill>
                  <a:latin typeface="inpin heiti" charset="-122"/>
                  <a:ea typeface="inpin heiti" charset="-122"/>
                </a:rPr>
                <a:t>Add title text</a:t>
              </a:r>
              <a:endParaRPr lang="zh-CN" altLang="en-US" sz="1800" dirty="0">
                <a:solidFill>
                  <a:schemeClr val="bg1"/>
                </a:solidFill>
                <a:latin typeface="inpin heiti" charset="-122"/>
                <a:ea typeface="inpin heiti" charset="-122"/>
              </a:endParaRPr>
            </a:p>
          </p:txBody>
        </p:sp>
      </p:grpSp>
      <p:grpSp>
        <p:nvGrpSpPr>
          <p:cNvPr id="108" name="组合 107"/>
          <p:cNvGrpSpPr/>
          <p:nvPr/>
        </p:nvGrpSpPr>
        <p:grpSpPr>
          <a:xfrm>
            <a:off x="8825600" y="1852002"/>
            <a:ext cx="2539240" cy="369332"/>
            <a:chOff x="8825600" y="1808822"/>
            <a:chExt cx="2539240" cy="369332"/>
          </a:xfrm>
        </p:grpSpPr>
        <p:sp>
          <p:nvSpPr>
            <p:cNvPr id="109" name="圆角矩形 108"/>
            <p:cNvSpPr/>
            <p:nvPr/>
          </p:nvSpPr>
          <p:spPr>
            <a:xfrm>
              <a:off x="8825600" y="1844597"/>
              <a:ext cx="2539240" cy="326446"/>
            </a:xfrm>
            <a:prstGeom prst="roundRect">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10" name="任意多边形 109"/>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1" name="任意多边形 110"/>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2" name="文本框 3"/>
            <p:cNvSpPr txBox="1">
              <a:spLocks noChangeArrowheads="1"/>
            </p:cNvSpPr>
            <p:nvPr/>
          </p:nvSpPr>
          <p:spPr bwMode="auto">
            <a:xfrm>
              <a:off x="9538435" y="1808822"/>
              <a:ext cx="1625445" cy="369332"/>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en-US" altLang="zh-CN" sz="1800" dirty="0">
                  <a:solidFill>
                    <a:schemeClr val="bg1"/>
                  </a:solidFill>
                  <a:latin typeface="inpin heiti" charset="-122"/>
                  <a:ea typeface="inpin heiti" charset="-122"/>
                </a:rPr>
                <a:t>Add title text</a:t>
              </a:r>
              <a:endParaRPr lang="zh-CN" altLang="en-US" sz="1800" dirty="0">
                <a:solidFill>
                  <a:schemeClr val="bg1"/>
                </a:solidFill>
                <a:latin typeface="inpin heiti" charset="-122"/>
                <a:ea typeface="inpin heiti" charset="-122"/>
              </a:endParaRPr>
            </a:p>
          </p:txBody>
        </p:sp>
      </p:grpSp>
      <p:grpSp>
        <p:nvGrpSpPr>
          <p:cNvPr id="113" name="组合 112"/>
          <p:cNvGrpSpPr/>
          <p:nvPr/>
        </p:nvGrpSpPr>
        <p:grpSpPr>
          <a:xfrm>
            <a:off x="6150333" y="4016292"/>
            <a:ext cx="2539240" cy="369332"/>
            <a:chOff x="6150333" y="3973112"/>
            <a:chExt cx="2539240" cy="369332"/>
          </a:xfrm>
        </p:grpSpPr>
        <p:sp>
          <p:nvSpPr>
            <p:cNvPr id="114" name="圆角矩形 113"/>
            <p:cNvSpPr/>
            <p:nvPr/>
          </p:nvSpPr>
          <p:spPr>
            <a:xfrm flipH="1">
              <a:off x="6150333" y="3994555"/>
              <a:ext cx="2539240" cy="326446"/>
            </a:xfrm>
            <a:prstGeom prst="roundRect">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15" name="任意多边形 114"/>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6" name="任意多边形 115"/>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7" name="文本框 3"/>
            <p:cNvSpPr txBox="1">
              <a:spLocks noChangeArrowheads="1"/>
            </p:cNvSpPr>
            <p:nvPr/>
          </p:nvSpPr>
          <p:spPr bwMode="auto">
            <a:xfrm flipH="1">
              <a:off x="6717222" y="3973112"/>
              <a:ext cx="1625445" cy="369332"/>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en-US" altLang="zh-CN" sz="1800" dirty="0">
                  <a:solidFill>
                    <a:schemeClr val="bg1"/>
                  </a:solidFill>
                  <a:latin typeface="inpin heiti" charset="-122"/>
                  <a:ea typeface="inpin heiti" charset="-122"/>
                </a:rPr>
                <a:t>Add title text</a:t>
              </a:r>
              <a:endParaRPr lang="zh-CN" altLang="en-US" sz="1800" dirty="0">
                <a:solidFill>
                  <a:schemeClr val="bg1"/>
                </a:solidFill>
                <a:latin typeface="inpin heiti" charset="-122"/>
                <a:ea typeface="inpin heiti" charset="-122"/>
              </a:endParaRPr>
            </a:p>
          </p:txBody>
        </p:sp>
      </p:grpSp>
    </p:spTree>
    <p:extLst>
      <p:ext uri="{BB962C8B-B14F-4D97-AF65-F5344CB8AC3E}">
        <p14:creationId xmlns:p14="http://schemas.microsoft.com/office/powerpoint/2010/main" val="153210295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53" presetClass="entr" presetSubtype="16"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Effect transition="in" filter="fade">
                                      <p:cBhvr>
                                        <p:cTn id="24" dur="500"/>
                                        <p:tgtEl>
                                          <p:spTgt spid="90"/>
                                        </p:tgtEl>
                                      </p:cBhvr>
                                    </p:animEffect>
                                  </p:childTnLst>
                                </p:cTn>
                              </p:par>
                            </p:childTnLst>
                          </p:cTn>
                        </p:par>
                        <p:par>
                          <p:cTn id="25" fill="hold">
                            <p:stCondLst>
                              <p:cond delay="3050"/>
                            </p:stCondLst>
                            <p:childTnLst>
                              <p:par>
                                <p:cTn id="26" presetID="12" presetClass="entr" presetSubtype="2" fill="hold" nodeType="afterEffect">
                                  <p:stCondLst>
                                    <p:cond delay="0"/>
                                  </p:stCondLst>
                                  <p:childTnLst>
                                    <p:set>
                                      <p:cBhvr>
                                        <p:cTn id="27" dur="1" fill="hold">
                                          <p:stCondLst>
                                            <p:cond delay="0"/>
                                          </p:stCondLst>
                                        </p:cTn>
                                        <p:tgtEl>
                                          <p:spTgt spid="98"/>
                                        </p:tgtEl>
                                        <p:attrNameLst>
                                          <p:attrName>style.visibility</p:attrName>
                                        </p:attrNameLst>
                                      </p:cBhvr>
                                      <p:to>
                                        <p:strVal val="visible"/>
                                      </p:to>
                                    </p:set>
                                    <p:anim calcmode="lin" valueType="num">
                                      <p:cBhvr additive="base">
                                        <p:cTn id="28" dur="500"/>
                                        <p:tgtEl>
                                          <p:spTgt spid="98"/>
                                        </p:tgtEl>
                                        <p:attrNameLst>
                                          <p:attrName>ppt_x</p:attrName>
                                        </p:attrNameLst>
                                      </p:cBhvr>
                                      <p:tavLst>
                                        <p:tav tm="0">
                                          <p:val>
                                            <p:strVal val="#ppt_x+#ppt_w*1.125000"/>
                                          </p:val>
                                        </p:tav>
                                        <p:tav tm="100000">
                                          <p:val>
                                            <p:strVal val="#ppt_x"/>
                                          </p:val>
                                        </p:tav>
                                      </p:tavLst>
                                    </p:anim>
                                    <p:animEffect transition="in" filter="wipe(left)">
                                      <p:cBhvr>
                                        <p:cTn id="29" dur="500"/>
                                        <p:tgtEl>
                                          <p:spTgt spid="98"/>
                                        </p:tgtEl>
                                      </p:cBhvr>
                                    </p:animEffect>
                                  </p:childTnLst>
                                </p:cTn>
                              </p:par>
                            </p:childTnLst>
                          </p:cTn>
                        </p:par>
                        <p:par>
                          <p:cTn id="30" fill="hold">
                            <p:stCondLst>
                              <p:cond delay="3550"/>
                            </p:stCondLst>
                            <p:childTnLst>
                              <p:par>
                                <p:cTn id="31" presetID="22" presetClass="entr" presetSubtype="1" fill="hold" grpId="0" nodeType="after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wipe(up)">
                                      <p:cBhvr>
                                        <p:cTn id="33" dur="500"/>
                                        <p:tgtEl>
                                          <p:spTgt spid="94"/>
                                        </p:tgtEl>
                                      </p:cBhvr>
                                    </p:animEffect>
                                  </p:childTnLst>
                                </p:cTn>
                              </p:par>
                            </p:childTnLst>
                          </p:cTn>
                        </p:par>
                        <p:par>
                          <p:cTn id="34" fill="hold">
                            <p:stCondLst>
                              <p:cond delay="4050"/>
                            </p:stCondLst>
                            <p:childTnLst>
                              <p:par>
                                <p:cTn id="35" presetID="53" presetClass="entr" presetSubtype="16"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4550"/>
                            </p:stCondLst>
                            <p:childTnLst>
                              <p:par>
                                <p:cTn id="41" presetID="12" presetClass="entr" presetSubtype="2" fill="hold" nodeType="after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additive="base">
                                        <p:cTn id="43" dur="500"/>
                                        <p:tgtEl>
                                          <p:spTgt spid="108"/>
                                        </p:tgtEl>
                                        <p:attrNameLst>
                                          <p:attrName>ppt_x</p:attrName>
                                        </p:attrNameLst>
                                      </p:cBhvr>
                                      <p:tavLst>
                                        <p:tav tm="0">
                                          <p:val>
                                            <p:strVal val="#ppt_x+#ppt_w*1.125000"/>
                                          </p:val>
                                        </p:tav>
                                        <p:tav tm="100000">
                                          <p:val>
                                            <p:strVal val="#ppt_x"/>
                                          </p:val>
                                        </p:tav>
                                      </p:tavLst>
                                    </p:anim>
                                    <p:animEffect transition="in" filter="wipe(left)">
                                      <p:cBhvr>
                                        <p:cTn id="44" dur="500"/>
                                        <p:tgtEl>
                                          <p:spTgt spid="108"/>
                                        </p:tgtEl>
                                      </p:cBhvr>
                                    </p:animEffect>
                                  </p:childTnLst>
                                </p:cTn>
                              </p:par>
                            </p:childTnLst>
                          </p:cTn>
                        </p:par>
                        <p:par>
                          <p:cTn id="45" fill="hold">
                            <p:stCondLst>
                              <p:cond delay="505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5550"/>
                            </p:stCondLst>
                            <p:childTnLst>
                              <p:par>
                                <p:cTn id="50" presetID="5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500" fill="hold"/>
                                        <p:tgtEl>
                                          <p:spTgt spid="91"/>
                                        </p:tgtEl>
                                        <p:attrNameLst>
                                          <p:attrName>ppt_w</p:attrName>
                                        </p:attrNameLst>
                                      </p:cBhvr>
                                      <p:tavLst>
                                        <p:tav tm="0">
                                          <p:val>
                                            <p:fltVal val="0"/>
                                          </p:val>
                                        </p:tav>
                                        <p:tav tm="100000">
                                          <p:val>
                                            <p:strVal val="#ppt_w"/>
                                          </p:val>
                                        </p:tav>
                                      </p:tavLst>
                                    </p:anim>
                                    <p:anim calcmode="lin" valueType="num">
                                      <p:cBhvr>
                                        <p:cTn id="53" dur="500" fill="hold"/>
                                        <p:tgtEl>
                                          <p:spTgt spid="91"/>
                                        </p:tgtEl>
                                        <p:attrNameLst>
                                          <p:attrName>ppt_h</p:attrName>
                                        </p:attrNameLst>
                                      </p:cBhvr>
                                      <p:tavLst>
                                        <p:tav tm="0">
                                          <p:val>
                                            <p:fltVal val="0"/>
                                          </p:val>
                                        </p:tav>
                                        <p:tav tm="100000">
                                          <p:val>
                                            <p:strVal val="#ppt_h"/>
                                          </p:val>
                                        </p:tav>
                                      </p:tavLst>
                                    </p:anim>
                                    <p:animEffect transition="in" filter="fade">
                                      <p:cBhvr>
                                        <p:cTn id="54" dur="500"/>
                                        <p:tgtEl>
                                          <p:spTgt spid="91"/>
                                        </p:tgtEl>
                                      </p:cBhvr>
                                    </p:animEffect>
                                  </p:childTnLst>
                                </p:cTn>
                              </p:par>
                            </p:childTnLst>
                          </p:cTn>
                        </p:par>
                        <p:par>
                          <p:cTn id="55" fill="hold">
                            <p:stCondLst>
                              <p:cond delay="6050"/>
                            </p:stCondLst>
                            <p:childTnLst>
                              <p:par>
                                <p:cTn id="56" presetID="12" presetClass="entr" presetSubtype="8" fill="hold" nodeType="after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additive="base">
                                        <p:cTn id="58" dur="500"/>
                                        <p:tgtEl>
                                          <p:spTgt spid="103"/>
                                        </p:tgtEl>
                                        <p:attrNameLst>
                                          <p:attrName>ppt_x</p:attrName>
                                        </p:attrNameLst>
                                      </p:cBhvr>
                                      <p:tavLst>
                                        <p:tav tm="0">
                                          <p:val>
                                            <p:strVal val="#ppt_x-#ppt_w*1.125000"/>
                                          </p:val>
                                        </p:tav>
                                        <p:tav tm="100000">
                                          <p:val>
                                            <p:strVal val="#ppt_x"/>
                                          </p:val>
                                        </p:tav>
                                      </p:tavLst>
                                    </p:anim>
                                    <p:animEffect transition="in" filter="wipe(right)">
                                      <p:cBhvr>
                                        <p:cTn id="59" dur="500"/>
                                        <p:tgtEl>
                                          <p:spTgt spid="103"/>
                                        </p:tgtEl>
                                      </p:cBhvr>
                                    </p:animEffect>
                                  </p:childTnLst>
                                </p:cTn>
                              </p:par>
                            </p:childTnLst>
                          </p:cTn>
                        </p:par>
                        <p:par>
                          <p:cTn id="60" fill="hold">
                            <p:stCondLst>
                              <p:cond delay="6550"/>
                            </p:stCondLst>
                            <p:childTnLst>
                              <p:par>
                                <p:cTn id="61" presetID="22" presetClass="entr" presetSubtype="1"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up)">
                                      <p:cBhvr>
                                        <p:cTn id="63" dur="500"/>
                                        <p:tgtEl>
                                          <p:spTgt spid="95"/>
                                        </p:tgtEl>
                                      </p:cBhvr>
                                    </p:animEffect>
                                  </p:childTnLst>
                                </p:cTn>
                              </p:par>
                            </p:childTnLst>
                          </p:cTn>
                        </p:par>
                        <p:par>
                          <p:cTn id="64" fill="hold">
                            <p:stCondLst>
                              <p:cond delay="7050"/>
                            </p:stCondLst>
                            <p:childTnLst>
                              <p:par>
                                <p:cTn id="65" presetID="5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childTnLst>
                          </p:cTn>
                        </p:par>
                        <p:par>
                          <p:cTn id="70" fill="hold">
                            <p:stCondLst>
                              <p:cond delay="7550"/>
                            </p:stCondLst>
                            <p:childTnLst>
                              <p:par>
                                <p:cTn id="71" presetID="12" presetClass="entr" presetSubtype="8" fill="hold" nodeType="afterEffect">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500"/>
                                        <p:tgtEl>
                                          <p:spTgt spid="113"/>
                                        </p:tgtEl>
                                        <p:attrNameLst>
                                          <p:attrName>ppt_x</p:attrName>
                                        </p:attrNameLst>
                                      </p:cBhvr>
                                      <p:tavLst>
                                        <p:tav tm="0">
                                          <p:val>
                                            <p:strVal val="#ppt_x-#ppt_w*1.125000"/>
                                          </p:val>
                                        </p:tav>
                                        <p:tav tm="100000">
                                          <p:val>
                                            <p:strVal val="#ppt_x"/>
                                          </p:val>
                                        </p:tav>
                                      </p:tavLst>
                                    </p:anim>
                                    <p:animEffect transition="in" filter="wipe(right)">
                                      <p:cBhvr>
                                        <p:cTn id="74" dur="500"/>
                                        <p:tgtEl>
                                          <p:spTgt spid="113"/>
                                        </p:tgtEl>
                                      </p:cBhvr>
                                    </p:animEffect>
                                  </p:childTnLst>
                                </p:cTn>
                              </p:par>
                            </p:childTnLst>
                          </p:cTn>
                        </p:par>
                        <p:par>
                          <p:cTn id="75" fill="hold">
                            <p:stCondLst>
                              <p:cond delay="8050"/>
                            </p:stCondLst>
                            <p:childTnLst>
                              <p:par>
                                <p:cTn id="76" presetID="22" presetClass="entr" presetSubtype="1" fill="hold" grpId="0" nodeType="after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wipe(up)">
                                      <p:cBhvr>
                                        <p:cTn id="7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0" grpId="0" animBg="1"/>
      <p:bldP spid="91" grpId="0" animBg="1"/>
      <p:bldP spid="92" grpId="0" animBg="1"/>
      <p:bldP spid="93" grpId="0" animBg="1"/>
      <p:bldP spid="94" grpId="0"/>
      <p:bldP spid="95" grpId="0"/>
      <p:bldP spid="96"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5" name="组合 4"/>
          <p:cNvGrpSpPr/>
          <p:nvPr/>
        </p:nvGrpSpPr>
        <p:grpSpPr>
          <a:xfrm>
            <a:off x="4192919" y="1830056"/>
            <a:ext cx="3951288" cy="5049838"/>
            <a:chOff x="4192919" y="1830056"/>
            <a:chExt cx="3951288" cy="5049838"/>
          </a:xfrm>
        </p:grpSpPr>
        <p:sp>
          <p:nvSpPr>
            <p:cNvPr id="6" name="Freeform 5"/>
            <p:cNvSpPr/>
            <p:nvPr/>
          </p:nvSpPr>
          <p:spPr bwMode="auto">
            <a:xfrm>
              <a:off x="4311982" y="2920669"/>
              <a:ext cx="3832225" cy="3959225"/>
            </a:xfrm>
            <a:custGeom>
              <a:avLst/>
              <a:gdLst>
                <a:gd name="T0" fmla="*/ 1298 w 3198"/>
                <a:gd name="T1" fmla="*/ 2774 h 3305"/>
                <a:gd name="T2" fmla="*/ 1038 w 3198"/>
                <a:gd name="T3" fmla="*/ 3274 h 3305"/>
                <a:gd name="T4" fmla="*/ 1770 w 3198"/>
                <a:gd name="T5" fmla="*/ 3274 h 3305"/>
                <a:gd name="T6" fmla="*/ 1687 w 3198"/>
                <a:gd name="T7" fmla="*/ 2152 h 3305"/>
                <a:gd name="T8" fmla="*/ 3198 w 3198"/>
                <a:gd name="T9" fmla="*/ 1775 h 3305"/>
                <a:gd name="T10" fmla="*/ 1650 w 3198"/>
                <a:gd name="T11" fmla="*/ 1942 h 3305"/>
                <a:gd name="T12" fmla="*/ 2364 w 3198"/>
                <a:gd name="T13" fmla="*/ 1249 h 3305"/>
                <a:gd name="T14" fmla="*/ 1566 w 3198"/>
                <a:gd name="T15" fmla="*/ 1735 h 3305"/>
                <a:gd name="T16" fmla="*/ 2101 w 3198"/>
                <a:gd name="T17" fmla="*/ 866 h 3305"/>
                <a:gd name="T18" fmla="*/ 2583 w 3198"/>
                <a:gd name="T19" fmla="*/ 167 h 3305"/>
                <a:gd name="T20" fmla="*/ 2082 w 3198"/>
                <a:gd name="T21" fmla="*/ 798 h 3305"/>
                <a:gd name="T22" fmla="*/ 1665 w 3198"/>
                <a:gd name="T23" fmla="*/ 1064 h 3305"/>
                <a:gd name="T24" fmla="*/ 1832 w 3198"/>
                <a:gd name="T25" fmla="*/ 767 h 3305"/>
                <a:gd name="T26" fmla="*/ 2184 w 3198"/>
                <a:gd name="T27" fmla="*/ 0 h 3305"/>
                <a:gd name="T28" fmla="*/ 1696 w 3198"/>
                <a:gd name="T29" fmla="*/ 829 h 3305"/>
                <a:gd name="T30" fmla="*/ 1431 w 3198"/>
                <a:gd name="T31" fmla="*/ 1407 h 3305"/>
                <a:gd name="T32" fmla="*/ 1276 w 3198"/>
                <a:gd name="T33" fmla="*/ 894 h 3305"/>
                <a:gd name="T34" fmla="*/ 1576 w 3198"/>
                <a:gd name="T35" fmla="*/ 276 h 3305"/>
                <a:gd name="T36" fmla="*/ 1156 w 3198"/>
                <a:gd name="T37" fmla="*/ 656 h 3305"/>
                <a:gd name="T38" fmla="*/ 439 w 3198"/>
                <a:gd name="T39" fmla="*/ 325 h 3305"/>
                <a:gd name="T40" fmla="*/ 1193 w 3198"/>
                <a:gd name="T41" fmla="*/ 1064 h 3305"/>
                <a:gd name="T42" fmla="*/ 1397 w 3198"/>
                <a:gd name="T43" fmla="*/ 1636 h 3305"/>
                <a:gd name="T44" fmla="*/ 1397 w 3198"/>
                <a:gd name="T45" fmla="*/ 1855 h 3305"/>
                <a:gd name="T46" fmla="*/ 816 w 3198"/>
                <a:gd name="T47" fmla="*/ 1351 h 3305"/>
                <a:gd name="T48" fmla="*/ 0 w 3198"/>
                <a:gd name="T49" fmla="*/ 807 h 3305"/>
                <a:gd name="T50" fmla="*/ 683 w 3198"/>
                <a:gd name="T51" fmla="*/ 1398 h 3305"/>
                <a:gd name="T52" fmla="*/ 1072 w 3198"/>
                <a:gd name="T53" fmla="*/ 1889 h 3305"/>
                <a:gd name="T54" fmla="*/ 1298 w 3198"/>
                <a:gd name="T55" fmla="*/ 2774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8" h="3305">
                  <a:moveTo>
                    <a:pt x="1298" y="2774"/>
                  </a:moveTo>
                  <a:cubicBezTo>
                    <a:pt x="1251" y="3305"/>
                    <a:pt x="1038" y="3274"/>
                    <a:pt x="1038" y="3274"/>
                  </a:cubicBezTo>
                  <a:cubicBezTo>
                    <a:pt x="1770" y="3274"/>
                    <a:pt x="1770" y="3274"/>
                    <a:pt x="1770" y="3274"/>
                  </a:cubicBezTo>
                  <a:cubicBezTo>
                    <a:pt x="1894" y="2783"/>
                    <a:pt x="1600" y="2375"/>
                    <a:pt x="1687" y="2152"/>
                  </a:cubicBezTo>
                  <a:cubicBezTo>
                    <a:pt x="1860" y="1729"/>
                    <a:pt x="2636" y="1608"/>
                    <a:pt x="3198" y="1775"/>
                  </a:cubicBezTo>
                  <a:cubicBezTo>
                    <a:pt x="2704" y="1441"/>
                    <a:pt x="1934" y="1633"/>
                    <a:pt x="1650" y="1942"/>
                  </a:cubicBezTo>
                  <a:cubicBezTo>
                    <a:pt x="1739" y="1317"/>
                    <a:pt x="2364" y="1249"/>
                    <a:pt x="2364" y="1249"/>
                  </a:cubicBezTo>
                  <a:cubicBezTo>
                    <a:pt x="1773" y="1095"/>
                    <a:pt x="1566" y="1735"/>
                    <a:pt x="1566" y="1735"/>
                  </a:cubicBezTo>
                  <a:cubicBezTo>
                    <a:pt x="1526" y="1389"/>
                    <a:pt x="1554" y="1160"/>
                    <a:pt x="2101" y="866"/>
                  </a:cubicBezTo>
                  <a:cubicBezTo>
                    <a:pt x="2676" y="551"/>
                    <a:pt x="2583" y="167"/>
                    <a:pt x="2583" y="167"/>
                  </a:cubicBezTo>
                  <a:cubicBezTo>
                    <a:pt x="2583" y="167"/>
                    <a:pt x="2503" y="671"/>
                    <a:pt x="2082" y="798"/>
                  </a:cubicBezTo>
                  <a:cubicBezTo>
                    <a:pt x="1662" y="925"/>
                    <a:pt x="1665" y="1064"/>
                    <a:pt x="1665" y="1064"/>
                  </a:cubicBezTo>
                  <a:cubicBezTo>
                    <a:pt x="1665" y="1064"/>
                    <a:pt x="1665" y="977"/>
                    <a:pt x="1832" y="767"/>
                  </a:cubicBezTo>
                  <a:cubicBezTo>
                    <a:pt x="2188" y="353"/>
                    <a:pt x="2184" y="0"/>
                    <a:pt x="2184" y="0"/>
                  </a:cubicBezTo>
                  <a:cubicBezTo>
                    <a:pt x="2082" y="359"/>
                    <a:pt x="1974" y="588"/>
                    <a:pt x="1696" y="829"/>
                  </a:cubicBezTo>
                  <a:cubicBezTo>
                    <a:pt x="1418" y="1070"/>
                    <a:pt x="1431" y="1407"/>
                    <a:pt x="1431" y="1407"/>
                  </a:cubicBezTo>
                  <a:cubicBezTo>
                    <a:pt x="1431" y="1407"/>
                    <a:pt x="1341" y="1373"/>
                    <a:pt x="1276" y="894"/>
                  </a:cubicBezTo>
                  <a:cubicBezTo>
                    <a:pt x="1220" y="412"/>
                    <a:pt x="1576" y="276"/>
                    <a:pt x="1576" y="276"/>
                  </a:cubicBezTo>
                  <a:cubicBezTo>
                    <a:pt x="1233" y="303"/>
                    <a:pt x="1156" y="656"/>
                    <a:pt x="1156" y="656"/>
                  </a:cubicBezTo>
                  <a:cubicBezTo>
                    <a:pt x="893" y="282"/>
                    <a:pt x="439" y="325"/>
                    <a:pt x="439" y="325"/>
                  </a:cubicBezTo>
                  <a:cubicBezTo>
                    <a:pt x="958" y="362"/>
                    <a:pt x="1180" y="724"/>
                    <a:pt x="1193" y="1064"/>
                  </a:cubicBezTo>
                  <a:cubicBezTo>
                    <a:pt x="1205" y="1404"/>
                    <a:pt x="1397" y="1636"/>
                    <a:pt x="1397" y="1636"/>
                  </a:cubicBezTo>
                  <a:cubicBezTo>
                    <a:pt x="1397" y="1855"/>
                    <a:pt x="1397" y="1855"/>
                    <a:pt x="1397" y="1855"/>
                  </a:cubicBezTo>
                  <a:cubicBezTo>
                    <a:pt x="1397" y="1855"/>
                    <a:pt x="1084" y="1858"/>
                    <a:pt x="816" y="1351"/>
                  </a:cubicBezTo>
                  <a:cubicBezTo>
                    <a:pt x="516" y="702"/>
                    <a:pt x="0" y="807"/>
                    <a:pt x="0" y="807"/>
                  </a:cubicBezTo>
                  <a:cubicBezTo>
                    <a:pt x="287" y="835"/>
                    <a:pt x="497" y="925"/>
                    <a:pt x="683" y="1398"/>
                  </a:cubicBezTo>
                  <a:cubicBezTo>
                    <a:pt x="683" y="1398"/>
                    <a:pt x="816" y="1688"/>
                    <a:pt x="1072" y="1889"/>
                  </a:cubicBezTo>
                  <a:cubicBezTo>
                    <a:pt x="1424" y="2161"/>
                    <a:pt x="1298" y="2774"/>
                    <a:pt x="1298" y="2774"/>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7" name="Oval 6"/>
            <p:cNvSpPr>
              <a:spLocks noChangeArrowheads="1"/>
            </p:cNvSpPr>
            <p:nvPr/>
          </p:nvSpPr>
          <p:spPr bwMode="auto">
            <a:xfrm>
              <a:off x="4531057" y="2669844"/>
              <a:ext cx="625475" cy="623888"/>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8" name="Oval 7"/>
            <p:cNvSpPr>
              <a:spLocks noChangeArrowheads="1"/>
            </p:cNvSpPr>
            <p:nvPr/>
          </p:nvSpPr>
          <p:spPr bwMode="auto">
            <a:xfrm>
              <a:off x="7645732" y="3247694"/>
              <a:ext cx="392113" cy="39370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9" name="Oval 8"/>
            <p:cNvSpPr>
              <a:spLocks noChangeArrowheads="1"/>
            </p:cNvSpPr>
            <p:nvPr/>
          </p:nvSpPr>
          <p:spPr bwMode="auto">
            <a:xfrm>
              <a:off x="7385382" y="5076494"/>
              <a:ext cx="733425" cy="73025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0" name="Oval 9"/>
            <p:cNvSpPr>
              <a:spLocks noChangeArrowheads="1"/>
            </p:cNvSpPr>
            <p:nvPr/>
          </p:nvSpPr>
          <p:spPr bwMode="auto">
            <a:xfrm>
              <a:off x="4192919" y="4014456"/>
              <a:ext cx="452438" cy="454025"/>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1" name="Oval 10"/>
            <p:cNvSpPr>
              <a:spLocks noChangeArrowheads="1"/>
            </p:cNvSpPr>
            <p:nvPr/>
          </p:nvSpPr>
          <p:spPr bwMode="auto">
            <a:xfrm>
              <a:off x="6296357" y="1830056"/>
              <a:ext cx="1006475" cy="1008063"/>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2" name="Freeform 11"/>
            <p:cNvSpPr>
              <a:spLocks noEditPoints="1"/>
            </p:cNvSpPr>
            <p:nvPr/>
          </p:nvSpPr>
          <p:spPr bwMode="auto">
            <a:xfrm>
              <a:off x="6531307" y="2066594"/>
              <a:ext cx="573088" cy="534988"/>
            </a:xfrm>
            <a:custGeom>
              <a:avLst/>
              <a:gdLst>
                <a:gd name="T0" fmla="*/ 428 w 478"/>
                <a:gd name="T1" fmla="*/ 255 h 447"/>
                <a:gd name="T2" fmla="*/ 396 w 478"/>
                <a:gd name="T3" fmla="*/ 255 h 447"/>
                <a:gd name="T4" fmla="*/ 329 w 478"/>
                <a:gd name="T5" fmla="*/ 223 h 447"/>
                <a:gd name="T6" fmla="*/ 349 w 478"/>
                <a:gd name="T7" fmla="*/ 159 h 447"/>
                <a:gd name="T8" fmla="*/ 348 w 478"/>
                <a:gd name="T9" fmla="*/ 143 h 447"/>
                <a:gd name="T10" fmla="*/ 381 w 478"/>
                <a:gd name="T11" fmla="*/ 149 h 447"/>
                <a:gd name="T12" fmla="*/ 445 w 478"/>
                <a:gd name="T13" fmla="*/ 127 h 447"/>
                <a:gd name="T14" fmla="*/ 476 w 478"/>
                <a:gd name="T15" fmla="*/ 216 h 447"/>
                <a:gd name="T16" fmla="*/ 428 w 478"/>
                <a:gd name="T17" fmla="*/ 255 h 447"/>
                <a:gd name="T18" fmla="*/ 381 w 478"/>
                <a:gd name="T19" fmla="*/ 127 h 447"/>
                <a:gd name="T20" fmla="*/ 318 w 478"/>
                <a:gd name="T21" fmla="*/ 64 h 447"/>
                <a:gd name="T22" fmla="*/ 381 w 478"/>
                <a:gd name="T23" fmla="*/ 0 h 447"/>
                <a:gd name="T24" fmla="*/ 445 w 478"/>
                <a:gd name="T25" fmla="*/ 64 h 447"/>
                <a:gd name="T26" fmla="*/ 381 w 478"/>
                <a:gd name="T27" fmla="*/ 127 h 447"/>
                <a:gd name="T28" fmla="*/ 238 w 478"/>
                <a:gd name="T29" fmla="*/ 255 h 447"/>
                <a:gd name="T30" fmla="*/ 143 w 478"/>
                <a:gd name="T31" fmla="*/ 159 h 447"/>
                <a:gd name="T32" fmla="*/ 238 w 478"/>
                <a:gd name="T33" fmla="*/ 64 h 447"/>
                <a:gd name="T34" fmla="*/ 334 w 478"/>
                <a:gd name="T35" fmla="*/ 159 h 447"/>
                <a:gd name="T36" fmla="*/ 238 w 478"/>
                <a:gd name="T37" fmla="*/ 255 h 447"/>
                <a:gd name="T38" fmla="*/ 346 w 478"/>
                <a:gd name="T39" fmla="*/ 447 h 447"/>
                <a:gd name="T40" fmla="*/ 130 w 478"/>
                <a:gd name="T41" fmla="*/ 447 h 447"/>
                <a:gd name="T42" fmla="*/ 64 w 478"/>
                <a:gd name="T43" fmla="*/ 382 h 447"/>
                <a:gd name="T44" fmla="*/ 150 w 478"/>
                <a:gd name="T45" fmla="*/ 239 h 447"/>
                <a:gd name="T46" fmla="*/ 238 w 478"/>
                <a:gd name="T47" fmla="*/ 274 h 447"/>
                <a:gd name="T48" fmla="*/ 328 w 478"/>
                <a:gd name="T49" fmla="*/ 239 h 447"/>
                <a:gd name="T50" fmla="*/ 413 w 478"/>
                <a:gd name="T51" fmla="*/ 382 h 447"/>
                <a:gd name="T52" fmla="*/ 346 w 478"/>
                <a:gd name="T53" fmla="*/ 447 h 447"/>
                <a:gd name="T54" fmla="*/ 95 w 478"/>
                <a:gd name="T55" fmla="*/ 127 h 447"/>
                <a:gd name="T56" fmla="*/ 32 w 478"/>
                <a:gd name="T57" fmla="*/ 64 h 447"/>
                <a:gd name="T58" fmla="*/ 95 w 478"/>
                <a:gd name="T59" fmla="*/ 0 h 447"/>
                <a:gd name="T60" fmla="*/ 159 w 478"/>
                <a:gd name="T61" fmla="*/ 64 h 447"/>
                <a:gd name="T62" fmla="*/ 95 w 478"/>
                <a:gd name="T63" fmla="*/ 127 h 447"/>
                <a:gd name="T64" fmla="*/ 81 w 478"/>
                <a:gd name="T65" fmla="*/ 255 h 447"/>
                <a:gd name="T66" fmla="*/ 48 w 478"/>
                <a:gd name="T67" fmla="*/ 255 h 447"/>
                <a:gd name="T68" fmla="*/ 0 w 478"/>
                <a:gd name="T69" fmla="*/ 216 h 447"/>
                <a:gd name="T70" fmla="*/ 31 w 478"/>
                <a:gd name="T71" fmla="*/ 127 h 447"/>
                <a:gd name="T72" fmla="*/ 95 w 478"/>
                <a:gd name="T73" fmla="*/ 149 h 447"/>
                <a:gd name="T74" fmla="*/ 128 w 478"/>
                <a:gd name="T75" fmla="*/ 143 h 447"/>
                <a:gd name="T76" fmla="*/ 127 w 478"/>
                <a:gd name="T77" fmla="*/ 159 h 447"/>
                <a:gd name="T78" fmla="*/ 147 w 478"/>
                <a:gd name="T79" fmla="*/ 223 h 447"/>
                <a:gd name="T80" fmla="*/ 81 w 478"/>
                <a:gd name="T81" fmla="*/ 2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447">
                  <a:moveTo>
                    <a:pt x="428" y="255"/>
                  </a:moveTo>
                  <a:cubicBezTo>
                    <a:pt x="396" y="255"/>
                    <a:pt x="396" y="255"/>
                    <a:pt x="396" y="255"/>
                  </a:cubicBezTo>
                  <a:cubicBezTo>
                    <a:pt x="378" y="235"/>
                    <a:pt x="356" y="224"/>
                    <a:pt x="329" y="223"/>
                  </a:cubicBezTo>
                  <a:cubicBezTo>
                    <a:pt x="342" y="204"/>
                    <a:pt x="349" y="182"/>
                    <a:pt x="349" y="159"/>
                  </a:cubicBezTo>
                  <a:cubicBezTo>
                    <a:pt x="349" y="154"/>
                    <a:pt x="349" y="149"/>
                    <a:pt x="348" y="143"/>
                  </a:cubicBezTo>
                  <a:cubicBezTo>
                    <a:pt x="358" y="146"/>
                    <a:pt x="370" y="149"/>
                    <a:pt x="381" y="149"/>
                  </a:cubicBezTo>
                  <a:cubicBezTo>
                    <a:pt x="415" y="149"/>
                    <a:pt x="441" y="127"/>
                    <a:pt x="445" y="127"/>
                  </a:cubicBezTo>
                  <a:cubicBezTo>
                    <a:pt x="478" y="127"/>
                    <a:pt x="476" y="196"/>
                    <a:pt x="476" y="216"/>
                  </a:cubicBezTo>
                  <a:cubicBezTo>
                    <a:pt x="476" y="243"/>
                    <a:pt x="453" y="255"/>
                    <a:pt x="428" y="255"/>
                  </a:cubicBezTo>
                  <a:close/>
                  <a:moveTo>
                    <a:pt x="381" y="127"/>
                  </a:moveTo>
                  <a:cubicBezTo>
                    <a:pt x="346" y="127"/>
                    <a:pt x="318" y="99"/>
                    <a:pt x="318" y="64"/>
                  </a:cubicBezTo>
                  <a:cubicBezTo>
                    <a:pt x="318" y="29"/>
                    <a:pt x="346" y="0"/>
                    <a:pt x="381" y="0"/>
                  </a:cubicBezTo>
                  <a:cubicBezTo>
                    <a:pt x="416" y="0"/>
                    <a:pt x="445" y="29"/>
                    <a:pt x="445" y="64"/>
                  </a:cubicBezTo>
                  <a:cubicBezTo>
                    <a:pt x="445" y="99"/>
                    <a:pt x="416" y="127"/>
                    <a:pt x="381" y="127"/>
                  </a:cubicBezTo>
                  <a:close/>
                  <a:moveTo>
                    <a:pt x="238" y="255"/>
                  </a:moveTo>
                  <a:cubicBezTo>
                    <a:pt x="186" y="255"/>
                    <a:pt x="143" y="212"/>
                    <a:pt x="143" y="159"/>
                  </a:cubicBezTo>
                  <a:cubicBezTo>
                    <a:pt x="143" y="107"/>
                    <a:pt x="186" y="64"/>
                    <a:pt x="238" y="64"/>
                  </a:cubicBezTo>
                  <a:cubicBezTo>
                    <a:pt x="291" y="64"/>
                    <a:pt x="334" y="107"/>
                    <a:pt x="334" y="159"/>
                  </a:cubicBezTo>
                  <a:cubicBezTo>
                    <a:pt x="334" y="212"/>
                    <a:pt x="291" y="255"/>
                    <a:pt x="238" y="255"/>
                  </a:cubicBezTo>
                  <a:close/>
                  <a:moveTo>
                    <a:pt x="346" y="447"/>
                  </a:moveTo>
                  <a:cubicBezTo>
                    <a:pt x="130" y="447"/>
                    <a:pt x="130" y="447"/>
                    <a:pt x="130" y="447"/>
                  </a:cubicBezTo>
                  <a:cubicBezTo>
                    <a:pt x="91" y="447"/>
                    <a:pt x="64" y="423"/>
                    <a:pt x="64" y="382"/>
                  </a:cubicBezTo>
                  <a:cubicBezTo>
                    <a:pt x="64" y="326"/>
                    <a:pt x="77" y="239"/>
                    <a:pt x="150" y="239"/>
                  </a:cubicBezTo>
                  <a:cubicBezTo>
                    <a:pt x="158" y="239"/>
                    <a:pt x="188" y="274"/>
                    <a:pt x="238" y="274"/>
                  </a:cubicBezTo>
                  <a:cubicBezTo>
                    <a:pt x="287" y="274"/>
                    <a:pt x="318" y="239"/>
                    <a:pt x="328" y="239"/>
                  </a:cubicBezTo>
                  <a:cubicBezTo>
                    <a:pt x="400" y="239"/>
                    <a:pt x="413" y="326"/>
                    <a:pt x="413" y="382"/>
                  </a:cubicBezTo>
                  <a:cubicBezTo>
                    <a:pt x="413" y="423"/>
                    <a:pt x="387" y="447"/>
                    <a:pt x="346" y="447"/>
                  </a:cubicBezTo>
                  <a:close/>
                  <a:moveTo>
                    <a:pt x="95" y="127"/>
                  </a:moveTo>
                  <a:cubicBezTo>
                    <a:pt x="60" y="127"/>
                    <a:pt x="32" y="99"/>
                    <a:pt x="32" y="64"/>
                  </a:cubicBezTo>
                  <a:cubicBezTo>
                    <a:pt x="32" y="29"/>
                    <a:pt x="60" y="0"/>
                    <a:pt x="95" y="0"/>
                  </a:cubicBezTo>
                  <a:cubicBezTo>
                    <a:pt x="131" y="0"/>
                    <a:pt x="159" y="29"/>
                    <a:pt x="159" y="64"/>
                  </a:cubicBezTo>
                  <a:cubicBezTo>
                    <a:pt x="159" y="99"/>
                    <a:pt x="131" y="127"/>
                    <a:pt x="95" y="127"/>
                  </a:cubicBezTo>
                  <a:close/>
                  <a:moveTo>
                    <a:pt x="81" y="255"/>
                  </a:moveTo>
                  <a:cubicBezTo>
                    <a:pt x="48" y="255"/>
                    <a:pt x="48" y="255"/>
                    <a:pt x="48" y="255"/>
                  </a:cubicBezTo>
                  <a:cubicBezTo>
                    <a:pt x="24" y="255"/>
                    <a:pt x="0" y="243"/>
                    <a:pt x="0" y="216"/>
                  </a:cubicBezTo>
                  <a:cubicBezTo>
                    <a:pt x="0" y="196"/>
                    <a:pt x="0" y="127"/>
                    <a:pt x="31" y="127"/>
                  </a:cubicBezTo>
                  <a:cubicBezTo>
                    <a:pt x="36" y="127"/>
                    <a:pt x="61" y="149"/>
                    <a:pt x="95" y="149"/>
                  </a:cubicBezTo>
                  <a:cubicBezTo>
                    <a:pt x="107" y="149"/>
                    <a:pt x="118" y="146"/>
                    <a:pt x="128" y="143"/>
                  </a:cubicBezTo>
                  <a:cubicBezTo>
                    <a:pt x="128" y="149"/>
                    <a:pt x="127" y="154"/>
                    <a:pt x="127" y="159"/>
                  </a:cubicBezTo>
                  <a:cubicBezTo>
                    <a:pt x="127" y="182"/>
                    <a:pt x="135" y="204"/>
                    <a:pt x="147" y="223"/>
                  </a:cubicBezTo>
                  <a:cubicBezTo>
                    <a:pt x="122" y="224"/>
                    <a:pt x="97" y="235"/>
                    <a:pt x="81" y="2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inpin heiti" charset="-122"/>
                <a:ea typeface="inpin heiti" charset="-122"/>
              </a:endParaRPr>
            </a:p>
          </p:txBody>
        </p:sp>
        <p:sp>
          <p:nvSpPr>
            <p:cNvPr id="13" name="Freeform 12"/>
            <p:cNvSpPr>
              <a:spLocks noEditPoints="1"/>
            </p:cNvSpPr>
            <p:nvPr/>
          </p:nvSpPr>
          <p:spPr bwMode="auto">
            <a:xfrm>
              <a:off x="7540957" y="5174919"/>
              <a:ext cx="412750" cy="412750"/>
            </a:xfrm>
            <a:custGeom>
              <a:avLst/>
              <a:gdLst>
                <a:gd name="T0" fmla="*/ 317 w 344"/>
                <a:gd name="T1" fmla="*/ 260 h 345"/>
                <a:gd name="T2" fmla="*/ 317 w 344"/>
                <a:gd name="T3" fmla="*/ 218 h 345"/>
                <a:gd name="T4" fmla="*/ 254 w 344"/>
                <a:gd name="T5" fmla="*/ 155 h 345"/>
                <a:gd name="T6" fmla="*/ 218 w 344"/>
                <a:gd name="T7" fmla="*/ 155 h 345"/>
                <a:gd name="T8" fmla="*/ 189 w 344"/>
                <a:gd name="T9" fmla="*/ 135 h 345"/>
                <a:gd name="T10" fmla="*/ 189 w 344"/>
                <a:gd name="T11" fmla="*/ 84 h 345"/>
                <a:gd name="T12" fmla="*/ 216 w 344"/>
                <a:gd name="T13" fmla="*/ 44 h 345"/>
                <a:gd name="T14" fmla="*/ 172 w 344"/>
                <a:gd name="T15" fmla="*/ 0 h 345"/>
                <a:gd name="T16" fmla="*/ 128 w 344"/>
                <a:gd name="T17" fmla="*/ 44 h 345"/>
                <a:gd name="T18" fmla="*/ 154 w 344"/>
                <a:gd name="T19" fmla="*/ 84 h 345"/>
                <a:gd name="T20" fmla="*/ 154 w 344"/>
                <a:gd name="T21" fmla="*/ 135 h 345"/>
                <a:gd name="T22" fmla="*/ 126 w 344"/>
                <a:gd name="T23" fmla="*/ 155 h 345"/>
                <a:gd name="T24" fmla="*/ 89 w 344"/>
                <a:gd name="T25" fmla="*/ 155 h 345"/>
                <a:gd name="T26" fmla="*/ 26 w 344"/>
                <a:gd name="T27" fmla="*/ 218 h 345"/>
                <a:gd name="T28" fmla="*/ 26 w 344"/>
                <a:gd name="T29" fmla="*/ 260 h 345"/>
                <a:gd name="T30" fmla="*/ 0 w 344"/>
                <a:gd name="T31" fmla="*/ 301 h 345"/>
                <a:gd name="T32" fmla="*/ 44 w 344"/>
                <a:gd name="T33" fmla="*/ 345 h 345"/>
                <a:gd name="T34" fmla="*/ 88 w 344"/>
                <a:gd name="T35" fmla="*/ 301 h 345"/>
                <a:gd name="T36" fmla="*/ 61 w 344"/>
                <a:gd name="T37" fmla="*/ 260 h 345"/>
                <a:gd name="T38" fmla="*/ 61 w 344"/>
                <a:gd name="T39" fmla="*/ 218 h 345"/>
                <a:gd name="T40" fmla="*/ 89 w 344"/>
                <a:gd name="T41" fmla="*/ 190 h 345"/>
                <a:gd name="T42" fmla="*/ 126 w 344"/>
                <a:gd name="T43" fmla="*/ 190 h 345"/>
                <a:gd name="T44" fmla="*/ 154 w 344"/>
                <a:gd name="T45" fmla="*/ 185 h 345"/>
                <a:gd name="T46" fmla="*/ 154 w 344"/>
                <a:gd name="T47" fmla="*/ 260 h 345"/>
                <a:gd name="T48" fmla="*/ 128 w 344"/>
                <a:gd name="T49" fmla="*/ 301 h 345"/>
                <a:gd name="T50" fmla="*/ 172 w 344"/>
                <a:gd name="T51" fmla="*/ 345 h 345"/>
                <a:gd name="T52" fmla="*/ 216 w 344"/>
                <a:gd name="T53" fmla="*/ 301 h 345"/>
                <a:gd name="T54" fmla="*/ 189 w 344"/>
                <a:gd name="T55" fmla="*/ 260 h 345"/>
                <a:gd name="T56" fmla="*/ 189 w 344"/>
                <a:gd name="T57" fmla="*/ 185 h 345"/>
                <a:gd name="T58" fmla="*/ 218 w 344"/>
                <a:gd name="T59" fmla="*/ 190 h 345"/>
                <a:gd name="T60" fmla="*/ 254 w 344"/>
                <a:gd name="T61" fmla="*/ 190 h 345"/>
                <a:gd name="T62" fmla="*/ 282 w 344"/>
                <a:gd name="T63" fmla="*/ 218 h 345"/>
                <a:gd name="T64" fmla="*/ 282 w 344"/>
                <a:gd name="T65" fmla="*/ 260 h 345"/>
                <a:gd name="T66" fmla="*/ 256 w 344"/>
                <a:gd name="T67" fmla="*/ 301 h 345"/>
                <a:gd name="T68" fmla="*/ 300 w 344"/>
                <a:gd name="T69" fmla="*/ 345 h 345"/>
                <a:gd name="T70" fmla="*/ 344 w 344"/>
                <a:gd name="T71" fmla="*/ 301 h 345"/>
                <a:gd name="T72" fmla="*/ 317 w 344"/>
                <a:gd name="T73" fmla="*/ 260 h 345"/>
                <a:gd name="T74" fmla="*/ 68 w 344"/>
                <a:gd name="T75" fmla="*/ 301 h 345"/>
                <a:gd name="T76" fmla="*/ 44 w 344"/>
                <a:gd name="T77" fmla="*/ 326 h 345"/>
                <a:gd name="T78" fmla="*/ 18 w 344"/>
                <a:gd name="T79" fmla="*/ 301 h 345"/>
                <a:gd name="T80" fmla="*/ 44 w 344"/>
                <a:gd name="T81" fmla="*/ 275 h 345"/>
                <a:gd name="T82" fmla="*/ 68 w 344"/>
                <a:gd name="T83" fmla="*/ 301 h 345"/>
                <a:gd name="T84" fmla="*/ 146 w 344"/>
                <a:gd name="T85" fmla="*/ 44 h 345"/>
                <a:gd name="T86" fmla="*/ 172 w 344"/>
                <a:gd name="T87" fmla="*/ 18 h 345"/>
                <a:gd name="T88" fmla="*/ 196 w 344"/>
                <a:gd name="T89" fmla="*/ 44 h 345"/>
                <a:gd name="T90" fmla="*/ 172 w 344"/>
                <a:gd name="T91" fmla="*/ 69 h 345"/>
                <a:gd name="T92" fmla="*/ 146 w 344"/>
                <a:gd name="T93" fmla="*/ 44 h 345"/>
                <a:gd name="T94" fmla="*/ 196 w 344"/>
                <a:gd name="T95" fmla="*/ 301 h 345"/>
                <a:gd name="T96" fmla="*/ 172 w 344"/>
                <a:gd name="T97" fmla="*/ 326 h 345"/>
                <a:gd name="T98" fmla="*/ 146 w 344"/>
                <a:gd name="T99" fmla="*/ 301 h 345"/>
                <a:gd name="T100" fmla="*/ 172 w 344"/>
                <a:gd name="T101" fmla="*/ 275 h 345"/>
                <a:gd name="T102" fmla="*/ 196 w 344"/>
                <a:gd name="T103" fmla="*/ 301 h 345"/>
                <a:gd name="T104" fmla="*/ 300 w 344"/>
                <a:gd name="T105" fmla="*/ 326 h 345"/>
                <a:gd name="T106" fmla="*/ 274 w 344"/>
                <a:gd name="T107" fmla="*/ 301 h 345"/>
                <a:gd name="T108" fmla="*/ 300 w 344"/>
                <a:gd name="T109" fmla="*/ 275 h 345"/>
                <a:gd name="T110" fmla="*/ 325 w 344"/>
                <a:gd name="T111" fmla="*/ 301 h 345"/>
                <a:gd name="T112" fmla="*/ 300 w 344"/>
                <a:gd name="T113" fmla="*/ 32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5">
                  <a:moveTo>
                    <a:pt x="317" y="260"/>
                  </a:moveTo>
                  <a:cubicBezTo>
                    <a:pt x="317" y="218"/>
                    <a:pt x="317" y="218"/>
                    <a:pt x="317" y="218"/>
                  </a:cubicBezTo>
                  <a:cubicBezTo>
                    <a:pt x="317" y="192"/>
                    <a:pt x="300" y="155"/>
                    <a:pt x="254" y="155"/>
                  </a:cubicBezTo>
                  <a:cubicBezTo>
                    <a:pt x="218" y="155"/>
                    <a:pt x="218" y="155"/>
                    <a:pt x="218" y="155"/>
                  </a:cubicBezTo>
                  <a:cubicBezTo>
                    <a:pt x="191" y="155"/>
                    <a:pt x="189" y="142"/>
                    <a:pt x="189" y="135"/>
                  </a:cubicBezTo>
                  <a:cubicBezTo>
                    <a:pt x="189" y="84"/>
                    <a:pt x="189" y="84"/>
                    <a:pt x="189" y="84"/>
                  </a:cubicBezTo>
                  <a:cubicBezTo>
                    <a:pt x="205" y="78"/>
                    <a:pt x="216" y="62"/>
                    <a:pt x="216" y="44"/>
                  </a:cubicBezTo>
                  <a:cubicBezTo>
                    <a:pt x="216" y="19"/>
                    <a:pt x="196" y="0"/>
                    <a:pt x="172" y="0"/>
                  </a:cubicBezTo>
                  <a:cubicBezTo>
                    <a:pt x="147" y="0"/>
                    <a:pt x="128" y="19"/>
                    <a:pt x="128" y="44"/>
                  </a:cubicBezTo>
                  <a:cubicBezTo>
                    <a:pt x="128" y="62"/>
                    <a:pt x="139" y="78"/>
                    <a:pt x="154" y="84"/>
                  </a:cubicBezTo>
                  <a:cubicBezTo>
                    <a:pt x="154" y="135"/>
                    <a:pt x="154" y="135"/>
                    <a:pt x="154" y="135"/>
                  </a:cubicBezTo>
                  <a:cubicBezTo>
                    <a:pt x="154" y="140"/>
                    <a:pt x="153" y="155"/>
                    <a:pt x="126" y="155"/>
                  </a:cubicBezTo>
                  <a:cubicBezTo>
                    <a:pt x="89" y="155"/>
                    <a:pt x="89" y="155"/>
                    <a:pt x="89" y="155"/>
                  </a:cubicBezTo>
                  <a:cubicBezTo>
                    <a:pt x="43" y="155"/>
                    <a:pt x="26" y="192"/>
                    <a:pt x="26" y="218"/>
                  </a:cubicBezTo>
                  <a:cubicBezTo>
                    <a:pt x="26" y="260"/>
                    <a:pt x="26" y="260"/>
                    <a:pt x="26" y="260"/>
                  </a:cubicBezTo>
                  <a:cubicBezTo>
                    <a:pt x="11" y="267"/>
                    <a:pt x="0" y="282"/>
                    <a:pt x="0" y="301"/>
                  </a:cubicBezTo>
                  <a:cubicBezTo>
                    <a:pt x="0" y="324"/>
                    <a:pt x="19" y="345"/>
                    <a:pt x="44" y="345"/>
                  </a:cubicBezTo>
                  <a:cubicBezTo>
                    <a:pt x="67" y="345"/>
                    <a:pt x="88" y="324"/>
                    <a:pt x="88" y="301"/>
                  </a:cubicBezTo>
                  <a:cubicBezTo>
                    <a:pt x="88" y="282"/>
                    <a:pt x="77" y="267"/>
                    <a:pt x="61" y="260"/>
                  </a:cubicBezTo>
                  <a:cubicBezTo>
                    <a:pt x="61" y="218"/>
                    <a:pt x="61" y="218"/>
                    <a:pt x="61" y="218"/>
                  </a:cubicBezTo>
                  <a:cubicBezTo>
                    <a:pt x="61" y="213"/>
                    <a:pt x="62" y="190"/>
                    <a:pt x="89" y="190"/>
                  </a:cubicBezTo>
                  <a:cubicBezTo>
                    <a:pt x="126" y="190"/>
                    <a:pt x="126" y="190"/>
                    <a:pt x="126" y="190"/>
                  </a:cubicBezTo>
                  <a:cubicBezTo>
                    <a:pt x="137" y="190"/>
                    <a:pt x="146" y="188"/>
                    <a:pt x="154" y="185"/>
                  </a:cubicBezTo>
                  <a:cubicBezTo>
                    <a:pt x="154" y="260"/>
                    <a:pt x="154" y="260"/>
                    <a:pt x="154" y="260"/>
                  </a:cubicBezTo>
                  <a:cubicBezTo>
                    <a:pt x="139" y="267"/>
                    <a:pt x="128" y="282"/>
                    <a:pt x="128" y="301"/>
                  </a:cubicBezTo>
                  <a:cubicBezTo>
                    <a:pt x="128" y="324"/>
                    <a:pt x="147" y="345"/>
                    <a:pt x="172" y="345"/>
                  </a:cubicBezTo>
                  <a:cubicBezTo>
                    <a:pt x="196" y="345"/>
                    <a:pt x="216" y="324"/>
                    <a:pt x="216" y="301"/>
                  </a:cubicBezTo>
                  <a:cubicBezTo>
                    <a:pt x="216" y="282"/>
                    <a:pt x="205" y="267"/>
                    <a:pt x="189" y="260"/>
                  </a:cubicBezTo>
                  <a:cubicBezTo>
                    <a:pt x="189" y="185"/>
                    <a:pt x="189" y="185"/>
                    <a:pt x="189" y="185"/>
                  </a:cubicBezTo>
                  <a:cubicBezTo>
                    <a:pt x="196" y="188"/>
                    <a:pt x="207" y="190"/>
                    <a:pt x="218" y="190"/>
                  </a:cubicBezTo>
                  <a:cubicBezTo>
                    <a:pt x="254" y="190"/>
                    <a:pt x="254" y="190"/>
                    <a:pt x="254" y="190"/>
                  </a:cubicBezTo>
                  <a:cubicBezTo>
                    <a:pt x="280" y="190"/>
                    <a:pt x="282" y="212"/>
                    <a:pt x="282" y="218"/>
                  </a:cubicBezTo>
                  <a:cubicBezTo>
                    <a:pt x="282" y="260"/>
                    <a:pt x="282" y="260"/>
                    <a:pt x="282" y="260"/>
                  </a:cubicBezTo>
                  <a:cubicBezTo>
                    <a:pt x="267" y="267"/>
                    <a:pt x="256" y="282"/>
                    <a:pt x="256" y="301"/>
                  </a:cubicBezTo>
                  <a:cubicBezTo>
                    <a:pt x="256" y="324"/>
                    <a:pt x="275" y="345"/>
                    <a:pt x="300" y="345"/>
                  </a:cubicBezTo>
                  <a:cubicBezTo>
                    <a:pt x="324" y="345"/>
                    <a:pt x="344" y="324"/>
                    <a:pt x="344" y="301"/>
                  </a:cubicBezTo>
                  <a:cubicBezTo>
                    <a:pt x="344" y="282"/>
                    <a:pt x="333" y="267"/>
                    <a:pt x="317" y="260"/>
                  </a:cubicBezTo>
                  <a:close/>
                  <a:moveTo>
                    <a:pt x="68" y="301"/>
                  </a:moveTo>
                  <a:cubicBezTo>
                    <a:pt x="68" y="314"/>
                    <a:pt x="57" y="326"/>
                    <a:pt x="44" y="326"/>
                  </a:cubicBezTo>
                  <a:cubicBezTo>
                    <a:pt x="29" y="326"/>
                    <a:pt x="18" y="314"/>
                    <a:pt x="18" y="301"/>
                  </a:cubicBezTo>
                  <a:cubicBezTo>
                    <a:pt x="18" y="287"/>
                    <a:pt x="29" y="275"/>
                    <a:pt x="44" y="275"/>
                  </a:cubicBezTo>
                  <a:cubicBezTo>
                    <a:pt x="57" y="275"/>
                    <a:pt x="68" y="287"/>
                    <a:pt x="68" y="301"/>
                  </a:cubicBezTo>
                  <a:close/>
                  <a:moveTo>
                    <a:pt x="146" y="44"/>
                  </a:moveTo>
                  <a:cubicBezTo>
                    <a:pt x="146" y="30"/>
                    <a:pt x="157" y="18"/>
                    <a:pt x="172" y="18"/>
                  </a:cubicBezTo>
                  <a:cubicBezTo>
                    <a:pt x="185" y="18"/>
                    <a:pt x="196" y="30"/>
                    <a:pt x="196" y="44"/>
                  </a:cubicBezTo>
                  <a:cubicBezTo>
                    <a:pt x="196" y="57"/>
                    <a:pt x="185" y="69"/>
                    <a:pt x="172" y="69"/>
                  </a:cubicBezTo>
                  <a:cubicBezTo>
                    <a:pt x="157" y="69"/>
                    <a:pt x="146" y="57"/>
                    <a:pt x="146" y="44"/>
                  </a:cubicBezTo>
                  <a:close/>
                  <a:moveTo>
                    <a:pt x="196" y="301"/>
                  </a:moveTo>
                  <a:cubicBezTo>
                    <a:pt x="196" y="314"/>
                    <a:pt x="185" y="326"/>
                    <a:pt x="172" y="326"/>
                  </a:cubicBezTo>
                  <a:cubicBezTo>
                    <a:pt x="157" y="326"/>
                    <a:pt x="146" y="314"/>
                    <a:pt x="146" y="301"/>
                  </a:cubicBezTo>
                  <a:cubicBezTo>
                    <a:pt x="146" y="287"/>
                    <a:pt x="157" y="275"/>
                    <a:pt x="172" y="275"/>
                  </a:cubicBezTo>
                  <a:cubicBezTo>
                    <a:pt x="185" y="275"/>
                    <a:pt x="196" y="287"/>
                    <a:pt x="196" y="301"/>
                  </a:cubicBezTo>
                  <a:close/>
                  <a:moveTo>
                    <a:pt x="300" y="326"/>
                  </a:moveTo>
                  <a:cubicBezTo>
                    <a:pt x="285" y="326"/>
                    <a:pt x="274" y="314"/>
                    <a:pt x="274" y="301"/>
                  </a:cubicBezTo>
                  <a:cubicBezTo>
                    <a:pt x="274" y="287"/>
                    <a:pt x="285" y="275"/>
                    <a:pt x="300" y="275"/>
                  </a:cubicBezTo>
                  <a:cubicBezTo>
                    <a:pt x="314" y="275"/>
                    <a:pt x="325" y="287"/>
                    <a:pt x="325" y="301"/>
                  </a:cubicBezTo>
                  <a:cubicBezTo>
                    <a:pt x="325" y="314"/>
                    <a:pt x="314" y="326"/>
                    <a:pt x="300" y="3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inpin heiti" charset="-122"/>
                <a:ea typeface="inpin heiti" charset="-122"/>
              </a:endParaRPr>
            </a:p>
          </p:txBody>
        </p:sp>
        <p:sp>
          <p:nvSpPr>
            <p:cNvPr id="14" name="Freeform 13"/>
            <p:cNvSpPr>
              <a:spLocks noEditPoints="1"/>
            </p:cNvSpPr>
            <p:nvPr/>
          </p:nvSpPr>
          <p:spPr bwMode="auto">
            <a:xfrm>
              <a:off x="7701294" y="3308019"/>
              <a:ext cx="274638" cy="274638"/>
            </a:xfrm>
            <a:custGeom>
              <a:avLst/>
              <a:gdLst>
                <a:gd name="T0" fmla="*/ 200 w 229"/>
                <a:gd name="T1" fmla="*/ 161 h 229"/>
                <a:gd name="T2" fmla="*/ 212 w 229"/>
                <a:gd name="T3" fmla="*/ 115 h 229"/>
                <a:gd name="T4" fmla="*/ 200 w 229"/>
                <a:gd name="T5" fmla="*/ 68 h 229"/>
                <a:gd name="T6" fmla="*/ 176 w 229"/>
                <a:gd name="T7" fmla="*/ 93 h 229"/>
                <a:gd name="T8" fmla="*/ 180 w 229"/>
                <a:gd name="T9" fmla="*/ 115 h 229"/>
                <a:gd name="T10" fmla="*/ 176 w 229"/>
                <a:gd name="T11" fmla="*/ 136 h 229"/>
                <a:gd name="T12" fmla="*/ 200 w 229"/>
                <a:gd name="T13" fmla="*/ 161 h 229"/>
                <a:gd name="T14" fmla="*/ 161 w 229"/>
                <a:gd name="T15" fmla="*/ 201 h 229"/>
                <a:gd name="T16" fmla="*/ 136 w 229"/>
                <a:gd name="T17" fmla="*/ 176 h 229"/>
                <a:gd name="T18" fmla="*/ 115 w 229"/>
                <a:gd name="T19" fmla="*/ 180 h 229"/>
                <a:gd name="T20" fmla="*/ 93 w 229"/>
                <a:gd name="T21" fmla="*/ 176 h 229"/>
                <a:gd name="T22" fmla="*/ 69 w 229"/>
                <a:gd name="T23" fmla="*/ 201 h 229"/>
                <a:gd name="T24" fmla="*/ 115 w 229"/>
                <a:gd name="T25" fmla="*/ 212 h 229"/>
                <a:gd name="T26" fmla="*/ 161 w 229"/>
                <a:gd name="T27" fmla="*/ 201 h 229"/>
                <a:gd name="T28" fmla="*/ 69 w 229"/>
                <a:gd name="T29" fmla="*/ 28 h 229"/>
                <a:gd name="T30" fmla="*/ 93 w 229"/>
                <a:gd name="T31" fmla="*/ 53 h 229"/>
                <a:gd name="T32" fmla="*/ 115 w 229"/>
                <a:gd name="T33" fmla="*/ 49 h 229"/>
                <a:gd name="T34" fmla="*/ 136 w 229"/>
                <a:gd name="T35" fmla="*/ 53 h 229"/>
                <a:gd name="T36" fmla="*/ 161 w 229"/>
                <a:gd name="T37" fmla="*/ 28 h 229"/>
                <a:gd name="T38" fmla="*/ 115 w 229"/>
                <a:gd name="T39" fmla="*/ 16 h 229"/>
                <a:gd name="T40" fmla="*/ 69 w 229"/>
                <a:gd name="T41" fmla="*/ 28 h 229"/>
                <a:gd name="T42" fmla="*/ 163 w 229"/>
                <a:gd name="T43" fmla="*/ 115 h 229"/>
                <a:gd name="T44" fmla="*/ 115 w 229"/>
                <a:gd name="T45" fmla="*/ 65 h 229"/>
                <a:gd name="T46" fmla="*/ 65 w 229"/>
                <a:gd name="T47" fmla="*/ 115 h 229"/>
                <a:gd name="T48" fmla="*/ 115 w 229"/>
                <a:gd name="T49" fmla="*/ 164 h 229"/>
                <a:gd name="T50" fmla="*/ 163 w 229"/>
                <a:gd name="T51" fmla="*/ 115 h 229"/>
                <a:gd name="T52" fmla="*/ 53 w 229"/>
                <a:gd name="T53" fmla="*/ 136 h 229"/>
                <a:gd name="T54" fmla="*/ 49 w 229"/>
                <a:gd name="T55" fmla="*/ 115 h 229"/>
                <a:gd name="T56" fmla="*/ 53 w 229"/>
                <a:gd name="T57" fmla="*/ 93 h 229"/>
                <a:gd name="T58" fmla="*/ 28 w 229"/>
                <a:gd name="T59" fmla="*/ 68 h 229"/>
                <a:gd name="T60" fmla="*/ 16 w 229"/>
                <a:gd name="T61" fmla="*/ 115 h 229"/>
                <a:gd name="T62" fmla="*/ 28 w 229"/>
                <a:gd name="T63" fmla="*/ 161 h 229"/>
                <a:gd name="T64" fmla="*/ 53 w 229"/>
                <a:gd name="T65" fmla="*/ 136 h 229"/>
                <a:gd name="T66" fmla="*/ 229 w 229"/>
                <a:gd name="T67" fmla="*/ 115 h 229"/>
                <a:gd name="T68" fmla="*/ 115 w 229"/>
                <a:gd name="T69" fmla="*/ 229 h 229"/>
                <a:gd name="T70" fmla="*/ 0 w 229"/>
                <a:gd name="T71" fmla="*/ 115 h 229"/>
                <a:gd name="T72" fmla="*/ 115 w 229"/>
                <a:gd name="T73" fmla="*/ 0 h 229"/>
                <a:gd name="T74" fmla="*/ 229 w 229"/>
                <a:gd name="T75"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9">
                  <a:moveTo>
                    <a:pt x="200" y="161"/>
                  </a:moveTo>
                  <a:cubicBezTo>
                    <a:pt x="208" y="147"/>
                    <a:pt x="212" y="131"/>
                    <a:pt x="212" y="115"/>
                  </a:cubicBezTo>
                  <a:cubicBezTo>
                    <a:pt x="212" y="98"/>
                    <a:pt x="208" y="82"/>
                    <a:pt x="200" y="68"/>
                  </a:cubicBezTo>
                  <a:cubicBezTo>
                    <a:pt x="176" y="93"/>
                    <a:pt x="176" y="93"/>
                    <a:pt x="176" y="93"/>
                  </a:cubicBezTo>
                  <a:cubicBezTo>
                    <a:pt x="178" y="100"/>
                    <a:pt x="180" y="107"/>
                    <a:pt x="180" y="115"/>
                  </a:cubicBezTo>
                  <a:cubicBezTo>
                    <a:pt x="180" y="122"/>
                    <a:pt x="178" y="129"/>
                    <a:pt x="176" y="136"/>
                  </a:cubicBezTo>
                  <a:lnTo>
                    <a:pt x="200" y="161"/>
                  </a:lnTo>
                  <a:close/>
                  <a:moveTo>
                    <a:pt x="161" y="201"/>
                  </a:moveTo>
                  <a:cubicBezTo>
                    <a:pt x="136" y="176"/>
                    <a:pt x="136" y="176"/>
                    <a:pt x="136" y="176"/>
                  </a:cubicBezTo>
                  <a:cubicBezTo>
                    <a:pt x="129" y="179"/>
                    <a:pt x="122" y="180"/>
                    <a:pt x="115" y="180"/>
                  </a:cubicBezTo>
                  <a:cubicBezTo>
                    <a:pt x="107" y="180"/>
                    <a:pt x="100" y="179"/>
                    <a:pt x="93" y="176"/>
                  </a:cubicBezTo>
                  <a:cubicBezTo>
                    <a:pt x="69" y="201"/>
                    <a:pt x="69" y="201"/>
                    <a:pt x="69" y="201"/>
                  </a:cubicBezTo>
                  <a:cubicBezTo>
                    <a:pt x="82" y="208"/>
                    <a:pt x="98" y="212"/>
                    <a:pt x="115" y="212"/>
                  </a:cubicBezTo>
                  <a:cubicBezTo>
                    <a:pt x="131" y="212"/>
                    <a:pt x="147" y="208"/>
                    <a:pt x="161" y="201"/>
                  </a:cubicBezTo>
                  <a:close/>
                  <a:moveTo>
                    <a:pt x="69" y="28"/>
                  </a:moveTo>
                  <a:cubicBezTo>
                    <a:pt x="93" y="53"/>
                    <a:pt x="93" y="53"/>
                    <a:pt x="93" y="53"/>
                  </a:cubicBezTo>
                  <a:cubicBezTo>
                    <a:pt x="100" y="51"/>
                    <a:pt x="107" y="49"/>
                    <a:pt x="115" y="49"/>
                  </a:cubicBezTo>
                  <a:cubicBezTo>
                    <a:pt x="122" y="49"/>
                    <a:pt x="129" y="51"/>
                    <a:pt x="136" y="53"/>
                  </a:cubicBezTo>
                  <a:cubicBezTo>
                    <a:pt x="161" y="28"/>
                    <a:pt x="161" y="28"/>
                    <a:pt x="161" y="28"/>
                  </a:cubicBezTo>
                  <a:cubicBezTo>
                    <a:pt x="147" y="20"/>
                    <a:pt x="131" y="16"/>
                    <a:pt x="115" y="16"/>
                  </a:cubicBezTo>
                  <a:cubicBezTo>
                    <a:pt x="98" y="16"/>
                    <a:pt x="82" y="20"/>
                    <a:pt x="69" y="28"/>
                  </a:cubicBezTo>
                  <a:close/>
                  <a:moveTo>
                    <a:pt x="163" y="115"/>
                  </a:moveTo>
                  <a:cubicBezTo>
                    <a:pt x="163" y="87"/>
                    <a:pt x="141" y="65"/>
                    <a:pt x="115" y="65"/>
                  </a:cubicBezTo>
                  <a:cubicBezTo>
                    <a:pt x="87" y="65"/>
                    <a:pt x="65" y="87"/>
                    <a:pt x="65" y="115"/>
                  </a:cubicBezTo>
                  <a:cubicBezTo>
                    <a:pt x="65" y="141"/>
                    <a:pt x="87" y="164"/>
                    <a:pt x="115" y="164"/>
                  </a:cubicBezTo>
                  <a:cubicBezTo>
                    <a:pt x="141" y="164"/>
                    <a:pt x="163" y="141"/>
                    <a:pt x="163" y="115"/>
                  </a:cubicBezTo>
                  <a:close/>
                  <a:moveTo>
                    <a:pt x="53" y="136"/>
                  </a:moveTo>
                  <a:cubicBezTo>
                    <a:pt x="51" y="129"/>
                    <a:pt x="49" y="122"/>
                    <a:pt x="49" y="115"/>
                  </a:cubicBezTo>
                  <a:cubicBezTo>
                    <a:pt x="49" y="107"/>
                    <a:pt x="51" y="100"/>
                    <a:pt x="53" y="93"/>
                  </a:cubicBezTo>
                  <a:cubicBezTo>
                    <a:pt x="28" y="68"/>
                    <a:pt x="28" y="68"/>
                    <a:pt x="28" y="68"/>
                  </a:cubicBezTo>
                  <a:cubicBezTo>
                    <a:pt x="21" y="82"/>
                    <a:pt x="16" y="98"/>
                    <a:pt x="16" y="115"/>
                  </a:cubicBezTo>
                  <a:cubicBezTo>
                    <a:pt x="16" y="131"/>
                    <a:pt x="21" y="147"/>
                    <a:pt x="28" y="161"/>
                  </a:cubicBezTo>
                  <a:lnTo>
                    <a:pt x="53" y="136"/>
                  </a:lnTo>
                  <a:close/>
                  <a:moveTo>
                    <a:pt x="229" y="115"/>
                  </a:moveTo>
                  <a:cubicBezTo>
                    <a:pt x="229" y="178"/>
                    <a:pt x="178" y="229"/>
                    <a:pt x="115" y="229"/>
                  </a:cubicBezTo>
                  <a:cubicBezTo>
                    <a:pt x="51" y="229"/>
                    <a:pt x="0" y="178"/>
                    <a:pt x="0" y="115"/>
                  </a:cubicBezTo>
                  <a:cubicBezTo>
                    <a:pt x="0" y="51"/>
                    <a:pt x="51" y="0"/>
                    <a:pt x="115" y="0"/>
                  </a:cubicBezTo>
                  <a:cubicBezTo>
                    <a:pt x="178" y="0"/>
                    <a:pt x="229" y="51"/>
                    <a:pt x="229"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inpin heiti" charset="-122"/>
                <a:ea typeface="inpin heiti" charset="-122"/>
              </a:endParaRPr>
            </a:p>
          </p:txBody>
        </p:sp>
        <p:sp>
          <p:nvSpPr>
            <p:cNvPr id="15" name="Freeform 14"/>
            <p:cNvSpPr>
              <a:spLocks noEditPoints="1"/>
            </p:cNvSpPr>
            <p:nvPr/>
          </p:nvSpPr>
          <p:spPr bwMode="auto">
            <a:xfrm>
              <a:off x="4277057" y="4149394"/>
              <a:ext cx="238125" cy="209550"/>
            </a:xfrm>
            <a:custGeom>
              <a:avLst/>
              <a:gdLst>
                <a:gd name="T0" fmla="*/ 166 w 199"/>
                <a:gd name="T1" fmla="*/ 110 h 174"/>
                <a:gd name="T2" fmla="*/ 152 w 199"/>
                <a:gd name="T3" fmla="*/ 97 h 174"/>
                <a:gd name="T4" fmla="*/ 170 w 199"/>
                <a:gd name="T5" fmla="*/ 108 h 174"/>
                <a:gd name="T6" fmla="*/ 91 w 199"/>
                <a:gd name="T7" fmla="*/ 40 h 174"/>
                <a:gd name="T8" fmla="*/ 55 w 199"/>
                <a:gd name="T9" fmla="*/ 55 h 174"/>
                <a:gd name="T10" fmla="*/ 91 w 199"/>
                <a:gd name="T11" fmla="*/ 40 h 174"/>
                <a:gd name="T12" fmla="*/ 103 w 199"/>
                <a:gd name="T13" fmla="*/ 40 h 174"/>
                <a:gd name="T14" fmla="*/ 139 w 199"/>
                <a:gd name="T15" fmla="*/ 55 h 174"/>
                <a:gd name="T16" fmla="*/ 103 w 199"/>
                <a:gd name="T17" fmla="*/ 84 h 174"/>
                <a:gd name="T18" fmla="*/ 139 w 199"/>
                <a:gd name="T19" fmla="*/ 68 h 174"/>
                <a:gd name="T20" fmla="*/ 103 w 199"/>
                <a:gd name="T21" fmla="*/ 84 h 174"/>
                <a:gd name="T22" fmla="*/ 139 w 199"/>
                <a:gd name="T23" fmla="*/ 97 h 174"/>
                <a:gd name="T24" fmla="*/ 103 w 199"/>
                <a:gd name="T25" fmla="*/ 110 h 174"/>
                <a:gd name="T26" fmla="*/ 59 w 199"/>
                <a:gd name="T27" fmla="*/ 68 h 174"/>
                <a:gd name="T28" fmla="*/ 91 w 199"/>
                <a:gd name="T29" fmla="*/ 84 h 174"/>
                <a:gd name="T30" fmla="*/ 59 w 199"/>
                <a:gd name="T31" fmla="*/ 68 h 174"/>
                <a:gd name="T32" fmla="*/ 68 w 199"/>
                <a:gd name="T33" fmla="*/ 97 h 174"/>
                <a:gd name="T34" fmla="*/ 91 w 199"/>
                <a:gd name="T35" fmla="*/ 110 h 174"/>
                <a:gd name="T36" fmla="*/ 176 w 199"/>
                <a:gd name="T37" fmla="*/ 84 h 174"/>
                <a:gd name="T38" fmla="*/ 152 w 199"/>
                <a:gd name="T39" fmla="*/ 68 h 174"/>
                <a:gd name="T40" fmla="*/ 176 w 199"/>
                <a:gd name="T41" fmla="*/ 84 h 174"/>
                <a:gd name="T42" fmla="*/ 152 w 199"/>
                <a:gd name="T43" fmla="*/ 55 h 174"/>
                <a:gd name="T44" fmla="*/ 187 w 199"/>
                <a:gd name="T45" fmla="*/ 40 h 174"/>
                <a:gd name="T46" fmla="*/ 82 w 199"/>
                <a:gd name="T47" fmla="*/ 145 h 174"/>
                <a:gd name="T48" fmla="*/ 82 w 199"/>
                <a:gd name="T49" fmla="*/ 162 h 174"/>
                <a:gd name="T50" fmla="*/ 82 w 199"/>
                <a:gd name="T51" fmla="*/ 145 h 174"/>
                <a:gd name="T52" fmla="*/ 160 w 199"/>
                <a:gd name="T53" fmla="*/ 153 h 174"/>
                <a:gd name="T54" fmla="*/ 144 w 199"/>
                <a:gd name="T55" fmla="*/ 153 h 174"/>
                <a:gd name="T56" fmla="*/ 199 w 199"/>
                <a:gd name="T57" fmla="*/ 40 h 174"/>
                <a:gd name="T58" fmla="*/ 187 w 199"/>
                <a:gd name="T59" fmla="*/ 28 h 174"/>
                <a:gd name="T60" fmla="*/ 42 w 199"/>
                <a:gd name="T61" fmla="*/ 12 h 174"/>
                <a:gd name="T62" fmla="*/ 35 w 199"/>
                <a:gd name="T63" fmla="*/ 3 h 174"/>
                <a:gd name="T64" fmla="*/ 6 w 199"/>
                <a:gd name="T65" fmla="*/ 0 h 174"/>
                <a:gd name="T66" fmla="*/ 6 w 199"/>
                <a:gd name="T67" fmla="*/ 12 h 174"/>
                <a:gd name="T68" fmla="*/ 28 w 199"/>
                <a:gd name="T69" fmla="*/ 13 h 174"/>
                <a:gd name="T70" fmla="*/ 59 w 199"/>
                <a:gd name="T71" fmla="*/ 111 h 174"/>
                <a:gd name="T72" fmla="*/ 45 w 199"/>
                <a:gd name="T73" fmla="*/ 121 h 174"/>
                <a:gd name="T74" fmla="*/ 43 w 199"/>
                <a:gd name="T75" fmla="*/ 146 h 174"/>
                <a:gd name="T76" fmla="*/ 61 w 199"/>
                <a:gd name="T77" fmla="*/ 159 h 174"/>
                <a:gd name="T78" fmla="*/ 82 w 199"/>
                <a:gd name="T79" fmla="*/ 174 h 174"/>
                <a:gd name="T80" fmla="*/ 132 w 199"/>
                <a:gd name="T81" fmla="*/ 160 h 174"/>
                <a:gd name="T82" fmla="*/ 172 w 199"/>
                <a:gd name="T83" fmla="*/ 160 h 174"/>
                <a:gd name="T84" fmla="*/ 193 w 199"/>
                <a:gd name="T85" fmla="*/ 153 h 174"/>
                <a:gd name="T86" fmla="*/ 172 w 199"/>
                <a:gd name="T87" fmla="*/ 147 h 174"/>
                <a:gd name="T88" fmla="*/ 133 w 199"/>
                <a:gd name="T89" fmla="*/ 147 h 174"/>
                <a:gd name="T90" fmla="*/ 82 w 199"/>
                <a:gd name="T91" fmla="*/ 133 h 174"/>
                <a:gd name="T92" fmla="*/ 61 w 199"/>
                <a:gd name="T93" fmla="*/ 146 h 174"/>
                <a:gd name="T94" fmla="*/ 54 w 199"/>
                <a:gd name="T95" fmla="*/ 140 h 174"/>
                <a:gd name="T96" fmla="*/ 54 w 199"/>
                <a:gd name="T97" fmla="*/ 131 h 174"/>
                <a:gd name="T98" fmla="*/ 64 w 199"/>
                <a:gd name="T99" fmla="*/ 123 h 174"/>
                <a:gd name="T100" fmla="*/ 97 w 199"/>
                <a:gd name="T101" fmla="*/ 123 h 174"/>
                <a:gd name="T102" fmla="*/ 145 w 199"/>
                <a:gd name="T103" fmla="*/ 123 h 174"/>
                <a:gd name="T104" fmla="*/ 176 w 199"/>
                <a:gd name="T105" fmla="*/ 120 h 174"/>
                <a:gd name="T106" fmla="*/ 186 w 199"/>
                <a:gd name="T107" fmla="*/ 94 h 174"/>
                <a:gd name="T108" fmla="*/ 187 w 199"/>
                <a:gd name="T109" fmla="*/ 91 h 174"/>
                <a:gd name="T110" fmla="*/ 199 w 199"/>
                <a:gd name="T111"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74">
                  <a:moveTo>
                    <a:pt x="169" y="110"/>
                  </a:moveTo>
                  <a:cubicBezTo>
                    <a:pt x="168" y="110"/>
                    <a:pt x="167" y="110"/>
                    <a:pt x="166" y="110"/>
                  </a:cubicBezTo>
                  <a:cubicBezTo>
                    <a:pt x="166" y="110"/>
                    <a:pt x="160" y="110"/>
                    <a:pt x="152" y="110"/>
                  </a:cubicBezTo>
                  <a:cubicBezTo>
                    <a:pt x="152" y="97"/>
                    <a:pt x="152" y="97"/>
                    <a:pt x="152" y="97"/>
                  </a:cubicBezTo>
                  <a:cubicBezTo>
                    <a:pt x="173" y="97"/>
                    <a:pt x="173" y="97"/>
                    <a:pt x="173" y="97"/>
                  </a:cubicBezTo>
                  <a:cubicBezTo>
                    <a:pt x="170" y="108"/>
                    <a:pt x="170" y="108"/>
                    <a:pt x="170" y="108"/>
                  </a:cubicBezTo>
                  <a:cubicBezTo>
                    <a:pt x="170" y="108"/>
                    <a:pt x="169" y="109"/>
                    <a:pt x="169" y="110"/>
                  </a:cubicBezTo>
                  <a:close/>
                  <a:moveTo>
                    <a:pt x="91" y="40"/>
                  </a:moveTo>
                  <a:cubicBezTo>
                    <a:pt x="91" y="55"/>
                    <a:pt x="91" y="55"/>
                    <a:pt x="91" y="55"/>
                  </a:cubicBezTo>
                  <a:cubicBezTo>
                    <a:pt x="55" y="55"/>
                    <a:pt x="55" y="55"/>
                    <a:pt x="55" y="55"/>
                  </a:cubicBezTo>
                  <a:cubicBezTo>
                    <a:pt x="50" y="40"/>
                    <a:pt x="50" y="40"/>
                    <a:pt x="50" y="40"/>
                  </a:cubicBezTo>
                  <a:lnTo>
                    <a:pt x="91" y="40"/>
                  </a:lnTo>
                  <a:close/>
                  <a:moveTo>
                    <a:pt x="103" y="55"/>
                  </a:moveTo>
                  <a:cubicBezTo>
                    <a:pt x="103" y="40"/>
                    <a:pt x="103" y="40"/>
                    <a:pt x="103" y="40"/>
                  </a:cubicBezTo>
                  <a:cubicBezTo>
                    <a:pt x="139" y="40"/>
                    <a:pt x="139" y="40"/>
                    <a:pt x="139" y="40"/>
                  </a:cubicBezTo>
                  <a:cubicBezTo>
                    <a:pt x="139" y="55"/>
                    <a:pt x="139" y="55"/>
                    <a:pt x="139" y="55"/>
                  </a:cubicBezTo>
                  <a:lnTo>
                    <a:pt x="103" y="55"/>
                  </a:lnTo>
                  <a:close/>
                  <a:moveTo>
                    <a:pt x="103" y="84"/>
                  </a:moveTo>
                  <a:cubicBezTo>
                    <a:pt x="103" y="68"/>
                    <a:pt x="103" y="68"/>
                    <a:pt x="103" y="68"/>
                  </a:cubicBezTo>
                  <a:cubicBezTo>
                    <a:pt x="139" y="68"/>
                    <a:pt x="139" y="68"/>
                    <a:pt x="139" y="68"/>
                  </a:cubicBezTo>
                  <a:cubicBezTo>
                    <a:pt x="139" y="84"/>
                    <a:pt x="139" y="84"/>
                    <a:pt x="139" y="84"/>
                  </a:cubicBezTo>
                  <a:lnTo>
                    <a:pt x="103" y="84"/>
                  </a:lnTo>
                  <a:close/>
                  <a:moveTo>
                    <a:pt x="103" y="97"/>
                  </a:moveTo>
                  <a:cubicBezTo>
                    <a:pt x="139" y="97"/>
                    <a:pt x="139" y="97"/>
                    <a:pt x="139" y="97"/>
                  </a:cubicBezTo>
                  <a:cubicBezTo>
                    <a:pt x="139" y="110"/>
                    <a:pt x="139" y="110"/>
                    <a:pt x="139" y="110"/>
                  </a:cubicBezTo>
                  <a:cubicBezTo>
                    <a:pt x="103" y="110"/>
                    <a:pt x="103" y="110"/>
                    <a:pt x="103" y="110"/>
                  </a:cubicBezTo>
                  <a:lnTo>
                    <a:pt x="103" y="97"/>
                  </a:lnTo>
                  <a:close/>
                  <a:moveTo>
                    <a:pt x="59" y="68"/>
                  </a:moveTo>
                  <a:cubicBezTo>
                    <a:pt x="91" y="68"/>
                    <a:pt x="91" y="68"/>
                    <a:pt x="91" y="68"/>
                  </a:cubicBezTo>
                  <a:cubicBezTo>
                    <a:pt x="91" y="84"/>
                    <a:pt x="91" y="84"/>
                    <a:pt x="91" y="84"/>
                  </a:cubicBezTo>
                  <a:cubicBezTo>
                    <a:pt x="64" y="84"/>
                    <a:pt x="64" y="84"/>
                    <a:pt x="64" y="84"/>
                  </a:cubicBezTo>
                  <a:lnTo>
                    <a:pt x="59" y="68"/>
                  </a:lnTo>
                  <a:close/>
                  <a:moveTo>
                    <a:pt x="72" y="110"/>
                  </a:moveTo>
                  <a:cubicBezTo>
                    <a:pt x="68" y="97"/>
                    <a:pt x="68" y="97"/>
                    <a:pt x="68" y="97"/>
                  </a:cubicBezTo>
                  <a:cubicBezTo>
                    <a:pt x="91" y="97"/>
                    <a:pt x="91" y="97"/>
                    <a:pt x="91" y="97"/>
                  </a:cubicBezTo>
                  <a:cubicBezTo>
                    <a:pt x="91" y="110"/>
                    <a:pt x="91" y="110"/>
                    <a:pt x="91" y="110"/>
                  </a:cubicBezTo>
                  <a:lnTo>
                    <a:pt x="72" y="110"/>
                  </a:lnTo>
                  <a:close/>
                  <a:moveTo>
                    <a:pt x="176" y="84"/>
                  </a:moveTo>
                  <a:cubicBezTo>
                    <a:pt x="152" y="84"/>
                    <a:pt x="152" y="84"/>
                    <a:pt x="152" y="84"/>
                  </a:cubicBezTo>
                  <a:cubicBezTo>
                    <a:pt x="152" y="68"/>
                    <a:pt x="152" y="68"/>
                    <a:pt x="152" y="68"/>
                  </a:cubicBezTo>
                  <a:cubicBezTo>
                    <a:pt x="179" y="68"/>
                    <a:pt x="179" y="68"/>
                    <a:pt x="179" y="68"/>
                  </a:cubicBezTo>
                  <a:lnTo>
                    <a:pt x="176" y="84"/>
                  </a:lnTo>
                  <a:close/>
                  <a:moveTo>
                    <a:pt x="183" y="55"/>
                  </a:moveTo>
                  <a:cubicBezTo>
                    <a:pt x="152" y="55"/>
                    <a:pt x="152" y="55"/>
                    <a:pt x="152" y="55"/>
                  </a:cubicBezTo>
                  <a:cubicBezTo>
                    <a:pt x="152" y="40"/>
                    <a:pt x="152" y="40"/>
                    <a:pt x="152" y="40"/>
                  </a:cubicBezTo>
                  <a:cubicBezTo>
                    <a:pt x="187" y="40"/>
                    <a:pt x="187" y="40"/>
                    <a:pt x="187" y="40"/>
                  </a:cubicBezTo>
                  <a:lnTo>
                    <a:pt x="183" y="55"/>
                  </a:lnTo>
                  <a:close/>
                  <a:moveTo>
                    <a:pt x="82" y="145"/>
                  </a:moveTo>
                  <a:cubicBezTo>
                    <a:pt x="86" y="145"/>
                    <a:pt x="90" y="149"/>
                    <a:pt x="90" y="153"/>
                  </a:cubicBezTo>
                  <a:cubicBezTo>
                    <a:pt x="90" y="158"/>
                    <a:pt x="86" y="162"/>
                    <a:pt x="82" y="162"/>
                  </a:cubicBezTo>
                  <a:cubicBezTo>
                    <a:pt x="77" y="162"/>
                    <a:pt x="74" y="158"/>
                    <a:pt x="74" y="153"/>
                  </a:cubicBezTo>
                  <a:cubicBezTo>
                    <a:pt x="74" y="149"/>
                    <a:pt x="77" y="145"/>
                    <a:pt x="82" y="145"/>
                  </a:cubicBezTo>
                  <a:close/>
                  <a:moveTo>
                    <a:pt x="153" y="145"/>
                  </a:moveTo>
                  <a:cubicBezTo>
                    <a:pt x="157" y="145"/>
                    <a:pt x="160" y="149"/>
                    <a:pt x="160" y="153"/>
                  </a:cubicBezTo>
                  <a:cubicBezTo>
                    <a:pt x="160" y="158"/>
                    <a:pt x="157" y="162"/>
                    <a:pt x="153" y="162"/>
                  </a:cubicBezTo>
                  <a:cubicBezTo>
                    <a:pt x="148" y="162"/>
                    <a:pt x="144" y="158"/>
                    <a:pt x="144" y="153"/>
                  </a:cubicBezTo>
                  <a:cubicBezTo>
                    <a:pt x="144" y="149"/>
                    <a:pt x="148" y="145"/>
                    <a:pt x="153" y="145"/>
                  </a:cubicBezTo>
                  <a:close/>
                  <a:moveTo>
                    <a:pt x="199" y="40"/>
                  </a:moveTo>
                  <a:cubicBezTo>
                    <a:pt x="199" y="37"/>
                    <a:pt x="198" y="34"/>
                    <a:pt x="195" y="31"/>
                  </a:cubicBezTo>
                  <a:cubicBezTo>
                    <a:pt x="193" y="29"/>
                    <a:pt x="190" y="28"/>
                    <a:pt x="187" y="28"/>
                  </a:cubicBezTo>
                  <a:cubicBezTo>
                    <a:pt x="47" y="28"/>
                    <a:pt x="47" y="28"/>
                    <a:pt x="47" y="28"/>
                  </a:cubicBezTo>
                  <a:cubicBezTo>
                    <a:pt x="42" y="12"/>
                    <a:pt x="42" y="12"/>
                    <a:pt x="42" y="12"/>
                  </a:cubicBezTo>
                  <a:cubicBezTo>
                    <a:pt x="42" y="12"/>
                    <a:pt x="42" y="12"/>
                    <a:pt x="42" y="12"/>
                  </a:cubicBezTo>
                  <a:cubicBezTo>
                    <a:pt x="40" y="8"/>
                    <a:pt x="38" y="5"/>
                    <a:pt x="35" y="3"/>
                  </a:cubicBezTo>
                  <a:cubicBezTo>
                    <a:pt x="32" y="1"/>
                    <a:pt x="29" y="0"/>
                    <a:pt x="25" y="0"/>
                  </a:cubicBezTo>
                  <a:cubicBezTo>
                    <a:pt x="6" y="0"/>
                    <a:pt x="6" y="0"/>
                    <a:pt x="6" y="0"/>
                  </a:cubicBezTo>
                  <a:cubicBezTo>
                    <a:pt x="2" y="0"/>
                    <a:pt x="0" y="2"/>
                    <a:pt x="0" y="6"/>
                  </a:cubicBezTo>
                  <a:cubicBezTo>
                    <a:pt x="0" y="10"/>
                    <a:pt x="2" y="12"/>
                    <a:pt x="6" y="12"/>
                  </a:cubicBezTo>
                  <a:cubicBezTo>
                    <a:pt x="25" y="12"/>
                    <a:pt x="25" y="12"/>
                    <a:pt x="25" y="12"/>
                  </a:cubicBezTo>
                  <a:cubicBezTo>
                    <a:pt x="26" y="12"/>
                    <a:pt x="27" y="13"/>
                    <a:pt x="28" y="13"/>
                  </a:cubicBezTo>
                  <a:cubicBezTo>
                    <a:pt x="29" y="14"/>
                    <a:pt x="29" y="15"/>
                    <a:pt x="29" y="15"/>
                  </a:cubicBezTo>
                  <a:cubicBezTo>
                    <a:pt x="59" y="111"/>
                    <a:pt x="59" y="111"/>
                    <a:pt x="59" y="111"/>
                  </a:cubicBezTo>
                  <a:cubicBezTo>
                    <a:pt x="58" y="111"/>
                    <a:pt x="57" y="112"/>
                    <a:pt x="56" y="112"/>
                  </a:cubicBezTo>
                  <a:cubicBezTo>
                    <a:pt x="52" y="114"/>
                    <a:pt x="48" y="117"/>
                    <a:pt x="45" y="121"/>
                  </a:cubicBezTo>
                  <a:cubicBezTo>
                    <a:pt x="43" y="124"/>
                    <a:pt x="40" y="130"/>
                    <a:pt x="40" y="135"/>
                  </a:cubicBezTo>
                  <a:cubicBezTo>
                    <a:pt x="40" y="138"/>
                    <a:pt x="41" y="142"/>
                    <a:pt x="43" y="146"/>
                  </a:cubicBezTo>
                  <a:cubicBezTo>
                    <a:pt x="44" y="149"/>
                    <a:pt x="46" y="151"/>
                    <a:pt x="49" y="153"/>
                  </a:cubicBezTo>
                  <a:cubicBezTo>
                    <a:pt x="52" y="157"/>
                    <a:pt x="57" y="158"/>
                    <a:pt x="61" y="159"/>
                  </a:cubicBezTo>
                  <a:cubicBezTo>
                    <a:pt x="61" y="159"/>
                    <a:pt x="61" y="159"/>
                    <a:pt x="62" y="159"/>
                  </a:cubicBezTo>
                  <a:cubicBezTo>
                    <a:pt x="64" y="167"/>
                    <a:pt x="72" y="174"/>
                    <a:pt x="82" y="174"/>
                  </a:cubicBezTo>
                  <a:cubicBezTo>
                    <a:pt x="91" y="174"/>
                    <a:pt x="99" y="168"/>
                    <a:pt x="101" y="160"/>
                  </a:cubicBezTo>
                  <a:cubicBezTo>
                    <a:pt x="110" y="160"/>
                    <a:pt x="122" y="160"/>
                    <a:pt x="132" y="160"/>
                  </a:cubicBezTo>
                  <a:cubicBezTo>
                    <a:pt x="135" y="168"/>
                    <a:pt x="143" y="174"/>
                    <a:pt x="153" y="174"/>
                  </a:cubicBezTo>
                  <a:cubicBezTo>
                    <a:pt x="162" y="174"/>
                    <a:pt x="170" y="168"/>
                    <a:pt x="172" y="160"/>
                  </a:cubicBezTo>
                  <a:cubicBezTo>
                    <a:pt x="186" y="160"/>
                    <a:pt x="186" y="160"/>
                    <a:pt x="186" y="160"/>
                  </a:cubicBezTo>
                  <a:cubicBezTo>
                    <a:pt x="190" y="160"/>
                    <a:pt x="193" y="157"/>
                    <a:pt x="193" y="153"/>
                  </a:cubicBezTo>
                  <a:cubicBezTo>
                    <a:pt x="193" y="150"/>
                    <a:pt x="190" y="147"/>
                    <a:pt x="186" y="147"/>
                  </a:cubicBezTo>
                  <a:cubicBezTo>
                    <a:pt x="186" y="147"/>
                    <a:pt x="180" y="147"/>
                    <a:pt x="172" y="147"/>
                  </a:cubicBezTo>
                  <a:cubicBezTo>
                    <a:pt x="170" y="138"/>
                    <a:pt x="161" y="133"/>
                    <a:pt x="153" y="133"/>
                  </a:cubicBezTo>
                  <a:cubicBezTo>
                    <a:pt x="143" y="133"/>
                    <a:pt x="136" y="138"/>
                    <a:pt x="133" y="147"/>
                  </a:cubicBezTo>
                  <a:cubicBezTo>
                    <a:pt x="101" y="147"/>
                    <a:pt x="101" y="147"/>
                    <a:pt x="101" y="147"/>
                  </a:cubicBezTo>
                  <a:cubicBezTo>
                    <a:pt x="98" y="138"/>
                    <a:pt x="91" y="133"/>
                    <a:pt x="82" y="133"/>
                  </a:cubicBezTo>
                  <a:cubicBezTo>
                    <a:pt x="73" y="133"/>
                    <a:pt x="65" y="138"/>
                    <a:pt x="62" y="146"/>
                  </a:cubicBezTo>
                  <a:cubicBezTo>
                    <a:pt x="62" y="146"/>
                    <a:pt x="61" y="146"/>
                    <a:pt x="61" y="146"/>
                  </a:cubicBezTo>
                  <a:cubicBezTo>
                    <a:pt x="59" y="145"/>
                    <a:pt x="58" y="145"/>
                    <a:pt x="57" y="144"/>
                  </a:cubicBezTo>
                  <a:cubicBezTo>
                    <a:pt x="56" y="143"/>
                    <a:pt x="55" y="142"/>
                    <a:pt x="54" y="140"/>
                  </a:cubicBezTo>
                  <a:cubicBezTo>
                    <a:pt x="53" y="138"/>
                    <a:pt x="53" y="136"/>
                    <a:pt x="53" y="135"/>
                  </a:cubicBezTo>
                  <a:cubicBezTo>
                    <a:pt x="53" y="133"/>
                    <a:pt x="53" y="132"/>
                    <a:pt x="54" y="131"/>
                  </a:cubicBezTo>
                  <a:cubicBezTo>
                    <a:pt x="55" y="129"/>
                    <a:pt x="57" y="126"/>
                    <a:pt x="59" y="125"/>
                  </a:cubicBezTo>
                  <a:cubicBezTo>
                    <a:pt x="61" y="124"/>
                    <a:pt x="63" y="123"/>
                    <a:pt x="64" y="123"/>
                  </a:cubicBezTo>
                  <a:cubicBezTo>
                    <a:pt x="67" y="123"/>
                    <a:pt x="80" y="123"/>
                    <a:pt x="97" y="123"/>
                  </a:cubicBezTo>
                  <a:cubicBezTo>
                    <a:pt x="97" y="123"/>
                    <a:pt x="97" y="123"/>
                    <a:pt x="97" y="123"/>
                  </a:cubicBezTo>
                  <a:cubicBezTo>
                    <a:pt x="113" y="123"/>
                    <a:pt x="131" y="123"/>
                    <a:pt x="145" y="123"/>
                  </a:cubicBezTo>
                  <a:cubicBezTo>
                    <a:pt x="145" y="123"/>
                    <a:pt x="145" y="123"/>
                    <a:pt x="145" y="123"/>
                  </a:cubicBezTo>
                  <a:cubicBezTo>
                    <a:pt x="157" y="123"/>
                    <a:pt x="166" y="123"/>
                    <a:pt x="166" y="123"/>
                  </a:cubicBezTo>
                  <a:cubicBezTo>
                    <a:pt x="170" y="123"/>
                    <a:pt x="173" y="122"/>
                    <a:pt x="176" y="120"/>
                  </a:cubicBezTo>
                  <a:cubicBezTo>
                    <a:pt x="179" y="118"/>
                    <a:pt x="181" y="115"/>
                    <a:pt x="182" y="111"/>
                  </a:cubicBezTo>
                  <a:cubicBezTo>
                    <a:pt x="186" y="94"/>
                    <a:pt x="186" y="94"/>
                    <a:pt x="186" y="94"/>
                  </a:cubicBezTo>
                  <a:cubicBezTo>
                    <a:pt x="187" y="93"/>
                    <a:pt x="187" y="92"/>
                    <a:pt x="187" y="91"/>
                  </a:cubicBezTo>
                  <a:cubicBezTo>
                    <a:pt x="187" y="91"/>
                    <a:pt x="187" y="91"/>
                    <a:pt x="187" y="91"/>
                  </a:cubicBezTo>
                  <a:cubicBezTo>
                    <a:pt x="199" y="43"/>
                    <a:pt x="199" y="43"/>
                    <a:pt x="199" y="43"/>
                  </a:cubicBezTo>
                  <a:cubicBezTo>
                    <a:pt x="199" y="42"/>
                    <a:pt x="199" y="41"/>
                    <a:pt x="199"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inpin heiti" charset="-122"/>
                <a:ea typeface="inpin heiti" charset="-122"/>
              </a:endParaRPr>
            </a:p>
          </p:txBody>
        </p:sp>
        <p:sp>
          <p:nvSpPr>
            <p:cNvPr id="16" name="Freeform 15"/>
            <p:cNvSpPr>
              <a:spLocks noEditPoints="1"/>
            </p:cNvSpPr>
            <p:nvPr/>
          </p:nvSpPr>
          <p:spPr bwMode="auto">
            <a:xfrm>
              <a:off x="4678694" y="2834944"/>
              <a:ext cx="322263" cy="277813"/>
            </a:xfrm>
            <a:custGeom>
              <a:avLst/>
              <a:gdLst>
                <a:gd name="T0" fmla="*/ 10 w 270"/>
                <a:gd name="T1" fmla="*/ 135 h 232"/>
                <a:gd name="T2" fmla="*/ 28 w 270"/>
                <a:gd name="T3" fmla="*/ 139 h 232"/>
                <a:gd name="T4" fmla="*/ 42 w 270"/>
                <a:gd name="T5" fmla="*/ 117 h 232"/>
                <a:gd name="T6" fmla="*/ 16 w 270"/>
                <a:gd name="T7" fmla="*/ 111 h 232"/>
                <a:gd name="T8" fmla="*/ 2 w 270"/>
                <a:gd name="T9" fmla="*/ 120 h 232"/>
                <a:gd name="T10" fmla="*/ 10 w 270"/>
                <a:gd name="T11" fmla="*/ 135 h 232"/>
                <a:gd name="T12" fmla="*/ 248 w 270"/>
                <a:gd name="T13" fmla="*/ 138 h 232"/>
                <a:gd name="T14" fmla="*/ 189 w 270"/>
                <a:gd name="T15" fmla="*/ 192 h 232"/>
                <a:gd name="T16" fmla="*/ 119 w 270"/>
                <a:gd name="T17" fmla="*/ 137 h 232"/>
                <a:gd name="T18" fmla="*/ 114 w 270"/>
                <a:gd name="T19" fmla="*/ 135 h 232"/>
                <a:gd name="T20" fmla="*/ 105 w 270"/>
                <a:gd name="T21" fmla="*/ 133 h 232"/>
                <a:gd name="T22" fmla="*/ 91 w 270"/>
                <a:gd name="T23" fmla="*/ 154 h 232"/>
                <a:gd name="T24" fmla="*/ 105 w 270"/>
                <a:gd name="T25" fmla="*/ 158 h 232"/>
                <a:gd name="T26" fmla="*/ 181 w 270"/>
                <a:gd name="T27" fmla="*/ 217 h 232"/>
                <a:gd name="T28" fmla="*/ 189 w 270"/>
                <a:gd name="T29" fmla="*/ 220 h 232"/>
                <a:gd name="T30" fmla="*/ 197 w 270"/>
                <a:gd name="T31" fmla="*/ 217 h 232"/>
                <a:gd name="T32" fmla="*/ 264 w 270"/>
                <a:gd name="T33" fmla="*/ 156 h 232"/>
                <a:gd name="T34" fmla="*/ 266 w 270"/>
                <a:gd name="T35" fmla="*/ 139 h 232"/>
                <a:gd name="T36" fmla="*/ 248 w 270"/>
                <a:gd name="T37" fmla="*/ 138 h 232"/>
                <a:gd name="T38" fmla="*/ 117 w 270"/>
                <a:gd name="T39" fmla="*/ 79 h 232"/>
                <a:gd name="T40" fmla="*/ 183 w 270"/>
                <a:gd name="T41" fmla="*/ 121 h 232"/>
                <a:gd name="T42" fmla="*/ 199 w 270"/>
                <a:gd name="T43" fmla="*/ 117 h 232"/>
                <a:gd name="T44" fmla="*/ 266 w 270"/>
                <a:gd name="T45" fmla="*/ 20 h 232"/>
                <a:gd name="T46" fmla="*/ 263 w 270"/>
                <a:gd name="T47" fmla="*/ 3 h 232"/>
                <a:gd name="T48" fmla="*/ 246 w 270"/>
                <a:gd name="T49" fmla="*/ 7 h 232"/>
                <a:gd name="T50" fmla="*/ 186 w 270"/>
                <a:gd name="T51" fmla="*/ 94 h 232"/>
                <a:gd name="T52" fmla="*/ 120 w 270"/>
                <a:gd name="T53" fmla="*/ 52 h 232"/>
                <a:gd name="T54" fmla="*/ 111 w 270"/>
                <a:gd name="T55" fmla="*/ 50 h 232"/>
                <a:gd name="T56" fmla="*/ 103 w 270"/>
                <a:gd name="T57" fmla="*/ 56 h 232"/>
                <a:gd name="T58" fmla="*/ 3 w 270"/>
                <a:gd name="T59" fmla="*/ 213 h 232"/>
                <a:gd name="T60" fmla="*/ 7 w 270"/>
                <a:gd name="T61" fmla="*/ 230 h 232"/>
                <a:gd name="T62" fmla="*/ 13 w 270"/>
                <a:gd name="T63" fmla="*/ 232 h 232"/>
                <a:gd name="T64" fmla="*/ 24 w 270"/>
                <a:gd name="T65" fmla="*/ 227 h 232"/>
                <a:gd name="T66" fmla="*/ 117 w 270"/>
                <a:gd name="T67" fmla="*/ 7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32">
                  <a:moveTo>
                    <a:pt x="10" y="135"/>
                  </a:moveTo>
                  <a:cubicBezTo>
                    <a:pt x="28" y="139"/>
                    <a:pt x="28" y="139"/>
                    <a:pt x="28" y="139"/>
                  </a:cubicBezTo>
                  <a:cubicBezTo>
                    <a:pt x="42" y="117"/>
                    <a:pt x="42" y="117"/>
                    <a:pt x="42" y="117"/>
                  </a:cubicBezTo>
                  <a:cubicBezTo>
                    <a:pt x="16" y="111"/>
                    <a:pt x="16" y="111"/>
                    <a:pt x="16" y="111"/>
                  </a:cubicBezTo>
                  <a:cubicBezTo>
                    <a:pt x="10" y="109"/>
                    <a:pt x="3" y="113"/>
                    <a:pt x="2" y="120"/>
                  </a:cubicBezTo>
                  <a:cubicBezTo>
                    <a:pt x="0" y="126"/>
                    <a:pt x="4" y="133"/>
                    <a:pt x="10" y="135"/>
                  </a:cubicBezTo>
                  <a:close/>
                  <a:moveTo>
                    <a:pt x="248" y="138"/>
                  </a:moveTo>
                  <a:cubicBezTo>
                    <a:pt x="189" y="192"/>
                    <a:pt x="189" y="192"/>
                    <a:pt x="189" y="192"/>
                  </a:cubicBezTo>
                  <a:cubicBezTo>
                    <a:pt x="119" y="137"/>
                    <a:pt x="119" y="137"/>
                    <a:pt x="119" y="137"/>
                  </a:cubicBezTo>
                  <a:cubicBezTo>
                    <a:pt x="117" y="136"/>
                    <a:pt x="115" y="135"/>
                    <a:pt x="114" y="135"/>
                  </a:cubicBezTo>
                  <a:cubicBezTo>
                    <a:pt x="105" y="133"/>
                    <a:pt x="105" y="133"/>
                    <a:pt x="105" y="133"/>
                  </a:cubicBezTo>
                  <a:cubicBezTo>
                    <a:pt x="91" y="154"/>
                    <a:pt x="91" y="154"/>
                    <a:pt x="91" y="154"/>
                  </a:cubicBezTo>
                  <a:cubicBezTo>
                    <a:pt x="105" y="158"/>
                    <a:pt x="105" y="158"/>
                    <a:pt x="105" y="158"/>
                  </a:cubicBezTo>
                  <a:cubicBezTo>
                    <a:pt x="181" y="217"/>
                    <a:pt x="181" y="217"/>
                    <a:pt x="181" y="217"/>
                  </a:cubicBezTo>
                  <a:cubicBezTo>
                    <a:pt x="184" y="219"/>
                    <a:pt x="187" y="220"/>
                    <a:pt x="189" y="220"/>
                  </a:cubicBezTo>
                  <a:cubicBezTo>
                    <a:pt x="192" y="220"/>
                    <a:pt x="195" y="219"/>
                    <a:pt x="197" y="217"/>
                  </a:cubicBezTo>
                  <a:cubicBezTo>
                    <a:pt x="264" y="156"/>
                    <a:pt x="264" y="156"/>
                    <a:pt x="264" y="156"/>
                  </a:cubicBezTo>
                  <a:cubicBezTo>
                    <a:pt x="270" y="152"/>
                    <a:pt x="270" y="144"/>
                    <a:pt x="266" y="139"/>
                  </a:cubicBezTo>
                  <a:cubicBezTo>
                    <a:pt x="261" y="134"/>
                    <a:pt x="253" y="133"/>
                    <a:pt x="248" y="138"/>
                  </a:cubicBezTo>
                  <a:close/>
                  <a:moveTo>
                    <a:pt x="117" y="79"/>
                  </a:moveTo>
                  <a:cubicBezTo>
                    <a:pt x="183" y="121"/>
                    <a:pt x="183" y="121"/>
                    <a:pt x="183" y="121"/>
                  </a:cubicBezTo>
                  <a:cubicBezTo>
                    <a:pt x="188" y="124"/>
                    <a:pt x="195" y="123"/>
                    <a:pt x="199" y="117"/>
                  </a:cubicBezTo>
                  <a:cubicBezTo>
                    <a:pt x="266" y="20"/>
                    <a:pt x="266" y="20"/>
                    <a:pt x="266" y="20"/>
                  </a:cubicBezTo>
                  <a:cubicBezTo>
                    <a:pt x="270" y="15"/>
                    <a:pt x="269" y="7"/>
                    <a:pt x="263" y="3"/>
                  </a:cubicBezTo>
                  <a:cubicBezTo>
                    <a:pt x="258" y="0"/>
                    <a:pt x="250" y="1"/>
                    <a:pt x="246" y="7"/>
                  </a:cubicBezTo>
                  <a:cubicBezTo>
                    <a:pt x="186" y="94"/>
                    <a:pt x="186" y="94"/>
                    <a:pt x="186" y="94"/>
                  </a:cubicBezTo>
                  <a:cubicBezTo>
                    <a:pt x="120" y="52"/>
                    <a:pt x="120" y="52"/>
                    <a:pt x="120" y="52"/>
                  </a:cubicBezTo>
                  <a:cubicBezTo>
                    <a:pt x="117" y="50"/>
                    <a:pt x="114" y="50"/>
                    <a:pt x="111" y="50"/>
                  </a:cubicBezTo>
                  <a:cubicBezTo>
                    <a:pt x="108" y="51"/>
                    <a:pt x="105" y="53"/>
                    <a:pt x="103" y="56"/>
                  </a:cubicBezTo>
                  <a:cubicBezTo>
                    <a:pt x="3" y="213"/>
                    <a:pt x="3" y="213"/>
                    <a:pt x="3" y="213"/>
                  </a:cubicBezTo>
                  <a:cubicBezTo>
                    <a:pt x="0" y="219"/>
                    <a:pt x="1" y="227"/>
                    <a:pt x="7" y="230"/>
                  </a:cubicBezTo>
                  <a:cubicBezTo>
                    <a:pt x="9" y="231"/>
                    <a:pt x="11" y="232"/>
                    <a:pt x="13" y="232"/>
                  </a:cubicBezTo>
                  <a:cubicBezTo>
                    <a:pt x="18" y="232"/>
                    <a:pt x="21" y="230"/>
                    <a:pt x="24" y="227"/>
                  </a:cubicBezTo>
                  <a:cubicBezTo>
                    <a:pt x="117" y="79"/>
                    <a:pt x="117" y="79"/>
                    <a:pt x="11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inpin heiti" charset="-122"/>
                <a:ea typeface="inpin heiti" charset="-122"/>
              </a:endParaRPr>
            </a:p>
          </p:txBody>
        </p:sp>
      </p:grpSp>
      <p:grpSp>
        <p:nvGrpSpPr>
          <p:cNvPr id="17" name="Group 65"/>
          <p:cNvGrpSpPr/>
          <p:nvPr/>
        </p:nvGrpSpPr>
        <p:grpSpPr>
          <a:xfrm>
            <a:off x="1082271" y="3608381"/>
            <a:ext cx="3031237" cy="1022076"/>
            <a:chOff x="9169987" y="2517475"/>
            <a:chExt cx="3223237" cy="969200"/>
          </a:xfrm>
        </p:grpSpPr>
        <p:sp>
          <p:nvSpPr>
            <p:cNvPr id="18" name="TextBox 66"/>
            <p:cNvSpPr txBox="1"/>
            <p:nvPr/>
          </p:nvSpPr>
          <p:spPr>
            <a:xfrm>
              <a:off x="10664823" y="2517475"/>
              <a:ext cx="1728401" cy="395766"/>
            </a:xfrm>
            <a:prstGeom prst="rect">
              <a:avLst/>
            </a:prstGeom>
            <a:noFill/>
          </p:spPr>
          <p:txBody>
            <a:bodyPr wrap="none" rtlCol="0">
              <a:spAutoFit/>
            </a:bodyPr>
            <a:lstStyle/>
            <a:p>
              <a:pPr algn="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19" name="Rectangle 67"/>
            <p:cNvSpPr/>
            <p:nvPr/>
          </p:nvSpPr>
          <p:spPr>
            <a:xfrm>
              <a:off x="9169987" y="2893846"/>
              <a:ext cx="3223236" cy="592829"/>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0" name="Group 65"/>
          <p:cNvGrpSpPr/>
          <p:nvPr/>
        </p:nvGrpSpPr>
        <p:grpSpPr>
          <a:xfrm>
            <a:off x="8199769" y="2805022"/>
            <a:ext cx="3180666" cy="962248"/>
            <a:chOff x="8795019" y="2517475"/>
            <a:chExt cx="3382130" cy="912467"/>
          </a:xfrm>
        </p:grpSpPr>
        <p:sp>
          <p:nvSpPr>
            <p:cNvPr id="21" name="TextBox 66"/>
            <p:cNvSpPr txBox="1"/>
            <p:nvPr/>
          </p:nvSpPr>
          <p:spPr>
            <a:xfrm>
              <a:off x="8797071" y="2517475"/>
              <a:ext cx="1728401" cy="395766"/>
            </a:xfrm>
            <a:prstGeom prst="rect">
              <a:avLst/>
            </a:prstGeom>
            <a:noFill/>
          </p:spPr>
          <p:txBody>
            <a:bodyPr wrap="none" rtlCol="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2" name="Rectangle 67"/>
            <p:cNvSpPr/>
            <p:nvPr/>
          </p:nvSpPr>
          <p:spPr>
            <a:xfrm>
              <a:off x="8795019" y="2837114"/>
              <a:ext cx="3382130" cy="592828"/>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3" name="Group 65"/>
          <p:cNvGrpSpPr/>
          <p:nvPr/>
        </p:nvGrpSpPr>
        <p:grpSpPr>
          <a:xfrm>
            <a:off x="8263270" y="4776575"/>
            <a:ext cx="3180666" cy="1023512"/>
            <a:chOff x="8797071" y="2517475"/>
            <a:chExt cx="3382130" cy="970562"/>
          </a:xfrm>
        </p:grpSpPr>
        <p:sp>
          <p:nvSpPr>
            <p:cNvPr id="24" name="TextBox 66"/>
            <p:cNvSpPr txBox="1"/>
            <p:nvPr/>
          </p:nvSpPr>
          <p:spPr>
            <a:xfrm>
              <a:off x="8797071" y="2517475"/>
              <a:ext cx="1728401" cy="395767"/>
            </a:xfrm>
            <a:prstGeom prst="rect">
              <a:avLst/>
            </a:prstGeom>
            <a:noFill/>
          </p:spPr>
          <p:txBody>
            <a:bodyPr wrap="none" rtlCol="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5" name="Rectangle 67"/>
            <p:cNvSpPr/>
            <p:nvPr/>
          </p:nvSpPr>
          <p:spPr>
            <a:xfrm>
              <a:off x="8797071" y="2895209"/>
              <a:ext cx="3382130" cy="592828"/>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6" name="Group 65"/>
          <p:cNvGrpSpPr/>
          <p:nvPr/>
        </p:nvGrpSpPr>
        <p:grpSpPr>
          <a:xfrm>
            <a:off x="1266815" y="2092719"/>
            <a:ext cx="3027705" cy="1022075"/>
            <a:chOff x="9173743" y="2517475"/>
            <a:chExt cx="3219481" cy="969199"/>
          </a:xfrm>
        </p:grpSpPr>
        <p:sp>
          <p:nvSpPr>
            <p:cNvPr id="27" name="TextBox 66"/>
            <p:cNvSpPr txBox="1"/>
            <p:nvPr/>
          </p:nvSpPr>
          <p:spPr>
            <a:xfrm>
              <a:off x="10664823" y="2517475"/>
              <a:ext cx="1728401" cy="395766"/>
            </a:xfrm>
            <a:prstGeom prst="rect">
              <a:avLst/>
            </a:prstGeom>
            <a:noFill/>
          </p:spPr>
          <p:txBody>
            <a:bodyPr wrap="none" rtlCol="0">
              <a:spAutoFit/>
            </a:bodyPr>
            <a:lstStyle/>
            <a:p>
              <a:pPr algn="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8" name="Rectangle 67"/>
            <p:cNvSpPr/>
            <p:nvPr/>
          </p:nvSpPr>
          <p:spPr>
            <a:xfrm>
              <a:off x="9173743" y="2893845"/>
              <a:ext cx="3219480" cy="592829"/>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9" name="Group 65"/>
          <p:cNvGrpSpPr/>
          <p:nvPr/>
        </p:nvGrpSpPr>
        <p:grpSpPr>
          <a:xfrm>
            <a:off x="7537782" y="1394566"/>
            <a:ext cx="3180666" cy="962478"/>
            <a:chOff x="8797071" y="2536426"/>
            <a:chExt cx="3382130" cy="912685"/>
          </a:xfrm>
        </p:grpSpPr>
        <p:sp>
          <p:nvSpPr>
            <p:cNvPr id="30" name="TextBox 66"/>
            <p:cNvSpPr txBox="1"/>
            <p:nvPr/>
          </p:nvSpPr>
          <p:spPr>
            <a:xfrm>
              <a:off x="8797071" y="2536426"/>
              <a:ext cx="1728401" cy="395766"/>
            </a:xfrm>
            <a:prstGeom prst="rect">
              <a:avLst/>
            </a:prstGeom>
            <a:noFill/>
          </p:spPr>
          <p:txBody>
            <a:bodyPr wrap="none" rtlCol="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31" name="Rectangle 67"/>
            <p:cNvSpPr/>
            <p:nvPr/>
          </p:nvSpPr>
          <p:spPr>
            <a:xfrm>
              <a:off x="8797071" y="2856283"/>
              <a:ext cx="3382130" cy="592828"/>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spTree>
    <p:extLst>
      <p:ext uri="{BB962C8B-B14F-4D97-AF65-F5344CB8AC3E}">
        <p14:creationId xmlns:p14="http://schemas.microsoft.com/office/powerpoint/2010/main" val="9671990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par>
                          <p:cTn id="23" fill="hold">
                            <p:stCondLst>
                              <p:cond delay="3550"/>
                            </p:stCondLst>
                            <p:childTnLst>
                              <p:par>
                                <p:cTn id="24" presetID="22" presetClass="entr" presetSubtype="2"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par>
                                <p:cTn id="36" presetID="2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5" name="任意多边形 4"/>
          <p:cNvSpPr/>
          <p:nvPr/>
        </p:nvSpPr>
        <p:spPr>
          <a:xfrm>
            <a:off x="1643600" y="2226431"/>
            <a:ext cx="3814852"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9B1E2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任意多边形 5"/>
          <p:cNvSpPr/>
          <p:nvPr/>
        </p:nvSpPr>
        <p:spPr>
          <a:xfrm>
            <a:off x="7069365" y="3370072"/>
            <a:ext cx="3814852"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9B1E2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 name="任意多边形 6"/>
          <p:cNvSpPr/>
          <p:nvPr/>
        </p:nvSpPr>
        <p:spPr>
          <a:xfrm>
            <a:off x="1643601" y="4741470"/>
            <a:ext cx="3902966" cy="42485"/>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9B1E2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任意多边形 7"/>
          <p:cNvSpPr/>
          <p:nvPr/>
        </p:nvSpPr>
        <p:spPr>
          <a:xfrm flipV="1">
            <a:off x="6507569" y="5628236"/>
            <a:ext cx="4440750" cy="42485"/>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9B1E2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9" name="组合 8"/>
          <p:cNvGrpSpPr/>
          <p:nvPr/>
        </p:nvGrpSpPr>
        <p:grpSpPr>
          <a:xfrm>
            <a:off x="4890886" y="1524000"/>
            <a:ext cx="2406469" cy="4940205"/>
            <a:chOff x="4890886" y="1524000"/>
            <a:chExt cx="2406469" cy="4940205"/>
          </a:xfrm>
        </p:grpSpPr>
        <p:sp>
          <p:nvSpPr>
            <p:cNvPr id="10" name="Freeform 10"/>
            <p:cNvSpPr/>
            <p:nvPr/>
          </p:nvSpPr>
          <p:spPr bwMode="auto">
            <a:xfrm>
              <a:off x="6232113" y="4929046"/>
              <a:ext cx="483904" cy="1535159"/>
            </a:xfrm>
            <a:custGeom>
              <a:avLst/>
              <a:gdLst>
                <a:gd name="T0" fmla="*/ 0 w 439"/>
                <a:gd name="T1" fmla="*/ 1173 h 1393"/>
                <a:gd name="T2" fmla="*/ 219 w 439"/>
                <a:gd name="T3" fmla="*/ 1393 h 1393"/>
                <a:gd name="T4" fmla="*/ 439 w 439"/>
                <a:gd name="T5" fmla="*/ 1173 h 1393"/>
                <a:gd name="T6" fmla="*/ 439 w 439"/>
                <a:gd name="T7" fmla="*/ 0 h 1393"/>
                <a:gd name="T8" fmla="*/ 0 w 439"/>
                <a:gd name="T9" fmla="*/ 0 h 1393"/>
                <a:gd name="T10" fmla="*/ 0 w 439"/>
                <a:gd name="T11" fmla="*/ 1173 h 1393"/>
              </a:gdLst>
              <a:ahLst/>
              <a:cxnLst>
                <a:cxn ang="0">
                  <a:pos x="T0" y="T1"/>
                </a:cxn>
                <a:cxn ang="0">
                  <a:pos x="T2" y="T3"/>
                </a:cxn>
                <a:cxn ang="0">
                  <a:pos x="T4" y="T5"/>
                </a:cxn>
                <a:cxn ang="0">
                  <a:pos x="T6" y="T7"/>
                </a:cxn>
                <a:cxn ang="0">
                  <a:pos x="T8" y="T9"/>
                </a:cxn>
                <a:cxn ang="0">
                  <a:pos x="T10" y="T11"/>
                </a:cxn>
              </a:cxnLst>
              <a:rect l="0" t="0" r="r" b="b"/>
              <a:pathLst>
                <a:path w="439" h="1393">
                  <a:moveTo>
                    <a:pt x="0" y="1173"/>
                  </a:moveTo>
                  <a:cubicBezTo>
                    <a:pt x="0" y="1295"/>
                    <a:pt x="98" y="1393"/>
                    <a:pt x="219" y="1393"/>
                  </a:cubicBezTo>
                  <a:cubicBezTo>
                    <a:pt x="341" y="1393"/>
                    <a:pt x="439" y="1295"/>
                    <a:pt x="439" y="1173"/>
                  </a:cubicBezTo>
                  <a:cubicBezTo>
                    <a:pt x="439" y="0"/>
                    <a:pt x="439" y="0"/>
                    <a:pt x="439" y="0"/>
                  </a:cubicBezTo>
                  <a:cubicBezTo>
                    <a:pt x="0" y="0"/>
                    <a:pt x="0" y="0"/>
                    <a:pt x="0" y="0"/>
                  </a:cubicBezTo>
                  <a:lnTo>
                    <a:pt x="0" y="1173"/>
                  </a:ln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1" name="Freeform 11"/>
            <p:cNvSpPr/>
            <p:nvPr/>
          </p:nvSpPr>
          <p:spPr bwMode="auto">
            <a:xfrm>
              <a:off x="5471760" y="4929046"/>
              <a:ext cx="484371" cy="1535159"/>
            </a:xfrm>
            <a:custGeom>
              <a:avLst/>
              <a:gdLst>
                <a:gd name="T0" fmla="*/ 219 w 439"/>
                <a:gd name="T1" fmla="*/ 1393 h 1393"/>
                <a:gd name="T2" fmla="*/ 439 w 439"/>
                <a:gd name="T3" fmla="*/ 1173 h 1393"/>
                <a:gd name="T4" fmla="*/ 439 w 439"/>
                <a:gd name="T5" fmla="*/ 0 h 1393"/>
                <a:gd name="T6" fmla="*/ 0 w 439"/>
                <a:gd name="T7" fmla="*/ 0 h 1393"/>
                <a:gd name="T8" fmla="*/ 0 w 439"/>
                <a:gd name="T9" fmla="*/ 1173 h 1393"/>
                <a:gd name="T10" fmla="*/ 219 w 439"/>
                <a:gd name="T11" fmla="*/ 1393 h 1393"/>
              </a:gdLst>
              <a:ahLst/>
              <a:cxnLst>
                <a:cxn ang="0">
                  <a:pos x="T0" y="T1"/>
                </a:cxn>
                <a:cxn ang="0">
                  <a:pos x="T2" y="T3"/>
                </a:cxn>
                <a:cxn ang="0">
                  <a:pos x="T4" y="T5"/>
                </a:cxn>
                <a:cxn ang="0">
                  <a:pos x="T6" y="T7"/>
                </a:cxn>
                <a:cxn ang="0">
                  <a:pos x="T8" y="T9"/>
                </a:cxn>
                <a:cxn ang="0">
                  <a:pos x="T10" y="T11"/>
                </a:cxn>
              </a:cxnLst>
              <a:rect l="0" t="0" r="r" b="b"/>
              <a:pathLst>
                <a:path w="439" h="1393">
                  <a:moveTo>
                    <a:pt x="219" y="1393"/>
                  </a:moveTo>
                  <a:cubicBezTo>
                    <a:pt x="340" y="1393"/>
                    <a:pt x="439" y="1295"/>
                    <a:pt x="439" y="1173"/>
                  </a:cubicBezTo>
                  <a:cubicBezTo>
                    <a:pt x="439" y="0"/>
                    <a:pt x="439" y="0"/>
                    <a:pt x="439" y="0"/>
                  </a:cubicBezTo>
                  <a:cubicBezTo>
                    <a:pt x="0" y="0"/>
                    <a:pt x="0" y="0"/>
                    <a:pt x="0" y="0"/>
                  </a:cubicBezTo>
                  <a:cubicBezTo>
                    <a:pt x="0" y="1173"/>
                    <a:pt x="0" y="1173"/>
                    <a:pt x="0" y="1173"/>
                  </a:cubicBezTo>
                  <a:cubicBezTo>
                    <a:pt x="0" y="1295"/>
                    <a:pt x="98" y="1393"/>
                    <a:pt x="219" y="1393"/>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2" name="Freeform 9"/>
            <p:cNvSpPr/>
            <p:nvPr/>
          </p:nvSpPr>
          <p:spPr bwMode="auto">
            <a:xfrm>
              <a:off x="5471760" y="3784084"/>
              <a:ext cx="1244259" cy="1144961"/>
            </a:xfrm>
            <a:custGeom>
              <a:avLst/>
              <a:gdLst>
                <a:gd name="T0" fmla="*/ 439 w 1128"/>
                <a:gd name="T1" fmla="*/ 972 h 1039"/>
                <a:gd name="T2" fmla="*/ 564 w 1128"/>
                <a:gd name="T3" fmla="*/ 847 h 1039"/>
                <a:gd name="T4" fmla="*/ 689 w 1128"/>
                <a:gd name="T5" fmla="*/ 972 h 1039"/>
                <a:gd name="T6" fmla="*/ 689 w 1128"/>
                <a:gd name="T7" fmla="*/ 1039 h 1039"/>
                <a:gd name="T8" fmla="*/ 1128 w 1128"/>
                <a:gd name="T9" fmla="*/ 1039 h 1039"/>
                <a:gd name="T10" fmla="*/ 1128 w 1128"/>
                <a:gd name="T11" fmla="*/ 0 h 1039"/>
                <a:gd name="T12" fmla="*/ 0 w 1128"/>
                <a:gd name="T13" fmla="*/ 0 h 1039"/>
                <a:gd name="T14" fmla="*/ 0 w 1128"/>
                <a:gd name="T15" fmla="*/ 1039 h 1039"/>
                <a:gd name="T16" fmla="*/ 439 w 1128"/>
                <a:gd name="T17" fmla="*/ 1039 h 1039"/>
                <a:gd name="T18" fmla="*/ 439 w 1128"/>
                <a:gd name="T19" fmla="*/ 97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1039">
                  <a:moveTo>
                    <a:pt x="439" y="972"/>
                  </a:moveTo>
                  <a:cubicBezTo>
                    <a:pt x="439" y="903"/>
                    <a:pt x="495" y="847"/>
                    <a:pt x="564" y="847"/>
                  </a:cubicBezTo>
                  <a:cubicBezTo>
                    <a:pt x="633" y="847"/>
                    <a:pt x="689" y="903"/>
                    <a:pt x="689" y="972"/>
                  </a:cubicBezTo>
                  <a:cubicBezTo>
                    <a:pt x="689" y="1039"/>
                    <a:pt x="689" y="1039"/>
                    <a:pt x="689" y="1039"/>
                  </a:cubicBezTo>
                  <a:cubicBezTo>
                    <a:pt x="1128" y="1039"/>
                    <a:pt x="1128" y="1039"/>
                    <a:pt x="1128" y="1039"/>
                  </a:cubicBezTo>
                  <a:cubicBezTo>
                    <a:pt x="1128" y="0"/>
                    <a:pt x="1128" y="0"/>
                    <a:pt x="1128" y="0"/>
                  </a:cubicBezTo>
                  <a:cubicBezTo>
                    <a:pt x="0" y="0"/>
                    <a:pt x="0" y="0"/>
                    <a:pt x="0" y="0"/>
                  </a:cubicBezTo>
                  <a:cubicBezTo>
                    <a:pt x="0" y="1039"/>
                    <a:pt x="0" y="1039"/>
                    <a:pt x="0" y="1039"/>
                  </a:cubicBezTo>
                  <a:cubicBezTo>
                    <a:pt x="439" y="1039"/>
                    <a:pt x="439" y="1039"/>
                    <a:pt x="439" y="1039"/>
                  </a:cubicBezTo>
                  <a:lnTo>
                    <a:pt x="439" y="972"/>
                  </a:ln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3" name="Freeform 6"/>
            <p:cNvSpPr/>
            <p:nvPr/>
          </p:nvSpPr>
          <p:spPr bwMode="auto">
            <a:xfrm>
              <a:off x="4890886" y="3784085"/>
              <a:ext cx="483904" cy="985990"/>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4" name="Freeform 7"/>
            <p:cNvSpPr/>
            <p:nvPr/>
          </p:nvSpPr>
          <p:spPr bwMode="auto">
            <a:xfrm>
              <a:off x="6812984" y="3784085"/>
              <a:ext cx="484371" cy="985990"/>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5" name="Freeform 8"/>
            <p:cNvSpPr/>
            <p:nvPr/>
          </p:nvSpPr>
          <p:spPr bwMode="auto">
            <a:xfrm>
              <a:off x="4890886" y="2581783"/>
              <a:ext cx="2406468" cy="1202301"/>
            </a:xfrm>
            <a:custGeom>
              <a:avLst/>
              <a:gdLst>
                <a:gd name="T0" fmla="*/ 1440 w 2182"/>
                <a:gd name="T1" fmla="*/ 0 h 1091"/>
                <a:gd name="T2" fmla="*/ 741 w 2182"/>
                <a:gd name="T3" fmla="*/ 0 h 1091"/>
                <a:gd name="T4" fmla="*/ 0 w 2182"/>
                <a:gd name="T5" fmla="*/ 680 h 1091"/>
                <a:gd name="T6" fmla="*/ 0 w 2182"/>
                <a:gd name="T7" fmla="*/ 1091 h 1091"/>
                <a:gd name="T8" fmla="*/ 439 w 2182"/>
                <a:gd name="T9" fmla="*/ 1091 h 1091"/>
                <a:gd name="T10" fmla="*/ 439 w 2182"/>
                <a:gd name="T11" fmla="*/ 736 h 1091"/>
                <a:gd name="T12" fmla="*/ 483 w 2182"/>
                <a:gd name="T13" fmla="*/ 692 h 1091"/>
                <a:gd name="T14" fmla="*/ 527 w 2182"/>
                <a:gd name="T15" fmla="*/ 736 h 1091"/>
                <a:gd name="T16" fmla="*/ 527 w 2182"/>
                <a:gd name="T17" fmla="*/ 1091 h 1091"/>
                <a:gd name="T18" fmla="*/ 1655 w 2182"/>
                <a:gd name="T19" fmla="*/ 1091 h 1091"/>
                <a:gd name="T20" fmla="*/ 1655 w 2182"/>
                <a:gd name="T21" fmla="*/ 736 h 1091"/>
                <a:gd name="T22" fmla="*/ 1699 w 2182"/>
                <a:gd name="T23" fmla="*/ 692 h 1091"/>
                <a:gd name="T24" fmla="*/ 1743 w 2182"/>
                <a:gd name="T25" fmla="*/ 736 h 1091"/>
                <a:gd name="T26" fmla="*/ 1743 w 2182"/>
                <a:gd name="T27" fmla="*/ 1091 h 1091"/>
                <a:gd name="T28" fmla="*/ 2182 w 2182"/>
                <a:gd name="T29" fmla="*/ 1091 h 1091"/>
                <a:gd name="T30" fmla="*/ 2182 w 2182"/>
                <a:gd name="T31" fmla="*/ 680 h 1091"/>
                <a:gd name="T32" fmla="*/ 1440 w 2182"/>
                <a:gd name="T3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2" h="1091">
                  <a:moveTo>
                    <a:pt x="1440" y="0"/>
                  </a:moveTo>
                  <a:cubicBezTo>
                    <a:pt x="741" y="0"/>
                    <a:pt x="741" y="0"/>
                    <a:pt x="741" y="0"/>
                  </a:cubicBezTo>
                  <a:cubicBezTo>
                    <a:pt x="273" y="68"/>
                    <a:pt x="0" y="286"/>
                    <a:pt x="0" y="680"/>
                  </a:cubicBezTo>
                  <a:cubicBezTo>
                    <a:pt x="0" y="1091"/>
                    <a:pt x="0" y="1091"/>
                    <a:pt x="0" y="1091"/>
                  </a:cubicBezTo>
                  <a:cubicBezTo>
                    <a:pt x="439" y="1091"/>
                    <a:pt x="439" y="1091"/>
                    <a:pt x="439" y="1091"/>
                  </a:cubicBezTo>
                  <a:cubicBezTo>
                    <a:pt x="439" y="736"/>
                    <a:pt x="439" y="736"/>
                    <a:pt x="439" y="736"/>
                  </a:cubicBezTo>
                  <a:cubicBezTo>
                    <a:pt x="439" y="712"/>
                    <a:pt x="458" y="692"/>
                    <a:pt x="483" y="692"/>
                  </a:cubicBezTo>
                  <a:cubicBezTo>
                    <a:pt x="507" y="692"/>
                    <a:pt x="527" y="712"/>
                    <a:pt x="527" y="736"/>
                  </a:cubicBezTo>
                  <a:cubicBezTo>
                    <a:pt x="527" y="1091"/>
                    <a:pt x="527" y="1091"/>
                    <a:pt x="527" y="1091"/>
                  </a:cubicBezTo>
                  <a:cubicBezTo>
                    <a:pt x="1655" y="1091"/>
                    <a:pt x="1655" y="1091"/>
                    <a:pt x="1655" y="1091"/>
                  </a:cubicBezTo>
                  <a:cubicBezTo>
                    <a:pt x="1655" y="736"/>
                    <a:pt x="1655" y="736"/>
                    <a:pt x="1655" y="736"/>
                  </a:cubicBezTo>
                  <a:cubicBezTo>
                    <a:pt x="1655" y="712"/>
                    <a:pt x="1674" y="692"/>
                    <a:pt x="1699" y="692"/>
                  </a:cubicBezTo>
                  <a:cubicBezTo>
                    <a:pt x="1723" y="692"/>
                    <a:pt x="1743" y="712"/>
                    <a:pt x="1743" y="736"/>
                  </a:cubicBezTo>
                  <a:cubicBezTo>
                    <a:pt x="1743" y="1091"/>
                    <a:pt x="1743" y="1091"/>
                    <a:pt x="1743" y="1091"/>
                  </a:cubicBezTo>
                  <a:cubicBezTo>
                    <a:pt x="2182" y="1091"/>
                    <a:pt x="2182" y="1091"/>
                    <a:pt x="2182" y="1091"/>
                  </a:cubicBezTo>
                  <a:cubicBezTo>
                    <a:pt x="2182" y="680"/>
                    <a:pt x="2182" y="680"/>
                    <a:pt x="2182" y="680"/>
                  </a:cubicBezTo>
                  <a:cubicBezTo>
                    <a:pt x="2182" y="286"/>
                    <a:pt x="1909" y="68"/>
                    <a:pt x="1440" y="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6" name="Freeform 5"/>
            <p:cNvSpPr/>
            <p:nvPr/>
          </p:nvSpPr>
          <p:spPr bwMode="auto">
            <a:xfrm>
              <a:off x="5494135" y="1524000"/>
              <a:ext cx="1198572" cy="1057784"/>
            </a:xfrm>
            <a:custGeom>
              <a:avLst/>
              <a:gdLst>
                <a:gd name="T0" fmla="*/ 1087 w 1087"/>
                <a:gd name="T1" fmla="*/ 544 h 960"/>
                <a:gd name="T2" fmla="*/ 544 w 1087"/>
                <a:gd name="T3" fmla="*/ 0 h 960"/>
                <a:gd name="T4" fmla="*/ 0 w 1087"/>
                <a:gd name="T5" fmla="*/ 544 h 960"/>
                <a:gd name="T6" fmla="*/ 194 w 1087"/>
                <a:gd name="T7" fmla="*/ 960 h 960"/>
                <a:gd name="T8" fmla="*/ 893 w 1087"/>
                <a:gd name="T9" fmla="*/ 960 h 960"/>
                <a:gd name="T10" fmla="*/ 1087 w 1087"/>
                <a:gd name="T11" fmla="*/ 544 h 960"/>
              </a:gdLst>
              <a:ahLst/>
              <a:cxnLst>
                <a:cxn ang="0">
                  <a:pos x="T0" y="T1"/>
                </a:cxn>
                <a:cxn ang="0">
                  <a:pos x="T2" y="T3"/>
                </a:cxn>
                <a:cxn ang="0">
                  <a:pos x="T4" y="T5"/>
                </a:cxn>
                <a:cxn ang="0">
                  <a:pos x="T6" y="T7"/>
                </a:cxn>
                <a:cxn ang="0">
                  <a:pos x="T8" y="T9"/>
                </a:cxn>
                <a:cxn ang="0">
                  <a:pos x="T10" y="T11"/>
                </a:cxn>
              </a:cxnLst>
              <a:rect l="0" t="0" r="r" b="b"/>
              <a:pathLst>
                <a:path w="1087" h="960">
                  <a:moveTo>
                    <a:pt x="1087" y="544"/>
                  </a:moveTo>
                  <a:cubicBezTo>
                    <a:pt x="1087" y="244"/>
                    <a:pt x="844" y="0"/>
                    <a:pt x="544" y="0"/>
                  </a:cubicBezTo>
                  <a:cubicBezTo>
                    <a:pt x="243" y="0"/>
                    <a:pt x="0" y="244"/>
                    <a:pt x="0" y="544"/>
                  </a:cubicBezTo>
                  <a:cubicBezTo>
                    <a:pt x="0" y="711"/>
                    <a:pt x="76" y="861"/>
                    <a:pt x="194" y="960"/>
                  </a:cubicBezTo>
                  <a:cubicBezTo>
                    <a:pt x="893" y="960"/>
                    <a:pt x="893" y="960"/>
                    <a:pt x="893" y="960"/>
                  </a:cubicBezTo>
                  <a:cubicBezTo>
                    <a:pt x="1012" y="861"/>
                    <a:pt x="1087" y="711"/>
                    <a:pt x="1087" y="544"/>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7" name="矩形 16"/>
            <p:cNvSpPr/>
            <p:nvPr/>
          </p:nvSpPr>
          <p:spPr>
            <a:xfrm>
              <a:off x="5677193" y="1863139"/>
              <a:ext cx="827517" cy="461665"/>
            </a:xfrm>
            <a:prstGeom prst="rect">
              <a:avLst/>
            </a:prstGeom>
            <a:effectLst/>
          </p:spPr>
          <p:txBody>
            <a:bodyPr wrap="square">
              <a:spAutoFit/>
            </a:bodyPr>
            <a:lstStyle/>
            <a:p>
              <a:pPr algn="ctr"/>
              <a:r>
                <a:rPr lang="en-US" altLang="zh-CN" sz="2400" dirty="0">
                  <a:solidFill>
                    <a:schemeClr val="bg1"/>
                  </a:solidFill>
                  <a:latin typeface="inpin heiti" charset="-122"/>
                  <a:ea typeface="inpin heiti" charset="-122"/>
                </a:rPr>
                <a:t>01</a:t>
              </a:r>
              <a:endParaRPr lang="zh-CN" altLang="en-US" sz="2400" dirty="0">
                <a:solidFill>
                  <a:schemeClr val="bg1"/>
                </a:solidFill>
                <a:latin typeface="inpin heiti" charset="-122"/>
                <a:ea typeface="inpin heiti" charset="-122"/>
              </a:endParaRPr>
            </a:p>
          </p:txBody>
        </p:sp>
        <p:sp>
          <p:nvSpPr>
            <p:cNvPr id="18" name="矩形 17"/>
            <p:cNvSpPr/>
            <p:nvPr/>
          </p:nvSpPr>
          <p:spPr>
            <a:xfrm>
              <a:off x="5746578" y="2955581"/>
              <a:ext cx="827517" cy="461665"/>
            </a:xfrm>
            <a:prstGeom prst="rect">
              <a:avLst/>
            </a:prstGeom>
            <a:effectLst/>
          </p:spPr>
          <p:txBody>
            <a:bodyPr wrap="square">
              <a:spAutoFit/>
            </a:bodyPr>
            <a:lstStyle/>
            <a:p>
              <a:pPr algn="ctr"/>
              <a:r>
                <a:rPr lang="en-US" altLang="zh-CN" sz="2400" dirty="0">
                  <a:solidFill>
                    <a:schemeClr val="bg1"/>
                  </a:solidFill>
                  <a:latin typeface="inpin heiti" charset="-122"/>
                  <a:ea typeface="inpin heiti" charset="-122"/>
                </a:rPr>
                <a:t>02</a:t>
              </a:r>
              <a:endParaRPr lang="zh-CN" altLang="en-US" sz="2400" dirty="0">
                <a:solidFill>
                  <a:schemeClr val="bg1"/>
                </a:solidFill>
                <a:latin typeface="inpin heiti" charset="-122"/>
                <a:ea typeface="inpin heiti" charset="-122"/>
              </a:endParaRPr>
            </a:p>
          </p:txBody>
        </p:sp>
        <p:sp>
          <p:nvSpPr>
            <p:cNvPr id="19" name="矩形 18"/>
            <p:cNvSpPr/>
            <p:nvPr/>
          </p:nvSpPr>
          <p:spPr>
            <a:xfrm>
              <a:off x="5746578" y="4062578"/>
              <a:ext cx="827517" cy="461665"/>
            </a:xfrm>
            <a:prstGeom prst="rect">
              <a:avLst/>
            </a:prstGeom>
            <a:effectLst/>
          </p:spPr>
          <p:txBody>
            <a:bodyPr wrap="square">
              <a:spAutoFit/>
            </a:bodyPr>
            <a:lstStyle/>
            <a:p>
              <a:pPr algn="ctr"/>
              <a:r>
                <a:rPr lang="en-US" altLang="zh-CN" sz="2400" dirty="0">
                  <a:solidFill>
                    <a:schemeClr val="bg1"/>
                  </a:solidFill>
                  <a:latin typeface="inpin heiti" charset="-122"/>
                  <a:ea typeface="inpin heiti" charset="-122"/>
                </a:rPr>
                <a:t>03</a:t>
              </a:r>
              <a:endParaRPr lang="zh-CN" altLang="en-US" sz="2400" dirty="0">
                <a:solidFill>
                  <a:schemeClr val="bg1"/>
                </a:solidFill>
                <a:latin typeface="inpin heiti" charset="-122"/>
                <a:ea typeface="inpin heiti" charset="-122"/>
              </a:endParaRPr>
            </a:p>
          </p:txBody>
        </p:sp>
        <p:sp>
          <p:nvSpPr>
            <p:cNvPr id="20" name="矩形 19"/>
            <p:cNvSpPr/>
            <p:nvPr/>
          </p:nvSpPr>
          <p:spPr>
            <a:xfrm>
              <a:off x="6160338" y="5468741"/>
              <a:ext cx="632401" cy="400110"/>
            </a:xfrm>
            <a:prstGeom prst="rect">
              <a:avLst/>
            </a:prstGeom>
            <a:effectLst/>
          </p:spPr>
          <p:txBody>
            <a:bodyPr wrap="square">
              <a:spAutoFit/>
            </a:bodyPr>
            <a:lstStyle/>
            <a:p>
              <a:pPr algn="ctr"/>
              <a:r>
                <a:rPr lang="en-US" altLang="zh-CN" sz="2000" dirty="0">
                  <a:solidFill>
                    <a:schemeClr val="bg1"/>
                  </a:solidFill>
                  <a:latin typeface="inpin heiti" charset="-122"/>
                  <a:ea typeface="inpin heiti" charset="-122"/>
                </a:rPr>
                <a:t>04</a:t>
              </a:r>
              <a:endParaRPr lang="zh-CN" altLang="en-US" sz="2000" dirty="0">
                <a:solidFill>
                  <a:schemeClr val="bg1"/>
                </a:solidFill>
                <a:latin typeface="inpin heiti" charset="-122"/>
                <a:ea typeface="inpin heiti" charset="-122"/>
              </a:endParaRPr>
            </a:p>
          </p:txBody>
        </p:sp>
      </p:grpSp>
      <p:grpSp>
        <p:nvGrpSpPr>
          <p:cNvPr id="21" name="组合 20"/>
          <p:cNvGrpSpPr/>
          <p:nvPr/>
        </p:nvGrpSpPr>
        <p:grpSpPr>
          <a:xfrm>
            <a:off x="7601472" y="1936849"/>
            <a:ext cx="2978626" cy="992452"/>
            <a:chOff x="6529453" y="2270537"/>
            <a:chExt cx="2978626" cy="992452"/>
          </a:xfrm>
        </p:grpSpPr>
        <p:sp>
          <p:nvSpPr>
            <p:cNvPr id="22" name="TextBox 28"/>
            <p:cNvSpPr txBox="1"/>
            <p:nvPr/>
          </p:nvSpPr>
          <p:spPr>
            <a:xfrm>
              <a:off x="6529454" y="2270537"/>
              <a:ext cx="1625445" cy="417358"/>
            </a:xfrm>
            <a:prstGeom prst="rect">
              <a:avLst/>
            </a:prstGeom>
            <a:noFill/>
          </p:spPr>
          <p:txBody>
            <a:bodyPr wrap="none" rtlCol="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3" name="Rectangle 29"/>
            <p:cNvSpPr/>
            <p:nvPr/>
          </p:nvSpPr>
          <p:spPr>
            <a:xfrm>
              <a:off x="6529453" y="2637818"/>
              <a:ext cx="2978626"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4" name="组合 23"/>
          <p:cNvGrpSpPr/>
          <p:nvPr/>
        </p:nvGrpSpPr>
        <p:grpSpPr>
          <a:xfrm>
            <a:off x="1666539" y="2515800"/>
            <a:ext cx="3096934" cy="992452"/>
            <a:chOff x="5963439" y="2270537"/>
            <a:chExt cx="3096934" cy="992452"/>
          </a:xfrm>
        </p:grpSpPr>
        <p:sp>
          <p:nvSpPr>
            <p:cNvPr id="25" name="TextBox 28"/>
            <p:cNvSpPr txBox="1"/>
            <p:nvPr/>
          </p:nvSpPr>
          <p:spPr>
            <a:xfrm>
              <a:off x="7434928" y="2270537"/>
              <a:ext cx="1625445" cy="417358"/>
            </a:xfrm>
            <a:prstGeom prst="rect">
              <a:avLst/>
            </a:prstGeom>
            <a:noFill/>
          </p:spPr>
          <p:txBody>
            <a:bodyPr wrap="none" rtlCol="0">
              <a:spAutoFit/>
            </a:bodyPr>
            <a:lstStyle/>
            <a:p>
              <a:pPr algn="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6" name="Rectangle 29"/>
            <p:cNvSpPr/>
            <p:nvPr/>
          </p:nvSpPr>
          <p:spPr>
            <a:xfrm>
              <a:off x="5963439" y="2637818"/>
              <a:ext cx="3096934" cy="625171"/>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27" name="组合 26"/>
          <p:cNvGrpSpPr/>
          <p:nvPr/>
        </p:nvGrpSpPr>
        <p:grpSpPr>
          <a:xfrm>
            <a:off x="7601472" y="4274761"/>
            <a:ext cx="2978626" cy="992452"/>
            <a:chOff x="6529453" y="2270537"/>
            <a:chExt cx="2978626" cy="992452"/>
          </a:xfrm>
        </p:grpSpPr>
        <p:sp>
          <p:nvSpPr>
            <p:cNvPr id="28" name="TextBox 28"/>
            <p:cNvSpPr txBox="1"/>
            <p:nvPr/>
          </p:nvSpPr>
          <p:spPr>
            <a:xfrm>
              <a:off x="6529454" y="2270537"/>
              <a:ext cx="1625445" cy="417358"/>
            </a:xfrm>
            <a:prstGeom prst="rect">
              <a:avLst/>
            </a:prstGeom>
            <a:noFill/>
          </p:spPr>
          <p:txBody>
            <a:bodyPr wrap="none" rtlCol="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29" name="Rectangle 29"/>
            <p:cNvSpPr/>
            <p:nvPr/>
          </p:nvSpPr>
          <p:spPr>
            <a:xfrm>
              <a:off x="6529453" y="2637818"/>
              <a:ext cx="2978626"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30" name="组合 29"/>
          <p:cNvGrpSpPr/>
          <p:nvPr/>
        </p:nvGrpSpPr>
        <p:grpSpPr>
          <a:xfrm>
            <a:off x="1643600" y="4904463"/>
            <a:ext cx="3096934" cy="992452"/>
            <a:chOff x="5963439" y="2270537"/>
            <a:chExt cx="3096934" cy="992452"/>
          </a:xfrm>
        </p:grpSpPr>
        <p:sp>
          <p:nvSpPr>
            <p:cNvPr id="31" name="TextBox 28"/>
            <p:cNvSpPr txBox="1"/>
            <p:nvPr/>
          </p:nvSpPr>
          <p:spPr>
            <a:xfrm>
              <a:off x="7434928" y="2270537"/>
              <a:ext cx="1625445" cy="417358"/>
            </a:xfrm>
            <a:prstGeom prst="rect">
              <a:avLst/>
            </a:prstGeom>
            <a:noFill/>
          </p:spPr>
          <p:txBody>
            <a:bodyPr wrap="none" rtlCol="0">
              <a:spAutoFit/>
            </a:bodyPr>
            <a:lstStyle/>
            <a:p>
              <a:pPr algn="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32" name="Rectangle 29"/>
            <p:cNvSpPr/>
            <p:nvPr/>
          </p:nvSpPr>
          <p:spPr>
            <a:xfrm>
              <a:off x="5963439" y="2637818"/>
              <a:ext cx="3096934" cy="625171"/>
            </a:xfrm>
            <a:prstGeom prst="rect">
              <a:avLst/>
            </a:prstGeom>
          </p:spPr>
          <p:txBody>
            <a:bodyPr wrap="square">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zh-CN" altLang="en-US" sz="1400" dirty="0">
                <a:solidFill>
                  <a:schemeClr val="tx1">
                    <a:lumMod val="85000"/>
                    <a:lumOff val="15000"/>
                  </a:schemeClr>
                </a:solidFill>
                <a:latin typeface="inpin heiti" charset="-122"/>
                <a:ea typeface="inpin heiti" charset="-122"/>
                <a:sym typeface="Arial" panose="020B0604020202020204" pitchFamily="34" charset="0"/>
              </a:endParaRPr>
            </a:p>
          </p:txBody>
        </p:sp>
      </p:grpSp>
    </p:spTree>
    <p:extLst>
      <p:ext uri="{BB962C8B-B14F-4D97-AF65-F5344CB8AC3E}">
        <p14:creationId xmlns:p14="http://schemas.microsoft.com/office/powerpoint/2010/main" val="139618247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3050"/>
                            </p:stCondLst>
                            <p:childTnLst>
                              <p:par>
                                <p:cTn id="26" presetID="2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50"/>
                            </p:stCondLst>
                            <p:childTnLst>
                              <p:par>
                                <p:cTn id="39" presetID="2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2"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par>
                                <p:cTn id="45" presetID="22" presetClass="entr" presetSubtype="8"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2"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right)">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5" name="组合 4"/>
          <p:cNvGrpSpPr/>
          <p:nvPr/>
        </p:nvGrpSpPr>
        <p:grpSpPr>
          <a:xfrm>
            <a:off x="6617335" y="5267688"/>
            <a:ext cx="669925" cy="669925"/>
            <a:chOff x="6617335" y="5267688"/>
            <a:chExt cx="669925" cy="669925"/>
          </a:xfrm>
        </p:grpSpPr>
        <p:sp>
          <p:nvSpPr>
            <p:cNvPr id="6" name="椭圆 5"/>
            <p:cNvSpPr/>
            <p:nvPr/>
          </p:nvSpPr>
          <p:spPr>
            <a:xfrm>
              <a:off x="6617335" y="5267688"/>
              <a:ext cx="669925" cy="669925"/>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grpSp>
          <p:nvGrpSpPr>
            <p:cNvPr id="7" name="组合 6"/>
            <p:cNvGrpSpPr/>
            <p:nvPr/>
          </p:nvGrpSpPr>
          <p:grpSpPr>
            <a:xfrm>
              <a:off x="6757821" y="5396557"/>
              <a:ext cx="430680" cy="429729"/>
              <a:chOff x="3175" y="4763"/>
              <a:chExt cx="717550" cy="715963"/>
            </a:xfrm>
            <a:solidFill>
              <a:schemeClr val="bg1">
                <a:lumMod val="95000"/>
              </a:schemeClr>
            </a:solidFill>
          </p:grpSpPr>
          <p:sp>
            <p:nvSpPr>
              <p:cNvPr id="8"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inpin heiti" charset="-122"/>
                  <a:ea typeface="inpin heiti" charset="-122"/>
                </a:endParaRPr>
              </a:p>
            </p:txBody>
          </p:sp>
          <p:sp>
            <p:nvSpPr>
              <p:cNvPr id="9"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inpin heiti" charset="-122"/>
                  <a:ea typeface="inpin heiti" charset="-122"/>
                </a:endParaRPr>
              </a:p>
            </p:txBody>
          </p:sp>
          <p:sp>
            <p:nvSpPr>
              <p:cNvPr id="10"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inpin heiti" charset="-122"/>
                  <a:ea typeface="inpin heiti" charset="-122"/>
                </a:endParaRPr>
              </a:p>
            </p:txBody>
          </p:sp>
        </p:grpSp>
      </p:grpSp>
      <p:grpSp>
        <p:nvGrpSpPr>
          <p:cNvPr id="11" name="组合 10"/>
          <p:cNvGrpSpPr/>
          <p:nvPr/>
        </p:nvGrpSpPr>
        <p:grpSpPr>
          <a:xfrm>
            <a:off x="6617335" y="2097768"/>
            <a:ext cx="669925" cy="669925"/>
            <a:chOff x="6617335" y="2097768"/>
            <a:chExt cx="669925" cy="669925"/>
          </a:xfrm>
        </p:grpSpPr>
        <p:sp>
          <p:nvSpPr>
            <p:cNvPr id="12" name="椭圆 11"/>
            <p:cNvSpPr/>
            <p:nvPr/>
          </p:nvSpPr>
          <p:spPr>
            <a:xfrm>
              <a:off x="6617335" y="2097768"/>
              <a:ext cx="669925" cy="669925"/>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3" name="Freeform 21"/>
            <p:cNvSpPr>
              <a:spLocks noEditPoints="1"/>
            </p:cNvSpPr>
            <p:nvPr/>
          </p:nvSpPr>
          <p:spPr bwMode="auto">
            <a:xfrm>
              <a:off x="6759766" y="2249264"/>
              <a:ext cx="379697" cy="372835"/>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inpin heiti" charset="-122"/>
                <a:ea typeface="inpin heiti" charset="-122"/>
              </a:endParaRPr>
            </a:p>
          </p:txBody>
        </p:sp>
      </p:grpSp>
      <p:grpSp>
        <p:nvGrpSpPr>
          <p:cNvPr id="14" name="组合 13"/>
          <p:cNvGrpSpPr/>
          <p:nvPr/>
        </p:nvGrpSpPr>
        <p:grpSpPr>
          <a:xfrm>
            <a:off x="6617335" y="3690983"/>
            <a:ext cx="669925" cy="669925"/>
            <a:chOff x="6617335" y="3690983"/>
            <a:chExt cx="669925" cy="669925"/>
          </a:xfrm>
        </p:grpSpPr>
        <p:sp>
          <p:nvSpPr>
            <p:cNvPr id="15" name="椭圆 14"/>
            <p:cNvSpPr/>
            <p:nvPr/>
          </p:nvSpPr>
          <p:spPr>
            <a:xfrm>
              <a:off x="6617335" y="3690983"/>
              <a:ext cx="669925" cy="669925"/>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6" name="Freeform 33"/>
            <p:cNvSpPr>
              <a:spLocks noEditPoints="1"/>
            </p:cNvSpPr>
            <p:nvPr/>
          </p:nvSpPr>
          <p:spPr bwMode="auto">
            <a:xfrm>
              <a:off x="6698459" y="3802106"/>
              <a:ext cx="494896" cy="406613"/>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inpin heiti" charset="-122"/>
                <a:ea typeface="inpin heiti" charset="-122"/>
              </a:endParaRPr>
            </a:p>
          </p:txBody>
        </p:sp>
      </p:grpSp>
      <p:grpSp>
        <p:nvGrpSpPr>
          <p:cNvPr id="17" name="组合 16"/>
          <p:cNvGrpSpPr/>
          <p:nvPr/>
        </p:nvGrpSpPr>
        <p:grpSpPr>
          <a:xfrm>
            <a:off x="977900" y="5265148"/>
            <a:ext cx="676910" cy="676910"/>
            <a:chOff x="977900" y="5265148"/>
            <a:chExt cx="676910" cy="676910"/>
          </a:xfrm>
        </p:grpSpPr>
        <p:sp>
          <p:nvSpPr>
            <p:cNvPr id="18" name="椭圆 17"/>
            <p:cNvSpPr/>
            <p:nvPr/>
          </p:nvSpPr>
          <p:spPr>
            <a:xfrm>
              <a:off x="977900" y="5265148"/>
              <a:ext cx="676910" cy="67691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grpSp>
          <p:nvGrpSpPr>
            <p:cNvPr id="19" name="组合 18"/>
            <p:cNvGrpSpPr/>
            <p:nvPr/>
          </p:nvGrpSpPr>
          <p:grpSpPr>
            <a:xfrm>
              <a:off x="1076965" y="5376800"/>
              <a:ext cx="418248" cy="394507"/>
              <a:chOff x="244475" y="2743200"/>
              <a:chExt cx="727075" cy="685800"/>
            </a:xfrm>
            <a:solidFill>
              <a:srgbClr val="578B18"/>
            </a:solidFill>
          </p:grpSpPr>
          <p:sp>
            <p:nvSpPr>
              <p:cNvPr id="2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2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2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grpSp>
      </p:grpSp>
      <p:grpSp>
        <p:nvGrpSpPr>
          <p:cNvPr id="23" name="组合 22"/>
          <p:cNvGrpSpPr/>
          <p:nvPr/>
        </p:nvGrpSpPr>
        <p:grpSpPr>
          <a:xfrm>
            <a:off x="1003300" y="3692253"/>
            <a:ext cx="676910" cy="676910"/>
            <a:chOff x="1003300" y="3692253"/>
            <a:chExt cx="676910" cy="676910"/>
          </a:xfrm>
        </p:grpSpPr>
        <p:sp>
          <p:nvSpPr>
            <p:cNvPr id="24" name="椭圆 23"/>
            <p:cNvSpPr/>
            <p:nvPr/>
          </p:nvSpPr>
          <p:spPr>
            <a:xfrm>
              <a:off x="1003300" y="3692253"/>
              <a:ext cx="676910" cy="67691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grpSp>
          <p:nvGrpSpPr>
            <p:cNvPr id="25" name="组合 24"/>
            <p:cNvGrpSpPr/>
            <p:nvPr/>
          </p:nvGrpSpPr>
          <p:grpSpPr>
            <a:xfrm>
              <a:off x="1161266" y="3790399"/>
              <a:ext cx="361197" cy="430105"/>
              <a:chOff x="10787673" y="2508217"/>
              <a:chExt cx="478426" cy="569698"/>
            </a:xfrm>
            <a:solidFill>
              <a:schemeClr val="bg1">
                <a:lumMod val="95000"/>
              </a:schemeClr>
            </a:solidFill>
          </p:grpSpPr>
          <p:sp>
            <p:nvSpPr>
              <p:cNvPr id="26"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27"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28"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29"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sp>
            <p:nvSpPr>
              <p:cNvPr id="30"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grpSp>
      </p:grpSp>
      <p:sp>
        <p:nvSpPr>
          <p:cNvPr id="31" name="MH_Text_1"/>
          <p:cNvSpPr txBox="1"/>
          <p:nvPr/>
        </p:nvSpPr>
        <p:spPr>
          <a:xfrm>
            <a:off x="1894840" y="2029188"/>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sp>
        <p:nvSpPr>
          <p:cNvPr id="32" name="MH_Text_1"/>
          <p:cNvSpPr txBox="1"/>
          <p:nvPr/>
        </p:nvSpPr>
        <p:spPr>
          <a:xfrm>
            <a:off x="1894840" y="3593193"/>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sp>
        <p:nvSpPr>
          <p:cNvPr id="33" name="MH_Text_1"/>
          <p:cNvSpPr txBox="1"/>
          <p:nvPr/>
        </p:nvSpPr>
        <p:spPr>
          <a:xfrm>
            <a:off x="1894840" y="5172438"/>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sp>
        <p:nvSpPr>
          <p:cNvPr id="34" name="MH_Text_1"/>
          <p:cNvSpPr txBox="1"/>
          <p:nvPr/>
        </p:nvSpPr>
        <p:spPr>
          <a:xfrm>
            <a:off x="7534275" y="1968863"/>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sp>
        <p:nvSpPr>
          <p:cNvPr id="35" name="MH_Text_1"/>
          <p:cNvSpPr txBox="1"/>
          <p:nvPr/>
        </p:nvSpPr>
        <p:spPr>
          <a:xfrm>
            <a:off x="7534275" y="3532868"/>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sp>
        <p:nvSpPr>
          <p:cNvPr id="36" name="MH_Text_1"/>
          <p:cNvSpPr txBox="1"/>
          <p:nvPr/>
        </p:nvSpPr>
        <p:spPr>
          <a:xfrm>
            <a:off x="7534275" y="5112113"/>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en-US" altLang="zh-CN" sz="1400" u="none" strike="noStrike" kern="0" cap="none" spc="0" normalizeH="0" baseline="0" noProof="0" dirty="0">
                <a:ln>
                  <a:noFill/>
                </a:ln>
                <a:solidFill>
                  <a:schemeClr val="tx1">
                    <a:lumMod val="85000"/>
                    <a:lumOff val="15000"/>
                  </a:schemeClr>
                </a:solidFill>
                <a:uLnTx/>
                <a:uFillTx/>
                <a:latin typeface="inpin heiti" charset="-122"/>
                <a:ea typeface="inpin heiti" charset="-122"/>
                <a:cs typeface="inpin heiti" charset="-122"/>
              </a:rPr>
              <a:t>Click here to add content, content to match the title. </a:t>
            </a:r>
            <a:endParaRPr kumimoji="0" lang="zh-CN" altLang="en-US" sz="1400" u="none" strike="noStrike" kern="0" cap="none" spc="0" normalizeH="0" baseline="0" noProof="0" dirty="0">
              <a:ln>
                <a:noFill/>
              </a:ln>
              <a:solidFill>
                <a:schemeClr val="tx1">
                  <a:lumMod val="85000"/>
                  <a:lumOff val="15000"/>
                </a:schemeClr>
              </a:solidFill>
              <a:effectLst/>
              <a:uLnTx/>
              <a:uFillTx/>
              <a:latin typeface="inpin heiti" charset="-122"/>
              <a:ea typeface="inpin heiti" charset="-122"/>
              <a:cs typeface="inpin heiti" charset="-122"/>
              <a:sym typeface="+mn-ea"/>
            </a:endParaRPr>
          </a:p>
        </p:txBody>
      </p:sp>
      <p:grpSp>
        <p:nvGrpSpPr>
          <p:cNvPr id="37" name="组合 36"/>
          <p:cNvGrpSpPr/>
          <p:nvPr/>
        </p:nvGrpSpPr>
        <p:grpSpPr>
          <a:xfrm>
            <a:off x="1003300" y="2099038"/>
            <a:ext cx="676910" cy="676910"/>
            <a:chOff x="1003300" y="2099038"/>
            <a:chExt cx="676910" cy="676910"/>
          </a:xfrm>
        </p:grpSpPr>
        <p:sp>
          <p:nvSpPr>
            <p:cNvPr id="38" name="椭圆 37"/>
            <p:cNvSpPr/>
            <p:nvPr/>
          </p:nvSpPr>
          <p:spPr>
            <a:xfrm>
              <a:off x="1003300" y="2099038"/>
              <a:ext cx="676910" cy="67691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39" name="Freeform 5"/>
            <p:cNvSpPr>
              <a:spLocks noEditPoints="1"/>
            </p:cNvSpPr>
            <p:nvPr/>
          </p:nvSpPr>
          <p:spPr bwMode="auto">
            <a:xfrm>
              <a:off x="1092001" y="2272613"/>
              <a:ext cx="495194" cy="310195"/>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inpin heiti" charset="-122"/>
                <a:ea typeface="inpin heiti" charset="-122"/>
              </a:endParaRPr>
            </a:p>
          </p:txBody>
        </p:sp>
      </p:grpSp>
    </p:spTree>
    <p:extLst>
      <p:ext uri="{BB962C8B-B14F-4D97-AF65-F5344CB8AC3E}">
        <p14:creationId xmlns:p14="http://schemas.microsoft.com/office/powerpoint/2010/main" val="3039681603"/>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2" presetClass="entr" presetSubtype="12" fill="hold" nodeType="afterEffect" p14:presetBounceEnd="40000">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14:bounceEnd="40000">
                                          <p:cBhvr additive="base">
                                            <p:cTn id="22" dur="10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23" dur="10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14:presetBounceEnd="40000">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14:bounceEnd="40000">
                                          <p:cBhvr additive="base">
                                            <p:cTn id="26" dur="10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27" dur="10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40000">
                                      <p:stCondLst>
                                        <p:cond delay="250"/>
                                      </p:stCondLst>
                                      <p:childTnLst>
                                        <p:set>
                                          <p:cBhvr>
                                            <p:cTn id="29" dur="1" fill="hold">
                                              <p:stCondLst>
                                                <p:cond delay="0"/>
                                              </p:stCondLst>
                                            </p:cTn>
                                            <p:tgtEl>
                                              <p:spTgt spid="23"/>
                                            </p:tgtEl>
                                            <p:attrNameLst>
                                              <p:attrName>style.visibility</p:attrName>
                                            </p:attrNameLst>
                                          </p:cBhvr>
                                          <p:to>
                                            <p:strVal val="visible"/>
                                          </p:to>
                                        </p:set>
                                        <p:anim calcmode="lin" valueType="num" p14:bounceEnd="40000">
                                          <p:cBhvr additive="base">
                                            <p:cTn id="30" dur="10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1" dur="10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14:presetBounceEnd="40000">
                                      <p:stCondLst>
                                        <p:cond delay="250"/>
                                      </p:stCondLst>
                                      <p:childTnLst>
                                        <p:set>
                                          <p:cBhvr>
                                            <p:cTn id="33" dur="1" fill="hold">
                                              <p:stCondLst>
                                                <p:cond delay="0"/>
                                              </p:stCondLst>
                                            </p:cTn>
                                            <p:tgtEl>
                                              <p:spTgt spid="14"/>
                                            </p:tgtEl>
                                            <p:attrNameLst>
                                              <p:attrName>style.visibility</p:attrName>
                                            </p:attrNameLst>
                                          </p:cBhvr>
                                          <p:to>
                                            <p:strVal val="visible"/>
                                          </p:to>
                                        </p:set>
                                        <p:anim calcmode="lin" valueType="num" p14:bounceEnd="40000">
                                          <p:cBhvr additive="base">
                                            <p:cTn id="34" dur="1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14:presetBounceEnd="40000">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14:bounceEnd="40000">
                                          <p:cBhvr additive="base">
                                            <p:cTn id="38" dur="10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39" dur="10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40000">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14:bounceEnd="40000">
                                          <p:cBhvr additive="base">
                                            <p:cTn id="42"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43" dur="10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4050"/>
                                </p:stCondLst>
                                <p:childTnLst>
                                  <p:par>
                                    <p:cTn id="45" presetID="12" presetClass="entr" presetSubtype="4"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up)">
                                          <p:cBhvr>
                                            <p:cTn id="48" dur="500"/>
                                            <p:tgtEl>
                                              <p:spTgt spid="3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up)">
                                          <p:cBhvr>
                                            <p:cTn id="52" dur="500"/>
                                            <p:tgtEl>
                                              <p:spTgt spid="34"/>
                                            </p:tgtEl>
                                          </p:cBhvr>
                                        </p:animEffect>
                                      </p:childTnLst>
                                    </p:cTn>
                                  </p:par>
                                  <p:par>
                                    <p:cTn id="53" presetID="12" presetClass="entr" presetSubtype="4" fill="hold" grpId="0" nodeType="withEffect">
                                      <p:stCondLst>
                                        <p:cond delay="25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p:tgtEl>
                                              <p:spTgt spid="32"/>
                                            </p:tgtEl>
                                            <p:attrNameLst>
                                              <p:attrName>ppt_y</p:attrName>
                                            </p:attrNameLst>
                                          </p:cBhvr>
                                          <p:tavLst>
                                            <p:tav tm="0">
                                              <p:val>
                                                <p:strVal val="#ppt_y+#ppt_h*1.125000"/>
                                              </p:val>
                                            </p:tav>
                                            <p:tav tm="100000">
                                              <p:val>
                                                <p:strVal val="#ppt_y"/>
                                              </p:val>
                                            </p:tav>
                                          </p:tavLst>
                                        </p:anim>
                                        <p:animEffect transition="in" filter="wipe(up)">
                                          <p:cBhvr>
                                            <p:cTn id="56" dur="500"/>
                                            <p:tgtEl>
                                              <p:spTgt spid="32"/>
                                            </p:tgtEl>
                                          </p:cBhvr>
                                        </p:animEffect>
                                      </p:childTnLst>
                                    </p:cTn>
                                  </p:par>
                                  <p:par>
                                    <p:cTn id="57" presetID="12" presetClass="entr" presetSubtype="4" fill="hold" grpId="0" nodeType="withEffect">
                                      <p:stCondLst>
                                        <p:cond delay="25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ppt_y</p:attrName>
                                            </p:attrNameLst>
                                          </p:cBhvr>
                                          <p:tavLst>
                                            <p:tav tm="0">
                                              <p:val>
                                                <p:strVal val="#ppt_y+#ppt_h*1.125000"/>
                                              </p:val>
                                            </p:tav>
                                            <p:tav tm="100000">
                                              <p:val>
                                                <p:strVal val="#ppt_y"/>
                                              </p:val>
                                            </p:tav>
                                          </p:tavLst>
                                        </p:anim>
                                        <p:animEffect transition="in" filter="wipe(up)">
                                          <p:cBhvr>
                                            <p:cTn id="60" dur="500"/>
                                            <p:tgtEl>
                                              <p:spTgt spid="35"/>
                                            </p:tgtEl>
                                          </p:cBhvr>
                                        </p:animEffect>
                                      </p:childTnLst>
                                    </p:cTn>
                                  </p:par>
                                  <p:par>
                                    <p:cTn id="61" presetID="12" presetClass="entr" presetSubtype="4" fill="hold" grpId="0" nodeType="withEffect">
                                      <p:stCondLst>
                                        <p:cond delay="50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p:tgtEl>
                                              <p:spTgt spid="33"/>
                                            </p:tgtEl>
                                            <p:attrNameLst>
                                              <p:attrName>ppt_y</p:attrName>
                                            </p:attrNameLst>
                                          </p:cBhvr>
                                          <p:tavLst>
                                            <p:tav tm="0">
                                              <p:val>
                                                <p:strVal val="#ppt_y+#ppt_h*1.125000"/>
                                              </p:val>
                                            </p:tav>
                                            <p:tav tm="100000">
                                              <p:val>
                                                <p:strVal val="#ppt_y"/>
                                              </p:val>
                                            </p:tav>
                                          </p:tavLst>
                                        </p:anim>
                                        <p:animEffect transition="in" filter="wipe(up)">
                                          <p:cBhvr>
                                            <p:cTn id="64" dur="500"/>
                                            <p:tgtEl>
                                              <p:spTgt spid="33"/>
                                            </p:tgtEl>
                                          </p:cBhvr>
                                        </p:animEffect>
                                      </p:childTnLst>
                                    </p:cTn>
                                  </p:par>
                                  <p:par>
                                    <p:cTn id="65" presetID="12" presetClass="entr" presetSubtype="4" fill="hold" grpId="0" nodeType="withEffect">
                                      <p:stCondLst>
                                        <p:cond delay="50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ppt_y</p:attrName>
                                            </p:attrNameLst>
                                          </p:cBhvr>
                                          <p:tavLst>
                                            <p:tav tm="0">
                                              <p:val>
                                                <p:strVal val="#ppt_y+#ppt_h*1.125000"/>
                                              </p:val>
                                            </p:tav>
                                            <p:tav tm="100000">
                                              <p:val>
                                                <p:strVal val="#ppt_y"/>
                                              </p:val>
                                            </p:tav>
                                          </p:tavLst>
                                        </p:anim>
                                        <p:animEffect transition="in" filter="wipe(up)">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1" grpId="0"/>
          <p:bldP spid="32" grpId="0"/>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2" presetClass="entr" presetSubtype="12"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1000" fill="hold"/>
                                            <p:tgtEl>
                                              <p:spTgt spid="37"/>
                                            </p:tgtEl>
                                            <p:attrNameLst>
                                              <p:attrName>ppt_x</p:attrName>
                                            </p:attrNameLst>
                                          </p:cBhvr>
                                          <p:tavLst>
                                            <p:tav tm="0">
                                              <p:val>
                                                <p:strVal val="0-#ppt_w/2"/>
                                              </p:val>
                                            </p:tav>
                                            <p:tav tm="100000">
                                              <p:val>
                                                <p:strVal val="#ppt_x"/>
                                              </p:val>
                                            </p:tav>
                                          </p:tavLst>
                                        </p:anim>
                                        <p:anim calcmode="lin" valueType="num">
                                          <p:cBhvr additive="base">
                                            <p:cTn id="23" dur="10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1+#ppt_w/2"/>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0-#ppt_w/2"/>
                                              </p:val>
                                            </p:tav>
                                            <p:tav tm="100000">
                                              <p:val>
                                                <p:strVal val="#ppt_x"/>
                                              </p:val>
                                            </p:tav>
                                          </p:tavLst>
                                        </p:anim>
                                        <p:anim calcmode="lin" valueType="num">
                                          <p:cBhvr additive="base">
                                            <p:cTn id="31" dur="10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25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1+#ppt_w/2"/>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fill="hold"/>
                                            <p:tgtEl>
                                              <p:spTgt spid="17"/>
                                            </p:tgtEl>
                                            <p:attrNameLst>
                                              <p:attrName>ppt_x</p:attrName>
                                            </p:attrNameLst>
                                          </p:cBhvr>
                                          <p:tavLst>
                                            <p:tav tm="0">
                                              <p:val>
                                                <p:strVal val="0-#ppt_w/2"/>
                                              </p:val>
                                            </p:tav>
                                            <p:tav tm="100000">
                                              <p:val>
                                                <p:strVal val="#ppt_x"/>
                                              </p:val>
                                            </p:tav>
                                          </p:tavLst>
                                        </p:anim>
                                        <p:anim calcmode="lin" valueType="num">
                                          <p:cBhvr additive="base">
                                            <p:cTn id="39" dur="10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1000" fill="hold"/>
                                            <p:tgtEl>
                                              <p:spTgt spid="5"/>
                                            </p:tgtEl>
                                            <p:attrNameLst>
                                              <p:attrName>ppt_x</p:attrName>
                                            </p:attrNameLst>
                                          </p:cBhvr>
                                          <p:tavLst>
                                            <p:tav tm="0">
                                              <p:val>
                                                <p:strVal val="1+#ppt_w/2"/>
                                              </p:val>
                                            </p:tav>
                                            <p:tav tm="100000">
                                              <p:val>
                                                <p:strVal val="#ppt_x"/>
                                              </p:val>
                                            </p:tav>
                                          </p:tavLst>
                                        </p:anim>
                                        <p:anim calcmode="lin" valueType="num">
                                          <p:cBhvr additive="base">
                                            <p:cTn id="43" dur="10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4050"/>
                                </p:stCondLst>
                                <p:childTnLst>
                                  <p:par>
                                    <p:cTn id="45" presetID="12" presetClass="entr" presetSubtype="4"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up)">
                                          <p:cBhvr>
                                            <p:cTn id="48" dur="500"/>
                                            <p:tgtEl>
                                              <p:spTgt spid="3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up)">
                                          <p:cBhvr>
                                            <p:cTn id="52" dur="500"/>
                                            <p:tgtEl>
                                              <p:spTgt spid="34"/>
                                            </p:tgtEl>
                                          </p:cBhvr>
                                        </p:animEffect>
                                      </p:childTnLst>
                                    </p:cTn>
                                  </p:par>
                                  <p:par>
                                    <p:cTn id="53" presetID="12" presetClass="entr" presetSubtype="4" fill="hold" grpId="0" nodeType="withEffect">
                                      <p:stCondLst>
                                        <p:cond delay="25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p:tgtEl>
                                              <p:spTgt spid="32"/>
                                            </p:tgtEl>
                                            <p:attrNameLst>
                                              <p:attrName>ppt_y</p:attrName>
                                            </p:attrNameLst>
                                          </p:cBhvr>
                                          <p:tavLst>
                                            <p:tav tm="0">
                                              <p:val>
                                                <p:strVal val="#ppt_y+#ppt_h*1.125000"/>
                                              </p:val>
                                            </p:tav>
                                            <p:tav tm="100000">
                                              <p:val>
                                                <p:strVal val="#ppt_y"/>
                                              </p:val>
                                            </p:tav>
                                          </p:tavLst>
                                        </p:anim>
                                        <p:animEffect transition="in" filter="wipe(up)">
                                          <p:cBhvr>
                                            <p:cTn id="56" dur="500"/>
                                            <p:tgtEl>
                                              <p:spTgt spid="32"/>
                                            </p:tgtEl>
                                          </p:cBhvr>
                                        </p:animEffect>
                                      </p:childTnLst>
                                    </p:cTn>
                                  </p:par>
                                  <p:par>
                                    <p:cTn id="57" presetID="12" presetClass="entr" presetSubtype="4" fill="hold" grpId="0" nodeType="withEffect">
                                      <p:stCondLst>
                                        <p:cond delay="25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ppt_y</p:attrName>
                                            </p:attrNameLst>
                                          </p:cBhvr>
                                          <p:tavLst>
                                            <p:tav tm="0">
                                              <p:val>
                                                <p:strVal val="#ppt_y+#ppt_h*1.125000"/>
                                              </p:val>
                                            </p:tav>
                                            <p:tav tm="100000">
                                              <p:val>
                                                <p:strVal val="#ppt_y"/>
                                              </p:val>
                                            </p:tav>
                                          </p:tavLst>
                                        </p:anim>
                                        <p:animEffect transition="in" filter="wipe(up)">
                                          <p:cBhvr>
                                            <p:cTn id="60" dur="500"/>
                                            <p:tgtEl>
                                              <p:spTgt spid="35"/>
                                            </p:tgtEl>
                                          </p:cBhvr>
                                        </p:animEffect>
                                      </p:childTnLst>
                                    </p:cTn>
                                  </p:par>
                                  <p:par>
                                    <p:cTn id="61" presetID="12" presetClass="entr" presetSubtype="4" fill="hold" grpId="0" nodeType="withEffect">
                                      <p:stCondLst>
                                        <p:cond delay="50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p:tgtEl>
                                              <p:spTgt spid="33"/>
                                            </p:tgtEl>
                                            <p:attrNameLst>
                                              <p:attrName>ppt_y</p:attrName>
                                            </p:attrNameLst>
                                          </p:cBhvr>
                                          <p:tavLst>
                                            <p:tav tm="0">
                                              <p:val>
                                                <p:strVal val="#ppt_y+#ppt_h*1.125000"/>
                                              </p:val>
                                            </p:tav>
                                            <p:tav tm="100000">
                                              <p:val>
                                                <p:strVal val="#ppt_y"/>
                                              </p:val>
                                            </p:tav>
                                          </p:tavLst>
                                        </p:anim>
                                        <p:animEffect transition="in" filter="wipe(up)">
                                          <p:cBhvr>
                                            <p:cTn id="64" dur="500"/>
                                            <p:tgtEl>
                                              <p:spTgt spid="33"/>
                                            </p:tgtEl>
                                          </p:cBhvr>
                                        </p:animEffect>
                                      </p:childTnLst>
                                    </p:cTn>
                                  </p:par>
                                  <p:par>
                                    <p:cTn id="65" presetID="12" presetClass="entr" presetSubtype="4" fill="hold" grpId="0" nodeType="withEffect">
                                      <p:stCondLst>
                                        <p:cond delay="50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ppt_y</p:attrName>
                                            </p:attrNameLst>
                                          </p:cBhvr>
                                          <p:tavLst>
                                            <p:tav tm="0">
                                              <p:val>
                                                <p:strVal val="#ppt_y+#ppt_h*1.125000"/>
                                              </p:val>
                                            </p:tav>
                                            <p:tav tm="100000">
                                              <p:val>
                                                <p:strVal val="#ppt_y"/>
                                              </p:val>
                                            </p:tav>
                                          </p:tavLst>
                                        </p:anim>
                                        <p:animEffect transition="in" filter="wipe(up)">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1" grpId="0"/>
          <p:bldP spid="32" grpId="0"/>
          <p:bldP spid="33" grpId="0"/>
          <p:bldP spid="34" grpId="0"/>
          <p:bldP spid="35"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 y="-1169"/>
            <a:ext cx="6101665" cy="5050689"/>
          </a:xfrm>
          <a:prstGeom prst="rect">
            <a:avLst/>
          </a:prstGeom>
        </p:spPr>
      </p:pic>
      <p:sp>
        <p:nvSpPr>
          <p:cNvPr id="6" name="MH_Others_2"/>
          <p:cNvSpPr txBox="1"/>
          <p:nvPr>
            <p:custDataLst>
              <p:tags r:id="rId1"/>
            </p:custDataLst>
          </p:nvPr>
        </p:nvSpPr>
        <p:spPr>
          <a:xfrm>
            <a:off x="1826809" y="5292811"/>
            <a:ext cx="4435445" cy="830997"/>
          </a:xfrm>
          <a:prstGeom prst="rect">
            <a:avLst/>
          </a:prstGeom>
          <a:noFill/>
        </p:spPr>
        <p:txBody>
          <a:bodyPr wrap="square" lIns="0" tIns="0" rIns="0" bIns="0" anchor="t" anchorCtr="0">
            <a:spAutoFit/>
          </a:bodyPr>
          <a:lstStyle/>
          <a:p>
            <a:pPr>
              <a:defRPr/>
            </a:pPr>
            <a:r>
              <a:rPr lang="en-US" altLang="zh-CN" sz="5400" spc="300" dirty="0">
                <a:solidFill>
                  <a:srgbClr val="B02434"/>
                </a:solidFill>
                <a:latin typeface="inpin heiti" charset="-122"/>
                <a:ea typeface="inpin heiti" charset="-122"/>
                <a:sym typeface="Arial" panose="020B0604020202020204" pitchFamily="34" charset="0"/>
              </a:rPr>
              <a:t>CONTENTS</a:t>
            </a:r>
            <a:endParaRPr lang="zh-CN" altLang="en-US" sz="5400" spc="300" dirty="0">
              <a:solidFill>
                <a:srgbClr val="B02434"/>
              </a:solidFill>
              <a:latin typeface="inpin heiti" charset="-122"/>
              <a:ea typeface="inpin heiti" charset="-122"/>
              <a:sym typeface="Arial" panose="020B0604020202020204" pitchFamily="34" charset="0"/>
            </a:endParaRPr>
          </a:p>
        </p:txBody>
      </p:sp>
      <p:grpSp>
        <p:nvGrpSpPr>
          <p:cNvPr id="7" name="组合 6"/>
          <p:cNvGrpSpPr/>
          <p:nvPr/>
        </p:nvGrpSpPr>
        <p:grpSpPr>
          <a:xfrm>
            <a:off x="6762409" y="1181339"/>
            <a:ext cx="5185751" cy="760588"/>
            <a:chOff x="5401703" y="751541"/>
            <a:chExt cx="5185751" cy="760588"/>
          </a:xfrm>
        </p:grpSpPr>
        <p:grpSp>
          <p:nvGrpSpPr>
            <p:cNvPr id="8" name="4"/>
            <p:cNvGrpSpPr/>
            <p:nvPr/>
          </p:nvGrpSpPr>
          <p:grpSpPr>
            <a:xfrm>
              <a:off x="6401692" y="751541"/>
              <a:ext cx="4185762" cy="760588"/>
              <a:chOff x="6988950" y="633706"/>
              <a:chExt cx="4185762" cy="760588"/>
            </a:xfrm>
          </p:grpSpPr>
          <p:sp>
            <p:nvSpPr>
              <p:cNvPr id="11" name="文本框 10"/>
              <p:cNvSpPr txBox="1"/>
              <p:nvPr/>
            </p:nvSpPr>
            <p:spPr>
              <a:xfrm>
                <a:off x="6988950" y="633706"/>
                <a:ext cx="2515753" cy="499624"/>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en-US" altLang="zh-CN" sz="2000" b="1" spc="300" dirty="0">
                    <a:solidFill>
                      <a:srgbClr val="B02434"/>
                    </a:solidFill>
                    <a:latin typeface="inpin heiti" charset="-122"/>
                    <a:ea typeface="inpin heiti" charset="-122"/>
                  </a:rPr>
                  <a:t>Add Title Text</a:t>
                </a:r>
                <a:endParaRPr lang="zh-CN" altLang="en-US" sz="2000" b="1" spc="300" dirty="0">
                  <a:solidFill>
                    <a:srgbClr val="B02434"/>
                  </a:solidFill>
                  <a:latin typeface="inpin heiti" charset="-122"/>
                  <a:ea typeface="inpin heiti" charset="-122"/>
                </a:endParaRPr>
              </a:p>
            </p:txBody>
          </p:sp>
          <p:sp>
            <p:nvSpPr>
              <p:cNvPr id="12" name="矩形 11"/>
              <p:cNvSpPr/>
              <p:nvPr/>
            </p:nvSpPr>
            <p:spPr>
              <a:xfrm flipH="1">
                <a:off x="7023944" y="1085299"/>
                <a:ext cx="4150768" cy="308995"/>
              </a:xfrm>
              <a:prstGeom prst="rect">
                <a:avLst/>
              </a:prstGeom>
            </p:spPr>
            <p:txBody>
              <a:bodyPr wrap="square">
                <a:spAutoFit/>
              </a:bodyPr>
              <a:lstStyle/>
              <a:p>
                <a:pPr defTabSz="1219170">
                  <a:lnSpc>
                    <a:spcPct val="130000"/>
                  </a:lnSpc>
                  <a:defRPr/>
                </a:pPr>
                <a:r>
                  <a:rPr lang="en-US" altLang="zh-CN" sz="1200" kern="0" dirty="0">
                    <a:solidFill>
                      <a:schemeClr val="tx1">
                        <a:lumMod val="85000"/>
                        <a:lumOff val="15000"/>
                      </a:schemeClr>
                    </a:solidFill>
                    <a:latin typeface="inpin heiti" charset="-122"/>
                    <a:ea typeface="inpin heiti" charset="-122"/>
                  </a:rPr>
                  <a:t>Click here to add content, content to match the title. </a:t>
                </a:r>
                <a:endParaRPr lang="zh-CN" altLang="en-US" sz="1200" kern="0" dirty="0">
                  <a:solidFill>
                    <a:schemeClr val="tx1">
                      <a:lumMod val="85000"/>
                      <a:lumOff val="15000"/>
                    </a:schemeClr>
                  </a:solidFill>
                  <a:latin typeface="inpin heiti" charset="-122"/>
                  <a:ea typeface="inpin heiti" charset="-122"/>
                </a:endParaRPr>
              </a:p>
            </p:txBody>
          </p:sp>
        </p:grpSp>
        <p:sp>
          <p:nvSpPr>
            <p:cNvPr id="9" name="矩形: 圆角 1"/>
            <p:cNvSpPr/>
            <p:nvPr/>
          </p:nvSpPr>
          <p:spPr>
            <a:xfrm>
              <a:off x="5401703" y="947331"/>
              <a:ext cx="870857" cy="493486"/>
            </a:xfrm>
            <a:prstGeom prst="roundRect">
              <a:avLst/>
            </a:pr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ctr" anchorCtr="0" compatLnSpc="1">
              <a:prstTxWarp prst="textNoShape">
                <a:avLst/>
              </a:prstTxWarp>
            </a:bodyPr>
            <a:lstStyle/>
            <a:p>
              <a:pPr algn="ctr"/>
              <a:endParaRPr lang="zh-CN" altLang="en-US" sz="1333" dirty="0">
                <a:solidFill>
                  <a:schemeClr val="bg1"/>
                </a:solidFill>
                <a:latin typeface="inpin heiti" charset="-122"/>
                <a:ea typeface="inpin heiti" charset="-122"/>
              </a:endParaRPr>
            </a:p>
          </p:txBody>
        </p:sp>
        <p:sp>
          <p:nvSpPr>
            <p:cNvPr id="10" name="文本框 9"/>
            <p:cNvSpPr txBox="1"/>
            <p:nvPr/>
          </p:nvSpPr>
          <p:spPr>
            <a:xfrm>
              <a:off x="5578029" y="961610"/>
              <a:ext cx="455574" cy="461665"/>
            </a:xfrm>
            <a:prstGeom prst="rect">
              <a:avLst/>
            </a:prstGeom>
            <a:noFill/>
          </p:spPr>
          <p:txBody>
            <a:bodyPr wrap="none" rtlCol="0">
              <a:spAutoFit/>
            </a:bodyPr>
            <a:lstStyle/>
            <a:p>
              <a:r>
                <a:rPr lang="en-US" altLang="zh-CN" sz="2400" dirty="0">
                  <a:solidFill>
                    <a:schemeClr val="lt1"/>
                  </a:solidFill>
                  <a:latin typeface="inpin heiti" charset="-122"/>
                  <a:ea typeface="inpin heiti" charset="-122"/>
                </a:rPr>
                <a:t>01</a:t>
              </a:r>
              <a:endParaRPr lang="zh-CN" altLang="en-US" sz="2400" dirty="0">
                <a:solidFill>
                  <a:schemeClr val="lt1"/>
                </a:solidFill>
                <a:latin typeface="inpin heiti" charset="-122"/>
                <a:ea typeface="inpin heiti" charset="-122"/>
              </a:endParaRPr>
            </a:p>
          </p:txBody>
        </p:sp>
      </p:grpSp>
      <p:grpSp>
        <p:nvGrpSpPr>
          <p:cNvPr id="13" name="组合 12"/>
          <p:cNvGrpSpPr/>
          <p:nvPr/>
        </p:nvGrpSpPr>
        <p:grpSpPr>
          <a:xfrm>
            <a:off x="6762409" y="2073966"/>
            <a:ext cx="5185751" cy="760588"/>
            <a:chOff x="5401703" y="751541"/>
            <a:chExt cx="5185751" cy="760588"/>
          </a:xfrm>
        </p:grpSpPr>
        <p:grpSp>
          <p:nvGrpSpPr>
            <p:cNvPr id="14" name="4"/>
            <p:cNvGrpSpPr/>
            <p:nvPr/>
          </p:nvGrpSpPr>
          <p:grpSpPr>
            <a:xfrm>
              <a:off x="6401692" y="751541"/>
              <a:ext cx="4185762" cy="760588"/>
              <a:chOff x="6988950" y="633706"/>
              <a:chExt cx="4185762" cy="760588"/>
            </a:xfrm>
          </p:grpSpPr>
          <p:sp>
            <p:nvSpPr>
              <p:cNvPr id="17" name="文本框 16"/>
              <p:cNvSpPr txBox="1"/>
              <p:nvPr/>
            </p:nvSpPr>
            <p:spPr>
              <a:xfrm>
                <a:off x="6988950" y="633706"/>
                <a:ext cx="2515753" cy="499624"/>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en-US" altLang="zh-CN" sz="2000" b="1" spc="300" dirty="0">
                    <a:solidFill>
                      <a:srgbClr val="B02434"/>
                    </a:solidFill>
                    <a:latin typeface="inpin heiti" charset="-122"/>
                    <a:ea typeface="inpin heiti" charset="-122"/>
                  </a:rPr>
                  <a:t>Add Title Text</a:t>
                </a:r>
                <a:endParaRPr lang="zh-CN" altLang="en-US" sz="2000" b="1" spc="300" dirty="0">
                  <a:solidFill>
                    <a:srgbClr val="B02434"/>
                  </a:solidFill>
                  <a:latin typeface="inpin heiti" charset="-122"/>
                  <a:ea typeface="inpin heiti" charset="-122"/>
                </a:endParaRPr>
              </a:p>
            </p:txBody>
          </p:sp>
          <p:sp>
            <p:nvSpPr>
              <p:cNvPr id="18" name="矩形 17"/>
              <p:cNvSpPr/>
              <p:nvPr/>
            </p:nvSpPr>
            <p:spPr>
              <a:xfrm flipH="1">
                <a:off x="7023944" y="1085299"/>
                <a:ext cx="4150768" cy="308995"/>
              </a:xfrm>
              <a:prstGeom prst="rect">
                <a:avLst/>
              </a:prstGeom>
            </p:spPr>
            <p:txBody>
              <a:bodyPr wrap="square">
                <a:spAutoFit/>
              </a:bodyPr>
              <a:lstStyle/>
              <a:p>
                <a:pPr defTabSz="1219170">
                  <a:lnSpc>
                    <a:spcPct val="130000"/>
                  </a:lnSpc>
                  <a:defRPr/>
                </a:pPr>
                <a:r>
                  <a:rPr lang="en-US" altLang="zh-CN" sz="1200" kern="0" dirty="0">
                    <a:solidFill>
                      <a:schemeClr val="tx1">
                        <a:lumMod val="85000"/>
                        <a:lumOff val="15000"/>
                      </a:schemeClr>
                    </a:solidFill>
                    <a:latin typeface="inpin heiti" charset="-122"/>
                    <a:ea typeface="inpin heiti" charset="-122"/>
                  </a:rPr>
                  <a:t>Click here to add content, content to match the title. </a:t>
                </a:r>
                <a:endParaRPr lang="zh-CN" altLang="en-US" sz="1200" kern="0" dirty="0">
                  <a:solidFill>
                    <a:schemeClr val="tx1">
                      <a:lumMod val="85000"/>
                      <a:lumOff val="15000"/>
                    </a:schemeClr>
                  </a:solidFill>
                  <a:latin typeface="inpin heiti" charset="-122"/>
                  <a:ea typeface="inpin heiti" charset="-122"/>
                </a:endParaRPr>
              </a:p>
            </p:txBody>
          </p:sp>
        </p:grpSp>
        <p:sp>
          <p:nvSpPr>
            <p:cNvPr id="15" name="矩形: 圆角 1"/>
            <p:cNvSpPr/>
            <p:nvPr/>
          </p:nvSpPr>
          <p:spPr>
            <a:xfrm>
              <a:off x="5401703" y="947331"/>
              <a:ext cx="870857" cy="493486"/>
            </a:xfrm>
            <a:prstGeom prst="roundRect">
              <a:avLst/>
            </a:pr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ctr" anchorCtr="0" compatLnSpc="1">
              <a:prstTxWarp prst="textNoShape">
                <a:avLst/>
              </a:prstTxWarp>
            </a:bodyPr>
            <a:lstStyle/>
            <a:p>
              <a:pPr algn="ctr"/>
              <a:endParaRPr lang="zh-CN" altLang="en-US" sz="1333" dirty="0">
                <a:solidFill>
                  <a:schemeClr val="bg1"/>
                </a:solidFill>
                <a:latin typeface="inpin heiti" charset="-122"/>
                <a:ea typeface="inpin heiti" charset="-122"/>
              </a:endParaRPr>
            </a:p>
          </p:txBody>
        </p:sp>
        <p:sp>
          <p:nvSpPr>
            <p:cNvPr id="16" name="文本框 15"/>
            <p:cNvSpPr txBox="1"/>
            <p:nvPr/>
          </p:nvSpPr>
          <p:spPr>
            <a:xfrm>
              <a:off x="5578029" y="961610"/>
              <a:ext cx="524503" cy="461665"/>
            </a:xfrm>
            <a:prstGeom prst="rect">
              <a:avLst/>
            </a:prstGeom>
            <a:noFill/>
          </p:spPr>
          <p:txBody>
            <a:bodyPr wrap="none" rtlCol="0">
              <a:spAutoFit/>
            </a:bodyPr>
            <a:lstStyle/>
            <a:p>
              <a:r>
                <a:rPr lang="en-US" altLang="zh-CN" sz="2400" dirty="0">
                  <a:solidFill>
                    <a:schemeClr val="lt1"/>
                  </a:solidFill>
                  <a:latin typeface="inpin heiti" charset="-122"/>
                  <a:ea typeface="inpin heiti" charset="-122"/>
                </a:rPr>
                <a:t>02</a:t>
              </a:r>
              <a:endParaRPr lang="zh-CN" altLang="en-US" sz="2400" dirty="0">
                <a:solidFill>
                  <a:schemeClr val="lt1"/>
                </a:solidFill>
                <a:latin typeface="inpin heiti" charset="-122"/>
                <a:ea typeface="inpin heiti" charset="-122"/>
              </a:endParaRPr>
            </a:p>
          </p:txBody>
        </p:sp>
      </p:grpSp>
      <p:grpSp>
        <p:nvGrpSpPr>
          <p:cNvPr id="19" name="组合 18"/>
          <p:cNvGrpSpPr/>
          <p:nvPr/>
        </p:nvGrpSpPr>
        <p:grpSpPr>
          <a:xfrm>
            <a:off x="6762409" y="2966593"/>
            <a:ext cx="5185751" cy="760588"/>
            <a:chOff x="5401703" y="751541"/>
            <a:chExt cx="5185751" cy="760588"/>
          </a:xfrm>
        </p:grpSpPr>
        <p:grpSp>
          <p:nvGrpSpPr>
            <p:cNvPr id="20" name="4"/>
            <p:cNvGrpSpPr/>
            <p:nvPr/>
          </p:nvGrpSpPr>
          <p:grpSpPr>
            <a:xfrm>
              <a:off x="6401692" y="751541"/>
              <a:ext cx="4185762" cy="760588"/>
              <a:chOff x="6988950" y="633706"/>
              <a:chExt cx="4185762" cy="760588"/>
            </a:xfrm>
          </p:grpSpPr>
          <p:sp>
            <p:nvSpPr>
              <p:cNvPr id="23" name="文本框 22"/>
              <p:cNvSpPr txBox="1"/>
              <p:nvPr/>
            </p:nvSpPr>
            <p:spPr>
              <a:xfrm>
                <a:off x="6988950" y="633706"/>
                <a:ext cx="2515753" cy="499624"/>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en-US" altLang="zh-CN" sz="2000" b="1" spc="300" dirty="0">
                    <a:solidFill>
                      <a:srgbClr val="B02434"/>
                    </a:solidFill>
                    <a:latin typeface="inpin heiti" charset="-122"/>
                    <a:ea typeface="inpin heiti" charset="-122"/>
                  </a:rPr>
                  <a:t>Add Title Text</a:t>
                </a:r>
                <a:endParaRPr lang="zh-CN" altLang="en-US" sz="2000" b="1" spc="300" dirty="0">
                  <a:solidFill>
                    <a:srgbClr val="B02434"/>
                  </a:solidFill>
                  <a:latin typeface="inpin heiti" charset="-122"/>
                  <a:ea typeface="inpin heiti" charset="-122"/>
                </a:endParaRPr>
              </a:p>
            </p:txBody>
          </p:sp>
          <p:sp>
            <p:nvSpPr>
              <p:cNvPr id="24" name="矩形 23"/>
              <p:cNvSpPr/>
              <p:nvPr/>
            </p:nvSpPr>
            <p:spPr>
              <a:xfrm flipH="1">
                <a:off x="7023944" y="1085299"/>
                <a:ext cx="4150768" cy="308995"/>
              </a:xfrm>
              <a:prstGeom prst="rect">
                <a:avLst/>
              </a:prstGeom>
            </p:spPr>
            <p:txBody>
              <a:bodyPr wrap="square">
                <a:spAutoFit/>
              </a:bodyPr>
              <a:lstStyle/>
              <a:p>
                <a:pPr defTabSz="1219170">
                  <a:lnSpc>
                    <a:spcPct val="130000"/>
                  </a:lnSpc>
                  <a:defRPr/>
                </a:pPr>
                <a:r>
                  <a:rPr lang="en-US" altLang="zh-CN" sz="1200" kern="0" dirty="0">
                    <a:solidFill>
                      <a:schemeClr val="tx1">
                        <a:lumMod val="85000"/>
                        <a:lumOff val="15000"/>
                      </a:schemeClr>
                    </a:solidFill>
                    <a:latin typeface="inpin heiti" charset="-122"/>
                    <a:ea typeface="inpin heiti" charset="-122"/>
                  </a:rPr>
                  <a:t>Click here to add content, content to match the title. </a:t>
                </a:r>
                <a:endParaRPr lang="zh-CN" altLang="en-US" sz="1200" kern="0" dirty="0">
                  <a:solidFill>
                    <a:schemeClr val="tx1">
                      <a:lumMod val="85000"/>
                      <a:lumOff val="15000"/>
                    </a:schemeClr>
                  </a:solidFill>
                  <a:latin typeface="inpin heiti" charset="-122"/>
                  <a:ea typeface="inpin heiti" charset="-122"/>
                </a:endParaRPr>
              </a:p>
            </p:txBody>
          </p:sp>
        </p:grpSp>
        <p:sp>
          <p:nvSpPr>
            <p:cNvPr id="21" name="矩形: 圆角 1"/>
            <p:cNvSpPr/>
            <p:nvPr/>
          </p:nvSpPr>
          <p:spPr>
            <a:xfrm>
              <a:off x="5401703" y="947331"/>
              <a:ext cx="870857" cy="493486"/>
            </a:xfrm>
            <a:prstGeom prst="roundRect">
              <a:avLst/>
            </a:pr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ctr" anchorCtr="0" compatLnSpc="1">
              <a:prstTxWarp prst="textNoShape">
                <a:avLst/>
              </a:prstTxWarp>
            </a:bodyPr>
            <a:lstStyle/>
            <a:p>
              <a:pPr algn="ctr"/>
              <a:endParaRPr lang="zh-CN" altLang="en-US" sz="1333" dirty="0">
                <a:solidFill>
                  <a:schemeClr val="bg1"/>
                </a:solidFill>
                <a:latin typeface="inpin heiti" charset="-122"/>
                <a:ea typeface="inpin heiti" charset="-122"/>
              </a:endParaRPr>
            </a:p>
          </p:txBody>
        </p:sp>
        <p:sp>
          <p:nvSpPr>
            <p:cNvPr id="22" name="文本框 21"/>
            <p:cNvSpPr txBox="1"/>
            <p:nvPr/>
          </p:nvSpPr>
          <p:spPr>
            <a:xfrm>
              <a:off x="5578029" y="961610"/>
              <a:ext cx="524503" cy="461665"/>
            </a:xfrm>
            <a:prstGeom prst="rect">
              <a:avLst/>
            </a:prstGeom>
            <a:noFill/>
          </p:spPr>
          <p:txBody>
            <a:bodyPr wrap="none" rtlCol="0">
              <a:spAutoFit/>
            </a:bodyPr>
            <a:lstStyle/>
            <a:p>
              <a:r>
                <a:rPr lang="en-US" altLang="zh-CN" sz="2400" dirty="0">
                  <a:solidFill>
                    <a:schemeClr val="lt1"/>
                  </a:solidFill>
                  <a:latin typeface="inpin heiti" charset="-122"/>
                  <a:ea typeface="inpin heiti" charset="-122"/>
                </a:rPr>
                <a:t>03</a:t>
              </a:r>
              <a:endParaRPr lang="zh-CN" altLang="en-US" sz="2400" dirty="0">
                <a:solidFill>
                  <a:schemeClr val="lt1"/>
                </a:solidFill>
                <a:latin typeface="inpin heiti" charset="-122"/>
                <a:ea typeface="inpin heiti" charset="-122"/>
              </a:endParaRPr>
            </a:p>
          </p:txBody>
        </p:sp>
      </p:grpSp>
      <p:grpSp>
        <p:nvGrpSpPr>
          <p:cNvPr id="25" name="组合 24"/>
          <p:cNvGrpSpPr/>
          <p:nvPr/>
        </p:nvGrpSpPr>
        <p:grpSpPr>
          <a:xfrm>
            <a:off x="6762409" y="3859220"/>
            <a:ext cx="5185751" cy="760588"/>
            <a:chOff x="5401703" y="751541"/>
            <a:chExt cx="5185751" cy="760588"/>
          </a:xfrm>
        </p:grpSpPr>
        <p:grpSp>
          <p:nvGrpSpPr>
            <p:cNvPr id="26" name="4"/>
            <p:cNvGrpSpPr/>
            <p:nvPr/>
          </p:nvGrpSpPr>
          <p:grpSpPr>
            <a:xfrm>
              <a:off x="6401692" y="751541"/>
              <a:ext cx="4185762" cy="760588"/>
              <a:chOff x="6988950" y="633706"/>
              <a:chExt cx="4185762" cy="760588"/>
            </a:xfrm>
          </p:grpSpPr>
          <p:sp>
            <p:nvSpPr>
              <p:cNvPr id="29" name="文本框 28"/>
              <p:cNvSpPr txBox="1"/>
              <p:nvPr/>
            </p:nvSpPr>
            <p:spPr>
              <a:xfrm>
                <a:off x="6988950" y="633706"/>
                <a:ext cx="2515753" cy="499624"/>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en-US" altLang="zh-CN" sz="2000" b="1" spc="300" dirty="0">
                    <a:solidFill>
                      <a:srgbClr val="B02434"/>
                    </a:solidFill>
                    <a:latin typeface="inpin heiti" charset="-122"/>
                    <a:ea typeface="inpin heiti" charset="-122"/>
                  </a:rPr>
                  <a:t>Add Title Text</a:t>
                </a:r>
                <a:endParaRPr lang="zh-CN" altLang="en-US" sz="2000" b="1" spc="300" dirty="0">
                  <a:solidFill>
                    <a:srgbClr val="B02434"/>
                  </a:solidFill>
                  <a:latin typeface="inpin heiti" charset="-122"/>
                  <a:ea typeface="inpin heiti" charset="-122"/>
                </a:endParaRPr>
              </a:p>
            </p:txBody>
          </p:sp>
          <p:sp>
            <p:nvSpPr>
              <p:cNvPr id="30" name="矩形 29"/>
              <p:cNvSpPr/>
              <p:nvPr/>
            </p:nvSpPr>
            <p:spPr>
              <a:xfrm flipH="1">
                <a:off x="7023944" y="1085299"/>
                <a:ext cx="4150768" cy="308995"/>
              </a:xfrm>
              <a:prstGeom prst="rect">
                <a:avLst/>
              </a:prstGeom>
            </p:spPr>
            <p:txBody>
              <a:bodyPr wrap="square">
                <a:spAutoFit/>
              </a:bodyPr>
              <a:lstStyle/>
              <a:p>
                <a:pPr defTabSz="1219170">
                  <a:lnSpc>
                    <a:spcPct val="130000"/>
                  </a:lnSpc>
                  <a:defRPr/>
                </a:pPr>
                <a:r>
                  <a:rPr lang="en-US" altLang="zh-CN" sz="1200" kern="0" dirty="0">
                    <a:solidFill>
                      <a:schemeClr val="tx1">
                        <a:lumMod val="85000"/>
                        <a:lumOff val="15000"/>
                      </a:schemeClr>
                    </a:solidFill>
                    <a:latin typeface="inpin heiti" charset="-122"/>
                    <a:ea typeface="inpin heiti" charset="-122"/>
                  </a:rPr>
                  <a:t>Click here to add content, content to match the title. </a:t>
                </a:r>
                <a:endParaRPr lang="zh-CN" altLang="en-US" sz="1200" kern="0" dirty="0">
                  <a:solidFill>
                    <a:schemeClr val="tx1">
                      <a:lumMod val="85000"/>
                      <a:lumOff val="15000"/>
                    </a:schemeClr>
                  </a:solidFill>
                  <a:latin typeface="inpin heiti" charset="-122"/>
                  <a:ea typeface="inpin heiti" charset="-122"/>
                </a:endParaRPr>
              </a:p>
            </p:txBody>
          </p:sp>
        </p:grpSp>
        <p:sp>
          <p:nvSpPr>
            <p:cNvPr id="27" name="矩形: 圆角 1"/>
            <p:cNvSpPr/>
            <p:nvPr/>
          </p:nvSpPr>
          <p:spPr>
            <a:xfrm>
              <a:off x="5401703" y="947331"/>
              <a:ext cx="870857" cy="493486"/>
            </a:xfrm>
            <a:prstGeom prst="roundRect">
              <a:avLst/>
            </a:pr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ctr" anchorCtr="0" compatLnSpc="1">
              <a:prstTxWarp prst="textNoShape">
                <a:avLst/>
              </a:prstTxWarp>
            </a:bodyPr>
            <a:lstStyle/>
            <a:p>
              <a:pPr algn="ctr"/>
              <a:endParaRPr lang="zh-CN" altLang="en-US" sz="1333" dirty="0">
                <a:solidFill>
                  <a:schemeClr val="bg1"/>
                </a:solidFill>
                <a:latin typeface="inpin heiti" charset="-122"/>
                <a:ea typeface="inpin heiti" charset="-122"/>
              </a:endParaRPr>
            </a:p>
          </p:txBody>
        </p:sp>
        <p:sp>
          <p:nvSpPr>
            <p:cNvPr id="28" name="文本框 27"/>
            <p:cNvSpPr txBox="1"/>
            <p:nvPr/>
          </p:nvSpPr>
          <p:spPr>
            <a:xfrm>
              <a:off x="5578029" y="961610"/>
              <a:ext cx="524503" cy="461665"/>
            </a:xfrm>
            <a:prstGeom prst="rect">
              <a:avLst/>
            </a:prstGeom>
            <a:noFill/>
          </p:spPr>
          <p:txBody>
            <a:bodyPr wrap="none" rtlCol="0">
              <a:spAutoFit/>
            </a:bodyPr>
            <a:lstStyle/>
            <a:p>
              <a:r>
                <a:rPr lang="en-US" altLang="zh-CN" sz="2400" dirty="0">
                  <a:solidFill>
                    <a:schemeClr val="lt1"/>
                  </a:solidFill>
                  <a:latin typeface="inpin heiti" charset="-122"/>
                  <a:ea typeface="inpin heiti" charset="-122"/>
                </a:rPr>
                <a:t>04</a:t>
              </a:r>
              <a:endParaRPr lang="zh-CN" altLang="en-US" sz="2400" dirty="0">
                <a:solidFill>
                  <a:schemeClr val="lt1"/>
                </a:solidFill>
                <a:latin typeface="inpin heiti" charset="-122"/>
                <a:ea typeface="inpin heiti" charset="-122"/>
              </a:endParaRPr>
            </a:p>
          </p:txBody>
        </p:sp>
      </p:grpSp>
    </p:spTree>
    <p:extLst>
      <p:ext uri="{BB962C8B-B14F-4D97-AF65-F5344CB8AC3E}">
        <p14:creationId xmlns:p14="http://schemas.microsoft.com/office/powerpoint/2010/main" val="112143154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25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11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12" presetClass="entr" presetSubtype="4"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par>
                                <p:cTn id="22" presetID="1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ppt_h*1.125000"/>
                                          </p:val>
                                        </p:tav>
                                        <p:tav tm="100000">
                                          <p:val>
                                            <p:strVal val="#ppt_y"/>
                                          </p:val>
                                        </p:tav>
                                      </p:tavLst>
                                    </p:anim>
                                    <p:animEffect transition="in" filter="wipe(up)">
                                      <p:cBhvr>
                                        <p:cTn id="25" dur="500"/>
                                        <p:tgtEl>
                                          <p:spTgt spid="19"/>
                                        </p:tgtEl>
                                      </p:cBhvr>
                                    </p:animEffect>
                                  </p:childTnLst>
                                </p:cTn>
                              </p:par>
                              <p:par>
                                <p:cTn id="26" presetID="12" presetClass="entr" presetSubtype="4"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up)">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flipV="1">
            <a:off x="5501034" y="1319514"/>
            <a:ext cx="6690966" cy="5538486"/>
          </a:xfrm>
          <a:prstGeom prst="rect">
            <a:avLst/>
          </a:prstGeom>
        </p:spPr>
      </p:pic>
      <p:sp>
        <p:nvSpPr>
          <p:cNvPr id="3" name="矩形 259"/>
          <p:cNvSpPr>
            <a:spLocks noChangeArrowheads="1"/>
          </p:cNvSpPr>
          <p:nvPr/>
        </p:nvSpPr>
        <p:spPr bwMode="auto">
          <a:xfrm>
            <a:off x="647658" y="3674771"/>
            <a:ext cx="5243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4400" spc="600" dirty="0">
                <a:solidFill>
                  <a:srgbClr val="B02434"/>
                </a:solidFill>
                <a:latin typeface="inpin heiti" charset="-122"/>
                <a:ea typeface="inpin heiti" charset="-122"/>
              </a:rPr>
              <a:t>Add Title Text</a:t>
            </a:r>
            <a:endParaRPr lang="zh-CN" altLang="en-US" sz="4400" spc="600" dirty="0">
              <a:solidFill>
                <a:srgbClr val="B02434"/>
              </a:solidFill>
              <a:latin typeface="inpin heiti" charset="-122"/>
              <a:ea typeface="inpin heiti" charset="-122"/>
            </a:endParaRPr>
          </a:p>
        </p:txBody>
      </p:sp>
      <p:sp>
        <p:nvSpPr>
          <p:cNvPr id="5" name="矩形 259"/>
          <p:cNvSpPr>
            <a:spLocks noChangeArrowheads="1"/>
          </p:cNvSpPr>
          <p:nvPr/>
        </p:nvSpPr>
        <p:spPr bwMode="auto">
          <a:xfrm>
            <a:off x="324276" y="4445993"/>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85000"/>
                    <a:lumOff val="15000"/>
                  </a:schemeClr>
                </a:solidFill>
                <a:latin typeface="inpin heiti" charset="-122"/>
                <a:ea typeface="inpin heiti" charset="-122"/>
                <a:cs typeface="inpin heiti" charset="-122"/>
              </a:rPr>
              <a:t>We have many PowerPoint </a:t>
            </a:r>
            <a:r>
              <a:rPr lang="zh-CN" altLang="en-US" sz="1400" dirty="0">
                <a:solidFill>
                  <a:schemeClr val="tx1">
                    <a:lumMod val="85000"/>
                    <a:lumOff val="15000"/>
                  </a:schemeClr>
                </a:solidFill>
                <a:latin typeface="inpin heiti" charset="-122"/>
                <a:ea typeface="inpin heiti" charset="-122"/>
                <a:cs typeface="inpin heiti" charset="-122"/>
              </a:rPr>
              <a:t>templates</a:t>
            </a:r>
            <a:r>
              <a:rPr lang="en-US" altLang="zh-CN" sz="1400" dirty="0">
                <a:solidFill>
                  <a:schemeClr val="tx1">
                    <a:lumMod val="85000"/>
                    <a:lumOff val="15000"/>
                  </a:schemeClr>
                </a:solidFill>
                <a:latin typeface="inpin heiti" charset="-122"/>
                <a:ea typeface="inpin heiti" charset="-122"/>
                <a:cs typeface="inpin heiti" charset="-122"/>
              </a:rPr>
              <a:t> that has been specifically designed to help anyone that is stepping into the world of PowerPoint for the very first time.</a:t>
            </a:r>
            <a:endParaRPr lang="zh-CN" altLang="en-US" sz="1400" dirty="0">
              <a:solidFill>
                <a:schemeClr val="tx1">
                  <a:lumMod val="85000"/>
                  <a:lumOff val="15000"/>
                </a:schemeClr>
              </a:solidFill>
              <a:latin typeface="inpin heiti" charset="-122"/>
              <a:ea typeface="inpin heiti" charset="-122"/>
              <a:cs typeface="inpin heiti" charset="-122"/>
            </a:endParaRPr>
          </a:p>
        </p:txBody>
      </p:sp>
      <p:sp>
        <p:nvSpPr>
          <p:cNvPr id="6" name="矩形 5"/>
          <p:cNvSpPr/>
          <p:nvPr/>
        </p:nvSpPr>
        <p:spPr>
          <a:xfrm>
            <a:off x="1804532" y="1380474"/>
            <a:ext cx="2929530" cy="2646878"/>
          </a:xfrm>
          <a:prstGeom prst="rect">
            <a:avLst/>
          </a:prstGeom>
          <a:effectLst/>
        </p:spPr>
        <p:txBody>
          <a:bodyPr wrap="square">
            <a:spAutoFit/>
          </a:bodyPr>
          <a:lstStyle/>
          <a:p>
            <a:pPr algn="ctr"/>
            <a:r>
              <a:rPr lang="en-US" altLang="zh-CN" sz="16600" dirty="0">
                <a:solidFill>
                  <a:srgbClr val="B02434"/>
                </a:solidFill>
                <a:latin typeface="inpin heiti" charset="-122"/>
                <a:ea typeface="inpin heiti" charset="-122"/>
                <a:cs typeface="inpin heiti" charset="-122"/>
              </a:rPr>
              <a:t>04</a:t>
            </a:r>
            <a:endParaRPr lang="zh-CN" altLang="en-US" sz="16600" dirty="0">
              <a:solidFill>
                <a:srgbClr val="B02434"/>
              </a:solidFill>
              <a:latin typeface="inpin heiti" charset="-122"/>
              <a:ea typeface="inpin heiti" charset="-122"/>
              <a:cs typeface="inpin heiti" charset="-122"/>
            </a:endParaRPr>
          </a:p>
        </p:txBody>
      </p:sp>
    </p:spTree>
    <p:extLst>
      <p:ext uri="{BB962C8B-B14F-4D97-AF65-F5344CB8AC3E}">
        <p14:creationId xmlns:p14="http://schemas.microsoft.com/office/powerpoint/2010/main" val="361752161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5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par>
                                <p:cTn id="26" presetID="12" presetClass="entr" presetSubtype="1"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5" name="组合 4"/>
          <p:cNvGrpSpPr/>
          <p:nvPr/>
        </p:nvGrpSpPr>
        <p:grpSpPr>
          <a:xfrm>
            <a:off x="974571" y="3366729"/>
            <a:ext cx="842890" cy="842890"/>
            <a:chOff x="974571" y="3366729"/>
            <a:chExt cx="842890" cy="842890"/>
          </a:xfrm>
        </p:grpSpPr>
        <p:sp>
          <p:nvSpPr>
            <p:cNvPr id="6" name="Oval 20"/>
            <p:cNvSpPr/>
            <p:nvPr/>
          </p:nvSpPr>
          <p:spPr>
            <a:xfrm>
              <a:off x="974571" y="3366729"/>
              <a:ext cx="842890" cy="842890"/>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sp>
          <p:nvSpPr>
            <p:cNvPr id="7" name="文本框 6"/>
            <p:cNvSpPr txBox="1"/>
            <p:nvPr/>
          </p:nvSpPr>
          <p:spPr>
            <a:xfrm>
              <a:off x="1005310" y="3495787"/>
              <a:ext cx="673971" cy="584775"/>
            </a:xfrm>
            <a:prstGeom prst="rect">
              <a:avLst/>
            </a:prstGeom>
            <a:noFill/>
          </p:spPr>
          <p:txBody>
            <a:bodyPr wrap="square" rtlCol="0">
              <a:spAutoFit/>
            </a:bodyPr>
            <a:lstStyle/>
            <a:p>
              <a:pPr algn="ctr"/>
              <a:r>
                <a:rPr lang="en-US" altLang="zh-CN" sz="3200" dirty="0">
                  <a:solidFill>
                    <a:schemeClr val="bg1"/>
                  </a:solidFill>
                  <a:latin typeface="inpin heiti" charset="-122"/>
                  <a:ea typeface="inpin heiti" charset="-122"/>
                </a:rPr>
                <a:t>01</a:t>
              </a:r>
              <a:endParaRPr lang="zh-CN" altLang="en-US" sz="3200" dirty="0">
                <a:solidFill>
                  <a:schemeClr val="bg1"/>
                </a:solidFill>
                <a:latin typeface="inpin heiti" charset="-122"/>
                <a:ea typeface="inpin heiti" charset="-122"/>
              </a:endParaRPr>
            </a:p>
          </p:txBody>
        </p:sp>
      </p:grpSp>
      <p:grpSp>
        <p:nvGrpSpPr>
          <p:cNvPr id="8" name="组合 7"/>
          <p:cNvGrpSpPr/>
          <p:nvPr/>
        </p:nvGrpSpPr>
        <p:grpSpPr>
          <a:xfrm>
            <a:off x="4009648" y="4606550"/>
            <a:ext cx="837648" cy="837648"/>
            <a:chOff x="4009648" y="4606550"/>
            <a:chExt cx="837648" cy="837648"/>
          </a:xfrm>
        </p:grpSpPr>
        <p:sp>
          <p:nvSpPr>
            <p:cNvPr id="9" name="Oval 23"/>
            <p:cNvSpPr/>
            <p:nvPr/>
          </p:nvSpPr>
          <p:spPr>
            <a:xfrm>
              <a:off x="4009648" y="4606550"/>
              <a:ext cx="837648" cy="837648"/>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sp>
          <p:nvSpPr>
            <p:cNvPr id="10" name="文本框 9"/>
            <p:cNvSpPr txBox="1"/>
            <p:nvPr/>
          </p:nvSpPr>
          <p:spPr>
            <a:xfrm>
              <a:off x="4078480" y="4732987"/>
              <a:ext cx="699985" cy="584775"/>
            </a:xfrm>
            <a:prstGeom prst="rect">
              <a:avLst/>
            </a:prstGeom>
            <a:noFill/>
          </p:spPr>
          <p:txBody>
            <a:bodyPr wrap="square" rtlCol="0">
              <a:spAutoFit/>
            </a:bodyPr>
            <a:lstStyle/>
            <a:p>
              <a:pPr algn="ctr"/>
              <a:r>
                <a:rPr lang="en-US" altLang="zh-CN" sz="3200" dirty="0">
                  <a:solidFill>
                    <a:schemeClr val="bg1"/>
                  </a:solidFill>
                  <a:latin typeface="inpin heiti" charset="-122"/>
                  <a:ea typeface="inpin heiti" charset="-122"/>
                </a:rPr>
                <a:t>02</a:t>
              </a:r>
              <a:endParaRPr lang="zh-CN" altLang="en-US" sz="3200" dirty="0">
                <a:solidFill>
                  <a:schemeClr val="bg1"/>
                </a:solidFill>
                <a:latin typeface="inpin heiti" charset="-122"/>
                <a:ea typeface="inpin heiti" charset="-122"/>
              </a:endParaRPr>
            </a:p>
          </p:txBody>
        </p:sp>
      </p:grpSp>
      <p:grpSp>
        <p:nvGrpSpPr>
          <p:cNvPr id="11" name="组合 10"/>
          <p:cNvGrpSpPr/>
          <p:nvPr/>
        </p:nvGrpSpPr>
        <p:grpSpPr>
          <a:xfrm>
            <a:off x="7744852" y="4081916"/>
            <a:ext cx="875582" cy="875582"/>
            <a:chOff x="7744852" y="4081916"/>
            <a:chExt cx="875582" cy="875582"/>
          </a:xfrm>
        </p:grpSpPr>
        <p:sp>
          <p:nvSpPr>
            <p:cNvPr id="12" name="Oval 26"/>
            <p:cNvSpPr/>
            <p:nvPr/>
          </p:nvSpPr>
          <p:spPr>
            <a:xfrm>
              <a:off x="7744852" y="4081916"/>
              <a:ext cx="875582" cy="875582"/>
            </a:xfrm>
            <a:prstGeom prst="ellipse">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sp>
          <p:nvSpPr>
            <p:cNvPr id="13" name="文本框 12"/>
            <p:cNvSpPr txBox="1"/>
            <p:nvPr/>
          </p:nvSpPr>
          <p:spPr>
            <a:xfrm>
              <a:off x="7837480" y="4227320"/>
              <a:ext cx="690326" cy="584775"/>
            </a:xfrm>
            <a:prstGeom prst="rect">
              <a:avLst/>
            </a:prstGeom>
            <a:noFill/>
          </p:spPr>
          <p:txBody>
            <a:bodyPr wrap="square" rtlCol="0">
              <a:spAutoFit/>
            </a:bodyPr>
            <a:lstStyle/>
            <a:p>
              <a:pPr algn="ctr"/>
              <a:r>
                <a:rPr lang="en-US" altLang="zh-CN" sz="3200" dirty="0">
                  <a:solidFill>
                    <a:schemeClr val="bg1"/>
                  </a:solidFill>
                  <a:latin typeface="inpin heiti" charset="-122"/>
                  <a:ea typeface="inpin heiti" charset="-122"/>
                </a:rPr>
                <a:t>03</a:t>
              </a:r>
              <a:endParaRPr lang="zh-CN" altLang="en-US" sz="3200" dirty="0">
                <a:solidFill>
                  <a:schemeClr val="bg1"/>
                </a:solidFill>
                <a:latin typeface="inpin heiti" charset="-122"/>
                <a:ea typeface="inpin heiti" charset="-122"/>
              </a:endParaRPr>
            </a:p>
          </p:txBody>
        </p:sp>
      </p:grpSp>
      <p:grpSp>
        <p:nvGrpSpPr>
          <p:cNvPr id="14" name="组合 13"/>
          <p:cNvGrpSpPr/>
          <p:nvPr/>
        </p:nvGrpSpPr>
        <p:grpSpPr>
          <a:xfrm>
            <a:off x="1873533" y="1509354"/>
            <a:ext cx="2656666" cy="2350231"/>
            <a:chOff x="1873533" y="1509354"/>
            <a:chExt cx="2656666" cy="2350231"/>
          </a:xfrm>
        </p:grpSpPr>
        <p:sp>
          <p:nvSpPr>
            <p:cNvPr id="15" name="任意多边形 14"/>
            <p:cNvSpPr/>
            <p:nvPr/>
          </p:nvSpPr>
          <p:spPr>
            <a:xfrm rot="2700000">
              <a:off x="2173617" y="1503003"/>
              <a:ext cx="2350231" cy="2362933"/>
            </a:xfrm>
            <a:custGeom>
              <a:avLst/>
              <a:gdLst>
                <a:gd name="connsiteX0" fmla="*/ 902541 w 2350231"/>
                <a:gd name="connsiteY0" fmla="*/ 11546 h 2362933"/>
                <a:gd name="connsiteX1" fmla="*/ 930415 w 2350231"/>
                <a:gd name="connsiteY1" fmla="*/ 0 h 2362933"/>
                <a:gd name="connsiteX2" fmla="*/ 2310811 w 2350231"/>
                <a:gd name="connsiteY2" fmla="*/ 0 h 2362933"/>
                <a:gd name="connsiteX3" fmla="*/ 2350231 w 2350231"/>
                <a:gd name="connsiteY3" fmla="*/ 39420 h 2362933"/>
                <a:gd name="connsiteX4" fmla="*/ 2350231 w 2350231"/>
                <a:gd name="connsiteY4" fmla="*/ 520209 h 2362933"/>
                <a:gd name="connsiteX5" fmla="*/ 2348190 w 2350231"/>
                <a:gd name="connsiteY5" fmla="*/ 525138 h 2362933"/>
                <a:gd name="connsiteX6" fmla="*/ 2348190 w 2350231"/>
                <a:gd name="connsiteY6" fmla="*/ 1424110 h 2362933"/>
                <a:gd name="connsiteX7" fmla="*/ 2308770 w 2350231"/>
                <a:gd name="connsiteY7" fmla="*/ 1463530 h 2362933"/>
                <a:gd name="connsiteX8" fmla="*/ 1827980 w 2350231"/>
                <a:gd name="connsiteY8" fmla="*/ 1463530 h 2362933"/>
                <a:gd name="connsiteX9" fmla="*/ 1788560 w 2350231"/>
                <a:gd name="connsiteY9" fmla="*/ 1424110 h 2362933"/>
                <a:gd name="connsiteX10" fmla="*/ 1788560 w 2350231"/>
                <a:gd name="connsiteY10" fmla="*/ 970090 h 2362933"/>
                <a:gd name="connsiteX11" fmla="*/ 407263 w 2350231"/>
                <a:gd name="connsiteY11" fmla="*/ 2351388 h 2362933"/>
                <a:gd name="connsiteX12" fmla="*/ 351515 w 2350231"/>
                <a:gd name="connsiteY12" fmla="*/ 2351388 h 2362933"/>
                <a:gd name="connsiteX13" fmla="*/ 11546 w 2350231"/>
                <a:gd name="connsiteY13" fmla="*/ 2011418 h 2362933"/>
                <a:gd name="connsiteX14" fmla="*/ 11546 w 2350231"/>
                <a:gd name="connsiteY14" fmla="*/ 1955670 h 2362933"/>
                <a:gd name="connsiteX15" fmla="*/ 1407587 w 2350231"/>
                <a:gd name="connsiteY15" fmla="*/ 559629 h 2362933"/>
                <a:gd name="connsiteX16" fmla="*/ 930415 w 2350231"/>
                <a:gd name="connsiteY16" fmla="*/ 559629 h 2362933"/>
                <a:gd name="connsiteX17" fmla="*/ 890995 w 2350231"/>
                <a:gd name="connsiteY17" fmla="*/ 520209 h 2362933"/>
                <a:gd name="connsiteX18" fmla="*/ 890995 w 2350231"/>
                <a:gd name="connsiteY18" fmla="*/ 39420 h 2362933"/>
                <a:gd name="connsiteX19" fmla="*/ 902541 w 2350231"/>
                <a:gd name="connsiteY19" fmla="*/ 11546 h 236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0231" h="2362933">
                  <a:moveTo>
                    <a:pt x="902541" y="11546"/>
                  </a:moveTo>
                  <a:cubicBezTo>
                    <a:pt x="909674" y="4412"/>
                    <a:pt x="919529" y="0"/>
                    <a:pt x="930415" y="0"/>
                  </a:cubicBezTo>
                  <a:lnTo>
                    <a:pt x="2310811" y="0"/>
                  </a:lnTo>
                  <a:cubicBezTo>
                    <a:pt x="2332582" y="0"/>
                    <a:pt x="2350231" y="17649"/>
                    <a:pt x="2350231" y="39420"/>
                  </a:cubicBezTo>
                  <a:lnTo>
                    <a:pt x="2350231" y="520209"/>
                  </a:lnTo>
                  <a:lnTo>
                    <a:pt x="2348190" y="525138"/>
                  </a:lnTo>
                  <a:lnTo>
                    <a:pt x="2348190" y="1424110"/>
                  </a:lnTo>
                  <a:cubicBezTo>
                    <a:pt x="2348189" y="1445881"/>
                    <a:pt x="2330540" y="1463530"/>
                    <a:pt x="2308770" y="1463530"/>
                  </a:cubicBezTo>
                  <a:lnTo>
                    <a:pt x="1827980" y="1463530"/>
                  </a:lnTo>
                  <a:cubicBezTo>
                    <a:pt x="1806209" y="1463530"/>
                    <a:pt x="1788561" y="1445881"/>
                    <a:pt x="1788560" y="1424110"/>
                  </a:cubicBezTo>
                  <a:lnTo>
                    <a:pt x="1788560" y="970090"/>
                  </a:lnTo>
                  <a:lnTo>
                    <a:pt x="407263" y="2351388"/>
                  </a:lnTo>
                  <a:cubicBezTo>
                    <a:pt x="391869" y="2366782"/>
                    <a:pt x="366909" y="2366782"/>
                    <a:pt x="351515" y="2351388"/>
                  </a:cubicBezTo>
                  <a:lnTo>
                    <a:pt x="11546" y="2011418"/>
                  </a:lnTo>
                  <a:cubicBezTo>
                    <a:pt x="-3849" y="1996024"/>
                    <a:pt x="-3849" y="1971064"/>
                    <a:pt x="11546" y="1955670"/>
                  </a:cubicBezTo>
                  <a:lnTo>
                    <a:pt x="1407587" y="559629"/>
                  </a:lnTo>
                  <a:lnTo>
                    <a:pt x="930415" y="559629"/>
                  </a:lnTo>
                  <a:cubicBezTo>
                    <a:pt x="908644" y="559629"/>
                    <a:pt x="890995" y="541980"/>
                    <a:pt x="890995" y="520209"/>
                  </a:cubicBezTo>
                  <a:lnTo>
                    <a:pt x="890995" y="39420"/>
                  </a:lnTo>
                  <a:cubicBezTo>
                    <a:pt x="890995" y="28534"/>
                    <a:pt x="895407" y="18679"/>
                    <a:pt x="902541" y="11546"/>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a typeface="inpin heiti" charset="-122"/>
              </a:endParaRPr>
            </a:p>
          </p:txBody>
        </p:sp>
        <p:sp>
          <p:nvSpPr>
            <p:cNvPr id="16" name="文本框 15"/>
            <p:cNvSpPr txBox="1"/>
            <p:nvPr/>
          </p:nvSpPr>
          <p:spPr>
            <a:xfrm>
              <a:off x="1873533" y="2458129"/>
              <a:ext cx="2427776" cy="461665"/>
            </a:xfrm>
            <a:prstGeom prst="rect">
              <a:avLst/>
            </a:prstGeom>
            <a:noFill/>
          </p:spPr>
          <p:txBody>
            <a:bodyPr wrap="square" rtlCol="0">
              <a:spAutoFit/>
            </a:bodyPr>
            <a:lstStyle/>
            <a:p>
              <a:pPr algn="ctr"/>
              <a:r>
                <a:rPr lang="en-US" altLang="zh-CN" sz="2400" dirty="0">
                  <a:solidFill>
                    <a:schemeClr val="bg1"/>
                  </a:solidFill>
                  <a:latin typeface="inpin heiti" charset="-122"/>
                  <a:ea typeface="inpin heiti" charset="-122"/>
                </a:rPr>
                <a:t>Add title text</a:t>
              </a:r>
              <a:endParaRPr lang="zh-CN" altLang="en-US" sz="2400" dirty="0">
                <a:solidFill>
                  <a:schemeClr val="bg1"/>
                </a:solidFill>
                <a:latin typeface="inpin heiti" charset="-122"/>
                <a:ea typeface="inpin heiti" charset="-122"/>
              </a:endParaRPr>
            </a:p>
          </p:txBody>
        </p:sp>
      </p:grpSp>
      <p:grpSp>
        <p:nvGrpSpPr>
          <p:cNvPr id="17" name="组合 16"/>
          <p:cNvGrpSpPr/>
          <p:nvPr/>
        </p:nvGrpSpPr>
        <p:grpSpPr>
          <a:xfrm>
            <a:off x="4301309" y="2539345"/>
            <a:ext cx="3702187" cy="2459454"/>
            <a:chOff x="4301309" y="2539345"/>
            <a:chExt cx="3702187" cy="2459454"/>
          </a:xfrm>
        </p:grpSpPr>
        <p:sp>
          <p:nvSpPr>
            <p:cNvPr id="18" name="任意多边形 17"/>
            <p:cNvSpPr/>
            <p:nvPr/>
          </p:nvSpPr>
          <p:spPr>
            <a:xfrm>
              <a:off x="4301309" y="2539345"/>
              <a:ext cx="3702187" cy="2459454"/>
            </a:xfrm>
            <a:custGeom>
              <a:avLst/>
              <a:gdLst>
                <a:gd name="connsiteX0" fmla="*/ 2473423 w 3702187"/>
                <a:gd name="connsiteY0" fmla="*/ 0 h 2459454"/>
                <a:gd name="connsiteX1" fmla="*/ 2507152 w 3702187"/>
                <a:gd name="connsiteY1" fmla="*/ 13970 h 2459454"/>
                <a:gd name="connsiteX2" fmla="*/ 3688216 w 3702187"/>
                <a:gd name="connsiteY2" fmla="*/ 1195035 h 2459454"/>
                <a:gd name="connsiteX3" fmla="*/ 3688216 w 3702187"/>
                <a:gd name="connsiteY3" fmla="*/ 1262491 h 2459454"/>
                <a:gd name="connsiteX4" fmla="*/ 3276854 w 3702187"/>
                <a:gd name="connsiteY4" fmla="*/ 1673854 h 2459454"/>
                <a:gd name="connsiteX5" fmla="*/ 3270892 w 3702187"/>
                <a:gd name="connsiteY5" fmla="*/ 1676323 h 2459454"/>
                <a:gd name="connsiteX6" fmla="*/ 2501731 w 3702187"/>
                <a:gd name="connsiteY6" fmla="*/ 2445484 h 2459454"/>
                <a:gd name="connsiteX7" fmla="*/ 2434274 w 3702187"/>
                <a:gd name="connsiteY7" fmla="*/ 2445484 h 2459454"/>
                <a:gd name="connsiteX8" fmla="*/ 2022912 w 3702187"/>
                <a:gd name="connsiteY8" fmla="*/ 2034122 h 2459454"/>
                <a:gd name="connsiteX9" fmla="*/ 2022912 w 3702187"/>
                <a:gd name="connsiteY9" fmla="*/ 1966665 h 2459454"/>
                <a:gd name="connsiteX10" fmla="*/ 2411369 w 3702187"/>
                <a:gd name="connsiteY10" fmla="*/ 1578208 h 2459454"/>
                <a:gd name="connsiteX11" fmla="*/ 47699 w 3702187"/>
                <a:gd name="connsiteY11" fmla="*/ 1578208 h 2459454"/>
                <a:gd name="connsiteX12" fmla="*/ 0 w 3702187"/>
                <a:gd name="connsiteY12" fmla="*/ 1530509 h 2459454"/>
                <a:gd name="connsiteX13" fmla="*/ 0 w 3702187"/>
                <a:gd name="connsiteY13" fmla="*/ 948755 h 2459454"/>
                <a:gd name="connsiteX14" fmla="*/ 47699 w 3702187"/>
                <a:gd name="connsiteY14" fmla="*/ 901056 h 2459454"/>
                <a:gd name="connsiteX15" fmla="*/ 2436599 w 3702187"/>
                <a:gd name="connsiteY15" fmla="*/ 901056 h 2459454"/>
                <a:gd name="connsiteX16" fmla="*/ 2028333 w 3702187"/>
                <a:gd name="connsiteY16" fmla="*/ 492789 h 2459454"/>
                <a:gd name="connsiteX17" fmla="*/ 2028333 w 3702187"/>
                <a:gd name="connsiteY17" fmla="*/ 425333 h 2459454"/>
                <a:gd name="connsiteX18" fmla="*/ 2439695 w 3702187"/>
                <a:gd name="connsiteY18" fmla="*/ 13970 h 2459454"/>
                <a:gd name="connsiteX19" fmla="*/ 2473423 w 3702187"/>
                <a:gd name="connsiteY19" fmla="*/ 0 h 24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187" h="2459454">
                  <a:moveTo>
                    <a:pt x="2473423" y="0"/>
                  </a:moveTo>
                  <a:cubicBezTo>
                    <a:pt x="2485631" y="0"/>
                    <a:pt x="2497838" y="4657"/>
                    <a:pt x="2507152" y="13970"/>
                  </a:cubicBezTo>
                  <a:lnTo>
                    <a:pt x="3688216" y="1195035"/>
                  </a:lnTo>
                  <a:cubicBezTo>
                    <a:pt x="3706844" y="1213662"/>
                    <a:pt x="3706844" y="1243864"/>
                    <a:pt x="3688216" y="1262491"/>
                  </a:cubicBezTo>
                  <a:lnTo>
                    <a:pt x="3276854" y="1673854"/>
                  </a:lnTo>
                  <a:lnTo>
                    <a:pt x="3270892" y="1676323"/>
                  </a:lnTo>
                  <a:lnTo>
                    <a:pt x="2501731" y="2445484"/>
                  </a:lnTo>
                  <a:cubicBezTo>
                    <a:pt x="2483103" y="2464111"/>
                    <a:pt x="2452901" y="2464111"/>
                    <a:pt x="2434274" y="2445484"/>
                  </a:cubicBezTo>
                  <a:lnTo>
                    <a:pt x="2022912" y="2034122"/>
                  </a:lnTo>
                  <a:cubicBezTo>
                    <a:pt x="2004285" y="2015494"/>
                    <a:pt x="2004285" y="1985293"/>
                    <a:pt x="2022912" y="1966665"/>
                  </a:cubicBezTo>
                  <a:lnTo>
                    <a:pt x="2411369" y="1578208"/>
                  </a:lnTo>
                  <a:lnTo>
                    <a:pt x="47699" y="1578208"/>
                  </a:lnTo>
                  <a:cubicBezTo>
                    <a:pt x="21356" y="1578208"/>
                    <a:pt x="0" y="1556852"/>
                    <a:pt x="0" y="1530509"/>
                  </a:cubicBezTo>
                  <a:lnTo>
                    <a:pt x="0" y="948755"/>
                  </a:lnTo>
                  <a:cubicBezTo>
                    <a:pt x="0" y="922412"/>
                    <a:pt x="21356" y="901056"/>
                    <a:pt x="47699" y="901056"/>
                  </a:cubicBezTo>
                  <a:lnTo>
                    <a:pt x="2436599" y="901056"/>
                  </a:lnTo>
                  <a:lnTo>
                    <a:pt x="2028333" y="492789"/>
                  </a:lnTo>
                  <a:cubicBezTo>
                    <a:pt x="2009705" y="474162"/>
                    <a:pt x="2009705" y="443960"/>
                    <a:pt x="2028333" y="425333"/>
                  </a:cubicBezTo>
                  <a:lnTo>
                    <a:pt x="2439695" y="13970"/>
                  </a:lnTo>
                  <a:cubicBezTo>
                    <a:pt x="2449009" y="4657"/>
                    <a:pt x="2461216" y="0"/>
                    <a:pt x="2473423" y="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a typeface="inpin heiti" charset="-122"/>
              </a:endParaRPr>
            </a:p>
          </p:txBody>
        </p:sp>
        <p:sp>
          <p:nvSpPr>
            <p:cNvPr id="19" name="文本框 18"/>
            <p:cNvSpPr txBox="1"/>
            <p:nvPr/>
          </p:nvSpPr>
          <p:spPr>
            <a:xfrm>
              <a:off x="4430361" y="3580506"/>
              <a:ext cx="2422908" cy="461665"/>
            </a:xfrm>
            <a:prstGeom prst="rect">
              <a:avLst/>
            </a:prstGeom>
            <a:noFill/>
          </p:spPr>
          <p:txBody>
            <a:bodyPr wrap="square" rtlCol="0">
              <a:spAutoFit/>
            </a:bodyPr>
            <a:lstStyle/>
            <a:p>
              <a:pPr algn="ctr"/>
              <a:r>
                <a:rPr lang="en-US" altLang="zh-CN" sz="2400" dirty="0">
                  <a:solidFill>
                    <a:schemeClr val="bg1"/>
                  </a:solidFill>
                  <a:latin typeface="inpin heiti" charset="-122"/>
                  <a:ea typeface="inpin heiti" charset="-122"/>
                </a:rPr>
                <a:t>Add title text</a:t>
              </a:r>
              <a:endParaRPr lang="zh-CN" altLang="en-US" sz="2400" dirty="0">
                <a:solidFill>
                  <a:schemeClr val="bg1"/>
                </a:solidFill>
                <a:latin typeface="inpin heiti" charset="-122"/>
                <a:ea typeface="inpin heiti" charset="-122"/>
              </a:endParaRPr>
            </a:p>
          </p:txBody>
        </p:sp>
      </p:grpSp>
      <p:grpSp>
        <p:nvGrpSpPr>
          <p:cNvPr id="20" name="组合 19"/>
          <p:cNvGrpSpPr/>
          <p:nvPr/>
        </p:nvGrpSpPr>
        <p:grpSpPr>
          <a:xfrm>
            <a:off x="7744851" y="1766309"/>
            <a:ext cx="2926703" cy="2585253"/>
            <a:chOff x="7744851" y="1766309"/>
            <a:chExt cx="2926703" cy="2585253"/>
          </a:xfrm>
        </p:grpSpPr>
        <p:sp>
          <p:nvSpPr>
            <p:cNvPr id="21" name="任意多边形 20"/>
            <p:cNvSpPr/>
            <p:nvPr/>
          </p:nvSpPr>
          <p:spPr>
            <a:xfrm rot="2700000">
              <a:off x="8079314" y="1759323"/>
              <a:ext cx="2585253" cy="2599226"/>
            </a:xfrm>
            <a:custGeom>
              <a:avLst/>
              <a:gdLst>
                <a:gd name="connsiteX0" fmla="*/ 992795 w 2585253"/>
                <a:gd name="connsiteY0" fmla="*/ 12700 h 2599226"/>
                <a:gd name="connsiteX1" fmla="*/ 1023456 w 2585253"/>
                <a:gd name="connsiteY1" fmla="*/ 0 h 2599226"/>
                <a:gd name="connsiteX2" fmla="*/ 2541891 w 2585253"/>
                <a:gd name="connsiteY2" fmla="*/ 0 h 2599226"/>
                <a:gd name="connsiteX3" fmla="*/ 2585253 w 2585253"/>
                <a:gd name="connsiteY3" fmla="*/ 43362 h 2599226"/>
                <a:gd name="connsiteX4" fmla="*/ 2585253 w 2585253"/>
                <a:gd name="connsiteY4" fmla="*/ 572230 h 2599226"/>
                <a:gd name="connsiteX5" fmla="*/ 2583008 w 2585253"/>
                <a:gd name="connsiteY5" fmla="*/ 577650 h 2599226"/>
                <a:gd name="connsiteX6" fmla="*/ 2583008 w 2585253"/>
                <a:gd name="connsiteY6" fmla="*/ 1566521 h 2599226"/>
                <a:gd name="connsiteX7" fmla="*/ 2539646 w 2585253"/>
                <a:gd name="connsiteY7" fmla="*/ 1609883 h 2599226"/>
                <a:gd name="connsiteX8" fmla="*/ 2010778 w 2585253"/>
                <a:gd name="connsiteY8" fmla="*/ 1609883 h 2599226"/>
                <a:gd name="connsiteX9" fmla="*/ 1967416 w 2585253"/>
                <a:gd name="connsiteY9" fmla="*/ 1566521 h 2599226"/>
                <a:gd name="connsiteX10" fmla="*/ 1967416 w 2585253"/>
                <a:gd name="connsiteY10" fmla="*/ 1067099 h 2599226"/>
                <a:gd name="connsiteX11" fmla="*/ 447989 w 2585253"/>
                <a:gd name="connsiteY11" fmla="*/ 2586526 h 2599226"/>
                <a:gd name="connsiteX12" fmla="*/ 386666 w 2585253"/>
                <a:gd name="connsiteY12" fmla="*/ 2586526 h 2599226"/>
                <a:gd name="connsiteX13" fmla="*/ 12700 w 2585253"/>
                <a:gd name="connsiteY13" fmla="*/ 2212560 h 2599226"/>
                <a:gd name="connsiteX14" fmla="*/ 12700 w 2585253"/>
                <a:gd name="connsiteY14" fmla="*/ 2151237 h 2599226"/>
                <a:gd name="connsiteX15" fmla="*/ 1548345 w 2585253"/>
                <a:gd name="connsiteY15" fmla="*/ 615591 h 2599226"/>
                <a:gd name="connsiteX16" fmla="*/ 1023456 w 2585253"/>
                <a:gd name="connsiteY16" fmla="*/ 615592 h 2599226"/>
                <a:gd name="connsiteX17" fmla="*/ 980094 w 2585253"/>
                <a:gd name="connsiteY17" fmla="*/ 572230 h 2599226"/>
                <a:gd name="connsiteX18" fmla="*/ 980094 w 2585253"/>
                <a:gd name="connsiteY18" fmla="*/ 43362 h 2599226"/>
                <a:gd name="connsiteX19" fmla="*/ 992795 w 2585253"/>
                <a:gd name="connsiteY19" fmla="*/ 12700 h 259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5253" h="2599226">
                  <a:moveTo>
                    <a:pt x="992795" y="12700"/>
                  </a:moveTo>
                  <a:cubicBezTo>
                    <a:pt x="1000642" y="4854"/>
                    <a:pt x="1011482" y="0"/>
                    <a:pt x="1023456" y="0"/>
                  </a:cubicBezTo>
                  <a:lnTo>
                    <a:pt x="2541891" y="0"/>
                  </a:lnTo>
                  <a:cubicBezTo>
                    <a:pt x="2565839" y="0"/>
                    <a:pt x="2585253" y="19414"/>
                    <a:pt x="2585253" y="43362"/>
                  </a:cubicBezTo>
                  <a:lnTo>
                    <a:pt x="2585253" y="572230"/>
                  </a:lnTo>
                  <a:lnTo>
                    <a:pt x="2583008" y="577650"/>
                  </a:lnTo>
                  <a:lnTo>
                    <a:pt x="2583008" y="1566521"/>
                  </a:lnTo>
                  <a:cubicBezTo>
                    <a:pt x="2583008" y="1590469"/>
                    <a:pt x="2563594" y="1609883"/>
                    <a:pt x="2539646" y="1609883"/>
                  </a:cubicBezTo>
                  <a:lnTo>
                    <a:pt x="2010778" y="1609883"/>
                  </a:lnTo>
                  <a:cubicBezTo>
                    <a:pt x="1986830" y="1609883"/>
                    <a:pt x="1967416" y="1590469"/>
                    <a:pt x="1967416" y="1566521"/>
                  </a:cubicBezTo>
                  <a:lnTo>
                    <a:pt x="1967416" y="1067099"/>
                  </a:lnTo>
                  <a:lnTo>
                    <a:pt x="447989" y="2586526"/>
                  </a:lnTo>
                  <a:cubicBezTo>
                    <a:pt x="431055" y="2603460"/>
                    <a:pt x="403600" y="2603460"/>
                    <a:pt x="386666" y="2586526"/>
                  </a:cubicBezTo>
                  <a:lnTo>
                    <a:pt x="12700" y="2212560"/>
                  </a:lnTo>
                  <a:cubicBezTo>
                    <a:pt x="-4234" y="2195626"/>
                    <a:pt x="-4234" y="2168170"/>
                    <a:pt x="12700" y="2151237"/>
                  </a:cubicBezTo>
                  <a:lnTo>
                    <a:pt x="1548345" y="615591"/>
                  </a:lnTo>
                  <a:lnTo>
                    <a:pt x="1023456" y="615592"/>
                  </a:lnTo>
                  <a:cubicBezTo>
                    <a:pt x="999508" y="615592"/>
                    <a:pt x="980094" y="596178"/>
                    <a:pt x="980094" y="572230"/>
                  </a:cubicBezTo>
                  <a:lnTo>
                    <a:pt x="980094" y="43362"/>
                  </a:lnTo>
                  <a:cubicBezTo>
                    <a:pt x="980094" y="31388"/>
                    <a:pt x="984948" y="20547"/>
                    <a:pt x="992795" y="1270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a typeface="inpin heiti" charset="-122"/>
              </a:endParaRPr>
            </a:p>
          </p:txBody>
        </p:sp>
        <p:sp>
          <p:nvSpPr>
            <p:cNvPr id="22" name="文本框 21"/>
            <p:cNvSpPr txBox="1"/>
            <p:nvPr/>
          </p:nvSpPr>
          <p:spPr>
            <a:xfrm>
              <a:off x="7744851" y="2833044"/>
              <a:ext cx="2573615" cy="461665"/>
            </a:xfrm>
            <a:prstGeom prst="rect">
              <a:avLst/>
            </a:prstGeom>
            <a:noFill/>
          </p:spPr>
          <p:txBody>
            <a:bodyPr wrap="square" rtlCol="0">
              <a:spAutoFit/>
            </a:bodyPr>
            <a:lstStyle/>
            <a:p>
              <a:pPr algn="ctr"/>
              <a:r>
                <a:rPr lang="en-US" altLang="zh-CN" sz="2400" dirty="0">
                  <a:solidFill>
                    <a:schemeClr val="bg1"/>
                  </a:solidFill>
                  <a:latin typeface="inpin heiti" charset="-122"/>
                  <a:ea typeface="inpin heiti" charset="-122"/>
                </a:rPr>
                <a:t>Add title text</a:t>
              </a:r>
              <a:endParaRPr lang="zh-CN" altLang="en-US" sz="2400" dirty="0">
                <a:solidFill>
                  <a:schemeClr val="bg1"/>
                </a:solidFill>
                <a:latin typeface="inpin heiti" charset="-122"/>
                <a:ea typeface="inpin heiti" charset="-122"/>
              </a:endParaRPr>
            </a:p>
          </p:txBody>
        </p:sp>
      </p:grpSp>
      <p:grpSp>
        <p:nvGrpSpPr>
          <p:cNvPr id="23" name="组合 22"/>
          <p:cNvGrpSpPr/>
          <p:nvPr/>
        </p:nvGrpSpPr>
        <p:grpSpPr>
          <a:xfrm>
            <a:off x="1873533" y="3734994"/>
            <a:ext cx="2333999" cy="911547"/>
            <a:chOff x="1873533" y="3734994"/>
            <a:chExt cx="2333999" cy="911547"/>
          </a:xfrm>
        </p:grpSpPr>
        <p:sp>
          <p:nvSpPr>
            <p:cNvPr id="24" name="TextBox 13"/>
            <p:cNvSpPr txBox="1"/>
            <p:nvPr/>
          </p:nvSpPr>
          <p:spPr>
            <a:xfrm>
              <a:off x="1873533" y="3734994"/>
              <a:ext cx="1742095" cy="325858"/>
            </a:xfrm>
            <a:prstGeom prst="rect">
              <a:avLst/>
            </a:prstGeom>
            <a:noFill/>
          </p:spPr>
          <p:txBody>
            <a:bodyPr wrap="square" lIns="0" tIns="0" rIns="0" bIns="0" rtlCol="0" anchor="t" anchorCtr="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en-US" dirty="0">
                <a:solidFill>
                  <a:srgbClr val="B02434"/>
                </a:solidFill>
                <a:latin typeface="inpin heiti" charset="-122"/>
                <a:ea typeface="inpin heiti" charset="-122"/>
                <a:sym typeface="Arial" panose="020B0604020202020204" pitchFamily="34" charset="0"/>
              </a:endParaRPr>
            </a:p>
          </p:txBody>
        </p:sp>
        <p:sp>
          <p:nvSpPr>
            <p:cNvPr id="25" name="TextBox 13"/>
            <p:cNvSpPr txBox="1"/>
            <p:nvPr/>
          </p:nvSpPr>
          <p:spPr>
            <a:xfrm>
              <a:off x="1873533" y="4151790"/>
              <a:ext cx="2333999" cy="494751"/>
            </a:xfrm>
            <a:prstGeom prst="rect">
              <a:avLst/>
            </a:prstGeom>
            <a:noFill/>
          </p:spPr>
          <p:txBody>
            <a:bodyPr wrap="square" lIns="0" tIns="0" rIns="0" bIns="0" rtlCol="0" anchor="t" anchorCtr="0">
              <a:spAutoFit/>
            </a:bodyPr>
            <a:lstStyle/>
            <a:p>
              <a:pPr defTabSz="1216660">
                <a:lnSpc>
                  <a:spcPct val="120000"/>
                </a:lnSpc>
                <a:spcBef>
                  <a:spcPct val="0"/>
                </a:spcBef>
                <a:defRPr/>
              </a:pPr>
              <a:r>
                <a:rPr lang="en-US" altLang="zh-CN" sz="1400" dirty="0">
                  <a:solidFill>
                    <a:srgbClr val="000000"/>
                  </a:solidFill>
                  <a:latin typeface="inpin heiti" charset="-122"/>
                  <a:ea typeface="inpin heiti" charset="-122"/>
                  <a:sym typeface="Arial" panose="020B0604020202020204" pitchFamily="34" charset="0"/>
                </a:rPr>
                <a:t>Click here to add content, content to match the title. </a:t>
              </a:r>
            </a:p>
          </p:txBody>
        </p:sp>
      </p:grpSp>
      <p:grpSp>
        <p:nvGrpSpPr>
          <p:cNvPr id="26" name="组合 25"/>
          <p:cNvGrpSpPr/>
          <p:nvPr/>
        </p:nvGrpSpPr>
        <p:grpSpPr>
          <a:xfrm>
            <a:off x="8680563" y="4501724"/>
            <a:ext cx="2333999" cy="911547"/>
            <a:chOff x="8680563" y="4501724"/>
            <a:chExt cx="2333999" cy="911547"/>
          </a:xfrm>
        </p:grpSpPr>
        <p:sp>
          <p:nvSpPr>
            <p:cNvPr id="27" name="TextBox 13"/>
            <p:cNvSpPr txBox="1"/>
            <p:nvPr/>
          </p:nvSpPr>
          <p:spPr>
            <a:xfrm>
              <a:off x="8680563" y="4501724"/>
              <a:ext cx="1742095" cy="326051"/>
            </a:xfrm>
            <a:prstGeom prst="rect">
              <a:avLst/>
            </a:prstGeom>
            <a:noFill/>
          </p:spPr>
          <p:txBody>
            <a:bodyPr wrap="square" lIns="0" tIns="0" rIns="0" bIns="0" rtlCol="0" anchor="t" anchorCtr="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en-US" dirty="0">
                <a:solidFill>
                  <a:srgbClr val="B02434"/>
                </a:solidFill>
                <a:latin typeface="inpin heiti" charset="-122"/>
                <a:ea typeface="inpin heiti" charset="-122"/>
                <a:sym typeface="Arial" panose="020B0604020202020204" pitchFamily="34" charset="0"/>
              </a:endParaRPr>
            </a:p>
          </p:txBody>
        </p:sp>
        <p:sp>
          <p:nvSpPr>
            <p:cNvPr id="28" name="TextBox 13"/>
            <p:cNvSpPr txBox="1"/>
            <p:nvPr/>
          </p:nvSpPr>
          <p:spPr>
            <a:xfrm>
              <a:off x="8680563" y="4918520"/>
              <a:ext cx="2333999" cy="494751"/>
            </a:xfrm>
            <a:prstGeom prst="rect">
              <a:avLst/>
            </a:prstGeom>
            <a:noFill/>
          </p:spPr>
          <p:txBody>
            <a:bodyPr wrap="square" lIns="0" tIns="0" rIns="0" bIns="0" rtlCol="0" anchor="t" anchorCtr="0">
              <a:spAutoFit/>
            </a:bodyPr>
            <a:lstStyle/>
            <a:p>
              <a:pPr defTabSz="1216660">
                <a:lnSpc>
                  <a:spcPct val="120000"/>
                </a:lnSpc>
                <a:spcBef>
                  <a:spcPct val="0"/>
                </a:spcBef>
                <a:defRPr/>
              </a:pPr>
              <a:r>
                <a:rPr lang="en-US" altLang="zh-CN" sz="1400" dirty="0">
                  <a:solidFill>
                    <a:srgbClr val="000000"/>
                  </a:solidFill>
                  <a:latin typeface="inpin heiti" charset="-122"/>
                  <a:ea typeface="inpin heiti" charset="-122"/>
                  <a:sym typeface="Arial" panose="020B0604020202020204" pitchFamily="34" charset="0"/>
                </a:rPr>
                <a:t>Click here to add content, content to match the title. </a:t>
              </a:r>
            </a:p>
          </p:txBody>
        </p:sp>
      </p:grpSp>
      <p:grpSp>
        <p:nvGrpSpPr>
          <p:cNvPr id="29" name="组合 28"/>
          <p:cNvGrpSpPr/>
          <p:nvPr/>
        </p:nvGrpSpPr>
        <p:grpSpPr>
          <a:xfrm>
            <a:off x="4916128" y="5097922"/>
            <a:ext cx="2333999" cy="911547"/>
            <a:chOff x="4916128" y="5097922"/>
            <a:chExt cx="2333999" cy="911547"/>
          </a:xfrm>
        </p:grpSpPr>
        <p:sp>
          <p:nvSpPr>
            <p:cNvPr id="30" name="TextBox 13"/>
            <p:cNvSpPr txBox="1"/>
            <p:nvPr/>
          </p:nvSpPr>
          <p:spPr>
            <a:xfrm>
              <a:off x="4916128" y="5097922"/>
              <a:ext cx="1742095" cy="326051"/>
            </a:xfrm>
            <a:prstGeom prst="rect">
              <a:avLst/>
            </a:prstGeom>
            <a:noFill/>
          </p:spPr>
          <p:txBody>
            <a:bodyPr wrap="square" lIns="0" tIns="0" rIns="0" bIns="0" rtlCol="0" anchor="t" anchorCtr="0">
              <a:spAutoFit/>
            </a:bodyPr>
            <a:lstStyle/>
            <a:p>
              <a:pPr>
                <a:lnSpc>
                  <a:spcPct val="130000"/>
                </a:lnSpc>
                <a:spcBef>
                  <a:spcPct val="0"/>
                </a:spcBef>
                <a:defRPr/>
              </a:pPr>
              <a:r>
                <a:rPr lang="en-US" altLang="zh-CN" dirty="0">
                  <a:solidFill>
                    <a:srgbClr val="B02434"/>
                  </a:solidFill>
                  <a:latin typeface="inpin heiti" charset="-122"/>
                  <a:ea typeface="inpin heiti" charset="-122"/>
                  <a:sym typeface="Arial" panose="020B0604020202020204" pitchFamily="34" charset="0"/>
                </a:rPr>
                <a:t>Add title text</a:t>
              </a:r>
              <a:endParaRPr lang="en-US" dirty="0">
                <a:solidFill>
                  <a:srgbClr val="B02434"/>
                </a:solidFill>
                <a:latin typeface="inpin heiti" charset="-122"/>
                <a:ea typeface="inpin heiti" charset="-122"/>
                <a:sym typeface="Arial" panose="020B0604020202020204" pitchFamily="34" charset="0"/>
              </a:endParaRPr>
            </a:p>
          </p:txBody>
        </p:sp>
        <p:sp>
          <p:nvSpPr>
            <p:cNvPr id="31" name="TextBox 13"/>
            <p:cNvSpPr txBox="1"/>
            <p:nvPr/>
          </p:nvSpPr>
          <p:spPr>
            <a:xfrm>
              <a:off x="4916128" y="5514718"/>
              <a:ext cx="2333999" cy="494751"/>
            </a:xfrm>
            <a:prstGeom prst="rect">
              <a:avLst/>
            </a:prstGeom>
            <a:noFill/>
          </p:spPr>
          <p:txBody>
            <a:bodyPr wrap="square" lIns="0" tIns="0" rIns="0" bIns="0" rtlCol="0" anchor="t" anchorCtr="0">
              <a:spAutoFit/>
            </a:bodyPr>
            <a:lstStyle/>
            <a:p>
              <a:pPr defTabSz="1216660">
                <a:lnSpc>
                  <a:spcPct val="120000"/>
                </a:lnSpc>
                <a:spcBef>
                  <a:spcPct val="0"/>
                </a:spcBef>
                <a:defRPr/>
              </a:pPr>
              <a:r>
                <a:rPr lang="en-US" altLang="zh-CN" sz="1400" dirty="0">
                  <a:solidFill>
                    <a:srgbClr val="000000"/>
                  </a:solidFill>
                  <a:latin typeface="inpin heiti" charset="-122"/>
                  <a:ea typeface="inpin heiti" charset="-122"/>
                  <a:sym typeface="Arial" panose="020B0604020202020204" pitchFamily="34" charset="0"/>
                </a:rPr>
                <a:t>Click here to add content, content to match the title. </a:t>
              </a:r>
            </a:p>
          </p:txBody>
        </p:sp>
      </p:grpSp>
    </p:spTree>
    <p:extLst>
      <p:ext uri="{BB962C8B-B14F-4D97-AF65-F5344CB8AC3E}">
        <p14:creationId xmlns:p14="http://schemas.microsoft.com/office/powerpoint/2010/main" val="197171343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3050"/>
                            </p:stCondLst>
                            <p:childTnLst>
                              <p:par>
                                <p:cTn id="25" presetID="49" presetClass="entr" presetSubtype="0" decel="10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par>
                                <p:cTn id="31" presetID="22" presetClass="entr" presetSubtype="1" fill="hold" nodeType="withEffect">
                                  <p:stCondLst>
                                    <p:cond delay="25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3800"/>
                            </p:stCondLst>
                            <p:childTnLst>
                              <p:par>
                                <p:cTn id="35" presetID="1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ppt_x</p:attrName>
                                        </p:attrNameLst>
                                      </p:cBhvr>
                                      <p:tavLst>
                                        <p:tav tm="0">
                                          <p:val>
                                            <p:strVal val="#ppt_x-#ppt_w*1.125000"/>
                                          </p:val>
                                        </p:tav>
                                        <p:tav tm="100000">
                                          <p:val>
                                            <p:strVal val="#ppt_x"/>
                                          </p:val>
                                        </p:tav>
                                      </p:tavLst>
                                    </p:anim>
                                    <p:animEffect transition="in" filter="wipe(right)">
                                      <p:cBhvr>
                                        <p:cTn id="38" dur="500"/>
                                        <p:tgtEl>
                                          <p:spTgt spid="17"/>
                                        </p:tgtEl>
                                      </p:cBhvr>
                                    </p:animEffect>
                                  </p:childTnLst>
                                </p:cTn>
                              </p:par>
                            </p:childTnLst>
                          </p:cTn>
                        </p:par>
                        <p:par>
                          <p:cTn id="39" fill="hold">
                            <p:stCondLst>
                              <p:cond delay="4300"/>
                            </p:stCondLst>
                            <p:childTnLst>
                              <p:par>
                                <p:cTn id="40" presetID="49" presetClass="entr" presetSubtype="0" decel="10000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par>
                                <p:cTn id="46" presetID="22" presetClass="entr" presetSubtype="1" fill="hold" nodeType="withEffect">
                                  <p:stCondLst>
                                    <p:cond delay="25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505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childTnLst>
                          </p:cTn>
                        </p:par>
                        <p:par>
                          <p:cTn id="54" fill="hold">
                            <p:stCondLst>
                              <p:cond delay="5550"/>
                            </p:stCondLst>
                            <p:childTnLst>
                              <p:par>
                                <p:cTn id="55" presetID="49" presetClass="entr" presetSubtype="0" decel="10000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22" presetClass="entr" presetSubtype="1" fill="hold" nodeType="withEffect">
                                  <p:stCondLst>
                                    <p:cond delay="25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5" name="组合 4"/>
          <p:cNvGrpSpPr/>
          <p:nvPr/>
        </p:nvGrpSpPr>
        <p:grpSpPr>
          <a:xfrm>
            <a:off x="5631720" y="1827624"/>
            <a:ext cx="1969400" cy="1402213"/>
            <a:chOff x="5689778" y="1435738"/>
            <a:chExt cx="1969400" cy="1402213"/>
          </a:xfrm>
        </p:grpSpPr>
        <p:sp>
          <p:nvSpPr>
            <p:cNvPr id="6" name="Freeform 31"/>
            <p:cNvSpPr/>
            <p:nvPr/>
          </p:nvSpPr>
          <p:spPr bwMode="auto">
            <a:xfrm>
              <a:off x="5689778" y="1435738"/>
              <a:ext cx="1969400" cy="1402213"/>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grpSp>
          <p:nvGrpSpPr>
            <p:cNvPr id="7" name="Group 14"/>
            <p:cNvGrpSpPr/>
            <p:nvPr/>
          </p:nvGrpSpPr>
          <p:grpSpPr>
            <a:xfrm>
              <a:off x="6866606" y="1943035"/>
              <a:ext cx="456665" cy="437052"/>
              <a:chOff x="8383588" y="4452938"/>
              <a:chExt cx="522287" cy="477837"/>
            </a:xfrm>
            <a:solidFill>
              <a:schemeClr val="bg1"/>
            </a:solidFill>
          </p:grpSpPr>
          <p:sp>
            <p:nvSpPr>
              <p:cNvPr id="8" name="Freeform 15"/>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9" name="Freeform 16"/>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0" name="Freeform 17"/>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1" name="Freeform 18"/>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2" name="Freeform 19"/>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3" name="Freeform 20"/>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4" name="Freeform 21"/>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5" name="Freeform 22"/>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16" name="Freeform 23"/>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grpSp>
      </p:grpSp>
      <p:grpSp>
        <p:nvGrpSpPr>
          <p:cNvPr id="17" name="组合 16"/>
          <p:cNvGrpSpPr/>
          <p:nvPr/>
        </p:nvGrpSpPr>
        <p:grpSpPr>
          <a:xfrm>
            <a:off x="4493787" y="2451923"/>
            <a:ext cx="2347525" cy="1673989"/>
            <a:chOff x="4551845" y="2060037"/>
            <a:chExt cx="2347525" cy="1673989"/>
          </a:xfrm>
        </p:grpSpPr>
        <p:sp>
          <p:nvSpPr>
            <p:cNvPr id="18" name="Freeform 28"/>
            <p:cNvSpPr/>
            <p:nvPr/>
          </p:nvSpPr>
          <p:spPr bwMode="auto">
            <a:xfrm>
              <a:off x="4551845" y="2060037"/>
              <a:ext cx="2347525" cy="1673989"/>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grpSp>
          <p:nvGrpSpPr>
            <p:cNvPr id="19" name="Group 24"/>
            <p:cNvGrpSpPr/>
            <p:nvPr/>
          </p:nvGrpSpPr>
          <p:grpSpPr>
            <a:xfrm>
              <a:off x="4898426" y="2605456"/>
              <a:ext cx="514737" cy="464991"/>
              <a:chOff x="9204326" y="3648075"/>
              <a:chExt cx="500062" cy="454026"/>
            </a:xfrm>
            <a:solidFill>
              <a:schemeClr val="bg1"/>
            </a:solidFill>
          </p:grpSpPr>
          <p:sp>
            <p:nvSpPr>
              <p:cNvPr id="20" name="Freeform 25"/>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1"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2" name="Freeform 27"/>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3" name="Freeform 28"/>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4" name="Freeform 29"/>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5" name="Freeform 30"/>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6" name="Freeform 31"/>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27" name="Freeform 32"/>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grpSp>
      </p:grpSp>
      <p:grpSp>
        <p:nvGrpSpPr>
          <p:cNvPr id="28" name="组合 27"/>
          <p:cNvGrpSpPr/>
          <p:nvPr/>
        </p:nvGrpSpPr>
        <p:grpSpPr>
          <a:xfrm>
            <a:off x="5518573" y="3235744"/>
            <a:ext cx="2501140" cy="1815785"/>
            <a:chOff x="5576631" y="2843858"/>
            <a:chExt cx="2501140" cy="1815785"/>
          </a:xfrm>
        </p:grpSpPr>
        <p:sp>
          <p:nvSpPr>
            <p:cNvPr id="29" name="Freeform 25"/>
            <p:cNvSpPr/>
            <p:nvPr/>
          </p:nvSpPr>
          <p:spPr bwMode="auto">
            <a:xfrm>
              <a:off x="5576631" y="2843858"/>
              <a:ext cx="2501140" cy="1815785"/>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grpSp>
          <p:nvGrpSpPr>
            <p:cNvPr id="30" name="Group 33"/>
            <p:cNvGrpSpPr/>
            <p:nvPr/>
          </p:nvGrpSpPr>
          <p:grpSpPr>
            <a:xfrm>
              <a:off x="7116453" y="3395666"/>
              <a:ext cx="512148" cy="619561"/>
              <a:chOff x="9532938" y="3521075"/>
              <a:chExt cx="423862" cy="512763"/>
            </a:xfrm>
            <a:solidFill>
              <a:schemeClr val="bg1"/>
            </a:solidFill>
          </p:grpSpPr>
          <p:sp>
            <p:nvSpPr>
              <p:cNvPr id="31" name="Freeform 34"/>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32" name="Freeform 35"/>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33" name="Freeform 36"/>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grpSp>
      </p:grpSp>
      <p:grpSp>
        <p:nvGrpSpPr>
          <p:cNvPr id="34" name="组合 33"/>
          <p:cNvGrpSpPr/>
          <p:nvPr/>
        </p:nvGrpSpPr>
        <p:grpSpPr>
          <a:xfrm>
            <a:off x="4159266" y="4031383"/>
            <a:ext cx="2902897" cy="2087564"/>
            <a:chOff x="4217324" y="3639497"/>
            <a:chExt cx="2902897" cy="2087564"/>
          </a:xfrm>
        </p:grpSpPr>
        <p:sp>
          <p:nvSpPr>
            <p:cNvPr id="35" name="Freeform 22"/>
            <p:cNvSpPr/>
            <p:nvPr/>
          </p:nvSpPr>
          <p:spPr bwMode="auto">
            <a:xfrm>
              <a:off x="4217324" y="3639497"/>
              <a:ext cx="2902897" cy="2087564"/>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endParaRPr>
            </a:p>
          </p:txBody>
        </p:sp>
        <p:grpSp>
          <p:nvGrpSpPr>
            <p:cNvPr id="36" name="Group 37"/>
            <p:cNvGrpSpPr/>
            <p:nvPr/>
          </p:nvGrpSpPr>
          <p:grpSpPr>
            <a:xfrm>
              <a:off x="4623546" y="4279444"/>
              <a:ext cx="516229" cy="540012"/>
              <a:chOff x="8385175" y="3870325"/>
              <a:chExt cx="473075" cy="473075"/>
            </a:xfrm>
            <a:solidFill>
              <a:schemeClr val="bg1"/>
            </a:solidFill>
          </p:grpSpPr>
          <p:sp>
            <p:nvSpPr>
              <p:cNvPr id="37"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sp>
            <p:nvSpPr>
              <p:cNvPr id="38"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inpin heiti" charset="-122"/>
                </a:endParaRPr>
              </a:p>
            </p:txBody>
          </p:sp>
        </p:grpSp>
      </p:grpSp>
      <p:grpSp>
        <p:nvGrpSpPr>
          <p:cNvPr id="39" name="Group 65"/>
          <p:cNvGrpSpPr/>
          <p:nvPr/>
        </p:nvGrpSpPr>
        <p:grpSpPr>
          <a:xfrm>
            <a:off x="1115727" y="2294921"/>
            <a:ext cx="3212248" cy="945965"/>
            <a:chOff x="8977511" y="2517475"/>
            <a:chExt cx="3415713" cy="897026"/>
          </a:xfrm>
        </p:grpSpPr>
        <p:sp>
          <p:nvSpPr>
            <p:cNvPr id="40" name="TextBox 66"/>
            <p:cNvSpPr txBox="1"/>
            <p:nvPr/>
          </p:nvSpPr>
          <p:spPr>
            <a:xfrm>
              <a:off x="10664823" y="2517475"/>
              <a:ext cx="1728401" cy="395766"/>
            </a:xfrm>
            <a:prstGeom prst="rect">
              <a:avLst/>
            </a:prstGeom>
            <a:noFill/>
          </p:spPr>
          <p:txBody>
            <a:bodyPr wrap="none" rtlCol="0">
              <a:spAutoFit/>
            </a:bodyPr>
            <a:lstStyle/>
            <a:p>
              <a:pPr algn="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41" name="Rectangle 67"/>
            <p:cNvSpPr/>
            <p:nvPr/>
          </p:nvSpPr>
          <p:spPr>
            <a:xfrm>
              <a:off x="8977511" y="2893845"/>
              <a:ext cx="3415712" cy="520656"/>
            </a:xfrm>
            <a:prstGeom prst="rect">
              <a:avLst/>
            </a:prstGeom>
          </p:spPr>
          <p:txBody>
            <a:bodyPr wrap="square">
              <a:spAutoFit/>
            </a:bodyPr>
            <a:lstStyle/>
            <a:p>
              <a:pPr algn="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42" name="Group 65"/>
          <p:cNvGrpSpPr/>
          <p:nvPr/>
        </p:nvGrpSpPr>
        <p:grpSpPr>
          <a:xfrm>
            <a:off x="7864008" y="1562541"/>
            <a:ext cx="3180666" cy="945965"/>
            <a:chOff x="8797071" y="2517475"/>
            <a:chExt cx="3382130" cy="897026"/>
          </a:xfrm>
        </p:grpSpPr>
        <p:sp>
          <p:nvSpPr>
            <p:cNvPr id="43" name="TextBox 66"/>
            <p:cNvSpPr txBox="1"/>
            <p:nvPr/>
          </p:nvSpPr>
          <p:spPr>
            <a:xfrm>
              <a:off x="8797071" y="2517475"/>
              <a:ext cx="1728401" cy="395766"/>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44" name="Rectangle 67"/>
            <p:cNvSpPr/>
            <p:nvPr/>
          </p:nvSpPr>
          <p:spPr>
            <a:xfrm>
              <a:off x="8797071" y="2893845"/>
              <a:ext cx="3382130" cy="520656"/>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45" name="Group 65"/>
          <p:cNvGrpSpPr/>
          <p:nvPr/>
        </p:nvGrpSpPr>
        <p:grpSpPr>
          <a:xfrm>
            <a:off x="764788" y="4597191"/>
            <a:ext cx="3212248" cy="945965"/>
            <a:chOff x="8977511" y="2517475"/>
            <a:chExt cx="3415713" cy="897026"/>
          </a:xfrm>
        </p:grpSpPr>
        <p:sp>
          <p:nvSpPr>
            <p:cNvPr id="46" name="TextBox 66"/>
            <p:cNvSpPr txBox="1"/>
            <p:nvPr/>
          </p:nvSpPr>
          <p:spPr>
            <a:xfrm>
              <a:off x="10664823" y="2517475"/>
              <a:ext cx="1728401" cy="395766"/>
            </a:xfrm>
            <a:prstGeom prst="rect">
              <a:avLst/>
            </a:prstGeom>
            <a:noFill/>
          </p:spPr>
          <p:txBody>
            <a:bodyPr wrap="none" rtlCol="0">
              <a:spAutoFit/>
            </a:bodyPr>
            <a:lstStyle/>
            <a:p>
              <a:pPr algn="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47" name="Rectangle 67"/>
            <p:cNvSpPr/>
            <p:nvPr/>
          </p:nvSpPr>
          <p:spPr>
            <a:xfrm>
              <a:off x="8977511" y="2893845"/>
              <a:ext cx="3415712" cy="520656"/>
            </a:xfrm>
            <a:prstGeom prst="rect">
              <a:avLst/>
            </a:prstGeom>
          </p:spPr>
          <p:txBody>
            <a:bodyPr wrap="square">
              <a:spAutoFit/>
            </a:bodyPr>
            <a:lstStyle/>
            <a:p>
              <a:pPr algn="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48" name="Group 65"/>
          <p:cNvGrpSpPr/>
          <p:nvPr/>
        </p:nvGrpSpPr>
        <p:grpSpPr>
          <a:xfrm>
            <a:off x="8236796" y="3621365"/>
            <a:ext cx="3180666" cy="945965"/>
            <a:chOff x="8797071" y="2517475"/>
            <a:chExt cx="3382130" cy="897026"/>
          </a:xfrm>
        </p:grpSpPr>
        <p:sp>
          <p:nvSpPr>
            <p:cNvPr id="49" name="TextBox 66"/>
            <p:cNvSpPr txBox="1"/>
            <p:nvPr/>
          </p:nvSpPr>
          <p:spPr>
            <a:xfrm>
              <a:off x="8797071" y="2517475"/>
              <a:ext cx="1728401" cy="395766"/>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50" name="Rectangle 67"/>
            <p:cNvSpPr/>
            <p:nvPr/>
          </p:nvSpPr>
          <p:spPr>
            <a:xfrm>
              <a:off x="8797071" y="2893845"/>
              <a:ext cx="3382130" cy="520656"/>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spTree>
    <p:extLst>
      <p:ext uri="{BB962C8B-B14F-4D97-AF65-F5344CB8AC3E}">
        <p14:creationId xmlns:p14="http://schemas.microsoft.com/office/powerpoint/2010/main" val="98245526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3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675" decel="100000" fill="hold"/>
                                            <p:tgtEl>
                                              <p:spTgt spid="5"/>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anim calcmode="lin" valueType="num">
                                          <p:cBhvr>
                                            <p:cTn id="29" dur="750" fill="hold"/>
                                            <p:tgtEl>
                                              <p:spTgt spid="17"/>
                                            </p:tgtEl>
                                            <p:attrNameLst>
                                              <p:attrName>ppt_x</p:attrName>
                                            </p:attrNameLst>
                                          </p:cBhvr>
                                          <p:tavLst>
                                            <p:tav tm="0">
                                              <p:val>
                                                <p:strVal val="#ppt_x"/>
                                              </p:val>
                                            </p:tav>
                                            <p:tav tm="100000">
                                              <p:val>
                                                <p:strVal val="#ppt_x"/>
                                              </p:val>
                                            </p:tav>
                                          </p:tavLst>
                                        </p:anim>
                                        <p:anim calcmode="lin" valueType="num">
                                          <p:cBhvr>
                                            <p:cTn id="30" dur="675" decel="100000" fill="hold"/>
                                            <p:tgtEl>
                                              <p:spTgt spid="17"/>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anim calcmode="lin" valueType="num">
                                          <p:cBhvr>
                                            <p:cTn id="35" dur="750" fill="hold"/>
                                            <p:tgtEl>
                                              <p:spTgt spid="28"/>
                                            </p:tgtEl>
                                            <p:attrNameLst>
                                              <p:attrName>ppt_x</p:attrName>
                                            </p:attrNameLst>
                                          </p:cBhvr>
                                          <p:tavLst>
                                            <p:tav tm="0">
                                              <p:val>
                                                <p:strVal val="#ppt_x"/>
                                              </p:val>
                                            </p:tav>
                                            <p:tav tm="100000">
                                              <p:val>
                                                <p:strVal val="#ppt_x"/>
                                              </p:val>
                                            </p:tav>
                                          </p:tavLst>
                                        </p:anim>
                                        <p:anim calcmode="lin" valueType="num">
                                          <p:cBhvr>
                                            <p:cTn id="36" dur="675" decel="100000" fill="hold"/>
                                            <p:tgtEl>
                                              <p:spTgt spid="28"/>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75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750"/>
                                            <p:tgtEl>
                                              <p:spTgt spid="34"/>
                                            </p:tgtEl>
                                          </p:cBhvr>
                                        </p:animEffect>
                                        <p:anim calcmode="lin" valueType="num">
                                          <p:cBhvr>
                                            <p:cTn id="41" dur="750" fill="hold"/>
                                            <p:tgtEl>
                                              <p:spTgt spid="34"/>
                                            </p:tgtEl>
                                            <p:attrNameLst>
                                              <p:attrName>ppt_x</p:attrName>
                                            </p:attrNameLst>
                                          </p:cBhvr>
                                          <p:tavLst>
                                            <p:tav tm="0">
                                              <p:val>
                                                <p:strVal val="#ppt_x"/>
                                              </p:val>
                                            </p:tav>
                                            <p:tav tm="100000">
                                              <p:val>
                                                <p:strVal val="#ppt_x"/>
                                              </p:val>
                                            </p:tav>
                                          </p:tavLst>
                                        </p:anim>
                                        <p:anim calcmode="lin" valueType="num">
                                          <p:cBhvr>
                                            <p:cTn id="42" dur="675" decel="100000" fill="hold"/>
                                            <p:tgtEl>
                                              <p:spTgt spid="34"/>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4"/>
                                            </p:tgtEl>
                                            <p:attrNameLst>
                                              <p:attrName>ppt_y</p:attrName>
                                            </p:attrNameLst>
                                          </p:cBhvr>
                                          <p:tavLst>
                                            <p:tav tm="0">
                                              <p:val>
                                                <p:strVal val="#ppt_y-.03"/>
                                              </p:val>
                                            </p:tav>
                                            <p:tav tm="100000">
                                              <p:val>
                                                <p:strVal val="#ppt_y"/>
                                              </p:val>
                                            </p:tav>
                                          </p:tavLst>
                                        </p:anim>
                                      </p:childTnLst>
                                    </p:cTn>
                                  </p:par>
                                </p:childTnLst>
                              </p:cTn>
                            </p:par>
                            <p:par>
                              <p:cTn id="44" fill="hold">
                                <p:stCondLst>
                                  <p:cond delay="4050"/>
                                </p:stCondLst>
                                <p:childTnLst>
                                  <p:par>
                                    <p:cTn id="45" presetID="2" presetClass="entr" presetSubtype="8" fill="hold" nodeType="afterEffect" p14:presetBounceEnd="40000">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14:bounceEnd="40000">
                                          <p:cBhvr additive="base">
                                            <p:cTn id="47" dur="1000" fill="hold"/>
                                            <p:tgtEl>
                                              <p:spTgt spid="39"/>
                                            </p:tgtEl>
                                            <p:attrNameLst>
                                              <p:attrName>ppt_x</p:attrName>
                                            </p:attrNameLst>
                                          </p:cBhvr>
                                          <p:tavLst>
                                            <p:tav tm="0">
                                              <p:val>
                                                <p:strVal val="0-#ppt_w/2"/>
                                              </p:val>
                                            </p:tav>
                                            <p:tav tm="100000">
                                              <p:val>
                                                <p:strVal val="#ppt_x"/>
                                              </p:val>
                                            </p:tav>
                                          </p:tavLst>
                                        </p:anim>
                                        <p:anim calcmode="lin" valueType="num" p14:bounceEnd="40000">
                                          <p:cBhvr additive="base">
                                            <p:cTn id="48" dur="10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40000">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14:bounceEnd="40000">
                                          <p:cBhvr additive="base">
                                            <p:cTn id="51" dur="100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4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14:presetBounceEnd="40000">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14:bounceEnd="40000">
                                          <p:cBhvr additive="base">
                                            <p:cTn id="55" dur="100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56" dur="1000" fill="hold"/>
                                            <p:tgtEl>
                                              <p:spTgt spid="4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14:presetBounceEnd="40000">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14:bounceEnd="40000">
                                          <p:cBhvr additive="base">
                                            <p:cTn id="59" dur="10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6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3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675" decel="100000" fill="hold"/>
                                            <p:tgtEl>
                                              <p:spTgt spid="5"/>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anim calcmode="lin" valueType="num">
                                          <p:cBhvr>
                                            <p:cTn id="29" dur="750" fill="hold"/>
                                            <p:tgtEl>
                                              <p:spTgt spid="17"/>
                                            </p:tgtEl>
                                            <p:attrNameLst>
                                              <p:attrName>ppt_x</p:attrName>
                                            </p:attrNameLst>
                                          </p:cBhvr>
                                          <p:tavLst>
                                            <p:tav tm="0">
                                              <p:val>
                                                <p:strVal val="#ppt_x"/>
                                              </p:val>
                                            </p:tav>
                                            <p:tav tm="100000">
                                              <p:val>
                                                <p:strVal val="#ppt_x"/>
                                              </p:val>
                                            </p:tav>
                                          </p:tavLst>
                                        </p:anim>
                                        <p:anim calcmode="lin" valueType="num">
                                          <p:cBhvr>
                                            <p:cTn id="30" dur="675" decel="100000" fill="hold"/>
                                            <p:tgtEl>
                                              <p:spTgt spid="17"/>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anim calcmode="lin" valueType="num">
                                          <p:cBhvr>
                                            <p:cTn id="35" dur="750" fill="hold"/>
                                            <p:tgtEl>
                                              <p:spTgt spid="28"/>
                                            </p:tgtEl>
                                            <p:attrNameLst>
                                              <p:attrName>ppt_x</p:attrName>
                                            </p:attrNameLst>
                                          </p:cBhvr>
                                          <p:tavLst>
                                            <p:tav tm="0">
                                              <p:val>
                                                <p:strVal val="#ppt_x"/>
                                              </p:val>
                                            </p:tav>
                                            <p:tav tm="100000">
                                              <p:val>
                                                <p:strVal val="#ppt_x"/>
                                              </p:val>
                                            </p:tav>
                                          </p:tavLst>
                                        </p:anim>
                                        <p:anim calcmode="lin" valueType="num">
                                          <p:cBhvr>
                                            <p:cTn id="36" dur="675" decel="100000" fill="hold"/>
                                            <p:tgtEl>
                                              <p:spTgt spid="28"/>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75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750"/>
                                            <p:tgtEl>
                                              <p:spTgt spid="34"/>
                                            </p:tgtEl>
                                          </p:cBhvr>
                                        </p:animEffect>
                                        <p:anim calcmode="lin" valueType="num">
                                          <p:cBhvr>
                                            <p:cTn id="41" dur="750" fill="hold"/>
                                            <p:tgtEl>
                                              <p:spTgt spid="34"/>
                                            </p:tgtEl>
                                            <p:attrNameLst>
                                              <p:attrName>ppt_x</p:attrName>
                                            </p:attrNameLst>
                                          </p:cBhvr>
                                          <p:tavLst>
                                            <p:tav tm="0">
                                              <p:val>
                                                <p:strVal val="#ppt_x"/>
                                              </p:val>
                                            </p:tav>
                                            <p:tav tm="100000">
                                              <p:val>
                                                <p:strVal val="#ppt_x"/>
                                              </p:val>
                                            </p:tav>
                                          </p:tavLst>
                                        </p:anim>
                                        <p:anim calcmode="lin" valueType="num">
                                          <p:cBhvr>
                                            <p:cTn id="42" dur="675" decel="100000" fill="hold"/>
                                            <p:tgtEl>
                                              <p:spTgt spid="34"/>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4"/>
                                            </p:tgtEl>
                                            <p:attrNameLst>
                                              <p:attrName>ppt_y</p:attrName>
                                            </p:attrNameLst>
                                          </p:cBhvr>
                                          <p:tavLst>
                                            <p:tav tm="0">
                                              <p:val>
                                                <p:strVal val="#ppt_y-.03"/>
                                              </p:val>
                                            </p:tav>
                                            <p:tav tm="100000">
                                              <p:val>
                                                <p:strVal val="#ppt_y"/>
                                              </p:val>
                                            </p:tav>
                                          </p:tavLst>
                                        </p:anim>
                                      </p:childTnLst>
                                    </p:cTn>
                                  </p:par>
                                </p:childTnLst>
                              </p:cTn>
                            </p:par>
                            <p:par>
                              <p:cTn id="44" fill="hold">
                                <p:stCondLst>
                                  <p:cond delay="4050"/>
                                </p:stCondLst>
                                <p:childTnLst>
                                  <p:par>
                                    <p:cTn id="45" presetID="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1+#ppt_w/2"/>
                                              </p:val>
                                            </p:tav>
                                            <p:tav tm="100000">
                                              <p:val>
                                                <p:strVal val="#ppt_x"/>
                                              </p:val>
                                            </p:tav>
                                          </p:tavLst>
                                        </p:anim>
                                        <p:anim calcmode="lin" valueType="num">
                                          <p:cBhvr additive="base">
                                            <p:cTn id="52" dur="1000" fill="hold"/>
                                            <p:tgtEl>
                                              <p:spTgt spid="4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0-#ppt_w/2"/>
                                              </p:val>
                                            </p:tav>
                                            <p:tav tm="100000">
                                              <p:val>
                                                <p:strVal val="#ppt_x"/>
                                              </p:val>
                                            </p:tav>
                                          </p:tavLst>
                                        </p:anim>
                                        <p:anim calcmode="lin" valueType="num">
                                          <p:cBhvr additive="base">
                                            <p:cTn id="56" dur="1000" fill="hold"/>
                                            <p:tgtEl>
                                              <p:spTgt spid="4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1000" fill="hold"/>
                                            <p:tgtEl>
                                              <p:spTgt spid="48"/>
                                            </p:tgtEl>
                                            <p:attrNameLst>
                                              <p:attrName>ppt_x</p:attrName>
                                            </p:attrNameLst>
                                          </p:cBhvr>
                                          <p:tavLst>
                                            <p:tav tm="0">
                                              <p:val>
                                                <p:strVal val="1+#ppt_w/2"/>
                                              </p:val>
                                            </p:tav>
                                            <p:tav tm="100000">
                                              <p:val>
                                                <p:strVal val="#ppt_x"/>
                                              </p:val>
                                            </p:tav>
                                          </p:tavLst>
                                        </p:anim>
                                        <p:anim calcmode="lin" valueType="num">
                                          <p:cBhvr additive="base">
                                            <p:cTn id="6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5" name="组合 4"/>
          <p:cNvGrpSpPr/>
          <p:nvPr/>
        </p:nvGrpSpPr>
        <p:grpSpPr>
          <a:xfrm>
            <a:off x="6435549" y="1722157"/>
            <a:ext cx="4244838" cy="4577042"/>
            <a:chOff x="6217835" y="1678614"/>
            <a:chExt cx="4244838" cy="4577042"/>
          </a:xfrm>
        </p:grpSpPr>
        <p:sp>
          <p:nvSpPr>
            <p:cNvPr id="6" name="Shape 25084"/>
            <p:cNvSpPr/>
            <p:nvPr/>
          </p:nvSpPr>
          <p:spPr bwMode="auto">
            <a:xfrm>
              <a:off x="8506356" y="2875605"/>
              <a:ext cx="1573138" cy="1529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7" name="Shape 25085"/>
            <p:cNvSpPr/>
            <p:nvPr/>
          </p:nvSpPr>
          <p:spPr bwMode="auto">
            <a:xfrm>
              <a:off x="6593981" y="2875605"/>
              <a:ext cx="1573138" cy="1529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8" name="Shape 25086"/>
            <p:cNvSpPr/>
            <p:nvPr/>
          </p:nvSpPr>
          <p:spPr bwMode="auto">
            <a:xfrm>
              <a:off x="7541380" y="2866817"/>
              <a:ext cx="1594232" cy="15432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9" name="Shape 25088"/>
            <p:cNvSpPr/>
            <p:nvPr/>
          </p:nvSpPr>
          <p:spPr bwMode="auto">
            <a:xfrm>
              <a:off x="7701332" y="4271215"/>
              <a:ext cx="692533" cy="1984441"/>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rgbClr val="404040"/>
            </a:solidFill>
            <a:ln w="12700" cap="flat">
              <a:noFill/>
              <a:miter lim="400000"/>
            </a:ln>
            <a:effectLst/>
          </p:spPr>
          <p:txBody>
            <a:bodyPr lIns="19050" tIns="19050" rIns="19050" bIns="19050" anchor="ctr"/>
            <a:lstStyle/>
            <a:p>
              <a:pPr defTabSz="913765" eaLnBrk="0" fontAlgn="base" hangingPunct="0">
                <a:spcBef>
                  <a:spcPct val="0"/>
                </a:spcBef>
                <a:spcAft>
                  <a:spcPct val="0"/>
                </a:spcAft>
                <a:defRPr/>
              </a:pPr>
              <a:endParaRPr sz="900" dirty="0">
                <a:solidFill>
                  <a:prstClr val="black"/>
                </a:solidFill>
                <a:latin typeface="inpin heiti" charset="-122"/>
                <a:sym typeface="Century Gothic" panose="020B0502020202020204" pitchFamily="34" charset="0"/>
              </a:endParaRPr>
            </a:p>
          </p:txBody>
        </p:sp>
        <p:sp>
          <p:nvSpPr>
            <p:cNvPr id="10" name="Shape 25089"/>
            <p:cNvSpPr>
              <a:spLocks noChangeArrowheads="1"/>
            </p:cNvSpPr>
            <p:nvPr/>
          </p:nvSpPr>
          <p:spPr bwMode="auto">
            <a:xfrm>
              <a:off x="8305978" y="2734989"/>
              <a:ext cx="49215" cy="108978"/>
            </a:xfrm>
            <a:prstGeom prst="rect">
              <a:avLst/>
            </a:prstGeom>
            <a:solidFill>
              <a:srgbClr val="E5E5E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eaLnBrk="0" fontAlgn="base" hangingPunct="0">
                <a:spcBef>
                  <a:spcPct val="0"/>
                </a:spcBef>
                <a:spcAft>
                  <a:spcPct val="0"/>
                </a:spcAft>
              </a:pPr>
              <a:endParaRPr lang="zh-CN" altLang="zh-CN" dirty="0">
                <a:solidFill>
                  <a:prstClr val="black"/>
                </a:solidFill>
                <a:latin typeface="inpin heiti" charset="-122"/>
                <a:ea typeface="inpin heiti" charset="-122"/>
                <a:sym typeface="Century Gothic" panose="020B0502020202020204" pitchFamily="34" charset="0"/>
              </a:endParaRPr>
            </a:p>
          </p:txBody>
        </p:sp>
        <p:sp>
          <p:nvSpPr>
            <p:cNvPr id="11" name="Shape 25096"/>
            <p:cNvSpPr/>
            <p:nvPr/>
          </p:nvSpPr>
          <p:spPr bwMode="auto">
            <a:xfrm>
              <a:off x="6217835" y="2504732"/>
              <a:ext cx="683743" cy="769872"/>
            </a:xfrm>
            <a:custGeom>
              <a:avLst/>
              <a:gdLst>
                <a:gd name="T0" fmla="*/ 2147483646 w 21597"/>
                <a:gd name="T1" fmla="*/ 2147483646 h 21600"/>
                <a:gd name="T2" fmla="*/ 2147483646 w 21597"/>
                <a:gd name="T3" fmla="*/ 2147483646 h 21600"/>
                <a:gd name="T4" fmla="*/ 2147483646 w 21597"/>
                <a:gd name="T5" fmla="*/ 2147483646 h 21600"/>
                <a:gd name="T6" fmla="*/ 2147483646 w 2159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2" name="Shape 25099"/>
            <p:cNvSpPr/>
            <p:nvPr/>
          </p:nvSpPr>
          <p:spPr bwMode="auto">
            <a:xfrm>
              <a:off x="6989464" y="1893053"/>
              <a:ext cx="685502" cy="769872"/>
            </a:xfrm>
            <a:custGeom>
              <a:avLst/>
              <a:gdLst>
                <a:gd name="T0" fmla="*/ 2147483646 w 21597"/>
                <a:gd name="T1" fmla="*/ 2147483646 h 21600"/>
                <a:gd name="T2" fmla="*/ 2147483646 w 21597"/>
                <a:gd name="T3" fmla="*/ 2147483646 h 21600"/>
                <a:gd name="T4" fmla="*/ 2147483646 w 21597"/>
                <a:gd name="T5" fmla="*/ 2147483646 h 21600"/>
                <a:gd name="T6" fmla="*/ 2147483646 w 2159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3" name="Shape 25102"/>
            <p:cNvSpPr/>
            <p:nvPr/>
          </p:nvSpPr>
          <p:spPr bwMode="auto">
            <a:xfrm>
              <a:off x="9778930" y="2504732"/>
              <a:ext cx="683743" cy="769872"/>
            </a:xfrm>
            <a:custGeom>
              <a:avLst/>
              <a:gdLst>
                <a:gd name="T0" fmla="*/ 2147483646 w 21597"/>
                <a:gd name="T1" fmla="*/ 2147483646 h 21600"/>
                <a:gd name="T2" fmla="*/ 2147483646 w 21597"/>
                <a:gd name="T3" fmla="*/ 2147483646 h 21600"/>
                <a:gd name="T4" fmla="*/ 2147483646 w 21597"/>
                <a:gd name="T5" fmla="*/ 2147483646 h 21600"/>
                <a:gd name="T6" fmla="*/ 2147483646 w 2159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4" name="Shape 25105"/>
            <p:cNvSpPr/>
            <p:nvPr/>
          </p:nvSpPr>
          <p:spPr bwMode="auto">
            <a:xfrm>
              <a:off x="8001896" y="1678614"/>
              <a:ext cx="676714" cy="769872"/>
            </a:xfrm>
            <a:custGeom>
              <a:avLst/>
              <a:gdLst>
                <a:gd name="T0" fmla="*/ 2147483646 w 21597"/>
                <a:gd name="T1" fmla="*/ 2147483646 h 21600"/>
                <a:gd name="T2" fmla="*/ 2147483646 w 21597"/>
                <a:gd name="T3" fmla="*/ 2147483646 h 21600"/>
                <a:gd name="T4" fmla="*/ 2147483646 w 21597"/>
                <a:gd name="T5" fmla="*/ 2147483646 h 21600"/>
                <a:gd name="T6" fmla="*/ 2147483646 w 2159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5" name="Shape 25108"/>
            <p:cNvSpPr/>
            <p:nvPr/>
          </p:nvSpPr>
          <p:spPr bwMode="auto">
            <a:xfrm>
              <a:off x="9007298" y="1894811"/>
              <a:ext cx="683745" cy="769872"/>
            </a:xfrm>
            <a:custGeom>
              <a:avLst/>
              <a:gdLst>
                <a:gd name="T0" fmla="*/ 2147483646 w 21597"/>
                <a:gd name="T1" fmla="*/ 2147483646 h 21600"/>
                <a:gd name="T2" fmla="*/ 2147483646 w 21597"/>
                <a:gd name="T3" fmla="*/ 2147483646 h 21600"/>
                <a:gd name="T4" fmla="*/ 2147483646 w 21597"/>
                <a:gd name="T5" fmla="*/ 2147483646 h 21600"/>
                <a:gd name="T6" fmla="*/ 2147483646 w 2159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rgbClr val="B02434"/>
            </a:solidFill>
            <a:ln>
              <a:noFill/>
            </a:ln>
            <a:effectLst>
              <a:outerShdw blurRad="63500" algn="ctr" rotWithShape="0">
                <a:prstClr val="black">
                  <a:alpha val="40000"/>
                </a:prstClr>
              </a:outerShdw>
            </a:effectLst>
          </p:spPr>
          <p:txBody>
            <a:bodyPr anchor="ctr"/>
            <a:lstStyle/>
            <a:p>
              <a:pPr algn="ctr"/>
              <a:endParaRPr lang="zh-CN" altLang="en-US" dirty="0">
                <a:solidFill>
                  <a:srgbClr val="FFFFFF"/>
                </a:solidFill>
                <a:latin typeface="inpin heiti" charset="-122"/>
                <a:ea typeface="inpin heiti" charset="-122"/>
              </a:endParaRPr>
            </a:p>
          </p:txBody>
        </p:sp>
        <p:sp>
          <p:nvSpPr>
            <p:cNvPr id="16" name="Freeform 116"/>
            <p:cNvSpPr/>
            <p:nvPr/>
          </p:nvSpPr>
          <p:spPr bwMode="auto">
            <a:xfrm>
              <a:off x="8186455" y="1917660"/>
              <a:ext cx="288263" cy="286504"/>
            </a:xfrm>
            <a:custGeom>
              <a:avLst/>
              <a:gdLst>
                <a:gd name="T0" fmla="*/ 2147483646 w 277"/>
                <a:gd name="T1" fmla="*/ 0 h 302"/>
                <a:gd name="T2" fmla="*/ 2147483646 w 277"/>
                <a:gd name="T3" fmla="*/ 2147483646 h 302"/>
                <a:gd name="T4" fmla="*/ 2147483646 w 277"/>
                <a:gd name="T5" fmla="*/ 2147483646 h 302"/>
                <a:gd name="T6" fmla="*/ 2147483646 w 277"/>
                <a:gd name="T7" fmla="*/ 2147483646 h 302"/>
                <a:gd name="T8" fmla="*/ 2147483646 w 277"/>
                <a:gd name="T9" fmla="*/ 2147483646 h 302"/>
                <a:gd name="T10" fmla="*/ 0 w 277"/>
                <a:gd name="T11" fmla="*/ 2147483646 h 302"/>
                <a:gd name="T12" fmla="*/ 2147483646 w 277"/>
                <a:gd name="T13" fmla="*/ 2147483646 h 302"/>
                <a:gd name="T14" fmla="*/ 2147483646 w 277"/>
                <a:gd name="T15" fmla="*/ 2147483646 h 302"/>
                <a:gd name="T16" fmla="*/ 2147483646 w 277"/>
                <a:gd name="T17" fmla="*/ 2147483646 h 302"/>
                <a:gd name="T18" fmla="*/ 2147483646 w 277"/>
                <a:gd name="T19" fmla="*/ 2147483646 h 302"/>
                <a:gd name="T20" fmla="*/ 2147483646 w 277"/>
                <a:gd name="T21" fmla="*/ 2147483646 h 302"/>
                <a:gd name="T22" fmla="*/ 2147483646 w 277"/>
                <a:gd name="T23" fmla="*/ 2147483646 h 302"/>
                <a:gd name="T24" fmla="*/ 2147483646 w 277"/>
                <a:gd name="T25" fmla="*/ 2147483646 h 302"/>
                <a:gd name="T26" fmla="*/ 2147483646 w 277"/>
                <a:gd name="T27" fmla="*/ 2147483646 h 302"/>
                <a:gd name="T28" fmla="*/ 2147483646 w 277"/>
                <a:gd name="T29" fmla="*/ 2147483646 h 302"/>
                <a:gd name="T30" fmla="*/ 2147483646 w 277"/>
                <a:gd name="T31" fmla="*/ 2147483646 h 302"/>
                <a:gd name="T32" fmla="*/ 2147483646 w 277"/>
                <a:gd name="T33" fmla="*/ 2147483646 h 302"/>
                <a:gd name="T34" fmla="*/ 2147483646 w 277"/>
                <a:gd name="T35" fmla="*/ 2147483646 h 302"/>
                <a:gd name="T36" fmla="*/ 2147483646 w 277"/>
                <a:gd name="T37" fmla="*/ 2147483646 h 302"/>
                <a:gd name="T38" fmla="*/ 2147483646 w 277"/>
                <a:gd name="T39" fmla="*/ 2147483646 h 302"/>
                <a:gd name="T40" fmla="*/ 2147483646 w 277"/>
                <a:gd name="T41" fmla="*/ 2147483646 h 302"/>
                <a:gd name="T42" fmla="*/ 2147483646 w 277"/>
                <a:gd name="T43" fmla="*/ 0 h 3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sp>
          <p:nvSpPr>
            <p:cNvPr id="17" name="Freeform 134"/>
            <p:cNvSpPr>
              <a:spLocks noEditPoints="1"/>
            </p:cNvSpPr>
            <p:nvPr/>
          </p:nvSpPr>
          <p:spPr bwMode="auto">
            <a:xfrm>
              <a:off x="7159961" y="2190102"/>
              <a:ext cx="326932" cy="240805"/>
            </a:xfrm>
            <a:custGeom>
              <a:avLst/>
              <a:gdLst>
                <a:gd name="T0" fmla="*/ 2147483646 w 346"/>
                <a:gd name="T1" fmla="*/ 2147483646 h 281"/>
                <a:gd name="T2" fmla="*/ 2147483646 w 346"/>
                <a:gd name="T3" fmla="*/ 2147483646 h 281"/>
                <a:gd name="T4" fmla="*/ 2147483646 w 346"/>
                <a:gd name="T5" fmla="*/ 2147483646 h 281"/>
                <a:gd name="T6" fmla="*/ 2147483646 w 346"/>
                <a:gd name="T7" fmla="*/ 2147483646 h 281"/>
                <a:gd name="T8" fmla="*/ 2147483646 w 346"/>
                <a:gd name="T9" fmla="*/ 2147483646 h 281"/>
                <a:gd name="T10" fmla="*/ 2147483646 w 346"/>
                <a:gd name="T11" fmla="*/ 2147483646 h 281"/>
                <a:gd name="T12" fmla="*/ 2147483646 w 346"/>
                <a:gd name="T13" fmla="*/ 0 h 281"/>
                <a:gd name="T14" fmla="*/ 2147483646 w 346"/>
                <a:gd name="T15" fmla="*/ 0 h 281"/>
                <a:gd name="T16" fmla="*/ 2147483646 w 346"/>
                <a:gd name="T17" fmla="*/ 2147483646 h 281"/>
                <a:gd name="T18" fmla="*/ 2147483646 w 346"/>
                <a:gd name="T19" fmla="*/ 2147483646 h 281"/>
                <a:gd name="T20" fmla="*/ 0 w 346"/>
                <a:gd name="T21" fmla="*/ 2147483646 h 281"/>
                <a:gd name="T22" fmla="*/ 0 w 346"/>
                <a:gd name="T23" fmla="*/ 2147483646 h 281"/>
                <a:gd name="T24" fmla="*/ 2147483646 w 346"/>
                <a:gd name="T25" fmla="*/ 2147483646 h 281"/>
                <a:gd name="T26" fmla="*/ 2147483646 w 346"/>
                <a:gd name="T27" fmla="*/ 2147483646 h 281"/>
                <a:gd name="T28" fmla="*/ 2147483646 w 346"/>
                <a:gd name="T29" fmla="*/ 2147483646 h 281"/>
                <a:gd name="T30" fmla="*/ 2147483646 w 346"/>
                <a:gd name="T31" fmla="*/ 2147483646 h 281"/>
                <a:gd name="T32" fmla="*/ 2147483646 w 346"/>
                <a:gd name="T33" fmla="*/ 2147483646 h 281"/>
                <a:gd name="T34" fmla="*/ 2147483646 w 346"/>
                <a:gd name="T35" fmla="*/ 2147483646 h 281"/>
                <a:gd name="T36" fmla="*/ 2147483646 w 346"/>
                <a:gd name="T37" fmla="*/ 2147483646 h 281"/>
                <a:gd name="T38" fmla="*/ 2147483646 w 346"/>
                <a:gd name="T39" fmla="*/ 2147483646 h 281"/>
                <a:gd name="T40" fmla="*/ 2147483646 w 346"/>
                <a:gd name="T41" fmla="*/ 2147483646 h 281"/>
                <a:gd name="T42" fmla="*/ 2147483646 w 346"/>
                <a:gd name="T43" fmla="*/ 2147483646 h 281"/>
                <a:gd name="T44" fmla="*/ 2147483646 w 346"/>
                <a:gd name="T45" fmla="*/ 2147483646 h 2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sp>
          <p:nvSpPr>
            <p:cNvPr id="18" name="Freeform 162"/>
            <p:cNvSpPr/>
            <p:nvPr/>
          </p:nvSpPr>
          <p:spPr bwMode="auto">
            <a:xfrm>
              <a:off x="6414696" y="2859787"/>
              <a:ext cx="295293" cy="165224"/>
            </a:xfrm>
            <a:custGeom>
              <a:avLst/>
              <a:gdLst>
                <a:gd name="T0" fmla="*/ 2147483646 w 311"/>
                <a:gd name="T1" fmla="*/ 2147483646 h 193"/>
                <a:gd name="T2" fmla="*/ 2147483646 w 311"/>
                <a:gd name="T3" fmla="*/ 2147483646 h 193"/>
                <a:gd name="T4" fmla="*/ 2147483646 w 311"/>
                <a:gd name="T5" fmla="*/ 2147483646 h 193"/>
                <a:gd name="T6" fmla="*/ 2147483646 w 311"/>
                <a:gd name="T7" fmla="*/ 2147483646 h 193"/>
                <a:gd name="T8" fmla="*/ 0 w 311"/>
                <a:gd name="T9" fmla="*/ 2147483646 h 193"/>
                <a:gd name="T10" fmla="*/ 2147483646 w 311"/>
                <a:gd name="T11" fmla="*/ 2147483646 h 193"/>
                <a:gd name="T12" fmla="*/ 2147483646 w 311"/>
                <a:gd name="T13" fmla="*/ 2147483646 h 193"/>
                <a:gd name="T14" fmla="*/ 2147483646 w 311"/>
                <a:gd name="T15" fmla="*/ 0 h 193"/>
                <a:gd name="T16" fmla="*/ 2147483646 w 311"/>
                <a:gd name="T17" fmla="*/ 2147483646 h 193"/>
                <a:gd name="T18" fmla="*/ 2147483646 w 311"/>
                <a:gd name="T19" fmla="*/ 2147483646 h 193"/>
                <a:gd name="T20" fmla="*/ 2147483646 w 311"/>
                <a:gd name="T21" fmla="*/ 2147483646 h 193"/>
                <a:gd name="T22" fmla="*/ 2147483646 w 311"/>
                <a:gd name="T23" fmla="*/ 2147483646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sp>
          <p:nvSpPr>
            <p:cNvPr id="19" name="Freeform 112"/>
            <p:cNvSpPr/>
            <p:nvPr/>
          </p:nvSpPr>
          <p:spPr bwMode="auto">
            <a:xfrm>
              <a:off x="9223496" y="2230529"/>
              <a:ext cx="202135" cy="182801"/>
            </a:xfrm>
            <a:custGeom>
              <a:avLst/>
              <a:gdLst>
                <a:gd name="T0" fmla="*/ 380157981 w 80"/>
                <a:gd name="T1" fmla="*/ 0 h 80"/>
                <a:gd name="T2" fmla="*/ 36453067 w 80"/>
                <a:gd name="T3" fmla="*/ 0 h 80"/>
                <a:gd name="T4" fmla="*/ 0 w 80"/>
                <a:gd name="T5" fmla="*/ 29812933 h 80"/>
                <a:gd name="T6" fmla="*/ 0 w 80"/>
                <a:gd name="T7" fmla="*/ 306652613 h 80"/>
                <a:gd name="T8" fmla="*/ 36453067 w 80"/>
                <a:gd name="T9" fmla="*/ 340725125 h 80"/>
                <a:gd name="T10" fmla="*/ 380157981 w 80"/>
                <a:gd name="T11" fmla="*/ 340725125 h 80"/>
                <a:gd name="T12" fmla="*/ 416611048 w 80"/>
                <a:gd name="T13" fmla="*/ 306652613 h 80"/>
                <a:gd name="T14" fmla="*/ 416611048 w 80"/>
                <a:gd name="T15" fmla="*/ 29812933 h 80"/>
                <a:gd name="T16" fmla="*/ 380157981 w 80"/>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sp>
          <p:nvSpPr>
            <p:cNvPr id="20" name="Freeform 113"/>
            <p:cNvSpPr/>
            <p:nvPr/>
          </p:nvSpPr>
          <p:spPr bwMode="auto">
            <a:xfrm>
              <a:off x="9441451" y="2253380"/>
              <a:ext cx="73823" cy="135344"/>
            </a:xfrm>
            <a:custGeom>
              <a:avLst/>
              <a:gdLst>
                <a:gd name="T0" fmla="*/ 121578414 w 29"/>
                <a:gd name="T1" fmla="*/ 8585666 h 59"/>
                <a:gd name="T2" fmla="*/ 52859480 w 29"/>
                <a:gd name="T3" fmla="*/ 42924184 h 59"/>
                <a:gd name="T4" fmla="*/ 0 w 29"/>
                <a:gd name="T5" fmla="*/ 68679110 h 59"/>
                <a:gd name="T6" fmla="*/ 0 w 29"/>
                <a:gd name="T7" fmla="*/ 184577308 h 59"/>
                <a:gd name="T8" fmla="*/ 52859480 w 29"/>
                <a:gd name="T9" fmla="*/ 210332233 h 59"/>
                <a:gd name="T10" fmla="*/ 121578414 w 29"/>
                <a:gd name="T11" fmla="*/ 244670752 h 59"/>
                <a:gd name="T12" fmla="*/ 153295022 w 29"/>
                <a:gd name="T13" fmla="*/ 227501493 h 59"/>
                <a:gd name="T14" fmla="*/ 153295022 w 29"/>
                <a:gd name="T15" fmla="*/ 25754925 h 59"/>
                <a:gd name="T16" fmla="*/ 121578414 w 29"/>
                <a:gd name="T17" fmla="*/ 858566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sp>
          <p:nvSpPr>
            <p:cNvPr id="21" name="Freeform 120"/>
            <p:cNvSpPr>
              <a:spLocks noEditPoints="1"/>
            </p:cNvSpPr>
            <p:nvPr/>
          </p:nvSpPr>
          <p:spPr bwMode="auto">
            <a:xfrm>
              <a:off x="9951182" y="2828148"/>
              <a:ext cx="323416" cy="254866"/>
            </a:xfrm>
            <a:custGeom>
              <a:avLst/>
              <a:gdLst>
                <a:gd name="T0" fmla="*/ 2147483646 w 117"/>
                <a:gd name="T1" fmla="*/ 2147483646 h 101"/>
                <a:gd name="T2" fmla="*/ 2147483646 w 117"/>
                <a:gd name="T3" fmla="*/ 2147483646 h 101"/>
                <a:gd name="T4" fmla="*/ 2147483646 w 117"/>
                <a:gd name="T5" fmla="*/ 2147483646 h 101"/>
                <a:gd name="T6" fmla="*/ 0 w 117"/>
                <a:gd name="T7" fmla="*/ 2147483646 h 101"/>
                <a:gd name="T8" fmla="*/ 0 w 117"/>
                <a:gd name="T9" fmla="*/ 2147483646 h 101"/>
                <a:gd name="T10" fmla="*/ 2147483646 w 117"/>
                <a:gd name="T11" fmla="*/ 2147483646 h 101"/>
                <a:gd name="T12" fmla="*/ 2147483646 w 117"/>
                <a:gd name="T13" fmla="*/ 2147483646 h 101"/>
                <a:gd name="T14" fmla="*/ 2147483646 w 117"/>
                <a:gd name="T15" fmla="*/ 2147483646 h 101"/>
                <a:gd name="T16" fmla="*/ 2147483646 w 117"/>
                <a:gd name="T17" fmla="*/ 2147483646 h 101"/>
                <a:gd name="T18" fmla="*/ 2147483646 w 117"/>
                <a:gd name="T19" fmla="*/ 2147483646 h 101"/>
                <a:gd name="T20" fmla="*/ 2147483646 w 117"/>
                <a:gd name="T21" fmla="*/ 2147483646 h 101"/>
                <a:gd name="T22" fmla="*/ 2147483646 w 117"/>
                <a:gd name="T23" fmla="*/ 2147483646 h 101"/>
                <a:gd name="T24" fmla="*/ 2147483646 w 117"/>
                <a:gd name="T25" fmla="*/ 2147483646 h 101"/>
                <a:gd name="T26" fmla="*/ 2147483646 w 117"/>
                <a:gd name="T27" fmla="*/ 2147483646 h 101"/>
                <a:gd name="T28" fmla="*/ 2147483646 w 117"/>
                <a:gd name="T29" fmla="*/ 2147483646 h 101"/>
                <a:gd name="T30" fmla="*/ 2147483646 w 117"/>
                <a:gd name="T31" fmla="*/ 2147483646 h 101"/>
                <a:gd name="T32" fmla="*/ 2147483646 w 117"/>
                <a:gd name="T33" fmla="*/ 0 h 101"/>
                <a:gd name="T34" fmla="*/ 2147483646 w 117"/>
                <a:gd name="T35" fmla="*/ 2147483646 h 101"/>
                <a:gd name="T36" fmla="*/ 2147483646 w 117"/>
                <a:gd name="T37" fmla="*/ 2147483646 h 101"/>
                <a:gd name="T38" fmla="*/ 2147483646 w 117"/>
                <a:gd name="T39" fmla="*/ 2147483646 h 101"/>
                <a:gd name="T40" fmla="*/ 2147483646 w 117"/>
                <a:gd name="T41" fmla="*/ 2147483646 h 101"/>
                <a:gd name="T42" fmla="*/ 2147483646 w 117"/>
                <a:gd name="T43" fmla="*/ 2147483646 h 101"/>
                <a:gd name="T44" fmla="*/ 2147483646 w 117"/>
                <a:gd name="T45" fmla="*/ 2147483646 h 101"/>
                <a:gd name="T46" fmla="*/ 2147483646 w 117"/>
                <a:gd name="T47" fmla="*/ 2147483646 h 101"/>
                <a:gd name="T48" fmla="*/ 2147483646 w 117"/>
                <a:gd name="T49" fmla="*/ 2147483646 h 101"/>
                <a:gd name="T50" fmla="*/ 2147483646 w 117"/>
                <a:gd name="T51" fmla="*/ 2147483646 h 101"/>
                <a:gd name="T52" fmla="*/ 2147483646 w 117"/>
                <a:gd name="T53" fmla="*/ 2147483646 h 101"/>
                <a:gd name="T54" fmla="*/ 2147483646 w 117"/>
                <a:gd name="T55" fmla="*/ 2147483646 h 101"/>
                <a:gd name="T56" fmla="*/ 2147483646 w 117"/>
                <a:gd name="T57" fmla="*/ 2147483646 h 101"/>
                <a:gd name="T58" fmla="*/ 2147483646 w 117"/>
                <a:gd name="T59" fmla="*/ 2147483646 h 101"/>
                <a:gd name="T60" fmla="*/ 2147483646 w 117"/>
                <a:gd name="T61" fmla="*/ 2147483646 h 101"/>
                <a:gd name="T62" fmla="*/ 2147483646 w 117"/>
                <a:gd name="T63" fmla="*/ 2147483646 h 101"/>
                <a:gd name="T64" fmla="*/ 2147483646 w 117"/>
                <a:gd name="T65" fmla="*/ 2147483646 h 101"/>
                <a:gd name="T66" fmla="*/ 2147483646 w 117"/>
                <a:gd name="T67" fmla="*/ 2147483646 h 101"/>
                <a:gd name="T68" fmla="*/ 2147483646 w 117"/>
                <a:gd name="T69" fmla="*/ 2147483646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prstClr val="black"/>
                </a:solidFill>
                <a:latin typeface="inpin heiti" charset="-122"/>
                <a:ea typeface="inpin heiti" charset="-122"/>
              </a:endParaRPr>
            </a:p>
          </p:txBody>
        </p:sp>
      </p:grpSp>
      <p:grpSp>
        <p:nvGrpSpPr>
          <p:cNvPr id="22" name="组合 21"/>
          <p:cNvGrpSpPr/>
          <p:nvPr/>
        </p:nvGrpSpPr>
        <p:grpSpPr>
          <a:xfrm>
            <a:off x="965521" y="2247706"/>
            <a:ext cx="752249" cy="749807"/>
            <a:chOff x="994549" y="2204164"/>
            <a:chExt cx="752249" cy="749807"/>
          </a:xfrm>
        </p:grpSpPr>
        <p:sp>
          <p:nvSpPr>
            <p:cNvPr id="23" name="Rectangle 71"/>
            <p:cNvSpPr/>
            <p:nvPr/>
          </p:nvSpPr>
          <p:spPr>
            <a:xfrm>
              <a:off x="994549" y="2204164"/>
              <a:ext cx="752249" cy="749807"/>
            </a:xfrm>
            <a:prstGeom prst="rect">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sym typeface="Century Gothic" panose="020B0502020202020204" pitchFamily="34" charset="0"/>
              </a:endParaRPr>
            </a:p>
          </p:txBody>
        </p:sp>
        <p:sp>
          <p:nvSpPr>
            <p:cNvPr id="24" name="Freeform 162"/>
            <p:cNvSpPr/>
            <p:nvPr/>
          </p:nvSpPr>
          <p:spPr bwMode="auto">
            <a:xfrm>
              <a:off x="1170401" y="2444002"/>
              <a:ext cx="407876" cy="254006"/>
            </a:xfrm>
            <a:custGeom>
              <a:avLst/>
              <a:gdLst>
                <a:gd name="T0" fmla="*/ 2147483646 w 311"/>
                <a:gd name="T1" fmla="*/ 2147483646 h 193"/>
                <a:gd name="T2" fmla="*/ 2147483646 w 311"/>
                <a:gd name="T3" fmla="*/ 2147483646 h 193"/>
                <a:gd name="T4" fmla="*/ 2147483646 w 311"/>
                <a:gd name="T5" fmla="*/ 2147483646 h 193"/>
                <a:gd name="T6" fmla="*/ 2147483646 w 311"/>
                <a:gd name="T7" fmla="*/ 2147483646 h 193"/>
                <a:gd name="T8" fmla="*/ 0 w 311"/>
                <a:gd name="T9" fmla="*/ 2147483646 h 193"/>
                <a:gd name="T10" fmla="*/ 2147483646 w 311"/>
                <a:gd name="T11" fmla="*/ 2147483646 h 193"/>
                <a:gd name="T12" fmla="*/ 2147483646 w 311"/>
                <a:gd name="T13" fmla="*/ 2147483646 h 193"/>
                <a:gd name="T14" fmla="*/ 2147483646 w 311"/>
                <a:gd name="T15" fmla="*/ 0 h 193"/>
                <a:gd name="T16" fmla="*/ 2147483646 w 311"/>
                <a:gd name="T17" fmla="*/ 2147483646 h 193"/>
                <a:gd name="T18" fmla="*/ 2147483646 w 311"/>
                <a:gd name="T19" fmla="*/ 2147483646 h 193"/>
                <a:gd name="T20" fmla="*/ 2147483646 w 311"/>
                <a:gd name="T21" fmla="*/ 2147483646 h 193"/>
                <a:gd name="T22" fmla="*/ 2147483646 w 311"/>
                <a:gd name="T23" fmla="*/ 2147483646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srgbClr val="000000"/>
                </a:solidFill>
                <a:latin typeface="inpin heiti" charset="-122"/>
                <a:ea typeface="inpin heiti" charset="-122"/>
              </a:endParaRPr>
            </a:p>
          </p:txBody>
        </p:sp>
      </p:grpSp>
      <p:grpSp>
        <p:nvGrpSpPr>
          <p:cNvPr id="25" name="组合 24"/>
          <p:cNvGrpSpPr/>
          <p:nvPr/>
        </p:nvGrpSpPr>
        <p:grpSpPr>
          <a:xfrm>
            <a:off x="965521" y="3666462"/>
            <a:ext cx="752249" cy="752249"/>
            <a:chOff x="994549" y="3622920"/>
            <a:chExt cx="752249" cy="752249"/>
          </a:xfrm>
        </p:grpSpPr>
        <p:sp>
          <p:nvSpPr>
            <p:cNvPr id="26" name="Rectangle 74"/>
            <p:cNvSpPr/>
            <p:nvPr/>
          </p:nvSpPr>
          <p:spPr>
            <a:xfrm>
              <a:off x="994549" y="3622920"/>
              <a:ext cx="752249" cy="752249"/>
            </a:xfrm>
            <a:prstGeom prst="rect">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sym typeface="Century Gothic" panose="020B0502020202020204" pitchFamily="34" charset="0"/>
              </a:endParaRPr>
            </a:p>
          </p:txBody>
        </p:sp>
        <p:sp>
          <p:nvSpPr>
            <p:cNvPr id="27" name="Freeform 134"/>
            <p:cNvSpPr>
              <a:spLocks noEditPoints="1"/>
            </p:cNvSpPr>
            <p:nvPr/>
          </p:nvSpPr>
          <p:spPr bwMode="auto">
            <a:xfrm>
              <a:off x="1145976" y="3818311"/>
              <a:ext cx="412761" cy="334603"/>
            </a:xfrm>
            <a:custGeom>
              <a:avLst/>
              <a:gdLst>
                <a:gd name="T0" fmla="*/ 2147483646 w 346"/>
                <a:gd name="T1" fmla="*/ 2147483646 h 281"/>
                <a:gd name="T2" fmla="*/ 2147483646 w 346"/>
                <a:gd name="T3" fmla="*/ 2147483646 h 281"/>
                <a:gd name="T4" fmla="*/ 2147483646 w 346"/>
                <a:gd name="T5" fmla="*/ 2147483646 h 281"/>
                <a:gd name="T6" fmla="*/ 2147483646 w 346"/>
                <a:gd name="T7" fmla="*/ 2147483646 h 281"/>
                <a:gd name="T8" fmla="*/ 2147483646 w 346"/>
                <a:gd name="T9" fmla="*/ 2147483646 h 281"/>
                <a:gd name="T10" fmla="*/ 2147483646 w 346"/>
                <a:gd name="T11" fmla="*/ 2147483646 h 281"/>
                <a:gd name="T12" fmla="*/ 2147483646 w 346"/>
                <a:gd name="T13" fmla="*/ 0 h 281"/>
                <a:gd name="T14" fmla="*/ 2147483646 w 346"/>
                <a:gd name="T15" fmla="*/ 0 h 281"/>
                <a:gd name="T16" fmla="*/ 2147483646 w 346"/>
                <a:gd name="T17" fmla="*/ 2147483646 h 281"/>
                <a:gd name="T18" fmla="*/ 2147483646 w 346"/>
                <a:gd name="T19" fmla="*/ 2147483646 h 281"/>
                <a:gd name="T20" fmla="*/ 0 w 346"/>
                <a:gd name="T21" fmla="*/ 2147483646 h 281"/>
                <a:gd name="T22" fmla="*/ 0 w 346"/>
                <a:gd name="T23" fmla="*/ 2147483646 h 281"/>
                <a:gd name="T24" fmla="*/ 2147483646 w 346"/>
                <a:gd name="T25" fmla="*/ 2147483646 h 281"/>
                <a:gd name="T26" fmla="*/ 2147483646 w 346"/>
                <a:gd name="T27" fmla="*/ 2147483646 h 281"/>
                <a:gd name="T28" fmla="*/ 2147483646 w 346"/>
                <a:gd name="T29" fmla="*/ 2147483646 h 281"/>
                <a:gd name="T30" fmla="*/ 2147483646 w 346"/>
                <a:gd name="T31" fmla="*/ 2147483646 h 281"/>
                <a:gd name="T32" fmla="*/ 2147483646 w 346"/>
                <a:gd name="T33" fmla="*/ 2147483646 h 281"/>
                <a:gd name="T34" fmla="*/ 2147483646 w 346"/>
                <a:gd name="T35" fmla="*/ 2147483646 h 281"/>
                <a:gd name="T36" fmla="*/ 2147483646 w 346"/>
                <a:gd name="T37" fmla="*/ 2147483646 h 281"/>
                <a:gd name="T38" fmla="*/ 2147483646 w 346"/>
                <a:gd name="T39" fmla="*/ 2147483646 h 281"/>
                <a:gd name="T40" fmla="*/ 2147483646 w 346"/>
                <a:gd name="T41" fmla="*/ 2147483646 h 281"/>
                <a:gd name="T42" fmla="*/ 2147483646 w 346"/>
                <a:gd name="T43" fmla="*/ 2147483646 h 281"/>
                <a:gd name="T44" fmla="*/ 2147483646 w 346"/>
                <a:gd name="T45" fmla="*/ 2147483646 h 2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srgbClr val="000000"/>
                </a:solidFill>
                <a:latin typeface="inpin heiti" charset="-122"/>
                <a:ea typeface="inpin heiti" charset="-122"/>
              </a:endParaRPr>
            </a:p>
          </p:txBody>
        </p:sp>
      </p:grpSp>
      <p:grpSp>
        <p:nvGrpSpPr>
          <p:cNvPr id="28" name="组合 27"/>
          <p:cNvGrpSpPr/>
          <p:nvPr/>
        </p:nvGrpSpPr>
        <p:grpSpPr>
          <a:xfrm>
            <a:off x="965521" y="5075775"/>
            <a:ext cx="752249" cy="752249"/>
            <a:chOff x="994549" y="5032233"/>
            <a:chExt cx="752249" cy="752249"/>
          </a:xfrm>
        </p:grpSpPr>
        <p:sp>
          <p:nvSpPr>
            <p:cNvPr id="29" name="Rectangle 77"/>
            <p:cNvSpPr/>
            <p:nvPr/>
          </p:nvSpPr>
          <p:spPr>
            <a:xfrm>
              <a:off x="994549" y="5032233"/>
              <a:ext cx="752249" cy="752249"/>
            </a:xfrm>
            <a:prstGeom prst="rect">
              <a:avLst/>
            </a:prstGeom>
            <a:solidFill>
              <a:srgbClr val="B02434"/>
            </a:solidFill>
            <a:ln>
              <a:noFill/>
            </a:ln>
            <a:effectLst>
              <a:outerShdw blurRad="63500" algn="ctr" rotWithShape="0">
                <a:prstClr val="black">
                  <a:alpha val="40000"/>
                </a:prstClr>
              </a:outerShdw>
            </a:effectLst>
          </p:spPr>
          <p:txBody>
            <a:bodyPr anchor="ctr"/>
            <a:lstStyle/>
            <a:p>
              <a:pPr algn="ctr"/>
              <a:endParaRPr lang="en-US" dirty="0">
                <a:solidFill>
                  <a:srgbClr val="FFFFFF"/>
                </a:solidFill>
                <a:latin typeface="inpin heiti" charset="-122"/>
                <a:sym typeface="Century Gothic" panose="020B0502020202020204" pitchFamily="34" charset="0"/>
              </a:endParaRPr>
            </a:p>
          </p:txBody>
        </p:sp>
        <p:sp>
          <p:nvSpPr>
            <p:cNvPr id="30" name="Freeform 116"/>
            <p:cNvSpPr/>
            <p:nvPr/>
          </p:nvSpPr>
          <p:spPr bwMode="auto">
            <a:xfrm>
              <a:off x="1160630" y="5166562"/>
              <a:ext cx="400548" cy="439626"/>
            </a:xfrm>
            <a:custGeom>
              <a:avLst/>
              <a:gdLst>
                <a:gd name="T0" fmla="*/ 2147483646 w 277"/>
                <a:gd name="T1" fmla="*/ 0 h 302"/>
                <a:gd name="T2" fmla="*/ 2147483646 w 277"/>
                <a:gd name="T3" fmla="*/ 2147483646 h 302"/>
                <a:gd name="T4" fmla="*/ 2147483646 w 277"/>
                <a:gd name="T5" fmla="*/ 2147483646 h 302"/>
                <a:gd name="T6" fmla="*/ 2147483646 w 277"/>
                <a:gd name="T7" fmla="*/ 2147483646 h 302"/>
                <a:gd name="T8" fmla="*/ 2147483646 w 277"/>
                <a:gd name="T9" fmla="*/ 2147483646 h 302"/>
                <a:gd name="T10" fmla="*/ 0 w 277"/>
                <a:gd name="T11" fmla="*/ 2147483646 h 302"/>
                <a:gd name="T12" fmla="*/ 2147483646 w 277"/>
                <a:gd name="T13" fmla="*/ 2147483646 h 302"/>
                <a:gd name="T14" fmla="*/ 2147483646 w 277"/>
                <a:gd name="T15" fmla="*/ 2147483646 h 302"/>
                <a:gd name="T16" fmla="*/ 2147483646 w 277"/>
                <a:gd name="T17" fmla="*/ 2147483646 h 302"/>
                <a:gd name="T18" fmla="*/ 2147483646 w 277"/>
                <a:gd name="T19" fmla="*/ 2147483646 h 302"/>
                <a:gd name="T20" fmla="*/ 2147483646 w 277"/>
                <a:gd name="T21" fmla="*/ 2147483646 h 302"/>
                <a:gd name="T22" fmla="*/ 2147483646 w 277"/>
                <a:gd name="T23" fmla="*/ 2147483646 h 302"/>
                <a:gd name="T24" fmla="*/ 2147483646 w 277"/>
                <a:gd name="T25" fmla="*/ 2147483646 h 302"/>
                <a:gd name="T26" fmla="*/ 2147483646 w 277"/>
                <a:gd name="T27" fmla="*/ 2147483646 h 302"/>
                <a:gd name="T28" fmla="*/ 2147483646 w 277"/>
                <a:gd name="T29" fmla="*/ 2147483646 h 302"/>
                <a:gd name="T30" fmla="*/ 2147483646 w 277"/>
                <a:gd name="T31" fmla="*/ 2147483646 h 302"/>
                <a:gd name="T32" fmla="*/ 2147483646 w 277"/>
                <a:gd name="T33" fmla="*/ 2147483646 h 302"/>
                <a:gd name="T34" fmla="*/ 2147483646 w 277"/>
                <a:gd name="T35" fmla="*/ 2147483646 h 302"/>
                <a:gd name="T36" fmla="*/ 2147483646 w 277"/>
                <a:gd name="T37" fmla="*/ 2147483646 h 302"/>
                <a:gd name="T38" fmla="*/ 2147483646 w 277"/>
                <a:gd name="T39" fmla="*/ 2147483646 h 302"/>
                <a:gd name="T40" fmla="*/ 2147483646 w 277"/>
                <a:gd name="T41" fmla="*/ 2147483646 h 302"/>
                <a:gd name="T42" fmla="*/ 2147483646 w 277"/>
                <a:gd name="T43" fmla="*/ 0 h 3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2495" eaLnBrk="0" fontAlgn="base" hangingPunct="0">
                <a:spcBef>
                  <a:spcPct val="0"/>
                </a:spcBef>
                <a:spcAft>
                  <a:spcPct val="0"/>
                </a:spcAft>
              </a:pPr>
              <a:endParaRPr lang="zh-CN" altLang="en-US" dirty="0">
                <a:solidFill>
                  <a:srgbClr val="000000"/>
                </a:solidFill>
                <a:latin typeface="inpin heiti" charset="-122"/>
                <a:ea typeface="inpin heiti" charset="-122"/>
              </a:endParaRPr>
            </a:p>
          </p:txBody>
        </p:sp>
      </p:grpSp>
      <p:grpSp>
        <p:nvGrpSpPr>
          <p:cNvPr id="31" name="组合 30"/>
          <p:cNvGrpSpPr/>
          <p:nvPr/>
        </p:nvGrpSpPr>
        <p:grpSpPr>
          <a:xfrm>
            <a:off x="1833479" y="2172351"/>
            <a:ext cx="4033129" cy="676276"/>
            <a:chOff x="6529452" y="2270537"/>
            <a:chExt cx="4033129" cy="676276"/>
          </a:xfrm>
        </p:grpSpPr>
        <p:sp>
          <p:nvSpPr>
            <p:cNvPr id="32" name="TextBox 28"/>
            <p:cNvSpPr txBox="1"/>
            <p:nvPr/>
          </p:nvSpPr>
          <p:spPr>
            <a:xfrm>
              <a:off x="6529454" y="2270537"/>
              <a:ext cx="1625445" cy="417358"/>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33" name="Rectangle 29"/>
            <p:cNvSpPr/>
            <p:nvPr/>
          </p:nvSpPr>
          <p:spPr>
            <a:xfrm>
              <a:off x="6529452" y="2637818"/>
              <a:ext cx="4033129" cy="30899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34" name="组合 33"/>
          <p:cNvGrpSpPr/>
          <p:nvPr/>
        </p:nvGrpSpPr>
        <p:grpSpPr>
          <a:xfrm>
            <a:off x="1833479" y="3559281"/>
            <a:ext cx="4033129" cy="676276"/>
            <a:chOff x="6529452" y="2270537"/>
            <a:chExt cx="4033129" cy="676276"/>
          </a:xfrm>
        </p:grpSpPr>
        <p:sp>
          <p:nvSpPr>
            <p:cNvPr id="35" name="TextBox 28"/>
            <p:cNvSpPr txBox="1"/>
            <p:nvPr/>
          </p:nvSpPr>
          <p:spPr>
            <a:xfrm>
              <a:off x="6529454" y="2270537"/>
              <a:ext cx="1625445" cy="417358"/>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36" name="Rectangle 29"/>
            <p:cNvSpPr/>
            <p:nvPr/>
          </p:nvSpPr>
          <p:spPr>
            <a:xfrm>
              <a:off x="6529452" y="2637818"/>
              <a:ext cx="4033129" cy="30899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grpSp>
        <p:nvGrpSpPr>
          <p:cNvPr id="37" name="组合 36"/>
          <p:cNvGrpSpPr/>
          <p:nvPr/>
        </p:nvGrpSpPr>
        <p:grpSpPr>
          <a:xfrm>
            <a:off x="1833479" y="4960044"/>
            <a:ext cx="4033129" cy="676276"/>
            <a:chOff x="6529452" y="2270537"/>
            <a:chExt cx="4033129" cy="676276"/>
          </a:xfrm>
        </p:grpSpPr>
        <p:sp>
          <p:nvSpPr>
            <p:cNvPr id="38" name="TextBox 28"/>
            <p:cNvSpPr txBox="1"/>
            <p:nvPr/>
          </p:nvSpPr>
          <p:spPr>
            <a:xfrm>
              <a:off x="6529454" y="2270537"/>
              <a:ext cx="1625445" cy="417358"/>
            </a:xfrm>
            <a:prstGeom prst="rect">
              <a:avLst/>
            </a:prstGeom>
            <a:noFill/>
          </p:spPr>
          <p:txBody>
            <a:bodyPr wrap="none" rtlCol="0">
              <a:spAutoFit/>
            </a:bodyPr>
            <a:lstStyle/>
            <a:p>
              <a:pPr>
                <a:lnSpc>
                  <a:spcPct val="130000"/>
                </a:lnSpc>
              </a:pPr>
              <a:r>
                <a:rPr lang="en-US" altLang="zh-CN" dirty="0">
                  <a:solidFill>
                    <a:srgbClr val="B02434"/>
                  </a:solidFill>
                  <a:latin typeface="inpin heiti" charset="-122"/>
                  <a:ea typeface="inpin heiti" charset="-122"/>
                  <a:sym typeface="Arial" panose="020B0604020202020204" pitchFamily="34" charset="0"/>
                </a:rPr>
                <a:t>Add title text</a:t>
              </a:r>
              <a:endParaRPr lang="zh-CN" altLang="en-US" dirty="0">
                <a:solidFill>
                  <a:srgbClr val="B02434"/>
                </a:solidFill>
                <a:latin typeface="inpin heiti" charset="-122"/>
                <a:ea typeface="inpin heiti" charset="-122"/>
                <a:sym typeface="Arial" panose="020B0604020202020204" pitchFamily="34" charset="0"/>
              </a:endParaRPr>
            </a:p>
          </p:txBody>
        </p:sp>
        <p:sp>
          <p:nvSpPr>
            <p:cNvPr id="39" name="Rectangle 29"/>
            <p:cNvSpPr/>
            <p:nvPr/>
          </p:nvSpPr>
          <p:spPr>
            <a:xfrm>
              <a:off x="6529452" y="2637818"/>
              <a:ext cx="4033129" cy="30899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sym typeface="Arial" panose="020B0604020202020204" pitchFamily="34" charset="0"/>
                </a:rPr>
                <a:t>Click here to add content, content to match the title. </a:t>
              </a:r>
              <a:endParaRPr lang="en-GB" sz="1200" dirty="0">
                <a:solidFill>
                  <a:schemeClr val="tx1">
                    <a:lumMod val="85000"/>
                    <a:lumOff val="15000"/>
                  </a:schemeClr>
                </a:solidFill>
                <a:latin typeface="inpin heiti" charset="-122"/>
                <a:ea typeface="inpin heiti" charset="-122"/>
                <a:sym typeface="Arial" panose="020B0604020202020204" pitchFamily="34" charset="0"/>
              </a:endParaRPr>
            </a:p>
          </p:txBody>
        </p:sp>
      </p:grpSp>
    </p:spTree>
    <p:extLst>
      <p:ext uri="{BB962C8B-B14F-4D97-AF65-F5344CB8AC3E}">
        <p14:creationId xmlns:p14="http://schemas.microsoft.com/office/powerpoint/2010/main" val="118295132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50"/>
                            </p:stCondLst>
                            <p:childTnLst>
                              <p:par>
                                <p:cTn id="26" presetID="49" presetClass="entr" presetSubtype="0" decel="10000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style.rotation</p:attrName>
                                        </p:attrNameLst>
                                      </p:cBhvr>
                                      <p:tavLst>
                                        <p:tav tm="0">
                                          <p:val>
                                            <p:fltVal val="360"/>
                                          </p:val>
                                        </p:tav>
                                        <p:tav tm="100000">
                                          <p:val>
                                            <p:fltVal val="0"/>
                                          </p:val>
                                        </p:tav>
                                      </p:tavLst>
                                    </p:anim>
                                    <p:animEffect transition="in" filter="fade">
                                      <p:cBhvr>
                                        <p:cTn id="31" dur="500"/>
                                        <p:tgtEl>
                                          <p:spTgt spid="22"/>
                                        </p:tgtEl>
                                      </p:cBhvr>
                                    </p:animEffect>
                                  </p:childTnLst>
                                </p:cTn>
                              </p:par>
                              <p:par>
                                <p:cTn id="32" presetID="22" presetClass="entr" presetSubtype="8" fill="hold" nodeType="withEffect">
                                  <p:stCondLst>
                                    <p:cond delay="25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3800"/>
                            </p:stCondLst>
                            <p:childTnLst>
                              <p:par>
                                <p:cTn id="36" presetID="49" presetClass="entr" presetSubtype="0" decel="10000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style.rotation</p:attrName>
                                        </p:attrNameLst>
                                      </p:cBhvr>
                                      <p:tavLst>
                                        <p:tav tm="0">
                                          <p:val>
                                            <p:fltVal val="360"/>
                                          </p:val>
                                        </p:tav>
                                        <p:tav tm="100000">
                                          <p:val>
                                            <p:fltVal val="0"/>
                                          </p:val>
                                        </p:tav>
                                      </p:tavLst>
                                    </p:anim>
                                    <p:animEffect transition="in" filter="fade">
                                      <p:cBhvr>
                                        <p:cTn id="41" dur="500"/>
                                        <p:tgtEl>
                                          <p:spTgt spid="25"/>
                                        </p:tgtEl>
                                      </p:cBhvr>
                                    </p:animEffect>
                                  </p:childTnLst>
                                </p:cTn>
                              </p:par>
                              <p:par>
                                <p:cTn id="42" presetID="22" presetClass="entr" presetSubtype="8" fill="hold" nodeType="withEffect">
                                  <p:stCondLst>
                                    <p:cond delay="25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4550"/>
                            </p:stCondLst>
                            <p:childTnLst>
                              <p:par>
                                <p:cTn id="46" presetID="49" presetClass="entr" presetSubtype="0" decel="10000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 calcmode="lin" valueType="num">
                                      <p:cBhvr>
                                        <p:cTn id="50" dur="500" fill="hold"/>
                                        <p:tgtEl>
                                          <p:spTgt spid="28"/>
                                        </p:tgtEl>
                                        <p:attrNameLst>
                                          <p:attrName>style.rotation</p:attrName>
                                        </p:attrNameLst>
                                      </p:cBhvr>
                                      <p:tavLst>
                                        <p:tav tm="0">
                                          <p:val>
                                            <p:fltVal val="360"/>
                                          </p:val>
                                        </p:tav>
                                        <p:tav tm="100000">
                                          <p:val>
                                            <p:fltVal val="0"/>
                                          </p:val>
                                        </p:tav>
                                      </p:tavLst>
                                    </p:anim>
                                    <p:animEffect transition="in" filter="fade">
                                      <p:cBhvr>
                                        <p:cTn id="51" dur="500"/>
                                        <p:tgtEl>
                                          <p:spTgt spid="28"/>
                                        </p:tgtEl>
                                      </p:cBhvr>
                                    </p:animEffect>
                                  </p:childTnLst>
                                </p:cTn>
                              </p:par>
                              <p:par>
                                <p:cTn id="52" presetID="22" presetClass="entr" presetSubtype="8" fill="hold" nodeType="withEffect">
                                  <p:stCondLst>
                                    <p:cond delay="25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5" name="任意多边形 4"/>
          <p:cNvSpPr/>
          <p:nvPr/>
        </p:nvSpPr>
        <p:spPr bwMode="auto">
          <a:xfrm>
            <a:off x="4381648" y="1551361"/>
            <a:ext cx="3435572" cy="5340830"/>
          </a:xfrm>
          <a:custGeom>
            <a:avLst/>
            <a:gdLst>
              <a:gd name="connsiteX0" fmla="*/ 1717788 w 3435572"/>
              <a:gd name="connsiteY0" fmla="*/ 0 h 5340830"/>
              <a:gd name="connsiteX1" fmla="*/ 2477846 w 3435572"/>
              <a:gd name="connsiteY1" fmla="*/ 753639 h 5340830"/>
              <a:gd name="connsiteX2" fmla="*/ 1870966 w 3435572"/>
              <a:gd name="connsiteY2" fmla="*/ 1491967 h 5340830"/>
              <a:gd name="connsiteX3" fmla="*/ 1799955 w 3435572"/>
              <a:gd name="connsiteY3" fmla="*/ 1499065 h 5340830"/>
              <a:gd name="connsiteX4" fmla="*/ 1799955 w 3435572"/>
              <a:gd name="connsiteY4" fmla="*/ 2934478 h 5340830"/>
              <a:gd name="connsiteX5" fmla="*/ 1836056 w 3435572"/>
              <a:gd name="connsiteY5" fmla="*/ 2934478 h 5340830"/>
              <a:gd name="connsiteX6" fmla="*/ 2070844 w 3435572"/>
              <a:gd name="connsiteY6" fmla="*/ 2934478 h 5340830"/>
              <a:gd name="connsiteX7" fmla="*/ 2322937 w 3435572"/>
              <a:gd name="connsiteY7" fmla="*/ 2688892 h 5340830"/>
              <a:gd name="connsiteX8" fmla="*/ 2322937 w 3435572"/>
              <a:gd name="connsiteY8" fmla="*/ 2523122 h 5340830"/>
              <a:gd name="connsiteX9" fmla="*/ 2322937 w 3435572"/>
              <a:gd name="connsiteY9" fmla="*/ 2516982 h 5340830"/>
              <a:gd name="connsiteX10" fmla="*/ 2415167 w 3435572"/>
              <a:gd name="connsiteY10" fmla="*/ 2289816 h 5340830"/>
              <a:gd name="connsiteX11" fmla="*/ 2453440 w 3435572"/>
              <a:gd name="connsiteY11" fmla="*/ 2251598 h 5340830"/>
              <a:gd name="connsiteX12" fmla="*/ 2429895 w 3435572"/>
              <a:gd name="connsiteY12" fmla="*/ 2223040 h 5340830"/>
              <a:gd name="connsiteX13" fmla="*/ 2361955 w 3435572"/>
              <a:gd name="connsiteY13" fmla="*/ 1999809 h 5340830"/>
              <a:gd name="connsiteX14" fmla="*/ 2361955 w 3435572"/>
              <a:gd name="connsiteY14" fmla="*/ 1729871 h 5340830"/>
              <a:gd name="connsiteX15" fmla="*/ 2760727 w 3435572"/>
              <a:gd name="connsiteY15" fmla="*/ 1324964 h 5340830"/>
              <a:gd name="connsiteX16" fmla="*/ 3435572 w 3435572"/>
              <a:gd name="connsiteY16" fmla="*/ 1331099 h 5340830"/>
              <a:gd name="connsiteX17" fmla="*/ 3435572 w 3435572"/>
              <a:gd name="connsiteY17" fmla="*/ 1999809 h 5340830"/>
              <a:gd name="connsiteX18" fmla="*/ 3030665 w 3435572"/>
              <a:gd name="connsiteY18" fmla="*/ 2398581 h 5340830"/>
              <a:gd name="connsiteX19" fmla="*/ 2760727 w 3435572"/>
              <a:gd name="connsiteY19" fmla="*/ 2398581 h 5340830"/>
              <a:gd name="connsiteX20" fmla="*/ 2537496 w 3435572"/>
              <a:gd name="connsiteY20" fmla="*/ 2330641 h 5340830"/>
              <a:gd name="connsiteX21" fmla="*/ 2508718 w 3435572"/>
              <a:gd name="connsiteY21" fmla="*/ 2306915 h 5340830"/>
              <a:gd name="connsiteX22" fmla="*/ 2506531 w 3435572"/>
              <a:gd name="connsiteY22" fmla="*/ 2309098 h 5340830"/>
              <a:gd name="connsiteX23" fmla="*/ 2470504 w 3435572"/>
              <a:gd name="connsiteY23" fmla="*/ 2345072 h 5340830"/>
              <a:gd name="connsiteX24" fmla="*/ 2396721 w 3435572"/>
              <a:gd name="connsiteY24" fmla="*/ 2523122 h 5340830"/>
              <a:gd name="connsiteX25" fmla="*/ 2396721 w 3435572"/>
              <a:gd name="connsiteY25" fmla="*/ 2688892 h 5340830"/>
              <a:gd name="connsiteX26" fmla="*/ 2070844 w 3435572"/>
              <a:gd name="connsiteY26" fmla="*/ 3014293 h 5340830"/>
              <a:gd name="connsiteX27" fmla="*/ 1805937 w 3435572"/>
              <a:gd name="connsiteY27" fmla="*/ 3014293 h 5340830"/>
              <a:gd name="connsiteX28" fmla="*/ 1799955 w 3435572"/>
              <a:gd name="connsiteY28" fmla="*/ 3014293 h 5340830"/>
              <a:gd name="connsiteX29" fmla="*/ 1799955 w 3435572"/>
              <a:gd name="connsiteY29" fmla="*/ 4420287 h 5340830"/>
              <a:gd name="connsiteX30" fmla="*/ 1801072 w 3435572"/>
              <a:gd name="connsiteY30" fmla="*/ 4420287 h 5340830"/>
              <a:gd name="connsiteX31" fmla="*/ 1835496 w 3435572"/>
              <a:gd name="connsiteY31" fmla="*/ 4420287 h 5340830"/>
              <a:gd name="connsiteX32" fmla="*/ 1864455 w 3435572"/>
              <a:gd name="connsiteY32" fmla="*/ 4420287 h 5340830"/>
              <a:gd name="connsiteX33" fmla="*/ 1951521 w 3435572"/>
              <a:gd name="connsiteY33" fmla="*/ 4420287 h 5340830"/>
              <a:gd name="connsiteX34" fmla="*/ 2197466 w 3435572"/>
              <a:gd name="connsiteY34" fmla="*/ 4174214 h 5340830"/>
              <a:gd name="connsiteX35" fmla="*/ 2197466 w 3435572"/>
              <a:gd name="connsiteY35" fmla="*/ 4094241 h 5340830"/>
              <a:gd name="connsiteX36" fmla="*/ 2197466 w 3435572"/>
              <a:gd name="connsiteY36" fmla="*/ 4088089 h 5340830"/>
              <a:gd name="connsiteX37" fmla="*/ 2295844 w 3435572"/>
              <a:gd name="connsiteY37" fmla="*/ 3860471 h 5340830"/>
              <a:gd name="connsiteX38" fmla="*/ 2330934 w 3435572"/>
              <a:gd name="connsiteY38" fmla="*/ 3825363 h 5340830"/>
              <a:gd name="connsiteX39" fmla="*/ 2307175 w 3435572"/>
              <a:gd name="connsiteY39" fmla="*/ 3796545 h 5340830"/>
              <a:gd name="connsiteX40" fmla="*/ 2239072 w 3435572"/>
              <a:gd name="connsiteY40" fmla="*/ 3572776 h 5340830"/>
              <a:gd name="connsiteX41" fmla="*/ 2239072 w 3435572"/>
              <a:gd name="connsiteY41" fmla="*/ 3302188 h 5340830"/>
              <a:gd name="connsiteX42" fmla="*/ 2638805 w 3435572"/>
              <a:gd name="connsiteY42" fmla="*/ 2896305 h 5340830"/>
              <a:gd name="connsiteX43" fmla="*/ 3315275 w 3435572"/>
              <a:gd name="connsiteY43" fmla="*/ 2902455 h 5340830"/>
              <a:gd name="connsiteX44" fmla="*/ 3315275 w 3435572"/>
              <a:gd name="connsiteY44" fmla="*/ 3572776 h 5340830"/>
              <a:gd name="connsiteX45" fmla="*/ 2909393 w 3435572"/>
              <a:gd name="connsiteY45" fmla="*/ 3972509 h 5340830"/>
              <a:gd name="connsiteX46" fmla="*/ 2638805 w 3435572"/>
              <a:gd name="connsiteY46" fmla="*/ 3972509 h 5340830"/>
              <a:gd name="connsiteX47" fmla="*/ 2415036 w 3435572"/>
              <a:gd name="connsiteY47" fmla="*/ 3904406 h 5340830"/>
              <a:gd name="connsiteX48" fmla="*/ 2386293 w 3435572"/>
              <a:gd name="connsiteY48" fmla="*/ 3880708 h 5340830"/>
              <a:gd name="connsiteX49" fmla="*/ 2385708 w 3435572"/>
              <a:gd name="connsiteY49" fmla="*/ 3881294 h 5340830"/>
              <a:gd name="connsiteX50" fmla="*/ 2351181 w 3435572"/>
              <a:gd name="connsiteY50" fmla="*/ 3915838 h 5340830"/>
              <a:gd name="connsiteX51" fmla="*/ 2277398 w 3435572"/>
              <a:gd name="connsiteY51" fmla="*/ 4094241 h 5340830"/>
              <a:gd name="connsiteX52" fmla="*/ 2277398 w 3435572"/>
              <a:gd name="connsiteY52" fmla="*/ 4174214 h 5340830"/>
              <a:gd name="connsiteX53" fmla="*/ 1951521 w 3435572"/>
              <a:gd name="connsiteY53" fmla="*/ 4500261 h 5340830"/>
              <a:gd name="connsiteX54" fmla="*/ 1888747 w 3435572"/>
              <a:gd name="connsiteY54" fmla="*/ 4500261 h 5340830"/>
              <a:gd name="connsiteX55" fmla="*/ 1835496 w 3435572"/>
              <a:gd name="connsiteY55" fmla="*/ 4500261 h 5340830"/>
              <a:gd name="connsiteX56" fmla="*/ 1833808 w 3435572"/>
              <a:gd name="connsiteY56" fmla="*/ 4500261 h 5340830"/>
              <a:gd name="connsiteX57" fmla="*/ 1833145 w 3435572"/>
              <a:gd name="connsiteY57" fmla="*/ 4500261 h 5340830"/>
              <a:gd name="connsiteX58" fmla="*/ 1816690 w 3435572"/>
              <a:gd name="connsiteY58" fmla="*/ 4500261 h 5340830"/>
              <a:gd name="connsiteX59" fmla="*/ 1799955 w 3435572"/>
              <a:gd name="connsiteY59" fmla="*/ 4500261 h 5340830"/>
              <a:gd name="connsiteX60" fmla="*/ 1799955 w 3435572"/>
              <a:gd name="connsiteY60" fmla="*/ 5340830 h 5340830"/>
              <a:gd name="connsiteX61" fmla="*/ 1635619 w 3435572"/>
              <a:gd name="connsiteY61" fmla="*/ 5340830 h 5340830"/>
              <a:gd name="connsiteX62" fmla="*/ 1635619 w 3435572"/>
              <a:gd name="connsiteY62" fmla="*/ 4500261 h 5340830"/>
              <a:gd name="connsiteX63" fmla="*/ 1613707 w 3435572"/>
              <a:gd name="connsiteY63" fmla="*/ 4500261 h 5340830"/>
              <a:gd name="connsiteX64" fmla="*/ 1600473 w 3435572"/>
              <a:gd name="connsiteY64" fmla="*/ 4500261 h 5340830"/>
              <a:gd name="connsiteX65" fmla="*/ 1596588 w 3435572"/>
              <a:gd name="connsiteY65" fmla="*/ 4500261 h 5340830"/>
              <a:gd name="connsiteX66" fmla="*/ 1595597 w 3435572"/>
              <a:gd name="connsiteY66" fmla="*/ 4500261 h 5340830"/>
              <a:gd name="connsiteX67" fmla="*/ 1594901 w 3435572"/>
              <a:gd name="connsiteY67" fmla="*/ 4500261 h 5340830"/>
              <a:gd name="connsiteX68" fmla="*/ 1541650 w 3435572"/>
              <a:gd name="connsiteY68" fmla="*/ 4500261 h 5340830"/>
              <a:gd name="connsiteX69" fmla="*/ 1478876 w 3435572"/>
              <a:gd name="connsiteY69" fmla="*/ 4500261 h 5340830"/>
              <a:gd name="connsiteX70" fmla="*/ 1152999 w 3435572"/>
              <a:gd name="connsiteY70" fmla="*/ 4174214 h 5340830"/>
              <a:gd name="connsiteX71" fmla="*/ 1152999 w 3435572"/>
              <a:gd name="connsiteY71" fmla="*/ 4094241 h 5340830"/>
              <a:gd name="connsiteX72" fmla="*/ 1079215 w 3435572"/>
              <a:gd name="connsiteY72" fmla="*/ 3915838 h 5340830"/>
              <a:gd name="connsiteX73" fmla="*/ 1044689 w 3435572"/>
              <a:gd name="connsiteY73" fmla="*/ 3881294 h 5340830"/>
              <a:gd name="connsiteX74" fmla="*/ 1043035 w 3435572"/>
              <a:gd name="connsiteY74" fmla="*/ 3879639 h 5340830"/>
              <a:gd name="connsiteX75" fmla="*/ 1013041 w 3435572"/>
              <a:gd name="connsiteY75" fmla="*/ 3904406 h 5340830"/>
              <a:gd name="connsiteX76" fmla="*/ 789609 w 3435572"/>
              <a:gd name="connsiteY76" fmla="*/ 3972509 h 5340830"/>
              <a:gd name="connsiteX77" fmla="*/ 519428 w 3435572"/>
              <a:gd name="connsiteY77" fmla="*/ 3972509 h 5340830"/>
              <a:gd name="connsiteX78" fmla="*/ 120297 w 3435572"/>
              <a:gd name="connsiteY78" fmla="*/ 3572776 h 5340830"/>
              <a:gd name="connsiteX79" fmla="*/ 120297 w 3435572"/>
              <a:gd name="connsiteY79" fmla="*/ 2902455 h 5340830"/>
              <a:gd name="connsiteX80" fmla="*/ 789609 w 3435572"/>
              <a:gd name="connsiteY80" fmla="*/ 2896305 h 5340830"/>
              <a:gd name="connsiteX81" fmla="*/ 1188740 w 3435572"/>
              <a:gd name="connsiteY81" fmla="*/ 3302188 h 5340830"/>
              <a:gd name="connsiteX82" fmla="*/ 1188740 w 3435572"/>
              <a:gd name="connsiteY82" fmla="*/ 3572776 h 5340830"/>
              <a:gd name="connsiteX83" fmla="*/ 1120739 w 3435572"/>
              <a:gd name="connsiteY83" fmla="*/ 3796545 h 5340830"/>
              <a:gd name="connsiteX84" fmla="*/ 1098121 w 3435572"/>
              <a:gd name="connsiteY84" fmla="*/ 3824020 h 5340830"/>
              <a:gd name="connsiteX85" fmla="*/ 1134553 w 3435572"/>
              <a:gd name="connsiteY85" fmla="*/ 3860471 h 5340830"/>
              <a:gd name="connsiteX86" fmla="*/ 1232931 w 3435572"/>
              <a:gd name="connsiteY86" fmla="*/ 4088089 h 5340830"/>
              <a:gd name="connsiteX87" fmla="*/ 1232931 w 3435572"/>
              <a:gd name="connsiteY87" fmla="*/ 4094241 h 5340830"/>
              <a:gd name="connsiteX88" fmla="*/ 1232931 w 3435572"/>
              <a:gd name="connsiteY88" fmla="*/ 4174214 h 5340830"/>
              <a:gd name="connsiteX89" fmla="*/ 1478876 w 3435572"/>
              <a:gd name="connsiteY89" fmla="*/ 4420287 h 5340830"/>
              <a:gd name="connsiteX90" fmla="*/ 1579665 w 3435572"/>
              <a:gd name="connsiteY90" fmla="*/ 4420287 h 5340830"/>
              <a:gd name="connsiteX91" fmla="*/ 1594901 w 3435572"/>
              <a:gd name="connsiteY91" fmla="*/ 4420287 h 5340830"/>
              <a:gd name="connsiteX92" fmla="*/ 1629325 w 3435572"/>
              <a:gd name="connsiteY92" fmla="*/ 4420287 h 5340830"/>
              <a:gd name="connsiteX93" fmla="*/ 1635619 w 3435572"/>
              <a:gd name="connsiteY93" fmla="*/ 4420287 h 5340830"/>
              <a:gd name="connsiteX94" fmla="*/ 1635619 w 3435572"/>
              <a:gd name="connsiteY94" fmla="*/ 3014293 h 5340830"/>
              <a:gd name="connsiteX95" fmla="*/ 1633401 w 3435572"/>
              <a:gd name="connsiteY95" fmla="*/ 3014293 h 5340830"/>
              <a:gd name="connsiteX96" fmla="*/ 1364137 w 3435572"/>
              <a:gd name="connsiteY96" fmla="*/ 3014293 h 5340830"/>
              <a:gd name="connsiteX97" fmla="*/ 1038612 w 3435572"/>
              <a:gd name="connsiteY97" fmla="*/ 2688892 h 5340830"/>
              <a:gd name="connsiteX98" fmla="*/ 1038612 w 3435572"/>
              <a:gd name="connsiteY98" fmla="*/ 2523122 h 5340830"/>
              <a:gd name="connsiteX99" fmla="*/ 964908 w 3435572"/>
              <a:gd name="connsiteY99" fmla="*/ 2345072 h 5340830"/>
              <a:gd name="connsiteX100" fmla="*/ 928920 w 3435572"/>
              <a:gd name="connsiteY100" fmla="*/ 2309098 h 5340830"/>
              <a:gd name="connsiteX101" fmla="*/ 927797 w 3435572"/>
              <a:gd name="connsiteY101" fmla="*/ 2307976 h 5340830"/>
              <a:gd name="connsiteX102" fmla="*/ 900239 w 3435572"/>
              <a:gd name="connsiteY102" fmla="*/ 2330641 h 5340830"/>
              <a:gd name="connsiteX103" fmla="*/ 676470 w 3435572"/>
              <a:gd name="connsiteY103" fmla="*/ 2398581 h 5340830"/>
              <a:gd name="connsiteX104" fmla="*/ 405882 w 3435572"/>
              <a:gd name="connsiteY104" fmla="*/ 2398581 h 5340830"/>
              <a:gd name="connsiteX105" fmla="*/ 0 w 3435572"/>
              <a:gd name="connsiteY105" fmla="*/ 1999809 h 5340830"/>
              <a:gd name="connsiteX106" fmla="*/ 0 w 3435572"/>
              <a:gd name="connsiteY106" fmla="*/ 1331099 h 5340830"/>
              <a:gd name="connsiteX107" fmla="*/ 676470 w 3435572"/>
              <a:gd name="connsiteY107" fmla="*/ 1324964 h 5340830"/>
              <a:gd name="connsiteX108" fmla="*/ 1076203 w 3435572"/>
              <a:gd name="connsiteY108" fmla="*/ 1729871 h 5340830"/>
              <a:gd name="connsiteX109" fmla="*/ 1076203 w 3435572"/>
              <a:gd name="connsiteY109" fmla="*/ 1999809 h 5340830"/>
              <a:gd name="connsiteX110" fmla="*/ 1008099 w 3435572"/>
              <a:gd name="connsiteY110" fmla="*/ 2223040 h 5340830"/>
              <a:gd name="connsiteX111" fmla="*/ 983347 w 3435572"/>
              <a:gd name="connsiteY111" fmla="*/ 2252991 h 5340830"/>
              <a:gd name="connsiteX112" fmla="*/ 1020186 w 3435572"/>
              <a:gd name="connsiteY112" fmla="*/ 2289816 h 5340830"/>
              <a:gd name="connsiteX113" fmla="*/ 1112315 w 3435572"/>
              <a:gd name="connsiteY113" fmla="*/ 2516982 h 5340830"/>
              <a:gd name="connsiteX114" fmla="*/ 1112315 w 3435572"/>
              <a:gd name="connsiteY114" fmla="*/ 2523122 h 5340830"/>
              <a:gd name="connsiteX115" fmla="*/ 1112315 w 3435572"/>
              <a:gd name="connsiteY115" fmla="*/ 2688892 h 5340830"/>
              <a:gd name="connsiteX116" fmla="*/ 1364137 w 3435572"/>
              <a:gd name="connsiteY116" fmla="*/ 2934478 h 5340830"/>
              <a:gd name="connsiteX117" fmla="*/ 1602787 w 3435572"/>
              <a:gd name="connsiteY117" fmla="*/ 2934478 h 5340830"/>
              <a:gd name="connsiteX118" fmla="*/ 1635619 w 3435572"/>
              <a:gd name="connsiteY118" fmla="*/ 2934478 h 5340830"/>
              <a:gd name="connsiteX119" fmla="*/ 1635619 w 3435572"/>
              <a:gd name="connsiteY119" fmla="*/ 1499065 h 5340830"/>
              <a:gd name="connsiteX120" fmla="*/ 1564610 w 3435572"/>
              <a:gd name="connsiteY120" fmla="*/ 1491967 h 5340830"/>
              <a:gd name="connsiteX121" fmla="*/ 957730 w 3435572"/>
              <a:gd name="connsiteY121" fmla="*/ 753639 h 5340830"/>
              <a:gd name="connsiteX122" fmla="*/ 1717788 w 3435572"/>
              <a:gd name="connsiteY122" fmla="*/ 0 h 534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435572" h="5340830">
                <a:moveTo>
                  <a:pt x="1717788" y="0"/>
                </a:moveTo>
                <a:cubicBezTo>
                  <a:pt x="2137556" y="0"/>
                  <a:pt x="2477846" y="337416"/>
                  <a:pt x="2477846" y="753639"/>
                </a:cubicBezTo>
                <a:cubicBezTo>
                  <a:pt x="2477846" y="1117834"/>
                  <a:pt x="2217311" y="1421693"/>
                  <a:pt x="1870966" y="1491967"/>
                </a:cubicBezTo>
                <a:lnTo>
                  <a:pt x="1799955" y="1499065"/>
                </a:lnTo>
                <a:lnTo>
                  <a:pt x="1799955" y="2934478"/>
                </a:lnTo>
                <a:lnTo>
                  <a:pt x="1836056" y="2934478"/>
                </a:lnTo>
                <a:cubicBezTo>
                  <a:pt x="2070844" y="2934478"/>
                  <a:pt x="2070844" y="2934478"/>
                  <a:pt x="2070844" y="2934478"/>
                </a:cubicBezTo>
                <a:cubicBezTo>
                  <a:pt x="2206113" y="2934478"/>
                  <a:pt x="2322937" y="2823964"/>
                  <a:pt x="2322937" y="2688892"/>
                </a:cubicBezTo>
                <a:cubicBezTo>
                  <a:pt x="2322937" y="2523122"/>
                  <a:pt x="2322937" y="2523122"/>
                  <a:pt x="2322937" y="2523122"/>
                </a:cubicBezTo>
                <a:cubicBezTo>
                  <a:pt x="2322937" y="2523122"/>
                  <a:pt x="2322937" y="2516982"/>
                  <a:pt x="2322937" y="2516982"/>
                </a:cubicBezTo>
                <a:cubicBezTo>
                  <a:pt x="2322937" y="2431027"/>
                  <a:pt x="2353680" y="2351212"/>
                  <a:pt x="2415167" y="2289816"/>
                </a:cubicBezTo>
                <a:lnTo>
                  <a:pt x="2453440" y="2251598"/>
                </a:lnTo>
                <a:lnTo>
                  <a:pt x="2429895" y="2223040"/>
                </a:lnTo>
                <a:cubicBezTo>
                  <a:pt x="2386974" y="2159414"/>
                  <a:pt x="2361955" y="2082631"/>
                  <a:pt x="2361955" y="1999809"/>
                </a:cubicBezTo>
                <a:cubicBezTo>
                  <a:pt x="2361955" y="1999809"/>
                  <a:pt x="2361955" y="1999809"/>
                  <a:pt x="2361955" y="1729871"/>
                </a:cubicBezTo>
                <a:cubicBezTo>
                  <a:pt x="2361955" y="1509013"/>
                  <a:pt x="2539869" y="1324964"/>
                  <a:pt x="2760727" y="1324964"/>
                </a:cubicBezTo>
                <a:lnTo>
                  <a:pt x="3435572" y="1331099"/>
                </a:lnTo>
                <a:cubicBezTo>
                  <a:pt x="3435572" y="1331099"/>
                  <a:pt x="3435572" y="1331099"/>
                  <a:pt x="3435572" y="1999809"/>
                </a:cubicBezTo>
                <a:cubicBezTo>
                  <a:pt x="3435572" y="2220667"/>
                  <a:pt x="3251524" y="2398581"/>
                  <a:pt x="3030665" y="2398581"/>
                </a:cubicBezTo>
                <a:cubicBezTo>
                  <a:pt x="3030665" y="2398581"/>
                  <a:pt x="3030665" y="2398581"/>
                  <a:pt x="2760727" y="2398581"/>
                </a:cubicBezTo>
                <a:cubicBezTo>
                  <a:pt x="2677905" y="2398581"/>
                  <a:pt x="2601123" y="2373562"/>
                  <a:pt x="2537496" y="2330641"/>
                </a:cubicBezTo>
                <a:lnTo>
                  <a:pt x="2508718" y="2306915"/>
                </a:lnTo>
                <a:lnTo>
                  <a:pt x="2506531" y="2309098"/>
                </a:lnTo>
                <a:cubicBezTo>
                  <a:pt x="2470504" y="2345072"/>
                  <a:pt x="2470504" y="2345072"/>
                  <a:pt x="2470504" y="2345072"/>
                </a:cubicBezTo>
                <a:cubicBezTo>
                  <a:pt x="2421315" y="2394189"/>
                  <a:pt x="2396721" y="2455586"/>
                  <a:pt x="2396721" y="2523122"/>
                </a:cubicBezTo>
                <a:lnTo>
                  <a:pt x="2396721" y="2688892"/>
                </a:lnTo>
                <a:cubicBezTo>
                  <a:pt x="2396721" y="2866942"/>
                  <a:pt x="2249154" y="3014293"/>
                  <a:pt x="2070844" y="3014293"/>
                </a:cubicBezTo>
                <a:cubicBezTo>
                  <a:pt x="1939417" y="3014293"/>
                  <a:pt x="1857275" y="3014293"/>
                  <a:pt x="1805937" y="3014293"/>
                </a:cubicBezTo>
                <a:lnTo>
                  <a:pt x="1799955" y="3014293"/>
                </a:lnTo>
                <a:lnTo>
                  <a:pt x="1799955" y="4420287"/>
                </a:lnTo>
                <a:lnTo>
                  <a:pt x="1801072" y="4420287"/>
                </a:lnTo>
                <a:lnTo>
                  <a:pt x="1835496" y="4420287"/>
                </a:lnTo>
                <a:lnTo>
                  <a:pt x="1864455" y="4420287"/>
                </a:lnTo>
                <a:cubicBezTo>
                  <a:pt x="1951521" y="4420287"/>
                  <a:pt x="1951521" y="4420287"/>
                  <a:pt x="1951521" y="4420287"/>
                </a:cubicBezTo>
                <a:cubicBezTo>
                  <a:pt x="2086791" y="4420287"/>
                  <a:pt x="2197466" y="4309555"/>
                  <a:pt x="2197466" y="4174214"/>
                </a:cubicBezTo>
                <a:cubicBezTo>
                  <a:pt x="2197466" y="4094241"/>
                  <a:pt x="2197466" y="4094241"/>
                  <a:pt x="2197466" y="4094241"/>
                </a:cubicBezTo>
                <a:cubicBezTo>
                  <a:pt x="2203614" y="4094241"/>
                  <a:pt x="2197466" y="4088089"/>
                  <a:pt x="2197466" y="4088089"/>
                </a:cubicBezTo>
                <a:cubicBezTo>
                  <a:pt x="2203614" y="4008115"/>
                  <a:pt x="2234358" y="3921990"/>
                  <a:pt x="2295844" y="3860471"/>
                </a:cubicBezTo>
                <a:lnTo>
                  <a:pt x="2330934" y="3825363"/>
                </a:lnTo>
                <a:lnTo>
                  <a:pt x="2307175" y="3796545"/>
                </a:lnTo>
                <a:cubicBezTo>
                  <a:pt x="2264151" y="3732766"/>
                  <a:pt x="2239072" y="3655798"/>
                  <a:pt x="2239072" y="3572776"/>
                </a:cubicBezTo>
                <a:cubicBezTo>
                  <a:pt x="2239072" y="3572776"/>
                  <a:pt x="2239072" y="3572776"/>
                  <a:pt x="2239072" y="3302188"/>
                </a:cubicBezTo>
                <a:cubicBezTo>
                  <a:pt x="2239072" y="3080797"/>
                  <a:pt x="2417414" y="2896305"/>
                  <a:pt x="2638805" y="2896305"/>
                </a:cubicBezTo>
                <a:lnTo>
                  <a:pt x="3315275" y="2902455"/>
                </a:lnTo>
                <a:cubicBezTo>
                  <a:pt x="3315275" y="2902455"/>
                  <a:pt x="3315275" y="2902455"/>
                  <a:pt x="3315275" y="3572776"/>
                </a:cubicBezTo>
                <a:cubicBezTo>
                  <a:pt x="3315275" y="3794167"/>
                  <a:pt x="3130783" y="3972509"/>
                  <a:pt x="2909393" y="3972509"/>
                </a:cubicBezTo>
                <a:cubicBezTo>
                  <a:pt x="2909393" y="3972509"/>
                  <a:pt x="2909393" y="3972509"/>
                  <a:pt x="2638805" y="3972509"/>
                </a:cubicBezTo>
                <a:cubicBezTo>
                  <a:pt x="2555783" y="3972509"/>
                  <a:pt x="2478816" y="3947430"/>
                  <a:pt x="2415036" y="3904406"/>
                </a:cubicBezTo>
                <a:lnTo>
                  <a:pt x="2386293" y="3880708"/>
                </a:lnTo>
                <a:lnTo>
                  <a:pt x="2385708" y="3881294"/>
                </a:lnTo>
                <a:cubicBezTo>
                  <a:pt x="2351181" y="3915838"/>
                  <a:pt x="2351181" y="3915838"/>
                  <a:pt x="2351181" y="3915838"/>
                </a:cubicBezTo>
                <a:cubicBezTo>
                  <a:pt x="2301992" y="3965052"/>
                  <a:pt x="2277398" y="4026571"/>
                  <a:pt x="2277398" y="4094241"/>
                </a:cubicBezTo>
                <a:lnTo>
                  <a:pt x="2277398" y="4174214"/>
                </a:lnTo>
                <a:cubicBezTo>
                  <a:pt x="2277398" y="4352617"/>
                  <a:pt x="2129831" y="4500261"/>
                  <a:pt x="1951521" y="4500261"/>
                </a:cubicBezTo>
                <a:cubicBezTo>
                  <a:pt x="1929232" y="4500261"/>
                  <a:pt x="1908336" y="4500261"/>
                  <a:pt x="1888747" y="4500261"/>
                </a:cubicBezTo>
                <a:lnTo>
                  <a:pt x="1835496" y="4500261"/>
                </a:lnTo>
                <a:lnTo>
                  <a:pt x="1833808" y="4500261"/>
                </a:lnTo>
                <a:lnTo>
                  <a:pt x="1833145" y="4500261"/>
                </a:lnTo>
                <a:cubicBezTo>
                  <a:pt x="1830794" y="4500261"/>
                  <a:pt x="1826093" y="4500261"/>
                  <a:pt x="1816690" y="4500261"/>
                </a:cubicBezTo>
                <a:lnTo>
                  <a:pt x="1799955" y="4500261"/>
                </a:lnTo>
                <a:lnTo>
                  <a:pt x="1799955" y="5340830"/>
                </a:lnTo>
                <a:lnTo>
                  <a:pt x="1635619" y="5340830"/>
                </a:lnTo>
                <a:lnTo>
                  <a:pt x="1635619" y="4500261"/>
                </a:lnTo>
                <a:lnTo>
                  <a:pt x="1613707" y="4500261"/>
                </a:lnTo>
                <a:lnTo>
                  <a:pt x="1600473" y="4500261"/>
                </a:lnTo>
                <a:lnTo>
                  <a:pt x="1596588" y="4500261"/>
                </a:lnTo>
                <a:lnTo>
                  <a:pt x="1595597" y="4500261"/>
                </a:lnTo>
                <a:lnTo>
                  <a:pt x="1594901" y="4500261"/>
                </a:lnTo>
                <a:lnTo>
                  <a:pt x="1541650" y="4500261"/>
                </a:lnTo>
                <a:cubicBezTo>
                  <a:pt x="1522060" y="4500261"/>
                  <a:pt x="1501165" y="4500261"/>
                  <a:pt x="1478876" y="4500261"/>
                </a:cubicBezTo>
                <a:cubicBezTo>
                  <a:pt x="1300566" y="4500261"/>
                  <a:pt x="1152999" y="4352617"/>
                  <a:pt x="1152999" y="4174214"/>
                </a:cubicBezTo>
                <a:lnTo>
                  <a:pt x="1152999" y="4094241"/>
                </a:lnTo>
                <a:cubicBezTo>
                  <a:pt x="1152999" y="4026571"/>
                  <a:pt x="1128404" y="3965052"/>
                  <a:pt x="1079215" y="3915838"/>
                </a:cubicBezTo>
                <a:cubicBezTo>
                  <a:pt x="1079215" y="3915838"/>
                  <a:pt x="1079215" y="3915838"/>
                  <a:pt x="1044689" y="3881294"/>
                </a:cubicBezTo>
                <a:lnTo>
                  <a:pt x="1043035" y="3879639"/>
                </a:lnTo>
                <a:lnTo>
                  <a:pt x="1013041" y="3904406"/>
                </a:lnTo>
                <a:cubicBezTo>
                  <a:pt x="949357" y="3947430"/>
                  <a:pt x="872505" y="3972509"/>
                  <a:pt x="789609" y="3972509"/>
                </a:cubicBezTo>
                <a:cubicBezTo>
                  <a:pt x="519428" y="3972509"/>
                  <a:pt x="519428" y="3972509"/>
                  <a:pt x="519428" y="3972509"/>
                </a:cubicBezTo>
                <a:cubicBezTo>
                  <a:pt x="298371" y="3972509"/>
                  <a:pt x="120297" y="3794167"/>
                  <a:pt x="120297" y="3572776"/>
                </a:cubicBezTo>
                <a:cubicBezTo>
                  <a:pt x="120297" y="2902455"/>
                  <a:pt x="120297" y="2902455"/>
                  <a:pt x="120297" y="2902455"/>
                </a:cubicBezTo>
                <a:lnTo>
                  <a:pt x="789609" y="2896305"/>
                </a:lnTo>
                <a:cubicBezTo>
                  <a:pt x="1010666" y="2896305"/>
                  <a:pt x="1188740" y="3080797"/>
                  <a:pt x="1188740" y="3302188"/>
                </a:cubicBezTo>
                <a:cubicBezTo>
                  <a:pt x="1188740" y="3572776"/>
                  <a:pt x="1188740" y="3572776"/>
                  <a:pt x="1188740" y="3572776"/>
                </a:cubicBezTo>
                <a:cubicBezTo>
                  <a:pt x="1188740" y="3655798"/>
                  <a:pt x="1163698" y="3732766"/>
                  <a:pt x="1120739" y="3796545"/>
                </a:cubicBezTo>
                <a:lnTo>
                  <a:pt x="1098121" y="3824020"/>
                </a:lnTo>
                <a:lnTo>
                  <a:pt x="1134553" y="3860471"/>
                </a:lnTo>
                <a:cubicBezTo>
                  <a:pt x="1196039" y="3921990"/>
                  <a:pt x="1226782" y="4008115"/>
                  <a:pt x="1232931" y="4088089"/>
                </a:cubicBezTo>
                <a:cubicBezTo>
                  <a:pt x="1232931" y="4088089"/>
                  <a:pt x="1226782" y="4094241"/>
                  <a:pt x="1232931" y="4094241"/>
                </a:cubicBezTo>
                <a:cubicBezTo>
                  <a:pt x="1232931" y="4094241"/>
                  <a:pt x="1232931" y="4094241"/>
                  <a:pt x="1232931" y="4174214"/>
                </a:cubicBezTo>
                <a:cubicBezTo>
                  <a:pt x="1232931" y="4309555"/>
                  <a:pt x="1343606" y="4420287"/>
                  <a:pt x="1478876" y="4420287"/>
                </a:cubicBezTo>
                <a:cubicBezTo>
                  <a:pt x="1478876" y="4420287"/>
                  <a:pt x="1478876" y="4420287"/>
                  <a:pt x="1579665" y="4420287"/>
                </a:cubicBezTo>
                <a:lnTo>
                  <a:pt x="1594901" y="4420287"/>
                </a:lnTo>
                <a:lnTo>
                  <a:pt x="1629325" y="4420287"/>
                </a:lnTo>
                <a:lnTo>
                  <a:pt x="1635619" y="4420287"/>
                </a:lnTo>
                <a:lnTo>
                  <a:pt x="1635619" y="3014293"/>
                </a:lnTo>
                <a:lnTo>
                  <a:pt x="1633401" y="3014293"/>
                </a:lnTo>
                <a:cubicBezTo>
                  <a:pt x="1581218" y="3014293"/>
                  <a:pt x="1497726" y="3014293"/>
                  <a:pt x="1364137" y="3014293"/>
                </a:cubicBezTo>
                <a:cubicBezTo>
                  <a:pt x="1186019" y="3014293"/>
                  <a:pt x="1038612" y="2866942"/>
                  <a:pt x="1038612" y="2688892"/>
                </a:cubicBezTo>
                <a:lnTo>
                  <a:pt x="1038612" y="2523122"/>
                </a:lnTo>
                <a:cubicBezTo>
                  <a:pt x="1038612" y="2455586"/>
                  <a:pt x="1014044" y="2394189"/>
                  <a:pt x="964908" y="2345072"/>
                </a:cubicBezTo>
                <a:cubicBezTo>
                  <a:pt x="964908" y="2345072"/>
                  <a:pt x="964908" y="2345072"/>
                  <a:pt x="928920" y="2309098"/>
                </a:cubicBezTo>
                <a:lnTo>
                  <a:pt x="927797" y="2307976"/>
                </a:lnTo>
                <a:lnTo>
                  <a:pt x="900239" y="2330641"/>
                </a:lnTo>
                <a:cubicBezTo>
                  <a:pt x="836459" y="2373562"/>
                  <a:pt x="759492" y="2398581"/>
                  <a:pt x="676470" y="2398581"/>
                </a:cubicBezTo>
                <a:cubicBezTo>
                  <a:pt x="405882" y="2398581"/>
                  <a:pt x="405882" y="2398581"/>
                  <a:pt x="405882" y="2398581"/>
                </a:cubicBezTo>
                <a:cubicBezTo>
                  <a:pt x="184492" y="2398581"/>
                  <a:pt x="0" y="2220667"/>
                  <a:pt x="0" y="1999809"/>
                </a:cubicBezTo>
                <a:cubicBezTo>
                  <a:pt x="0" y="1331099"/>
                  <a:pt x="0" y="1331099"/>
                  <a:pt x="0" y="1331099"/>
                </a:cubicBezTo>
                <a:lnTo>
                  <a:pt x="676470" y="1324964"/>
                </a:lnTo>
                <a:cubicBezTo>
                  <a:pt x="897861" y="1324964"/>
                  <a:pt x="1076203" y="1509013"/>
                  <a:pt x="1076203" y="1729871"/>
                </a:cubicBezTo>
                <a:cubicBezTo>
                  <a:pt x="1076203" y="1999809"/>
                  <a:pt x="1076203" y="1999809"/>
                  <a:pt x="1076203" y="1999809"/>
                </a:cubicBezTo>
                <a:cubicBezTo>
                  <a:pt x="1076203" y="2082631"/>
                  <a:pt x="1051123" y="2159414"/>
                  <a:pt x="1008099" y="2223040"/>
                </a:cubicBezTo>
                <a:lnTo>
                  <a:pt x="983347" y="2252991"/>
                </a:lnTo>
                <a:lnTo>
                  <a:pt x="1020186" y="2289816"/>
                </a:lnTo>
                <a:cubicBezTo>
                  <a:pt x="1081605" y="2351212"/>
                  <a:pt x="1112315" y="2431027"/>
                  <a:pt x="1112315" y="2516982"/>
                </a:cubicBezTo>
                <a:cubicBezTo>
                  <a:pt x="1112315" y="2516982"/>
                  <a:pt x="1112315" y="2523122"/>
                  <a:pt x="1112315" y="2523122"/>
                </a:cubicBezTo>
                <a:cubicBezTo>
                  <a:pt x="1112315" y="2523122"/>
                  <a:pt x="1112315" y="2523122"/>
                  <a:pt x="1112315" y="2688892"/>
                </a:cubicBezTo>
                <a:cubicBezTo>
                  <a:pt x="1112315" y="2823964"/>
                  <a:pt x="1229013" y="2934478"/>
                  <a:pt x="1364137" y="2934478"/>
                </a:cubicBezTo>
                <a:cubicBezTo>
                  <a:pt x="1364137" y="2934478"/>
                  <a:pt x="1364137" y="2934478"/>
                  <a:pt x="1602787" y="2934478"/>
                </a:cubicBezTo>
                <a:lnTo>
                  <a:pt x="1635619" y="2934478"/>
                </a:lnTo>
                <a:lnTo>
                  <a:pt x="1635619" y="1499065"/>
                </a:lnTo>
                <a:lnTo>
                  <a:pt x="1564610" y="1491967"/>
                </a:lnTo>
                <a:cubicBezTo>
                  <a:pt x="1218264" y="1421693"/>
                  <a:pt x="957730" y="1117834"/>
                  <a:pt x="957730" y="753639"/>
                </a:cubicBezTo>
                <a:cubicBezTo>
                  <a:pt x="957730" y="337416"/>
                  <a:pt x="1298020" y="0"/>
                  <a:pt x="1717788" y="0"/>
                </a:cubicBezTo>
                <a:close/>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noAutofit/>
          </a:bodyPr>
          <a:lstStyle/>
          <a:p>
            <a:endParaRPr lang="zh-CN" altLang="en-US" dirty="0">
              <a:latin typeface="inpin heiti" charset="-122"/>
              <a:ea typeface="inpin heiti" charset="-122"/>
            </a:endParaRPr>
          </a:p>
        </p:txBody>
      </p:sp>
      <p:grpSp>
        <p:nvGrpSpPr>
          <p:cNvPr id="6" name="组合 5"/>
          <p:cNvGrpSpPr/>
          <p:nvPr/>
        </p:nvGrpSpPr>
        <p:grpSpPr>
          <a:xfrm>
            <a:off x="5485740" y="1697725"/>
            <a:ext cx="1227389" cy="1222254"/>
            <a:chOff x="5485740" y="1697725"/>
            <a:chExt cx="1227389" cy="1222254"/>
          </a:xfrm>
        </p:grpSpPr>
        <p:sp>
          <p:nvSpPr>
            <p:cNvPr id="7" name="Oval 14"/>
            <p:cNvSpPr>
              <a:spLocks noChangeArrowheads="1"/>
            </p:cNvSpPr>
            <p:nvPr/>
          </p:nvSpPr>
          <p:spPr bwMode="auto">
            <a:xfrm>
              <a:off x="5485740" y="1697725"/>
              <a:ext cx="1227389" cy="1222254"/>
            </a:xfrm>
            <a:prstGeom prst="ellipse">
              <a:avLst/>
            </a:prstGeom>
            <a:solidFill>
              <a:srgbClr val="B02434"/>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 name="Freeform 13"/>
            <p:cNvSpPr>
              <a:spLocks noEditPoints="1"/>
            </p:cNvSpPr>
            <p:nvPr/>
          </p:nvSpPr>
          <p:spPr bwMode="auto">
            <a:xfrm>
              <a:off x="5718646" y="2035757"/>
              <a:ext cx="766794" cy="591707"/>
            </a:xfrm>
            <a:custGeom>
              <a:avLst/>
              <a:gdLst>
                <a:gd name="T0" fmla="*/ 288 w 358"/>
                <a:gd name="T1" fmla="*/ 46 h 276"/>
                <a:gd name="T2" fmla="*/ 216 w 358"/>
                <a:gd name="T3" fmla="*/ 7 h 276"/>
                <a:gd name="T4" fmla="*/ 118 w 358"/>
                <a:gd name="T5" fmla="*/ 77 h 276"/>
                <a:gd name="T6" fmla="*/ 150 w 358"/>
                <a:gd name="T7" fmla="*/ 95 h 276"/>
                <a:gd name="T8" fmla="*/ 224 w 358"/>
                <a:gd name="T9" fmla="*/ 71 h 276"/>
                <a:gd name="T10" fmla="*/ 330 w 358"/>
                <a:gd name="T11" fmla="*/ 154 h 276"/>
                <a:gd name="T12" fmla="*/ 358 w 358"/>
                <a:gd name="T13" fmla="*/ 36 h 276"/>
                <a:gd name="T14" fmla="*/ 122 w 358"/>
                <a:gd name="T15" fmla="*/ 227 h 276"/>
                <a:gd name="T16" fmla="*/ 99 w 358"/>
                <a:gd name="T17" fmla="*/ 200 h 276"/>
                <a:gd name="T18" fmla="*/ 76 w 358"/>
                <a:gd name="T19" fmla="*/ 175 h 276"/>
                <a:gd name="T20" fmla="*/ 41 w 358"/>
                <a:gd name="T21" fmla="*/ 156 h 276"/>
                <a:gd name="T22" fmla="*/ 58 w 358"/>
                <a:gd name="T23" fmla="*/ 192 h 276"/>
                <a:gd name="T24" fmla="*/ 82 w 358"/>
                <a:gd name="T25" fmla="*/ 217 h 276"/>
                <a:gd name="T26" fmla="*/ 107 w 358"/>
                <a:gd name="T27" fmla="*/ 241 h 276"/>
                <a:gd name="T28" fmla="*/ 140 w 358"/>
                <a:gd name="T29" fmla="*/ 263 h 276"/>
                <a:gd name="T30" fmla="*/ 122 w 358"/>
                <a:gd name="T31" fmla="*/ 227 h 276"/>
                <a:gd name="T32" fmla="*/ 215 w 358"/>
                <a:gd name="T33" fmla="*/ 97 h 276"/>
                <a:gd name="T34" fmla="*/ 160 w 358"/>
                <a:gd name="T35" fmla="*/ 108 h 276"/>
                <a:gd name="T36" fmla="*/ 103 w 358"/>
                <a:gd name="T37" fmla="*/ 78 h 276"/>
                <a:gd name="T38" fmla="*/ 167 w 358"/>
                <a:gd name="T39" fmla="*/ 18 h 276"/>
                <a:gd name="T40" fmla="*/ 67 w 358"/>
                <a:gd name="T41" fmla="*/ 36 h 276"/>
                <a:gd name="T42" fmla="*/ 0 w 358"/>
                <a:gd name="T43" fmla="*/ 24 h 276"/>
                <a:gd name="T44" fmla="*/ 19 w 358"/>
                <a:gd name="T45" fmla="*/ 159 h 276"/>
                <a:gd name="T46" fmla="*/ 84 w 358"/>
                <a:gd name="T47" fmla="*/ 143 h 276"/>
                <a:gd name="T48" fmla="*/ 107 w 358"/>
                <a:gd name="T49" fmla="*/ 168 h 276"/>
                <a:gd name="T50" fmla="*/ 130 w 358"/>
                <a:gd name="T51" fmla="*/ 193 h 276"/>
                <a:gd name="T52" fmla="*/ 155 w 358"/>
                <a:gd name="T53" fmla="*/ 220 h 276"/>
                <a:gd name="T54" fmla="*/ 164 w 358"/>
                <a:gd name="T55" fmla="*/ 252 h 276"/>
                <a:gd name="T56" fmla="*/ 172 w 358"/>
                <a:gd name="T57" fmla="*/ 261 h 276"/>
                <a:gd name="T58" fmla="*/ 195 w 358"/>
                <a:gd name="T59" fmla="*/ 238 h 276"/>
                <a:gd name="T60" fmla="*/ 194 w 358"/>
                <a:gd name="T61" fmla="*/ 237 h 276"/>
                <a:gd name="T62" fmla="*/ 202 w 358"/>
                <a:gd name="T63" fmla="*/ 239 h 276"/>
                <a:gd name="T64" fmla="*/ 204 w 358"/>
                <a:gd name="T65" fmla="*/ 241 h 276"/>
                <a:gd name="T66" fmla="*/ 227 w 358"/>
                <a:gd name="T67" fmla="*/ 218 h 276"/>
                <a:gd name="T68" fmla="*/ 225 w 358"/>
                <a:gd name="T69" fmla="*/ 216 h 276"/>
                <a:gd name="T70" fmla="*/ 235 w 358"/>
                <a:gd name="T71" fmla="*/ 219 h 276"/>
                <a:gd name="T72" fmla="*/ 257 w 358"/>
                <a:gd name="T73" fmla="*/ 219 h 276"/>
                <a:gd name="T74" fmla="*/ 258 w 358"/>
                <a:gd name="T75" fmla="*/ 196 h 276"/>
                <a:gd name="T76" fmla="*/ 262 w 358"/>
                <a:gd name="T77" fmla="*/ 191 h 276"/>
                <a:gd name="T78" fmla="*/ 284 w 358"/>
                <a:gd name="T79" fmla="*/ 192 h 276"/>
                <a:gd name="T80" fmla="*/ 284 w 358"/>
                <a:gd name="T81" fmla="*/ 1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276">
                  <a:moveTo>
                    <a:pt x="302" y="49"/>
                  </a:moveTo>
                  <a:cubicBezTo>
                    <a:pt x="296" y="50"/>
                    <a:pt x="288" y="46"/>
                    <a:pt x="288" y="46"/>
                  </a:cubicBezTo>
                  <a:cubicBezTo>
                    <a:pt x="288" y="46"/>
                    <a:pt x="271" y="31"/>
                    <a:pt x="251" y="14"/>
                  </a:cubicBezTo>
                  <a:cubicBezTo>
                    <a:pt x="236" y="0"/>
                    <a:pt x="227" y="1"/>
                    <a:pt x="216" y="7"/>
                  </a:cubicBezTo>
                  <a:cubicBezTo>
                    <a:pt x="197" y="18"/>
                    <a:pt x="153" y="44"/>
                    <a:pt x="131" y="57"/>
                  </a:cubicBezTo>
                  <a:cubicBezTo>
                    <a:pt x="123" y="60"/>
                    <a:pt x="118" y="68"/>
                    <a:pt x="118" y="77"/>
                  </a:cubicBezTo>
                  <a:cubicBezTo>
                    <a:pt x="118" y="89"/>
                    <a:pt x="127" y="99"/>
                    <a:pt x="138" y="99"/>
                  </a:cubicBezTo>
                  <a:cubicBezTo>
                    <a:pt x="143" y="99"/>
                    <a:pt x="147" y="97"/>
                    <a:pt x="150" y="95"/>
                  </a:cubicBezTo>
                  <a:cubicBezTo>
                    <a:pt x="159" y="90"/>
                    <a:pt x="182" y="78"/>
                    <a:pt x="197" y="70"/>
                  </a:cubicBezTo>
                  <a:cubicBezTo>
                    <a:pt x="213" y="61"/>
                    <a:pt x="224" y="71"/>
                    <a:pt x="224" y="71"/>
                  </a:cubicBezTo>
                  <a:cubicBezTo>
                    <a:pt x="224" y="71"/>
                    <a:pt x="283" y="132"/>
                    <a:pt x="300" y="149"/>
                  </a:cubicBezTo>
                  <a:cubicBezTo>
                    <a:pt x="311" y="160"/>
                    <a:pt x="326" y="155"/>
                    <a:pt x="330" y="154"/>
                  </a:cubicBezTo>
                  <a:cubicBezTo>
                    <a:pt x="335" y="154"/>
                    <a:pt x="358" y="149"/>
                    <a:pt x="358" y="149"/>
                  </a:cubicBezTo>
                  <a:cubicBezTo>
                    <a:pt x="358" y="36"/>
                    <a:pt x="358" y="36"/>
                    <a:pt x="358" y="36"/>
                  </a:cubicBezTo>
                  <a:cubicBezTo>
                    <a:pt x="358" y="36"/>
                    <a:pt x="316" y="47"/>
                    <a:pt x="302" y="49"/>
                  </a:cubicBezTo>
                  <a:close/>
                  <a:moveTo>
                    <a:pt x="122" y="227"/>
                  </a:moveTo>
                  <a:cubicBezTo>
                    <a:pt x="124" y="219"/>
                    <a:pt x="123" y="211"/>
                    <a:pt x="118" y="205"/>
                  </a:cubicBezTo>
                  <a:cubicBezTo>
                    <a:pt x="113" y="200"/>
                    <a:pt x="106" y="198"/>
                    <a:pt x="99" y="200"/>
                  </a:cubicBezTo>
                  <a:cubicBezTo>
                    <a:pt x="101" y="193"/>
                    <a:pt x="100" y="185"/>
                    <a:pt x="95" y="180"/>
                  </a:cubicBezTo>
                  <a:cubicBezTo>
                    <a:pt x="90" y="175"/>
                    <a:pt x="83" y="173"/>
                    <a:pt x="76" y="175"/>
                  </a:cubicBezTo>
                  <a:cubicBezTo>
                    <a:pt x="77" y="168"/>
                    <a:pt x="76" y="160"/>
                    <a:pt x="71" y="155"/>
                  </a:cubicBezTo>
                  <a:cubicBezTo>
                    <a:pt x="64" y="146"/>
                    <a:pt x="50" y="147"/>
                    <a:pt x="41" y="156"/>
                  </a:cubicBezTo>
                  <a:cubicBezTo>
                    <a:pt x="32" y="164"/>
                    <a:pt x="27" y="180"/>
                    <a:pt x="35" y="190"/>
                  </a:cubicBezTo>
                  <a:cubicBezTo>
                    <a:pt x="42" y="199"/>
                    <a:pt x="52" y="193"/>
                    <a:pt x="58" y="192"/>
                  </a:cubicBezTo>
                  <a:cubicBezTo>
                    <a:pt x="57" y="199"/>
                    <a:pt x="51" y="205"/>
                    <a:pt x="58" y="215"/>
                  </a:cubicBezTo>
                  <a:cubicBezTo>
                    <a:pt x="65" y="224"/>
                    <a:pt x="75" y="218"/>
                    <a:pt x="82" y="217"/>
                  </a:cubicBezTo>
                  <a:cubicBezTo>
                    <a:pt x="80" y="224"/>
                    <a:pt x="74" y="231"/>
                    <a:pt x="81" y="240"/>
                  </a:cubicBezTo>
                  <a:cubicBezTo>
                    <a:pt x="88" y="248"/>
                    <a:pt x="99" y="244"/>
                    <a:pt x="107" y="241"/>
                  </a:cubicBezTo>
                  <a:cubicBezTo>
                    <a:pt x="104" y="249"/>
                    <a:pt x="98" y="257"/>
                    <a:pt x="105" y="267"/>
                  </a:cubicBezTo>
                  <a:cubicBezTo>
                    <a:pt x="113" y="276"/>
                    <a:pt x="132" y="272"/>
                    <a:pt x="140" y="263"/>
                  </a:cubicBezTo>
                  <a:cubicBezTo>
                    <a:pt x="149" y="254"/>
                    <a:pt x="150" y="240"/>
                    <a:pt x="142" y="232"/>
                  </a:cubicBezTo>
                  <a:cubicBezTo>
                    <a:pt x="137" y="226"/>
                    <a:pt x="129" y="225"/>
                    <a:pt x="122" y="227"/>
                  </a:cubicBezTo>
                  <a:close/>
                  <a:moveTo>
                    <a:pt x="284" y="168"/>
                  </a:moveTo>
                  <a:cubicBezTo>
                    <a:pt x="220" y="102"/>
                    <a:pt x="250" y="133"/>
                    <a:pt x="215" y="97"/>
                  </a:cubicBezTo>
                  <a:cubicBezTo>
                    <a:pt x="215" y="97"/>
                    <a:pt x="205" y="86"/>
                    <a:pt x="191" y="93"/>
                  </a:cubicBezTo>
                  <a:cubicBezTo>
                    <a:pt x="181" y="97"/>
                    <a:pt x="169" y="103"/>
                    <a:pt x="160" y="108"/>
                  </a:cubicBezTo>
                  <a:cubicBezTo>
                    <a:pt x="149" y="113"/>
                    <a:pt x="141" y="115"/>
                    <a:pt x="139" y="115"/>
                  </a:cubicBezTo>
                  <a:cubicBezTo>
                    <a:pt x="119" y="115"/>
                    <a:pt x="103" y="98"/>
                    <a:pt x="103" y="78"/>
                  </a:cubicBezTo>
                  <a:cubicBezTo>
                    <a:pt x="103" y="64"/>
                    <a:pt x="110" y="53"/>
                    <a:pt x="120" y="46"/>
                  </a:cubicBezTo>
                  <a:cubicBezTo>
                    <a:pt x="134" y="36"/>
                    <a:pt x="167" y="18"/>
                    <a:pt x="167" y="18"/>
                  </a:cubicBezTo>
                  <a:cubicBezTo>
                    <a:pt x="167" y="18"/>
                    <a:pt x="157" y="5"/>
                    <a:pt x="135" y="5"/>
                  </a:cubicBezTo>
                  <a:cubicBezTo>
                    <a:pt x="113" y="5"/>
                    <a:pt x="67" y="36"/>
                    <a:pt x="67" y="36"/>
                  </a:cubicBezTo>
                  <a:cubicBezTo>
                    <a:pt x="67" y="36"/>
                    <a:pt x="54" y="44"/>
                    <a:pt x="36" y="37"/>
                  </a:cubicBezTo>
                  <a:cubicBezTo>
                    <a:pt x="0" y="24"/>
                    <a:pt x="0" y="24"/>
                    <a:pt x="0" y="24"/>
                  </a:cubicBezTo>
                  <a:cubicBezTo>
                    <a:pt x="0" y="153"/>
                    <a:pt x="0" y="153"/>
                    <a:pt x="0" y="153"/>
                  </a:cubicBezTo>
                  <a:cubicBezTo>
                    <a:pt x="0" y="153"/>
                    <a:pt x="10" y="156"/>
                    <a:pt x="19" y="159"/>
                  </a:cubicBezTo>
                  <a:cubicBezTo>
                    <a:pt x="21" y="153"/>
                    <a:pt x="25" y="148"/>
                    <a:pt x="29" y="143"/>
                  </a:cubicBezTo>
                  <a:cubicBezTo>
                    <a:pt x="45" y="128"/>
                    <a:pt x="70" y="128"/>
                    <a:pt x="84" y="143"/>
                  </a:cubicBezTo>
                  <a:cubicBezTo>
                    <a:pt x="88" y="147"/>
                    <a:pt x="91" y="152"/>
                    <a:pt x="92" y="158"/>
                  </a:cubicBezTo>
                  <a:cubicBezTo>
                    <a:pt x="98" y="160"/>
                    <a:pt x="103" y="163"/>
                    <a:pt x="107" y="168"/>
                  </a:cubicBezTo>
                  <a:cubicBezTo>
                    <a:pt x="111" y="172"/>
                    <a:pt x="114" y="178"/>
                    <a:pt x="115" y="183"/>
                  </a:cubicBezTo>
                  <a:cubicBezTo>
                    <a:pt x="121" y="185"/>
                    <a:pt x="126" y="188"/>
                    <a:pt x="130" y="193"/>
                  </a:cubicBezTo>
                  <a:cubicBezTo>
                    <a:pt x="135" y="198"/>
                    <a:pt x="138" y="204"/>
                    <a:pt x="139" y="210"/>
                  </a:cubicBezTo>
                  <a:cubicBezTo>
                    <a:pt x="145" y="212"/>
                    <a:pt x="150" y="215"/>
                    <a:pt x="155" y="220"/>
                  </a:cubicBezTo>
                  <a:cubicBezTo>
                    <a:pt x="163" y="228"/>
                    <a:pt x="166" y="240"/>
                    <a:pt x="164" y="252"/>
                  </a:cubicBezTo>
                  <a:cubicBezTo>
                    <a:pt x="164" y="252"/>
                    <a:pt x="164" y="252"/>
                    <a:pt x="164" y="252"/>
                  </a:cubicBezTo>
                  <a:cubicBezTo>
                    <a:pt x="164" y="252"/>
                    <a:pt x="164" y="252"/>
                    <a:pt x="164" y="252"/>
                  </a:cubicBezTo>
                  <a:cubicBezTo>
                    <a:pt x="164" y="252"/>
                    <a:pt x="169" y="258"/>
                    <a:pt x="172" y="261"/>
                  </a:cubicBezTo>
                  <a:cubicBezTo>
                    <a:pt x="178" y="268"/>
                    <a:pt x="188" y="268"/>
                    <a:pt x="195" y="261"/>
                  </a:cubicBezTo>
                  <a:cubicBezTo>
                    <a:pt x="201" y="255"/>
                    <a:pt x="201" y="245"/>
                    <a:pt x="195" y="238"/>
                  </a:cubicBezTo>
                  <a:cubicBezTo>
                    <a:pt x="194" y="238"/>
                    <a:pt x="194" y="238"/>
                    <a:pt x="194" y="238"/>
                  </a:cubicBezTo>
                  <a:cubicBezTo>
                    <a:pt x="194" y="238"/>
                    <a:pt x="194" y="238"/>
                    <a:pt x="194" y="237"/>
                  </a:cubicBezTo>
                  <a:cubicBezTo>
                    <a:pt x="173" y="216"/>
                    <a:pt x="172" y="214"/>
                    <a:pt x="174" y="212"/>
                  </a:cubicBezTo>
                  <a:cubicBezTo>
                    <a:pt x="176" y="210"/>
                    <a:pt x="179" y="215"/>
                    <a:pt x="202" y="239"/>
                  </a:cubicBezTo>
                  <a:cubicBezTo>
                    <a:pt x="203" y="239"/>
                    <a:pt x="203" y="239"/>
                    <a:pt x="203" y="239"/>
                  </a:cubicBezTo>
                  <a:cubicBezTo>
                    <a:pt x="203" y="240"/>
                    <a:pt x="204" y="241"/>
                    <a:pt x="204" y="241"/>
                  </a:cubicBezTo>
                  <a:cubicBezTo>
                    <a:pt x="211" y="248"/>
                    <a:pt x="221" y="248"/>
                    <a:pt x="227" y="241"/>
                  </a:cubicBezTo>
                  <a:cubicBezTo>
                    <a:pt x="233" y="235"/>
                    <a:pt x="233" y="224"/>
                    <a:pt x="227" y="218"/>
                  </a:cubicBezTo>
                  <a:cubicBezTo>
                    <a:pt x="226" y="218"/>
                    <a:pt x="226" y="217"/>
                    <a:pt x="226" y="217"/>
                  </a:cubicBezTo>
                  <a:cubicBezTo>
                    <a:pt x="225" y="217"/>
                    <a:pt x="225" y="216"/>
                    <a:pt x="225" y="216"/>
                  </a:cubicBezTo>
                  <a:cubicBezTo>
                    <a:pt x="204" y="194"/>
                    <a:pt x="201" y="190"/>
                    <a:pt x="203" y="188"/>
                  </a:cubicBezTo>
                  <a:cubicBezTo>
                    <a:pt x="205" y="186"/>
                    <a:pt x="214" y="198"/>
                    <a:pt x="235" y="219"/>
                  </a:cubicBezTo>
                  <a:cubicBezTo>
                    <a:pt x="236" y="219"/>
                    <a:pt x="236" y="219"/>
                    <a:pt x="236" y="219"/>
                  </a:cubicBezTo>
                  <a:cubicBezTo>
                    <a:pt x="242" y="225"/>
                    <a:pt x="251" y="225"/>
                    <a:pt x="257" y="219"/>
                  </a:cubicBezTo>
                  <a:cubicBezTo>
                    <a:pt x="263" y="213"/>
                    <a:pt x="263" y="204"/>
                    <a:pt x="258" y="197"/>
                  </a:cubicBezTo>
                  <a:cubicBezTo>
                    <a:pt x="258" y="197"/>
                    <a:pt x="258" y="196"/>
                    <a:pt x="258" y="196"/>
                  </a:cubicBezTo>
                  <a:cubicBezTo>
                    <a:pt x="231" y="168"/>
                    <a:pt x="232" y="168"/>
                    <a:pt x="234" y="166"/>
                  </a:cubicBezTo>
                  <a:cubicBezTo>
                    <a:pt x="236" y="165"/>
                    <a:pt x="236" y="165"/>
                    <a:pt x="262" y="191"/>
                  </a:cubicBezTo>
                  <a:cubicBezTo>
                    <a:pt x="262" y="192"/>
                    <a:pt x="262" y="192"/>
                    <a:pt x="262" y="192"/>
                  </a:cubicBezTo>
                  <a:cubicBezTo>
                    <a:pt x="268" y="198"/>
                    <a:pt x="278" y="198"/>
                    <a:pt x="284" y="192"/>
                  </a:cubicBezTo>
                  <a:cubicBezTo>
                    <a:pt x="290" y="185"/>
                    <a:pt x="290" y="175"/>
                    <a:pt x="284" y="169"/>
                  </a:cubicBezTo>
                  <a:cubicBezTo>
                    <a:pt x="284" y="168"/>
                    <a:pt x="284" y="168"/>
                    <a:pt x="284"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dirty="0">
                <a:latin typeface="inpin heiti" charset="-122"/>
              </a:endParaRPr>
            </a:p>
          </p:txBody>
        </p:sp>
      </p:grpSp>
      <p:grpSp>
        <p:nvGrpSpPr>
          <p:cNvPr id="9" name="组合 8"/>
          <p:cNvGrpSpPr/>
          <p:nvPr/>
        </p:nvGrpSpPr>
        <p:grpSpPr>
          <a:xfrm>
            <a:off x="6878130" y="3016026"/>
            <a:ext cx="799393" cy="799393"/>
            <a:chOff x="6878130" y="3016026"/>
            <a:chExt cx="799393" cy="799393"/>
          </a:xfrm>
        </p:grpSpPr>
        <p:sp>
          <p:nvSpPr>
            <p:cNvPr id="10" name="Freeform 27"/>
            <p:cNvSpPr/>
            <p:nvPr/>
          </p:nvSpPr>
          <p:spPr bwMode="auto">
            <a:xfrm>
              <a:off x="6878130" y="3016026"/>
              <a:ext cx="799393" cy="799393"/>
            </a:xfrm>
            <a:custGeom>
              <a:avLst/>
              <a:gdLst>
                <a:gd name="T0" fmla="*/ 44 w 130"/>
                <a:gd name="T1" fmla="*/ 0 h 130"/>
                <a:gd name="T2" fmla="*/ 38 w 130"/>
                <a:gd name="T3" fmla="*/ 0 h 130"/>
                <a:gd name="T4" fmla="*/ 25 w 130"/>
                <a:gd name="T5" fmla="*/ 4 h 130"/>
                <a:gd name="T6" fmla="*/ 22 w 130"/>
                <a:gd name="T7" fmla="*/ 5 h 130"/>
                <a:gd name="T8" fmla="*/ 5 w 130"/>
                <a:gd name="T9" fmla="*/ 23 h 130"/>
                <a:gd name="T10" fmla="*/ 2 w 130"/>
                <a:gd name="T11" fmla="*/ 30 h 130"/>
                <a:gd name="T12" fmla="*/ 0 w 130"/>
                <a:gd name="T13" fmla="*/ 40 h 130"/>
                <a:gd name="T14" fmla="*/ 0 w 130"/>
                <a:gd name="T15" fmla="*/ 86 h 130"/>
                <a:gd name="T16" fmla="*/ 1 w 130"/>
                <a:gd name="T17" fmla="*/ 92 h 130"/>
                <a:gd name="T18" fmla="*/ 5 w 130"/>
                <a:gd name="T19" fmla="*/ 105 h 130"/>
                <a:gd name="T20" fmla="*/ 6 w 130"/>
                <a:gd name="T21" fmla="*/ 107 h 130"/>
                <a:gd name="T22" fmla="*/ 24 w 130"/>
                <a:gd name="T23" fmla="*/ 125 h 130"/>
                <a:gd name="T24" fmla="*/ 31 w 130"/>
                <a:gd name="T25" fmla="*/ 128 h 130"/>
                <a:gd name="T26" fmla="*/ 41 w 130"/>
                <a:gd name="T27" fmla="*/ 129 h 130"/>
                <a:gd name="T28" fmla="*/ 87 w 130"/>
                <a:gd name="T29" fmla="*/ 130 h 130"/>
                <a:gd name="T30" fmla="*/ 93 w 130"/>
                <a:gd name="T31" fmla="*/ 129 h 130"/>
                <a:gd name="T32" fmla="*/ 106 w 130"/>
                <a:gd name="T33" fmla="*/ 125 h 130"/>
                <a:gd name="T34" fmla="*/ 116 w 130"/>
                <a:gd name="T35" fmla="*/ 118 h 130"/>
                <a:gd name="T36" fmla="*/ 123 w 130"/>
                <a:gd name="T37" fmla="*/ 111 h 130"/>
                <a:gd name="T38" fmla="*/ 129 w 130"/>
                <a:gd name="T39" fmla="*/ 96 h 130"/>
                <a:gd name="T40" fmla="*/ 130 w 130"/>
                <a:gd name="T41" fmla="*/ 89 h 130"/>
                <a:gd name="T42" fmla="*/ 130 w 130"/>
                <a:gd name="T43" fmla="*/ 0 h 130"/>
                <a:gd name="T44" fmla="*/ 44 w 130"/>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30">
                  <a:moveTo>
                    <a:pt x="44" y="0"/>
                  </a:moveTo>
                  <a:cubicBezTo>
                    <a:pt x="38" y="0"/>
                    <a:pt x="38" y="0"/>
                    <a:pt x="38" y="0"/>
                  </a:cubicBezTo>
                  <a:cubicBezTo>
                    <a:pt x="33" y="1"/>
                    <a:pt x="29" y="2"/>
                    <a:pt x="25" y="4"/>
                  </a:cubicBezTo>
                  <a:cubicBezTo>
                    <a:pt x="22" y="5"/>
                    <a:pt x="22" y="5"/>
                    <a:pt x="22" y="5"/>
                  </a:cubicBezTo>
                  <a:cubicBezTo>
                    <a:pt x="15" y="9"/>
                    <a:pt x="9" y="16"/>
                    <a:pt x="5" y="23"/>
                  </a:cubicBezTo>
                  <a:cubicBezTo>
                    <a:pt x="4" y="26"/>
                    <a:pt x="3" y="28"/>
                    <a:pt x="2" y="30"/>
                  </a:cubicBezTo>
                  <a:cubicBezTo>
                    <a:pt x="1" y="33"/>
                    <a:pt x="1" y="37"/>
                    <a:pt x="0" y="40"/>
                  </a:cubicBezTo>
                  <a:cubicBezTo>
                    <a:pt x="0" y="86"/>
                    <a:pt x="0" y="86"/>
                    <a:pt x="0" y="86"/>
                  </a:cubicBezTo>
                  <a:cubicBezTo>
                    <a:pt x="1" y="92"/>
                    <a:pt x="1" y="92"/>
                    <a:pt x="1" y="92"/>
                  </a:cubicBezTo>
                  <a:cubicBezTo>
                    <a:pt x="2" y="97"/>
                    <a:pt x="3" y="101"/>
                    <a:pt x="5" y="105"/>
                  </a:cubicBezTo>
                  <a:cubicBezTo>
                    <a:pt x="6" y="107"/>
                    <a:pt x="6" y="107"/>
                    <a:pt x="6" y="107"/>
                  </a:cubicBezTo>
                  <a:cubicBezTo>
                    <a:pt x="10" y="115"/>
                    <a:pt x="16" y="121"/>
                    <a:pt x="24" y="125"/>
                  </a:cubicBezTo>
                  <a:cubicBezTo>
                    <a:pt x="26" y="126"/>
                    <a:pt x="29" y="127"/>
                    <a:pt x="31" y="128"/>
                  </a:cubicBezTo>
                  <a:cubicBezTo>
                    <a:pt x="34" y="129"/>
                    <a:pt x="38" y="129"/>
                    <a:pt x="41" y="129"/>
                  </a:cubicBezTo>
                  <a:cubicBezTo>
                    <a:pt x="87" y="130"/>
                    <a:pt x="87" y="130"/>
                    <a:pt x="87" y="130"/>
                  </a:cubicBezTo>
                  <a:cubicBezTo>
                    <a:pt x="93" y="129"/>
                    <a:pt x="93" y="129"/>
                    <a:pt x="93" y="129"/>
                  </a:cubicBezTo>
                  <a:cubicBezTo>
                    <a:pt x="97" y="128"/>
                    <a:pt x="102" y="127"/>
                    <a:pt x="106" y="125"/>
                  </a:cubicBezTo>
                  <a:cubicBezTo>
                    <a:pt x="110" y="123"/>
                    <a:pt x="113" y="121"/>
                    <a:pt x="116" y="118"/>
                  </a:cubicBezTo>
                  <a:cubicBezTo>
                    <a:pt x="118" y="116"/>
                    <a:pt x="121" y="114"/>
                    <a:pt x="123" y="111"/>
                  </a:cubicBezTo>
                  <a:cubicBezTo>
                    <a:pt x="126" y="106"/>
                    <a:pt x="128" y="101"/>
                    <a:pt x="129" y="96"/>
                  </a:cubicBezTo>
                  <a:cubicBezTo>
                    <a:pt x="130" y="94"/>
                    <a:pt x="130" y="91"/>
                    <a:pt x="130" y="89"/>
                  </a:cubicBezTo>
                  <a:cubicBezTo>
                    <a:pt x="130" y="0"/>
                    <a:pt x="130" y="0"/>
                    <a:pt x="130" y="0"/>
                  </a:cubicBezTo>
                  <a:lnTo>
                    <a:pt x="44" y="0"/>
                  </a:lnTo>
                  <a:close/>
                </a:path>
              </a:pathLst>
            </a:custGeom>
            <a:solidFill>
              <a:srgbClr val="B02434"/>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 name="Freeform 36"/>
            <p:cNvSpPr>
              <a:spLocks noEditPoints="1"/>
            </p:cNvSpPr>
            <p:nvPr/>
          </p:nvSpPr>
          <p:spPr bwMode="auto">
            <a:xfrm>
              <a:off x="7061808" y="3189355"/>
              <a:ext cx="437208" cy="398403"/>
            </a:xfrm>
            <a:custGeom>
              <a:avLst/>
              <a:gdLst>
                <a:gd name="T0" fmla="*/ 52 w 71"/>
                <a:gd name="T1" fmla="*/ 25 h 65"/>
                <a:gd name="T2" fmla="*/ 59 w 71"/>
                <a:gd name="T3" fmla="*/ 25 h 65"/>
                <a:gd name="T4" fmla="*/ 61 w 71"/>
                <a:gd name="T5" fmla="*/ 22 h 65"/>
                <a:gd name="T6" fmla="*/ 50 w 71"/>
                <a:gd name="T7" fmla="*/ 22 h 65"/>
                <a:gd name="T8" fmla="*/ 52 w 71"/>
                <a:gd name="T9" fmla="*/ 25 h 65"/>
                <a:gd name="T10" fmla="*/ 52 w 71"/>
                <a:gd name="T11" fmla="*/ 27 h 65"/>
                <a:gd name="T12" fmla="*/ 59 w 71"/>
                <a:gd name="T13" fmla="*/ 27 h 65"/>
                <a:gd name="T14" fmla="*/ 60 w 71"/>
                <a:gd name="T15" fmla="*/ 54 h 65"/>
                <a:gd name="T16" fmla="*/ 51 w 71"/>
                <a:gd name="T17" fmla="*/ 54 h 65"/>
                <a:gd name="T18" fmla="*/ 52 w 71"/>
                <a:gd name="T19" fmla="*/ 27 h 65"/>
                <a:gd name="T20" fmla="*/ 32 w 71"/>
                <a:gd name="T21" fmla="*/ 25 h 65"/>
                <a:gd name="T22" fmla="*/ 39 w 71"/>
                <a:gd name="T23" fmla="*/ 25 h 65"/>
                <a:gd name="T24" fmla="*/ 41 w 71"/>
                <a:gd name="T25" fmla="*/ 22 h 65"/>
                <a:gd name="T26" fmla="*/ 30 w 71"/>
                <a:gd name="T27" fmla="*/ 22 h 65"/>
                <a:gd name="T28" fmla="*/ 32 w 71"/>
                <a:gd name="T29" fmla="*/ 25 h 65"/>
                <a:gd name="T30" fmla="*/ 32 w 71"/>
                <a:gd name="T31" fmla="*/ 25 h 65"/>
                <a:gd name="T32" fmla="*/ 32 w 71"/>
                <a:gd name="T33" fmla="*/ 27 h 65"/>
                <a:gd name="T34" fmla="*/ 39 w 71"/>
                <a:gd name="T35" fmla="*/ 27 h 65"/>
                <a:gd name="T36" fmla="*/ 40 w 71"/>
                <a:gd name="T37" fmla="*/ 54 h 65"/>
                <a:gd name="T38" fmla="*/ 31 w 71"/>
                <a:gd name="T39" fmla="*/ 54 h 65"/>
                <a:gd name="T40" fmla="*/ 32 w 71"/>
                <a:gd name="T41" fmla="*/ 27 h 65"/>
                <a:gd name="T42" fmla="*/ 32 w 71"/>
                <a:gd name="T43" fmla="*/ 27 h 65"/>
                <a:gd name="T44" fmla="*/ 11 w 71"/>
                <a:gd name="T45" fmla="*/ 25 h 65"/>
                <a:gd name="T46" fmla="*/ 18 w 71"/>
                <a:gd name="T47" fmla="*/ 25 h 65"/>
                <a:gd name="T48" fmla="*/ 20 w 71"/>
                <a:gd name="T49" fmla="*/ 22 h 65"/>
                <a:gd name="T50" fmla="*/ 10 w 71"/>
                <a:gd name="T51" fmla="*/ 22 h 65"/>
                <a:gd name="T52" fmla="*/ 11 w 71"/>
                <a:gd name="T53" fmla="*/ 25 h 65"/>
                <a:gd name="T54" fmla="*/ 11 w 71"/>
                <a:gd name="T55" fmla="*/ 27 h 65"/>
                <a:gd name="T56" fmla="*/ 18 w 71"/>
                <a:gd name="T57" fmla="*/ 27 h 65"/>
                <a:gd name="T58" fmla="*/ 20 w 71"/>
                <a:gd name="T59" fmla="*/ 54 h 65"/>
                <a:gd name="T60" fmla="*/ 10 w 71"/>
                <a:gd name="T61" fmla="*/ 54 h 65"/>
                <a:gd name="T62" fmla="*/ 11 w 71"/>
                <a:gd name="T63" fmla="*/ 27 h 65"/>
                <a:gd name="T64" fmla="*/ 4 w 71"/>
                <a:gd name="T65" fmla="*/ 59 h 65"/>
                <a:gd name="T66" fmla="*/ 67 w 71"/>
                <a:gd name="T67" fmla="*/ 59 h 65"/>
                <a:gd name="T68" fmla="*/ 67 w 71"/>
                <a:gd name="T69" fmla="*/ 61 h 65"/>
                <a:gd name="T70" fmla="*/ 4 w 71"/>
                <a:gd name="T71" fmla="*/ 61 h 65"/>
                <a:gd name="T72" fmla="*/ 4 w 71"/>
                <a:gd name="T73" fmla="*/ 59 h 65"/>
                <a:gd name="T74" fmla="*/ 4 w 71"/>
                <a:gd name="T75" fmla="*/ 59 h 65"/>
                <a:gd name="T76" fmla="*/ 0 w 71"/>
                <a:gd name="T77" fmla="*/ 63 h 65"/>
                <a:gd name="T78" fmla="*/ 71 w 71"/>
                <a:gd name="T79" fmla="*/ 63 h 65"/>
                <a:gd name="T80" fmla="*/ 71 w 71"/>
                <a:gd name="T81" fmla="*/ 65 h 65"/>
                <a:gd name="T82" fmla="*/ 0 w 71"/>
                <a:gd name="T83" fmla="*/ 65 h 65"/>
                <a:gd name="T84" fmla="*/ 0 w 71"/>
                <a:gd name="T85" fmla="*/ 63 h 65"/>
                <a:gd name="T86" fmla="*/ 0 w 71"/>
                <a:gd name="T87" fmla="*/ 63 h 65"/>
                <a:gd name="T88" fmla="*/ 60 w 71"/>
                <a:gd name="T89" fmla="*/ 15 h 65"/>
                <a:gd name="T90" fmla="*/ 35 w 71"/>
                <a:gd name="T91" fmla="*/ 5 h 65"/>
                <a:gd name="T92" fmla="*/ 11 w 71"/>
                <a:gd name="T93" fmla="*/ 15 h 65"/>
                <a:gd name="T94" fmla="*/ 60 w 71"/>
                <a:gd name="T95" fmla="*/ 15 h 65"/>
                <a:gd name="T96" fmla="*/ 4 w 71"/>
                <a:gd name="T97" fmla="*/ 20 h 65"/>
                <a:gd name="T98" fmla="*/ 4 w 71"/>
                <a:gd name="T99" fmla="*/ 12 h 65"/>
                <a:gd name="T100" fmla="*/ 35 w 71"/>
                <a:gd name="T101" fmla="*/ 0 h 65"/>
                <a:gd name="T102" fmla="*/ 66 w 71"/>
                <a:gd name="T103" fmla="*/ 12 h 65"/>
                <a:gd name="T104" fmla="*/ 66 w 71"/>
                <a:gd name="T105" fmla="*/ 20 h 65"/>
                <a:gd name="T106" fmla="*/ 4 w 71"/>
                <a:gd name="T107" fmla="*/ 20 h 65"/>
                <a:gd name="T108" fmla="*/ 8 w 71"/>
                <a:gd name="T109" fmla="*/ 56 h 65"/>
                <a:gd name="T110" fmla="*/ 62 w 71"/>
                <a:gd name="T111" fmla="*/ 56 h 65"/>
                <a:gd name="T112" fmla="*/ 62 w 71"/>
                <a:gd name="T113" fmla="*/ 58 h 65"/>
                <a:gd name="T114" fmla="*/ 8 w 71"/>
                <a:gd name="T115" fmla="*/ 58 h 65"/>
                <a:gd name="T116" fmla="*/ 8 w 71"/>
                <a:gd name="T117"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65">
                  <a:moveTo>
                    <a:pt x="52" y="25"/>
                  </a:moveTo>
                  <a:cubicBezTo>
                    <a:pt x="59" y="25"/>
                    <a:pt x="59" y="25"/>
                    <a:pt x="59" y="25"/>
                  </a:cubicBezTo>
                  <a:cubicBezTo>
                    <a:pt x="61" y="22"/>
                    <a:pt x="61" y="22"/>
                    <a:pt x="61" y="22"/>
                  </a:cubicBezTo>
                  <a:cubicBezTo>
                    <a:pt x="50" y="22"/>
                    <a:pt x="50" y="22"/>
                    <a:pt x="50" y="22"/>
                  </a:cubicBezTo>
                  <a:cubicBezTo>
                    <a:pt x="52" y="25"/>
                    <a:pt x="52" y="25"/>
                    <a:pt x="52" y="25"/>
                  </a:cubicBezTo>
                  <a:close/>
                  <a:moveTo>
                    <a:pt x="52" y="27"/>
                  </a:moveTo>
                  <a:cubicBezTo>
                    <a:pt x="59" y="27"/>
                    <a:pt x="59" y="27"/>
                    <a:pt x="59" y="27"/>
                  </a:cubicBezTo>
                  <a:cubicBezTo>
                    <a:pt x="60" y="54"/>
                    <a:pt x="60" y="54"/>
                    <a:pt x="60" y="54"/>
                  </a:cubicBezTo>
                  <a:cubicBezTo>
                    <a:pt x="51" y="54"/>
                    <a:pt x="51" y="54"/>
                    <a:pt x="51" y="54"/>
                  </a:cubicBezTo>
                  <a:cubicBezTo>
                    <a:pt x="52" y="27"/>
                    <a:pt x="52" y="27"/>
                    <a:pt x="52" y="27"/>
                  </a:cubicBezTo>
                  <a:close/>
                  <a:moveTo>
                    <a:pt x="32" y="25"/>
                  </a:moveTo>
                  <a:cubicBezTo>
                    <a:pt x="34" y="25"/>
                    <a:pt x="36" y="25"/>
                    <a:pt x="39" y="25"/>
                  </a:cubicBezTo>
                  <a:cubicBezTo>
                    <a:pt x="39" y="24"/>
                    <a:pt x="40" y="23"/>
                    <a:pt x="41" y="22"/>
                  </a:cubicBezTo>
                  <a:cubicBezTo>
                    <a:pt x="37" y="22"/>
                    <a:pt x="33" y="22"/>
                    <a:pt x="30" y="22"/>
                  </a:cubicBezTo>
                  <a:cubicBezTo>
                    <a:pt x="31" y="23"/>
                    <a:pt x="31" y="24"/>
                    <a:pt x="32" y="25"/>
                  </a:cubicBezTo>
                  <a:cubicBezTo>
                    <a:pt x="32" y="25"/>
                    <a:pt x="32" y="25"/>
                    <a:pt x="32" y="25"/>
                  </a:cubicBezTo>
                  <a:close/>
                  <a:moveTo>
                    <a:pt x="32" y="27"/>
                  </a:moveTo>
                  <a:cubicBezTo>
                    <a:pt x="34" y="27"/>
                    <a:pt x="36" y="27"/>
                    <a:pt x="39" y="27"/>
                  </a:cubicBezTo>
                  <a:cubicBezTo>
                    <a:pt x="39" y="36"/>
                    <a:pt x="39" y="45"/>
                    <a:pt x="40" y="54"/>
                  </a:cubicBezTo>
                  <a:cubicBezTo>
                    <a:pt x="37" y="54"/>
                    <a:pt x="34" y="54"/>
                    <a:pt x="31" y="54"/>
                  </a:cubicBezTo>
                  <a:cubicBezTo>
                    <a:pt x="31" y="45"/>
                    <a:pt x="31" y="36"/>
                    <a:pt x="32" y="27"/>
                  </a:cubicBezTo>
                  <a:cubicBezTo>
                    <a:pt x="32" y="27"/>
                    <a:pt x="32" y="27"/>
                    <a:pt x="32" y="27"/>
                  </a:cubicBezTo>
                  <a:close/>
                  <a:moveTo>
                    <a:pt x="11" y="25"/>
                  </a:moveTo>
                  <a:cubicBezTo>
                    <a:pt x="18" y="25"/>
                    <a:pt x="18" y="25"/>
                    <a:pt x="18" y="25"/>
                  </a:cubicBezTo>
                  <a:cubicBezTo>
                    <a:pt x="20" y="22"/>
                    <a:pt x="20" y="22"/>
                    <a:pt x="20" y="22"/>
                  </a:cubicBezTo>
                  <a:cubicBezTo>
                    <a:pt x="10" y="22"/>
                    <a:pt x="10" y="22"/>
                    <a:pt x="10" y="22"/>
                  </a:cubicBezTo>
                  <a:cubicBezTo>
                    <a:pt x="11" y="25"/>
                    <a:pt x="11" y="25"/>
                    <a:pt x="11" y="25"/>
                  </a:cubicBezTo>
                  <a:close/>
                  <a:moveTo>
                    <a:pt x="11" y="27"/>
                  </a:moveTo>
                  <a:cubicBezTo>
                    <a:pt x="18" y="27"/>
                    <a:pt x="18" y="27"/>
                    <a:pt x="18" y="27"/>
                  </a:cubicBezTo>
                  <a:cubicBezTo>
                    <a:pt x="20" y="54"/>
                    <a:pt x="20" y="54"/>
                    <a:pt x="20" y="54"/>
                  </a:cubicBezTo>
                  <a:cubicBezTo>
                    <a:pt x="10" y="54"/>
                    <a:pt x="10" y="54"/>
                    <a:pt x="10" y="54"/>
                  </a:cubicBezTo>
                  <a:cubicBezTo>
                    <a:pt x="11" y="27"/>
                    <a:pt x="11" y="27"/>
                    <a:pt x="11" y="27"/>
                  </a:cubicBezTo>
                  <a:close/>
                  <a:moveTo>
                    <a:pt x="4" y="59"/>
                  </a:moveTo>
                  <a:cubicBezTo>
                    <a:pt x="25" y="59"/>
                    <a:pt x="46" y="59"/>
                    <a:pt x="67" y="59"/>
                  </a:cubicBezTo>
                  <a:cubicBezTo>
                    <a:pt x="67" y="60"/>
                    <a:pt x="67" y="61"/>
                    <a:pt x="67" y="61"/>
                  </a:cubicBezTo>
                  <a:cubicBezTo>
                    <a:pt x="46" y="61"/>
                    <a:pt x="25" y="61"/>
                    <a:pt x="4" y="61"/>
                  </a:cubicBezTo>
                  <a:cubicBezTo>
                    <a:pt x="4" y="61"/>
                    <a:pt x="4" y="60"/>
                    <a:pt x="4" y="59"/>
                  </a:cubicBezTo>
                  <a:cubicBezTo>
                    <a:pt x="4" y="59"/>
                    <a:pt x="4" y="59"/>
                    <a:pt x="4" y="59"/>
                  </a:cubicBezTo>
                  <a:close/>
                  <a:moveTo>
                    <a:pt x="0" y="63"/>
                  </a:moveTo>
                  <a:cubicBezTo>
                    <a:pt x="23" y="63"/>
                    <a:pt x="47" y="63"/>
                    <a:pt x="71" y="63"/>
                  </a:cubicBezTo>
                  <a:cubicBezTo>
                    <a:pt x="71" y="63"/>
                    <a:pt x="71" y="64"/>
                    <a:pt x="71" y="65"/>
                  </a:cubicBezTo>
                  <a:cubicBezTo>
                    <a:pt x="47" y="65"/>
                    <a:pt x="23" y="65"/>
                    <a:pt x="0" y="65"/>
                  </a:cubicBezTo>
                  <a:cubicBezTo>
                    <a:pt x="0" y="64"/>
                    <a:pt x="0" y="63"/>
                    <a:pt x="0" y="63"/>
                  </a:cubicBezTo>
                  <a:cubicBezTo>
                    <a:pt x="0" y="63"/>
                    <a:pt x="0" y="63"/>
                    <a:pt x="0" y="63"/>
                  </a:cubicBezTo>
                  <a:close/>
                  <a:moveTo>
                    <a:pt x="60" y="15"/>
                  </a:moveTo>
                  <a:cubicBezTo>
                    <a:pt x="35" y="5"/>
                    <a:pt x="35" y="5"/>
                    <a:pt x="35" y="5"/>
                  </a:cubicBezTo>
                  <a:cubicBezTo>
                    <a:pt x="11" y="15"/>
                    <a:pt x="11" y="15"/>
                    <a:pt x="11" y="15"/>
                  </a:cubicBezTo>
                  <a:cubicBezTo>
                    <a:pt x="60" y="15"/>
                    <a:pt x="60" y="15"/>
                    <a:pt x="60" y="15"/>
                  </a:cubicBezTo>
                  <a:close/>
                  <a:moveTo>
                    <a:pt x="4" y="20"/>
                  </a:moveTo>
                  <a:cubicBezTo>
                    <a:pt x="4" y="12"/>
                    <a:pt x="4" y="12"/>
                    <a:pt x="4" y="12"/>
                  </a:cubicBezTo>
                  <a:cubicBezTo>
                    <a:pt x="35" y="0"/>
                    <a:pt x="35" y="0"/>
                    <a:pt x="35" y="0"/>
                  </a:cubicBezTo>
                  <a:cubicBezTo>
                    <a:pt x="66" y="12"/>
                    <a:pt x="66" y="12"/>
                    <a:pt x="66" y="12"/>
                  </a:cubicBezTo>
                  <a:cubicBezTo>
                    <a:pt x="66" y="20"/>
                    <a:pt x="66" y="20"/>
                    <a:pt x="66" y="20"/>
                  </a:cubicBezTo>
                  <a:cubicBezTo>
                    <a:pt x="4" y="20"/>
                    <a:pt x="4" y="20"/>
                    <a:pt x="4" y="20"/>
                  </a:cubicBezTo>
                  <a:close/>
                  <a:moveTo>
                    <a:pt x="8" y="56"/>
                  </a:moveTo>
                  <a:cubicBezTo>
                    <a:pt x="26" y="56"/>
                    <a:pt x="44" y="56"/>
                    <a:pt x="62" y="56"/>
                  </a:cubicBezTo>
                  <a:cubicBezTo>
                    <a:pt x="62" y="56"/>
                    <a:pt x="62" y="57"/>
                    <a:pt x="62" y="58"/>
                  </a:cubicBezTo>
                  <a:cubicBezTo>
                    <a:pt x="44" y="58"/>
                    <a:pt x="26" y="58"/>
                    <a:pt x="8" y="58"/>
                  </a:cubicBezTo>
                  <a:cubicBezTo>
                    <a:pt x="8" y="57"/>
                    <a:pt x="8" y="56"/>
                    <a:pt x="8"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2" name="组合 11"/>
          <p:cNvGrpSpPr/>
          <p:nvPr/>
        </p:nvGrpSpPr>
        <p:grpSpPr>
          <a:xfrm>
            <a:off x="4523937" y="3016026"/>
            <a:ext cx="799393" cy="799393"/>
            <a:chOff x="4523937" y="3016026"/>
            <a:chExt cx="799393" cy="799393"/>
          </a:xfrm>
        </p:grpSpPr>
        <p:sp>
          <p:nvSpPr>
            <p:cNvPr id="13" name="Freeform 23"/>
            <p:cNvSpPr/>
            <p:nvPr/>
          </p:nvSpPr>
          <p:spPr bwMode="auto">
            <a:xfrm>
              <a:off x="4523937" y="3016026"/>
              <a:ext cx="799393" cy="799393"/>
            </a:xfrm>
            <a:custGeom>
              <a:avLst/>
              <a:gdLst>
                <a:gd name="T0" fmla="*/ 87 w 130"/>
                <a:gd name="T1" fmla="*/ 0 h 130"/>
                <a:gd name="T2" fmla="*/ 92 w 130"/>
                <a:gd name="T3" fmla="*/ 0 h 130"/>
                <a:gd name="T4" fmla="*/ 106 w 130"/>
                <a:gd name="T5" fmla="*/ 4 h 130"/>
                <a:gd name="T6" fmla="*/ 109 w 130"/>
                <a:gd name="T7" fmla="*/ 6 h 130"/>
                <a:gd name="T8" fmla="*/ 125 w 130"/>
                <a:gd name="T9" fmla="*/ 23 h 130"/>
                <a:gd name="T10" fmla="*/ 128 w 130"/>
                <a:gd name="T11" fmla="*/ 30 h 130"/>
                <a:gd name="T12" fmla="*/ 130 w 130"/>
                <a:gd name="T13" fmla="*/ 40 h 130"/>
                <a:gd name="T14" fmla="*/ 130 w 130"/>
                <a:gd name="T15" fmla="*/ 86 h 130"/>
                <a:gd name="T16" fmla="*/ 129 w 130"/>
                <a:gd name="T17" fmla="*/ 92 h 130"/>
                <a:gd name="T18" fmla="*/ 125 w 130"/>
                <a:gd name="T19" fmla="*/ 105 h 130"/>
                <a:gd name="T20" fmla="*/ 124 w 130"/>
                <a:gd name="T21" fmla="*/ 107 h 130"/>
                <a:gd name="T22" fmla="*/ 106 w 130"/>
                <a:gd name="T23" fmla="*/ 125 h 130"/>
                <a:gd name="T24" fmla="*/ 99 w 130"/>
                <a:gd name="T25" fmla="*/ 128 h 130"/>
                <a:gd name="T26" fmla="*/ 89 w 130"/>
                <a:gd name="T27" fmla="*/ 129 h 130"/>
                <a:gd name="T28" fmla="*/ 43 w 130"/>
                <a:gd name="T29" fmla="*/ 130 h 130"/>
                <a:gd name="T30" fmla="*/ 37 w 130"/>
                <a:gd name="T31" fmla="*/ 129 h 130"/>
                <a:gd name="T32" fmla="*/ 24 w 130"/>
                <a:gd name="T33" fmla="*/ 125 h 130"/>
                <a:gd name="T34" fmla="*/ 22 w 130"/>
                <a:gd name="T35" fmla="*/ 124 h 130"/>
                <a:gd name="T36" fmla="*/ 6 w 130"/>
                <a:gd name="T37" fmla="*/ 109 h 130"/>
                <a:gd name="T38" fmla="*/ 3 w 130"/>
                <a:gd name="T39" fmla="*/ 102 h 130"/>
                <a:gd name="T40" fmla="*/ 0 w 130"/>
                <a:gd name="T41" fmla="*/ 89 h 130"/>
                <a:gd name="T42" fmla="*/ 0 w 130"/>
                <a:gd name="T43" fmla="*/ 0 h 130"/>
                <a:gd name="T44" fmla="*/ 87 w 130"/>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30">
                  <a:moveTo>
                    <a:pt x="87" y="0"/>
                  </a:moveTo>
                  <a:cubicBezTo>
                    <a:pt x="92" y="0"/>
                    <a:pt x="92" y="0"/>
                    <a:pt x="92" y="0"/>
                  </a:cubicBezTo>
                  <a:cubicBezTo>
                    <a:pt x="97" y="1"/>
                    <a:pt x="101" y="2"/>
                    <a:pt x="106" y="4"/>
                  </a:cubicBezTo>
                  <a:cubicBezTo>
                    <a:pt x="107" y="5"/>
                    <a:pt x="108" y="5"/>
                    <a:pt x="109" y="6"/>
                  </a:cubicBezTo>
                  <a:cubicBezTo>
                    <a:pt x="116" y="10"/>
                    <a:pt x="121" y="16"/>
                    <a:pt x="125" y="23"/>
                  </a:cubicBezTo>
                  <a:cubicBezTo>
                    <a:pt x="126" y="26"/>
                    <a:pt x="127" y="28"/>
                    <a:pt x="128" y="30"/>
                  </a:cubicBezTo>
                  <a:cubicBezTo>
                    <a:pt x="129" y="33"/>
                    <a:pt x="129" y="37"/>
                    <a:pt x="130" y="40"/>
                  </a:cubicBezTo>
                  <a:cubicBezTo>
                    <a:pt x="130" y="86"/>
                    <a:pt x="130" y="86"/>
                    <a:pt x="130" y="86"/>
                  </a:cubicBezTo>
                  <a:cubicBezTo>
                    <a:pt x="129" y="92"/>
                    <a:pt x="129" y="92"/>
                    <a:pt x="129" y="92"/>
                  </a:cubicBezTo>
                  <a:cubicBezTo>
                    <a:pt x="128" y="97"/>
                    <a:pt x="127" y="101"/>
                    <a:pt x="125" y="105"/>
                  </a:cubicBezTo>
                  <a:cubicBezTo>
                    <a:pt x="124" y="107"/>
                    <a:pt x="124" y="107"/>
                    <a:pt x="124" y="107"/>
                  </a:cubicBezTo>
                  <a:cubicBezTo>
                    <a:pt x="120" y="115"/>
                    <a:pt x="114" y="121"/>
                    <a:pt x="106" y="125"/>
                  </a:cubicBezTo>
                  <a:cubicBezTo>
                    <a:pt x="104" y="126"/>
                    <a:pt x="102" y="127"/>
                    <a:pt x="99" y="128"/>
                  </a:cubicBezTo>
                  <a:cubicBezTo>
                    <a:pt x="96" y="129"/>
                    <a:pt x="92" y="129"/>
                    <a:pt x="89" y="129"/>
                  </a:cubicBezTo>
                  <a:cubicBezTo>
                    <a:pt x="43" y="130"/>
                    <a:pt x="43" y="130"/>
                    <a:pt x="43" y="130"/>
                  </a:cubicBezTo>
                  <a:cubicBezTo>
                    <a:pt x="37" y="129"/>
                    <a:pt x="37" y="129"/>
                    <a:pt x="37" y="129"/>
                  </a:cubicBezTo>
                  <a:cubicBezTo>
                    <a:pt x="33" y="128"/>
                    <a:pt x="28" y="127"/>
                    <a:pt x="24" y="125"/>
                  </a:cubicBezTo>
                  <a:cubicBezTo>
                    <a:pt x="22" y="124"/>
                    <a:pt x="22" y="124"/>
                    <a:pt x="22" y="124"/>
                  </a:cubicBezTo>
                  <a:cubicBezTo>
                    <a:pt x="15" y="120"/>
                    <a:pt x="10" y="115"/>
                    <a:pt x="6" y="109"/>
                  </a:cubicBezTo>
                  <a:cubicBezTo>
                    <a:pt x="5" y="107"/>
                    <a:pt x="4" y="104"/>
                    <a:pt x="3" y="102"/>
                  </a:cubicBezTo>
                  <a:cubicBezTo>
                    <a:pt x="1" y="98"/>
                    <a:pt x="0" y="93"/>
                    <a:pt x="0" y="89"/>
                  </a:cubicBezTo>
                  <a:cubicBezTo>
                    <a:pt x="0" y="0"/>
                    <a:pt x="0" y="0"/>
                    <a:pt x="0" y="0"/>
                  </a:cubicBezTo>
                  <a:lnTo>
                    <a:pt x="87" y="0"/>
                  </a:lnTo>
                  <a:close/>
                </a:path>
              </a:pathLst>
            </a:custGeom>
            <a:solidFill>
              <a:srgbClr val="B02434"/>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Freeform 37"/>
            <p:cNvSpPr>
              <a:spLocks noEditPoints="1"/>
            </p:cNvSpPr>
            <p:nvPr/>
          </p:nvSpPr>
          <p:spPr bwMode="auto">
            <a:xfrm>
              <a:off x="4712788" y="3207465"/>
              <a:ext cx="419098" cy="325965"/>
            </a:xfrm>
            <a:custGeom>
              <a:avLst/>
              <a:gdLst>
                <a:gd name="T0" fmla="*/ 68 w 68"/>
                <a:gd name="T1" fmla="*/ 30 h 53"/>
                <a:gd name="T2" fmla="*/ 68 w 68"/>
                <a:gd name="T3" fmla="*/ 50 h 53"/>
                <a:gd name="T4" fmla="*/ 64 w 68"/>
                <a:gd name="T5" fmla="*/ 53 h 53"/>
                <a:gd name="T6" fmla="*/ 3 w 68"/>
                <a:gd name="T7" fmla="*/ 53 h 53"/>
                <a:gd name="T8" fmla="*/ 0 w 68"/>
                <a:gd name="T9" fmla="*/ 50 h 53"/>
                <a:gd name="T10" fmla="*/ 0 w 68"/>
                <a:gd name="T11" fmla="*/ 30 h 53"/>
                <a:gd name="T12" fmla="*/ 30 w 68"/>
                <a:gd name="T13" fmla="*/ 30 h 53"/>
                <a:gd name="T14" fmla="*/ 30 w 68"/>
                <a:gd name="T15" fmla="*/ 34 h 53"/>
                <a:gd name="T16" fmla="*/ 32 w 68"/>
                <a:gd name="T17" fmla="*/ 36 h 53"/>
                <a:gd name="T18" fmla="*/ 36 w 68"/>
                <a:gd name="T19" fmla="*/ 36 h 53"/>
                <a:gd name="T20" fmla="*/ 38 w 68"/>
                <a:gd name="T21" fmla="*/ 34 h 53"/>
                <a:gd name="T22" fmla="*/ 38 w 68"/>
                <a:gd name="T23" fmla="*/ 30 h 53"/>
                <a:gd name="T24" fmla="*/ 68 w 68"/>
                <a:gd name="T25" fmla="*/ 30 h 53"/>
                <a:gd name="T26" fmla="*/ 27 w 68"/>
                <a:gd name="T27" fmla="*/ 10 h 53"/>
                <a:gd name="T28" fmla="*/ 41 w 68"/>
                <a:gd name="T29" fmla="*/ 10 h 53"/>
                <a:gd name="T30" fmla="*/ 41 w 68"/>
                <a:gd name="T31" fmla="*/ 6 h 53"/>
                <a:gd name="T32" fmla="*/ 39 w 68"/>
                <a:gd name="T33" fmla="*/ 4 h 53"/>
                <a:gd name="T34" fmla="*/ 29 w 68"/>
                <a:gd name="T35" fmla="*/ 4 h 53"/>
                <a:gd name="T36" fmla="*/ 27 w 68"/>
                <a:gd name="T37" fmla="*/ 6 h 53"/>
                <a:gd name="T38" fmla="*/ 27 w 68"/>
                <a:gd name="T39" fmla="*/ 10 h 53"/>
                <a:gd name="T40" fmla="*/ 3 w 68"/>
                <a:gd name="T41" fmla="*/ 10 h 53"/>
                <a:gd name="T42" fmla="*/ 23 w 68"/>
                <a:gd name="T43" fmla="*/ 10 h 53"/>
                <a:gd name="T44" fmla="*/ 23 w 68"/>
                <a:gd name="T45" fmla="*/ 6 h 53"/>
                <a:gd name="T46" fmla="*/ 29 w 68"/>
                <a:gd name="T47" fmla="*/ 0 h 53"/>
                <a:gd name="T48" fmla="*/ 39 w 68"/>
                <a:gd name="T49" fmla="*/ 0 h 53"/>
                <a:gd name="T50" fmla="*/ 45 w 68"/>
                <a:gd name="T51" fmla="*/ 6 h 53"/>
                <a:gd name="T52" fmla="*/ 45 w 68"/>
                <a:gd name="T53" fmla="*/ 10 h 53"/>
                <a:gd name="T54" fmla="*/ 64 w 68"/>
                <a:gd name="T55" fmla="*/ 10 h 53"/>
                <a:gd name="T56" fmla="*/ 68 w 68"/>
                <a:gd name="T57" fmla="*/ 14 h 53"/>
                <a:gd name="T58" fmla="*/ 68 w 68"/>
                <a:gd name="T59" fmla="*/ 26 h 53"/>
                <a:gd name="T60" fmla="*/ 0 w 68"/>
                <a:gd name="T61" fmla="*/ 26 h 53"/>
                <a:gd name="T62" fmla="*/ 0 w 68"/>
                <a:gd name="T63" fmla="*/ 14 h 53"/>
                <a:gd name="T64" fmla="*/ 3 w 68"/>
                <a:gd name="T65"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3">
                  <a:moveTo>
                    <a:pt x="68" y="30"/>
                  </a:moveTo>
                  <a:cubicBezTo>
                    <a:pt x="68" y="50"/>
                    <a:pt x="68" y="50"/>
                    <a:pt x="68" y="50"/>
                  </a:cubicBezTo>
                  <a:cubicBezTo>
                    <a:pt x="68" y="52"/>
                    <a:pt x="66" y="53"/>
                    <a:pt x="64" y="53"/>
                  </a:cubicBezTo>
                  <a:cubicBezTo>
                    <a:pt x="3" y="53"/>
                    <a:pt x="3" y="53"/>
                    <a:pt x="3" y="53"/>
                  </a:cubicBezTo>
                  <a:cubicBezTo>
                    <a:pt x="1" y="53"/>
                    <a:pt x="0" y="52"/>
                    <a:pt x="0" y="50"/>
                  </a:cubicBezTo>
                  <a:cubicBezTo>
                    <a:pt x="0" y="30"/>
                    <a:pt x="0" y="30"/>
                    <a:pt x="0" y="30"/>
                  </a:cubicBezTo>
                  <a:cubicBezTo>
                    <a:pt x="30" y="30"/>
                    <a:pt x="30" y="30"/>
                    <a:pt x="30" y="30"/>
                  </a:cubicBezTo>
                  <a:cubicBezTo>
                    <a:pt x="30" y="34"/>
                    <a:pt x="30" y="34"/>
                    <a:pt x="30" y="34"/>
                  </a:cubicBezTo>
                  <a:cubicBezTo>
                    <a:pt x="30" y="35"/>
                    <a:pt x="31" y="36"/>
                    <a:pt x="32" y="36"/>
                  </a:cubicBezTo>
                  <a:cubicBezTo>
                    <a:pt x="36" y="36"/>
                    <a:pt x="36" y="36"/>
                    <a:pt x="36" y="36"/>
                  </a:cubicBezTo>
                  <a:cubicBezTo>
                    <a:pt x="37" y="36"/>
                    <a:pt x="38" y="35"/>
                    <a:pt x="38" y="34"/>
                  </a:cubicBezTo>
                  <a:cubicBezTo>
                    <a:pt x="38" y="30"/>
                    <a:pt x="38" y="30"/>
                    <a:pt x="38" y="30"/>
                  </a:cubicBezTo>
                  <a:cubicBezTo>
                    <a:pt x="68" y="30"/>
                    <a:pt x="68" y="30"/>
                    <a:pt x="68" y="30"/>
                  </a:cubicBezTo>
                  <a:close/>
                  <a:moveTo>
                    <a:pt x="27" y="10"/>
                  </a:moveTo>
                  <a:cubicBezTo>
                    <a:pt x="41" y="10"/>
                    <a:pt x="41" y="10"/>
                    <a:pt x="41" y="10"/>
                  </a:cubicBezTo>
                  <a:cubicBezTo>
                    <a:pt x="41" y="6"/>
                    <a:pt x="41" y="6"/>
                    <a:pt x="41" y="6"/>
                  </a:cubicBezTo>
                  <a:cubicBezTo>
                    <a:pt x="41" y="5"/>
                    <a:pt x="40" y="4"/>
                    <a:pt x="39" y="4"/>
                  </a:cubicBezTo>
                  <a:cubicBezTo>
                    <a:pt x="29" y="4"/>
                    <a:pt x="29" y="4"/>
                    <a:pt x="29" y="4"/>
                  </a:cubicBezTo>
                  <a:cubicBezTo>
                    <a:pt x="28" y="4"/>
                    <a:pt x="27" y="5"/>
                    <a:pt x="27" y="6"/>
                  </a:cubicBezTo>
                  <a:cubicBezTo>
                    <a:pt x="27" y="10"/>
                    <a:pt x="27" y="10"/>
                    <a:pt x="27" y="10"/>
                  </a:cubicBezTo>
                  <a:close/>
                  <a:moveTo>
                    <a:pt x="3" y="10"/>
                  </a:moveTo>
                  <a:cubicBezTo>
                    <a:pt x="23" y="10"/>
                    <a:pt x="23" y="10"/>
                    <a:pt x="23" y="10"/>
                  </a:cubicBezTo>
                  <a:cubicBezTo>
                    <a:pt x="23" y="6"/>
                    <a:pt x="23" y="6"/>
                    <a:pt x="23" y="6"/>
                  </a:cubicBezTo>
                  <a:cubicBezTo>
                    <a:pt x="23" y="3"/>
                    <a:pt x="26" y="0"/>
                    <a:pt x="29" y="0"/>
                  </a:cubicBezTo>
                  <a:cubicBezTo>
                    <a:pt x="39" y="0"/>
                    <a:pt x="39" y="0"/>
                    <a:pt x="39" y="0"/>
                  </a:cubicBezTo>
                  <a:cubicBezTo>
                    <a:pt x="42" y="0"/>
                    <a:pt x="45" y="3"/>
                    <a:pt x="45" y="6"/>
                  </a:cubicBezTo>
                  <a:cubicBezTo>
                    <a:pt x="45" y="10"/>
                    <a:pt x="45" y="10"/>
                    <a:pt x="45" y="10"/>
                  </a:cubicBezTo>
                  <a:cubicBezTo>
                    <a:pt x="64" y="10"/>
                    <a:pt x="64" y="10"/>
                    <a:pt x="64" y="10"/>
                  </a:cubicBezTo>
                  <a:cubicBezTo>
                    <a:pt x="66" y="10"/>
                    <a:pt x="68" y="12"/>
                    <a:pt x="68" y="14"/>
                  </a:cubicBezTo>
                  <a:cubicBezTo>
                    <a:pt x="68" y="26"/>
                    <a:pt x="68" y="26"/>
                    <a:pt x="68" y="26"/>
                  </a:cubicBezTo>
                  <a:cubicBezTo>
                    <a:pt x="0" y="26"/>
                    <a:pt x="0" y="26"/>
                    <a:pt x="0" y="26"/>
                  </a:cubicBezTo>
                  <a:cubicBezTo>
                    <a:pt x="0" y="14"/>
                    <a:pt x="0" y="14"/>
                    <a:pt x="0" y="14"/>
                  </a:cubicBezTo>
                  <a:cubicBezTo>
                    <a:pt x="0" y="12"/>
                    <a:pt x="1" y="10"/>
                    <a:pt x="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5" name="组合 14"/>
          <p:cNvGrpSpPr/>
          <p:nvPr/>
        </p:nvGrpSpPr>
        <p:grpSpPr>
          <a:xfrm>
            <a:off x="6757833" y="4589952"/>
            <a:ext cx="799393" cy="799393"/>
            <a:chOff x="6757833" y="4589952"/>
            <a:chExt cx="799393" cy="799393"/>
          </a:xfrm>
        </p:grpSpPr>
        <p:sp>
          <p:nvSpPr>
            <p:cNvPr id="16" name="Freeform 35"/>
            <p:cNvSpPr/>
            <p:nvPr/>
          </p:nvSpPr>
          <p:spPr bwMode="auto">
            <a:xfrm>
              <a:off x="6757833" y="4589952"/>
              <a:ext cx="799393" cy="799393"/>
            </a:xfrm>
            <a:custGeom>
              <a:avLst/>
              <a:gdLst>
                <a:gd name="T0" fmla="*/ 43 w 130"/>
                <a:gd name="T1" fmla="*/ 0 h 130"/>
                <a:gd name="T2" fmla="*/ 38 w 130"/>
                <a:gd name="T3" fmla="*/ 0 h 130"/>
                <a:gd name="T4" fmla="*/ 24 w 130"/>
                <a:gd name="T5" fmla="*/ 4 h 130"/>
                <a:gd name="T6" fmla="*/ 21 w 130"/>
                <a:gd name="T7" fmla="*/ 6 h 130"/>
                <a:gd name="T8" fmla="*/ 6 w 130"/>
                <a:gd name="T9" fmla="*/ 21 h 130"/>
                <a:gd name="T10" fmla="*/ 4 w 130"/>
                <a:gd name="T11" fmla="*/ 25 h 130"/>
                <a:gd name="T12" fmla="*/ 0 w 130"/>
                <a:gd name="T13" fmla="*/ 38 h 130"/>
                <a:gd name="T14" fmla="*/ 0 w 130"/>
                <a:gd name="T15" fmla="*/ 43 h 130"/>
                <a:gd name="T16" fmla="*/ 0 w 130"/>
                <a:gd name="T17" fmla="*/ 89 h 130"/>
                <a:gd name="T18" fmla="*/ 1 w 130"/>
                <a:gd name="T19" fmla="*/ 95 h 130"/>
                <a:gd name="T20" fmla="*/ 6 w 130"/>
                <a:gd name="T21" fmla="*/ 108 h 130"/>
                <a:gd name="T22" fmla="*/ 7 w 130"/>
                <a:gd name="T23" fmla="*/ 110 h 130"/>
                <a:gd name="T24" fmla="*/ 27 w 130"/>
                <a:gd name="T25" fmla="*/ 127 h 130"/>
                <a:gd name="T26" fmla="*/ 34 w 130"/>
                <a:gd name="T27" fmla="*/ 129 h 130"/>
                <a:gd name="T28" fmla="*/ 43 w 130"/>
                <a:gd name="T29" fmla="*/ 130 h 130"/>
                <a:gd name="T30" fmla="*/ 89 w 130"/>
                <a:gd name="T31" fmla="*/ 130 h 130"/>
                <a:gd name="T32" fmla="*/ 95 w 130"/>
                <a:gd name="T33" fmla="*/ 129 h 130"/>
                <a:gd name="T34" fmla="*/ 107 w 130"/>
                <a:gd name="T35" fmla="*/ 125 h 130"/>
                <a:gd name="T36" fmla="*/ 111 w 130"/>
                <a:gd name="T37" fmla="*/ 123 h 130"/>
                <a:gd name="T38" fmla="*/ 127 w 130"/>
                <a:gd name="T39" fmla="*/ 103 h 130"/>
                <a:gd name="T40" fmla="*/ 129 w 130"/>
                <a:gd name="T41" fmla="*/ 96 h 130"/>
                <a:gd name="T42" fmla="*/ 130 w 130"/>
                <a:gd name="T43" fmla="*/ 87 h 130"/>
                <a:gd name="T44" fmla="*/ 130 w 130"/>
                <a:gd name="T45" fmla="*/ 1 h 130"/>
                <a:gd name="T46" fmla="*/ 43 w 130"/>
                <a:gd name="T4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30">
                  <a:moveTo>
                    <a:pt x="43" y="0"/>
                  </a:moveTo>
                  <a:cubicBezTo>
                    <a:pt x="38" y="0"/>
                    <a:pt x="38" y="0"/>
                    <a:pt x="38" y="0"/>
                  </a:cubicBezTo>
                  <a:cubicBezTo>
                    <a:pt x="33" y="1"/>
                    <a:pt x="28" y="2"/>
                    <a:pt x="24" y="4"/>
                  </a:cubicBezTo>
                  <a:cubicBezTo>
                    <a:pt x="23" y="5"/>
                    <a:pt x="22" y="6"/>
                    <a:pt x="21" y="6"/>
                  </a:cubicBezTo>
                  <a:cubicBezTo>
                    <a:pt x="15" y="10"/>
                    <a:pt x="10" y="15"/>
                    <a:pt x="6" y="21"/>
                  </a:cubicBezTo>
                  <a:cubicBezTo>
                    <a:pt x="6" y="22"/>
                    <a:pt x="5" y="24"/>
                    <a:pt x="4" y="25"/>
                  </a:cubicBezTo>
                  <a:cubicBezTo>
                    <a:pt x="2" y="29"/>
                    <a:pt x="1" y="34"/>
                    <a:pt x="0" y="38"/>
                  </a:cubicBezTo>
                  <a:cubicBezTo>
                    <a:pt x="0" y="43"/>
                    <a:pt x="0" y="43"/>
                    <a:pt x="0" y="43"/>
                  </a:cubicBezTo>
                  <a:cubicBezTo>
                    <a:pt x="0" y="89"/>
                    <a:pt x="0" y="89"/>
                    <a:pt x="0" y="89"/>
                  </a:cubicBezTo>
                  <a:cubicBezTo>
                    <a:pt x="1" y="95"/>
                    <a:pt x="1" y="95"/>
                    <a:pt x="1" y="95"/>
                  </a:cubicBezTo>
                  <a:cubicBezTo>
                    <a:pt x="2" y="99"/>
                    <a:pt x="4" y="104"/>
                    <a:pt x="6" y="108"/>
                  </a:cubicBezTo>
                  <a:cubicBezTo>
                    <a:pt x="7" y="110"/>
                    <a:pt x="7" y="110"/>
                    <a:pt x="7" y="110"/>
                  </a:cubicBezTo>
                  <a:cubicBezTo>
                    <a:pt x="12" y="118"/>
                    <a:pt x="19" y="124"/>
                    <a:pt x="27" y="127"/>
                  </a:cubicBezTo>
                  <a:cubicBezTo>
                    <a:pt x="30" y="128"/>
                    <a:pt x="32" y="128"/>
                    <a:pt x="34" y="129"/>
                  </a:cubicBezTo>
                  <a:cubicBezTo>
                    <a:pt x="37" y="129"/>
                    <a:pt x="40" y="130"/>
                    <a:pt x="43" y="130"/>
                  </a:cubicBezTo>
                  <a:cubicBezTo>
                    <a:pt x="89" y="130"/>
                    <a:pt x="89" y="130"/>
                    <a:pt x="89" y="130"/>
                  </a:cubicBezTo>
                  <a:cubicBezTo>
                    <a:pt x="95" y="129"/>
                    <a:pt x="95" y="129"/>
                    <a:pt x="95" y="129"/>
                  </a:cubicBezTo>
                  <a:cubicBezTo>
                    <a:pt x="99" y="128"/>
                    <a:pt x="103" y="127"/>
                    <a:pt x="107" y="125"/>
                  </a:cubicBezTo>
                  <a:cubicBezTo>
                    <a:pt x="108" y="124"/>
                    <a:pt x="109" y="123"/>
                    <a:pt x="111" y="123"/>
                  </a:cubicBezTo>
                  <a:cubicBezTo>
                    <a:pt x="118" y="118"/>
                    <a:pt x="124" y="111"/>
                    <a:pt x="127" y="103"/>
                  </a:cubicBezTo>
                  <a:cubicBezTo>
                    <a:pt x="128" y="100"/>
                    <a:pt x="129" y="98"/>
                    <a:pt x="129" y="96"/>
                  </a:cubicBezTo>
                  <a:cubicBezTo>
                    <a:pt x="130" y="93"/>
                    <a:pt x="130" y="90"/>
                    <a:pt x="130" y="87"/>
                  </a:cubicBezTo>
                  <a:cubicBezTo>
                    <a:pt x="130" y="1"/>
                    <a:pt x="130" y="1"/>
                    <a:pt x="130" y="1"/>
                  </a:cubicBezTo>
                  <a:lnTo>
                    <a:pt x="43" y="0"/>
                  </a:lnTo>
                  <a:close/>
                </a:path>
              </a:pathLst>
            </a:custGeom>
            <a:solidFill>
              <a:srgbClr val="B02434"/>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38"/>
            <p:cNvSpPr>
              <a:spLocks noEditPoints="1"/>
            </p:cNvSpPr>
            <p:nvPr/>
          </p:nvSpPr>
          <p:spPr bwMode="auto">
            <a:xfrm>
              <a:off x="6941513" y="4773633"/>
              <a:ext cx="437208" cy="424273"/>
            </a:xfrm>
            <a:custGeom>
              <a:avLst/>
              <a:gdLst>
                <a:gd name="T0" fmla="*/ 33 w 71"/>
                <a:gd name="T1" fmla="*/ 5 h 69"/>
                <a:gd name="T2" fmla="*/ 37 w 71"/>
                <a:gd name="T3" fmla="*/ 0 h 69"/>
                <a:gd name="T4" fmla="*/ 69 w 71"/>
                <a:gd name="T5" fmla="*/ 5 h 69"/>
                <a:gd name="T6" fmla="*/ 71 w 71"/>
                <a:gd name="T7" fmla="*/ 13 h 69"/>
                <a:gd name="T8" fmla="*/ 69 w 71"/>
                <a:gd name="T9" fmla="*/ 14 h 69"/>
                <a:gd name="T10" fmla="*/ 67 w 71"/>
                <a:gd name="T11" fmla="*/ 54 h 69"/>
                <a:gd name="T12" fmla="*/ 58 w 71"/>
                <a:gd name="T13" fmla="*/ 69 h 69"/>
                <a:gd name="T14" fmla="*/ 47 w 71"/>
                <a:gd name="T15" fmla="*/ 64 h 69"/>
                <a:gd name="T16" fmla="*/ 37 w 71"/>
                <a:gd name="T17" fmla="*/ 69 h 69"/>
                <a:gd name="T18" fmla="*/ 33 w 71"/>
                <a:gd name="T19" fmla="*/ 64 h 69"/>
                <a:gd name="T20" fmla="*/ 18 w 71"/>
                <a:gd name="T21" fmla="*/ 69 h 69"/>
                <a:gd name="T22" fmla="*/ 27 w 71"/>
                <a:gd name="T23" fmla="*/ 54 h 69"/>
                <a:gd name="T24" fmla="*/ 1 w 71"/>
                <a:gd name="T25" fmla="*/ 52 h 69"/>
                <a:gd name="T26" fmla="*/ 1 w 71"/>
                <a:gd name="T27" fmla="*/ 14 h 69"/>
                <a:gd name="T28" fmla="*/ 0 w 71"/>
                <a:gd name="T29" fmla="*/ 6 h 69"/>
                <a:gd name="T30" fmla="*/ 1 w 71"/>
                <a:gd name="T31" fmla="*/ 5 h 69"/>
                <a:gd name="T32" fmla="*/ 5 w 71"/>
                <a:gd name="T33" fmla="*/ 14 h 69"/>
                <a:gd name="T34" fmla="*/ 7 w 71"/>
                <a:gd name="T35" fmla="*/ 50 h 69"/>
                <a:gd name="T36" fmla="*/ 65 w 71"/>
                <a:gd name="T37" fmla="*/ 48 h 69"/>
                <a:gd name="T38" fmla="*/ 25 w 71"/>
                <a:gd name="T39" fmla="*/ 63 h 69"/>
                <a:gd name="T40" fmla="*/ 33 w 71"/>
                <a:gd name="T41" fmla="*/ 54 h 69"/>
                <a:gd name="T42" fmla="*/ 37 w 71"/>
                <a:gd name="T43" fmla="*/ 63 h 69"/>
                <a:gd name="T44" fmla="*/ 37 w 71"/>
                <a:gd name="T45" fmla="*/ 54 h 69"/>
                <a:gd name="T46" fmla="*/ 12 w 71"/>
                <a:gd name="T47" fmla="*/ 37 h 69"/>
                <a:gd name="T48" fmla="*/ 8 w 71"/>
                <a:gd name="T49" fmla="*/ 41 h 69"/>
                <a:gd name="T50" fmla="*/ 16 w 71"/>
                <a:gd name="T51" fmla="*/ 41 h 69"/>
                <a:gd name="T52" fmla="*/ 25 w 71"/>
                <a:gd name="T53" fmla="*/ 34 h 69"/>
                <a:gd name="T54" fmla="*/ 30 w 71"/>
                <a:gd name="T55" fmla="*/ 33 h 69"/>
                <a:gd name="T56" fmla="*/ 39 w 71"/>
                <a:gd name="T57" fmla="*/ 37 h 69"/>
                <a:gd name="T58" fmla="*/ 46 w 71"/>
                <a:gd name="T59" fmla="*/ 37 h 69"/>
                <a:gd name="T60" fmla="*/ 56 w 71"/>
                <a:gd name="T61" fmla="*/ 26 h 69"/>
                <a:gd name="T62" fmla="*/ 62 w 71"/>
                <a:gd name="T63" fmla="*/ 23 h 69"/>
                <a:gd name="T64" fmla="*/ 54 w 71"/>
                <a:gd name="T65" fmla="*/ 23 h 69"/>
                <a:gd name="T66" fmla="*/ 45 w 71"/>
                <a:gd name="T67" fmla="*/ 34 h 69"/>
                <a:gd name="T68" fmla="*/ 40 w 71"/>
                <a:gd name="T69" fmla="*/ 35 h 69"/>
                <a:gd name="T70" fmla="*/ 31 w 71"/>
                <a:gd name="T71" fmla="*/ 31 h 69"/>
                <a:gd name="T72" fmla="*/ 24 w 71"/>
                <a:gd name="T73" fmla="*/ 31 h 69"/>
                <a:gd name="T74" fmla="*/ 15 w 71"/>
                <a:gd name="T75" fmla="*/ 38 h 69"/>
                <a:gd name="T76" fmla="*/ 58 w 71"/>
                <a:gd name="T77" fmla="*/ 21 h 69"/>
                <a:gd name="T78" fmla="*/ 56 w 71"/>
                <a:gd name="T79" fmla="*/ 23 h 69"/>
                <a:gd name="T80" fmla="*/ 60 w 71"/>
                <a:gd name="T81" fmla="*/ 23 h 69"/>
                <a:gd name="T82" fmla="*/ 43 w 71"/>
                <a:gd name="T83" fmla="*/ 35 h 69"/>
                <a:gd name="T84" fmla="*/ 41 w 71"/>
                <a:gd name="T85" fmla="*/ 37 h 69"/>
                <a:gd name="T86" fmla="*/ 45 w 71"/>
                <a:gd name="T87" fmla="*/ 37 h 69"/>
                <a:gd name="T88" fmla="*/ 27 w 71"/>
                <a:gd name="T89" fmla="*/ 29 h 69"/>
                <a:gd name="T90" fmla="*/ 25 w 71"/>
                <a:gd name="T91" fmla="*/ 31 h 69"/>
                <a:gd name="T92" fmla="*/ 29 w 71"/>
                <a:gd name="T93" fmla="*/ 31 h 69"/>
                <a:gd name="T94" fmla="*/ 12 w 71"/>
                <a:gd name="T95" fmla="*/ 39 h 69"/>
                <a:gd name="T96" fmla="*/ 10 w 71"/>
                <a:gd name="T97" fmla="*/ 41 h 69"/>
                <a:gd name="T98" fmla="*/ 14 w 71"/>
                <a:gd name="T99"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69">
                  <a:moveTo>
                    <a:pt x="1" y="5"/>
                  </a:moveTo>
                  <a:cubicBezTo>
                    <a:pt x="33" y="5"/>
                    <a:pt x="33" y="5"/>
                    <a:pt x="33" y="5"/>
                  </a:cubicBezTo>
                  <a:cubicBezTo>
                    <a:pt x="33" y="0"/>
                    <a:pt x="33" y="0"/>
                    <a:pt x="33" y="0"/>
                  </a:cubicBezTo>
                  <a:cubicBezTo>
                    <a:pt x="37" y="0"/>
                    <a:pt x="37" y="0"/>
                    <a:pt x="37" y="0"/>
                  </a:cubicBezTo>
                  <a:cubicBezTo>
                    <a:pt x="37" y="5"/>
                    <a:pt x="37" y="5"/>
                    <a:pt x="37" y="5"/>
                  </a:cubicBezTo>
                  <a:cubicBezTo>
                    <a:pt x="69" y="5"/>
                    <a:pt x="69" y="5"/>
                    <a:pt x="69" y="5"/>
                  </a:cubicBezTo>
                  <a:cubicBezTo>
                    <a:pt x="70" y="5"/>
                    <a:pt x="71" y="6"/>
                    <a:pt x="71" y="6"/>
                  </a:cubicBezTo>
                  <a:cubicBezTo>
                    <a:pt x="71" y="13"/>
                    <a:pt x="71" y="13"/>
                    <a:pt x="71" y="13"/>
                  </a:cubicBezTo>
                  <a:cubicBezTo>
                    <a:pt x="71" y="13"/>
                    <a:pt x="70" y="14"/>
                    <a:pt x="69" y="14"/>
                  </a:cubicBezTo>
                  <a:cubicBezTo>
                    <a:pt x="69" y="14"/>
                    <a:pt x="69" y="14"/>
                    <a:pt x="69" y="14"/>
                  </a:cubicBezTo>
                  <a:cubicBezTo>
                    <a:pt x="69" y="52"/>
                    <a:pt x="69" y="52"/>
                    <a:pt x="69" y="52"/>
                  </a:cubicBezTo>
                  <a:cubicBezTo>
                    <a:pt x="69" y="53"/>
                    <a:pt x="68" y="54"/>
                    <a:pt x="67" y="54"/>
                  </a:cubicBezTo>
                  <a:cubicBezTo>
                    <a:pt x="43" y="54"/>
                    <a:pt x="43" y="54"/>
                    <a:pt x="43" y="54"/>
                  </a:cubicBezTo>
                  <a:cubicBezTo>
                    <a:pt x="58" y="69"/>
                    <a:pt x="58" y="69"/>
                    <a:pt x="58" y="69"/>
                  </a:cubicBezTo>
                  <a:cubicBezTo>
                    <a:pt x="52" y="69"/>
                    <a:pt x="52" y="69"/>
                    <a:pt x="52" y="69"/>
                  </a:cubicBezTo>
                  <a:cubicBezTo>
                    <a:pt x="47" y="64"/>
                    <a:pt x="47" y="64"/>
                    <a:pt x="47" y="64"/>
                  </a:cubicBezTo>
                  <a:cubicBezTo>
                    <a:pt x="37" y="64"/>
                    <a:pt x="37" y="64"/>
                    <a:pt x="37" y="64"/>
                  </a:cubicBezTo>
                  <a:cubicBezTo>
                    <a:pt x="37" y="69"/>
                    <a:pt x="37" y="69"/>
                    <a:pt x="37" y="69"/>
                  </a:cubicBezTo>
                  <a:cubicBezTo>
                    <a:pt x="33" y="69"/>
                    <a:pt x="33" y="69"/>
                    <a:pt x="33" y="69"/>
                  </a:cubicBezTo>
                  <a:cubicBezTo>
                    <a:pt x="33" y="64"/>
                    <a:pt x="33" y="64"/>
                    <a:pt x="33" y="64"/>
                  </a:cubicBezTo>
                  <a:cubicBezTo>
                    <a:pt x="23" y="64"/>
                    <a:pt x="23" y="64"/>
                    <a:pt x="23" y="64"/>
                  </a:cubicBezTo>
                  <a:cubicBezTo>
                    <a:pt x="18" y="69"/>
                    <a:pt x="18" y="69"/>
                    <a:pt x="18" y="69"/>
                  </a:cubicBezTo>
                  <a:cubicBezTo>
                    <a:pt x="13" y="69"/>
                    <a:pt x="13" y="69"/>
                    <a:pt x="13" y="69"/>
                  </a:cubicBezTo>
                  <a:cubicBezTo>
                    <a:pt x="27" y="54"/>
                    <a:pt x="27" y="54"/>
                    <a:pt x="27" y="54"/>
                  </a:cubicBezTo>
                  <a:cubicBezTo>
                    <a:pt x="3" y="54"/>
                    <a:pt x="3" y="54"/>
                    <a:pt x="3" y="54"/>
                  </a:cubicBezTo>
                  <a:cubicBezTo>
                    <a:pt x="2" y="54"/>
                    <a:pt x="1" y="53"/>
                    <a:pt x="1" y="52"/>
                  </a:cubicBezTo>
                  <a:cubicBezTo>
                    <a:pt x="1" y="14"/>
                    <a:pt x="1" y="14"/>
                    <a:pt x="1" y="14"/>
                  </a:cubicBezTo>
                  <a:cubicBezTo>
                    <a:pt x="1" y="14"/>
                    <a:pt x="1" y="14"/>
                    <a:pt x="1" y="14"/>
                  </a:cubicBezTo>
                  <a:cubicBezTo>
                    <a:pt x="0" y="14"/>
                    <a:pt x="0" y="13"/>
                    <a:pt x="0" y="13"/>
                  </a:cubicBezTo>
                  <a:cubicBezTo>
                    <a:pt x="0" y="6"/>
                    <a:pt x="0" y="6"/>
                    <a:pt x="0" y="6"/>
                  </a:cubicBezTo>
                  <a:cubicBezTo>
                    <a:pt x="0" y="6"/>
                    <a:pt x="0" y="5"/>
                    <a:pt x="1" y="5"/>
                  </a:cubicBezTo>
                  <a:cubicBezTo>
                    <a:pt x="1" y="5"/>
                    <a:pt x="1" y="5"/>
                    <a:pt x="1" y="5"/>
                  </a:cubicBezTo>
                  <a:close/>
                  <a:moveTo>
                    <a:pt x="65" y="14"/>
                  </a:moveTo>
                  <a:cubicBezTo>
                    <a:pt x="5" y="14"/>
                    <a:pt x="5" y="14"/>
                    <a:pt x="5" y="14"/>
                  </a:cubicBezTo>
                  <a:cubicBezTo>
                    <a:pt x="5" y="48"/>
                    <a:pt x="5" y="48"/>
                    <a:pt x="5" y="48"/>
                  </a:cubicBezTo>
                  <a:cubicBezTo>
                    <a:pt x="5" y="50"/>
                    <a:pt x="6" y="50"/>
                    <a:pt x="7" y="50"/>
                  </a:cubicBezTo>
                  <a:cubicBezTo>
                    <a:pt x="63" y="50"/>
                    <a:pt x="63" y="50"/>
                    <a:pt x="63" y="50"/>
                  </a:cubicBezTo>
                  <a:cubicBezTo>
                    <a:pt x="64" y="50"/>
                    <a:pt x="65" y="50"/>
                    <a:pt x="65" y="48"/>
                  </a:cubicBezTo>
                  <a:cubicBezTo>
                    <a:pt x="65" y="14"/>
                    <a:pt x="65" y="14"/>
                    <a:pt x="65" y="14"/>
                  </a:cubicBezTo>
                  <a:close/>
                  <a:moveTo>
                    <a:pt x="25" y="63"/>
                  </a:moveTo>
                  <a:cubicBezTo>
                    <a:pt x="33" y="63"/>
                    <a:pt x="33" y="63"/>
                    <a:pt x="33" y="63"/>
                  </a:cubicBezTo>
                  <a:cubicBezTo>
                    <a:pt x="33" y="54"/>
                    <a:pt x="33" y="54"/>
                    <a:pt x="33" y="54"/>
                  </a:cubicBezTo>
                  <a:cubicBezTo>
                    <a:pt x="25" y="63"/>
                    <a:pt x="25" y="63"/>
                    <a:pt x="25" y="63"/>
                  </a:cubicBezTo>
                  <a:close/>
                  <a:moveTo>
                    <a:pt x="37" y="63"/>
                  </a:moveTo>
                  <a:cubicBezTo>
                    <a:pt x="46" y="63"/>
                    <a:pt x="46" y="63"/>
                    <a:pt x="46" y="63"/>
                  </a:cubicBezTo>
                  <a:cubicBezTo>
                    <a:pt x="37" y="54"/>
                    <a:pt x="37" y="54"/>
                    <a:pt x="37" y="54"/>
                  </a:cubicBezTo>
                  <a:cubicBezTo>
                    <a:pt x="37" y="63"/>
                    <a:pt x="37" y="63"/>
                    <a:pt x="37" y="63"/>
                  </a:cubicBezTo>
                  <a:close/>
                  <a:moveTo>
                    <a:pt x="12" y="37"/>
                  </a:moveTo>
                  <a:cubicBezTo>
                    <a:pt x="12" y="37"/>
                    <a:pt x="12" y="37"/>
                    <a:pt x="12" y="37"/>
                  </a:cubicBezTo>
                  <a:cubicBezTo>
                    <a:pt x="10" y="37"/>
                    <a:pt x="8" y="39"/>
                    <a:pt x="8" y="41"/>
                  </a:cubicBezTo>
                  <a:cubicBezTo>
                    <a:pt x="8" y="43"/>
                    <a:pt x="10" y="44"/>
                    <a:pt x="12" y="44"/>
                  </a:cubicBezTo>
                  <a:cubicBezTo>
                    <a:pt x="14" y="44"/>
                    <a:pt x="16" y="43"/>
                    <a:pt x="16" y="41"/>
                  </a:cubicBezTo>
                  <a:cubicBezTo>
                    <a:pt x="16" y="40"/>
                    <a:pt x="16" y="40"/>
                    <a:pt x="16" y="40"/>
                  </a:cubicBezTo>
                  <a:cubicBezTo>
                    <a:pt x="25" y="34"/>
                    <a:pt x="25" y="34"/>
                    <a:pt x="25" y="34"/>
                  </a:cubicBezTo>
                  <a:cubicBezTo>
                    <a:pt x="26" y="34"/>
                    <a:pt x="27" y="34"/>
                    <a:pt x="27" y="34"/>
                  </a:cubicBezTo>
                  <a:cubicBezTo>
                    <a:pt x="29" y="34"/>
                    <a:pt x="30" y="34"/>
                    <a:pt x="30" y="33"/>
                  </a:cubicBezTo>
                  <a:cubicBezTo>
                    <a:pt x="39" y="37"/>
                    <a:pt x="39" y="37"/>
                    <a:pt x="39" y="37"/>
                  </a:cubicBezTo>
                  <a:cubicBezTo>
                    <a:pt x="39" y="37"/>
                    <a:pt x="39" y="37"/>
                    <a:pt x="39" y="37"/>
                  </a:cubicBezTo>
                  <a:cubicBezTo>
                    <a:pt x="39" y="39"/>
                    <a:pt x="40" y="41"/>
                    <a:pt x="43" y="41"/>
                  </a:cubicBezTo>
                  <a:cubicBezTo>
                    <a:pt x="45" y="41"/>
                    <a:pt x="46" y="39"/>
                    <a:pt x="46" y="37"/>
                  </a:cubicBezTo>
                  <a:cubicBezTo>
                    <a:pt x="46" y="36"/>
                    <a:pt x="46" y="36"/>
                    <a:pt x="46" y="35"/>
                  </a:cubicBezTo>
                  <a:cubicBezTo>
                    <a:pt x="56" y="26"/>
                    <a:pt x="56" y="26"/>
                    <a:pt x="56" y="26"/>
                  </a:cubicBezTo>
                  <a:cubicBezTo>
                    <a:pt x="56" y="26"/>
                    <a:pt x="57" y="27"/>
                    <a:pt x="58" y="27"/>
                  </a:cubicBezTo>
                  <a:cubicBezTo>
                    <a:pt x="60" y="27"/>
                    <a:pt x="62" y="25"/>
                    <a:pt x="62" y="23"/>
                  </a:cubicBezTo>
                  <a:cubicBezTo>
                    <a:pt x="62" y="21"/>
                    <a:pt x="60" y="19"/>
                    <a:pt x="58" y="19"/>
                  </a:cubicBezTo>
                  <a:cubicBezTo>
                    <a:pt x="56" y="19"/>
                    <a:pt x="54" y="21"/>
                    <a:pt x="54" y="23"/>
                  </a:cubicBezTo>
                  <a:cubicBezTo>
                    <a:pt x="54" y="23"/>
                    <a:pt x="54" y="24"/>
                    <a:pt x="54" y="24"/>
                  </a:cubicBezTo>
                  <a:cubicBezTo>
                    <a:pt x="45" y="34"/>
                    <a:pt x="45" y="34"/>
                    <a:pt x="45" y="34"/>
                  </a:cubicBezTo>
                  <a:cubicBezTo>
                    <a:pt x="44" y="33"/>
                    <a:pt x="43" y="33"/>
                    <a:pt x="43" y="33"/>
                  </a:cubicBezTo>
                  <a:cubicBezTo>
                    <a:pt x="41" y="33"/>
                    <a:pt x="40" y="34"/>
                    <a:pt x="40" y="35"/>
                  </a:cubicBezTo>
                  <a:cubicBezTo>
                    <a:pt x="31" y="31"/>
                    <a:pt x="31" y="31"/>
                    <a:pt x="31" y="31"/>
                  </a:cubicBezTo>
                  <a:cubicBezTo>
                    <a:pt x="31" y="31"/>
                    <a:pt x="31" y="31"/>
                    <a:pt x="31" y="31"/>
                  </a:cubicBezTo>
                  <a:cubicBezTo>
                    <a:pt x="31" y="29"/>
                    <a:pt x="29" y="27"/>
                    <a:pt x="27" y="27"/>
                  </a:cubicBezTo>
                  <a:cubicBezTo>
                    <a:pt x="25" y="27"/>
                    <a:pt x="24" y="29"/>
                    <a:pt x="24" y="31"/>
                  </a:cubicBezTo>
                  <a:cubicBezTo>
                    <a:pt x="24" y="31"/>
                    <a:pt x="24" y="31"/>
                    <a:pt x="24" y="32"/>
                  </a:cubicBezTo>
                  <a:cubicBezTo>
                    <a:pt x="15" y="38"/>
                    <a:pt x="15" y="38"/>
                    <a:pt x="15" y="38"/>
                  </a:cubicBezTo>
                  <a:cubicBezTo>
                    <a:pt x="14" y="37"/>
                    <a:pt x="13" y="37"/>
                    <a:pt x="12" y="37"/>
                  </a:cubicBezTo>
                  <a:close/>
                  <a:moveTo>
                    <a:pt x="58" y="21"/>
                  </a:moveTo>
                  <a:cubicBezTo>
                    <a:pt x="58" y="21"/>
                    <a:pt x="58" y="21"/>
                    <a:pt x="58" y="21"/>
                  </a:cubicBezTo>
                  <a:cubicBezTo>
                    <a:pt x="57" y="21"/>
                    <a:pt x="56" y="22"/>
                    <a:pt x="56" y="23"/>
                  </a:cubicBezTo>
                  <a:cubicBezTo>
                    <a:pt x="56" y="24"/>
                    <a:pt x="57" y="25"/>
                    <a:pt x="58" y="25"/>
                  </a:cubicBezTo>
                  <a:cubicBezTo>
                    <a:pt x="59" y="25"/>
                    <a:pt x="60" y="24"/>
                    <a:pt x="60" y="23"/>
                  </a:cubicBezTo>
                  <a:cubicBezTo>
                    <a:pt x="60" y="22"/>
                    <a:pt x="59" y="21"/>
                    <a:pt x="58" y="21"/>
                  </a:cubicBezTo>
                  <a:close/>
                  <a:moveTo>
                    <a:pt x="43" y="35"/>
                  </a:moveTo>
                  <a:cubicBezTo>
                    <a:pt x="43" y="35"/>
                    <a:pt x="43" y="35"/>
                    <a:pt x="43" y="35"/>
                  </a:cubicBezTo>
                  <a:cubicBezTo>
                    <a:pt x="42" y="35"/>
                    <a:pt x="41" y="36"/>
                    <a:pt x="41" y="37"/>
                  </a:cubicBezTo>
                  <a:cubicBezTo>
                    <a:pt x="41" y="38"/>
                    <a:pt x="42" y="39"/>
                    <a:pt x="43" y="39"/>
                  </a:cubicBezTo>
                  <a:cubicBezTo>
                    <a:pt x="44" y="39"/>
                    <a:pt x="45" y="38"/>
                    <a:pt x="45" y="37"/>
                  </a:cubicBezTo>
                  <a:cubicBezTo>
                    <a:pt x="45" y="36"/>
                    <a:pt x="44" y="35"/>
                    <a:pt x="43" y="35"/>
                  </a:cubicBezTo>
                  <a:close/>
                  <a:moveTo>
                    <a:pt x="27" y="29"/>
                  </a:moveTo>
                  <a:cubicBezTo>
                    <a:pt x="27" y="29"/>
                    <a:pt x="27" y="29"/>
                    <a:pt x="27" y="29"/>
                  </a:cubicBezTo>
                  <a:cubicBezTo>
                    <a:pt x="26" y="29"/>
                    <a:pt x="25" y="30"/>
                    <a:pt x="25" y="31"/>
                  </a:cubicBezTo>
                  <a:cubicBezTo>
                    <a:pt x="25" y="32"/>
                    <a:pt x="26" y="33"/>
                    <a:pt x="27" y="33"/>
                  </a:cubicBezTo>
                  <a:cubicBezTo>
                    <a:pt x="29" y="33"/>
                    <a:pt x="29" y="32"/>
                    <a:pt x="29" y="31"/>
                  </a:cubicBezTo>
                  <a:cubicBezTo>
                    <a:pt x="29" y="30"/>
                    <a:pt x="29" y="29"/>
                    <a:pt x="27" y="29"/>
                  </a:cubicBezTo>
                  <a:close/>
                  <a:moveTo>
                    <a:pt x="12" y="39"/>
                  </a:moveTo>
                  <a:cubicBezTo>
                    <a:pt x="12" y="39"/>
                    <a:pt x="12" y="39"/>
                    <a:pt x="12" y="39"/>
                  </a:cubicBezTo>
                  <a:cubicBezTo>
                    <a:pt x="11" y="39"/>
                    <a:pt x="10" y="40"/>
                    <a:pt x="10" y="41"/>
                  </a:cubicBezTo>
                  <a:cubicBezTo>
                    <a:pt x="10" y="42"/>
                    <a:pt x="11" y="43"/>
                    <a:pt x="12" y="43"/>
                  </a:cubicBezTo>
                  <a:cubicBezTo>
                    <a:pt x="13" y="43"/>
                    <a:pt x="14" y="42"/>
                    <a:pt x="14" y="41"/>
                  </a:cubicBezTo>
                  <a:cubicBezTo>
                    <a:pt x="14" y="40"/>
                    <a:pt x="13" y="39"/>
                    <a:pt x="1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8" name="组合 17"/>
          <p:cNvGrpSpPr/>
          <p:nvPr/>
        </p:nvGrpSpPr>
        <p:grpSpPr>
          <a:xfrm>
            <a:off x="4636471" y="4589952"/>
            <a:ext cx="799393" cy="799393"/>
            <a:chOff x="4636471" y="4589952"/>
            <a:chExt cx="799393" cy="799393"/>
          </a:xfrm>
        </p:grpSpPr>
        <p:sp>
          <p:nvSpPr>
            <p:cNvPr id="19" name="Freeform 31"/>
            <p:cNvSpPr/>
            <p:nvPr/>
          </p:nvSpPr>
          <p:spPr bwMode="auto">
            <a:xfrm>
              <a:off x="4636471" y="4589952"/>
              <a:ext cx="799393" cy="799393"/>
            </a:xfrm>
            <a:custGeom>
              <a:avLst/>
              <a:gdLst>
                <a:gd name="T0" fmla="*/ 87 w 130"/>
                <a:gd name="T1" fmla="*/ 0 h 130"/>
                <a:gd name="T2" fmla="*/ 93 w 130"/>
                <a:gd name="T3" fmla="*/ 0 h 130"/>
                <a:gd name="T4" fmla="*/ 106 w 130"/>
                <a:gd name="T5" fmla="*/ 4 h 130"/>
                <a:gd name="T6" fmla="*/ 109 w 130"/>
                <a:gd name="T7" fmla="*/ 6 h 130"/>
                <a:gd name="T8" fmla="*/ 124 w 130"/>
                <a:gd name="T9" fmla="*/ 21 h 130"/>
                <a:gd name="T10" fmla="*/ 126 w 130"/>
                <a:gd name="T11" fmla="*/ 25 h 130"/>
                <a:gd name="T12" fmla="*/ 130 w 130"/>
                <a:gd name="T13" fmla="*/ 38 h 130"/>
                <a:gd name="T14" fmla="*/ 130 w 130"/>
                <a:gd name="T15" fmla="*/ 43 h 130"/>
                <a:gd name="T16" fmla="*/ 130 w 130"/>
                <a:gd name="T17" fmla="*/ 89 h 130"/>
                <a:gd name="T18" fmla="*/ 129 w 130"/>
                <a:gd name="T19" fmla="*/ 95 h 130"/>
                <a:gd name="T20" fmla="*/ 124 w 130"/>
                <a:gd name="T21" fmla="*/ 108 h 130"/>
                <a:gd name="T22" fmla="*/ 123 w 130"/>
                <a:gd name="T23" fmla="*/ 110 h 130"/>
                <a:gd name="T24" fmla="*/ 103 w 130"/>
                <a:gd name="T25" fmla="*/ 127 h 130"/>
                <a:gd name="T26" fmla="*/ 96 w 130"/>
                <a:gd name="T27" fmla="*/ 129 h 130"/>
                <a:gd name="T28" fmla="*/ 87 w 130"/>
                <a:gd name="T29" fmla="*/ 130 h 130"/>
                <a:gd name="T30" fmla="*/ 41 w 130"/>
                <a:gd name="T31" fmla="*/ 130 h 130"/>
                <a:gd name="T32" fmla="*/ 35 w 130"/>
                <a:gd name="T33" fmla="*/ 129 h 130"/>
                <a:gd name="T34" fmla="*/ 23 w 130"/>
                <a:gd name="T35" fmla="*/ 125 h 130"/>
                <a:gd name="T36" fmla="*/ 20 w 130"/>
                <a:gd name="T37" fmla="*/ 123 h 130"/>
                <a:gd name="T38" fmla="*/ 3 w 130"/>
                <a:gd name="T39" fmla="*/ 103 h 130"/>
                <a:gd name="T40" fmla="*/ 1 w 130"/>
                <a:gd name="T41" fmla="*/ 96 h 130"/>
                <a:gd name="T42" fmla="*/ 0 w 130"/>
                <a:gd name="T43" fmla="*/ 87 h 130"/>
                <a:gd name="T44" fmla="*/ 0 w 130"/>
                <a:gd name="T45" fmla="*/ 1 h 130"/>
                <a:gd name="T46" fmla="*/ 87 w 130"/>
                <a:gd name="T4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30">
                  <a:moveTo>
                    <a:pt x="87" y="0"/>
                  </a:moveTo>
                  <a:cubicBezTo>
                    <a:pt x="93" y="0"/>
                    <a:pt x="93" y="0"/>
                    <a:pt x="93" y="0"/>
                  </a:cubicBezTo>
                  <a:cubicBezTo>
                    <a:pt x="97" y="1"/>
                    <a:pt x="102" y="2"/>
                    <a:pt x="106" y="4"/>
                  </a:cubicBezTo>
                  <a:cubicBezTo>
                    <a:pt x="107" y="5"/>
                    <a:pt x="108" y="6"/>
                    <a:pt x="109" y="6"/>
                  </a:cubicBezTo>
                  <a:cubicBezTo>
                    <a:pt x="115" y="10"/>
                    <a:pt x="120" y="15"/>
                    <a:pt x="124" y="21"/>
                  </a:cubicBezTo>
                  <a:cubicBezTo>
                    <a:pt x="125" y="22"/>
                    <a:pt x="125" y="24"/>
                    <a:pt x="126" y="25"/>
                  </a:cubicBezTo>
                  <a:cubicBezTo>
                    <a:pt x="128" y="29"/>
                    <a:pt x="129" y="34"/>
                    <a:pt x="130" y="38"/>
                  </a:cubicBezTo>
                  <a:cubicBezTo>
                    <a:pt x="130" y="43"/>
                    <a:pt x="130" y="43"/>
                    <a:pt x="130" y="43"/>
                  </a:cubicBezTo>
                  <a:cubicBezTo>
                    <a:pt x="130" y="89"/>
                    <a:pt x="130" y="89"/>
                    <a:pt x="130" y="89"/>
                  </a:cubicBezTo>
                  <a:cubicBezTo>
                    <a:pt x="129" y="95"/>
                    <a:pt x="129" y="95"/>
                    <a:pt x="129" y="95"/>
                  </a:cubicBezTo>
                  <a:cubicBezTo>
                    <a:pt x="128" y="99"/>
                    <a:pt x="126" y="104"/>
                    <a:pt x="124" y="108"/>
                  </a:cubicBezTo>
                  <a:cubicBezTo>
                    <a:pt x="123" y="110"/>
                    <a:pt x="123" y="110"/>
                    <a:pt x="123" y="110"/>
                  </a:cubicBezTo>
                  <a:cubicBezTo>
                    <a:pt x="118" y="118"/>
                    <a:pt x="111" y="124"/>
                    <a:pt x="103" y="127"/>
                  </a:cubicBezTo>
                  <a:cubicBezTo>
                    <a:pt x="100" y="128"/>
                    <a:pt x="98" y="128"/>
                    <a:pt x="96" y="129"/>
                  </a:cubicBezTo>
                  <a:cubicBezTo>
                    <a:pt x="93" y="129"/>
                    <a:pt x="90" y="130"/>
                    <a:pt x="87" y="130"/>
                  </a:cubicBezTo>
                  <a:cubicBezTo>
                    <a:pt x="41" y="130"/>
                    <a:pt x="41" y="130"/>
                    <a:pt x="41" y="130"/>
                  </a:cubicBezTo>
                  <a:cubicBezTo>
                    <a:pt x="35" y="129"/>
                    <a:pt x="35" y="129"/>
                    <a:pt x="35" y="129"/>
                  </a:cubicBezTo>
                  <a:cubicBezTo>
                    <a:pt x="31" y="128"/>
                    <a:pt x="27" y="127"/>
                    <a:pt x="23" y="125"/>
                  </a:cubicBezTo>
                  <a:cubicBezTo>
                    <a:pt x="22" y="124"/>
                    <a:pt x="21" y="123"/>
                    <a:pt x="20" y="123"/>
                  </a:cubicBezTo>
                  <a:cubicBezTo>
                    <a:pt x="12" y="118"/>
                    <a:pt x="6" y="111"/>
                    <a:pt x="3" y="103"/>
                  </a:cubicBezTo>
                  <a:cubicBezTo>
                    <a:pt x="2" y="100"/>
                    <a:pt x="2" y="98"/>
                    <a:pt x="1" y="96"/>
                  </a:cubicBezTo>
                  <a:cubicBezTo>
                    <a:pt x="0" y="93"/>
                    <a:pt x="0" y="90"/>
                    <a:pt x="0" y="87"/>
                  </a:cubicBezTo>
                  <a:cubicBezTo>
                    <a:pt x="0" y="1"/>
                    <a:pt x="0" y="1"/>
                    <a:pt x="0" y="1"/>
                  </a:cubicBezTo>
                  <a:lnTo>
                    <a:pt x="87" y="0"/>
                  </a:lnTo>
                  <a:close/>
                </a:path>
              </a:pathLst>
            </a:custGeom>
            <a:solidFill>
              <a:srgbClr val="B02434"/>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0" name="Freeform 39"/>
            <p:cNvSpPr>
              <a:spLocks noEditPoints="1"/>
            </p:cNvSpPr>
            <p:nvPr/>
          </p:nvSpPr>
          <p:spPr bwMode="auto">
            <a:xfrm>
              <a:off x="4747714" y="4778806"/>
              <a:ext cx="483775" cy="419098"/>
            </a:xfrm>
            <a:custGeom>
              <a:avLst/>
              <a:gdLst>
                <a:gd name="T0" fmla="*/ 58 w 79"/>
                <a:gd name="T1" fmla="*/ 15 h 68"/>
                <a:gd name="T2" fmla="*/ 72 w 79"/>
                <a:gd name="T3" fmla="*/ 20 h 68"/>
                <a:gd name="T4" fmla="*/ 57 w 79"/>
                <a:gd name="T5" fmla="*/ 28 h 68"/>
                <a:gd name="T6" fmla="*/ 70 w 79"/>
                <a:gd name="T7" fmla="*/ 24 h 68"/>
                <a:gd name="T8" fmla="*/ 57 w 79"/>
                <a:gd name="T9" fmla="*/ 28 h 68"/>
                <a:gd name="T10" fmla="*/ 41 w 79"/>
                <a:gd name="T11" fmla="*/ 28 h 68"/>
                <a:gd name="T12" fmla="*/ 53 w 79"/>
                <a:gd name="T13" fmla="*/ 24 h 68"/>
                <a:gd name="T14" fmla="*/ 39 w 79"/>
                <a:gd name="T15" fmla="*/ 15 h 68"/>
                <a:gd name="T16" fmla="*/ 54 w 79"/>
                <a:gd name="T17" fmla="*/ 20 h 68"/>
                <a:gd name="T18" fmla="*/ 39 w 79"/>
                <a:gd name="T19" fmla="*/ 15 h 68"/>
                <a:gd name="T20" fmla="*/ 66 w 79"/>
                <a:gd name="T21" fmla="*/ 36 h 68"/>
                <a:gd name="T22" fmla="*/ 56 w 79"/>
                <a:gd name="T23" fmla="*/ 32 h 68"/>
                <a:gd name="T24" fmla="*/ 42 w 79"/>
                <a:gd name="T25" fmla="*/ 36 h 68"/>
                <a:gd name="T26" fmla="*/ 52 w 79"/>
                <a:gd name="T27" fmla="*/ 32 h 68"/>
                <a:gd name="T28" fmla="*/ 42 w 79"/>
                <a:gd name="T29" fmla="*/ 36 h 68"/>
                <a:gd name="T30" fmla="*/ 25 w 79"/>
                <a:gd name="T31" fmla="*/ 28 h 68"/>
                <a:gd name="T32" fmla="*/ 36 w 79"/>
                <a:gd name="T33" fmla="*/ 24 h 68"/>
                <a:gd name="T34" fmla="*/ 22 w 79"/>
                <a:gd name="T35" fmla="*/ 20 h 68"/>
                <a:gd name="T36" fmla="*/ 35 w 79"/>
                <a:gd name="T37" fmla="*/ 15 h 68"/>
                <a:gd name="T38" fmla="*/ 22 w 79"/>
                <a:gd name="T39" fmla="*/ 20 h 68"/>
                <a:gd name="T40" fmla="*/ 0 w 79"/>
                <a:gd name="T41" fmla="*/ 4 h 68"/>
                <a:gd name="T42" fmla="*/ 25 w 79"/>
                <a:gd name="T43" fmla="*/ 40 h 68"/>
                <a:gd name="T44" fmla="*/ 29 w 79"/>
                <a:gd name="T45" fmla="*/ 52 h 68"/>
                <a:gd name="T46" fmla="*/ 29 w 79"/>
                <a:gd name="T47" fmla="*/ 52 h 68"/>
                <a:gd name="T48" fmla="*/ 66 w 79"/>
                <a:gd name="T49" fmla="*/ 48 h 68"/>
                <a:gd name="T50" fmla="*/ 29 w 79"/>
                <a:gd name="T51" fmla="*/ 40 h 68"/>
                <a:gd name="T52" fmla="*/ 79 w 79"/>
                <a:gd name="T53" fmla="*/ 11 h 68"/>
                <a:gd name="T54" fmla="*/ 15 w 79"/>
                <a:gd name="T55" fmla="*/ 0 h 68"/>
                <a:gd name="T56" fmla="*/ 28 w 79"/>
                <a:gd name="T57" fmla="*/ 36 h 68"/>
                <a:gd name="T58" fmla="*/ 37 w 79"/>
                <a:gd name="T59" fmla="*/ 32 h 68"/>
                <a:gd name="T60" fmla="*/ 28 w 79"/>
                <a:gd name="T61" fmla="*/ 36 h 68"/>
                <a:gd name="T62" fmla="*/ 41 w 79"/>
                <a:gd name="T63" fmla="*/ 61 h 68"/>
                <a:gd name="T64" fmla="*/ 27 w 79"/>
                <a:gd name="T65" fmla="*/ 61 h 68"/>
                <a:gd name="T66" fmla="*/ 34 w 79"/>
                <a:gd name="T67" fmla="*/ 58 h 68"/>
                <a:gd name="T68" fmla="*/ 34 w 79"/>
                <a:gd name="T69" fmla="*/ 65 h 68"/>
                <a:gd name="T70" fmla="*/ 34 w 79"/>
                <a:gd name="T71" fmla="*/ 58 h 68"/>
                <a:gd name="T72" fmla="*/ 66 w 79"/>
                <a:gd name="T73" fmla="*/ 61 h 68"/>
                <a:gd name="T74" fmla="*/ 52 w 79"/>
                <a:gd name="T75" fmla="*/ 61 h 68"/>
                <a:gd name="T76" fmla="*/ 59 w 79"/>
                <a:gd name="T77" fmla="*/ 58 h 68"/>
                <a:gd name="T78" fmla="*/ 59 w 79"/>
                <a:gd name="T79" fmla="*/ 65 h 68"/>
                <a:gd name="T80" fmla="*/ 59 w 79"/>
                <a:gd name="T81"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68">
                  <a:moveTo>
                    <a:pt x="58" y="20"/>
                  </a:moveTo>
                  <a:cubicBezTo>
                    <a:pt x="58" y="15"/>
                    <a:pt x="58" y="15"/>
                    <a:pt x="58" y="15"/>
                  </a:cubicBezTo>
                  <a:cubicBezTo>
                    <a:pt x="73" y="15"/>
                    <a:pt x="73" y="15"/>
                    <a:pt x="73" y="15"/>
                  </a:cubicBezTo>
                  <a:cubicBezTo>
                    <a:pt x="72" y="20"/>
                    <a:pt x="72" y="20"/>
                    <a:pt x="72" y="20"/>
                  </a:cubicBezTo>
                  <a:cubicBezTo>
                    <a:pt x="58" y="20"/>
                    <a:pt x="58" y="20"/>
                    <a:pt x="58" y="20"/>
                  </a:cubicBezTo>
                  <a:close/>
                  <a:moveTo>
                    <a:pt x="57" y="28"/>
                  </a:moveTo>
                  <a:cubicBezTo>
                    <a:pt x="57" y="24"/>
                    <a:pt x="57" y="24"/>
                    <a:pt x="57" y="24"/>
                  </a:cubicBezTo>
                  <a:cubicBezTo>
                    <a:pt x="70" y="24"/>
                    <a:pt x="70" y="24"/>
                    <a:pt x="70" y="24"/>
                  </a:cubicBezTo>
                  <a:cubicBezTo>
                    <a:pt x="69" y="28"/>
                    <a:pt x="69" y="28"/>
                    <a:pt x="69" y="28"/>
                  </a:cubicBezTo>
                  <a:cubicBezTo>
                    <a:pt x="57" y="28"/>
                    <a:pt x="57" y="28"/>
                    <a:pt x="57" y="28"/>
                  </a:cubicBezTo>
                  <a:close/>
                  <a:moveTo>
                    <a:pt x="40" y="24"/>
                  </a:moveTo>
                  <a:cubicBezTo>
                    <a:pt x="41" y="28"/>
                    <a:pt x="41" y="28"/>
                    <a:pt x="41" y="28"/>
                  </a:cubicBezTo>
                  <a:cubicBezTo>
                    <a:pt x="53" y="28"/>
                    <a:pt x="53" y="28"/>
                    <a:pt x="53" y="28"/>
                  </a:cubicBezTo>
                  <a:cubicBezTo>
                    <a:pt x="53" y="24"/>
                    <a:pt x="53" y="24"/>
                    <a:pt x="53" y="24"/>
                  </a:cubicBezTo>
                  <a:cubicBezTo>
                    <a:pt x="40" y="24"/>
                    <a:pt x="40" y="24"/>
                    <a:pt x="40" y="24"/>
                  </a:cubicBezTo>
                  <a:close/>
                  <a:moveTo>
                    <a:pt x="39" y="15"/>
                  </a:moveTo>
                  <a:cubicBezTo>
                    <a:pt x="39" y="20"/>
                    <a:pt x="39" y="20"/>
                    <a:pt x="39" y="20"/>
                  </a:cubicBezTo>
                  <a:cubicBezTo>
                    <a:pt x="54" y="20"/>
                    <a:pt x="54" y="20"/>
                    <a:pt x="54" y="20"/>
                  </a:cubicBezTo>
                  <a:cubicBezTo>
                    <a:pt x="54" y="15"/>
                    <a:pt x="54" y="15"/>
                    <a:pt x="54" y="15"/>
                  </a:cubicBezTo>
                  <a:cubicBezTo>
                    <a:pt x="39" y="15"/>
                    <a:pt x="39" y="15"/>
                    <a:pt x="39" y="15"/>
                  </a:cubicBezTo>
                  <a:close/>
                  <a:moveTo>
                    <a:pt x="55" y="36"/>
                  </a:moveTo>
                  <a:cubicBezTo>
                    <a:pt x="66" y="36"/>
                    <a:pt x="66" y="36"/>
                    <a:pt x="66" y="36"/>
                  </a:cubicBezTo>
                  <a:cubicBezTo>
                    <a:pt x="67" y="32"/>
                    <a:pt x="67" y="32"/>
                    <a:pt x="67" y="32"/>
                  </a:cubicBezTo>
                  <a:cubicBezTo>
                    <a:pt x="56" y="32"/>
                    <a:pt x="56" y="32"/>
                    <a:pt x="56" y="32"/>
                  </a:cubicBezTo>
                  <a:cubicBezTo>
                    <a:pt x="55" y="36"/>
                    <a:pt x="55" y="36"/>
                    <a:pt x="55" y="36"/>
                  </a:cubicBezTo>
                  <a:close/>
                  <a:moveTo>
                    <a:pt x="42" y="36"/>
                  </a:moveTo>
                  <a:cubicBezTo>
                    <a:pt x="51" y="36"/>
                    <a:pt x="51" y="36"/>
                    <a:pt x="51" y="36"/>
                  </a:cubicBezTo>
                  <a:cubicBezTo>
                    <a:pt x="52" y="32"/>
                    <a:pt x="52" y="32"/>
                    <a:pt x="52" y="32"/>
                  </a:cubicBezTo>
                  <a:cubicBezTo>
                    <a:pt x="41" y="32"/>
                    <a:pt x="41" y="32"/>
                    <a:pt x="41" y="32"/>
                  </a:cubicBezTo>
                  <a:cubicBezTo>
                    <a:pt x="42" y="36"/>
                    <a:pt x="42" y="36"/>
                    <a:pt x="42" y="36"/>
                  </a:cubicBezTo>
                  <a:close/>
                  <a:moveTo>
                    <a:pt x="23" y="24"/>
                  </a:moveTo>
                  <a:cubicBezTo>
                    <a:pt x="25" y="28"/>
                    <a:pt x="25" y="28"/>
                    <a:pt x="25" y="28"/>
                  </a:cubicBezTo>
                  <a:cubicBezTo>
                    <a:pt x="37" y="28"/>
                    <a:pt x="37" y="28"/>
                    <a:pt x="37" y="28"/>
                  </a:cubicBezTo>
                  <a:cubicBezTo>
                    <a:pt x="36" y="24"/>
                    <a:pt x="36" y="24"/>
                    <a:pt x="36" y="24"/>
                  </a:cubicBezTo>
                  <a:cubicBezTo>
                    <a:pt x="23" y="24"/>
                    <a:pt x="23" y="24"/>
                    <a:pt x="23" y="24"/>
                  </a:cubicBezTo>
                  <a:close/>
                  <a:moveTo>
                    <a:pt x="22" y="20"/>
                  </a:moveTo>
                  <a:cubicBezTo>
                    <a:pt x="35" y="20"/>
                    <a:pt x="35" y="20"/>
                    <a:pt x="35" y="20"/>
                  </a:cubicBezTo>
                  <a:cubicBezTo>
                    <a:pt x="35" y="15"/>
                    <a:pt x="35" y="15"/>
                    <a:pt x="35" y="15"/>
                  </a:cubicBezTo>
                  <a:cubicBezTo>
                    <a:pt x="20" y="15"/>
                    <a:pt x="20" y="15"/>
                    <a:pt x="20" y="15"/>
                  </a:cubicBezTo>
                  <a:cubicBezTo>
                    <a:pt x="22" y="20"/>
                    <a:pt x="22" y="20"/>
                    <a:pt x="22" y="20"/>
                  </a:cubicBezTo>
                  <a:close/>
                  <a:moveTo>
                    <a:pt x="0" y="0"/>
                  </a:moveTo>
                  <a:cubicBezTo>
                    <a:pt x="0" y="4"/>
                    <a:pt x="0" y="4"/>
                    <a:pt x="0" y="4"/>
                  </a:cubicBezTo>
                  <a:cubicBezTo>
                    <a:pt x="12" y="4"/>
                    <a:pt x="12" y="4"/>
                    <a:pt x="12" y="4"/>
                  </a:cubicBezTo>
                  <a:cubicBezTo>
                    <a:pt x="25" y="40"/>
                    <a:pt x="25" y="40"/>
                    <a:pt x="25" y="40"/>
                  </a:cubicBezTo>
                  <a:cubicBezTo>
                    <a:pt x="25" y="40"/>
                    <a:pt x="25" y="40"/>
                    <a:pt x="25" y="40"/>
                  </a:cubicBezTo>
                  <a:cubicBezTo>
                    <a:pt x="29" y="52"/>
                    <a:pt x="29" y="52"/>
                    <a:pt x="29" y="52"/>
                  </a:cubicBezTo>
                  <a:cubicBezTo>
                    <a:pt x="29" y="52"/>
                    <a:pt x="29" y="52"/>
                    <a:pt x="29" y="52"/>
                  </a:cubicBezTo>
                  <a:cubicBezTo>
                    <a:pt x="29" y="52"/>
                    <a:pt x="29" y="52"/>
                    <a:pt x="29" y="52"/>
                  </a:cubicBezTo>
                  <a:cubicBezTo>
                    <a:pt x="64" y="52"/>
                    <a:pt x="64" y="52"/>
                    <a:pt x="64" y="52"/>
                  </a:cubicBezTo>
                  <a:cubicBezTo>
                    <a:pt x="66" y="48"/>
                    <a:pt x="66" y="48"/>
                    <a:pt x="66" y="48"/>
                  </a:cubicBezTo>
                  <a:cubicBezTo>
                    <a:pt x="32" y="48"/>
                    <a:pt x="32" y="48"/>
                    <a:pt x="32" y="48"/>
                  </a:cubicBezTo>
                  <a:cubicBezTo>
                    <a:pt x="29" y="40"/>
                    <a:pt x="29" y="40"/>
                    <a:pt x="29" y="40"/>
                  </a:cubicBezTo>
                  <a:cubicBezTo>
                    <a:pt x="69" y="40"/>
                    <a:pt x="69" y="40"/>
                    <a:pt x="69" y="40"/>
                  </a:cubicBezTo>
                  <a:cubicBezTo>
                    <a:pt x="79" y="11"/>
                    <a:pt x="79" y="11"/>
                    <a:pt x="79" y="11"/>
                  </a:cubicBezTo>
                  <a:cubicBezTo>
                    <a:pt x="19" y="11"/>
                    <a:pt x="19" y="11"/>
                    <a:pt x="19" y="11"/>
                  </a:cubicBezTo>
                  <a:cubicBezTo>
                    <a:pt x="15" y="0"/>
                    <a:pt x="15" y="0"/>
                    <a:pt x="15" y="0"/>
                  </a:cubicBezTo>
                  <a:cubicBezTo>
                    <a:pt x="0" y="0"/>
                    <a:pt x="0" y="0"/>
                    <a:pt x="0" y="0"/>
                  </a:cubicBezTo>
                  <a:close/>
                  <a:moveTo>
                    <a:pt x="28" y="36"/>
                  </a:moveTo>
                  <a:cubicBezTo>
                    <a:pt x="26" y="32"/>
                    <a:pt x="26" y="32"/>
                    <a:pt x="26" y="32"/>
                  </a:cubicBezTo>
                  <a:cubicBezTo>
                    <a:pt x="37" y="32"/>
                    <a:pt x="37" y="32"/>
                    <a:pt x="37" y="32"/>
                  </a:cubicBezTo>
                  <a:cubicBezTo>
                    <a:pt x="38" y="36"/>
                    <a:pt x="38" y="36"/>
                    <a:pt x="38" y="36"/>
                  </a:cubicBezTo>
                  <a:cubicBezTo>
                    <a:pt x="28" y="36"/>
                    <a:pt x="28" y="36"/>
                    <a:pt x="28" y="36"/>
                  </a:cubicBezTo>
                  <a:close/>
                  <a:moveTo>
                    <a:pt x="34" y="54"/>
                  </a:moveTo>
                  <a:cubicBezTo>
                    <a:pt x="38" y="54"/>
                    <a:pt x="41" y="57"/>
                    <a:pt x="41" y="61"/>
                  </a:cubicBezTo>
                  <a:cubicBezTo>
                    <a:pt x="41" y="65"/>
                    <a:pt x="38" y="68"/>
                    <a:pt x="34" y="68"/>
                  </a:cubicBezTo>
                  <a:cubicBezTo>
                    <a:pt x="30" y="68"/>
                    <a:pt x="27" y="65"/>
                    <a:pt x="27" y="61"/>
                  </a:cubicBezTo>
                  <a:cubicBezTo>
                    <a:pt x="27" y="57"/>
                    <a:pt x="30" y="54"/>
                    <a:pt x="34" y="54"/>
                  </a:cubicBezTo>
                  <a:close/>
                  <a:moveTo>
                    <a:pt x="34" y="58"/>
                  </a:moveTo>
                  <a:cubicBezTo>
                    <a:pt x="32" y="58"/>
                    <a:pt x="30" y="59"/>
                    <a:pt x="30" y="61"/>
                  </a:cubicBezTo>
                  <a:cubicBezTo>
                    <a:pt x="30" y="63"/>
                    <a:pt x="32" y="65"/>
                    <a:pt x="34" y="65"/>
                  </a:cubicBezTo>
                  <a:cubicBezTo>
                    <a:pt x="36" y="65"/>
                    <a:pt x="37" y="63"/>
                    <a:pt x="37" y="61"/>
                  </a:cubicBezTo>
                  <a:cubicBezTo>
                    <a:pt x="37" y="59"/>
                    <a:pt x="36" y="58"/>
                    <a:pt x="34" y="58"/>
                  </a:cubicBezTo>
                  <a:close/>
                  <a:moveTo>
                    <a:pt x="59" y="54"/>
                  </a:moveTo>
                  <a:cubicBezTo>
                    <a:pt x="63" y="54"/>
                    <a:pt x="66" y="57"/>
                    <a:pt x="66" y="61"/>
                  </a:cubicBezTo>
                  <a:cubicBezTo>
                    <a:pt x="66" y="65"/>
                    <a:pt x="63" y="68"/>
                    <a:pt x="59" y="68"/>
                  </a:cubicBezTo>
                  <a:cubicBezTo>
                    <a:pt x="55" y="68"/>
                    <a:pt x="52" y="65"/>
                    <a:pt x="52" y="61"/>
                  </a:cubicBezTo>
                  <a:cubicBezTo>
                    <a:pt x="52" y="57"/>
                    <a:pt x="55" y="54"/>
                    <a:pt x="59" y="54"/>
                  </a:cubicBezTo>
                  <a:close/>
                  <a:moveTo>
                    <a:pt x="59" y="58"/>
                  </a:moveTo>
                  <a:cubicBezTo>
                    <a:pt x="58" y="58"/>
                    <a:pt x="56" y="59"/>
                    <a:pt x="56" y="61"/>
                  </a:cubicBezTo>
                  <a:cubicBezTo>
                    <a:pt x="56" y="63"/>
                    <a:pt x="58" y="65"/>
                    <a:pt x="59" y="65"/>
                  </a:cubicBezTo>
                  <a:cubicBezTo>
                    <a:pt x="61" y="65"/>
                    <a:pt x="63" y="63"/>
                    <a:pt x="63" y="61"/>
                  </a:cubicBezTo>
                  <a:cubicBezTo>
                    <a:pt x="63" y="59"/>
                    <a:pt x="61" y="58"/>
                    <a:pt x="59"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1" name="文本框 20"/>
          <p:cNvSpPr txBox="1"/>
          <p:nvPr/>
        </p:nvSpPr>
        <p:spPr>
          <a:xfrm>
            <a:off x="8050126" y="4773633"/>
            <a:ext cx="2963491" cy="625171"/>
          </a:xfrm>
          <a:prstGeom prst="rect">
            <a:avLst/>
          </a:prstGeom>
          <a:noFill/>
          <a:effectLst/>
        </p:spPr>
        <p:txBody>
          <a:bodyPr wrap="square" rtlCol="0">
            <a:spAutoFit/>
          </a:bodyPr>
          <a:lstStyle/>
          <a:p>
            <a:pP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22" name="文本框 21"/>
          <p:cNvSpPr txBox="1"/>
          <p:nvPr/>
        </p:nvSpPr>
        <p:spPr>
          <a:xfrm>
            <a:off x="1245228" y="2399851"/>
            <a:ext cx="2963491" cy="625171"/>
          </a:xfrm>
          <a:prstGeom prst="rect">
            <a:avLst/>
          </a:prstGeom>
          <a:noFill/>
          <a:effectLst/>
        </p:spPr>
        <p:txBody>
          <a:bodyPr wrap="square" rtlCol="0">
            <a:spAutoFit/>
          </a:bodyPr>
          <a:lstStyle/>
          <a:p>
            <a:pPr algn="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23" name="文本框 22"/>
          <p:cNvSpPr txBox="1"/>
          <p:nvPr/>
        </p:nvSpPr>
        <p:spPr>
          <a:xfrm>
            <a:off x="1239345" y="4773633"/>
            <a:ext cx="2959900" cy="625171"/>
          </a:xfrm>
          <a:prstGeom prst="rect">
            <a:avLst/>
          </a:prstGeom>
          <a:noFill/>
          <a:effectLst/>
        </p:spPr>
        <p:txBody>
          <a:bodyPr wrap="square" rtlCol="0">
            <a:spAutoFit/>
          </a:bodyPr>
          <a:lstStyle/>
          <a:p>
            <a:pPr algn="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24" name="文本框 23"/>
          <p:cNvSpPr txBox="1"/>
          <p:nvPr/>
        </p:nvSpPr>
        <p:spPr>
          <a:xfrm>
            <a:off x="8050126" y="2403118"/>
            <a:ext cx="2963491" cy="625171"/>
          </a:xfrm>
          <a:prstGeom prst="rect">
            <a:avLst/>
          </a:prstGeom>
          <a:noFill/>
          <a:effectLst/>
        </p:spPr>
        <p:txBody>
          <a:bodyPr wrap="square" rtlCol="0">
            <a:spAutoFit/>
          </a:bodyPr>
          <a:lstStyle/>
          <a:p>
            <a:pPr>
              <a:lnSpc>
                <a:spcPct val="130000"/>
              </a:lnSpc>
              <a:buNone/>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Tree>
    <p:extLst>
      <p:ext uri="{BB962C8B-B14F-4D97-AF65-F5344CB8AC3E}">
        <p14:creationId xmlns:p14="http://schemas.microsoft.com/office/powerpoint/2010/main" val="163536528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550"/>
                            </p:stCondLst>
                            <p:childTnLst>
                              <p:par>
                                <p:cTn id="24" presetID="37"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3550"/>
                            </p:stCondLst>
                            <p:childTnLst>
                              <p:par>
                                <p:cTn id="31" presetID="25"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par>
                                <p:cTn id="41" presetID="25" presetClass="entr" presetSubtype="0" fill="hold" nodeType="withEffect">
                                  <p:stCondLst>
                                    <p:cond delay="25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par>
                                <p:cTn id="51" presetID="25" presetClass="entr" presetSubtype="0" fill="hold" nodeType="withEffect">
                                  <p:stCondLst>
                                    <p:cond delay="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8"/>
                                        </p:tgtEl>
                                      </p:cBhvr>
                                    </p:animEffect>
                                  </p:childTnLst>
                                </p:cTn>
                              </p:par>
                              <p:par>
                                <p:cTn id="61" presetID="25" presetClass="entr" presetSubtype="0" fill="hold" nodeType="withEffect">
                                  <p:stCondLst>
                                    <p:cond delay="75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5"/>
                                        </p:tgtEl>
                                      </p:cBhvr>
                                    </p:animEffect>
                                  </p:childTnLst>
                                </p:cTn>
                              </p:par>
                            </p:childTnLst>
                          </p:cTn>
                        </p:par>
                        <p:par>
                          <p:cTn id="71" fill="hold">
                            <p:stCondLst>
                              <p:cond delay="53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a:extLst>
              <a:ext uri="{FF2B5EF4-FFF2-40B4-BE49-F238E27FC236}">
                <a16:creationId xmlns:a16="http://schemas.microsoft.com/office/drawing/2014/main" id="{9D071FCF-DB3F-4995-98B5-955E23CB8D85}"/>
              </a:ext>
            </a:extLst>
          </p:cNvPr>
          <p:cNvSpPr/>
          <p:nvPr/>
        </p:nvSpPr>
        <p:spPr>
          <a:xfrm>
            <a:off x="1391477" y="1659258"/>
            <a:ext cx="9313035" cy="3744416"/>
          </a:xfrm>
          <a:prstGeom prst="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2" name="矩形 11">
            <a:extLst>
              <a:ext uri="{FF2B5EF4-FFF2-40B4-BE49-F238E27FC236}">
                <a16:creationId xmlns:a16="http://schemas.microsoft.com/office/drawing/2014/main" id="{D174B371-7491-4624-98DC-7EEEF81BF166}"/>
              </a:ext>
            </a:extLst>
          </p:cNvPr>
          <p:cNvSpPr/>
          <p:nvPr/>
        </p:nvSpPr>
        <p:spPr>
          <a:xfrm>
            <a:off x="1679509" y="1899284"/>
            <a:ext cx="8784976" cy="3264363"/>
          </a:xfrm>
          <a:prstGeom prst="rect">
            <a:avLst/>
          </a:prstGeom>
          <a:solidFill>
            <a:schemeClr val="bg1">
              <a:lumMod val="95000"/>
            </a:schemeClr>
          </a:solidFill>
          <a:ln w="57150">
            <a:solidFill>
              <a:srgbClr val="B02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0" name="矩形 19">
            <a:extLst>
              <a:ext uri="{FF2B5EF4-FFF2-40B4-BE49-F238E27FC236}">
                <a16:creationId xmlns:a16="http://schemas.microsoft.com/office/drawing/2014/main" id="{FD5F05C2-7E85-46DF-A4B6-0CF2AB47CB40}"/>
              </a:ext>
            </a:extLst>
          </p:cNvPr>
          <p:cNvSpPr/>
          <p:nvPr/>
        </p:nvSpPr>
        <p:spPr>
          <a:xfrm>
            <a:off x="2260921" y="2853105"/>
            <a:ext cx="7670158" cy="1323439"/>
          </a:xfrm>
          <a:prstGeom prst="rect">
            <a:avLst/>
          </a:prstGeom>
        </p:spPr>
        <p:txBody>
          <a:bodyPr wrap="square">
            <a:spAutoFit/>
          </a:bodyPr>
          <a:lstStyle/>
          <a:p>
            <a:pPr lvl="0" algn="ctr">
              <a:defRPr/>
            </a:pPr>
            <a:r>
              <a:rPr lang="en-US" altLang="zh-CN" sz="8000" spc="400" dirty="0">
                <a:solidFill>
                  <a:srgbClr val="B02434"/>
                </a:solidFill>
                <a:latin typeface="inpin heiti" charset="-122"/>
                <a:ea typeface="inpin heiti" charset="-122"/>
                <a:sym typeface="微软雅黑" pitchFamily="34" charset="-122"/>
              </a:rPr>
              <a:t>THANK YOU</a:t>
            </a:r>
            <a:endParaRPr lang="zh-CN" altLang="en-US" sz="8000" spc="400" dirty="0">
              <a:solidFill>
                <a:srgbClr val="B02434"/>
              </a:solidFill>
              <a:latin typeface="inpin heiti" charset="-122"/>
              <a:ea typeface="inpin heiti" charset="-122"/>
              <a:sym typeface="微软雅黑" pitchFamily="34" charset="-122"/>
            </a:endParaRPr>
          </a:p>
        </p:txBody>
      </p:sp>
      <p:cxnSp>
        <p:nvCxnSpPr>
          <p:cNvPr id="21" name="直接连接符 20">
            <a:extLst>
              <a:ext uri="{FF2B5EF4-FFF2-40B4-BE49-F238E27FC236}">
                <a16:creationId xmlns:a16="http://schemas.microsoft.com/office/drawing/2014/main" id="{7A08A7B1-8D54-4142-A2C8-DDDF380B9C4C}"/>
              </a:ext>
            </a:extLst>
          </p:cNvPr>
          <p:cNvCxnSpPr/>
          <p:nvPr/>
        </p:nvCxnSpPr>
        <p:spPr>
          <a:xfrm>
            <a:off x="3119670" y="4146790"/>
            <a:ext cx="59526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2850B589-F4BD-559C-25CD-E1BB6ACE7E5B}"/>
              </a:ext>
            </a:extLst>
          </p:cNvPr>
          <p:cNvGrpSpPr/>
          <p:nvPr/>
        </p:nvGrpSpPr>
        <p:grpSpPr>
          <a:xfrm>
            <a:off x="5533782" y="2139090"/>
            <a:ext cx="1307465" cy="421005"/>
            <a:chOff x="455" y="472"/>
            <a:chExt cx="2059" cy="663"/>
          </a:xfrm>
        </p:grpSpPr>
        <p:grpSp>
          <p:nvGrpSpPr>
            <p:cNvPr id="3" name="组合 2">
              <a:extLst>
                <a:ext uri="{FF2B5EF4-FFF2-40B4-BE49-F238E27FC236}">
                  <a16:creationId xmlns:a16="http://schemas.microsoft.com/office/drawing/2014/main" id="{C0422F95-6322-09CB-A9E7-464D526C943D}"/>
                </a:ext>
              </a:extLst>
            </p:cNvPr>
            <p:cNvGrpSpPr/>
            <p:nvPr/>
          </p:nvGrpSpPr>
          <p:grpSpPr>
            <a:xfrm>
              <a:off x="455" y="472"/>
              <a:ext cx="808" cy="607"/>
              <a:chOff x="579" y="476"/>
              <a:chExt cx="994" cy="746"/>
            </a:xfrm>
          </p:grpSpPr>
          <p:sp>
            <p:nvSpPr>
              <p:cNvPr id="6" name="Freeform 5">
                <a:extLst>
                  <a:ext uri="{FF2B5EF4-FFF2-40B4-BE49-F238E27FC236}">
                    <a16:creationId xmlns:a16="http://schemas.microsoft.com/office/drawing/2014/main" id="{AF7BB1EB-DA78-D629-B082-B8B85FFCA157}"/>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7" name="Freeform 5">
                <a:extLst>
                  <a:ext uri="{FF2B5EF4-FFF2-40B4-BE49-F238E27FC236}">
                    <a16:creationId xmlns:a16="http://schemas.microsoft.com/office/drawing/2014/main" id="{B5EA69D0-5EB2-67E2-D6C2-E394E9B3E1BE}"/>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B02434">
                      <a:shade val="30000"/>
                      <a:satMod val="115000"/>
                    </a:srgbClr>
                  </a:gs>
                  <a:gs pos="50000">
                    <a:srgbClr val="B02434">
                      <a:shade val="67500"/>
                      <a:satMod val="115000"/>
                    </a:srgbClr>
                  </a:gs>
                  <a:gs pos="100000">
                    <a:srgbClr val="B02434">
                      <a:shade val="100000"/>
                      <a:satMod val="115000"/>
                    </a:srgbClr>
                  </a:gs>
                </a:gsLst>
                <a:lin ang="18900000" scaled="1"/>
                <a:tileRect/>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8" name="Freeform 5">
                <a:extLst>
                  <a:ext uri="{FF2B5EF4-FFF2-40B4-BE49-F238E27FC236}">
                    <a16:creationId xmlns:a16="http://schemas.microsoft.com/office/drawing/2014/main" id="{907BE41C-3180-31BC-10D1-E96B1C0ADD39}"/>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5" name="文本框 4">
              <a:extLst>
                <a:ext uri="{FF2B5EF4-FFF2-40B4-BE49-F238E27FC236}">
                  <a16:creationId xmlns:a16="http://schemas.microsoft.com/office/drawing/2014/main" id="{97307350-A951-A50F-E0A2-94712AB77A5B}"/>
                </a:ext>
              </a:extLst>
            </p:cNvPr>
            <p:cNvSpPr txBox="1"/>
            <p:nvPr/>
          </p:nvSpPr>
          <p:spPr>
            <a:xfrm>
              <a:off x="1273" y="505"/>
              <a:ext cx="1241" cy="630"/>
            </a:xfrm>
            <a:prstGeom prst="rect">
              <a:avLst/>
            </a:prstGeom>
            <a:noFill/>
          </p:spPr>
          <p:txBody>
            <a:bodyPr wrap="none" rtlCol="0" anchor="t">
              <a:spAutoFit/>
            </a:bodyPr>
            <a:lstStyle/>
            <a:p>
              <a:r>
                <a:rPr lang="en-US" altLang="zh-CN" sz="2000" dirty="0">
                  <a:solidFill>
                    <a:schemeClr val="tx1">
                      <a:lumMod val="50000"/>
                      <a:lumOff val="50000"/>
                    </a:schemeClr>
                  </a:solidFill>
                  <a:cs typeface="+mn-ea"/>
                  <a:sym typeface="+mn-lt"/>
                </a:rPr>
                <a:t>LOGO</a:t>
              </a:r>
            </a:p>
          </p:txBody>
        </p:sp>
      </p:grpSp>
      <p:grpSp>
        <p:nvGrpSpPr>
          <p:cNvPr id="9" name="组合 8">
            <a:extLst>
              <a:ext uri="{FF2B5EF4-FFF2-40B4-BE49-F238E27FC236}">
                <a16:creationId xmlns:a16="http://schemas.microsoft.com/office/drawing/2014/main" id="{F0B9C234-83D4-AC9C-28F0-F22226B8DD3C}"/>
              </a:ext>
            </a:extLst>
          </p:cNvPr>
          <p:cNvGrpSpPr/>
          <p:nvPr/>
        </p:nvGrpSpPr>
        <p:grpSpPr>
          <a:xfrm>
            <a:off x="4229961" y="4687218"/>
            <a:ext cx="3732078" cy="318653"/>
            <a:chOff x="4414802" y="4741055"/>
            <a:chExt cx="3732078" cy="318653"/>
          </a:xfrm>
        </p:grpSpPr>
        <p:grpSp>
          <p:nvGrpSpPr>
            <p:cNvPr id="10" name="组合 9">
              <a:extLst>
                <a:ext uri="{FF2B5EF4-FFF2-40B4-BE49-F238E27FC236}">
                  <a16:creationId xmlns:a16="http://schemas.microsoft.com/office/drawing/2014/main" id="{269C1D9F-5389-D0B9-F727-0917EA5A6469}"/>
                </a:ext>
              </a:extLst>
            </p:cNvPr>
            <p:cNvGrpSpPr/>
            <p:nvPr/>
          </p:nvGrpSpPr>
          <p:grpSpPr>
            <a:xfrm>
              <a:off x="6816060" y="4763888"/>
              <a:ext cx="290407" cy="290407"/>
              <a:chOff x="2794389" y="5543873"/>
              <a:chExt cx="290407" cy="290407"/>
            </a:xfrm>
            <a:solidFill>
              <a:schemeClr val="bg1"/>
            </a:solidFill>
          </p:grpSpPr>
          <p:sp>
            <p:nvSpPr>
              <p:cNvPr id="24" name="Oval 15">
                <a:extLst>
                  <a:ext uri="{FF2B5EF4-FFF2-40B4-BE49-F238E27FC236}">
                    <a16:creationId xmlns:a16="http://schemas.microsoft.com/office/drawing/2014/main" id="{5952B553-0BFB-E3A3-FC4D-BB50E67696E4}"/>
                  </a:ext>
                </a:extLst>
              </p:cNvPr>
              <p:cNvSpPr>
                <a:spLocks/>
              </p:cNvSpPr>
              <p:nvPr/>
            </p:nvSpPr>
            <p:spPr bwMode="auto">
              <a:xfrm>
                <a:off x="2794389" y="5543873"/>
                <a:ext cx="290407" cy="290407"/>
              </a:xfrm>
              <a:prstGeom prst="ellipse">
                <a:avLst/>
              </a:prstGeom>
              <a:solidFill>
                <a:srgbClr val="B02434"/>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5" name="Group 16">
                <a:extLst>
                  <a:ext uri="{FF2B5EF4-FFF2-40B4-BE49-F238E27FC236}">
                    <a16:creationId xmlns:a16="http://schemas.microsoft.com/office/drawing/2014/main" id="{1D517B25-CEBC-0550-C59F-5E225B8E482B}"/>
                  </a:ext>
                </a:extLst>
              </p:cNvPr>
              <p:cNvGrpSpPr>
                <a:grpSpLocks/>
              </p:cNvGrpSpPr>
              <p:nvPr/>
            </p:nvGrpSpPr>
            <p:grpSpPr bwMode="auto">
              <a:xfrm>
                <a:off x="2889067" y="5602052"/>
                <a:ext cx="104062" cy="167263"/>
                <a:chOff x="4777" y="3144"/>
                <a:chExt cx="215" cy="345"/>
              </a:xfrm>
              <a:grpFill/>
            </p:grpSpPr>
            <p:sp>
              <p:nvSpPr>
                <p:cNvPr id="26" name="Freeform 17">
                  <a:extLst>
                    <a:ext uri="{FF2B5EF4-FFF2-40B4-BE49-F238E27FC236}">
                      <a16:creationId xmlns:a16="http://schemas.microsoft.com/office/drawing/2014/main" id="{E365FB18-CA69-FA30-1A34-F0204A489353}"/>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7" name="Freeform 18">
                  <a:extLst>
                    <a:ext uri="{FF2B5EF4-FFF2-40B4-BE49-F238E27FC236}">
                      <a16:creationId xmlns:a16="http://schemas.microsoft.com/office/drawing/2014/main" id="{FF2F27FB-A48D-DD14-3450-7AE610238E6C}"/>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3" name="组合 12">
              <a:extLst>
                <a:ext uri="{FF2B5EF4-FFF2-40B4-BE49-F238E27FC236}">
                  <a16:creationId xmlns:a16="http://schemas.microsoft.com/office/drawing/2014/main" id="{9937E963-112D-C445-CAA7-7E66D8AE5C97}"/>
                </a:ext>
              </a:extLst>
            </p:cNvPr>
            <p:cNvGrpSpPr/>
            <p:nvPr/>
          </p:nvGrpSpPr>
          <p:grpSpPr>
            <a:xfrm>
              <a:off x="4414802" y="4745227"/>
              <a:ext cx="290407" cy="290407"/>
              <a:chOff x="732769" y="5535598"/>
              <a:chExt cx="290407" cy="290407"/>
            </a:xfrm>
            <a:solidFill>
              <a:schemeClr val="bg1"/>
            </a:solidFill>
          </p:grpSpPr>
          <p:sp>
            <p:nvSpPr>
              <p:cNvPr id="16" name="Oval 10">
                <a:extLst>
                  <a:ext uri="{FF2B5EF4-FFF2-40B4-BE49-F238E27FC236}">
                    <a16:creationId xmlns:a16="http://schemas.microsoft.com/office/drawing/2014/main" id="{799C498A-2ECF-3983-3B65-BD5B0AF04346}"/>
                  </a:ext>
                </a:extLst>
              </p:cNvPr>
              <p:cNvSpPr>
                <a:spLocks/>
              </p:cNvSpPr>
              <p:nvPr/>
            </p:nvSpPr>
            <p:spPr bwMode="auto">
              <a:xfrm>
                <a:off x="732769" y="5535598"/>
                <a:ext cx="290407" cy="290407"/>
              </a:xfrm>
              <a:prstGeom prst="ellipse">
                <a:avLst/>
              </a:prstGeom>
              <a:solidFill>
                <a:srgbClr val="B81E1D"/>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7" name="组合 16">
                <a:extLst>
                  <a:ext uri="{FF2B5EF4-FFF2-40B4-BE49-F238E27FC236}">
                    <a16:creationId xmlns:a16="http://schemas.microsoft.com/office/drawing/2014/main" id="{0EEED7CE-17AE-E83A-3843-E604B766F46B}"/>
                  </a:ext>
                </a:extLst>
              </p:cNvPr>
              <p:cNvGrpSpPr/>
              <p:nvPr/>
            </p:nvGrpSpPr>
            <p:grpSpPr>
              <a:xfrm>
                <a:off x="811795" y="5598991"/>
                <a:ext cx="132841" cy="151011"/>
                <a:chOff x="860980" y="3583766"/>
                <a:chExt cx="100336" cy="114060"/>
              </a:xfrm>
              <a:grpFill/>
            </p:grpSpPr>
            <p:sp>
              <p:nvSpPr>
                <p:cNvPr id="22" name="Freeform 12">
                  <a:extLst>
                    <a:ext uri="{FF2B5EF4-FFF2-40B4-BE49-F238E27FC236}">
                      <a16:creationId xmlns:a16="http://schemas.microsoft.com/office/drawing/2014/main" id="{94C5EED7-8365-4EBB-A69A-73DF71107AE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3" name="Freeform 13">
                  <a:extLst>
                    <a:ext uri="{FF2B5EF4-FFF2-40B4-BE49-F238E27FC236}">
                      <a16:creationId xmlns:a16="http://schemas.microsoft.com/office/drawing/2014/main" id="{92DC0FE6-7559-EB33-2AA1-A4DF433B6B3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4" name="Text Box 20">
              <a:extLst>
                <a:ext uri="{FF2B5EF4-FFF2-40B4-BE49-F238E27FC236}">
                  <a16:creationId xmlns:a16="http://schemas.microsoft.com/office/drawing/2014/main" id="{2A1165E5-8B04-534C-BD9B-6D38A1B1291D}"/>
                </a:ext>
              </a:extLst>
            </p:cNvPr>
            <p:cNvSpPr txBox="1">
              <a:spLocks/>
            </p:cNvSpPr>
            <p:nvPr/>
          </p:nvSpPr>
          <p:spPr bwMode="auto">
            <a:xfrm>
              <a:off x="7067738" y="4751931"/>
              <a:ext cx="10791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XX.XX.20XX</a:t>
              </a:r>
              <a:endParaRPr lang="zh-CN" altLang="en-US" sz="1400" dirty="0">
                <a:cs typeface="+mn-ea"/>
                <a:sym typeface="+mn-lt"/>
              </a:endParaRPr>
            </a:p>
          </p:txBody>
        </p:sp>
        <p:sp>
          <p:nvSpPr>
            <p:cNvPr id="15" name="矩形 14">
              <a:extLst>
                <a:ext uri="{FF2B5EF4-FFF2-40B4-BE49-F238E27FC236}">
                  <a16:creationId xmlns:a16="http://schemas.microsoft.com/office/drawing/2014/main" id="{DCCF4DE0-FEFE-1A37-7CEA-AF7070D1EC8B}"/>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Report </a:t>
              </a:r>
              <a:r>
                <a:rPr lang="zh-CN" altLang="en-US" sz="1400" dirty="0">
                  <a:cs typeface="+mn-ea"/>
                  <a:sym typeface="+mn-lt"/>
                </a:rPr>
                <a:t>：</a:t>
              </a:r>
              <a:r>
                <a:rPr lang="en-US" altLang="zh-CN" sz="1400" dirty="0">
                  <a:cs typeface="+mn-ea"/>
                  <a:sym typeface="+mn-lt"/>
                </a:rPr>
                <a:t>freeppt7.com</a:t>
              </a:r>
              <a:endParaRPr lang="zh-CN" altLang="en-US" sz="1400" dirty="0">
                <a:cs typeface="+mn-ea"/>
                <a:sym typeface="+mn-lt"/>
              </a:endParaRPr>
            </a:p>
          </p:txBody>
        </p:sp>
      </p:grpSp>
    </p:spTree>
    <p:extLst>
      <p:ext uri="{BB962C8B-B14F-4D97-AF65-F5344CB8AC3E}">
        <p14:creationId xmlns:p14="http://schemas.microsoft.com/office/powerpoint/2010/main" val="285397441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flipV="1">
            <a:off x="5501034" y="1319514"/>
            <a:ext cx="6690966" cy="5538486"/>
          </a:xfrm>
          <a:prstGeom prst="rect">
            <a:avLst/>
          </a:prstGeom>
        </p:spPr>
      </p:pic>
      <p:sp>
        <p:nvSpPr>
          <p:cNvPr id="3" name="矩形 259"/>
          <p:cNvSpPr>
            <a:spLocks noChangeArrowheads="1"/>
          </p:cNvSpPr>
          <p:nvPr/>
        </p:nvSpPr>
        <p:spPr bwMode="auto">
          <a:xfrm>
            <a:off x="647658" y="3674771"/>
            <a:ext cx="5243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4400" spc="600" dirty="0">
                <a:solidFill>
                  <a:srgbClr val="B02434"/>
                </a:solidFill>
                <a:latin typeface="inpin heiti" charset="-122"/>
                <a:ea typeface="inpin heiti" charset="-122"/>
              </a:rPr>
              <a:t>Add Title Text</a:t>
            </a:r>
            <a:endParaRPr lang="zh-CN" altLang="en-US" sz="4400" spc="600" dirty="0">
              <a:solidFill>
                <a:srgbClr val="B02434"/>
              </a:solidFill>
              <a:latin typeface="inpin heiti" charset="-122"/>
              <a:ea typeface="inpin heiti" charset="-122"/>
            </a:endParaRPr>
          </a:p>
        </p:txBody>
      </p:sp>
      <p:sp>
        <p:nvSpPr>
          <p:cNvPr id="5" name="矩形 259"/>
          <p:cNvSpPr>
            <a:spLocks noChangeArrowheads="1"/>
          </p:cNvSpPr>
          <p:nvPr/>
        </p:nvSpPr>
        <p:spPr bwMode="auto">
          <a:xfrm>
            <a:off x="324276" y="4445993"/>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85000"/>
                    <a:lumOff val="15000"/>
                  </a:schemeClr>
                </a:solidFill>
                <a:latin typeface="inpin heiti" charset="-122"/>
                <a:ea typeface="inpin heiti" charset="-122"/>
                <a:cs typeface="inpin heiti" charset="-122"/>
              </a:rPr>
              <a:t>We have many PowerPoint </a:t>
            </a:r>
            <a:r>
              <a:rPr lang="zh-CN" altLang="en-US" sz="1400" dirty="0">
                <a:solidFill>
                  <a:schemeClr val="tx1">
                    <a:lumMod val="85000"/>
                    <a:lumOff val="15000"/>
                  </a:schemeClr>
                </a:solidFill>
                <a:latin typeface="inpin heiti" charset="-122"/>
                <a:ea typeface="inpin heiti" charset="-122"/>
                <a:cs typeface="inpin heiti" charset="-122"/>
              </a:rPr>
              <a:t>templates</a:t>
            </a:r>
            <a:r>
              <a:rPr lang="en-US" altLang="zh-CN" sz="1400" dirty="0">
                <a:solidFill>
                  <a:schemeClr val="tx1">
                    <a:lumMod val="85000"/>
                    <a:lumOff val="15000"/>
                  </a:schemeClr>
                </a:solidFill>
                <a:latin typeface="inpin heiti" charset="-122"/>
                <a:ea typeface="inpin heiti" charset="-122"/>
                <a:cs typeface="inpin heiti" charset="-122"/>
              </a:rPr>
              <a:t> that has been specifically designed to help anyone that is stepping into the world of PowerPoint for the very first time.</a:t>
            </a:r>
            <a:endParaRPr lang="zh-CN" altLang="en-US" sz="1400" dirty="0">
              <a:solidFill>
                <a:schemeClr val="tx1">
                  <a:lumMod val="85000"/>
                  <a:lumOff val="15000"/>
                </a:schemeClr>
              </a:solidFill>
              <a:latin typeface="inpin heiti" charset="-122"/>
              <a:ea typeface="inpin heiti" charset="-122"/>
              <a:cs typeface="inpin heiti" charset="-122"/>
            </a:endParaRPr>
          </a:p>
        </p:txBody>
      </p:sp>
      <p:sp>
        <p:nvSpPr>
          <p:cNvPr id="6" name="矩形 5"/>
          <p:cNvSpPr/>
          <p:nvPr/>
        </p:nvSpPr>
        <p:spPr>
          <a:xfrm>
            <a:off x="1804532" y="1380474"/>
            <a:ext cx="2929530" cy="2646878"/>
          </a:xfrm>
          <a:prstGeom prst="rect">
            <a:avLst/>
          </a:prstGeom>
          <a:effectLst/>
        </p:spPr>
        <p:txBody>
          <a:bodyPr wrap="square">
            <a:spAutoFit/>
          </a:bodyPr>
          <a:lstStyle/>
          <a:p>
            <a:pPr algn="ctr"/>
            <a:r>
              <a:rPr lang="en-US" altLang="zh-CN" sz="16600" dirty="0">
                <a:solidFill>
                  <a:srgbClr val="B02434"/>
                </a:solidFill>
                <a:latin typeface="inpin heiti" charset="-122"/>
                <a:ea typeface="inpin heiti" charset="-122"/>
                <a:cs typeface="inpin heiti" charset="-122"/>
              </a:rPr>
              <a:t>01</a:t>
            </a:r>
            <a:endParaRPr lang="zh-CN" altLang="en-US" sz="16600" dirty="0">
              <a:solidFill>
                <a:srgbClr val="B02434"/>
              </a:solidFill>
              <a:latin typeface="inpin heiti" charset="-122"/>
              <a:ea typeface="inpin heiti" charset="-122"/>
              <a:cs typeface="inpin heiti" charset="-122"/>
            </a:endParaRPr>
          </a:p>
        </p:txBody>
      </p:sp>
    </p:spTree>
    <p:extLst>
      <p:ext uri="{BB962C8B-B14F-4D97-AF65-F5344CB8AC3E}">
        <p14:creationId xmlns:p14="http://schemas.microsoft.com/office/powerpoint/2010/main" val="314221454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5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par>
                                <p:cTn id="26" presetID="12" presetClass="entr" presetSubtype="1"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73" name="弧形 72"/>
          <p:cNvSpPr/>
          <p:nvPr/>
        </p:nvSpPr>
        <p:spPr>
          <a:xfrm>
            <a:off x="921990" y="2204615"/>
            <a:ext cx="3556936" cy="3556936"/>
          </a:xfrm>
          <a:prstGeom prst="arc">
            <a:avLst>
              <a:gd name="adj1" fmla="val 19586620"/>
              <a:gd name="adj2" fmla="val 2375803"/>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inpin heiti" charset="-122"/>
              <a:ea typeface="inpin heiti" charset="-122"/>
            </a:endParaRPr>
          </a:p>
        </p:txBody>
      </p:sp>
      <p:cxnSp>
        <p:nvCxnSpPr>
          <p:cNvPr id="74" name="直接连接符 73"/>
          <p:cNvCxnSpPr/>
          <p:nvPr/>
        </p:nvCxnSpPr>
        <p:spPr>
          <a:xfrm flipV="1">
            <a:off x="4370976" y="2628422"/>
            <a:ext cx="1610576" cy="783161"/>
          </a:xfrm>
          <a:prstGeom prst="line">
            <a:avLst/>
          </a:prstGeom>
          <a:ln w="19050">
            <a:solidFill>
              <a:schemeClr val="bg1">
                <a:lumMod val="8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478926" y="3983083"/>
            <a:ext cx="1502626" cy="0"/>
          </a:xfrm>
          <a:prstGeom prst="line">
            <a:avLst/>
          </a:prstGeom>
          <a:ln w="19050">
            <a:solidFill>
              <a:schemeClr val="bg1">
                <a:lumMod val="8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117904" y="3607377"/>
            <a:ext cx="787400" cy="787400"/>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npin heiti" charset="-122"/>
                <a:ea typeface="inpin heiti" charset="-122"/>
              </a:rPr>
              <a:t>2</a:t>
            </a:r>
            <a:endParaRPr lang="zh-CN" altLang="en-US" sz="3600" dirty="0">
              <a:latin typeface="inpin heiti" charset="-122"/>
              <a:ea typeface="inpin heiti" charset="-122"/>
            </a:endParaRPr>
          </a:p>
        </p:txBody>
      </p:sp>
      <p:sp>
        <p:nvSpPr>
          <p:cNvPr id="77" name="椭圆 76"/>
          <p:cNvSpPr/>
          <p:nvPr/>
        </p:nvSpPr>
        <p:spPr>
          <a:xfrm>
            <a:off x="6117904" y="2053746"/>
            <a:ext cx="787400" cy="787400"/>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npin heiti" charset="-122"/>
                <a:ea typeface="inpin heiti" charset="-122"/>
              </a:rPr>
              <a:t>1</a:t>
            </a:r>
            <a:endParaRPr lang="zh-CN" altLang="en-US" sz="3600" dirty="0">
              <a:latin typeface="inpin heiti" charset="-122"/>
              <a:ea typeface="inpin heiti" charset="-122"/>
            </a:endParaRPr>
          </a:p>
        </p:txBody>
      </p:sp>
      <p:sp>
        <p:nvSpPr>
          <p:cNvPr id="78" name="椭圆 77"/>
          <p:cNvSpPr/>
          <p:nvPr/>
        </p:nvSpPr>
        <p:spPr>
          <a:xfrm>
            <a:off x="6117904" y="5161008"/>
            <a:ext cx="787400" cy="787400"/>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npin heiti" charset="-122"/>
                <a:ea typeface="inpin heiti" charset="-122"/>
              </a:rPr>
              <a:t>3</a:t>
            </a:r>
            <a:endParaRPr lang="zh-CN" altLang="en-US" sz="3600" dirty="0">
              <a:latin typeface="inpin heiti" charset="-122"/>
              <a:ea typeface="inpin heiti" charset="-122"/>
            </a:endParaRPr>
          </a:p>
        </p:txBody>
      </p:sp>
      <p:cxnSp>
        <p:nvCxnSpPr>
          <p:cNvPr id="79" name="直接连接符 78"/>
          <p:cNvCxnSpPr/>
          <p:nvPr/>
        </p:nvCxnSpPr>
        <p:spPr>
          <a:xfrm>
            <a:off x="4320176" y="4642421"/>
            <a:ext cx="1661376" cy="813324"/>
          </a:xfrm>
          <a:prstGeom prst="line">
            <a:avLst/>
          </a:prstGeom>
          <a:ln w="19050">
            <a:solidFill>
              <a:schemeClr val="bg1">
                <a:lumMod val="8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1239958" y="2522583"/>
            <a:ext cx="2921000" cy="2921000"/>
            <a:chOff x="1219638" y="2278743"/>
            <a:chExt cx="2921000" cy="2921000"/>
          </a:xfrm>
          <a:solidFill>
            <a:srgbClr val="0070C0"/>
          </a:solidFill>
        </p:grpSpPr>
        <p:sp>
          <p:nvSpPr>
            <p:cNvPr id="81" name="椭圆 80"/>
            <p:cNvSpPr/>
            <p:nvPr/>
          </p:nvSpPr>
          <p:spPr>
            <a:xfrm>
              <a:off x="1219638" y="2278743"/>
              <a:ext cx="2921000" cy="2921000"/>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2" name="TextBox 34"/>
            <p:cNvSpPr txBox="1"/>
            <p:nvPr/>
          </p:nvSpPr>
          <p:spPr>
            <a:xfrm>
              <a:off x="1641649" y="3449460"/>
              <a:ext cx="2076979" cy="615553"/>
            </a:xfrm>
            <a:prstGeom prst="rect">
              <a:avLst/>
            </a:prstGeom>
            <a:noFill/>
          </p:spPr>
          <p:txBody>
            <a:bodyPr wrap="none" lIns="0" tIns="0" rIns="0" bIns="0" rtlCol="0">
              <a:spAutoFit/>
            </a:bodyPr>
            <a:lstStyle/>
            <a:p>
              <a:pPr algn="ctr"/>
              <a:r>
                <a:rPr lang="en-US" altLang="zh-CN" sz="4000" dirty="0">
                  <a:solidFill>
                    <a:schemeClr val="bg1"/>
                  </a:solidFill>
                  <a:latin typeface="inpin heiti" charset="-122"/>
                  <a:ea typeface="inpin heiti" charset="-122"/>
                </a:rPr>
                <a:t>keyword</a:t>
              </a:r>
              <a:endParaRPr lang="zh-CN" altLang="en-US" sz="4000" dirty="0">
                <a:solidFill>
                  <a:schemeClr val="bg1"/>
                </a:solidFill>
                <a:latin typeface="inpin heiti" charset="-122"/>
                <a:ea typeface="inpin heiti" charset="-122"/>
              </a:endParaRPr>
            </a:p>
          </p:txBody>
        </p:sp>
        <p:sp>
          <p:nvSpPr>
            <p:cNvPr id="83" name="TextBox 34"/>
            <p:cNvSpPr txBox="1"/>
            <p:nvPr/>
          </p:nvSpPr>
          <p:spPr>
            <a:xfrm>
              <a:off x="1706191" y="3427031"/>
              <a:ext cx="65" cy="738664"/>
            </a:xfrm>
            <a:prstGeom prst="rect">
              <a:avLst/>
            </a:prstGeom>
            <a:noFill/>
          </p:spPr>
          <p:txBody>
            <a:bodyPr wrap="none" lIns="0" tIns="0" rIns="0" bIns="0" rtlCol="0">
              <a:spAutoFit/>
            </a:bodyPr>
            <a:lstStyle/>
            <a:p>
              <a:endParaRPr lang="zh-CN" altLang="en-US" sz="4800" dirty="0">
                <a:solidFill>
                  <a:schemeClr val="bg1"/>
                </a:solidFill>
                <a:latin typeface="inpin heiti" charset="-122"/>
                <a:ea typeface="inpin heiti" charset="-122"/>
              </a:endParaRPr>
            </a:p>
          </p:txBody>
        </p:sp>
        <p:sp>
          <p:nvSpPr>
            <p:cNvPr id="84" name="TextBox 34"/>
            <p:cNvSpPr txBox="1"/>
            <p:nvPr/>
          </p:nvSpPr>
          <p:spPr>
            <a:xfrm>
              <a:off x="2441970" y="4197881"/>
              <a:ext cx="65" cy="553998"/>
            </a:xfrm>
            <a:prstGeom prst="rect">
              <a:avLst/>
            </a:prstGeom>
            <a:noFill/>
          </p:spPr>
          <p:txBody>
            <a:bodyPr wrap="none" lIns="0" tIns="0" rIns="0" bIns="0" rtlCol="0">
              <a:spAutoFit/>
            </a:bodyPr>
            <a:lstStyle/>
            <a:p>
              <a:endParaRPr lang="zh-CN" altLang="en-US" sz="3600" dirty="0">
                <a:solidFill>
                  <a:schemeClr val="bg1"/>
                </a:solidFill>
                <a:latin typeface="inpin heiti" charset="-122"/>
                <a:ea typeface="inpin heiti" charset="-122"/>
              </a:endParaRPr>
            </a:p>
          </p:txBody>
        </p:sp>
      </p:grpSp>
      <p:grpSp>
        <p:nvGrpSpPr>
          <p:cNvPr id="85" name="组合 84"/>
          <p:cNvGrpSpPr/>
          <p:nvPr/>
        </p:nvGrpSpPr>
        <p:grpSpPr>
          <a:xfrm>
            <a:off x="7024565" y="1961181"/>
            <a:ext cx="4248473" cy="629408"/>
            <a:chOff x="8051941" y="2110814"/>
            <a:chExt cx="3190667" cy="572189"/>
          </a:xfrm>
        </p:grpSpPr>
        <p:sp>
          <p:nvSpPr>
            <p:cNvPr id="86" name="文本框 85"/>
            <p:cNvSpPr txBox="1"/>
            <p:nvPr/>
          </p:nvSpPr>
          <p:spPr>
            <a:xfrm flipH="1">
              <a:off x="8051941" y="2110814"/>
              <a:ext cx="2271322" cy="36088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en-US" altLang="zh-CN" sz="1800" dirty="0">
                  <a:solidFill>
                    <a:srgbClr val="B02434"/>
                  </a:solidFill>
                  <a:latin typeface="inpin heiti" charset="-122"/>
                  <a:ea typeface="inpin heiti" charset="-122"/>
                  <a:sym typeface="Arial" panose="020B0604020202020204" pitchFamily="34" charset="0"/>
                </a:rPr>
                <a:t>Replace text content</a:t>
              </a:r>
              <a:endParaRPr lang="zh-CN" altLang="en-US" sz="1800" dirty="0">
                <a:solidFill>
                  <a:srgbClr val="B02434"/>
                </a:solidFill>
                <a:latin typeface="inpin heiti" charset="-122"/>
                <a:ea typeface="inpin heiti" charset="-122"/>
                <a:sym typeface="Arial" panose="020B0604020202020204" pitchFamily="34" charset="0"/>
              </a:endParaRPr>
            </a:p>
          </p:txBody>
        </p:sp>
        <p:sp>
          <p:nvSpPr>
            <p:cNvPr id="87" name="矩形 86"/>
            <p:cNvSpPr/>
            <p:nvPr/>
          </p:nvSpPr>
          <p:spPr>
            <a:xfrm flipH="1">
              <a:off x="8051941" y="2402098"/>
              <a:ext cx="3190667" cy="28090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endParaRPr lang="zh-CN" altLang="en-US" sz="1200" dirty="0">
                <a:solidFill>
                  <a:schemeClr val="tx1">
                    <a:lumMod val="85000"/>
                    <a:lumOff val="15000"/>
                  </a:schemeClr>
                </a:solidFill>
                <a:latin typeface="inpin heiti" charset="-122"/>
                <a:ea typeface="inpin heiti" charset="-122"/>
              </a:endParaRPr>
            </a:p>
          </p:txBody>
        </p:sp>
      </p:grpSp>
      <p:grpSp>
        <p:nvGrpSpPr>
          <p:cNvPr id="88" name="组合 87"/>
          <p:cNvGrpSpPr/>
          <p:nvPr/>
        </p:nvGrpSpPr>
        <p:grpSpPr>
          <a:xfrm>
            <a:off x="7039805" y="3607101"/>
            <a:ext cx="4248473" cy="629408"/>
            <a:chOff x="8051941" y="2110814"/>
            <a:chExt cx="3190667" cy="572189"/>
          </a:xfrm>
        </p:grpSpPr>
        <p:sp>
          <p:nvSpPr>
            <p:cNvPr id="89" name="文本框 88"/>
            <p:cNvSpPr txBox="1"/>
            <p:nvPr/>
          </p:nvSpPr>
          <p:spPr>
            <a:xfrm flipH="1">
              <a:off x="8051941" y="2110814"/>
              <a:ext cx="2271322" cy="36088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en-US" altLang="zh-CN" sz="1800" dirty="0">
                  <a:solidFill>
                    <a:srgbClr val="B02434"/>
                  </a:solidFill>
                  <a:latin typeface="inpin heiti" charset="-122"/>
                  <a:ea typeface="inpin heiti" charset="-122"/>
                  <a:sym typeface="Arial" panose="020B0604020202020204" pitchFamily="34" charset="0"/>
                </a:rPr>
                <a:t>Replace text content</a:t>
              </a:r>
              <a:endParaRPr lang="zh-CN" altLang="en-US" sz="1800" dirty="0">
                <a:solidFill>
                  <a:srgbClr val="B02434"/>
                </a:solidFill>
                <a:latin typeface="inpin heiti" charset="-122"/>
                <a:ea typeface="inpin heiti" charset="-122"/>
                <a:sym typeface="Arial" panose="020B0604020202020204" pitchFamily="34" charset="0"/>
              </a:endParaRPr>
            </a:p>
          </p:txBody>
        </p:sp>
        <p:sp>
          <p:nvSpPr>
            <p:cNvPr id="90" name="矩形 89"/>
            <p:cNvSpPr/>
            <p:nvPr/>
          </p:nvSpPr>
          <p:spPr>
            <a:xfrm flipH="1">
              <a:off x="8051941" y="2402098"/>
              <a:ext cx="3190667" cy="28090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endParaRPr lang="zh-CN" altLang="en-US" sz="1200" dirty="0">
                <a:solidFill>
                  <a:schemeClr val="tx1">
                    <a:lumMod val="85000"/>
                    <a:lumOff val="15000"/>
                  </a:schemeClr>
                </a:solidFill>
                <a:latin typeface="inpin heiti" charset="-122"/>
                <a:ea typeface="inpin heiti" charset="-122"/>
              </a:endParaRPr>
            </a:p>
          </p:txBody>
        </p:sp>
      </p:grpSp>
      <p:grpSp>
        <p:nvGrpSpPr>
          <p:cNvPr id="91" name="组合 90"/>
          <p:cNvGrpSpPr/>
          <p:nvPr/>
        </p:nvGrpSpPr>
        <p:grpSpPr>
          <a:xfrm>
            <a:off x="7070285" y="5176821"/>
            <a:ext cx="4248473" cy="629408"/>
            <a:chOff x="8051941" y="2110814"/>
            <a:chExt cx="3190667" cy="572189"/>
          </a:xfrm>
        </p:grpSpPr>
        <p:sp>
          <p:nvSpPr>
            <p:cNvPr id="92" name="文本框 91"/>
            <p:cNvSpPr txBox="1"/>
            <p:nvPr/>
          </p:nvSpPr>
          <p:spPr>
            <a:xfrm flipH="1">
              <a:off x="8051941" y="2110814"/>
              <a:ext cx="2271322" cy="36088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en-US" altLang="zh-CN" sz="1800" dirty="0">
                  <a:solidFill>
                    <a:srgbClr val="B02434"/>
                  </a:solidFill>
                  <a:latin typeface="inpin heiti" charset="-122"/>
                  <a:ea typeface="inpin heiti" charset="-122"/>
                  <a:sym typeface="Arial" panose="020B0604020202020204" pitchFamily="34" charset="0"/>
                </a:rPr>
                <a:t>Replace text content</a:t>
              </a:r>
              <a:endParaRPr lang="zh-CN" altLang="en-US" sz="1800" dirty="0">
                <a:solidFill>
                  <a:srgbClr val="B02434"/>
                </a:solidFill>
                <a:latin typeface="inpin heiti" charset="-122"/>
                <a:ea typeface="inpin heiti" charset="-122"/>
                <a:sym typeface="Arial" panose="020B0604020202020204" pitchFamily="34" charset="0"/>
              </a:endParaRPr>
            </a:p>
          </p:txBody>
        </p:sp>
        <p:sp>
          <p:nvSpPr>
            <p:cNvPr id="93" name="矩形 92"/>
            <p:cNvSpPr/>
            <p:nvPr/>
          </p:nvSpPr>
          <p:spPr>
            <a:xfrm flipH="1">
              <a:off x="8051941" y="2402098"/>
              <a:ext cx="3190667" cy="280905"/>
            </a:xfrm>
            <a:prstGeom prst="rect">
              <a:avLst/>
            </a:prstGeom>
          </p:spPr>
          <p:txBody>
            <a:bodyPr wrap="square">
              <a:spAutoFit/>
            </a:bodyPr>
            <a:lstStyle/>
            <a:p>
              <a:pP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endParaRPr lang="zh-CN" altLang="en-US" sz="1200" dirty="0">
                <a:solidFill>
                  <a:schemeClr val="tx1">
                    <a:lumMod val="85000"/>
                    <a:lumOff val="15000"/>
                  </a:schemeClr>
                </a:solidFill>
                <a:latin typeface="inpin heiti" charset="-122"/>
                <a:ea typeface="inpin heiti" charset="-122"/>
              </a:endParaRPr>
            </a:p>
          </p:txBody>
        </p:sp>
      </p:grpSp>
    </p:spTree>
    <p:extLst>
      <p:ext uri="{BB962C8B-B14F-4D97-AF65-F5344CB8AC3E}">
        <p14:creationId xmlns:p14="http://schemas.microsoft.com/office/powerpoint/2010/main" val="5006339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37" presetClass="entr" presetSubtype="0"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1000"/>
                                        <p:tgtEl>
                                          <p:spTgt spid="80"/>
                                        </p:tgtEl>
                                      </p:cBhvr>
                                    </p:animEffect>
                                    <p:anim calcmode="lin" valueType="num">
                                      <p:cBhvr>
                                        <p:cTn id="23" dur="1000" fill="hold"/>
                                        <p:tgtEl>
                                          <p:spTgt spid="80"/>
                                        </p:tgtEl>
                                        <p:attrNameLst>
                                          <p:attrName>ppt_x</p:attrName>
                                        </p:attrNameLst>
                                      </p:cBhvr>
                                      <p:tavLst>
                                        <p:tav tm="0">
                                          <p:val>
                                            <p:strVal val="#ppt_x"/>
                                          </p:val>
                                        </p:tav>
                                        <p:tav tm="100000">
                                          <p:val>
                                            <p:strVal val="#ppt_x"/>
                                          </p:val>
                                        </p:tav>
                                      </p:tavLst>
                                    </p:anim>
                                    <p:anim calcmode="lin" valueType="num">
                                      <p:cBhvr>
                                        <p:cTn id="24" dur="900" decel="100000" fill="hold"/>
                                        <p:tgtEl>
                                          <p:spTgt spid="8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par>
                          <p:cTn id="29" fill="hold">
                            <p:stCondLst>
                              <p:cond delay="3550"/>
                            </p:stCondLst>
                            <p:childTnLst>
                              <p:par>
                                <p:cTn id="30" presetID="22" presetClass="entr" presetSubtype="8"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par>
                                <p:cTn id="33" presetID="22" presetClass="entr" presetSubtype="8"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par>
                                <p:cTn id="36" presetID="22" presetClass="entr" presetSubtype="8"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left)">
                                      <p:cBhvr>
                                        <p:cTn id="38" dur="500"/>
                                        <p:tgtEl>
                                          <p:spTgt spid="79"/>
                                        </p:tgtEl>
                                      </p:cBhvr>
                                    </p:animEffect>
                                  </p:childTnLst>
                                </p:cTn>
                              </p:par>
                            </p:childTnLst>
                          </p:cTn>
                        </p:par>
                        <p:par>
                          <p:cTn id="39" fill="hold">
                            <p:stCondLst>
                              <p:cond delay="4050"/>
                            </p:stCondLst>
                            <p:childTnLst>
                              <p:par>
                                <p:cTn id="40" presetID="23" presetClass="entr" presetSubtype="288"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p:cTn id="42" dur="500" fill="hold"/>
                                        <p:tgtEl>
                                          <p:spTgt spid="77"/>
                                        </p:tgtEl>
                                        <p:attrNameLst>
                                          <p:attrName>ppt_w</p:attrName>
                                        </p:attrNameLst>
                                      </p:cBhvr>
                                      <p:tavLst>
                                        <p:tav tm="0">
                                          <p:val>
                                            <p:strVal val="4/3*#ppt_w"/>
                                          </p:val>
                                        </p:tav>
                                        <p:tav tm="100000">
                                          <p:val>
                                            <p:strVal val="#ppt_w"/>
                                          </p:val>
                                        </p:tav>
                                      </p:tavLst>
                                    </p:anim>
                                    <p:anim calcmode="lin" valueType="num">
                                      <p:cBhvr>
                                        <p:cTn id="43" dur="500" fill="hold"/>
                                        <p:tgtEl>
                                          <p:spTgt spid="77"/>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250"/>
                                  </p:stCondLst>
                                  <p:childTnLst>
                                    <p:set>
                                      <p:cBhvr>
                                        <p:cTn id="45" dur="1" fill="hold">
                                          <p:stCondLst>
                                            <p:cond delay="0"/>
                                          </p:stCondLst>
                                        </p:cTn>
                                        <p:tgtEl>
                                          <p:spTgt spid="76"/>
                                        </p:tgtEl>
                                        <p:attrNameLst>
                                          <p:attrName>style.visibility</p:attrName>
                                        </p:attrNameLst>
                                      </p:cBhvr>
                                      <p:to>
                                        <p:strVal val="visible"/>
                                      </p:to>
                                    </p:set>
                                    <p:anim calcmode="lin" valueType="num">
                                      <p:cBhvr>
                                        <p:cTn id="46" dur="500" fill="hold"/>
                                        <p:tgtEl>
                                          <p:spTgt spid="76"/>
                                        </p:tgtEl>
                                        <p:attrNameLst>
                                          <p:attrName>ppt_w</p:attrName>
                                        </p:attrNameLst>
                                      </p:cBhvr>
                                      <p:tavLst>
                                        <p:tav tm="0">
                                          <p:val>
                                            <p:strVal val="4/3*#ppt_w"/>
                                          </p:val>
                                        </p:tav>
                                        <p:tav tm="100000">
                                          <p:val>
                                            <p:strVal val="#ppt_w"/>
                                          </p:val>
                                        </p:tav>
                                      </p:tavLst>
                                    </p:anim>
                                    <p:anim calcmode="lin" valueType="num">
                                      <p:cBhvr>
                                        <p:cTn id="47" dur="500" fill="hold"/>
                                        <p:tgtEl>
                                          <p:spTgt spid="76"/>
                                        </p:tgtEl>
                                        <p:attrNameLst>
                                          <p:attrName>ppt_h</p:attrName>
                                        </p:attrNameLst>
                                      </p:cBhvr>
                                      <p:tavLst>
                                        <p:tav tm="0">
                                          <p:val>
                                            <p:strVal val="4/3*#ppt_h"/>
                                          </p:val>
                                        </p:tav>
                                        <p:tav tm="100000">
                                          <p:val>
                                            <p:strVal val="#ppt_h"/>
                                          </p:val>
                                        </p:tav>
                                      </p:tavLst>
                                    </p:anim>
                                  </p:childTnLst>
                                </p:cTn>
                              </p:par>
                              <p:par>
                                <p:cTn id="48" presetID="23" presetClass="entr" presetSubtype="288" fill="hold" grpId="0" nodeType="withEffect">
                                  <p:stCondLst>
                                    <p:cond delay="500"/>
                                  </p:stCondLst>
                                  <p:childTnLst>
                                    <p:set>
                                      <p:cBhvr>
                                        <p:cTn id="49" dur="1" fill="hold">
                                          <p:stCondLst>
                                            <p:cond delay="0"/>
                                          </p:stCondLst>
                                        </p:cTn>
                                        <p:tgtEl>
                                          <p:spTgt spid="78"/>
                                        </p:tgtEl>
                                        <p:attrNameLst>
                                          <p:attrName>style.visibility</p:attrName>
                                        </p:attrNameLst>
                                      </p:cBhvr>
                                      <p:to>
                                        <p:strVal val="visible"/>
                                      </p:to>
                                    </p:set>
                                    <p:anim calcmode="lin" valueType="num">
                                      <p:cBhvr>
                                        <p:cTn id="50" dur="500" fill="hold"/>
                                        <p:tgtEl>
                                          <p:spTgt spid="78"/>
                                        </p:tgtEl>
                                        <p:attrNameLst>
                                          <p:attrName>ppt_w</p:attrName>
                                        </p:attrNameLst>
                                      </p:cBhvr>
                                      <p:tavLst>
                                        <p:tav tm="0">
                                          <p:val>
                                            <p:strVal val="4/3*#ppt_w"/>
                                          </p:val>
                                        </p:tav>
                                        <p:tav tm="100000">
                                          <p:val>
                                            <p:strVal val="#ppt_w"/>
                                          </p:val>
                                        </p:tav>
                                      </p:tavLst>
                                    </p:anim>
                                    <p:anim calcmode="lin" valueType="num">
                                      <p:cBhvr>
                                        <p:cTn id="51" dur="500" fill="hold"/>
                                        <p:tgtEl>
                                          <p:spTgt spid="78"/>
                                        </p:tgtEl>
                                        <p:attrNameLst>
                                          <p:attrName>ppt_h</p:attrName>
                                        </p:attrNameLst>
                                      </p:cBhvr>
                                      <p:tavLst>
                                        <p:tav tm="0">
                                          <p:val>
                                            <p:strVal val="4/3*#ppt_h"/>
                                          </p:val>
                                        </p:tav>
                                        <p:tav tm="100000">
                                          <p:val>
                                            <p:strVal val="#ppt_h"/>
                                          </p:val>
                                        </p:tav>
                                      </p:tavLst>
                                    </p:anim>
                                  </p:childTnLst>
                                </p:cTn>
                              </p:par>
                            </p:childTnLst>
                          </p:cTn>
                        </p:par>
                        <p:par>
                          <p:cTn id="52" fill="hold">
                            <p:stCondLst>
                              <p:cond delay="5050"/>
                            </p:stCondLst>
                            <p:childTnLst>
                              <p:par>
                                <p:cTn id="53" presetID="22" presetClass="entr" presetSubtype="8" fill="hold"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wipe(left)">
                                      <p:cBhvr>
                                        <p:cTn id="55" dur="500"/>
                                        <p:tgtEl>
                                          <p:spTgt spid="85"/>
                                        </p:tgtEl>
                                      </p:cBhvr>
                                    </p:animEffect>
                                  </p:childTnLst>
                                </p:cTn>
                              </p:par>
                            </p:childTnLst>
                          </p:cTn>
                        </p:par>
                        <p:par>
                          <p:cTn id="56" fill="hold">
                            <p:stCondLst>
                              <p:cond delay="5550"/>
                            </p:stCondLst>
                            <p:childTnLst>
                              <p:par>
                                <p:cTn id="57" presetID="22" presetClass="entr" presetSubtype="8"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left)">
                                      <p:cBhvr>
                                        <p:cTn id="59" dur="500"/>
                                        <p:tgtEl>
                                          <p:spTgt spid="88"/>
                                        </p:tgtEl>
                                      </p:cBhvr>
                                    </p:animEffect>
                                  </p:childTnLst>
                                </p:cTn>
                              </p:par>
                            </p:childTnLst>
                          </p:cTn>
                        </p:par>
                        <p:par>
                          <p:cTn id="60" fill="hold">
                            <p:stCondLst>
                              <p:cond delay="6050"/>
                            </p:stCondLst>
                            <p:childTnLst>
                              <p:par>
                                <p:cTn id="61" presetID="22" presetClass="entr" presetSubtype="8"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3" grpId="0" animBg="1"/>
      <p:bldP spid="76"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77" name="椭圆 76"/>
          <p:cNvSpPr/>
          <p:nvPr/>
        </p:nvSpPr>
        <p:spPr>
          <a:xfrm>
            <a:off x="3495910" y="5758358"/>
            <a:ext cx="5372569" cy="621179"/>
          </a:xfrm>
          <a:prstGeom prst="ellipse">
            <a:avLst/>
          </a:prstGeom>
          <a:noFill/>
          <a:ln>
            <a:solidFill>
              <a:srgbClr val="D80E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78" name="任意多边形 77"/>
          <p:cNvSpPr/>
          <p:nvPr/>
        </p:nvSpPr>
        <p:spPr>
          <a:xfrm>
            <a:off x="6051323" y="5202429"/>
            <a:ext cx="261743" cy="1800"/>
          </a:xfrm>
          <a:custGeom>
            <a:avLst/>
            <a:gdLst>
              <a:gd name="connsiteX0" fmla="*/ 0 w 261743"/>
              <a:gd name="connsiteY0" fmla="*/ 0 h 1800"/>
              <a:gd name="connsiteX1" fmla="*/ 243568 w 261743"/>
              <a:gd name="connsiteY1" fmla="*/ 1469 h 1800"/>
              <a:gd name="connsiteX2" fmla="*/ 261743 w 261743"/>
              <a:gd name="connsiteY2" fmla="*/ 1800 h 1800"/>
              <a:gd name="connsiteX3" fmla="*/ 0 w 261743"/>
              <a:gd name="connsiteY3" fmla="*/ 0 h 1800"/>
            </a:gdLst>
            <a:ahLst/>
            <a:cxnLst>
              <a:cxn ang="0">
                <a:pos x="connsiteX0" y="connsiteY0"/>
              </a:cxn>
              <a:cxn ang="0">
                <a:pos x="connsiteX1" y="connsiteY1"/>
              </a:cxn>
              <a:cxn ang="0">
                <a:pos x="connsiteX2" y="connsiteY2"/>
              </a:cxn>
              <a:cxn ang="0">
                <a:pos x="connsiteX3" y="connsiteY3"/>
              </a:cxn>
            </a:cxnLst>
            <a:rect l="l" t="t" r="r" b="b"/>
            <a:pathLst>
              <a:path w="261743" h="1800">
                <a:moveTo>
                  <a:pt x="0" y="0"/>
                </a:moveTo>
                <a:lnTo>
                  <a:pt x="243568" y="1469"/>
                </a:lnTo>
                <a:lnTo>
                  <a:pt x="261743" y="180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79" name="任意多边形 78"/>
          <p:cNvSpPr/>
          <p:nvPr/>
        </p:nvSpPr>
        <p:spPr>
          <a:xfrm>
            <a:off x="6051330" y="5202429"/>
            <a:ext cx="261727" cy="1800"/>
          </a:xfrm>
          <a:custGeom>
            <a:avLst/>
            <a:gdLst>
              <a:gd name="connsiteX0" fmla="*/ 261726 w 261726"/>
              <a:gd name="connsiteY0" fmla="*/ 0 h 1800"/>
              <a:gd name="connsiteX1" fmla="*/ 0 w 261726"/>
              <a:gd name="connsiteY1" fmla="*/ 1800 h 1800"/>
              <a:gd name="connsiteX2" fmla="*/ 18174 w 261726"/>
              <a:gd name="connsiteY2" fmla="*/ 1469 h 1800"/>
              <a:gd name="connsiteX3" fmla="*/ 261726 w 261726"/>
              <a:gd name="connsiteY3" fmla="*/ 0 h 1800"/>
            </a:gdLst>
            <a:ahLst/>
            <a:cxnLst>
              <a:cxn ang="0">
                <a:pos x="connsiteX0" y="connsiteY0"/>
              </a:cxn>
              <a:cxn ang="0">
                <a:pos x="connsiteX1" y="connsiteY1"/>
              </a:cxn>
              <a:cxn ang="0">
                <a:pos x="connsiteX2" y="connsiteY2"/>
              </a:cxn>
              <a:cxn ang="0">
                <a:pos x="connsiteX3" y="connsiteY3"/>
              </a:cxn>
            </a:cxnLst>
            <a:rect l="l" t="t" r="r" b="b"/>
            <a:pathLst>
              <a:path w="261726" h="1800">
                <a:moveTo>
                  <a:pt x="261726" y="0"/>
                </a:moveTo>
                <a:lnTo>
                  <a:pt x="0" y="1800"/>
                </a:lnTo>
                <a:lnTo>
                  <a:pt x="18174" y="1469"/>
                </a:lnTo>
                <a:lnTo>
                  <a:pt x="26172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0" name="任意多边形 79"/>
          <p:cNvSpPr/>
          <p:nvPr/>
        </p:nvSpPr>
        <p:spPr>
          <a:xfrm>
            <a:off x="3354586" y="5204229"/>
            <a:ext cx="5655215" cy="673443"/>
          </a:xfrm>
          <a:custGeom>
            <a:avLst/>
            <a:gdLst>
              <a:gd name="connsiteX0" fmla="*/ 2564692 w 5655214"/>
              <a:gd name="connsiteY0" fmla="*/ 0 h 673443"/>
              <a:gd name="connsiteX1" fmla="*/ 2345194 w 5655214"/>
              <a:gd name="connsiteY1" fmla="*/ 4000 h 673443"/>
              <a:gd name="connsiteX2" fmla="*/ 433914 w 5655214"/>
              <a:gd name="connsiteY2" fmla="*/ 284007 h 673443"/>
              <a:gd name="connsiteX3" fmla="*/ 2827607 w 5655214"/>
              <a:gd name="connsiteY3" fmla="*/ 569821 h 673443"/>
              <a:gd name="connsiteX4" fmla="*/ 5221300 w 5655214"/>
              <a:gd name="connsiteY4" fmla="*/ 284007 h 673443"/>
              <a:gd name="connsiteX5" fmla="*/ 3310020 w 5655214"/>
              <a:gd name="connsiteY5" fmla="*/ 4000 h 673443"/>
              <a:gd name="connsiteX6" fmla="*/ 3090523 w 5655214"/>
              <a:gd name="connsiteY6" fmla="*/ 0 h 673443"/>
              <a:gd name="connsiteX7" fmla="*/ 3138249 w 5655214"/>
              <a:gd name="connsiteY7" fmla="*/ 329 h 673443"/>
              <a:gd name="connsiteX8" fmla="*/ 3212934 w 5655214"/>
              <a:gd name="connsiteY8" fmla="*/ 1689 h 673443"/>
              <a:gd name="connsiteX9" fmla="*/ 3445094 w 5655214"/>
              <a:gd name="connsiteY9" fmla="*/ 6514 h 673443"/>
              <a:gd name="connsiteX10" fmla="*/ 3517420 w 5655214"/>
              <a:gd name="connsiteY10" fmla="*/ 8735 h 673443"/>
              <a:gd name="connsiteX11" fmla="*/ 3743551 w 5655214"/>
              <a:gd name="connsiteY11" fmla="*/ 16654 h 673443"/>
              <a:gd name="connsiteX12" fmla="*/ 3809994 w 5655214"/>
              <a:gd name="connsiteY12" fmla="*/ 19558 h 673443"/>
              <a:gd name="connsiteX13" fmla="*/ 4022798 w 5655214"/>
              <a:gd name="connsiteY13" fmla="*/ 30164 h 673443"/>
              <a:gd name="connsiteX14" fmla="*/ 4100377 w 5655214"/>
              <a:gd name="connsiteY14" fmla="*/ 34627 h 673443"/>
              <a:gd name="connsiteX15" fmla="*/ 4262902 w 5655214"/>
              <a:gd name="connsiteY15" fmla="*/ 45289 h 673443"/>
              <a:gd name="connsiteX16" fmla="*/ 4392266 w 5655214"/>
              <a:gd name="connsiteY16" fmla="*/ 54673 h 673443"/>
              <a:gd name="connsiteX17" fmla="*/ 4433897 w 5655214"/>
              <a:gd name="connsiteY17" fmla="*/ 58117 h 673443"/>
              <a:gd name="connsiteX18" fmla="*/ 4626228 w 5655214"/>
              <a:gd name="connsiteY18" fmla="*/ 75290 h 673443"/>
              <a:gd name="connsiteX19" fmla="*/ 5655214 w 5655214"/>
              <a:gd name="connsiteY19" fmla="*/ 335818 h 673443"/>
              <a:gd name="connsiteX20" fmla="*/ 2827607 w 5655214"/>
              <a:gd name="connsiteY20" fmla="*/ 673443 h 673443"/>
              <a:gd name="connsiteX21" fmla="*/ 0 w 5655214"/>
              <a:gd name="connsiteY21" fmla="*/ 335818 h 673443"/>
              <a:gd name="connsiteX22" fmla="*/ 1028986 w 5655214"/>
              <a:gd name="connsiteY22" fmla="*/ 75290 h 673443"/>
              <a:gd name="connsiteX23" fmla="*/ 1221343 w 5655214"/>
              <a:gd name="connsiteY23" fmla="*/ 58115 h 673443"/>
              <a:gd name="connsiteX24" fmla="*/ 1262932 w 5655214"/>
              <a:gd name="connsiteY24" fmla="*/ 54674 h 673443"/>
              <a:gd name="connsiteX25" fmla="*/ 1392331 w 5655214"/>
              <a:gd name="connsiteY25" fmla="*/ 45288 h 673443"/>
              <a:gd name="connsiteX26" fmla="*/ 1554821 w 5655214"/>
              <a:gd name="connsiteY26" fmla="*/ 34628 h 673443"/>
              <a:gd name="connsiteX27" fmla="*/ 1632430 w 5655214"/>
              <a:gd name="connsiteY27" fmla="*/ 30164 h 673443"/>
              <a:gd name="connsiteX28" fmla="*/ 1845204 w 5655214"/>
              <a:gd name="connsiteY28" fmla="*/ 19558 h 673443"/>
              <a:gd name="connsiteX29" fmla="*/ 1911672 w 5655214"/>
              <a:gd name="connsiteY29" fmla="*/ 16654 h 673443"/>
              <a:gd name="connsiteX30" fmla="*/ 2137778 w 5655214"/>
              <a:gd name="connsiteY30" fmla="*/ 8736 h 673443"/>
              <a:gd name="connsiteX31" fmla="*/ 2210125 w 5655214"/>
              <a:gd name="connsiteY31" fmla="*/ 6514 h 673443"/>
              <a:gd name="connsiteX32" fmla="*/ 2442264 w 5655214"/>
              <a:gd name="connsiteY32" fmla="*/ 1690 h 673443"/>
              <a:gd name="connsiteX33" fmla="*/ 2516967 w 5655214"/>
              <a:gd name="connsiteY33" fmla="*/ 329 h 673443"/>
              <a:gd name="connsiteX34" fmla="*/ 2564692 w 5655214"/>
              <a:gd name="connsiteY34" fmla="*/ 0 h 67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55214" h="673443">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solidFill>
            <a:schemeClr val="bg1"/>
          </a:soli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ffectLst>
                <a:outerShdw blurRad="38100" dist="38100" dir="2700000" algn="tl">
                  <a:srgbClr val="000000">
                    <a:alpha val="43137"/>
                  </a:srgbClr>
                </a:outerShdw>
              </a:effectLst>
              <a:latin typeface="inpin heiti" charset="-122"/>
              <a:ea typeface="inpin heiti" charset="-122"/>
            </a:endParaRPr>
          </a:p>
        </p:txBody>
      </p:sp>
      <p:sp>
        <p:nvSpPr>
          <p:cNvPr id="81" name="任意多边形 80"/>
          <p:cNvSpPr/>
          <p:nvPr/>
        </p:nvSpPr>
        <p:spPr>
          <a:xfrm>
            <a:off x="3788500" y="5202421"/>
            <a:ext cx="4787387" cy="571628"/>
          </a:xfrm>
          <a:custGeom>
            <a:avLst/>
            <a:gdLst>
              <a:gd name="connsiteX0" fmla="*/ 2393693 w 4787386"/>
              <a:gd name="connsiteY0" fmla="*/ 0 h 571628"/>
              <a:gd name="connsiteX1" fmla="*/ 2394866 w 4787386"/>
              <a:gd name="connsiteY1" fmla="*/ 7 h 571628"/>
              <a:gd name="connsiteX2" fmla="*/ 2656609 w 4787386"/>
              <a:gd name="connsiteY2" fmla="*/ 1807 h 571628"/>
              <a:gd name="connsiteX3" fmla="*/ 2876106 w 4787386"/>
              <a:gd name="connsiteY3" fmla="*/ 5807 h 571628"/>
              <a:gd name="connsiteX4" fmla="*/ 4787386 w 4787386"/>
              <a:gd name="connsiteY4" fmla="*/ 285814 h 571628"/>
              <a:gd name="connsiteX5" fmla="*/ 2393693 w 4787386"/>
              <a:gd name="connsiteY5" fmla="*/ 571628 h 571628"/>
              <a:gd name="connsiteX6" fmla="*/ 0 w 4787386"/>
              <a:gd name="connsiteY6" fmla="*/ 285814 h 571628"/>
              <a:gd name="connsiteX7" fmla="*/ 1911280 w 4787386"/>
              <a:gd name="connsiteY7" fmla="*/ 5807 h 571628"/>
              <a:gd name="connsiteX8" fmla="*/ 2130778 w 4787386"/>
              <a:gd name="connsiteY8" fmla="*/ 1807 h 571628"/>
              <a:gd name="connsiteX9" fmla="*/ 2392504 w 4787386"/>
              <a:gd name="connsiteY9" fmla="*/ 7 h 571628"/>
              <a:gd name="connsiteX10" fmla="*/ 2393691 w 4787386"/>
              <a:gd name="connsiteY10" fmla="*/ 0 h 571628"/>
              <a:gd name="connsiteX11" fmla="*/ 2071244 w 4787386"/>
              <a:gd name="connsiteY11" fmla="*/ 3881 h 571628"/>
              <a:gd name="connsiteX12" fmla="*/ 793732 w 4787386"/>
              <a:gd name="connsiteY12" fmla="*/ 191040 h 571628"/>
              <a:gd name="connsiteX13" fmla="*/ 2393692 w 4787386"/>
              <a:gd name="connsiteY13" fmla="*/ 382080 h 571628"/>
              <a:gd name="connsiteX14" fmla="*/ 3993652 w 4787386"/>
              <a:gd name="connsiteY14" fmla="*/ 191040 h 571628"/>
              <a:gd name="connsiteX15" fmla="*/ 2716140 w 4787386"/>
              <a:gd name="connsiteY15" fmla="*/ 3881 h 571628"/>
              <a:gd name="connsiteX16" fmla="*/ 2393693 w 4787386"/>
              <a:gd name="connsiteY16" fmla="*/ 0 h 571628"/>
              <a:gd name="connsiteX17" fmla="*/ 2393693 w 4787386"/>
              <a:gd name="connsiteY17" fmla="*/ 0 h 5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386" h="571628">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2" name="任意多边形 81"/>
          <p:cNvSpPr/>
          <p:nvPr/>
        </p:nvSpPr>
        <p:spPr>
          <a:xfrm>
            <a:off x="6027459" y="5202431"/>
            <a:ext cx="309471" cy="2129"/>
          </a:xfrm>
          <a:custGeom>
            <a:avLst/>
            <a:gdLst>
              <a:gd name="connsiteX0" fmla="*/ 0 w 309471"/>
              <a:gd name="connsiteY0" fmla="*/ 0 h 2129"/>
              <a:gd name="connsiteX1" fmla="*/ 287935 w 309471"/>
              <a:gd name="connsiteY1" fmla="*/ 1736 h 2129"/>
              <a:gd name="connsiteX2" fmla="*/ 309471 w 309471"/>
              <a:gd name="connsiteY2" fmla="*/ 2129 h 2129"/>
              <a:gd name="connsiteX3" fmla="*/ 261745 w 309471"/>
              <a:gd name="connsiteY3" fmla="*/ 1800 h 2129"/>
              <a:gd name="connsiteX4" fmla="*/ 243570 w 309471"/>
              <a:gd name="connsiteY4" fmla="*/ 1469 h 2129"/>
              <a:gd name="connsiteX5" fmla="*/ 2 w 309471"/>
              <a:gd name="connsiteY5" fmla="*/ 0 h 2129"/>
              <a:gd name="connsiteX6" fmla="*/ 0 w 309471"/>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1" h="2129">
                <a:moveTo>
                  <a:pt x="0" y="0"/>
                </a:moveTo>
                <a:lnTo>
                  <a:pt x="287935" y="1736"/>
                </a:lnTo>
                <a:lnTo>
                  <a:pt x="309471" y="2129"/>
                </a:lnTo>
                <a:lnTo>
                  <a:pt x="261745" y="1800"/>
                </a:lnTo>
                <a:lnTo>
                  <a:pt x="243570" y="1469"/>
                </a:lnTo>
                <a:lnTo>
                  <a:pt x="2" y="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3" name="任意多边形 82"/>
          <p:cNvSpPr/>
          <p:nvPr/>
        </p:nvSpPr>
        <p:spPr>
          <a:xfrm>
            <a:off x="6027466" y="5202431"/>
            <a:ext cx="309455" cy="2129"/>
          </a:xfrm>
          <a:custGeom>
            <a:avLst/>
            <a:gdLst>
              <a:gd name="connsiteX0" fmla="*/ 309454 w 309454"/>
              <a:gd name="connsiteY0" fmla="*/ 0 h 2129"/>
              <a:gd name="connsiteX1" fmla="*/ 309451 w 309454"/>
              <a:gd name="connsiteY1" fmla="*/ 0 h 2129"/>
              <a:gd name="connsiteX2" fmla="*/ 65899 w 309454"/>
              <a:gd name="connsiteY2" fmla="*/ 1469 h 2129"/>
              <a:gd name="connsiteX3" fmla="*/ 47725 w 309454"/>
              <a:gd name="connsiteY3" fmla="*/ 1800 h 2129"/>
              <a:gd name="connsiteX4" fmla="*/ 0 w 309454"/>
              <a:gd name="connsiteY4" fmla="*/ 2129 h 2129"/>
              <a:gd name="connsiteX5" fmla="*/ 21534 w 309454"/>
              <a:gd name="connsiteY5" fmla="*/ 1736 h 2129"/>
              <a:gd name="connsiteX6" fmla="*/ 309454 w 309454"/>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54" h="2129">
                <a:moveTo>
                  <a:pt x="309454" y="0"/>
                </a:moveTo>
                <a:lnTo>
                  <a:pt x="309451" y="0"/>
                </a:lnTo>
                <a:lnTo>
                  <a:pt x="65899" y="1469"/>
                </a:lnTo>
                <a:lnTo>
                  <a:pt x="47725" y="1800"/>
                </a:lnTo>
                <a:lnTo>
                  <a:pt x="0" y="2129"/>
                </a:lnTo>
                <a:lnTo>
                  <a:pt x="21534" y="1736"/>
                </a:lnTo>
                <a:lnTo>
                  <a:pt x="30945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4" name="任意多边形 83"/>
          <p:cNvSpPr/>
          <p:nvPr/>
        </p:nvSpPr>
        <p:spPr>
          <a:xfrm>
            <a:off x="6144843" y="5204559"/>
            <a:ext cx="74703" cy="1361"/>
          </a:xfrm>
          <a:custGeom>
            <a:avLst/>
            <a:gdLst>
              <a:gd name="connsiteX0" fmla="*/ 74703 w 74703"/>
              <a:gd name="connsiteY0" fmla="*/ 0 h 1361"/>
              <a:gd name="connsiteX1" fmla="*/ 0 w 74703"/>
              <a:gd name="connsiteY1" fmla="*/ 1361 h 1361"/>
              <a:gd name="connsiteX2" fmla="*/ 60948 w 74703"/>
              <a:gd name="connsiteY2" fmla="*/ 94 h 1361"/>
              <a:gd name="connsiteX3" fmla="*/ 74703 w 74703"/>
              <a:gd name="connsiteY3" fmla="*/ 0 h 1361"/>
            </a:gdLst>
            <a:ahLst/>
            <a:cxnLst>
              <a:cxn ang="0">
                <a:pos x="connsiteX0" y="connsiteY0"/>
              </a:cxn>
              <a:cxn ang="0">
                <a:pos x="connsiteX1" y="connsiteY1"/>
              </a:cxn>
              <a:cxn ang="0">
                <a:pos x="connsiteX2" y="connsiteY2"/>
              </a:cxn>
              <a:cxn ang="0">
                <a:pos x="connsiteX3" y="connsiteY3"/>
              </a:cxn>
            </a:cxnLst>
            <a:rect l="l" t="t" r="r" b="b"/>
            <a:pathLst>
              <a:path w="74703" h="1361">
                <a:moveTo>
                  <a:pt x="74703" y="0"/>
                </a:moveTo>
                <a:lnTo>
                  <a:pt x="0" y="1361"/>
                </a:lnTo>
                <a:lnTo>
                  <a:pt x="60948" y="94"/>
                </a:lnTo>
                <a:lnTo>
                  <a:pt x="74703"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5" name="任意多边形 84"/>
          <p:cNvSpPr/>
          <p:nvPr/>
        </p:nvSpPr>
        <p:spPr>
          <a:xfrm>
            <a:off x="6144852" y="5204557"/>
            <a:ext cx="74685" cy="1360"/>
          </a:xfrm>
          <a:custGeom>
            <a:avLst/>
            <a:gdLst>
              <a:gd name="connsiteX0" fmla="*/ 0 w 74685"/>
              <a:gd name="connsiteY0" fmla="*/ 0 h 1360"/>
              <a:gd name="connsiteX1" fmla="*/ 13751 w 74685"/>
              <a:gd name="connsiteY1" fmla="*/ 94 h 1360"/>
              <a:gd name="connsiteX2" fmla="*/ 74685 w 74685"/>
              <a:gd name="connsiteY2" fmla="*/ 1360 h 1360"/>
              <a:gd name="connsiteX3" fmla="*/ 0 w 74685"/>
              <a:gd name="connsiteY3" fmla="*/ 0 h 1360"/>
            </a:gdLst>
            <a:ahLst/>
            <a:cxnLst>
              <a:cxn ang="0">
                <a:pos x="connsiteX0" y="connsiteY0"/>
              </a:cxn>
              <a:cxn ang="0">
                <a:pos x="connsiteX1" y="connsiteY1"/>
              </a:cxn>
              <a:cxn ang="0">
                <a:pos x="connsiteX2" y="connsiteY2"/>
              </a:cxn>
              <a:cxn ang="0">
                <a:pos x="connsiteX3" y="connsiteY3"/>
              </a:cxn>
            </a:cxnLst>
            <a:rect l="l" t="t" r="r" b="b"/>
            <a:pathLst>
              <a:path w="74685" h="1360">
                <a:moveTo>
                  <a:pt x="0" y="0"/>
                </a:moveTo>
                <a:lnTo>
                  <a:pt x="13751" y="94"/>
                </a:lnTo>
                <a:lnTo>
                  <a:pt x="74685" y="136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6" name="任意多边形 85"/>
          <p:cNvSpPr/>
          <p:nvPr/>
        </p:nvSpPr>
        <p:spPr>
          <a:xfrm>
            <a:off x="6066113" y="5205919"/>
            <a:ext cx="232160" cy="4825"/>
          </a:xfrm>
          <a:custGeom>
            <a:avLst/>
            <a:gdLst>
              <a:gd name="connsiteX0" fmla="*/ 0 w 232160"/>
              <a:gd name="connsiteY0" fmla="*/ 0 h 4825"/>
              <a:gd name="connsiteX1" fmla="*/ 184534 w 232160"/>
              <a:gd name="connsiteY1" fmla="*/ 3363 h 4825"/>
              <a:gd name="connsiteX2" fmla="*/ 232160 w 232160"/>
              <a:gd name="connsiteY2" fmla="*/ 4825 h 4825"/>
              <a:gd name="connsiteX3" fmla="*/ 0 w 232160"/>
              <a:gd name="connsiteY3" fmla="*/ 0 h 4825"/>
            </a:gdLst>
            <a:ahLst/>
            <a:cxnLst>
              <a:cxn ang="0">
                <a:pos x="connsiteX0" y="connsiteY0"/>
              </a:cxn>
              <a:cxn ang="0">
                <a:pos x="connsiteX1" y="connsiteY1"/>
              </a:cxn>
              <a:cxn ang="0">
                <a:pos x="connsiteX2" y="connsiteY2"/>
              </a:cxn>
              <a:cxn ang="0">
                <a:pos x="connsiteX3" y="connsiteY3"/>
              </a:cxn>
            </a:cxnLst>
            <a:rect l="l" t="t" r="r" b="b"/>
            <a:pathLst>
              <a:path w="232160" h="4825">
                <a:moveTo>
                  <a:pt x="0" y="0"/>
                </a:moveTo>
                <a:lnTo>
                  <a:pt x="184534" y="3363"/>
                </a:lnTo>
                <a:lnTo>
                  <a:pt x="232160" y="4825"/>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7" name="任意多边形 86"/>
          <p:cNvSpPr/>
          <p:nvPr/>
        </p:nvSpPr>
        <p:spPr>
          <a:xfrm>
            <a:off x="6066125" y="5205918"/>
            <a:ext cx="232139" cy="4824"/>
          </a:xfrm>
          <a:custGeom>
            <a:avLst/>
            <a:gdLst>
              <a:gd name="connsiteX0" fmla="*/ 232139 w 232139"/>
              <a:gd name="connsiteY0" fmla="*/ 0 h 4824"/>
              <a:gd name="connsiteX1" fmla="*/ 0 w 232139"/>
              <a:gd name="connsiteY1" fmla="*/ 4824 h 4824"/>
              <a:gd name="connsiteX2" fmla="*/ 47621 w 232139"/>
              <a:gd name="connsiteY2" fmla="*/ 3362 h 4824"/>
              <a:gd name="connsiteX3" fmla="*/ 232139 w 232139"/>
              <a:gd name="connsiteY3" fmla="*/ 0 h 4824"/>
            </a:gdLst>
            <a:ahLst/>
            <a:cxnLst>
              <a:cxn ang="0">
                <a:pos x="connsiteX0" y="connsiteY0"/>
              </a:cxn>
              <a:cxn ang="0">
                <a:pos x="connsiteX1" y="connsiteY1"/>
              </a:cxn>
              <a:cxn ang="0">
                <a:pos x="connsiteX2" y="connsiteY2"/>
              </a:cxn>
              <a:cxn ang="0">
                <a:pos x="connsiteX3" y="connsiteY3"/>
              </a:cxn>
            </a:cxnLst>
            <a:rect l="l" t="t" r="r" b="b"/>
            <a:pathLst>
              <a:path w="232139" h="4824">
                <a:moveTo>
                  <a:pt x="232139" y="0"/>
                </a:moveTo>
                <a:lnTo>
                  <a:pt x="0" y="4824"/>
                </a:lnTo>
                <a:lnTo>
                  <a:pt x="47621" y="3362"/>
                </a:lnTo>
                <a:lnTo>
                  <a:pt x="23213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8" name="任意多边形 87"/>
          <p:cNvSpPr/>
          <p:nvPr/>
        </p:nvSpPr>
        <p:spPr>
          <a:xfrm>
            <a:off x="6146021" y="5210743"/>
            <a:ext cx="72347" cy="2223"/>
          </a:xfrm>
          <a:custGeom>
            <a:avLst/>
            <a:gdLst>
              <a:gd name="connsiteX0" fmla="*/ 72347 w 72347"/>
              <a:gd name="connsiteY0" fmla="*/ 0 h 2222"/>
              <a:gd name="connsiteX1" fmla="*/ 0 w 72347"/>
              <a:gd name="connsiteY1" fmla="*/ 2222 h 2222"/>
              <a:gd name="connsiteX2" fmla="*/ 50411 w 72347"/>
              <a:gd name="connsiteY2" fmla="*/ 456 h 2222"/>
              <a:gd name="connsiteX3" fmla="*/ 72347 w 72347"/>
              <a:gd name="connsiteY3" fmla="*/ 0 h 2222"/>
            </a:gdLst>
            <a:ahLst/>
            <a:cxnLst>
              <a:cxn ang="0">
                <a:pos x="connsiteX0" y="connsiteY0"/>
              </a:cxn>
              <a:cxn ang="0">
                <a:pos x="connsiteX1" y="connsiteY1"/>
              </a:cxn>
              <a:cxn ang="0">
                <a:pos x="connsiteX2" y="connsiteY2"/>
              </a:cxn>
              <a:cxn ang="0">
                <a:pos x="connsiteX3" y="connsiteY3"/>
              </a:cxn>
            </a:cxnLst>
            <a:rect l="l" t="t" r="r" b="b"/>
            <a:pathLst>
              <a:path w="72347" h="2222">
                <a:moveTo>
                  <a:pt x="72347" y="0"/>
                </a:moveTo>
                <a:lnTo>
                  <a:pt x="0" y="2222"/>
                </a:lnTo>
                <a:lnTo>
                  <a:pt x="50411" y="456"/>
                </a:lnTo>
                <a:lnTo>
                  <a:pt x="72347"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89" name="任意多边形 88"/>
          <p:cNvSpPr/>
          <p:nvPr/>
        </p:nvSpPr>
        <p:spPr>
          <a:xfrm>
            <a:off x="6146030" y="5210744"/>
            <a:ext cx="72327" cy="2221"/>
          </a:xfrm>
          <a:custGeom>
            <a:avLst/>
            <a:gdLst>
              <a:gd name="connsiteX0" fmla="*/ 0 w 72326"/>
              <a:gd name="connsiteY0" fmla="*/ 0 h 2221"/>
              <a:gd name="connsiteX1" fmla="*/ 21929 w 72326"/>
              <a:gd name="connsiteY1" fmla="*/ 456 h 2221"/>
              <a:gd name="connsiteX2" fmla="*/ 72326 w 72326"/>
              <a:gd name="connsiteY2" fmla="*/ 2221 h 2221"/>
              <a:gd name="connsiteX3" fmla="*/ 0 w 72326"/>
              <a:gd name="connsiteY3" fmla="*/ 0 h 2221"/>
            </a:gdLst>
            <a:ahLst/>
            <a:cxnLst>
              <a:cxn ang="0">
                <a:pos x="connsiteX0" y="connsiteY0"/>
              </a:cxn>
              <a:cxn ang="0">
                <a:pos x="connsiteX1" y="connsiteY1"/>
              </a:cxn>
              <a:cxn ang="0">
                <a:pos x="connsiteX2" y="connsiteY2"/>
              </a:cxn>
              <a:cxn ang="0">
                <a:pos x="connsiteX3" y="connsiteY3"/>
              </a:cxn>
            </a:cxnLst>
            <a:rect l="l" t="t" r="r" b="b"/>
            <a:pathLst>
              <a:path w="72326" h="2221">
                <a:moveTo>
                  <a:pt x="0" y="0"/>
                </a:moveTo>
                <a:lnTo>
                  <a:pt x="21929" y="456"/>
                </a:lnTo>
                <a:lnTo>
                  <a:pt x="72326" y="2221"/>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0" name="任意多边形 89"/>
          <p:cNvSpPr/>
          <p:nvPr/>
        </p:nvSpPr>
        <p:spPr>
          <a:xfrm>
            <a:off x="6069129" y="5212965"/>
            <a:ext cx="226131" cy="7919"/>
          </a:xfrm>
          <a:custGeom>
            <a:avLst/>
            <a:gdLst>
              <a:gd name="connsiteX0" fmla="*/ 0 w 226131"/>
              <a:gd name="connsiteY0" fmla="*/ 0 h 7919"/>
              <a:gd name="connsiteX1" fmla="*/ 151031 w 226131"/>
              <a:gd name="connsiteY1" fmla="*/ 4637 h 7919"/>
              <a:gd name="connsiteX2" fmla="*/ 226131 w 226131"/>
              <a:gd name="connsiteY2" fmla="*/ 7919 h 7919"/>
              <a:gd name="connsiteX3" fmla="*/ 0 w 226131"/>
              <a:gd name="connsiteY3" fmla="*/ 0 h 7919"/>
            </a:gdLst>
            <a:ahLst/>
            <a:cxnLst>
              <a:cxn ang="0">
                <a:pos x="connsiteX0" y="connsiteY0"/>
              </a:cxn>
              <a:cxn ang="0">
                <a:pos x="connsiteX1" y="connsiteY1"/>
              </a:cxn>
              <a:cxn ang="0">
                <a:pos x="connsiteX2" y="connsiteY2"/>
              </a:cxn>
              <a:cxn ang="0">
                <a:pos x="connsiteX3" y="connsiteY3"/>
              </a:cxn>
            </a:cxnLst>
            <a:rect l="l" t="t" r="r" b="b"/>
            <a:pathLst>
              <a:path w="226131" h="7919">
                <a:moveTo>
                  <a:pt x="0" y="0"/>
                </a:moveTo>
                <a:lnTo>
                  <a:pt x="151031" y="4637"/>
                </a:lnTo>
                <a:lnTo>
                  <a:pt x="226131" y="7919"/>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1" name="任意多边形 90"/>
          <p:cNvSpPr/>
          <p:nvPr/>
        </p:nvSpPr>
        <p:spPr>
          <a:xfrm>
            <a:off x="6069140" y="5212964"/>
            <a:ext cx="226107" cy="7919"/>
          </a:xfrm>
          <a:custGeom>
            <a:avLst/>
            <a:gdLst>
              <a:gd name="connsiteX0" fmla="*/ 226106 w 226106"/>
              <a:gd name="connsiteY0" fmla="*/ 0 h 7918"/>
              <a:gd name="connsiteX1" fmla="*/ 0 w 226106"/>
              <a:gd name="connsiteY1" fmla="*/ 7918 h 7918"/>
              <a:gd name="connsiteX2" fmla="*/ 75091 w 226106"/>
              <a:gd name="connsiteY2" fmla="*/ 4636 h 7918"/>
              <a:gd name="connsiteX3" fmla="*/ 226106 w 226106"/>
              <a:gd name="connsiteY3" fmla="*/ 0 h 7918"/>
            </a:gdLst>
            <a:ahLst/>
            <a:cxnLst>
              <a:cxn ang="0">
                <a:pos x="connsiteX0" y="connsiteY0"/>
              </a:cxn>
              <a:cxn ang="0">
                <a:pos x="connsiteX1" y="connsiteY1"/>
              </a:cxn>
              <a:cxn ang="0">
                <a:pos x="connsiteX2" y="connsiteY2"/>
              </a:cxn>
              <a:cxn ang="0">
                <a:pos x="connsiteX3" y="connsiteY3"/>
              </a:cxn>
            </a:cxnLst>
            <a:rect l="l" t="t" r="r" b="b"/>
            <a:pathLst>
              <a:path w="226106" h="7918">
                <a:moveTo>
                  <a:pt x="226106" y="0"/>
                </a:moveTo>
                <a:lnTo>
                  <a:pt x="0" y="7918"/>
                </a:lnTo>
                <a:lnTo>
                  <a:pt x="75091" y="4636"/>
                </a:lnTo>
                <a:lnTo>
                  <a:pt x="22610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2" name="任意多边形 91"/>
          <p:cNvSpPr/>
          <p:nvPr/>
        </p:nvSpPr>
        <p:spPr>
          <a:xfrm>
            <a:off x="6148959" y="5220882"/>
            <a:ext cx="66468" cy="2904"/>
          </a:xfrm>
          <a:custGeom>
            <a:avLst/>
            <a:gdLst>
              <a:gd name="connsiteX0" fmla="*/ 66468 w 66468"/>
              <a:gd name="connsiteY0" fmla="*/ 0 h 2904"/>
              <a:gd name="connsiteX1" fmla="*/ 0 w 66468"/>
              <a:gd name="connsiteY1" fmla="*/ 2904 h 2904"/>
              <a:gd name="connsiteX2" fmla="*/ 38928 w 66468"/>
              <a:gd name="connsiteY2" fmla="*/ 964 h 2904"/>
              <a:gd name="connsiteX3" fmla="*/ 66468 w 66468"/>
              <a:gd name="connsiteY3" fmla="*/ 0 h 2904"/>
            </a:gdLst>
            <a:ahLst/>
            <a:cxnLst>
              <a:cxn ang="0">
                <a:pos x="connsiteX0" y="connsiteY0"/>
              </a:cxn>
              <a:cxn ang="0">
                <a:pos x="connsiteX1" y="connsiteY1"/>
              </a:cxn>
              <a:cxn ang="0">
                <a:pos x="connsiteX2" y="connsiteY2"/>
              </a:cxn>
              <a:cxn ang="0">
                <a:pos x="connsiteX3" y="connsiteY3"/>
              </a:cxn>
            </a:cxnLst>
            <a:rect l="l" t="t" r="r" b="b"/>
            <a:pathLst>
              <a:path w="66468" h="2904">
                <a:moveTo>
                  <a:pt x="66468" y="0"/>
                </a:moveTo>
                <a:lnTo>
                  <a:pt x="0" y="2904"/>
                </a:lnTo>
                <a:lnTo>
                  <a:pt x="38928" y="964"/>
                </a:lnTo>
                <a:lnTo>
                  <a:pt x="66468"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3" name="任意多边形 92"/>
          <p:cNvSpPr/>
          <p:nvPr/>
        </p:nvSpPr>
        <p:spPr>
          <a:xfrm>
            <a:off x="6148973" y="5220882"/>
            <a:ext cx="66443" cy="2904"/>
          </a:xfrm>
          <a:custGeom>
            <a:avLst/>
            <a:gdLst>
              <a:gd name="connsiteX0" fmla="*/ 0 w 66443"/>
              <a:gd name="connsiteY0" fmla="*/ 0 h 2904"/>
              <a:gd name="connsiteX1" fmla="*/ 27529 w 66443"/>
              <a:gd name="connsiteY1" fmla="*/ 964 h 2904"/>
              <a:gd name="connsiteX2" fmla="*/ 66443 w 66443"/>
              <a:gd name="connsiteY2" fmla="*/ 2904 h 2904"/>
              <a:gd name="connsiteX3" fmla="*/ 0 w 66443"/>
              <a:gd name="connsiteY3" fmla="*/ 0 h 2904"/>
            </a:gdLst>
            <a:ahLst/>
            <a:cxnLst>
              <a:cxn ang="0">
                <a:pos x="connsiteX0" y="connsiteY0"/>
              </a:cxn>
              <a:cxn ang="0">
                <a:pos x="connsiteX1" y="connsiteY1"/>
              </a:cxn>
              <a:cxn ang="0">
                <a:pos x="connsiteX2" y="connsiteY2"/>
              </a:cxn>
              <a:cxn ang="0">
                <a:pos x="connsiteX3" y="connsiteY3"/>
              </a:cxn>
            </a:cxnLst>
            <a:rect l="l" t="t" r="r" b="b"/>
            <a:pathLst>
              <a:path w="66443" h="2904">
                <a:moveTo>
                  <a:pt x="0" y="0"/>
                </a:moveTo>
                <a:lnTo>
                  <a:pt x="27529" y="964"/>
                </a:lnTo>
                <a:lnTo>
                  <a:pt x="66443" y="290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4" name="任意多边形 93"/>
          <p:cNvSpPr/>
          <p:nvPr/>
        </p:nvSpPr>
        <p:spPr>
          <a:xfrm>
            <a:off x="6075791" y="5223787"/>
            <a:ext cx="212804" cy="10607"/>
          </a:xfrm>
          <a:custGeom>
            <a:avLst/>
            <a:gdLst>
              <a:gd name="connsiteX0" fmla="*/ 0 w 212804"/>
              <a:gd name="connsiteY0" fmla="*/ 0 h 10606"/>
              <a:gd name="connsiteX1" fmla="*/ 118245 w 212804"/>
              <a:gd name="connsiteY1" fmla="*/ 5167 h 10606"/>
              <a:gd name="connsiteX2" fmla="*/ 212804 w 212804"/>
              <a:gd name="connsiteY2" fmla="*/ 10606 h 10606"/>
              <a:gd name="connsiteX3" fmla="*/ 0 w 212804"/>
              <a:gd name="connsiteY3" fmla="*/ 0 h 10606"/>
            </a:gdLst>
            <a:ahLst/>
            <a:cxnLst>
              <a:cxn ang="0">
                <a:pos x="connsiteX0" y="connsiteY0"/>
              </a:cxn>
              <a:cxn ang="0">
                <a:pos x="connsiteX1" y="connsiteY1"/>
              </a:cxn>
              <a:cxn ang="0">
                <a:pos x="connsiteX2" y="connsiteY2"/>
              </a:cxn>
              <a:cxn ang="0">
                <a:pos x="connsiteX3" y="connsiteY3"/>
              </a:cxn>
            </a:cxnLst>
            <a:rect l="l" t="t" r="r" b="b"/>
            <a:pathLst>
              <a:path w="212804" h="10606">
                <a:moveTo>
                  <a:pt x="0" y="0"/>
                </a:moveTo>
                <a:lnTo>
                  <a:pt x="118245" y="5167"/>
                </a:lnTo>
                <a:lnTo>
                  <a:pt x="212804" y="10606"/>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5" name="任意多边形 94"/>
          <p:cNvSpPr/>
          <p:nvPr/>
        </p:nvSpPr>
        <p:spPr>
          <a:xfrm>
            <a:off x="6075806" y="5223787"/>
            <a:ext cx="212775" cy="10607"/>
          </a:xfrm>
          <a:custGeom>
            <a:avLst/>
            <a:gdLst>
              <a:gd name="connsiteX0" fmla="*/ 212774 w 212774"/>
              <a:gd name="connsiteY0" fmla="*/ 0 h 10606"/>
              <a:gd name="connsiteX1" fmla="*/ 0 w 212774"/>
              <a:gd name="connsiteY1" fmla="*/ 10606 h 10606"/>
              <a:gd name="connsiteX2" fmla="*/ 94545 w 212774"/>
              <a:gd name="connsiteY2" fmla="*/ 5167 h 10606"/>
              <a:gd name="connsiteX3" fmla="*/ 212774 w 212774"/>
              <a:gd name="connsiteY3" fmla="*/ 0 h 10606"/>
            </a:gdLst>
            <a:ahLst/>
            <a:cxnLst>
              <a:cxn ang="0">
                <a:pos x="connsiteX0" y="connsiteY0"/>
              </a:cxn>
              <a:cxn ang="0">
                <a:pos x="connsiteX1" y="connsiteY1"/>
              </a:cxn>
              <a:cxn ang="0">
                <a:pos x="connsiteX2" y="connsiteY2"/>
              </a:cxn>
              <a:cxn ang="0">
                <a:pos x="connsiteX3" y="connsiteY3"/>
              </a:cxn>
            </a:cxnLst>
            <a:rect l="l" t="t" r="r" b="b"/>
            <a:pathLst>
              <a:path w="212774" h="10606">
                <a:moveTo>
                  <a:pt x="212774" y="0"/>
                </a:moveTo>
                <a:lnTo>
                  <a:pt x="0" y="10606"/>
                </a:lnTo>
                <a:lnTo>
                  <a:pt x="94545" y="5167"/>
                </a:lnTo>
                <a:lnTo>
                  <a:pt x="21277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6" name="任意多边形 95"/>
          <p:cNvSpPr/>
          <p:nvPr/>
        </p:nvSpPr>
        <p:spPr>
          <a:xfrm>
            <a:off x="6143390" y="5234393"/>
            <a:ext cx="77609" cy="4464"/>
          </a:xfrm>
          <a:custGeom>
            <a:avLst/>
            <a:gdLst>
              <a:gd name="connsiteX0" fmla="*/ 77609 w 77609"/>
              <a:gd name="connsiteY0" fmla="*/ 0 h 4464"/>
              <a:gd name="connsiteX1" fmla="*/ 0 w 77609"/>
              <a:gd name="connsiteY1" fmla="*/ 4464 h 4464"/>
              <a:gd name="connsiteX2" fmla="*/ 37813 w 77609"/>
              <a:gd name="connsiteY2" fmla="*/ 1983 h 4464"/>
              <a:gd name="connsiteX3" fmla="*/ 77609 w 77609"/>
              <a:gd name="connsiteY3" fmla="*/ 0 h 4464"/>
            </a:gdLst>
            <a:ahLst/>
            <a:cxnLst>
              <a:cxn ang="0">
                <a:pos x="connsiteX0" y="connsiteY0"/>
              </a:cxn>
              <a:cxn ang="0">
                <a:pos x="connsiteX1" y="connsiteY1"/>
              </a:cxn>
              <a:cxn ang="0">
                <a:pos x="connsiteX2" y="connsiteY2"/>
              </a:cxn>
              <a:cxn ang="0">
                <a:pos x="connsiteX3" y="connsiteY3"/>
              </a:cxn>
            </a:cxnLst>
            <a:rect l="l" t="t" r="r" b="b"/>
            <a:pathLst>
              <a:path w="77609" h="4464">
                <a:moveTo>
                  <a:pt x="77609" y="0"/>
                </a:moveTo>
                <a:lnTo>
                  <a:pt x="0" y="4464"/>
                </a:lnTo>
                <a:lnTo>
                  <a:pt x="37813" y="1983"/>
                </a:lnTo>
                <a:lnTo>
                  <a:pt x="7760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7" name="任意多边形 96"/>
          <p:cNvSpPr/>
          <p:nvPr/>
        </p:nvSpPr>
        <p:spPr>
          <a:xfrm>
            <a:off x="6143405" y="5234395"/>
            <a:ext cx="77579" cy="4463"/>
          </a:xfrm>
          <a:custGeom>
            <a:avLst/>
            <a:gdLst>
              <a:gd name="connsiteX0" fmla="*/ 0 w 77579"/>
              <a:gd name="connsiteY0" fmla="*/ 0 h 4463"/>
              <a:gd name="connsiteX1" fmla="*/ 39780 w 77579"/>
              <a:gd name="connsiteY1" fmla="*/ 1983 h 4463"/>
              <a:gd name="connsiteX2" fmla="*/ 77579 w 77579"/>
              <a:gd name="connsiteY2" fmla="*/ 4463 h 4463"/>
              <a:gd name="connsiteX3" fmla="*/ 0 w 77579"/>
              <a:gd name="connsiteY3" fmla="*/ 0 h 4463"/>
            </a:gdLst>
            <a:ahLst/>
            <a:cxnLst>
              <a:cxn ang="0">
                <a:pos x="connsiteX0" y="connsiteY0"/>
              </a:cxn>
              <a:cxn ang="0">
                <a:pos x="connsiteX1" y="connsiteY1"/>
              </a:cxn>
              <a:cxn ang="0">
                <a:pos x="connsiteX2" y="connsiteY2"/>
              </a:cxn>
              <a:cxn ang="0">
                <a:pos x="connsiteX3" y="connsiteY3"/>
              </a:cxn>
            </a:cxnLst>
            <a:rect l="l" t="t" r="r" b="b"/>
            <a:pathLst>
              <a:path w="77579" h="4463">
                <a:moveTo>
                  <a:pt x="0" y="0"/>
                </a:moveTo>
                <a:lnTo>
                  <a:pt x="39780" y="1983"/>
                </a:lnTo>
                <a:lnTo>
                  <a:pt x="77579" y="4463"/>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8" name="任意多边形 97"/>
          <p:cNvSpPr/>
          <p:nvPr/>
        </p:nvSpPr>
        <p:spPr>
          <a:xfrm>
            <a:off x="6100932" y="5238856"/>
            <a:ext cx="162525" cy="10663"/>
          </a:xfrm>
          <a:custGeom>
            <a:avLst/>
            <a:gdLst>
              <a:gd name="connsiteX0" fmla="*/ 0 w 162525"/>
              <a:gd name="connsiteY0" fmla="*/ 0 h 10662"/>
              <a:gd name="connsiteX1" fmla="*/ 75035 w 162525"/>
              <a:gd name="connsiteY1" fmla="*/ 4316 h 10662"/>
              <a:gd name="connsiteX2" fmla="*/ 162525 w 162525"/>
              <a:gd name="connsiteY2" fmla="*/ 10662 h 10662"/>
              <a:gd name="connsiteX3" fmla="*/ 0 w 162525"/>
              <a:gd name="connsiteY3" fmla="*/ 0 h 10662"/>
            </a:gdLst>
            <a:ahLst/>
            <a:cxnLst>
              <a:cxn ang="0">
                <a:pos x="connsiteX0" y="connsiteY0"/>
              </a:cxn>
              <a:cxn ang="0">
                <a:pos x="connsiteX1" y="connsiteY1"/>
              </a:cxn>
              <a:cxn ang="0">
                <a:pos x="connsiteX2" y="connsiteY2"/>
              </a:cxn>
              <a:cxn ang="0">
                <a:pos x="connsiteX3" y="connsiteY3"/>
              </a:cxn>
            </a:cxnLst>
            <a:rect l="l" t="t" r="r" b="b"/>
            <a:pathLst>
              <a:path w="162525" h="10662">
                <a:moveTo>
                  <a:pt x="0" y="0"/>
                </a:moveTo>
                <a:lnTo>
                  <a:pt x="75035" y="4316"/>
                </a:lnTo>
                <a:lnTo>
                  <a:pt x="162525" y="10662"/>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99" name="任意多边形 98"/>
          <p:cNvSpPr/>
          <p:nvPr/>
        </p:nvSpPr>
        <p:spPr>
          <a:xfrm>
            <a:off x="6100948" y="5238857"/>
            <a:ext cx="162491" cy="10660"/>
          </a:xfrm>
          <a:custGeom>
            <a:avLst/>
            <a:gdLst>
              <a:gd name="connsiteX0" fmla="*/ 162490 w 162490"/>
              <a:gd name="connsiteY0" fmla="*/ 0 h 10660"/>
              <a:gd name="connsiteX1" fmla="*/ 0 w 162490"/>
              <a:gd name="connsiteY1" fmla="*/ 10660 h 10660"/>
              <a:gd name="connsiteX2" fmla="*/ 87471 w 162490"/>
              <a:gd name="connsiteY2" fmla="*/ 4315 h 10660"/>
              <a:gd name="connsiteX3" fmla="*/ 162490 w 162490"/>
              <a:gd name="connsiteY3" fmla="*/ 0 h 10660"/>
            </a:gdLst>
            <a:ahLst/>
            <a:cxnLst>
              <a:cxn ang="0">
                <a:pos x="connsiteX0" y="connsiteY0"/>
              </a:cxn>
              <a:cxn ang="0">
                <a:pos x="connsiteX1" y="connsiteY1"/>
              </a:cxn>
              <a:cxn ang="0">
                <a:pos x="connsiteX2" y="connsiteY2"/>
              </a:cxn>
              <a:cxn ang="0">
                <a:pos x="connsiteX3" y="connsiteY3"/>
              </a:cxn>
            </a:cxnLst>
            <a:rect l="l" t="t" r="r" b="b"/>
            <a:pathLst>
              <a:path w="162490" h="10660">
                <a:moveTo>
                  <a:pt x="162490" y="0"/>
                </a:moveTo>
                <a:lnTo>
                  <a:pt x="0" y="10660"/>
                </a:lnTo>
                <a:lnTo>
                  <a:pt x="87471" y="4315"/>
                </a:lnTo>
                <a:lnTo>
                  <a:pt x="16249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100" name="任意多边形 99"/>
          <p:cNvSpPr/>
          <p:nvPr/>
        </p:nvSpPr>
        <p:spPr>
          <a:xfrm>
            <a:off x="6117495" y="5249515"/>
            <a:ext cx="129399" cy="9387"/>
          </a:xfrm>
          <a:custGeom>
            <a:avLst/>
            <a:gdLst>
              <a:gd name="connsiteX0" fmla="*/ 129399 w 129399"/>
              <a:gd name="connsiteY0" fmla="*/ 0 h 9386"/>
              <a:gd name="connsiteX1" fmla="*/ 0 w 129399"/>
              <a:gd name="connsiteY1" fmla="*/ 9386 h 9386"/>
              <a:gd name="connsiteX2" fmla="*/ 52360 w 129399"/>
              <a:gd name="connsiteY2" fmla="*/ 5054 h 9386"/>
              <a:gd name="connsiteX3" fmla="*/ 129399 w 129399"/>
              <a:gd name="connsiteY3" fmla="*/ 0 h 9386"/>
            </a:gdLst>
            <a:ahLst/>
            <a:cxnLst>
              <a:cxn ang="0">
                <a:pos x="connsiteX0" y="connsiteY0"/>
              </a:cxn>
              <a:cxn ang="0">
                <a:pos x="connsiteX1" y="connsiteY1"/>
              </a:cxn>
              <a:cxn ang="0">
                <a:pos x="connsiteX2" y="connsiteY2"/>
              </a:cxn>
              <a:cxn ang="0">
                <a:pos x="connsiteX3" y="connsiteY3"/>
              </a:cxn>
            </a:cxnLst>
            <a:rect l="l" t="t" r="r" b="b"/>
            <a:pathLst>
              <a:path w="129399" h="9386">
                <a:moveTo>
                  <a:pt x="129399" y="0"/>
                </a:moveTo>
                <a:lnTo>
                  <a:pt x="0" y="9386"/>
                </a:lnTo>
                <a:lnTo>
                  <a:pt x="52360" y="5054"/>
                </a:lnTo>
                <a:lnTo>
                  <a:pt x="12939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101" name="任意多边形 100"/>
          <p:cNvSpPr/>
          <p:nvPr/>
        </p:nvSpPr>
        <p:spPr>
          <a:xfrm>
            <a:off x="6117511" y="5249517"/>
            <a:ext cx="129364" cy="9384"/>
          </a:xfrm>
          <a:custGeom>
            <a:avLst/>
            <a:gdLst>
              <a:gd name="connsiteX0" fmla="*/ 0 w 129364"/>
              <a:gd name="connsiteY0" fmla="*/ 0 h 9384"/>
              <a:gd name="connsiteX1" fmla="*/ 77018 w 129364"/>
              <a:gd name="connsiteY1" fmla="*/ 5053 h 9384"/>
              <a:gd name="connsiteX2" fmla="*/ 129364 w 129364"/>
              <a:gd name="connsiteY2" fmla="*/ 9384 h 9384"/>
              <a:gd name="connsiteX3" fmla="*/ 0 w 129364"/>
              <a:gd name="connsiteY3" fmla="*/ 0 h 9384"/>
            </a:gdLst>
            <a:ahLst/>
            <a:cxnLst>
              <a:cxn ang="0">
                <a:pos x="connsiteX0" y="connsiteY0"/>
              </a:cxn>
              <a:cxn ang="0">
                <a:pos x="connsiteX1" y="connsiteY1"/>
              </a:cxn>
              <a:cxn ang="0">
                <a:pos x="connsiteX2" y="connsiteY2"/>
              </a:cxn>
              <a:cxn ang="0">
                <a:pos x="connsiteX3" y="connsiteY3"/>
              </a:cxn>
            </a:cxnLst>
            <a:rect l="l" t="t" r="r" b="b"/>
            <a:pathLst>
              <a:path w="129364" h="9384">
                <a:moveTo>
                  <a:pt x="0" y="0"/>
                </a:moveTo>
                <a:lnTo>
                  <a:pt x="77018" y="5053"/>
                </a:lnTo>
                <a:lnTo>
                  <a:pt x="129364" y="938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102" name="任意多边形 101"/>
          <p:cNvSpPr/>
          <p:nvPr/>
        </p:nvSpPr>
        <p:spPr>
          <a:xfrm>
            <a:off x="6161379" y="5258901"/>
            <a:ext cx="41631" cy="3444"/>
          </a:xfrm>
          <a:custGeom>
            <a:avLst/>
            <a:gdLst>
              <a:gd name="connsiteX0" fmla="*/ 0 w 41631"/>
              <a:gd name="connsiteY0" fmla="*/ 0 h 3444"/>
              <a:gd name="connsiteX1" fmla="*/ 16283 w 41631"/>
              <a:gd name="connsiteY1" fmla="*/ 1181 h 3444"/>
              <a:gd name="connsiteX2" fmla="*/ 41631 w 41631"/>
              <a:gd name="connsiteY2" fmla="*/ 3444 h 3444"/>
              <a:gd name="connsiteX3" fmla="*/ 0 w 41631"/>
              <a:gd name="connsiteY3" fmla="*/ 0 h 3444"/>
            </a:gdLst>
            <a:ahLst/>
            <a:cxnLst>
              <a:cxn ang="0">
                <a:pos x="connsiteX0" y="connsiteY0"/>
              </a:cxn>
              <a:cxn ang="0">
                <a:pos x="connsiteX1" y="connsiteY1"/>
              </a:cxn>
              <a:cxn ang="0">
                <a:pos x="connsiteX2" y="connsiteY2"/>
              </a:cxn>
              <a:cxn ang="0">
                <a:pos x="connsiteX3" y="connsiteY3"/>
              </a:cxn>
            </a:cxnLst>
            <a:rect l="l" t="t" r="r" b="b"/>
            <a:pathLst>
              <a:path w="41631" h="3444">
                <a:moveTo>
                  <a:pt x="0" y="0"/>
                </a:moveTo>
                <a:lnTo>
                  <a:pt x="16283" y="1181"/>
                </a:lnTo>
                <a:lnTo>
                  <a:pt x="41631" y="344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103" name="任意多边形 102"/>
          <p:cNvSpPr/>
          <p:nvPr/>
        </p:nvSpPr>
        <p:spPr>
          <a:xfrm>
            <a:off x="6161400" y="5258904"/>
            <a:ext cx="41589" cy="3441"/>
          </a:xfrm>
          <a:custGeom>
            <a:avLst/>
            <a:gdLst>
              <a:gd name="connsiteX0" fmla="*/ 41589 w 41589"/>
              <a:gd name="connsiteY0" fmla="*/ 0 h 3441"/>
              <a:gd name="connsiteX1" fmla="*/ 0 w 41589"/>
              <a:gd name="connsiteY1" fmla="*/ 3441 h 3441"/>
              <a:gd name="connsiteX2" fmla="*/ 25322 w 41589"/>
              <a:gd name="connsiteY2" fmla="*/ 1180 h 3441"/>
              <a:gd name="connsiteX3" fmla="*/ 41589 w 41589"/>
              <a:gd name="connsiteY3" fmla="*/ 0 h 3441"/>
            </a:gdLst>
            <a:ahLst/>
            <a:cxnLst>
              <a:cxn ang="0">
                <a:pos x="connsiteX0" y="connsiteY0"/>
              </a:cxn>
              <a:cxn ang="0">
                <a:pos x="connsiteX1" y="connsiteY1"/>
              </a:cxn>
              <a:cxn ang="0">
                <a:pos x="connsiteX2" y="connsiteY2"/>
              </a:cxn>
              <a:cxn ang="0">
                <a:pos x="connsiteX3" y="connsiteY3"/>
              </a:cxn>
            </a:cxnLst>
            <a:rect l="l" t="t" r="r" b="b"/>
            <a:pathLst>
              <a:path w="41589" h="3441">
                <a:moveTo>
                  <a:pt x="41589" y="0"/>
                </a:moveTo>
                <a:lnTo>
                  <a:pt x="0" y="3441"/>
                </a:lnTo>
                <a:lnTo>
                  <a:pt x="25322" y="1180"/>
                </a:lnTo>
                <a:lnTo>
                  <a:pt x="4158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inpin heiti" charset="-122"/>
              <a:ea typeface="inpin heiti" charset="-122"/>
            </a:endParaRPr>
          </a:p>
        </p:txBody>
      </p:sp>
      <p:sp>
        <p:nvSpPr>
          <p:cNvPr id="104" name="任意多边形 103"/>
          <p:cNvSpPr/>
          <p:nvPr/>
        </p:nvSpPr>
        <p:spPr>
          <a:xfrm>
            <a:off x="3009458" y="5262344"/>
            <a:ext cx="6345471" cy="804249"/>
          </a:xfrm>
          <a:custGeom>
            <a:avLst/>
            <a:gdLst>
              <a:gd name="connsiteX0" fmla="*/ 1566472 w 6345470"/>
              <a:gd name="connsiteY0" fmla="*/ 0 h 804249"/>
              <a:gd name="connsiteX1" fmla="*/ 1374115 w 6345470"/>
              <a:gd name="connsiteY1" fmla="*/ 17175 h 804249"/>
              <a:gd name="connsiteX2" fmla="*/ 345129 w 6345470"/>
              <a:gd name="connsiteY2" fmla="*/ 277703 h 804249"/>
              <a:gd name="connsiteX3" fmla="*/ 3172736 w 6345470"/>
              <a:gd name="connsiteY3" fmla="*/ 615328 h 804249"/>
              <a:gd name="connsiteX4" fmla="*/ 6000343 w 6345470"/>
              <a:gd name="connsiteY4" fmla="*/ 277703 h 804249"/>
              <a:gd name="connsiteX5" fmla="*/ 4971357 w 6345470"/>
              <a:gd name="connsiteY5" fmla="*/ 17175 h 804249"/>
              <a:gd name="connsiteX6" fmla="*/ 4779026 w 6345470"/>
              <a:gd name="connsiteY6" fmla="*/ 2 h 804249"/>
              <a:gd name="connsiteX7" fmla="*/ 4946641 w 6345470"/>
              <a:gd name="connsiteY7" fmla="*/ 13870 h 804249"/>
              <a:gd name="connsiteX8" fmla="*/ 6345470 w 6345470"/>
              <a:gd name="connsiteY8" fmla="*/ 372163 h 804249"/>
              <a:gd name="connsiteX9" fmla="*/ 3172735 w 6345470"/>
              <a:gd name="connsiteY9" fmla="*/ 804249 h 804249"/>
              <a:gd name="connsiteX10" fmla="*/ 0 w 6345470"/>
              <a:gd name="connsiteY10" fmla="*/ 372163 h 804249"/>
              <a:gd name="connsiteX11" fmla="*/ 1398829 w 6345470"/>
              <a:gd name="connsiteY11" fmla="*/ 13870 h 804249"/>
              <a:gd name="connsiteX12" fmla="*/ 1566472 w 6345470"/>
              <a:gd name="connsiteY12" fmla="*/ 0 h 8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470" h="804249">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cxnSp>
        <p:nvCxnSpPr>
          <p:cNvPr id="105" name="直接连接符 104"/>
          <p:cNvCxnSpPr/>
          <p:nvPr/>
        </p:nvCxnSpPr>
        <p:spPr>
          <a:xfrm flipV="1">
            <a:off x="3223288" y="3928304"/>
            <a:ext cx="0" cy="169164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106" name="组合 105"/>
          <p:cNvGrpSpPr/>
          <p:nvPr/>
        </p:nvGrpSpPr>
        <p:grpSpPr>
          <a:xfrm>
            <a:off x="2280983" y="2522601"/>
            <a:ext cx="2570586" cy="924212"/>
            <a:chOff x="2280983" y="2466039"/>
            <a:chExt cx="2570586" cy="924212"/>
          </a:xfrm>
        </p:grpSpPr>
        <p:sp>
          <p:nvSpPr>
            <p:cNvPr id="107" name="矩形 106"/>
            <p:cNvSpPr/>
            <p:nvPr/>
          </p:nvSpPr>
          <p:spPr>
            <a:xfrm>
              <a:off x="2293336" y="2841190"/>
              <a:ext cx="2361787" cy="549061"/>
            </a:xfrm>
            <a:prstGeom prst="rect">
              <a:avLst/>
            </a:prstGeom>
          </p:spPr>
          <p:txBody>
            <a:bodyPr wrap="square">
              <a:spAutoFit/>
            </a:bodyPr>
            <a:lstStyle/>
            <a:p>
              <a:pPr algn="ct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endParaRPr lang="en-US" altLang="zh-CN" sz="1100" dirty="0">
                <a:solidFill>
                  <a:schemeClr val="tx1">
                    <a:lumMod val="85000"/>
                    <a:lumOff val="15000"/>
                  </a:schemeClr>
                </a:solidFill>
                <a:latin typeface="inpin heiti" charset="-122"/>
                <a:ea typeface="inpin heiti" charset="-122"/>
              </a:endParaRPr>
            </a:p>
          </p:txBody>
        </p:sp>
        <p:sp>
          <p:nvSpPr>
            <p:cNvPr id="108" name="矩形 107"/>
            <p:cNvSpPr/>
            <p:nvPr/>
          </p:nvSpPr>
          <p:spPr>
            <a:xfrm>
              <a:off x="2280983" y="2466039"/>
              <a:ext cx="2570586" cy="417358"/>
            </a:xfrm>
            <a:prstGeom prst="rect">
              <a:avLst/>
            </a:prstGeom>
          </p:spPr>
          <p:txBody>
            <a:bodyPr wrap="square">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grpSp>
      <p:cxnSp>
        <p:nvCxnSpPr>
          <p:cNvPr id="109" name="直接连接符 108"/>
          <p:cNvCxnSpPr/>
          <p:nvPr/>
        </p:nvCxnSpPr>
        <p:spPr>
          <a:xfrm flipV="1">
            <a:off x="8679207" y="4716094"/>
            <a:ext cx="0" cy="81078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110" name="组合 109"/>
          <p:cNvGrpSpPr/>
          <p:nvPr/>
        </p:nvGrpSpPr>
        <p:grpSpPr>
          <a:xfrm>
            <a:off x="7732021" y="3378813"/>
            <a:ext cx="2645033" cy="924806"/>
            <a:chOff x="7732021" y="3322251"/>
            <a:chExt cx="2645033" cy="924806"/>
          </a:xfrm>
        </p:grpSpPr>
        <p:sp>
          <p:nvSpPr>
            <p:cNvPr id="111" name="矩形 110"/>
            <p:cNvSpPr/>
            <p:nvPr/>
          </p:nvSpPr>
          <p:spPr>
            <a:xfrm>
              <a:off x="7732021" y="3697996"/>
              <a:ext cx="2534195" cy="549061"/>
            </a:xfrm>
            <a:prstGeom prst="rect">
              <a:avLst/>
            </a:prstGeom>
          </p:spPr>
          <p:txBody>
            <a:bodyPr wrap="square">
              <a:spAutoFit/>
            </a:bodyPr>
            <a:lstStyle/>
            <a:p>
              <a:pPr algn="ct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p>
          </p:txBody>
        </p:sp>
        <p:sp>
          <p:nvSpPr>
            <p:cNvPr id="112" name="矩形 111"/>
            <p:cNvSpPr/>
            <p:nvPr/>
          </p:nvSpPr>
          <p:spPr>
            <a:xfrm>
              <a:off x="7732023" y="3322251"/>
              <a:ext cx="2645031" cy="417358"/>
            </a:xfrm>
            <a:prstGeom prst="rect">
              <a:avLst/>
            </a:prstGeom>
          </p:spPr>
          <p:txBody>
            <a:bodyPr wrap="square">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grpSp>
      <p:cxnSp>
        <p:nvCxnSpPr>
          <p:cNvPr id="113" name="直接连接符 112"/>
          <p:cNvCxnSpPr/>
          <p:nvPr/>
        </p:nvCxnSpPr>
        <p:spPr>
          <a:xfrm flipV="1">
            <a:off x="7340431" y="2920069"/>
            <a:ext cx="0" cy="2728020"/>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6396410" y="1568432"/>
            <a:ext cx="2645031" cy="901510"/>
            <a:chOff x="6396410" y="1511870"/>
            <a:chExt cx="2645031" cy="901510"/>
          </a:xfrm>
        </p:grpSpPr>
        <p:sp>
          <p:nvSpPr>
            <p:cNvPr id="115" name="矩形 114"/>
            <p:cNvSpPr/>
            <p:nvPr/>
          </p:nvSpPr>
          <p:spPr>
            <a:xfrm>
              <a:off x="6396410" y="1864319"/>
              <a:ext cx="2645031" cy="549061"/>
            </a:xfrm>
            <a:prstGeom prst="rect">
              <a:avLst/>
            </a:prstGeom>
          </p:spPr>
          <p:txBody>
            <a:bodyPr wrap="square">
              <a:spAutoFit/>
            </a:bodyPr>
            <a:lstStyle/>
            <a:p>
              <a:pPr algn="ctr">
                <a:lnSpc>
                  <a:spcPct val="130000"/>
                </a:lnSpc>
              </a:pPr>
              <a:r>
                <a:rPr lang="en-US" altLang="zh-CN" sz="1200" dirty="0">
                  <a:solidFill>
                    <a:schemeClr val="tx1">
                      <a:lumMod val="85000"/>
                      <a:lumOff val="15000"/>
                    </a:schemeClr>
                  </a:solidFill>
                  <a:latin typeface="inpin heiti" charset="-122"/>
                  <a:ea typeface="inpin heiti" charset="-122"/>
                </a:rPr>
                <a:t>Click here to add content, content to match the title. </a:t>
              </a:r>
            </a:p>
          </p:txBody>
        </p:sp>
        <p:sp>
          <p:nvSpPr>
            <p:cNvPr id="116" name="矩形 115"/>
            <p:cNvSpPr/>
            <p:nvPr/>
          </p:nvSpPr>
          <p:spPr>
            <a:xfrm>
              <a:off x="6474139" y="1511870"/>
              <a:ext cx="2535662" cy="417358"/>
            </a:xfrm>
            <a:prstGeom prst="rect">
              <a:avLst/>
            </a:prstGeom>
          </p:spPr>
          <p:txBody>
            <a:bodyPr wrap="square">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grpSp>
      <p:sp>
        <p:nvSpPr>
          <p:cNvPr id="117" name="上箭头 116"/>
          <p:cNvSpPr/>
          <p:nvPr/>
        </p:nvSpPr>
        <p:spPr>
          <a:xfrm>
            <a:off x="6376317" y="3666785"/>
            <a:ext cx="422655" cy="1925032"/>
          </a:xfrm>
          <a:prstGeom prst="upArrow">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8" name="上箭头 117"/>
          <p:cNvSpPr/>
          <p:nvPr/>
        </p:nvSpPr>
        <p:spPr>
          <a:xfrm>
            <a:off x="5505455" y="4302462"/>
            <a:ext cx="424728" cy="1266625"/>
          </a:xfrm>
          <a:prstGeom prst="upArrow">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9" name="上箭头 118"/>
          <p:cNvSpPr/>
          <p:nvPr/>
        </p:nvSpPr>
        <p:spPr>
          <a:xfrm>
            <a:off x="5703893" y="2951634"/>
            <a:ext cx="956603" cy="2852781"/>
          </a:xfrm>
          <a:prstGeom prst="upArrow">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TextBox 3">
            <a:extLst>
              <a:ext uri="{FF2B5EF4-FFF2-40B4-BE49-F238E27FC236}">
                <a16:creationId xmlns:a16="http://schemas.microsoft.com/office/drawing/2014/main" id="{4FB08DED-B788-A011-41F5-D6E8DC126A3F}"/>
              </a:ext>
            </a:extLst>
          </p:cNvPr>
          <p:cNvSpPr txBox="1"/>
          <p:nvPr/>
        </p:nvSpPr>
        <p:spPr>
          <a:xfrm>
            <a:off x="273693" y="6478922"/>
            <a:ext cx="1800200" cy="118430"/>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100"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041395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16" presetClass="entr" presetSubtype="37"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outVertical)">
                                      <p:cBhvr>
                                        <p:cTn id="22" dur="500"/>
                                        <p:tgtEl>
                                          <p:spTgt spid="81"/>
                                        </p:tgtEl>
                                      </p:cBhvr>
                                    </p:animEffect>
                                  </p:childTnLst>
                                </p:cTn>
                              </p:par>
                              <p:par>
                                <p:cTn id="23" presetID="16" presetClass="entr" presetSubtype="37" fill="hold" grpId="0" nodeType="withEffect">
                                  <p:stCondLst>
                                    <p:cond delay="250"/>
                                  </p:stCondLst>
                                  <p:childTnLst>
                                    <p:set>
                                      <p:cBhvr>
                                        <p:cTn id="24" dur="1" fill="hold">
                                          <p:stCondLst>
                                            <p:cond delay="0"/>
                                          </p:stCondLst>
                                        </p:cTn>
                                        <p:tgtEl>
                                          <p:spTgt spid="104"/>
                                        </p:tgtEl>
                                        <p:attrNameLst>
                                          <p:attrName>style.visibility</p:attrName>
                                        </p:attrNameLst>
                                      </p:cBhvr>
                                      <p:to>
                                        <p:strVal val="visible"/>
                                      </p:to>
                                    </p:set>
                                    <p:animEffect transition="in" filter="barn(outVertical)">
                                      <p:cBhvr>
                                        <p:cTn id="25" dur="500"/>
                                        <p:tgtEl>
                                          <p:spTgt spid="104"/>
                                        </p:tgtEl>
                                      </p:cBhvr>
                                    </p:animEffect>
                                  </p:childTnLst>
                                </p:cTn>
                              </p:par>
                              <p:par>
                                <p:cTn id="26" presetID="16" presetClass="entr" presetSubtype="37" fill="hold" grpId="0" nodeType="withEffect">
                                  <p:stCondLst>
                                    <p:cond delay="500"/>
                                  </p:stCondLst>
                                  <p:childTnLst>
                                    <p:set>
                                      <p:cBhvr>
                                        <p:cTn id="27" dur="1" fill="hold">
                                          <p:stCondLst>
                                            <p:cond delay="0"/>
                                          </p:stCondLst>
                                        </p:cTn>
                                        <p:tgtEl>
                                          <p:spTgt spid="77"/>
                                        </p:tgtEl>
                                        <p:attrNameLst>
                                          <p:attrName>style.visibility</p:attrName>
                                        </p:attrNameLst>
                                      </p:cBhvr>
                                      <p:to>
                                        <p:strVal val="visible"/>
                                      </p:to>
                                    </p:set>
                                    <p:animEffect transition="in" filter="barn(outVertical)">
                                      <p:cBhvr>
                                        <p:cTn id="28" dur="500"/>
                                        <p:tgtEl>
                                          <p:spTgt spid="77"/>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8"/>
                                        </p:tgtEl>
                                        <p:attrNameLst>
                                          <p:attrName>style.visibility</p:attrName>
                                        </p:attrNameLst>
                                      </p:cBhvr>
                                      <p:to>
                                        <p:strVal val="visible"/>
                                      </p:to>
                                    </p:set>
                                    <p:animEffect transition="in" filter="wipe(down)">
                                      <p:cBhvr>
                                        <p:cTn id="31" dur="500"/>
                                        <p:tgtEl>
                                          <p:spTgt spid="118"/>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119"/>
                                        </p:tgtEl>
                                        <p:attrNameLst>
                                          <p:attrName>style.visibility</p:attrName>
                                        </p:attrNameLst>
                                      </p:cBhvr>
                                      <p:to>
                                        <p:strVal val="visible"/>
                                      </p:to>
                                    </p:set>
                                    <p:animEffect transition="in" filter="wipe(down)">
                                      <p:cBhvr>
                                        <p:cTn id="34" dur="500"/>
                                        <p:tgtEl>
                                          <p:spTgt spid="119"/>
                                        </p:tgtEl>
                                      </p:cBhvr>
                                    </p:animEffect>
                                  </p:childTnLst>
                                </p:cTn>
                              </p:par>
                              <p:par>
                                <p:cTn id="35" presetID="22" presetClass="entr" presetSubtype="4" fill="hold" grpId="0" nodeType="withEffect">
                                  <p:stCondLst>
                                    <p:cond delay="1250"/>
                                  </p:stCondLst>
                                  <p:childTnLst>
                                    <p:set>
                                      <p:cBhvr>
                                        <p:cTn id="36" dur="1" fill="hold">
                                          <p:stCondLst>
                                            <p:cond delay="0"/>
                                          </p:stCondLst>
                                        </p:cTn>
                                        <p:tgtEl>
                                          <p:spTgt spid="117"/>
                                        </p:tgtEl>
                                        <p:attrNameLst>
                                          <p:attrName>style.visibility</p:attrName>
                                        </p:attrNameLst>
                                      </p:cBhvr>
                                      <p:to>
                                        <p:strVal val="visible"/>
                                      </p:to>
                                    </p:set>
                                    <p:animEffect transition="in" filter="wipe(down)">
                                      <p:cBhvr>
                                        <p:cTn id="37" dur="500"/>
                                        <p:tgtEl>
                                          <p:spTgt spid="117"/>
                                        </p:tgtEl>
                                      </p:cBhvr>
                                    </p:animEffect>
                                  </p:childTnLst>
                                </p:cTn>
                              </p:par>
                            </p:childTnLst>
                          </p:cTn>
                        </p:par>
                        <p:par>
                          <p:cTn id="38" fill="hold">
                            <p:stCondLst>
                              <p:cond delay="4300"/>
                            </p:stCondLst>
                            <p:childTnLst>
                              <p:par>
                                <p:cTn id="39" presetID="22" presetClass="entr" presetSubtype="4" fill="hold" nodeType="after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wipe(down)">
                                      <p:cBhvr>
                                        <p:cTn id="41" dur="500"/>
                                        <p:tgtEl>
                                          <p:spTgt spid="105"/>
                                        </p:tgtEl>
                                      </p:cBhvr>
                                    </p:animEffect>
                                  </p:childTnLst>
                                </p:cTn>
                              </p:par>
                              <p:par>
                                <p:cTn id="42" presetID="12" presetClass="entr" presetSubtype="1"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p:tgtEl>
                                          <p:spTgt spid="106"/>
                                        </p:tgtEl>
                                        <p:attrNameLst>
                                          <p:attrName>ppt_y</p:attrName>
                                        </p:attrNameLst>
                                      </p:cBhvr>
                                      <p:tavLst>
                                        <p:tav tm="0">
                                          <p:val>
                                            <p:strVal val="#ppt_y-#ppt_h*1.125000"/>
                                          </p:val>
                                        </p:tav>
                                        <p:tav tm="100000">
                                          <p:val>
                                            <p:strVal val="#ppt_y"/>
                                          </p:val>
                                        </p:tav>
                                      </p:tavLst>
                                    </p:anim>
                                    <p:animEffect transition="in" filter="wipe(down)">
                                      <p:cBhvr>
                                        <p:cTn id="45" dur="500"/>
                                        <p:tgtEl>
                                          <p:spTgt spid="106"/>
                                        </p:tgtEl>
                                      </p:cBhvr>
                                    </p:animEffect>
                                  </p:childTnLst>
                                </p:cTn>
                              </p:par>
                            </p:childTnLst>
                          </p:cTn>
                        </p:par>
                        <p:par>
                          <p:cTn id="46" fill="hold">
                            <p:stCondLst>
                              <p:cond delay="4800"/>
                            </p:stCondLst>
                            <p:childTnLst>
                              <p:par>
                                <p:cTn id="47" presetID="22" presetClass="entr" presetSubtype="4"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down)">
                                      <p:cBhvr>
                                        <p:cTn id="49" dur="500"/>
                                        <p:tgtEl>
                                          <p:spTgt spid="113"/>
                                        </p:tgtEl>
                                      </p:cBhvr>
                                    </p:animEffect>
                                  </p:childTnLst>
                                </p:cTn>
                              </p:par>
                              <p:par>
                                <p:cTn id="50" presetID="12" presetClass="entr" presetSubtype="1"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 calcmode="lin" valueType="num">
                                      <p:cBhvr additive="base">
                                        <p:cTn id="52" dur="500"/>
                                        <p:tgtEl>
                                          <p:spTgt spid="114"/>
                                        </p:tgtEl>
                                        <p:attrNameLst>
                                          <p:attrName>ppt_y</p:attrName>
                                        </p:attrNameLst>
                                      </p:cBhvr>
                                      <p:tavLst>
                                        <p:tav tm="0">
                                          <p:val>
                                            <p:strVal val="#ppt_y-#ppt_h*1.125000"/>
                                          </p:val>
                                        </p:tav>
                                        <p:tav tm="100000">
                                          <p:val>
                                            <p:strVal val="#ppt_y"/>
                                          </p:val>
                                        </p:tav>
                                      </p:tavLst>
                                    </p:anim>
                                    <p:animEffect transition="in" filter="wipe(down)">
                                      <p:cBhvr>
                                        <p:cTn id="53" dur="500"/>
                                        <p:tgtEl>
                                          <p:spTgt spid="114"/>
                                        </p:tgtEl>
                                      </p:cBhvr>
                                    </p:animEffect>
                                  </p:childTnLst>
                                </p:cTn>
                              </p:par>
                            </p:childTnLst>
                          </p:cTn>
                        </p:par>
                        <p:par>
                          <p:cTn id="54" fill="hold">
                            <p:stCondLst>
                              <p:cond delay="5300"/>
                            </p:stCondLst>
                            <p:childTnLst>
                              <p:par>
                                <p:cTn id="55" presetID="22" presetClass="entr" presetSubtype="4"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wipe(down)">
                                      <p:cBhvr>
                                        <p:cTn id="57" dur="500"/>
                                        <p:tgtEl>
                                          <p:spTgt spid="109"/>
                                        </p:tgtEl>
                                      </p:cBhvr>
                                    </p:animEffect>
                                  </p:childTnLst>
                                </p:cTn>
                              </p:par>
                              <p:par>
                                <p:cTn id="58" presetID="12" presetClass="entr" presetSubtype="1" fill="hold" nodeType="with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p:tgtEl>
                                          <p:spTgt spid="110"/>
                                        </p:tgtEl>
                                        <p:attrNameLst>
                                          <p:attrName>ppt_y</p:attrName>
                                        </p:attrNameLst>
                                      </p:cBhvr>
                                      <p:tavLst>
                                        <p:tav tm="0">
                                          <p:val>
                                            <p:strVal val="#ppt_y-#ppt_h*1.125000"/>
                                          </p:val>
                                        </p:tav>
                                        <p:tav tm="100000">
                                          <p:val>
                                            <p:strVal val="#ppt_y"/>
                                          </p:val>
                                        </p:tav>
                                      </p:tavLst>
                                    </p:anim>
                                    <p:animEffect transition="in" filter="wipe(down)">
                                      <p:cBhvr>
                                        <p:cTn id="6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7" grpId="0" animBg="1"/>
      <p:bldP spid="81" grpId="0" animBg="1"/>
      <p:bldP spid="104" grpId="0" animBg="1"/>
      <p:bldP spid="117" grpId="0" animBg="1"/>
      <p:bldP spid="118" grpId="0" animBg="1"/>
      <p:bldP spid="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60" name="Freeform 196"/>
          <p:cNvSpPr>
            <a:spLocks noEditPoints="1"/>
          </p:cNvSpPr>
          <p:nvPr/>
        </p:nvSpPr>
        <p:spPr bwMode="auto">
          <a:xfrm>
            <a:off x="5451244" y="1710831"/>
            <a:ext cx="1264627" cy="3942499"/>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latin typeface="inpin heiti" charset="-122"/>
            </a:endParaRPr>
          </a:p>
        </p:txBody>
      </p:sp>
      <p:sp>
        <p:nvSpPr>
          <p:cNvPr id="61" name="Freeform 196"/>
          <p:cNvSpPr>
            <a:spLocks noEditPoints="1"/>
          </p:cNvSpPr>
          <p:nvPr/>
        </p:nvSpPr>
        <p:spPr bwMode="auto">
          <a:xfrm>
            <a:off x="4062485" y="1500430"/>
            <a:ext cx="777624" cy="2424257"/>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latin typeface="inpin heiti" charset="-122"/>
            </a:endParaRPr>
          </a:p>
        </p:txBody>
      </p:sp>
      <p:sp>
        <p:nvSpPr>
          <p:cNvPr id="62" name="Freeform 208"/>
          <p:cNvSpPr>
            <a:spLocks noEditPoints="1"/>
          </p:cNvSpPr>
          <p:nvPr/>
        </p:nvSpPr>
        <p:spPr bwMode="auto">
          <a:xfrm>
            <a:off x="7224254" y="1930347"/>
            <a:ext cx="655950" cy="2438829"/>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latin typeface="inpin heiti" charset="-122"/>
            </a:endParaRPr>
          </a:p>
        </p:txBody>
      </p:sp>
      <p:sp>
        <p:nvSpPr>
          <p:cNvPr id="63" name="Freeform 200"/>
          <p:cNvSpPr>
            <a:spLocks noEditPoints="1"/>
          </p:cNvSpPr>
          <p:nvPr/>
        </p:nvSpPr>
        <p:spPr bwMode="auto">
          <a:xfrm>
            <a:off x="8599569" y="1710831"/>
            <a:ext cx="465051" cy="1469494"/>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latin typeface="inpin heiti" charset="-122"/>
            </a:endParaRPr>
          </a:p>
        </p:txBody>
      </p:sp>
      <p:sp>
        <p:nvSpPr>
          <p:cNvPr id="64" name="Freeform 204"/>
          <p:cNvSpPr>
            <a:spLocks noEditPoints="1"/>
          </p:cNvSpPr>
          <p:nvPr/>
        </p:nvSpPr>
        <p:spPr bwMode="auto">
          <a:xfrm>
            <a:off x="3020376" y="1431990"/>
            <a:ext cx="454951" cy="1827788"/>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B02434"/>
          </a:solidFill>
          <a:ln>
            <a:noFill/>
          </a:ln>
          <a:effectLst>
            <a:outerShdw blurRad="635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latin typeface="inpin heiti" charset="-122"/>
            </a:endParaRPr>
          </a:p>
        </p:txBody>
      </p:sp>
      <p:sp>
        <p:nvSpPr>
          <p:cNvPr id="65" name="文本框 64"/>
          <p:cNvSpPr txBox="1"/>
          <p:nvPr/>
        </p:nvSpPr>
        <p:spPr>
          <a:xfrm>
            <a:off x="410005" y="2445578"/>
            <a:ext cx="2431518"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66" name="文本框 65"/>
          <p:cNvSpPr txBox="1"/>
          <p:nvPr/>
        </p:nvSpPr>
        <p:spPr>
          <a:xfrm>
            <a:off x="1771914" y="3924687"/>
            <a:ext cx="2431518"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67" name="文本框 66"/>
          <p:cNvSpPr txBox="1"/>
          <p:nvPr/>
        </p:nvSpPr>
        <p:spPr>
          <a:xfrm>
            <a:off x="8008873" y="3924687"/>
            <a:ext cx="2431518"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68" name="文本框 67"/>
          <p:cNvSpPr txBox="1"/>
          <p:nvPr/>
        </p:nvSpPr>
        <p:spPr>
          <a:xfrm>
            <a:off x="9296972" y="2445578"/>
            <a:ext cx="2431518"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69" name="文本框 68"/>
          <p:cNvSpPr txBox="1"/>
          <p:nvPr/>
        </p:nvSpPr>
        <p:spPr>
          <a:xfrm>
            <a:off x="4992698" y="5712104"/>
            <a:ext cx="2431518" cy="625171"/>
          </a:xfrm>
          <a:prstGeom prst="rect">
            <a:avLst/>
          </a:prstGeom>
          <a:noFill/>
          <a:effectLst/>
        </p:spPr>
        <p:txBody>
          <a:bodyPr wrap="square" rtlCol="0">
            <a:spAutoFit/>
          </a:bodyPr>
          <a:lstStyle/>
          <a:p>
            <a:pPr algn="ct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Tree>
    <p:extLst>
      <p:ext uri="{BB962C8B-B14F-4D97-AF65-F5344CB8AC3E}">
        <p14:creationId xmlns:p14="http://schemas.microsoft.com/office/powerpoint/2010/main" val="159135234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par>
                          <p:cTn id="24" fill="hold">
                            <p:stCondLst>
                              <p:cond delay="2550"/>
                            </p:stCondLst>
                            <p:childTnLst>
                              <p:par>
                                <p:cTn id="25" presetID="22" presetClass="entr" presetSubtype="8"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305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405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4550"/>
                            </p:stCondLst>
                            <p:childTnLst>
                              <p:par>
                                <p:cTn id="39" presetID="42"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1000"/>
                                        <p:tgtEl>
                                          <p:spTgt spid="60"/>
                                        </p:tgtEl>
                                      </p:cBhvr>
                                    </p:animEffect>
                                    <p:anim calcmode="lin" valueType="num">
                                      <p:cBhvr>
                                        <p:cTn id="42" dur="1000" fill="hold"/>
                                        <p:tgtEl>
                                          <p:spTgt spid="60"/>
                                        </p:tgtEl>
                                        <p:attrNameLst>
                                          <p:attrName>ppt_x</p:attrName>
                                        </p:attrNameLst>
                                      </p:cBhvr>
                                      <p:tavLst>
                                        <p:tav tm="0">
                                          <p:val>
                                            <p:strVal val="#ppt_x"/>
                                          </p:val>
                                        </p:tav>
                                        <p:tav tm="100000">
                                          <p:val>
                                            <p:strVal val="#ppt_x"/>
                                          </p:val>
                                        </p:tav>
                                      </p:tavLst>
                                    </p:anim>
                                    <p:anim calcmode="lin" valueType="num">
                                      <p:cBhvr>
                                        <p:cTn id="43" dur="1000" fill="hold"/>
                                        <p:tgtEl>
                                          <p:spTgt spid="60"/>
                                        </p:tgtEl>
                                        <p:attrNameLst>
                                          <p:attrName>ppt_y</p:attrName>
                                        </p:attrNameLst>
                                      </p:cBhvr>
                                      <p:tavLst>
                                        <p:tav tm="0">
                                          <p:val>
                                            <p:strVal val="#ppt_y+.1"/>
                                          </p:val>
                                        </p:tav>
                                        <p:tav tm="100000">
                                          <p:val>
                                            <p:strVal val="#ppt_y"/>
                                          </p:val>
                                        </p:tav>
                                      </p:tavLst>
                                    </p:anim>
                                  </p:childTnLst>
                                </p:cTn>
                              </p:par>
                            </p:childTnLst>
                          </p:cTn>
                        </p:par>
                        <p:par>
                          <p:cTn id="44" fill="hold">
                            <p:stCondLst>
                              <p:cond delay="555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par>
                          <p:cTn id="48" fill="hold">
                            <p:stCondLst>
                              <p:cond delay="6050"/>
                            </p:stCondLst>
                            <p:childTnLst>
                              <p:par>
                                <p:cTn id="49" presetID="42"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7050"/>
                            </p:stCondLst>
                            <p:childTnLst>
                              <p:par>
                                <p:cTn id="55" presetID="2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par>
                          <p:cTn id="58" fill="hold">
                            <p:stCondLst>
                              <p:cond delay="7550"/>
                            </p:stCondLst>
                            <p:childTnLst>
                              <p:par>
                                <p:cTn id="59" presetID="42" presetClass="entr" presetSubtype="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000"/>
                                        <p:tgtEl>
                                          <p:spTgt spid="63"/>
                                        </p:tgtEl>
                                      </p:cBhvr>
                                    </p:animEffect>
                                    <p:anim calcmode="lin" valueType="num">
                                      <p:cBhvr>
                                        <p:cTn id="62" dur="1000" fill="hold"/>
                                        <p:tgtEl>
                                          <p:spTgt spid="63"/>
                                        </p:tgtEl>
                                        <p:attrNameLst>
                                          <p:attrName>ppt_x</p:attrName>
                                        </p:attrNameLst>
                                      </p:cBhvr>
                                      <p:tavLst>
                                        <p:tav tm="0">
                                          <p:val>
                                            <p:strVal val="#ppt_x"/>
                                          </p:val>
                                        </p:tav>
                                        <p:tav tm="100000">
                                          <p:val>
                                            <p:strVal val="#ppt_x"/>
                                          </p:val>
                                        </p:tav>
                                      </p:tavLst>
                                    </p:anim>
                                    <p:anim calcmode="lin" valueType="num">
                                      <p:cBhvr>
                                        <p:cTn id="63" dur="1000" fill="hold"/>
                                        <p:tgtEl>
                                          <p:spTgt spid="63"/>
                                        </p:tgtEl>
                                        <p:attrNameLst>
                                          <p:attrName>ppt_y</p:attrName>
                                        </p:attrNameLst>
                                      </p:cBhvr>
                                      <p:tavLst>
                                        <p:tav tm="0">
                                          <p:val>
                                            <p:strVal val="#ppt_y+.1"/>
                                          </p:val>
                                        </p:tav>
                                        <p:tav tm="100000">
                                          <p:val>
                                            <p:strVal val="#ppt_y"/>
                                          </p:val>
                                        </p:tav>
                                      </p:tavLst>
                                    </p:anim>
                                  </p:childTnLst>
                                </p:cTn>
                              </p:par>
                            </p:childTnLst>
                          </p:cTn>
                        </p:par>
                        <p:par>
                          <p:cTn id="64" fill="hold">
                            <p:stCondLst>
                              <p:cond delay="8550"/>
                            </p:stCondLst>
                            <p:childTnLst>
                              <p:par>
                                <p:cTn id="65" presetID="22" presetClass="entr" presetSubtype="8"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0" grpId="0" animBg="1"/>
      <p:bldP spid="61" grpId="0" animBg="1"/>
      <p:bldP spid="62" grpId="0" animBg="1"/>
      <p:bldP spid="63" grpId="0" animBg="1"/>
      <p:bldP spid="64" grpId="0" animBg="1"/>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grpSp>
        <p:nvGrpSpPr>
          <p:cNvPr id="60" name="组合 59"/>
          <p:cNvGrpSpPr/>
          <p:nvPr/>
        </p:nvGrpSpPr>
        <p:grpSpPr>
          <a:xfrm>
            <a:off x="3843859" y="2651756"/>
            <a:ext cx="1505519" cy="1621019"/>
            <a:chOff x="3829791" y="2473954"/>
            <a:chExt cx="1505519" cy="1621019"/>
          </a:xfrm>
        </p:grpSpPr>
        <p:sp>
          <p:nvSpPr>
            <p:cNvPr id="61" name="任意多边形 60"/>
            <p:cNvSpPr/>
            <p:nvPr/>
          </p:nvSpPr>
          <p:spPr>
            <a:xfrm rot="17100000" flipH="1">
              <a:off x="3772041" y="2531704"/>
              <a:ext cx="1621019" cy="1505519"/>
            </a:xfrm>
            <a:custGeom>
              <a:avLst/>
              <a:gdLst>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791403"/>
                <a:gd name="connsiteX1" fmla="*/ 1656272 w 1656272"/>
                <a:gd name="connsiteY1" fmla="*/ 1552755 h 1791403"/>
                <a:gd name="connsiteX2" fmla="*/ 1121434 w 1656272"/>
                <a:gd name="connsiteY2" fmla="*/ 0 h 1791403"/>
                <a:gd name="connsiteX3" fmla="*/ 0 w 1656272"/>
                <a:gd name="connsiteY3" fmla="*/ 0 h 1791403"/>
                <a:gd name="connsiteX0" fmla="*/ 138022 w 1651790"/>
                <a:gd name="connsiteY0" fmla="*/ 888521 h 1782200"/>
                <a:gd name="connsiteX1" fmla="*/ 1651790 w 1651790"/>
                <a:gd name="connsiteY1" fmla="*/ 1539308 h 1782200"/>
                <a:gd name="connsiteX2" fmla="*/ 1121434 w 1651790"/>
                <a:gd name="connsiteY2" fmla="*/ 0 h 1782200"/>
                <a:gd name="connsiteX3" fmla="*/ 0 w 1651790"/>
                <a:gd name="connsiteY3" fmla="*/ 0 h 1782200"/>
                <a:gd name="connsiteX0" fmla="*/ 138022 w 1873117"/>
                <a:gd name="connsiteY0" fmla="*/ 888521 h 1782200"/>
                <a:gd name="connsiteX1" fmla="*/ 1651790 w 1873117"/>
                <a:gd name="connsiteY1" fmla="*/ 1539308 h 1782200"/>
                <a:gd name="connsiteX2" fmla="*/ 1121434 w 1873117"/>
                <a:gd name="connsiteY2" fmla="*/ 0 h 1782200"/>
                <a:gd name="connsiteX3" fmla="*/ 0 w 1873117"/>
                <a:gd name="connsiteY3" fmla="*/ 0 h 1782200"/>
                <a:gd name="connsiteX0" fmla="*/ 138022 w 1908032"/>
                <a:gd name="connsiteY0" fmla="*/ 888521 h 1782200"/>
                <a:gd name="connsiteX1" fmla="*/ 1651790 w 1908032"/>
                <a:gd name="connsiteY1" fmla="*/ 1539308 h 1782200"/>
                <a:gd name="connsiteX2" fmla="*/ 1121434 w 1908032"/>
                <a:gd name="connsiteY2" fmla="*/ 0 h 1782200"/>
                <a:gd name="connsiteX3" fmla="*/ 0 w 1908032"/>
                <a:gd name="connsiteY3" fmla="*/ 0 h 1782200"/>
                <a:gd name="connsiteX0" fmla="*/ 138022 w 1928835"/>
                <a:gd name="connsiteY0" fmla="*/ 888521 h 1791403"/>
                <a:gd name="connsiteX1" fmla="*/ 1678684 w 1928835"/>
                <a:gd name="connsiteY1" fmla="*/ 1552755 h 1791403"/>
                <a:gd name="connsiteX2" fmla="*/ 1121434 w 1928835"/>
                <a:gd name="connsiteY2" fmla="*/ 0 h 1791403"/>
                <a:gd name="connsiteX3" fmla="*/ 0 w 1928835"/>
                <a:gd name="connsiteY3" fmla="*/ 0 h 1791403"/>
              </a:gdLst>
              <a:ahLst/>
              <a:cxnLst>
                <a:cxn ang="0">
                  <a:pos x="connsiteX0" y="connsiteY0"/>
                </a:cxn>
                <a:cxn ang="0">
                  <a:pos x="connsiteX1" y="connsiteY1"/>
                </a:cxn>
                <a:cxn ang="0">
                  <a:pos x="connsiteX2" y="connsiteY2"/>
                </a:cxn>
                <a:cxn ang="0">
                  <a:pos x="connsiteX3" y="connsiteY3"/>
                </a:cxn>
              </a:cxnLst>
              <a:rect l="l" t="t" r="r" b="b"/>
              <a:pathLst>
                <a:path w="1928835" h="1791403">
                  <a:moveTo>
                    <a:pt x="138022" y="888521"/>
                  </a:moveTo>
                  <a:cubicBezTo>
                    <a:pt x="168976" y="1921238"/>
                    <a:pt x="1347412" y="1954391"/>
                    <a:pt x="1678684" y="1552755"/>
                  </a:cubicBezTo>
                  <a:cubicBezTo>
                    <a:pt x="2257923" y="905182"/>
                    <a:pt x="1730020" y="2114"/>
                    <a:pt x="1121434" y="0"/>
                  </a:cubicBezTo>
                  <a:lnTo>
                    <a:pt x="0" y="0"/>
                  </a:lnTo>
                </a:path>
              </a:pathLst>
            </a:custGeom>
            <a:noFill/>
            <a:ln w="12700">
              <a:solidFill>
                <a:schemeClr val="tx1">
                  <a:lumMod val="50000"/>
                  <a:lumOff val="50000"/>
                </a:schemeClr>
              </a:solidFill>
              <a:prstDash val="dash"/>
              <a:headEnd type="oval"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2" name="椭圆 61"/>
            <p:cNvSpPr/>
            <p:nvPr/>
          </p:nvSpPr>
          <p:spPr>
            <a:xfrm rot="17100000" flipH="1">
              <a:off x="3960467" y="2714350"/>
              <a:ext cx="1209776" cy="1209776"/>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3" name="椭圆 62"/>
            <p:cNvSpPr/>
            <p:nvPr/>
          </p:nvSpPr>
          <p:spPr>
            <a:xfrm rot="17100000" flipH="1">
              <a:off x="4128243" y="2882126"/>
              <a:ext cx="874225" cy="874225"/>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4" name="Freeform 14"/>
            <p:cNvSpPr>
              <a:spLocks noChangeAspect="1" noEditPoints="1"/>
            </p:cNvSpPr>
            <p:nvPr/>
          </p:nvSpPr>
          <p:spPr bwMode="auto">
            <a:xfrm>
              <a:off x="4401870" y="3126947"/>
              <a:ext cx="378759" cy="37723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2"/>
                </a:solidFill>
                <a:latin typeface="inpin heiti" charset="-122"/>
                <a:ea typeface="inpin heiti" charset="-122"/>
              </a:endParaRPr>
            </a:p>
          </p:txBody>
        </p:sp>
      </p:grpSp>
      <p:grpSp>
        <p:nvGrpSpPr>
          <p:cNvPr id="65" name="组合 64"/>
          <p:cNvGrpSpPr/>
          <p:nvPr/>
        </p:nvGrpSpPr>
        <p:grpSpPr>
          <a:xfrm>
            <a:off x="5306004" y="1672259"/>
            <a:ext cx="1621019" cy="1505519"/>
            <a:chOff x="5291936" y="1494457"/>
            <a:chExt cx="1621019" cy="1505519"/>
          </a:xfrm>
        </p:grpSpPr>
        <p:sp>
          <p:nvSpPr>
            <p:cNvPr id="66" name="任意多边形 65"/>
            <p:cNvSpPr/>
            <p:nvPr/>
          </p:nvSpPr>
          <p:spPr>
            <a:xfrm flipH="1">
              <a:off x="5291936" y="1494457"/>
              <a:ext cx="1621019" cy="1505519"/>
            </a:xfrm>
            <a:custGeom>
              <a:avLst/>
              <a:gdLst>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791403"/>
                <a:gd name="connsiteX1" fmla="*/ 1656272 w 1656272"/>
                <a:gd name="connsiteY1" fmla="*/ 1552755 h 1791403"/>
                <a:gd name="connsiteX2" fmla="*/ 1121434 w 1656272"/>
                <a:gd name="connsiteY2" fmla="*/ 0 h 1791403"/>
                <a:gd name="connsiteX3" fmla="*/ 0 w 1656272"/>
                <a:gd name="connsiteY3" fmla="*/ 0 h 1791403"/>
                <a:gd name="connsiteX0" fmla="*/ 138022 w 1651790"/>
                <a:gd name="connsiteY0" fmla="*/ 888521 h 1782200"/>
                <a:gd name="connsiteX1" fmla="*/ 1651790 w 1651790"/>
                <a:gd name="connsiteY1" fmla="*/ 1539308 h 1782200"/>
                <a:gd name="connsiteX2" fmla="*/ 1121434 w 1651790"/>
                <a:gd name="connsiteY2" fmla="*/ 0 h 1782200"/>
                <a:gd name="connsiteX3" fmla="*/ 0 w 1651790"/>
                <a:gd name="connsiteY3" fmla="*/ 0 h 1782200"/>
                <a:gd name="connsiteX0" fmla="*/ 138022 w 1873117"/>
                <a:gd name="connsiteY0" fmla="*/ 888521 h 1782200"/>
                <a:gd name="connsiteX1" fmla="*/ 1651790 w 1873117"/>
                <a:gd name="connsiteY1" fmla="*/ 1539308 h 1782200"/>
                <a:gd name="connsiteX2" fmla="*/ 1121434 w 1873117"/>
                <a:gd name="connsiteY2" fmla="*/ 0 h 1782200"/>
                <a:gd name="connsiteX3" fmla="*/ 0 w 1873117"/>
                <a:gd name="connsiteY3" fmla="*/ 0 h 1782200"/>
                <a:gd name="connsiteX0" fmla="*/ 138022 w 1908032"/>
                <a:gd name="connsiteY0" fmla="*/ 888521 h 1782200"/>
                <a:gd name="connsiteX1" fmla="*/ 1651790 w 1908032"/>
                <a:gd name="connsiteY1" fmla="*/ 1539308 h 1782200"/>
                <a:gd name="connsiteX2" fmla="*/ 1121434 w 1908032"/>
                <a:gd name="connsiteY2" fmla="*/ 0 h 1782200"/>
                <a:gd name="connsiteX3" fmla="*/ 0 w 1908032"/>
                <a:gd name="connsiteY3" fmla="*/ 0 h 1782200"/>
                <a:gd name="connsiteX0" fmla="*/ 138022 w 1928835"/>
                <a:gd name="connsiteY0" fmla="*/ 888521 h 1791403"/>
                <a:gd name="connsiteX1" fmla="*/ 1678684 w 1928835"/>
                <a:gd name="connsiteY1" fmla="*/ 1552755 h 1791403"/>
                <a:gd name="connsiteX2" fmla="*/ 1121434 w 1928835"/>
                <a:gd name="connsiteY2" fmla="*/ 0 h 1791403"/>
                <a:gd name="connsiteX3" fmla="*/ 0 w 1928835"/>
                <a:gd name="connsiteY3" fmla="*/ 0 h 1791403"/>
              </a:gdLst>
              <a:ahLst/>
              <a:cxnLst>
                <a:cxn ang="0">
                  <a:pos x="connsiteX0" y="connsiteY0"/>
                </a:cxn>
                <a:cxn ang="0">
                  <a:pos x="connsiteX1" y="connsiteY1"/>
                </a:cxn>
                <a:cxn ang="0">
                  <a:pos x="connsiteX2" y="connsiteY2"/>
                </a:cxn>
                <a:cxn ang="0">
                  <a:pos x="connsiteX3" y="connsiteY3"/>
                </a:cxn>
              </a:cxnLst>
              <a:rect l="l" t="t" r="r" b="b"/>
              <a:pathLst>
                <a:path w="1928835" h="1791403">
                  <a:moveTo>
                    <a:pt x="138022" y="888521"/>
                  </a:moveTo>
                  <a:cubicBezTo>
                    <a:pt x="168976" y="1921238"/>
                    <a:pt x="1347412" y="1954391"/>
                    <a:pt x="1678684" y="1552755"/>
                  </a:cubicBezTo>
                  <a:cubicBezTo>
                    <a:pt x="2257923" y="905182"/>
                    <a:pt x="1730020" y="2114"/>
                    <a:pt x="1121434" y="0"/>
                  </a:cubicBezTo>
                  <a:lnTo>
                    <a:pt x="0" y="0"/>
                  </a:lnTo>
                </a:path>
              </a:pathLst>
            </a:custGeom>
            <a:noFill/>
            <a:ln w="12700">
              <a:solidFill>
                <a:schemeClr val="tx1">
                  <a:lumMod val="50000"/>
                  <a:lumOff val="50000"/>
                </a:schemeClr>
              </a:solidFill>
              <a:prstDash val="dash"/>
              <a:headEnd type="oval"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7" name="椭圆 66"/>
            <p:cNvSpPr/>
            <p:nvPr/>
          </p:nvSpPr>
          <p:spPr>
            <a:xfrm flipH="1">
              <a:off x="5459517" y="1634719"/>
              <a:ext cx="1209776" cy="1209776"/>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8" name="椭圆 67"/>
            <p:cNvSpPr/>
            <p:nvPr/>
          </p:nvSpPr>
          <p:spPr>
            <a:xfrm flipH="1">
              <a:off x="5627293" y="1802495"/>
              <a:ext cx="874225" cy="874225"/>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9" name="Freeform 26"/>
            <p:cNvSpPr>
              <a:spLocks noEditPoints="1"/>
            </p:cNvSpPr>
            <p:nvPr/>
          </p:nvSpPr>
          <p:spPr bwMode="auto">
            <a:xfrm>
              <a:off x="5912443" y="2078761"/>
              <a:ext cx="320672" cy="33690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2"/>
                </a:solidFill>
                <a:latin typeface="inpin heiti" charset="-122"/>
                <a:ea typeface="inpin heiti" charset="-122"/>
              </a:endParaRPr>
            </a:p>
          </p:txBody>
        </p:sp>
      </p:grpSp>
      <p:grpSp>
        <p:nvGrpSpPr>
          <p:cNvPr id="70" name="组合 69"/>
          <p:cNvGrpSpPr/>
          <p:nvPr/>
        </p:nvGrpSpPr>
        <p:grpSpPr>
          <a:xfrm>
            <a:off x="6863284" y="2737872"/>
            <a:ext cx="1505519" cy="1621019"/>
            <a:chOff x="6849216" y="2560070"/>
            <a:chExt cx="1505519" cy="1621019"/>
          </a:xfrm>
        </p:grpSpPr>
        <p:sp>
          <p:nvSpPr>
            <p:cNvPr id="71" name="任意多边形 70"/>
            <p:cNvSpPr/>
            <p:nvPr/>
          </p:nvSpPr>
          <p:spPr>
            <a:xfrm rot="4500000" flipH="1">
              <a:off x="6791466" y="2617820"/>
              <a:ext cx="1621019" cy="1505519"/>
            </a:xfrm>
            <a:custGeom>
              <a:avLst/>
              <a:gdLst>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791403"/>
                <a:gd name="connsiteX1" fmla="*/ 1656272 w 1656272"/>
                <a:gd name="connsiteY1" fmla="*/ 1552755 h 1791403"/>
                <a:gd name="connsiteX2" fmla="*/ 1121434 w 1656272"/>
                <a:gd name="connsiteY2" fmla="*/ 0 h 1791403"/>
                <a:gd name="connsiteX3" fmla="*/ 0 w 1656272"/>
                <a:gd name="connsiteY3" fmla="*/ 0 h 1791403"/>
                <a:gd name="connsiteX0" fmla="*/ 138022 w 1651790"/>
                <a:gd name="connsiteY0" fmla="*/ 888521 h 1782200"/>
                <a:gd name="connsiteX1" fmla="*/ 1651790 w 1651790"/>
                <a:gd name="connsiteY1" fmla="*/ 1539308 h 1782200"/>
                <a:gd name="connsiteX2" fmla="*/ 1121434 w 1651790"/>
                <a:gd name="connsiteY2" fmla="*/ 0 h 1782200"/>
                <a:gd name="connsiteX3" fmla="*/ 0 w 1651790"/>
                <a:gd name="connsiteY3" fmla="*/ 0 h 1782200"/>
                <a:gd name="connsiteX0" fmla="*/ 138022 w 1873117"/>
                <a:gd name="connsiteY0" fmla="*/ 888521 h 1782200"/>
                <a:gd name="connsiteX1" fmla="*/ 1651790 w 1873117"/>
                <a:gd name="connsiteY1" fmla="*/ 1539308 h 1782200"/>
                <a:gd name="connsiteX2" fmla="*/ 1121434 w 1873117"/>
                <a:gd name="connsiteY2" fmla="*/ 0 h 1782200"/>
                <a:gd name="connsiteX3" fmla="*/ 0 w 1873117"/>
                <a:gd name="connsiteY3" fmla="*/ 0 h 1782200"/>
                <a:gd name="connsiteX0" fmla="*/ 138022 w 1908032"/>
                <a:gd name="connsiteY0" fmla="*/ 888521 h 1782200"/>
                <a:gd name="connsiteX1" fmla="*/ 1651790 w 1908032"/>
                <a:gd name="connsiteY1" fmla="*/ 1539308 h 1782200"/>
                <a:gd name="connsiteX2" fmla="*/ 1121434 w 1908032"/>
                <a:gd name="connsiteY2" fmla="*/ 0 h 1782200"/>
                <a:gd name="connsiteX3" fmla="*/ 0 w 1908032"/>
                <a:gd name="connsiteY3" fmla="*/ 0 h 1782200"/>
                <a:gd name="connsiteX0" fmla="*/ 138022 w 1928835"/>
                <a:gd name="connsiteY0" fmla="*/ 888521 h 1791403"/>
                <a:gd name="connsiteX1" fmla="*/ 1678684 w 1928835"/>
                <a:gd name="connsiteY1" fmla="*/ 1552755 h 1791403"/>
                <a:gd name="connsiteX2" fmla="*/ 1121434 w 1928835"/>
                <a:gd name="connsiteY2" fmla="*/ 0 h 1791403"/>
                <a:gd name="connsiteX3" fmla="*/ 0 w 1928835"/>
                <a:gd name="connsiteY3" fmla="*/ 0 h 1791403"/>
              </a:gdLst>
              <a:ahLst/>
              <a:cxnLst>
                <a:cxn ang="0">
                  <a:pos x="connsiteX0" y="connsiteY0"/>
                </a:cxn>
                <a:cxn ang="0">
                  <a:pos x="connsiteX1" y="connsiteY1"/>
                </a:cxn>
                <a:cxn ang="0">
                  <a:pos x="connsiteX2" y="connsiteY2"/>
                </a:cxn>
                <a:cxn ang="0">
                  <a:pos x="connsiteX3" y="connsiteY3"/>
                </a:cxn>
              </a:cxnLst>
              <a:rect l="l" t="t" r="r" b="b"/>
              <a:pathLst>
                <a:path w="1928835" h="1791403">
                  <a:moveTo>
                    <a:pt x="138022" y="888521"/>
                  </a:moveTo>
                  <a:cubicBezTo>
                    <a:pt x="168976" y="1921238"/>
                    <a:pt x="1347412" y="1954391"/>
                    <a:pt x="1678684" y="1552755"/>
                  </a:cubicBezTo>
                  <a:cubicBezTo>
                    <a:pt x="2257923" y="905182"/>
                    <a:pt x="1730020" y="2114"/>
                    <a:pt x="1121434" y="0"/>
                  </a:cubicBezTo>
                  <a:lnTo>
                    <a:pt x="0" y="0"/>
                  </a:lnTo>
                </a:path>
              </a:pathLst>
            </a:custGeom>
            <a:noFill/>
            <a:ln w="12700">
              <a:solidFill>
                <a:schemeClr val="tx1">
                  <a:lumMod val="50000"/>
                  <a:lumOff val="50000"/>
                </a:schemeClr>
              </a:solidFill>
              <a:prstDash val="dash"/>
              <a:headEnd type="oval"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2" name="椭圆 71"/>
            <p:cNvSpPr/>
            <p:nvPr/>
          </p:nvSpPr>
          <p:spPr>
            <a:xfrm rot="4500000" flipH="1">
              <a:off x="6994592" y="2726978"/>
              <a:ext cx="1209776" cy="1209776"/>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3" name="椭圆 72"/>
            <p:cNvSpPr/>
            <p:nvPr/>
          </p:nvSpPr>
          <p:spPr>
            <a:xfrm rot="4500000" flipH="1">
              <a:off x="7162368" y="2894754"/>
              <a:ext cx="874225" cy="874225"/>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4" name="Freeform 33"/>
            <p:cNvSpPr>
              <a:spLocks noEditPoints="1"/>
            </p:cNvSpPr>
            <p:nvPr/>
          </p:nvSpPr>
          <p:spPr bwMode="auto">
            <a:xfrm>
              <a:off x="7467691" y="3171282"/>
              <a:ext cx="375217" cy="35239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2"/>
                </a:solidFill>
                <a:latin typeface="inpin heiti" charset="-122"/>
                <a:ea typeface="inpin heiti" charset="-122"/>
              </a:endParaRPr>
            </a:p>
          </p:txBody>
        </p:sp>
      </p:grpSp>
      <p:grpSp>
        <p:nvGrpSpPr>
          <p:cNvPr id="75" name="组合 74"/>
          <p:cNvGrpSpPr/>
          <p:nvPr/>
        </p:nvGrpSpPr>
        <p:grpSpPr>
          <a:xfrm>
            <a:off x="4305879" y="4423828"/>
            <a:ext cx="1621019" cy="1505519"/>
            <a:chOff x="4291811" y="4246026"/>
            <a:chExt cx="1621019" cy="1505519"/>
          </a:xfrm>
        </p:grpSpPr>
        <p:sp>
          <p:nvSpPr>
            <p:cNvPr id="76" name="任意多边形 75"/>
            <p:cNvSpPr/>
            <p:nvPr/>
          </p:nvSpPr>
          <p:spPr>
            <a:xfrm rot="2193598" flipV="1">
              <a:off x="4291811" y="4246026"/>
              <a:ext cx="1621019" cy="1505519"/>
            </a:xfrm>
            <a:custGeom>
              <a:avLst/>
              <a:gdLst>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791403"/>
                <a:gd name="connsiteX1" fmla="*/ 1656272 w 1656272"/>
                <a:gd name="connsiteY1" fmla="*/ 1552755 h 1791403"/>
                <a:gd name="connsiteX2" fmla="*/ 1121434 w 1656272"/>
                <a:gd name="connsiteY2" fmla="*/ 0 h 1791403"/>
                <a:gd name="connsiteX3" fmla="*/ 0 w 1656272"/>
                <a:gd name="connsiteY3" fmla="*/ 0 h 1791403"/>
                <a:gd name="connsiteX0" fmla="*/ 138022 w 1651790"/>
                <a:gd name="connsiteY0" fmla="*/ 888521 h 1782200"/>
                <a:gd name="connsiteX1" fmla="*/ 1651790 w 1651790"/>
                <a:gd name="connsiteY1" fmla="*/ 1539308 h 1782200"/>
                <a:gd name="connsiteX2" fmla="*/ 1121434 w 1651790"/>
                <a:gd name="connsiteY2" fmla="*/ 0 h 1782200"/>
                <a:gd name="connsiteX3" fmla="*/ 0 w 1651790"/>
                <a:gd name="connsiteY3" fmla="*/ 0 h 1782200"/>
                <a:gd name="connsiteX0" fmla="*/ 138022 w 1873117"/>
                <a:gd name="connsiteY0" fmla="*/ 888521 h 1782200"/>
                <a:gd name="connsiteX1" fmla="*/ 1651790 w 1873117"/>
                <a:gd name="connsiteY1" fmla="*/ 1539308 h 1782200"/>
                <a:gd name="connsiteX2" fmla="*/ 1121434 w 1873117"/>
                <a:gd name="connsiteY2" fmla="*/ 0 h 1782200"/>
                <a:gd name="connsiteX3" fmla="*/ 0 w 1873117"/>
                <a:gd name="connsiteY3" fmla="*/ 0 h 1782200"/>
                <a:gd name="connsiteX0" fmla="*/ 138022 w 1908032"/>
                <a:gd name="connsiteY0" fmla="*/ 888521 h 1782200"/>
                <a:gd name="connsiteX1" fmla="*/ 1651790 w 1908032"/>
                <a:gd name="connsiteY1" fmla="*/ 1539308 h 1782200"/>
                <a:gd name="connsiteX2" fmla="*/ 1121434 w 1908032"/>
                <a:gd name="connsiteY2" fmla="*/ 0 h 1782200"/>
                <a:gd name="connsiteX3" fmla="*/ 0 w 1908032"/>
                <a:gd name="connsiteY3" fmla="*/ 0 h 1782200"/>
                <a:gd name="connsiteX0" fmla="*/ 138022 w 1928835"/>
                <a:gd name="connsiteY0" fmla="*/ 888521 h 1791403"/>
                <a:gd name="connsiteX1" fmla="*/ 1678684 w 1928835"/>
                <a:gd name="connsiteY1" fmla="*/ 1552755 h 1791403"/>
                <a:gd name="connsiteX2" fmla="*/ 1121434 w 1928835"/>
                <a:gd name="connsiteY2" fmla="*/ 0 h 1791403"/>
                <a:gd name="connsiteX3" fmla="*/ 0 w 1928835"/>
                <a:gd name="connsiteY3" fmla="*/ 0 h 1791403"/>
              </a:gdLst>
              <a:ahLst/>
              <a:cxnLst>
                <a:cxn ang="0">
                  <a:pos x="connsiteX0" y="connsiteY0"/>
                </a:cxn>
                <a:cxn ang="0">
                  <a:pos x="connsiteX1" y="connsiteY1"/>
                </a:cxn>
                <a:cxn ang="0">
                  <a:pos x="connsiteX2" y="connsiteY2"/>
                </a:cxn>
                <a:cxn ang="0">
                  <a:pos x="connsiteX3" y="connsiteY3"/>
                </a:cxn>
              </a:cxnLst>
              <a:rect l="l" t="t" r="r" b="b"/>
              <a:pathLst>
                <a:path w="1928835" h="1791403">
                  <a:moveTo>
                    <a:pt x="138022" y="888521"/>
                  </a:moveTo>
                  <a:cubicBezTo>
                    <a:pt x="168976" y="1921238"/>
                    <a:pt x="1347412" y="1954391"/>
                    <a:pt x="1678684" y="1552755"/>
                  </a:cubicBezTo>
                  <a:cubicBezTo>
                    <a:pt x="2257923" y="905182"/>
                    <a:pt x="1730020" y="2114"/>
                    <a:pt x="1121434" y="0"/>
                  </a:cubicBezTo>
                  <a:lnTo>
                    <a:pt x="0" y="0"/>
                  </a:lnTo>
                </a:path>
              </a:pathLst>
            </a:custGeom>
            <a:noFill/>
            <a:ln w="12700">
              <a:solidFill>
                <a:schemeClr val="tx1">
                  <a:lumMod val="50000"/>
                  <a:lumOff val="50000"/>
                </a:schemeClr>
              </a:solidFill>
              <a:prstDash val="dash"/>
              <a:headEnd type="oval"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7" name="椭圆 76"/>
            <p:cNvSpPr/>
            <p:nvPr/>
          </p:nvSpPr>
          <p:spPr>
            <a:xfrm rot="2193598" flipV="1">
              <a:off x="4523456" y="4422669"/>
              <a:ext cx="1209776" cy="1209776"/>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8" name="椭圆 77"/>
            <p:cNvSpPr/>
            <p:nvPr/>
          </p:nvSpPr>
          <p:spPr>
            <a:xfrm rot="2193598" flipV="1">
              <a:off x="4691231" y="4590445"/>
              <a:ext cx="874225" cy="874225"/>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9" name="Freeform 22"/>
            <p:cNvSpPr>
              <a:spLocks noChangeAspect="1" noEditPoints="1"/>
            </p:cNvSpPr>
            <p:nvPr/>
          </p:nvSpPr>
          <p:spPr bwMode="auto">
            <a:xfrm>
              <a:off x="4965833" y="4796606"/>
              <a:ext cx="344326" cy="40435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grpSp>
        <p:nvGrpSpPr>
          <p:cNvPr id="80" name="组合 79"/>
          <p:cNvGrpSpPr/>
          <p:nvPr/>
        </p:nvGrpSpPr>
        <p:grpSpPr>
          <a:xfrm>
            <a:off x="6152054" y="4503023"/>
            <a:ext cx="1621019" cy="1505519"/>
            <a:chOff x="6137986" y="4325221"/>
            <a:chExt cx="1621019" cy="1505519"/>
          </a:xfrm>
        </p:grpSpPr>
        <p:sp>
          <p:nvSpPr>
            <p:cNvPr id="81" name="任意多边形 80"/>
            <p:cNvSpPr/>
            <p:nvPr/>
          </p:nvSpPr>
          <p:spPr>
            <a:xfrm rot="8647742" flipH="1">
              <a:off x="6137986" y="4325221"/>
              <a:ext cx="1621019" cy="1505519"/>
            </a:xfrm>
            <a:custGeom>
              <a:avLst/>
              <a:gdLst>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552755"/>
                <a:gd name="connsiteX1" fmla="*/ 1656272 w 1656272"/>
                <a:gd name="connsiteY1" fmla="*/ 1552755 h 1552755"/>
                <a:gd name="connsiteX2" fmla="*/ 1121434 w 1656272"/>
                <a:gd name="connsiteY2" fmla="*/ 0 h 1552755"/>
                <a:gd name="connsiteX3" fmla="*/ 0 w 1656272"/>
                <a:gd name="connsiteY3" fmla="*/ 0 h 1552755"/>
                <a:gd name="connsiteX0" fmla="*/ 138022 w 1656272"/>
                <a:gd name="connsiteY0" fmla="*/ 888521 h 1791403"/>
                <a:gd name="connsiteX1" fmla="*/ 1656272 w 1656272"/>
                <a:gd name="connsiteY1" fmla="*/ 1552755 h 1791403"/>
                <a:gd name="connsiteX2" fmla="*/ 1121434 w 1656272"/>
                <a:gd name="connsiteY2" fmla="*/ 0 h 1791403"/>
                <a:gd name="connsiteX3" fmla="*/ 0 w 1656272"/>
                <a:gd name="connsiteY3" fmla="*/ 0 h 1791403"/>
                <a:gd name="connsiteX0" fmla="*/ 138022 w 1651790"/>
                <a:gd name="connsiteY0" fmla="*/ 888521 h 1782200"/>
                <a:gd name="connsiteX1" fmla="*/ 1651790 w 1651790"/>
                <a:gd name="connsiteY1" fmla="*/ 1539308 h 1782200"/>
                <a:gd name="connsiteX2" fmla="*/ 1121434 w 1651790"/>
                <a:gd name="connsiteY2" fmla="*/ 0 h 1782200"/>
                <a:gd name="connsiteX3" fmla="*/ 0 w 1651790"/>
                <a:gd name="connsiteY3" fmla="*/ 0 h 1782200"/>
                <a:gd name="connsiteX0" fmla="*/ 138022 w 1873117"/>
                <a:gd name="connsiteY0" fmla="*/ 888521 h 1782200"/>
                <a:gd name="connsiteX1" fmla="*/ 1651790 w 1873117"/>
                <a:gd name="connsiteY1" fmla="*/ 1539308 h 1782200"/>
                <a:gd name="connsiteX2" fmla="*/ 1121434 w 1873117"/>
                <a:gd name="connsiteY2" fmla="*/ 0 h 1782200"/>
                <a:gd name="connsiteX3" fmla="*/ 0 w 1873117"/>
                <a:gd name="connsiteY3" fmla="*/ 0 h 1782200"/>
                <a:gd name="connsiteX0" fmla="*/ 138022 w 1908032"/>
                <a:gd name="connsiteY0" fmla="*/ 888521 h 1782200"/>
                <a:gd name="connsiteX1" fmla="*/ 1651790 w 1908032"/>
                <a:gd name="connsiteY1" fmla="*/ 1539308 h 1782200"/>
                <a:gd name="connsiteX2" fmla="*/ 1121434 w 1908032"/>
                <a:gd name="connsiteY2" fmla="*/ 0 h 1782200"/>
                <a:gd name="connsiteX3" fmla="*/ 0 w 1908032"/>
                <a:gd name="connsiteY3" fmla="*/ 0 h 1782200"/>
                <a:gd name="connsiteX0" fmla="*/ 138022 w 1928835"/>
                <a:gd name="connsiteY0" fmla="*/ 888521 h 1791403"/>
                <a:gd name="connsiteX1" fmla="*/ 1678684 w 1928835"/>
                <a:gd name="connsiteY1" fmla="*/ 1552755 h 1791403"/>
                <a:gd name="connsiteX2" fmla="*/ 1121434 w 1928835"/>
                <a:gd name="connsiteY2" fmla="*/ 0 h 1791403"/>
                <a:gd name="connsiteX3" fmla="*/ 0 w 1928835"/>
                <a:gd name="connsiteY3" fmla="*/ 0 h 1791403"/>
              </a:gdLst>
              <a:ahLst/>
              <a:cxnLst>
                <a:cxn ang="0">
                  <a:pos x="connsiteX0" y="connsiteY0"/>
                </a:cxn>
                <a:cxn ang="0">
                  <a:pos x="connsiteX1" y="connsiteY1"/>
                </a:cxn>
                <a:cxn ang="0">
                  <a:pos x="connsiteX2" y="connsiteY2"/>
                </a:cxn>
                <a:cxn ang="0">
                  <a:pos x="connsiteX3" y="connsiteY3"/>
                </a:cxn>
              </a:cxnLst>
              <a:rect l="l" t="t" r="r" b="b"/>
              <a:pathLst>
                <a:path w="1928835" h="1791403">
                  <a:moveTo>
                    <a:pt x="138022" y="888521"/>
                  </a:moveTo>
                  <a:cubicBezTo>
                    <a:pt x="168976" y="1921238"/>
                    <a:pt x="1347412" y="1954391"/>
                    <a:pt x="1678684" y="1552755"/>
                  </a:cubicBezTo>
                  <a:cubicBezTo>
                    <a:pt x="2257923" y="905182"/>
                    <a:pt x="1730020" y="2114"/>
                    <a:pt x="1121434" y="0"/>
                  </a:cubicBezTo>
                  <a:lnTo>
                    <a:pt x="0" y="0"/>
                  </a:lnTo>
                </a:path>
              </a:pathLst>
            </a:custGeom>
            <a:noFill/>
            <a:ln w="12700">
              <a:solidFill>
                <a:schemeClr val="tx1">
                  <a:lumMod val="50000"/>
                  <a:lumOff val="50000"/>
                </a:schemeClr>
              </a:solidFill>
              <a:prstDash val="dash"/>
              <a:headEnd type="oval"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2" name="椭圆 81"/>
            <p:cNvSpPr/>
            <p:nvPr/>
          </p:nvSpPr>
          <p:spPr>
            <a:xfrm rot="8647742" flipH="1">
              <a:off x="6378892" y="4456969"/>
              <a:ext cx="1209776" cy="1209776"/>
            </a:xfrm>
            <a:prstGeom prst="ellipse">
              <a:avLst/>
            </a:pr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3" name="椭圆 82"/>
            <p:cNvSpPr/>
            <p:nvPr/>
          </p:nvSpPr>
          <p:spPr>
            <a:xfrm rot="8647742" flipH="1">
              <a:off x="6546667" y="4624744"/>
              <a:ext cx="874225" cy="874225"/>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4" name="Freeform 13"/>
            <p:cNvSpPr>
              <a:spLocks/>
            </p:cNvSpPr>
            <p:nvPr/>
          </p:nvSpPr>
          <p:spPr bwMode="auto">
            <a:xfrm>
              <a:off x="6749595" y="4904128"/>
              <a:ext cx="471275" cy="29683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sp>
        <p:nvSpPr>
          <p:cNvPr id="85" name="文本框 84"/>
          <p:cNvSpPr txBox="1"/>
          <p:nvPr/>
        </p:nvSpPr>
        <p:spPr>
          <a:xfrm>
            <a:off x="8505556" y="2703204"/>
            <a:ext cx="2878623"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6" name="文本框 85"/>
          <p:cNvSpPr txBox="1"/>
          <p:nvPr/>
        </p:nvSpPr>
        <p:spPr>
          <a:xfrm>
            <a:off x="1316942" y="1578847"/>
            <a:ext cx="2700026"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7" name="文本框 86"/>
          <p:cNvSpPr txBox="1"/>
          <p:nvPr/>
        </p:nvSpPr>
        <p:spPr>
          <a:xfrm>
            <a:off x="964630" y="5155116"/>
            <a:ext cx="2875135"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8" name="文本框 87"/>
          <p:cNvSpPr txBox="1"/>
          <p:nvPr/>
        </p:nvSpPr>
        <p:spPr>
          <a:xfrm>
            <a:off x="788268" y="3273371"/>
            <a:ext cx="2878623" cy="625171"/>
          </a:xfrm>
          <a:prstGeom prst="rect">
            <a:avLst/>
          </a:prstGeom>
          <a:noFill/>
          <a:effectLst/>
        </p:spPr>
        <p:txBody>
          <a:bodyPr wrap="square" rtlCol="0">
            <a:spAutoFit/>
          </a:bodyPr>
          <a:lstStyle/>
          <a:p>
            <a:pPr algn="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
        <p:nvSpPr>
          <p:cNvPr id="89" name="文本框 88"/>
          <p:cNvSpPr txBox="1"/>
          <p:nvPr/>
        </p:nvSpPr>
        <p:spPr>
          <a:xfrm>
            <a:off x="7856976" y="4944302"/>
            <a:ext cx="2878623" cy="625171"/>
          </a:xfrm>
          <a:prstGeom prst="rect">
            <a:avLst/>
          </a:prstGeom>
          <a:noFill/>
          <a:effectLst/>
        </p:spPr>
        <p:txBody>
          <a:bodyPr wrap="square" rtlCol="0">
            <a:spAutoFit/>
          </a:bodyPr>
          <a:lstStyle/>
          <a:p>
            <a:pPr>
              <a:lnSpc>
                <a:spcPct val="130000"/>
              </a:lnSpc>
            </a:pPr>
            <a:r>
              <a:rPr lang="en-US" altLang="zh-CN" sz="1400" dirty="0">
                <a:solidFill>
                  <a:schemeClr val="tx1">
                    <a:lumMod val="85000"/>
                    <a:lumOff val="15000"/>
                  </a:schemeClr>
                </a:solidFill>
                <a:latin typeface="inpin heiti" charset="-122"/>
                <a:ea typeface="inpin heiti" charset="-122"/>
              </a:rPr>
              <a:t>Click here to add content, content to match the title. </a:t>
            </a:r>
          </a:p>
        </p:txBody>
      </p:sp>
    </p:spTree>
    <p:extLst>
      <p:ext uri="{BB962C8B-B14F-4D97-AF65-F5344CB8AC3E}">
        <p14:creationId xmlns:p14="http://schemas.microsoft.com/office/powerpoint/2010/main" val="36163491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49" presetClass="entr" presetSubtype="0" decel="10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750" fill="hold"/>
                                        <p:tgtEl>
                                          <p:spTgt spid="60"/>
                                        </p:tgtEl>
                                        <p:attrNameLst>
                                          <p:attrName>ppt_w</p:attrName>
                                        </p:attrNameLst>
                                      </p:cBhvr>
                                      <p:tavLst>
                                        <p:tav tm="0">
                                          <p:val>
                                            <p:fltVal val="0"/>
                                          </p:val>
                                        </p:tav>
                                        <p:tav tm="100000">
                                          <p:val>
                                            <p:strVal val="#ppt_w"/>
                                          </p:val>
                                        </p:tav>
                                      </p:tavLst>
                                    </p:anim>
                                    <p:anim calcmode="lin" valueType="num">
                                      <p:cBhvr>
                                        <p:cTn id="23" dur="750" fill="hold"/>
                                        <p:tgtEl>
                                          <p:spTgt spid="60"/>
                                        </p:tgtEl>
                                        <p:attrNameLst>
                                          <p:attrName>ppt_h</p:attrName>
                                        </p:attrNameLst>
                                      </p:cBhvr>
                                      <p:tavLst>
                                        <p:tav tm="0">
                                          <p:val>
                                            <p:fltVal val="0"/>
                                          </p:val>
                                        </p:tav>
                                        <p:tav tm="100000">
                                          <p:val>
                                            <p:strVal val="#ppt_h"/>
                                          </p:val>
                                        </p:tav>
                                      </p:tavLst>
                                    </p:anim>
                                    <p:anim calcmode="lin" valueType="num">
                                      <p:cBhvr>
                                        <p:cTn id="24" dur="750" fill="hold"/>
                                        <p:tgtEl>
                                          <p:spTgt spid="60"/>
                                        </p:tgtEl>
                                        <p:attrNameLst>
                                          <p:attrName>style.rotation</p:attrName>
                                        </p:attrNameLst>
                                      </p:cBhvr>
                                      <p:tavLst>
                                        <p:tav tm="0">
                                          <p:val>
                                            <p:fltVal val="360"/>
                                          </p:val>
                                        </p:tav>
                                        <p:tav tm="100000">
                                          <p:val>
                                            <p:fltVal val="0"/>
                                          </p:val>
                                        </p:tav>
                                      </p:tavLst>
                                    </p:anim>
                                    <p:animEffect transition="in" filter="fade">
                                      <p:cBhvr>
                                        <p:cTn id="25" dur="750"/>
                                        <p:tgtEl>
                                          <p:spTgt spid="6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750" fill="hold"/>
                                        <p:tgtEl>
                                          <p:spTgt spid="65"/>
                                        </p:tgtEl>
                                        <p:attrNameLst>
                                          <p:attrName>ppt_w</p:attrName>
                                        </p:attrNameLst>
                                      </p:cBhvr>
                                      <p:tavLst>
                                        <p:tav tm="0">
                                          <p:val>
                                            <p:fltVal val="0"/>
                                          </p:val>
                                        </p:tav>
                                        <p:tav tm="100000">
                                          <p:val>
                                            <p:strVal val="#ppt_w"/>
                                          </p:val>
                                        </p:tav>
                                      </p:tavLst>
                                    </p:anim>
                                    <p:anim calcmode="lin" valueType="num">
                                      <p:cBhvr>
                                        <p:cTn id="29" dur="750" fill="hold"/>
                                        <p:tgtEl>
                                          <p:spTgt spid="65"/>
                                        </p:tgtEl>
                                        <p:attrNameLst>
                                          <p:attrName>ppt_h</p:attrName>
                                        </p:attrNameLst>
                                      </p:cBhvr>
                                      <p:tavLst>
                                        <p:tav tm="0">
                                          <p:val>
                                            <p:fltVal val="0"/>
                                          </p:val>
                                        </p:tav>
                                        <p:tav tm="100000">
                                          <p:val>
                                            <p:strVal val="#ppt_h"/>
                                          </p:val>
                                        </p:tav>
                                      </p:tavLst>
                                    </p:anim>
                                    <p:anim calcmode="lin" valueType="num">
                                      <p:cBhvr>
                                        <p:cTn id="30" dur="750" fill="hold"/>
                                        <p:tgtEl>
                                          <p:spTgt spid="65"/>
                                        </p:tgtEl>
                                        <p:attrNameLst>
                                          <p:attrName>style.rotation</p:attrName>
                                        </p:attrNameLst>
                                      </p:cBhvr>
                                      <p:tavLst>
                                        <p:tav tm="0">
                                          <p:val>
                                            <p:fltVal val="360"/>
                                          </p:val>
                                        </p:tav>
                                        <p:tav tm="100000">
                                          <p:val>
                                            <p:fltVal val="0"/>
                                          </p:val>
                                        </p:tav>
                                      </p:tavLst>
                                    </p:anim>
                                    <p:animEffect transition="in" filter="fade">
                                      <p:cBhvr>
                                        <p:cTn id="31" dur="750"/>
                                        <p:tgtEl>
                                          <p:spTgt spid="6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750" fill="hold"/>
                                        <p:tgtEl>
                                          <p:spTgt spid="70"/>
                                        </p:tgtEl>
                                        <p:attrNameLst>
                                          <p:attrName>ppt_w</p:attrName>
                                        </p:attrNameLst>
                                      </p:cBhvr>
                                      <p:tavLst>
                                        <p:tav tm="0">
                                          <p:val>
                                            <p:fltVal val="0"/>
                                          </p:val>
                                        </p:tav>
                                        <p:tav tm="100000">
                                          <p:val>
                                            <p:strVal val="#ppt_w"/>
                                          </p:val>
                                        </p:tav>
                                      </p:tavLst>
                                    </p:anim>
                                    <p:anim calcmode="lin" valueType="num">
                                      <p:cBhvr>
                                        <p:cTn id="35" dur="750" fill="hold"/>
                                        <p:tgtEl>
                                          <p:spTgt spid="70"/>
                                        </p:tgtEl>
                                        <p:attrNameLst>
                                          <p:attrName>ppt_h</p:attrName>
                                        </p:attrNameLst>
                                      </p:cBhvr>
                                      <p:tavLst>
                                        <p:tav tm="0">
                                          <p:val>
                                            <p:fltVal val="0"/>
                                          </p:val>
                                        </p:tav>
                                        <p:tav tm="100000">
                                          <p:val>
                                            <p:strVal val="#ppt_h"/>
                                          </p:val>
                                        </p:tav>
                                      </p:tavLst>
                                    </p:anim>
                                    <p:anim calcmode="lin" valueType="num">
                                      <p:cBhvr>
                                        <p:cTn id="36" dur="750" fill="hold"/>
                                        <p:tgtEl>
                                          <p:spTgt spid="70"/>
                                        </p:tgtEl>
                                        <p:attrNameLst>
                                          <p:attrName>style.rotation</p:attrName>
                                        </p:attrNameLst>
                                      </p:cBhvr>
                                      <p:tavLst>
                                        <p:tav tm="0">
                                          <p:val>
                                            <p:fltVal val="360"/>
                                          </p:val>
                                        </p:tav>
                                        <p:tav tm="100000">
                                          <p:val>
                                            <p:fltVal val="0"/>
                                          </p:val>
                                        </p:tav>
                                      </p:tavLst>
                                    </p:anim>
                                    <p:animEffect transition="in" filter="fade">
                                      <p:cBhvr>
                                        <p:cTn id="37" dur="750"/>
                                        <p:tgtEl>
                                          <p:spTgt spid="7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750" fill="hold"/>
                                        <p:tgtEl>
                                          <p:spTgt spid="80"/>
                                        </p:tgtEl>
                                        <p:attrNameLst>
                                          <p:attrName>ppt_w</p:attrName>
                                        </p:attrNameLst>
                                      </p:cBhvr>
                                      <p:tavLst>
                                        <p:tav tm="0">
                                          <p:val>
                                            <p:fltVal val="0"/>
                                          </p:val>
                                        </p:tav>
                                        <p:tav tm="100000">
                                          <p:val>
                                            <p:strVal val="#ppt_w"/>
                                          </p:val>
                                        </p:tav>
                                      </p:tavLst>
                                    </p:anim>
                                    <p:anim calcmode="lin" valueType="num">
                                      <p:cBhvr>
                                        <p:cTn id="41" dur="750" fill="hold"/>
                                        <p:tgtEl>
                                          <p:spTgt spid="80"/>
                                        </p:tgtEl>
                                        <p:attrNameLst>
                                          <p:attrName>ppt_h</p:attrName>
                                        </p:attrNameLst>
                                      </p:cBhvr>
                                      <p:tavLst>
                                        <p:tav tm="0">
                                          <p:val>
                                            <p:fltVal val="0"/>
                                          </p:val>
                                        </p:tav>
                                        <p:tav tm="100000">
                                          <p:val>
                                            <p:strVal val="#ppt_h"/>
                                          </p:val>
                                        </p:tav>
                                      </p:tavLst>
                                    </p:anim>
                                    <p:anim calcmode="lin" valueType="num">
                                      <p:cBhvr>
                                        <p:cTn id="42" dur="750" fill="hold"/>
                                        <p:tgtEl>
                                          <p:spTgt spid="80"/>
                                        </p:tgtEl>
                                        <p:attrNameLst>
                                          <p:attrName>style.rotation</p:attrName>
                                        </p:attrNameLst>
                                      </p:cBhvr>
                                      <p:tavLst>
                                        <p:tav tm="0">
                                          <p:val>
                                            <p:fltVal val="360"/>
                                          </p:val>
                                        </p:tav>
                                        <p:tav tm="100000">
                                          <p:val>
                                            <p:fltVal val="0"/>
                                          </p:val>
                                        </p:tav>
                                      </p:tavLst>
                                    </p:anim>
                                    <p:animEffect transition="in" filter="fade">
                                      <p:cBhvr>
                                        <p:cTn id="43" dur="750"/>
                                        <p:tgtEl>
                                          <p:spTgt spid="80"/>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p:cTn id="46" dur="750" fill="hold"/>
                                        <p:tgtEl>
                                          <p:spTgt spid="75"/>
                                        </p:tgtEl>
                                        <p:attrNameLst>
                                          <p:attrName>ppt_w</p:attrName>
                                        </p:attrNameLst>
                                      </p:cBhvr>
                                      <p:tavLst>
                                        <p:tav tm="0">
                                          <p:val>
                                            <p:fltVal val="0"/>
                                          </p:val>
                                        </p:tav>
                                        <p:tav tm="100000">
                                          <p:val>
                                            <p:strVal val="#ppt_w"/>
                                          </p:val>
                                        </p:tav>
                                      </p:tavLst>
                                    </p:anim>
                                    <p:anim calcmode="lin" valueType="num">
                                      <p:cBhvr>
                                        <p:cTn id="47" dur="750" fill="hold"/>
                                        <p:tgtEl>
                                          <p:spTgt spid="75"/>
                                        </p:tgtEl>
                                        <p:attrNameLst>
                                          <p:attrName>ppt_h</p:attrName>
                                        </p:attrNameLst>
                                      </p:cBhvr>
                                      <p:tavLst>
                                        <p:tav tm="0">
                                          <p:val>
                                            <p:fltVal val="0"/>
                                          </p:val>
                                        </p:tav>
                                        <p:tav tm="100000">
                                          <p:val>
                                            <p:strVal val="#ppt_h"/>
                                          </p:val>
                                        </p:tav>
                                      </p:tavLst>
                                    </p:anim>
                                    <p:anim calcmode="lin" valueType="num">
                                      <p:cBhvr>
                                        <p:cTn id="48" dur="750" fill="hold"/>
                                        <p:tgtEl>
                                          <p:spTgt spid="75"/>
                                        </p:tgtEl>
                                        <p:attrNameLst>
                                          <p:attrName>style.rotation</p:attrName>
                                        </p:attrNameLst>
                                      </p:cBhvr>
                                      <p:tavLst>
                                        <p:tav tm="0">
                                          <p:val>
                                            <p:fltVal val="360"/>
                                          </p:val>
                                        </p:tav>
                                        <p:tav tm="100000">
                                          <p:val>
                                            <p:fltVal val="0"/>
                                          </p:val>
                                        </p:tav>
                                      </p:tavLst>
                                    </p:anim>
                                    <p:animEffect transition="in" filter="fade">
                                      <p:cBhvr>
                                        <p:cTn id="49" dur="750"/>
                                        <p:tgtEl>
                                          <p:spTgt spid="75"/>
                                        </p:tgtEl>
                                      </p:cBhvr>
                                    </p:animEffect>
                                  </p:childTnLst>
                                </p:cTn>
                              </p:par>
                            </p:childTnLst>
                          </p:cTn>
                        </p:par>
                        <p:par>
                          <p:cTn id="50" fill="hold">
                            <p:stCondLst>
                              <p:cond delay="3300"/>
                            </p:stCondLst>
                            <p:childTnLst>
                              <p:par>
                                <p:cTn id="51" presetID="10" presetClass="entr" presetSubtype="0"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5" grpId="0"/>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flipV="1">
            <a:off x="5501034" y="1319514"/>
            <a:ext cx="6690966" cy="5538486"/>
          </a:xfrm>
          <a:prstGeom prst="rect">
            <a:avLst/>
          </a:prstGeom>
        </p:spPr>
      </p:pic>
      <p:sp>
        <p:nvSpPr>
          <p:cNvPr id="3" name="矩形 259"/>
          <p:cNvSpPr>
            <a:spLocks noChangeArrowheads="1"/>
          </p:cNvSpPr>
          <p:nvPr/>
        </p:nvSpPr>
        <p:spPr bwMode="auto">
          <a:xfrm>
            <a:off x="647658" y="3674771"/>
            <a:ext cx="5243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4400" spc="600" dirty="0">
                <a:solidFill>
                  <a:srgbClr val="B02434"/>
                </a:solidFill>
                <a:latin typeface="inpin heiti" charset="-122"/>
                <a:ea typeface="inpin heiti" charset="-122"/>
              </a:rPr>
              <a:t>Add Title Text</a:t>
            </a:r>
            <a:endParaRPr lang="zh-CN" altLang="en-US" sz="4400" spc="600" dirty="0">
              <a:solidFill>
                <a:srgbClr val="B02434"/>
              </a:solidFill>
              <a:latin typeface="inpin heiti" charset="-122"/>
              <a:ea typeface="inpin heiti" charset="-122"/>
            </a:endParaRPr>
          </a:p>
        </p:txBody>
      </p:sp>
      <p:sp>
        <p:nvSpPr>
          <p:cNvPr id="5" name="矩形 259"/>
          <p:cNvSpPr>
            <a:spLocks noChangeArrowheads="1"/>
          </p:cNvSpPr>
          <p:nvPr/>
        </p:nvSpPr>
        <p:spPr bwMode="auto">
          <a:xfrm>
            <a:off x="324276" y="4445993"/>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85000"/>
                    <a:lumOff val="15000"/>
                  </a:schemeClr>
                </a:solidFill>
                <a:latin typeface="inpin heiti" charset="-122"/>
                <a:ea typeface="inpin heiti" charset="-122"/>
                <a:cs typeface="inpin heiti" charset="-122"/>
              </a:rPr>
              <a:t>We have many PowerPoint </a:t>
            </a:r>
            <a:r>
              <a:rPr lang="zh-CN" altLang="en-US" sz="1400" dirty="0">
                <a:solidFill>
                  <a:schemeClr val="tx1">
                    <a:lumMod val="85000"/>
                    <a:lumOff val="15000"/>
                  </a:schemeClr>
                </a:solidFill>
                <a:latin typeface="inpin heiti" charset="-122"/>
                <a:ea typeface="inpin heiti" charset="-122"/>
                <a:cs typeface="inpin heiti" charset="-122"/>
              </a:rPr>
              <a:t>templates</a:t>
            </a:r>
            <a:r>
              <a:rPr lang="en-US" altLang="zh-CN" sz="1400" dirty="0">
                <a:solidFill>
                  <a:schemeClr val="tx1">
                    <a:lumMod val="85000"/>
                    <a:lumOff val="15000"/>
                  </a:schemeClr>
                </a:solidFill>
                <a:latin typeface="inpin heiti" charset="-122"/>
                <a:ea typeface="inpin heiti" charset="-122"/>
                <a:cs typeface="inpin heiti" charset="-122"/>
              </a:rPr>
              <a:t> that has been specifically designed to help anyone that is stepping into the world of PowerPoint for the very first time.</a:t>
            </a:r>
            <a:endParaRPr lang="zh-CN" altLang="en-US" sz="1400" dirty="0">
              <a:solidFill>
                <a:schemeClr val="tx1">
                  <a:lumMod val="85000"/>
                  <a:lumOff val="15000"/>
                </a:schemeClr>
              </a:solidFill>
              <a:latin typeface="inpin heiti" charset="-122"/>
              <a:ea typeface="inpin heiti" charset="-122"/>
              <a:cs typeface="inpin heiti" charset="-122"/>
            </a:endParaRPr>
          </a:p>
        </p:txBody>
      </p:sp>
      <p:sp>
        <p:nvSpPr>
          <p:cNvPr id="6" name="矩形 5"/>
          <p:cNvSpPr/>
          <p:nvPr/>
        </p:nvSpPr>
        <p:spPr>
          <a:xfrm>
            <a:off x="1804532" y="1380474"/>
            <a:ext cx="2929530" cy="2646878"/>
          </a:xfrm>
          <a:prstGeom prst="rect">
            <a:avLst/>
          </a:prstGeom>
          <a:effectLst/>
        </p:spPr>
        <p:txBody>
          <a:bodyPr wrap="square">
            <a:spAutoFit/>
          </a:bodyPr>
          <a:lstStyle/>
          <a:p>
            <a:pPr algn="ctr"/>
            <a:r>
              <a:rPr lang="en-US" altLang="zh-CN" sz="16600" dirty="0">
                <a:solidFill>
                  <a:srgbClr val="B02434"/>
                </a:solidFill>
                <a:latin typeface="inpin heiti" charset="-122"/>
                <a:ea typeface="inpin heiti" charset="-122"/>
                <a:cs typeface="inpin heiti" charset="-122"/>
              </a:rPr>
              <a:t>02</a:t>
            </a:r>
            <a:endParaRPr lang="zh-CN" altLang="en-US" sz="16600" dirty="0">
              <a:solidFill>
                <a:srgbClr val="B02434"/>
              </a:solidFill>
              <a:latin typeface="inpin heiti" charset="-122"/>
              <a:ea typeface="inpin heiti" charset="-122"/>
              <a:cs typeface="inpin heiti" charset="-122"/>
            </a:endParaRPr>
          </a:p>
        </p:txBody>
      </p:sp>
    </p:spTree>
    <p:extLst>
      <p:ext uri="{BB962C8B-B14F-4D97-AF65-F5344CB8AC3E}">
        <p14:creationId xmlns:p14="http://schemas.microsoft.com/office/powerpoint/2010/main" val="13778448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5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par>
                                <p:cTn id="26" presetID="12" presetClass="entr" presetSubtype="1"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695515" y="740161"/>
            <a:ext cx="11498604" cy="29671"/>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3" name="任意多边形 2"/>
          <p:cNvSpPr/>
          <p:nvPr>
            <p:custDataLst>
              <p:tags r:id="rId2"/>
            </p:custDataLst>
          </p:nvPr>
        </p:nvSpPr>
        <p:spPr>
          <a:xfrm>
            <a:off x="3" y="260648"/>
            <a:ext cx="547381" cy="509181"/>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B0243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inpin heiti" charset="-122"/>
              <a:ea typeface="inpin heiti" charset="-122"/>
              <a:sym typeface="Arial" panose="020B0604020202020204" pitchFamily="34" charset="0"/>
            </a:endParaRPr>
          </a:p>
        </p:txBody>
      </p:sp>
      <p:sp>
        <p:nvSpPr>
          <p:cNvPr id="4" name="TextBox 6"/>
          <p:cNvSpPr txBox="1"/>
          <p:nvPr/>
        </p:nvSpPr>
        <p:spPr>
          <a:xfrm>
            <a:off x="547383" y="185358"/>
            <a:ext cx="5768575" cy="523220"/>
          </a:xfrm>
          <a:prstGeom prst="rect">
            <a:avLst/>
          </a:prstGeom>
          <a:noFill/>
          <a:effectLst/>
        </p:spPr>
        <p:txBody>
          <a:bodyPr wrap="square">
            <a:spAutoFit/>
          </a:bodyPr>
          <a:lstStyle/>
          <a:p>
            <a:pPr>
              <a:defRPr/>
            </a:pPr>
            <a:r>
              <a:rPr lang="en-US" altLang="zh-CN" sz="2800" spc="600" dirty="0">
                <a:ln w="6350">
                  <a:noFill/>
                </a:ln>
                <a:solidFill>
                  <a:srgbClr val="B02434"/>
                </a:solidFill>
                <a:latin typeface="inpin heiti" charset="-122"/>
                <a:ea typeface="inpin heiti" charset="-122"/>
              </a:rPr>
              <a:t>Enter chapter title</a:t>
            </a:r>
            <a:endParaRPr lang="zh-CN" altLang="en-US" sz="2800" spc="600" dirty="0">
              <a:ln w="6350">
                <a:noFill/>
              </a:ln>
              <a:solidFill>
                <a:srgbClr val="B02434"/>
              </a:solidFill>
              <a:latin typeface="inpin heiti" charset="-122"/>
              <a:ea typeface="inpin heiti" charset="-122"/>
            </a:endParaRPr>
          </a:p>
        </p:txBody>
      </p:sp>
      <p:sp>
        <p:nvSpPr>
          <p:cNvPr id="70" name="TextBox 14"/>
          <p:cNvSpPr txBox="1"/>
          <p:nvPr/>
        </p:nvSpPr>
        <p:spPr>
          <a:xfrm>
            <a:off x="857251" y="1864432"/>
            <a:ext cx="5787556" cy="418366"/>
          </a:xfrm>
          <a:prstGeom prst="rect">
            <a:avLst/>
          </a:prstGeom>
          <a:noFill/>
        </p:spPr>
        <p:txBody>
          <a:bodyPr wrap="square" lIns="91421" tIns="45711" rIns="91421" bIns="45711" rtlCol="0">
            <a:spAutoFit/>
          </a:bodyPr>
          <a:lstStyle/>
          <a:p>
            <a:pPr>
              <a:lnSpc>
                <a:spcPct val="130000"/>
              </a:lnSpc>
            </a:pPr>
            <a:r>
              <a:rPr lang="en-US" altLang="zh-CN" dirty="0">
                <a:solidFill>
                  <a:srgbClr val="B02434"/>
                </a:solidFill>
                <a:latin typeface="inpin heiti" charset="-122"/>
                <a:ea typeface="inpin heiti" charset="-122"/>
              </a:rPr>
              <a:t>Replace text content</a:t>
            </a:r>
            <a:endParaRPr lang="zh-CN" altLang="en-US" dirty="0">
              <a:solidFill>
                <a:srgbClr val="B02434"/>
              </a:solidFill>
              <a:latin typeface="inpin heiti" charset="-122"/>
              <a:ea typeface="inpin heiti" charset="-122"/>
            </a:endParaRPr>
          </a:p>
        </p:txBody>
      </p:sp>
      <p:sp>
        <p:nvSpPr>
          <p:cNvPr id="71" name="TextBox 15"/>
          <p:cNvSpPr txBox="1"/>
          <p:nvPr/>
        </p:nvSpPr>
        <p:spPr>
          <a:xfrm>
            <a:off x="860426" y="2250192"/>
            <a:ext cx="10478295" cy="484410"/>
          </a:xfrm>
          <a:prstGeom prst="rect">
            <a:avLst/>
          </a:prstGeom>
          <a:noFill/>
        </p:spPr>
        <p:txBody>
          <a:bodyPr wrap="square" lIns="91421" tIns="45711" rIns="91421" bIns="45711" rtlCol="0">
            <a:spAutoFit/>
          </a:bodyPr>
          <a:lstStyle/>
          <a:p>
            <a:pPr>
              <a:lnSpc>
                <a:spcPct val="110000"/>
              </a:lnSpc>
            </a:pPr>
            <a:r>
              <a:rPr lang="en-US" altLang="zh-CN" sz="1200" dirty="0">
                <a:solidFill>
                  <a:schemeClr val="tx2"/>
                </a:solidFill>
                <a:latin typeface="inpin heiti" charset="-122"/>
                <a:ea typeface="inpin heiti" charset="-122"/>
                <a:cs typeface="inpin heiti" charset="-122"/>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2"/>
              </a:solidFill>
              <a:latin typeface="inpin heiti" charset="-122"/>
              <a:ea typeface="inpin heiti" charset="-122"/>
              <a:cs typeface="inpin heiti" charset="-122"/>
            </a:endParaRPr>
          </a:p>
        </p:txBody>
      </p:sp>
      <p:sp>
        <p:nvSpPr>
          <p:cNvPr id="72" name="TextBox 56"/>
          <p:cNvSpPr txBox="1"/>
          <p:nvPr/>
        </p:nvSpPr>
        <p:spPr>
          <a:xfrm>
            <a:off x="559811" y="3467486"/>
            <a:ext cx="1766392" cy="1067668"/>
          </a:xfrm>
          <a:prstGeom prst="rect">
            <a:avLst/>
          </a:prstGeom>
          <a:noFill/>
        </p:spPr>
        <p:txBody>
          <a:bodyPr wrap="square" lIns="0" tIns="60963" rIns="0" bIns="0">
            <a:spAutoFit/>
          </a:bodyPr>
          <a:lstStyle/>
          <a:p>
            <a:pPr algn="r">
              <a:lnSpc>
                <a:spcPct val="130000"/>
              </a:lnSpc>
            </a:pPr>
            <a:r>
              <a:rPr lang="en-US" altLang="zh-CN" dirty="0">
                <a:solidFill>
                  <a:srgbClr val="B02434"/>
                </a:solidFill>
                <a:latin typeface="inpin heiti" charset="-122"/>
                <a:ea typeface="inpin heiti" charset="-122"/>
              </a:rPr>
              <a:t>Add title text</a:t>
            </a:r>
            <a:endParaRPr lang="id-ID" altLang="zh-CN" dirty="0">
              <a:solidFill>
                <a:srgbClr val="B02434"/>
              </a:solidFill>
              <a:latin typeface="inpin heiti" charset="-122"/>
              <a:ea typeface="inpin heiti" charset="-122"/>
            </a:endParaRPr>
          </a:p>
          <a:p>
            <a:pPr algn="r" defTabSz="609477">
              <a:lnSpc>
                <a:spcPct val="120000"/>
              </a:lnSpc>
              <a:defRPr/>
            </a:pPr>
            <a:r>
              <a:rPr lang="en-US" altLang="zh-CN" sz="1200" dirty="0">
                <a:latin typeface="inpin heiti" charset="-122"/>
                <a:ea typeface="inpin heiti" charset="-122"/>
                <a:cs typeface="inpin heiti" charset="-122"/>
              </a:rPr>
              <a:t>Click here to add content, content to match the title. </a:t>
            </a:r>
            <a:endParaRPr lang="en-US" sz="1200" dirty="0">
              <a:latin typeface="inpin heiti" charset="-122"/>
              <a:ea typeface="inpin heiti" charset="-122"/>
              <a:cs typeface="inpin heiti" charset="-122"/>
            </a:endParaRPr>
          </a:p>
        </p:txBody>
      </p:sp>
      <p:grpSp>
        <p:nvGrpSpPr>
          <p:cNvPr id="73" name="Group 57"/>
          <p:cNvGrpSpPr/>
          <p:nvPr/>
        </p:nvGrpSpPr>
        <p:grpSpPr>
          <a:xfrm>
            <a:off x="2464158" y="3564854"/>
            <a:ext cx="655996" cy="656167"/>
            <a:chOff x="12591574" y="4411134"/>
            <a:chExt cx="1312504" cy="1312333"/>
          </a:xfrm>
        </p:grpSpPr>
        <p:sp>
          <p:nvSpPr>
            <p:cNvPr id="74" name="Oval 58"/>
            <p:cNvSpPr/>
            <p:nvPr/>
          </p:nvSpPr>
          <p:spPr bwMode="auto">
            <a:xfrm>
              <a:off x="12591574" y="4411134"/>
              <a:ext cx="1312504" cy="1312333"/>
            </a:xfrm>
            <a:prstGeom prst="ellipse">
              <a:avLst/>
            </a:prstGeom>
            <a:solidFill>
              <a:srgbClr val="B02434"/>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477">
                <a:defRPr/>
              </a:pPr>
              <a:endParaRPr lang="en-US" sz="700" dirty="0">
                <a:latin typeface="inpin heiti" charset="-122"/>
                <a:ea typeface="inpin heiti" charset="-122"/>
              </a:endParaRPr>
            </a:p>
          </p:txBody>
        </p:sp>
        <p:sp>
          <p:nvSpPr>
            <p:cNvPr id="75" name="AutoShape 118"/>
            <p:cNvSpPr>
              <a:spLocks/>
            </p:cNvSpPr>
            <p:nvPr/>
          </p:nvSpPr>
          <p:spPr bwMode="auto">
            <a:xfrm>
              <a:off x="12906409" y="4778440"/>
              <a:ext cx="654636" cy="562506"/>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9051" tIns="19051" rIns="19051" bIns="19051" anchor="ctr"/>
            <a:lstStyle/>
            <a:p>
              <a:pPr defTabSz="171446">
                <a:defRPr/>
              </a:pPr>
              <a:endParaRPr lang="es-ES" sz="1100" dirty="0">
                <a:solidFill>
                  <a:srgbClr val="44CEB9"/>
                </a:solidFill>
                <a:effectLst>
                  <a:outerShdw blurRad="38100" dist="38100" dir="2700000" algn="tl">
                    <a:srgbClr val="000000"/>
                  </a:outerShdw>
                </a:effectLst>
                <a:latin typeface="inpin heiti" charset="-122"/>
                <a:ea typeface="inpin heiti" charset="-122"/>
                <a:cs typeface="inpin heiti" charset="-122"/>
                <a:sym typeface="Gill Sans" charset="0"/>
              </a:endParaRPr>
            </a:p>
          </p:txBody>
        </p:sp>
      </p:grpSp>
      <p:grpSp>
        <p:nvGrpSpPr>
          <p:cNvPr id="76" name="Group 60"/>
          <p:cNvGrpSpPr/>
          <p:nvPr/>
        </p:nvGrpSpPr>
        <p:grpSpPr>
          <a:xfrm>
            <a:off x="2464158" y="5150226"/>
            <a:ext cx="655996" cy="656167"/>
            <a:chOff x="12591574" y="7581881"/>
            <a:chExt cx="1312504" cy="1312332"/>
          </a:xfrm>
        </p:grpSpPr>
        <p:sp>
          <p:nvSpPr>
            <p:cNvPr id="77" name="Oval 61"/>
            <p:cNvSpPr/>
            <p:nvPr/>
          </p:nvSpPr>
          <p:spPr bwMode="auto">
            <a:xfrm>
              <a:off x="12591574" y="7581881"/>
              <a:ext cx="1312504" cy="1312332"/>
            </a:xfrm>
            <a:prstGeom prst="ellipse">
              <a:avLst/>
            </a:prstGeom>
            <a:solidFill>
              <a:srgbClr val="B02434"/>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477">
                <a:defRPr/>
              </a:pPr>
              <a:endParaRPr lang="en-US" sz="700" dirty="0">
                <a:latin typeface="inpin heiti" charset="-122"/>
                <a:ea typeface="inpin heiti" charset="-122"/>
              </a:endParaRPr>
            </a:p>
          </p:txBody>
        </p:sp>
        <p:grpSp>
          <p:nvGrpSpPr>
            <p:cNvPr id="78" name="Group 62"/>
            <p:cNvGrpSpPr/>
            <p:nvPr/>
          </p:nvGrpSpPr>
          <p:grpSpPr>
            <a:xfrm>
              <a:off x="12847592" y="7855517"/>
              <a:ext cx="767350" cy="763964"/>
              <a:chOff x="-365126" y="-2462213"/>
              <a:chExt cx="4321176" cy="4302126"/>
            </a:xfrm>
            <a:solidFill>
              <a:schemeClr val="bg1"/>
            </a:solidFill>
          </p:grpSpPr>
          <p:sp>
            <p:nvSpPr>
              <p:cNvPr id="79"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0"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1"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2"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3"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4"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grpSp>
      </p:grpSp>
      <p:grpSp>
        <p:nvGrpSpPr>
          <p:cNvPr id="85" name="Group 69"/>
          <p:cNvGrpSpPr/>
          <p:nvPr/>
        </p:nvGrpSpPr>
        <p:grpSpPr>
          <a:xfrm>
            <a:off x="9096458" y="3564854"/>
            <a:ext cx="655996" cy="656167"/>
            <a:chOff x="18133744" y="4411134"/>
            <a:chExt cx="1312504" cy="1312333"/>
          </a:xfrm>
        </p:grpSpPr>
        <p:sp>
          <p:nvSpPr>
            <p:cNvPr id="86" name="Oval 70"/>
            <p:cNvSpPr/>
            <p:nvPr/>
          </p:nvSpPr>
          <p:spPr bwMode="auto">
            <a:xfrm>
              <a:off x="18133744" y="4411134"/>
              <a:ext cx="1312504" cy="1312333"/>
            </a:xfrm>
            <a:prstGeom prst="ellipse">
              <a:avLst/>
            </a:prstGeom>
            <a:solidFill>
              <a:srgbClr val="B02434"/>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477">
                <a:defRPr/>
              </a:pPr>
              <a:endParaRPr lang="en-US" sz="700" dirty="0">
                <a:latin typeface="inpin heiti" charset="-122"/>
                <a:ea typeface="inpin heiti" charset="-122"/>
              </a:endParaRPr>
            </a:p>
          </p:txBody>
        </p:sp>
        <p:grpSp>
          <p:nvGrpSpPr>
            <p:cNvPr id="87" name="Group 71"/>
            <p:cNvGrpSpPr/>
            <p:nvPr/>
          </p:nvGrpSpPr>
          <p:grpSpPr>
            <a:xfrm>
              <a:off x="18553888" y="4778440"/>
              <a:ext cx="515282" cy="537326"/>
              <a:chOff x="-251803" y="2267153"/>
              <a:chExt cx="2078037" cy="2166938"/>
            </a:xfrm>
            <a:solidFill>
              <a:schemeClr val="bg1"/>
            </a:solidFill>
          </p:grpSpPr>
          <p:sp>
            <p:nvSpPr>
              <p:cNvPr id="88" name="Freeform 22"/>
              <p:cNvSpPr>
                <a:spLocks/>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sp>
            <p:nvSpPr>
              <p:cNvPr id="8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grpSp>
      </p:grpSp>
      <p:grpSp>
        <p:nvGrpSpPr>
          <p:cNvPr id="90" name="Group 74"/>
          <p:cNvGrpSpPr/>
          <p:nvPr/>
        </p:nvGrpSpPr>
        <p:grpSpPr>
          <a:xfrm>
            <a:off x="9096451" y="5165053"/>
            <a:ext cx="655996" cy="656167"/>
            <a:chOff x="18133730" y="7611534"/>
            <a:chExt cx="1312504" cy="1312332"/>
          </a:xfrm>
        </p:grpSpPr>
        <p:sp>
          <p:nvSpPr>
            <p:cNvPr id="91" name="Oval 75"/>
            <p:cNvSpPr/>
            <p:nvPr/>
          </p:nvSpPr>
          <p:spPr bwMode="auto">
            <a:xfrm>
              <a:off x="18133730" y="7611534"/>
              <a:ext cx="1312504" cy="1312332"/>
            </a:xfrm>
            <a:prstGeom prst="ellipse">
              <a:avLst/>
            </a:prstGeom>
            <a:solidFill>
              <a:srgbClr val="B02434"/>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477">
                <a:defRPr/>
              </a:pPr>
              <a:endParaRPr lang="en-US" sz="700" dirty="0">
                <a:latin typeface="inpin heiti" charset="-122"/>
                <a:ea typeface="inpin heiti" charset="-122"/>
              </a:endParaRPr>
            </a:p>
          </p:txBody>
        </p:sp>
        <p:sp>
          <p:nvSpPr>
            <p:cNvPr id="92" name="Freeform 78"/>
            <p:cNvSpPr>
              <a:spLocks noChangeAspect="1" noEditPoints="1"/>
            </p:cNvSpPr>
            <p:nvPr/>
          </p:nvSpPr>
          <p:spPr bwMode="auto">
            <a:xfrm>
              <a:off x="18439477" y="7868138"/>
              <a:ext cx="744971" cy="722790"/>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id-ID" sz="700" dirty="0">
                <a:latin typeface="inpin heiti" charset="-122"/>
                <a:ea typeface="inpin heiti" charset="-122"/>
              </a:endParaRPr>
            </a:p>
          </p:txBody>
        </p:sp>
      </p:grpSp>
      <p:sp>
        <p:nvSpPr>
          <p:cNvPr id="93" name="TextBox 77"/>
          <p:cNvSpPr txBox="1"/>
          <p:nvPr/>
        </p:nvSpPr>
        <p:spPr>
          <a:xfrm>
            <a:off x="9866895" y="3467486"/>
            <a:ext cx="1766392" cy="1067668"/>
          </a:xfrm>
          <a:prstGeom prst="rect">
            <a:avLst/>
          </a:prstGeom>
          <a:noFill/>
        </p:spPr>
        <p:txBody>
          <a:bodyPr wrap="square" lIns="0" tIns="60963" rIns="0" bIns="0">
            <a:spAutoFit/>
          </a:bodyPr>
          <a:lstStyle/>
          <a:p>
            <a:pPr>
              <a:lnSpc>
                <a:spcPct val="130000"/>
              </a:lnSpc>
            </a:pPr>
            <a:r>
              <a:rPr lang="en-US" altLang="zh-CN" dirty="0">
                <a:solidFill>
                  <a:srgbClr val="B02434"/>
                </a:solidFill>
                <a:latin typeface="inpin heiti" charset="-122"/>
                <a:ea typeface="inpin heiti" charset="-122"/>
              </a:rPr>
              <a:t>Add title text</a:t>
            </a:r>
            <a:endParaRPr lang="id-ID" altLang="zh-CN" dirty="0">
              <a:solidFill>
                <a:srgbClr val="B02434"/>
              </a:solidFill>
              <a:latin typeface="inpin heiti" charset="-122"/>
              <a:ea typeface="inpin heiti" charset="-122"/>
            </a:endParaRPr>
          </a:p>
          <a:p>
            <a:pPr defTabSz="609477">
              <a:lnSpc>
                <a:spcPct val="120000"/>
              </a:lnSpc>
              <a:defRPr/>
            </a:pPr>
            <a:r>
              <a:rPr lang="en-US" altLang="zh-CN" sz="1200" dirty="0">
                <a:latin typeface="inpin heiti" charset="-122"/>
                <a:ea typeface="inpin heiti" charset="-122"/>
                <a:cs typeface="inpin heiti" charset="-122"/>
              </a:rPr>
              <a:t>Click here to add content, content to match the title. </a:t>
            </a:r>
            <a:endParaRPr lang="en-US" sz="1200" dirty="0">
              <a:latin typeface="inpin heiti" charset="-122"/>
              <a:ea typeface="inpin heiti" charset="-122"/>
              <a:cs typeface="inpin heiti" charset="-122"/>
            </a:endParaRPr>
          </a:p>
        </p:txBody>
      </p:sp>
      <p:sp>
        <p:nvSpPr>
          <p:cNvPr id="94" name="TextBox 78"/>
          <p:cNvSpPr txBox="1"/>
          <p:nvPr/>
        </p:nvSpPr>
        <p:spPr>
          <a:xfrm>
            <a:off x="559811" y="5009929"/>
            <a:ext cx="1766392" cy="1107679"/>
          </a:xfrm>
          <a:prstGeom prst="rect">
            <a:avLst/>
          </a:prstGeom>
          <a:noFill/>
        </p:spPr>
        <p:txBody>
          <a:bodyPr wrap="square" lIns="0" tIns="60963" rIns="0" bIns="0">
            <a:spAutoFit/>
          </a:bodyPr>
          <a:lstStyle/>
          <a:p>
            <a:pPr algn="r">
              <a:lnSpc>
                <a:spcPct val="130000"/>
              </a:lnSpc>
            </a:pPr>
            <a:r>
              <a:rPr lang="en-US" altLang="zh-CN" dirty="0">
                <a:solidFill>
                  <a:srgbClr val="B02434"/>
                </a:solidFill>
                <a:latin typeface="inpin heiti" charset="-122"/>
                <a:ea typeface="inpin heiti" charset="-122"/>
              </a:rPr>
              <a:t>Add title text</a:t>
            </a:r>
            <a:endParaRPr lang="id-ID" altLang="zh-CN" dirty="0">
              <a:solidFill>
                <a:srgbClr val="B02434"/>
              </a:solidFill>
              <a:latin typeface="inpin heiti" charset="-122"/>
              <a:ea typeface="inpin heiti" charset="-122"/>
            </a:endParaRPr>
          </a:p>
          <a:p>
            <a:pPr algn="r" defTabSz="609477">
              <a:lnSpc>
                <a:spcPct val="120000"/>
              </a:lnSpc>
              <a:defRPr/>
            </a:pPr>
            <a:r>
              <a:rPr lang="en-US" altLang="zh-CN" sz="1200" dirty="0">
                <a:latin typeface="inpin heiti" charset="-122"/>
                <a:ea typeface="inpin heiti" charset="-122"/>
                <a:cs typeface="inpin heiti" charset="-122"/>
              </a:rPr>
              <a:t>Click here to add content, content to match the title. </a:t>
            </a:r>
            <a:endParaRPr lang="en-US" sz="1200" dirty="0">
              <a:latin typeface="inpin heiti" charset="-122"/>
              <a:ea typeface="inpin heiti" charset="-122"/>
              <a:cs typeface="inpin heiti" charset="-122"/>
            </a:endParaRPr>
          </a:p>
        </p:txBody>
      </p:sp>
      <p:sp>
        <p:nvSpPr>
          <p:cNvPr id="95" name="TextBox 79"/>
          <p:cNvSpPr txBox="1"/>
          <p:nvPr/>
        </p:nvSpPr>
        <p:spPr>
          <a:xfrm>
            <a:off x="9866895" y="5009929"/>
            <a:ext cx="1766392" cy="1107679"/>
          </a:xfrm>
          <a:prstGeom prst="rect">
            <a:avLst/>
          </a:prstGeom>
          <a:noFill/>
        </p:spPr>
        <p:txBody>
          <a:bodyPr wrap="square" lIns="0" tIns="60963" rIns="0" bIns="0">
            <a:spAutoFit/>
          </a:bodyPr>
          <a:lstStyle/>
          <a:p>
            <a:pPr>
              <a:lnSpc>
                <a:spcPct val="130000"/>
              </a:lnSpc>
            </a:pPr>
            <a:r>
              <a:rPr lang="en-US" altLang="zh-CN" dirty="0">
                <a:solidFill>
                  <a:srgbClr val="B02434"/>
                </a:solidFill>
                <a:latin typeface="inpin heiti" charset="-122"/>
                <a:ea typeface="inpin heiti" charset="-122"/>
              </a:rPr>
              <a:t>Add title text</a:t>
            </a:r>
            <a:endParaRPr lang="id-ID" altLang="zh-CN" dirty="0">
              <a:solidFill>
                <a:srgbClr val="B02434"/>
              </a:solidFill>
              <a:latin typeface="inpin heiti" charset="-122"/>
              <a:ea typeface="inpin heiti" charset="-122"/>
            </a:endParaRPr>
          </a:p>
          <a:p>
            <a:pPr defTabSz="609477">
              <a:lnSpc>
                <a:spcPct val="120000"/>
              </a:lnSpc>
              <a:defRPr/>
            </a:pPr>
            <a:r>
              <a:rPr lang="en-US" altLang="zh-CN" sz="1200" dirty="0">
                <a:latin typeface="inpin heiti" charset="-122"/>
                <a:ea typeface="inpin heiti" charset="-122"/>
                <a:cs typeface="inpin heiti" charset="-122"/>
              </a:rPr>
              <a:t>Click here to add content, content to match the title. </a:t>
            </a:r>
            <a:endParaRPr lang="en-US" sz="1200" dirty="0">
              <a:latin typeface="inpin heiti" charset="-122"/>
              <a:ea typeface="inpin heiti" charset="-122"/>
              <a:cs typeface="inpin heiti" charset="-122"/>
            </a:endParaRPr>
          </a:p>
        </p:txBody>
      </p:sp>
      <p:grpSp>
        <p:nvGrpSpPr>
          <p:cNvPr id="96" name="组合 95"/>
          <p:cNvGrpSpPr/>
          <p:nvPr/>
        </p:nvGrpSpPr>
        <p:grpSpPr>
          <a:xfrm>
            <a:off x="4258737" y="3319046"/>
            <a:ext cx="3725000" cy="2513505"/>
            <a:chOff x="4258737" y="3319046"/>
            <a:chExt cx="3725000" cy="2513505"/>
          </a:xfrm>
        </p:grpSpPr>
        <p:grpSp>
          <p:nvGrpSpPr>
            <p:cNvPr id="97" name="Group 1104"/>
            <p:cNvGrpSpPr>
              <a:grpSpLocks noChangeAspect="1"/>
            </p:cNvGrpSpPr>
            <p:nvPr/>
          </p:nvGrpSpPr>
          <p:grpSpPr>
            <a:xfrm rot="5400000">
              <a:off x="4864484" y="2713299"/>
              <a:ext cx="2513505" cy="3725000"/>
              <a:chOff x="0" y="0"/>
              <a:chExt cx="6591305" cy="9765731"/>
            </a:xfrm>
          </p:grpSpPr>
          <p:grpSp>
            <p:nvGrpSpPr>
              <p:cNvPr id="99" name="Group 1102"/>
              <p:cNvGrpSpPr/>
              <p:nvPr/>
            </p:nvGrpSpPr>
            <p:grpSpPr>
              <a:xfrm>
                <a:off x="0" y="0"/>
                <a:ext cx="6591305" cy="9765731"/>
                <a:chOff x="0" y="0"/>
                <a:chExt cx="6591304" cy="9765730"/>
              </a:xfrm>
            </p:grpSpPr>
            <p:pic>
              <p:nvPicPr>
                <p:cNvPr id="101" name="Mini-iPad-B&amp;W-Mockup.png"/>
                <p:cNvPicPr/>
                <p:nvPr/>
              </p:nvPicPr>
              <p:blipFill>
                <a:blip r:embed="rId5" cstate="screen">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10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2093">
                    <a:defRPr sz="4000">
                      <a:solidFill>
                        <a:srgbClr val="FFFFFF"/>
                      </a:solidFill>
                      <a:effectLst>
                        <a:outerShdw blurRad="38100" dist="12700" dir="5400000" rotWithShape="0">
                          <a:srgbClr val="000000">
                            <a:alpha val="50000"/>
                          </a:srgbClr>
                        </a:outerShdw>
                      </a:effectLst>
                    </a:defRPr>
                  </a:pPr>
                  <a:endParaRPr sz="2000" dirty="0">
                    <a:latin typeface="inpin heiti" charset="-122"/>
                    <a:ea typeface="inpin heiti" charset="-122"/>
                  </a:endParaRPr>
                </a:p>
              </p:txBody>
            </p:sp>
          </p:grpSp>
          <p:pic>
            <p:nvPicPr>
              <p:cNvPr id="100" name="placeholder.png"/>
              <p:cNvPicPr/>
              <p:nvPr/>
            </p:nvPicPr>
            <p:blipFill>
              <a:blip r:embed="rId6" cstate="screen">
                <a:extLst>
                  <a:ext uri="{28A0092B-C50C-407E-A947-70E740481C1C}">
                    <a14:useLocalDpi xmlns:a14="http://schemas.microsoft.com/office/drawing/2010/main"/>
                  </a:ext>
                </a:extLst>
              </a:blip>
              <a:srcRect/>
              <a:stretch>
                <a:fillRect/>
              </a:stretch>
            </p:blipFill>
            <p:spPr>
              <a:xfrm>
                <a:off x="337669" y="969500"/>
                <a:ext cx="5911543" cy="7924801"/>
              </a:xfrm>
              <a:prstGeom prst="rect">
                <a:avLst/>
              </a:prstGeom>
              <a:ln w="12700" cap="flat">
                <a:noFill/>
                <a:miter lim="400000"/>
              </a:ln>
              <a:effectLst/>
            </p:spPr>
          </p:pic>
        </p:grpSp>
        <p:sp>
          <p:nvSpPr>
            <p:cNvPr id="98" name="矩形 97"/>
            <p:cNvSpPr/>
            <p:nvPr/>
          </p:nvSpPr>
          <p:spPr>
            <a:xfrm>
              <a:off x="4582485" y="3420697"/>
              <a:ext cx="3031449" cy="2278719"/>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Tree>
    <p:extLst>
      <p:ext uri="{BB962C8B-B14F-4D97-AF65-F5344CB8AC3E}">
        <p14:creationId xmlns:p14="http://schemas.microsoft.com/office/powerpoint/2010/main" val="294597175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50"/>
                            </p:stCondLst>
                            <p:childTnLst>
                              <p:par>
                                <p:cTn id="20" presetID="10" presetClass="entr" presetSubtype="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par>
                          <p:cTn id="26" fill="hold">
                            <p:stCondLst>
                              <p:cond delay="3050"/>
                            </p:stCondLst>
                            <p:childTnLst>
                              <p:par>
                                <p:cTn id="27" presetID="2" presetClass="entr" presetSubtype="4"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500" fill="hold"/>
                                        <p:tgtEl>
                                          <p:spTgt spid="96"/>
                                        </p:tgtEl>
                                        <p:attrNameLst>
                                          <p:attrName>ppt_x</p:attrName>
                                        </p:attrNameLst>
                                      </p:cBhvr>
                                      <p:tavLst>
                                        <p:tav tm="0">
                                          <p:val>
                                            <p:strVal val="#ppt_x"/>
                                          </p:val>
                                        </p:tav>
                                        <p:tav tm="100000">
                                          <p:val>
                                            <p:strVal val="#ppt_x"/>
                                          </p:val>
                                        </p:tav>
                                      </p:tavLst>
                                    </p:anim>
                                    <p:anim calcmode="lin" valueType="num">
                                      <p:cBhvr additive="base">
                                        <p:cTn id="30" dur="500" fill="hold"/>
                                        <p:tgtEl>
                                          <p:spTgt spid="96"/>
                                        </p:tgtEl>
                                        <p:attrNameLst>
                                          <p:attrName>ppt_y</p:attrName>
                                        </p:attrNameLst>
                                      </p:cBhvr>
                                      <p:tavLst>
                                        <p:tav tm="0">
                                          <p:val>
                                            <p:strVal val="1+#ppt_h/2"/>
                                          </p:val>
                                        </p:tav>
                                        <p:tav tm="100000">
                                          <p:val>
                                            <p:strVal val="#ppt_y"/>
                                          </p:val>
                                        </p:tav>
                                      </p:tavLst>
                                    </p:anim>
                                  </p:childTnLst>
                                </p:cTn>
                              </p:par>
                            </p:childTnLst>
                          </p:cTn>
                        </p:par>
                        <p:par>
                          <p:cTn id="31" fill="hold">
                            <p:stCondLst>
                              <p:cond delay="3550"/>
                            </p:stCondLst>
                            <p:childTnLst>
                              <p:par>
                                <p:cTn id="32" presetID="53" presetClass="entr" presetSubtype="16"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500" fill="hold"/>
                                        <p:tgtEl>
                                          <p:spTgt spid="73"/>
                                        </p:tgtEl>
                                        <p:attrNameLst>
                                          <p:attrName>ppt_w</p:attrName>
                                        </p:attrNameLst>
                                      </p:cBhvr>
                                      <p:tavLst>
                                        <p:tav tm="0">
                                          <p:val>
                                            <p:fltVal val="0"/>
                                          </p:val>
                                        </p:tav>
                                        <p:tav tm="100000">
                                          <p:val>
                                            <p:strVal val="#ppt_w"/>
                                          </p:val>
                                        </p:tav>
                                      </p:tavLst>
                                    </p:anim>
                                    <p:anim calcmode="lin" valueType="num">
                                      <p:cBhvr>
                                        <p:cTn id="35" dur="500" fill="hold"/>
                                        <p:tgtEl>
                                          <p:spTgt spid="73"/>
                                        </p:tgtEl>
                                        <p:attrNameLst>
                                          <p:attrName>ppt_h</p:attrName>
                                        </p:attrNameLst>
                                      </p:cBhvr>
                                      <p:tavLst>
                                        <p:tav tm="0">
                                          <p:val>
                                            <p:fltVal val="0"/>
                                          </p:val>
                                        </p:tav>
                                        <p:tav tm="100000">
                                          <p:val>
                                            <p:strVal val="#ppt_h"/>
                                          </p:val>
                                        </p:tav>
                                      </p:tavLst>
                                    </p:anim>
                                    <p:animEffect transition="in" filter="fade">
                                      <p:cBhvr>
                                        <p:cTn id="36" dur="500"/>
                                        <p:tgtEl>
                                          <p:spTgt spid="7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childTnLst>
                          </p:cTn>
                        </p:par>
                        <p:par>
                          <p:cTn id="42" fill="hold">
                            <p:stCondLst>
                              <p:cond delay="4050"/>
                            </p:stCondLst>
                            <p:childTnLst>
                              <p:par>
                                <p:cTn id="43" presetID="53" presetClass="entr" presetSubtype="16"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p:cTn id="45" dur="500" fill="hold"/>
                                        <p:tgtEl>
                                          <p:spTgt spid="85"/>
                                        </p:tgtEl>
                                        <p:attrNameLst>
                                          <p:attrName>ppt_w</p:attrName>
                                        </p:attrNameLst>
                                      </p:cBhvr>
                                      <p:tavLst>
                                        <p:tav tm="0">
                                          <p:val>
                                            <p:fltVal val="0"/>
                                          </p:val>
                                        </p:tav>
                                        <p:tav tm="100000">
                                          <p:val>
                                            <p:strVal val="#ppt_w"/>
                                          </p:val>
                                        </p:tav>
                                      </p:tavLst>
                                    </p:anim>
                                    <p:anim calcmode="lin" valueType="num">
                                      <p:cBhvr>
                                        <p:cTn id="46" dur="500" fill="hold"/>
                                        <p:tgtEl>
                                          <p:spTgt spid="85"/>
                                        </p:tgtEl>
                                        <p:attrNameLst>
                                          <p:attrName>ppt_h</p:attrName>
                                        </p:attrNameLst>
                                      </p:cBhvr>
                                      <p:tavLst>
                                        <p:tav tm="0">
                                          <p:val>
                                            <p:fltVal val="0"/>
                                          </p:val>
                                        </p:tav>
                                        <p:tav tm="100000">
                                          <p:val>
                                            <p:strVal val="#ppt_h"/>
                                          </p:val>
                                        </p:tav>
                                      </p:tavLst>
                                    </p:anim>
                                    <p:animEffect transition="in" filter="fade">
                                      <p:cBhvr>
                                        <p:cTn id="47" dur="500"/>
                                        <p:tgtEl>
                                          <p:spTgt spid="8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p:cTn id="50" dur="500" fill="hold"/>
                                        <p:tgtEl>
                                          <p:spTgt spid="93"/>
                                        </p:tgtEl>
                                        <p:attrNameLst>
                                          <p:attrName>ppt_w</p:attrName>
                                        </p:attrNameLst>
                                      </p:cBhvr>
                                      <p:tavLst>
                                        <p:tav tm="0">
                                          <p:val>
                                            <p:fltVal val="0"/>
                                          </p:val>
                                        </p:tav>
                                        <p:tav tm="100000">
                                          <p:val>
                                            <p:strVal val="#ppt_w"/>
                                          </p:val>
                                        </p:tav>
                                      </p:tavLst>
                                    </p:anim>
                                    <p:anim calcmode="lin" valueType="num">
                                      <p:cBhvr>
                                        <p:cTn id="51" dur="500" fill="hold"/>
                                        <p:tgtEl>
                                          <p:spTgt spid="93"/>
                                        </p:tgtEl>
                                        <p:attrNameLst>
                                          <p:attrName>ppt_h</p:attrName>
                                        </p:attrNameLst>
                                      </p:cBhvr>
                                      <p:tavLst>
                                        <p:tav tm="0">
                                          <p:val>
                                            <p:fltVal val="0"/>
                                          </p:val>
                                        </p:tav>
                                        <p:tav tm="100000">
                                          <p:val>
                                            <p:strVal val="#ppt_h"/>
                                          </p:val>
                                        </p:tav>
                                      </p:tavLst>
                                    </p:anim>
                                    <p:animEffect transition="in" filter="fade">
                                      <p:cBhvr>
                                        <p:cTn id="52" dur="500"/>
                                        <p:tgtEl>
                                          <p:spTgt spid="93"/>
                                        </p:tgtEl>
                                      </p:cBhvr>
                                    </p:animEffect>
                                  </p:childTnLst>
                                </p:cTn>
                              </p:par>
                            </p:childTnLst>
                          </p:cTn>
                        </p:par>
                        <p:par>
                          <p:cTn id="53" fill="hold">
                            <p:stCondLst>
                              <p:cond delay="4550"/>
                            </p:stCondLst>
                            <p:childTnLst>
                              <p:par>
                                <p:cTn id="54" presetID="53" presetClass="entr" presetSubtype="16"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p:cTn id="56" dur="500" fill="hold"/>
                                        <p:tgtEl>
                                          <p:spTgt spid="76"/>
                                        </p:tgtEl>
                                        <p:attrNameLst>
                                          <p:attrName>ppt_w</p:attrName>
                                        </p:attrNameLst>
                                      </p:cBhvr>
                                      <p:tavLst>
                                        <p:tav tm="0">
                                          <p:val>
                                            <p:fltVal val="0"/>
                                          </p:val>
                                        </p:tav>
                                        <p:tav tm="100000">
                                          <p:val>
                                            <p:strVal val="#ppt_w"/>
                                          </p:val>
                                        </p:tav>
                                      </p:tavLst>
                                    </p:anim>
                                    <p:anim calcmode="lin" valueType="num">
                                      <p:cBhvr>
                                        <p:cTn id="57" dur="500" fill="hold"/>
                                        <p:tgtEl>
                                          <p:spTgt spid="76"/>
                                        </p:tgtEl>
                                        <p:attrNameLst>
                                          <p:attrName>ppt_h</p:attrName>
                                        </p:attrNameLst>
                                      </p:cBhvr>
                                      <p:tavLst>
                                        <p:tav tm="0">
                                          <p:val>
                                            <p:fltVal val="0"/>
                                          </p:val>
                                        </p:tav>
                                        <p:tav tm="100000">
                                          <p:val>
                                            <p:strVal val="#ppt_h"/>
                                          </p:val>
                                        </p:tav>
                                      </p:tavLst>
                                    </p:anim>
                                    <p:animEffect transition="in" filter="fade">
                                      <p:cBhvr>
                                        <p:cTn id="58" dur="500"/>
                                        <p:tgtEl>
                                          <p:spTgt spid="7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animEffect transition="in" filter="fade">
                                      <p:cBhvr>
                                        <p:cTn id="63" dur="500"/>
                                        <p:tgtEl>
                                          <p:spTgt spid="94"/>
                                        </p:tgtEl>
                                      </p:cBhvr>
                                    </p:animEffect>
                                  </p:childTnLst>
                                </p:cTn>
                              </p:par>
                            </p:childTnLst>
                          </p:cTn>
                        </p:par>
                        <p:par>
                          <p:cTn id="64" fill="hold">
                            <p:stCondLst>
                              <p:cond delay="5050"/>
                            </p:stCondLst>
                            <p:childTnLst>
                              <p:par>
                                <p:cTn id="65" presetID="53" presetClass="entr" presetSubtype="16"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0" grpId="0"/>
      <p:bldP spid="71" grpId="0"/>
      <p:bldP spid="72" grpId="0"/>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1430</Words>
  <Application>Microsoft Office PowerPoint</Application>
  <PresentationFormat>宽屏</PresentationFormat>
  <Paragraphs>212</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inpin heiti</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红色墨迹</dc:title>
  <dc:creator>第一PPT</dc:creator>
  <cp:keywords>www.1ppt.com</cp:keywords>
  <dc:description>www.1ppt.com</dc:description>
  <cp:lastModifiedBy>之灵</cp:lastModifiedBy>
  <cp:revision>18</cp:revision>
  <dcterms:created xsi:type="dcterms:W3CDTF">2017-10-07T12:03:44Z</dcterms:created>
  <dcterms:modified xsi:type="dcterms:W3CDTF">2023-02-23T14:53:16Z</dcterms:modified>
</cp:coreProperties>
</file>