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</p:sldMasterIdLst>
  <p:notesMasterIdLst>
    <p:notesMasterId r:id="rId27"/>
  </p:notesMasterIdLst>
  <p:sldIdLst>
    <p:sldId id="259" r:id="rId3"/>
    <p:sldId id="260" r:id="rId4"/>
    <p:sldId id="261" r:id="rId5"/>
    <p:sldId id="266" r:id="rId6"/>
    <p:sldId id="267" r:id="rId7"/>
    <p:sldId id="272" r:id="rId8"/>
    <p:sldId id="275" r:id="rId9"/>
    <p:sldId id="269" r:id="rId10"/>
    <p:sldId id="262" r:id="rId11"/>
    <p:sldId id="271" r:id="rId12"/>
    <p:sldId id="270" r:id="rId13"/>
    <p:sldId id="274" r:id="rId14"/>
    <p:sldId id="273" r:id="rId15"/>
    <p:sldId id="268" r:id="rId16"/>
    <p:sldId id="263" r:id="rId17"/>
    <p:sldId id="276" r:id="rId18"/>
    <p:sldId id="279" r:id="rId19"/>
    <p:sldId id="278" r:id="rId20"/>
    <p:sldId id="277" r:id="rId21"/>
    <p:sldId id="264" r:id="rId22"/>
    <p:sldId id="280" r:id="rId23"/>
    <p:sldId id="281" r:id="rId24"/>
    <p:sldId id="282" r:id="rId25"/>
    <p:sldId id="283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A9A9"/>
    <a:srgbClr val="74BF81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6952B-0AA1-482A-907F-ED3120586987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25EB8-B088-4D6A-B731-84712D4D94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48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5EB8-B088-4D6A-B731-84712D4D942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144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5EB8-B088-4D6A-B731-84712D4D942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207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5EB8-B088-4D6A-B731-84712D4D942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073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5EB8-B088-4D6A-B731-84712D4D942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907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5EB8-B088-4D6A-B731-84712D4D942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439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5EB8-B088-4D6A-B731-84712D4D942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133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5EB8-B088-4D6A-B731-84712D4D942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854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5EB8-B088-4D6A-B731-84712D4D942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012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5EB8-B088-4D6A-B731-84712D4D942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87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5EB8-B088-4D6A-B731-84712D4D942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0855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5EB8-B088-4D6A-B731-84712D4D942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659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5EB8-B088-4D6A-B731-84712D4D942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7988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5EB8-B088-4D6A-B731-84712D4D942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9013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5EB8-B088-4D6A-B731-84712D4D942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8300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5EB8-B088-4D6A-B731-84712D4D942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6753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5EB8-B088-4D6A-B731-84712D4D942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85816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5EB8-B088-4D6A-B731-84712D4D942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080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5EB8-B088-4D6A-B731-84712D4D942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282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5EB8-B088-4D6A-B731-84712D4D942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20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5EB8-B088-4D6A-B731-84712D4D942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1175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5EB8-B088-4D6A-B731-84712D4D942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424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5EB8-B088-4D6A-B731-84712D4D942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837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5EB8-B088-4D6A-B731-84712D4D942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570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5EB8-B088-4D6A-B731-84712D4D942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1619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31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093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975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7167D4-4FD8-EDD1-AAC9-7E7282554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5422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7FE8FB-2259-FAAE-7FF6-58F19F26D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9536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69E9EC-0821-F646-6B8A-B87EA4D45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8507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E689AC-5E38-9934-8BF5-A4624FC3F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348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3174F2-1ACC-1233-D434-A0F89E328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9911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745A95-CB4F-4186-2E68-66FD292F0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1502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3A750C-E03C-7430-0985-26062FD2A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F8E572-0ADC-4362-96AB-7A8D8A7A32B8}"/>
              </a:ext>
            </a:extLst>
          </p:cNvPr>
          <p:cNvSpPr txBox="1"/>
          <p:nvPr userDrawn="1"/>
        </p:nvSpPr>
        <p:spPr>
          <a:xfrm>
            <a:off x="1486790" y="6094868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605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3EBD30-8BB4-84BF-B8F9-E7904C47F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6607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A9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85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5.png"/><Relationship Id="rId18" Type="http://schemas.openxmlformats.org/officeDocument/2006/relationships/image" Target="../media/image33.png"/><Relationship Id="rId3" Type="http://schemas.openxmlformats.org/officeDocument/2006/relationships/image" Target="../media/image1.png"/><Relationship Id="rId21" Type="http://schemas.openxmlformats.org/officeDocument/2006/relationships/image" Target="../media/image31.png"/><Relationship Id="rId7" Type="http://schemas.openxmlformats.org/officeDocument/2006/relationships/image" Target="../media/image5.png"/><Relationship Id="rId12" Type="http://schemas.openxmlformats.org/officeDocument/2006/relationships/image" Target="../media/image24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23.png"/><Relationship Id="rId19" Type="http://schemas.openxmlformats.org/officeDocument/2006/relationships/image" Target="../media/image40.jpeg"/><Relationship Id="rId4" Type="http://schemas.openxmlformats.org/officeDocument/2006/relationships/image" Target="../media/image2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5.png"/><Relationship Id="rId18" Type="http://schemas.openxmlformats.org/officeDocument/2006/relationships/image" Target="../media/image4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24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23.png"/><Relationship Id="rId19" Type="http://schemas.openxmlformats.org/officeDocument/2006/relationships/image" Target="../media/image42.jpeg"/><Relationship Id="rId4" Type="http://schemas.openxmlformats.org/officeDocument/2006/relationships/image" Target="../media/image2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5.png"/><Relationship Id="rId18" Type="http://schemas.openxmlformats.org/officeDocument/2006/relationships/image" Target="../media/image33.png"/><Relationship Id="rId3" Type="http://schemas.openxmlformats.org/officeDocument/2006/relationships/image" Target="../media/image1.png"/><Relationship Id="rId21" Type="http://schemas.openxmlformats.org/officeDocument/2006/relationships/image" Target="../media/image31.png"/><Relationship Id="rId7" Type="http://schemas.openxmlformats.org/officeDocument/2006/relationships/image" Target="../media/image5.png"/><Relationship Id="rId12" Type="http://schemas.openxmlformats.org/officeDocument/2006/relationships/image" Target="../media/image24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7.png"/><Relationship Id="rId20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23.png"/><Relationship Id="rId19" Type="http://schemas.openxmlformats.org/officeDocument/2006/relationships/image" Target="../media/image43.jpeg"/><Relationship Id="rId4" Type="http://schemas.openxmlformats.org/officeDocument/2006/relationships/image" Target="../media/image2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5.png"/><Relationship Id="rId1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24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5.png"/><Relationship Id="rId18" Type="http://schemas.openxmlformats.org/officeDocument/2006/relationships/image" Target="../media/image4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24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23.png"/><Relationship Id="rId19" Type="http://schemas.openxmlformats.org/officeDocument/2006/relationships/image" Target="../media/image45.jpeg"/><Relationship Id="rId4" Type="http://schemas.openxmlformats.org/officeDocument/2006/relationships/image" Target="../media/image2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24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5.png"/><Relationship Id="rId18" Type="http://schemas.openxmlformats.org/officeDocument/2006/relationships/image" Target="../media/image4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24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23.png"/><Relationship Id="rId19" Type="http://schemas.openxmlformats.org/officeDocument/2006/relationships/image" Target="../media/image47.png"/><Relationship Id="rId4" Type="http://schemas.openxmlformats.org/officeDocument/2006/relationships/image" Target="../media/image2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5.png"/><Relationship Id="rId18" Type="http://schemas.openxmlformats.org/officeDocument/2006/relationships/image" Target="../media/image4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24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23.png"/><Relationship Id="rId19" Type="http://schemas.openxmlformats.org/officeDocument/2006/relationships/image" Target="../media/image48.jpeg"/><Relationship Id="rId4" Type="http://schemas.openxmlformats.org/officeDocument/2006/relationships/image" Target="../media/image2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5.png"/><Relationship Id="rId18" Type="http://schemas.openxmlformats.org/officeDocument/2006/relationships/image" Target="../media/image4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24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23.png"/><Relationship Id="rId19" Type="http://schemas.openxmlformats.org/officeDocument/2006/relationships/image" Target="../media/image49.jpeg"/><Relationship Id="rId4" Type="http://schemas.openxmlformats.org/officeDocument/2006/relationships/image" Target="../media/image2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5.png"/><Relationship Id="rId18" Type="http://schemas.openxmlformats.org/officeDocument/2006/relationships/image" Target="../media/image4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24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23.png"/><Relationship Id="rId19" Type="http://schemas.openxmlformats.org/officeDocument/2006/relationships/image" Target="../media/image50.png"/><Relationship Id="rId4" Type="http://schemas.openxmlformats.org/officeDocument/2006/relationships/image" Target="../media/image2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5.png"/><Relationship Id="rId1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24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24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5.png"/><Relationship Id="rId18" Type="http://schemas.openxmlformats.org/officeDocument/2006/relationships/image" Target="../media/image46.png"/><Relationship Id="rId3" Type="http://schemas.openxmlformats.org/officeDocument/2006/relationships/image" Target="../media/image1.png"/><Relationship Id="rId21" Type="http://schemas.openxmlformats.org/officeDocument/2006/relationships/image" Target="../media/image41.png"/><Relationship Id="rId7" Type="http://schemas.openxmlformats.org/officeDocument/2006/relationships/image" Target="../media/image5.png"/><Relationship Id="rId12" Type="http://schemas.openxmlformats.org/officeDocument/2006/relationships/image" Target="../media/image24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23.png"/><Relationship Id="rId19" Type="http://schemas.openxmlformats.org/officeDocument/2006/relationships/image" Target="../media/image51.jpeg"/><Relationship Id="rId4" Type="http://schemas.openxmlformats.org/officeDocument/2006/relationships/image" Target="../media/image2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5.png"/><Relationship Id="rId18" Type="http://schemas.openxmlformats.org/officeDocument/2006/relationships/image" Target="../media/image46.png"/><Relationship Id="rId3" Type="http://schemas.openxmlformats.org/officeDocument/2006/relationships/image" Target="../media/image1.png"/><Relationship Id="rId21" Type="http://schemas.openxmlformats.org/officeDocument/2006/relationships/image" Target="../media/image54.jpeg"/><Relationship Id="rId7" Type="http://schemas.openxmlformats.org/officeDocument/2006/relationships/image" Target="../media/image5.png"/><Relationship Id="rId12" Type="http://schemas.openxmlformats.org/officeDocument/2006/relationships/image" Target="../media/image24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27.png"/><Relationship Id="rId20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23.png"/><Relationship Id="rId19" Type="http://schemas.openxmlformats.org/officeDocument/2006/relationships/image" Target="../media/image52.jpeg"/><Relationship Id="rId4" Type="http://schemas.openxmlformats.org/officeDocument/2006/relationships/image" Target="../media/image2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Relationship Id="rId22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5.png"/><Relationship Id="rId18" Type="http://schemas.openxmlformats.org/officeDocument/2006/relationships/image" Target="../media/image4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24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23.png"/><Relationship Id="rId19" Type="http://schemas.openxmlformats.org/officeDocument/2006/relationships/image" Target="../media/image56.jpeg"/><Relationship Id="rId4" Type="http://schemas.openxmlformats.org/officeDocument/2006/relationships/image" Target="../media/image2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24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5.png"/><Relationship Id="rId1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24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23.png"/><Relationship Id="rId19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5.png"/><Relationship Id="rId1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24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7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23.png"/><Relationship Id="rId19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5.png"/><Relationship Id="rId1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24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23.png"/><Relationship Id="rId19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5.png"/><Relationship Id="rId1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24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23.png"/><Relationship Id="rId19" Type="http://schemas.openxmlformats.org/officeDocument/2006/relationships/image" Target="../media/image34.png"/><Relationship Id="rId4" Type="http://schemas.openxmlformats.org/officeDocument/2006/relationships/image" Target="../media/image2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5.png"/><Relationship Id="rId18" Type="http://schemas.openxmlformats.org/officeDocument/2006/relationships/image" Target="../media/image35.png"/><Relationship Id="rId3" Type="http://schemas.openxmlformats.org/officeDocument/2006/relationships/image" Target="../media/image1.png"/><Relationship Id="rId21" Type="http://schemas.openxmlformats.org/officeDocument/2006/relationships/image" Target="../media/image38.jpeg"/><Relationship Id="rId7" Type="http://schemas.openxmlformats.org/officeDocument/2006/relationships/image" Target="../media/image5.png"/><Relationship Id="rId12" Type="http://schemas.openxmlformats.org/officeDocument/2006/relationships/image" Target="../media/image24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7.pn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23.png"/><Relationship Id="rId19" Type="http://schemas.openxmlformats.org/officeDocument/2006/relationships/image" Target="../media/image36.jpeg"/><Relationship Id="rId4" Type="http://schemas.openxmlformats.org/officeDocument/2006/relationships/image" Target="../media/image2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Relationship Id="rId22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24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2303191-3D35-4EB4-931D-CA99D3B8D1EE}"/>
              </a:ext>
            </a:extLst>
          </p:cNvPr>
          <p:cNvGrpSpPr/>
          <p:nvPr/>
        </p:nvGrpSpPr>
        <p:grpSpPr>
          <a:xfrm>
            <a:off x="377" y="-1058858"/>
            <a:ext cx="12191623" cy="9166759"/>
            <a:chOff x="377" y="-1058858"/>
            <a:chExt cx="12191623" cy="9166759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2E33B835-6E08-4F4B-8AB4-548F283E30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219443" y="2215348"/>
              <a:ext cx="3251283" cy="6444250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B98BE8E5-76B6-4362-BE2C-8B3787D06F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715378" y="-1563068"/>
              <a:ext cx="3251283" cy="6444250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DDDD98C1-D6A5-4AEF-A94A-7960D51914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>
              <a:off x="7086746" y="3397450"/>
              <a:ext cx="2251296" cy="4669804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035DABC9-C994-4193-8B4A-4CD35C6F39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212661" y="3201990"/>
              <a:ext cx="2642217" cy="4669804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35A30D1C-B91C-44A8-98E0-A176F93240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16158" y="9989"/>
              <a:ext cx="4175842" cy="644425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E804353-1444-4D7E-A089-123A500224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>
              <a:off x="2855535" y="3562909"/>
              <a:ext cx="2591042" cy="649894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371D00C-242E-48A4-902C-C62CC30AA9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0333" y="-1"/>
              <a:ext cx="4175842" cy="466980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0987279-2E05-4145-AD0D-D880467D2D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89" y="1"/>
              <a:ext cx="1439728" cy="1691148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7913A37-2EB9-456E-B49C-103FC5CBB9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35"/>
            <a:stretch/>
          </p:blipFill>
          <p:spPr>
            <a:xfrm>
              <a:off x="3796" y="2438958"/>
              <a:ext cx="1281223" cy="286072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AFCC5E4E-BB15-417F-83F2-C72574DC52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7" y="5474825"/>
              <a:ext cx="1132592" cy="1383175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454CD753-151E-4F84-B431-A8387BA24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23634" y="4708447"/>
              <a:ext cx="1565978" cy="214955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3EE9D8F7-5465-41BB-95C0-4BD83B286B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8410990" y="4960710"/>
              <a:ext cx="1500495" cy="2294085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504976A4-45C2-41AE-AFD0-125233EC46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866397" y="0"/>
              <a:ext cx="1323215" cy="3056476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0FB63697-D108-4698-94AF-BD57BDF5D0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8010217" y="5452694"/>
              <a:ext cx="277511" cy="2533101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5EAAC180-EFB5-4703-BC26-C2CF7B40EE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 flipV="1">
              <a:off x="8411833" y="-830356"/>
              <a:ext cx="1056230" cy="2716935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99468352-F9B0-4659-A8DE-73E79919E3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 flipH="1" flipV="1">
              <a:off x="3114495" y="-3246981"/>
              <a:ext cx="2122695" cy="6498942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70524817-F6FC-44CD-A3CA-E1ECF6568A36}"/>
              </a:ext>
            </a:extLst>
          </p:cNvPr>
          <p:cNvGrpSpPr/>
          <p:nvPr/>
        </p:nvGrpSpPr>
        <p:grpSpPr>
          <a:xfrm>
            <a:off x="1300747" y="1396760"/>
            <a:ext cx="9590505" cy="4032774"/>
            <a:chOff x="1487033" y="1066216"/>
            <a:chExt cx="9590505" cy="4032774"/>
          </a:xfrm>
        </p:grpSpPr>
        <p:sp>
          <p:nvSpPr>
            <p:cNvPr id="22" name="Rectangle 4">
              <a:extLst>
                <a:ext uri="{FF2B5EF4-FFF2-40B4-BE49-F238E27FC236}">
                  <a16:creationId xmlns:a16="http://schemas.microsoft.com/office/drawing/2014/main" id="{F4FE2A34-82C4-4966-9472-67B4DB4FDB9F}"/>
                </a:ext>
              </a:extLst>
            </p:cNvPr>
            <p:cNvSpPr/>
            <p:nvPr/>
          </p:nvSpPr>
          <p:spPr>
            <a:xfrm>
              <a:off x="1489421" y="1066216"/>
              <a:ext cx="9574186" cy="3870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46BD7648-7CE2-46A6-88E8-9CB89E7C71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08280" y="3898247"/>
              <a:ext cx="769258" cy="1055929"/>
            </a:xfrm>
            <a:prstGeom prst="rect">
              <a:avLst/>
            </a:prstGeom>
          </p:spPr>
        </p:pic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722EEA3B-4C31-47DB-BAD0-18D476379604}"/>
                </a:ext>
              </a:extLst>
            </p:cNvPr>
            <p:cNvSpPr/>
            <p:nvPr/>
          </p:nvSpPr>
          <p:spPr>
            <a:xfrm>
              <a:off x="1728845" y="1274328"/>
              <a:ext cx="9116136" cy="3434120"/>
            </a:xfrm>
            <a:prstGeom prst="rect">
              <a:avLst/>
            </a:prstGeom>
            <a:noFill/>
            <a:ln w="19050">
              <a:solidFill>
                <a:srgbClr val="FB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A93D9C66-9660-45C2-B0D0-F363EC11FC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87033" y="1078112"/>
              <a:ext cx="991419" cy="1164551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EA1FDFC8-99C9-4D03-BAF8-F47E73CB9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35"/>
            <a:stretch/>
          </p:blipFill>
          <p:spPr>
            <a:xfrm>
              <a:off x="1488379" y="3274575"/>
              <a:ext cx="817095" cy="1824415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0CF1905B-2564-44F2-B4B9-F3670BE69B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 flipV="1">
              <a:off x="9119260" y="634770"/>
              <a:ext cx="551365" cy="1418273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7DC3A41A-39DF-4CFD-ACE4-1A4A539B0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36741" y="1070564"/>
              <a:ext cx="726866" cy="1678978"/>
            </a:xfrm>
            <a:prstGeom prst="rect">
              <a:avLst/>
            </a:prstGeom>
          </p:spPr>
        </p:pic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715818C6-9633-44BA-A5C0-581607651514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022" y="67861"/>
            <a:ext cx="4572896" cy="6858000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4B68DC70-DD19-4E4A-9F44-7D4D36FEFAC3}"/>
              </a:ext>
            </a:extLst>
          </p:cNvPr>
          <p:cNvSpPr txBox="1"/>
          <p:nvPr/>
        </p:nvSpPr>
        <p:spPr>
          <a:xfrm>
            <a:off x="4946047" y="1631453"/>
            <a:ext cx="57160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ln w="254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cs typeface="+mn-ea"/>
                <a:sym typeface="+mn-lt"/>
              </a:rPr>
              <a:t>Free</a:t>
            </a:r>
          </a:p>
          <a:p>
            <a:r>
              <a:rPr lang="en-US" altLang="zh-CN" sz="7200" dirty="0">
                <a:ln w="254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cs typeface="+mn-ea"/>
                <a:sym typeface="+mn-lt"/>
              </a:rPr>
              <a:t>PPT Templates</a:t>
            </a:r>
            <a:endParaRPr lang="zh-CN" altLang="en-US" sz="7200" dirty="0">
              <a:ln w="25400">
                <a:solidFill>
                  <a:schemeClr val="tx1">
                    <a:lumMod val="95000"/>
                    <a:lumOff val="5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3C5A8E1-559B-4EC8-919A-1357638A2ABD}"/>
              </a:ext>
            </a:extLst>
          </p:cNvPr>
          <p:cNvSpPr txBox="1"/>
          <p:nvPr/>
        </p:nvSpPr>
        <p:spPr>
          <a:xfrm>
            <a:off x="4664965" y="3895174"/>
            <a:ext cx="6122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—Insert the Subtitle of Your Presentation—</a:t>
            </a:r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5D2DC71F-0C67-BA59-27A3-E50FE9C6CC90}"/>
              </a:ext>
            </a:extLst>
          </p:cNvPr>
          <p:cNvGrpSpPr/>
          <p:nvPr/>
        </p:nvGrpSpPr>
        <p:grpSpPr>
          <a:xfrm>
            <a:off x="5084372" y="4635616"/>
            <a:ext cx="3734477" cy="314481"/>
            <a:chOff x="4414802" y="4745227"/>
            <a:chExt cx="3734477" cy="314481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60FA9C89-DFF7-170D-9325-9B17DA33C278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39" name="Oval 15">
                <a:extLst>
                  <a:ext uri="{FF2B5EF4-FFF2-40B4-BE49-F238E27FC236}">
                    <a16:creationId xmlns:a16="http://schemas.microsoft.com/office/drawing/2014/main" id="{9C102A85-BAF4-4187-302F-B2058876A6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0" name="Group 16">
                <a:extLst>
                  <a:ext uri="{FF2B5EF4-FFF2-40B4-BE49-F238E27FC236}">
                    <a16:creationId xmlns:a16="http://schemas.microsoft.com/office/drawing/2014/main" id="{63ED4001-5D97-FDAE-9CEB-CE04D46EC9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41" name="Freeform 17">
                  <a:extLst>
                    <a:ext uri="{FF2B5EF4-FFF2-40B4-BE49-F238E27FC236}">
                      <a16:creationId xmlns:a16="http://schemas.microsoft.com/office/drawing/2014/main" id="{8696185D-96DE-B1B5-97DE-68CE0874AB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18">
                  <a:extLst>
                    <a:ext uri="{FF2B5EF4-FFF2-40B4-BE49-F238E27FC236}">
                      <a16:creationId xmlns:a16="http://schemas.microsoft.com/office/drawing/2014/main" id="{F2988446-4B26-B1CE-19A1-0FB7BF9220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D3056450-5C5F-0C92-085A-AE43FC379BA3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24" name="Oval 10">
                <a:extLst>
                  <a:ext uri="{FF2B5EF4-FFF2-40B4-BE49-F238E27FC236}">
                    <a16:creationId xmlns:a16="http://schemas.microsoft.com/office/drawing/2014/main" id="{770C1F96-C324-E656-E1E5-CF8DAEB9F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ACAC31E7-13A1-7A7A-CB89-AB89AACA80A8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35" name="Freeform 12">
                  <a:extLst>
                    <a:ext uri="{FF2B5EF4-FFF2-40B4-BE49-F238E27FC236}">
                      <a16:creationId xmlns:a16="http://schemas.microsoft.com/office/drawing/2014/main" id="{FA79838A-24DB-2EB4-FF89-BA4661E1DF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Freeform 13">
                  <a:extLst>
                    <a:ext uri="{FF2B5EF4-FFF2-40B4-BE49-F238E27FC236}">
                      <a16:creationId xmlns:a16="http://schemas.microsoft.com/office/drawing/2014/main" id="{9667C55C-13DD-447B-B23F-76D66E4616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9" name="Text Box 20">
              <a:extLst>
                <a:ext uri="{FF2B5EF4-FFF2-40B4-BE49-F238E27FC236}">
                  <a16:creationId xmlns:a16="http://schemas.microsoft.com/office/drawing/2014/main" id="{22DE656F-0307-660B-6F97-0E629DEF6AA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7B490597-3B4F-99A8-A422-9C52B80E2075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36396E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19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0021AF6-7E75-4787-B33F-CDA13FD346A4}"/>
              </a:ext>
            </a:extLst>
          </p:cNvPr>
          <p:cNvGrpSpPr/>
          <p:nvPr/>
        </p:nvGrpSpPr>
        <p:grpSpPr>
          <a:xfrm>
            <a:off x="377" y="-1154380"/>
            <a:ext cx="12191623" cy="9166759"/>
            <a:chOff x="-8124730" y="-3910428"/>
            <a:chExt cx="12191623" cy="916675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9FBA9573-C6F1-47FA-BBB9-07D7AA121F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905664" y="-636222"/>
              <a:ext cx="3251283" cy="644425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1EDAD23C-0B4D-4259-84DF-BEEF7EC545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409729" y="-4414638"/>
              <a:ext cx="3251283" cy="644425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4E67E9F-DA94-4B8C-91F3-815E71EFDA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>
              <a:off x="-1038361" y="545880"/>
              <a:ext cx="2251296" cy="466980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5729BC6-9C67-4D6B-895A-36134ACB32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6912446" y="350420"/>
              <a:ext cx="2642217" cy="466980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375BD8D-3230-4D77-941E-610322E672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8949" y="-2841581"/>
              <a:ext cx="4175842" cy="644425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2304EAB-CE4E-4852-ACEC-EBE1227F09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>
              <a:off x="-5269572" y="711339"/>
              <a:ext cx="2591042" cy="649894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B095B16-76E3-44FB-8266-4CB13A00A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7904774" y="-2851571"/>
              <a:ext cx="4175842" cy="466980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C4A16A5-DAAC-4C21-BEF9-C427C2BA5F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2719" y="-2851570"/>
              <a:ext cx="1803263" cy="211816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48D0C34-1369-44FC-89C3-F9096CB03E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35"/>
            <a:stretch/>
          </p:blipFill>
          <p:spPr>
            <a:xfrm>
              <a:off x="-8120779" y="-1115366"/>
              <a:ext cx="1933341" cy="43167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9CC9E5F-A7A6-4702-90FF-20BC994AAC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4730" y="2623255"/>
              <a:ext cx="1132592" cy="138317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6329E3AD-D37A-4277-9E99-C40B9F3694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18488" y="1335213"/>
              <a:ext cx="1946017" cy="267121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03610F2-10D6-4059-9D78-0019CB3F74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7224" y="1911466"/>
              <a:ext cx="1656828" cy="2533101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79FFBBAE-A977-4629-8BFD-F53FFC96B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61242" y="-2851571"/>
              <a:ext cx="1803263" cy="416533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E194F8D7-D9CC-4EDC-94A3-23775011F4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-16922" y="2601126"/>
              <a:ext cx="277511" cy="2533101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60AC64CE-5F98-4862-A33D-62E42B8C98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 flipV="1">
              <a:off x="-266227" y="-3925299"/>
              <a:ext cx="1365808" cy="3513261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48D098C0-211E-4DEA-B7ED-92A68453E4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 flipH="1" flipV="1">
              <a:off x="-5010612" y="-6098551"/>
              <a:ext cx="2122695" cy="6498942"/>
            </a:xfrm>
            <a:prstGeom prst="rect">
              <a:avLst/>
            </a:prstGeom>
          </p:spPr>
        </p:pic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36BDCBF3-2356-4A9C-AC1F-4763C7D4664B}"/>
                </a:ext>
              </a:extLst>
            </p:cNvPr>
            <p:cNvSpPr/>
            <p:nvPr/>
          </p:nvSpPr>
          <p:spPr>
            <a:xfrm>
              <a:off x="-7688061" y="-2217333"/>
              <a:ext cx="11317907" cy="5780570"/>
            </a:xfrm>
            <a:prstGeom prst="roundRect">
              <a:avLst>
                <a:gd name="adj" fmla="val 7142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pic>
        <p:nvPicPr>
          <p:cNvPr id="40" name="图片 39">
            <a:extLst>
              <a:ext uri="{FF2B5EF4-FFF2-40B4-BE49-F238E27FC236}">
                <a16:creationId xmlns:a16="http://schemas.microsoft.com/office/drawing/2014/main" id="{C160E16E-B06C-4F71-B02B-9F8A293D166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28931" y="5105820"/>
            <a:ext cx="679376" cy="1747555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1A400B95-240C-4D51-ABD3-5B43917CD84C}"/>
              </a:ext>
            </a:extLst>
          </p:cNvPr>
          <p:cNvSpPr/>
          <p:nvPr/>
        </p:nvSpPr>
        <p:spPr>
          <a:xfrm>
            <a:off x="725443" y="679935"/>
            <a:ext cx="2925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cs typeface="+mn-ea"/>
                <a:sym typeface="+mn-lt"/>
              </a:rPr>
              <a:t>Add title text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BE7843ED-A9F0-407C-AAFC-4C007C7638C4}"/>
              </a:ext>
            </a:extLst>
          </p:cNvPr>
          <p:cNvSpPr/>
          <p:nvPr/>
        </p:nvSpPr>
        <p:spPr>
          <a:xfrm>
            <a:off x="8040162" y="530576"/>
            <a:ext cx="1335515" cy="4836160"/>
          </a:xfrm>
          <a:prstGeom prst="rect">
            <a:avLst/>
          </a:prstGeom>
          <a:solidFill>
            <a:srgbClr val="74BF81"/>
          </a:solidFill>
          <a:ln>
            <a:solidFill>
              <a:srgbClr val="74BF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62362865-C6A0-46E4-815E-859367244478}"/>
              </a:ext>
            </a:extLst>
          </p:cNvPr>
          <p:cNvSpPr/>
          <p:nvPr/>
        </p:nvSpPr>
        <p:spPr>
          <a:xfrm>
            <a:off x="8040162" y="5593482"/>
            <a:ext cx="1335515" cy="727947"/>
          </a:xfrm>
          <a:prstGeom prst="rect">
            <a:avLst/>
          </a:prstGeom>
          <a:solidFill>
            <a:srgbClr val="FB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 dirty="0">
              <a:cs typeface="+mn-ea"/>
              <a:sym typeface="+mn-lt"/>
            </a:endParaRP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E6AACC8C-1398-48F6-B7F9-73871D40320D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8914" y="1503128"/>
            <a:ext cx="3784987" cy="3206013"/>
          </a:xfrm>
          <a:prstGeom prst="roundRect">
            <a:avLst>
              <a:gd name="adj" fmla="val 0"/>
            </a:avLst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C7947AF9-6F61-42C8-80A0-AE1B01BF2AA2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 flipV="1">
            <a:off x="9685873" y="-165074"/>
            <a:ext cx="895239" cy="2302818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:a16="http://schemas.microsoft.com/office/drawing/2014/main" id="{E05DA4D5-0D67-45F7-A41C-438049826427}"/>
              </a:ext>
            </a:extLst>
          </p:cNvPr>
          <p:cNvGrpSpPr/>
          <p:nvPr/>
        </p:nvGrpSpPr>
        <p:grpSpPr>
          <a:xfrm>
            <a:off x="3857780" y="2056471"/>
            <a:ext cx="2625563" cy="3170213"/>
            <a:chOff x="1278270" y="2116580"/>
            <a:chExt cx="2625563" cy="3170213"/>
          </a:xfrm>
        </p:grpSpPr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A96699C8-25CA-4EFB-8CB9-4EE38A3B5867}"/>
                </a:ext>
              </a:extLst>
            </p:cNvPr>
            <p:cNvGrpSpPr/>
            <p:nvPr/>
          </p:nvGrpSpPr>
          <p:grpSpPr>
            <a:xfrm>
              <a:off x="1278270" y="2116580"/>
              <a:ext cx="2625563" cy="3170213"/>
              <a:chOff x="1281748" y="2022645"/>
              <a:chExt cx="2625563" cy="3170213"/>
            </a:xfrm>
          </p:grpSpPr>
          <p:sp>
            <p:nvSpPr>
              <p:cNvPr id="60" name="iṥ1îḍè">
                <a:extLst>
                  <a:ext uri="{FF2B5EF4-FFF2-40B4-BE49-F238E27FC236}">
                    <a16:creationId xmlns:a16="http://schemas.microsoft.com/office/drawing/2014/main" id="{707C10BE-75D0-43B0-8A93-89A2ED62F75A}"/>
                  </a:ext>
                </a:extLst>
              </p:cNvPr>
              <p:cNvSpPr/>
              <p:nvPr/>
            </p:nvSpPr>
            <p:spPr>
              <a:xfrm>
                <a:off x="1281748" y="2022645"/>
                <a:ext cx="2625563" cy="3170213"/>
              </a:xfrm>
              <a:prstGeom prst="roundRect">
                <a:avLst>
                  <a:gd name="adj" fmla="val 5807"/>
                </a:avLst>
              </a:prstGeom>
              <a:solidFill>
                <a:srgbClr val="74BF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iṥ1îḍè">
                <a:extLst>
                  <a:ext uri="{FF2B5EF4-FFF2-40B4-BE49-F238E27FC236}">
                    <a16:creationId xmlns:a16="http://schemas.microsoft.com/office/drawing/2014/main" id="{7083C4ED-F46D-477E-8C27-7CBFF7ED88E2}"/>
                  </a:ext>
                </a:extLst>
              </p:cNvPr>
              <p:cNvSpPr/>
              <p:nvPr/>
            </p:nvSpPr>
            <p:spPr>
              <a:xfrm>
                <a:off x="1423625" y="2174189"/>
                <a:ext cx="2327463" cy="2817411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îSļïḋè">
                <a:extLst>
                  <a:ext uri="{FF2B5EF4-FFF2-40B4-BE49-F238E27FC236}">
                    <a16:creationId xmlns:a16="http://schemas.microsoft.com/office/drawing/2014/main" id="{EE232C10-9B85-4A2D-AE17-7206C0086309}"/>
                  </a:ext>
                </a:extLst>
              </p:cNvPr>
              <p:cNvSpPr/>
              <p:nvPr/>
            </p:nvSpPr>
            <p:spPr>
              <a:xfrm>
                <a:off x="2352627" y="4468350"/>
                <a:ext cx="1389827" cy="523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27"/>
                    </a:moveTo>
                    <a:cubicBezTo>
                      <a:pt x="21600" y="1127"/>
                      <a:pt x="15259" y="7326"/>
                      <a:pt x="10803" y="0"/>
                    </a:cubicBezTo>
                    <a:cubicBezTo>
                      <a:pt x="10803" y="0"/>
                      <a:pt x="11275" y="17844"/>
                      <a:pt x="0" y="21600"/>
                    </a:cubicBezTo>
                    <a:cubicBezTo>
                      <a:pt x="0" y="21600"/>
                      <a:pt x="9934" y="19456"/>
                      <a:pt x="14448" y="14651"/>
                    </a:cubicBezTo>
                    <a:cubicBezTo>
                      <a:pt x="19917" y="8828"/>
                      <a:pt x="21600" y="1127"/>
                      <a:pt x="21600" y="1127"/>
                    </a:cubicBezTo>
                    <a:close/>
                  </a:path>
                </a:pathLst>
              </a:custGeom>
              <a:solidFill>
                <a:srgbClr val="74BF81"/>
              </a:solidFill>
              <a:ln w="12700" cap="flat">
                <a:solidFill>
                  <a:srgbClr val="74BF81"/>
                </a:solidFill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 lnSpcReduction="10000"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212ED2F0-DB48-4EBE-B751-82637B0871C9}"/>
                </a:ext>
              </a:extLst>
            </p:cNvPr>
            <p:cNvGrpSpPr/>
            <p:nvPr/>
          </p:nvGrpSpPr>
          <p:grpSpPr>
            <a:xfrm>
              <a:off x="1456160" y="2603088"/>
              <a:ext cx="2282816" cy="1638496"/>
              <a:chOff x="7887871" y="2815377"/>
              <a:chExt cx="2282816" cy="1638496"/>
            </a:xfrm>
          </p:grpSpPr>
          <p:grpSp>
            <p:nvGrpSpPr>
              <p:cNvPr id="56" name="组合 55">
                <a:extLst>
                  <a:ext uri="{FF2B5EF4-FFF2-40B4-BE49-F238E27FC236}">
                    <a16:creationId xmlns:a16="http://schemas.microsoft.com/office/drawing/2014/main" id="{8A3DD752-7752-4BA0-939E-9C65D2745AC3}"/>
                  </a:ext>
                </a:extLst>
              </p:cNvPr>
              <p:cNvGrpSpPr/>
              <p:nvPr/>
            </p:nvGrpSpPr>
            <p:grpSpPr>
              <a:xfrm>
                <a:off x="8212394" y="2815377"/>
                <a:ext cx="1958293" cy="1638496"/>
                <a:chOff x="1162632" y="1993228"/>
                <a:chExt cx="1958293" cy="1638496"/>
              </a:xfrm>
            </p:grpSpPr>
            <p:sp>
              <p:nvSpPr>
                <p:cNvPr id="58" name="矩形 57">
                  <a:extLst>
                    <a:ext uri="{FF2B5EF4-FFF2-40B4-BE49-F238E27FC236}">
                      <a16:creationId xmlns:a16="http://schemas.microsoft.com/office/drawing/2014/main" id="{8ACACE62-0A94-4883-9FDA-442AAE40BE42}"/>
                    </a:ext>
                  </a:extLst>
                </p:cNvPr>
                <p:cNvSpPr/>
                <p:nvPr/>
              </p:nvSpPr>
              <p:spPr>
                <a:xfrm>
                  <a:off x="1197402" y="2469611"/>
                  <a:ext cx="1771767" cy="1162113"/>
                </a:xfrm>
                <a:prstGeom prst="rect">
                  <a:avLst/>
                </a:prstGeom>
              </p:spPr>
              <p:txBody>
                <a:bodyPr vert="horz"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6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cs typeface="+mn-ea"/>
                      <a:sym typeface="+mn-lt"/>
                    </a:rPr>
                    <a:t>Click here to add content, content to match the title. </a:t>
                  </a:r>
                  <a:endParaRPr lang="zh-CN" alt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矩形 58">
                  <a:extLst>
                    <a:ext uri="{FF2B5EF4-FFF2-40B4-BE49-F238E27FC236}">
                      <a16:creationId xmlns:a16="http://schemas.microsoft.com/office/drawing/2014/main" id="{B092DDCB-EAB5-4A4B-A010-2AE59EE07332}"/>
                    </a:ext>
                  </a:extLst>
                </p:cNvPr>
                <p:cNvSpPr/>
                <p:nvPr/>
              </p:nvSpPr>
              <p:spPr>
                <a:xfrm>
                  <a:off x="1162632" y="1993228"/>
                  <a:ext cx="1958293" cy="461665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r>
                    <a:rPr lang="en-US" altLang="zh-CN" sz="2400" b="1" dirty="0">
                      <a:cs typeface="+mn-ea"/>
                      <a:sym typeface="+mn-lt"/>
                    </a:rPr>
                    <a:t>Add title text</a:t>
                  </a:r>
                  <a:endParaRPr lang="zh-CN" altLang="en-US" sz="2400" b="1" dirty="0"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57" name="图片 56">
                <a:extLst>
                  <a:ext uri="{FF2B5EF4-FFF2-40B4-BE49-F238E27FC236}">
                    <a16:creationId xmlns:a16="http://schemas.microsoft.com/office/drawing/2014/main" id="{09CAA334-D1AC-44A8-BA37-7D7878899A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7871" y="2876389"/>
                <a:ext cx="431102" cy="354845"/>
              </a:xfrm>
              <a:prstGeom prst="rect">
                <a:avLst/>
              </a:prstGeom>
            </p:spPr>
          </p:pic>
        </p:grp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4A57DE81-E1E3-4153-93C3-312FE51BCB6D}"/>
              </a:ext>
            </a:extLst>
          </p:cNvPr>
          <p:cNvGrpSpPr/>
          <p:nvPr/>
        </p:nvGrpSpPr>
        <p:grpSpPr>
          <a:xfrm>
            <a:off x="960855" y="2056471"/>
            <a:ext cx="2625563" cy="3170213"/>
            <a:chOff x="1278270" y="2116580"/>
            <a:chExt cx="2625563" cy="3170213"/>
          </a:xfrm>
        </p:grpSpPr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A0B485BE-31FE-4AFC-B1BF-ECCEFD1EC854}"/>
                </a:ext>
              </a:extLst>
            </p:cNvPr>
            <p:cNvGrpSpPr/>
            <p:nvPr/>
          </p:nvGrpSpPr>
          <p:grpSpPr>
            <a:xfrm>
              <a:off x="1278270" y="2116580"/>
              <a:ext cx="2625563" cy="3170213"/>
              <a:chOff x="1281748" y="2022645"/>
              <a:chExt cx="2625563" cy="3170213"/>
            </a:xfrm>
          </p:grpSpPr>
          <p:sp>
            <p:nvSpPr>
              <p:cNvPr id="70" name="iṥ1îḍè">
                <a:extLst>
                  <a:ext uri="{FF2B5EF4-FFF2-40B4-BE49-F238E27FC236}">
                    <a16:creationId xmlns:a16="http://schemas.microsoft.com/office/drawing/2014/main" id="{BA368031-0CCA-43C5-B38D-16588036F2A6}"/>
                  </a:ext>
                </a:extLst>
              </p:cNvPr>
              <p:cNvSpPr/>
              <p:nvPr/>
            </p:nvSpPr>
            <p:spPr>
              <a:xfrm>
                <a:off x="1281748" y="2022645"/>
                <a:ext cx="2625563" cy="3170213"/>
              </a:xfrm>
              <a:prstGeom prst="roundRect">
                <a:avLst>
                  <a:gd name="adj" fmla="val 5807"/>
                </a:avLst>
              </a:prstGeom>
              <a:solidFill>
                <a:srgbClr val="74BF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1" name="iṥ1îḍè">
                <a:extLst>
                  <a:ext uri="{FF2B5EF4-FFF2-40B4-BE49-F238E27FC236}">
                    <a16:creationId xmlns:a16="http://schemas.microsoft.com/office/drawing/2014/main" id="{AA5AF5D7-9277-4A6F-9841-4424523C2D31}"/>
                  </a:ext>
                </a:extLst>
              </p:cNvPr>
              <p:cNvSpPr/>
              <p:nvPr/>
            </p:nvSpPr>
            <p:spPr>
              <a:xfrm>
                <a:off x="1423625" y="2174189"/>
                <a:ext cx="2327463" cy="2817411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2" name="îSļïḋè">
                <a:extLst>
                  <a:ext uri="{FF2B5EF4-FFF2-40B4-BE49-F238E27FC236}">
                    <a16:creationId xmlns:a16="http://schemas.microsoft.com/office/drawing/2014/main" id="{B4370372-7DC9-475F-9993-E79B2A13612D}"/>
                  </a:ext>
                </a:extLst>
              </p:cNvPr>
              <p:cNvSpPr/>
              <p:nvPr/>
            </p:nvSpPr>
            <p:spPr>
              <a:xfrm>
                <a:off x="2352627" y="4468350"/>
                <a:ext cx="1389827" cy="523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27"/>
                    </a:moveTo>
                    <a:cubicBezTo>
                      <a:pt x="21600" y="1127"/>
                      <a:pt x="15259" y="7326"/>
                      <a:pt x="10803" y="0"/>
                    </a:cubicBezTo>
                    <a:cubicBezTo>
                      <a:pt x="10803" y="0"/>
                      <a:pt x="11275" y="17844"/>
                      <a:pt x="0" y="21600"/>
                    </a:cubicBezTo>
                    <a:cubicBezTo>
                      <a:pt x="0" y="21600"/>
                      <a:pt x="9934" y="19456"/>
                      <a:pt x="14448" y="14651"/>
                    </a:cubicBezTo>
                    <a:cubicBezTo>
                      <a:pt x="19917" y="8828"/>
                      <a:pt x="21600" y="1127"/>
                      <a:pt x="21600" y="1127"/>
                    </a:cubicBezTo>
                    <a:close/>
                  </a:path>
                </a:pathLst>
              </a:custGeom>
              <a:solidFill>
                <a:srgbClr val="74BF81"/>
              </a:solidFill>
              <a:ln w="12700" cap="flat">
                <a:solidFill>
                  <a:srgbClr val="74BF81"/>
                </a:solidFill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 lnSpcReduction="10000"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5A9B21FA-9B85-4058-9BBC-C37FAE36B6B5}"/>
                </a:ext>
              </a:extLst>
            </p:cNvPr>
            <p:cNvGrpSpPr/>
            <p:nvPr/>
          </p:nvGrpSpPr>
          <p:grpSpPr>
            <a:xfrm>
              <a:off x="1456160" y="2603088"/>
              <a:ext cx="2388415" cy="1638496"/>
              <a:chOff x="7887871" y="2815377"/>
              <a:chExt cx="2388415" cy="1638496"/>
            </a:xfrm>
          </p:grpSpPr>
          <p:grpSp>
            <p:nvGrpSpPr>
              <p:cNvPr id="66" name="组合 65">
                <a:extLst>
                  <a:ext uri="{FF2B5EF4-FFF2-40B4-BE49-F238E27FC236}">
                    <a16:creationId xmlns:a16="http://schemas.microsoft.com/office/drawing/2014/main" id="{0B2D8F38-0584-4BDC-B3E9-4B7A083A1481}"/>
                  </a:ext>
                </a:extLst>
              </p:cNvPr>
              <p:cNvGrpSpPr/>
              <p:nvPr/>
            </p:nvGrpSpPr>
            <p:grpSpPr>
              <a:xfrm>
                <a:off x="8212394" y="2815377"/>
                <a:ext cx="2063892" cy="1638496"/>
                <a:chOff x="1162632" y="1993228"/>
                <a:chExt cx="2063892" cy="1638496"/>
              </a:xfrm>
            </p:grpSpPr>
            <p:sp>
              <p:nvSpPr>
                <p:cNvPr id="68" name="矩形 67">
                  <a:extLst>
                    <a:ext uri="{FF2B5EF4-FFF2-40B4-BE49-F238E27FC236}">
                      <a16:creationId xmlns:a16="http://schemas.microsoft.com/office/drawing/2014/main" id="{5458A304-7795-4C82-8237-6217E9E500B8}"/>
                    </a:ext>
                  </a:extLst>
                </p:cNvPr>
                <p:cNvSpPr/>
                <p:nvPr/>
              </p:nvSpPr>
              <p:spPr>
                <a:xfrm>
                  <a:off x="1197402" y="2469611"/>
                  <a:ext cx="1771767" cy="1162113"/>
                </a:xfrm>
                <a:prstGeom prst="rect">
                  <a:avLst/>
                </a:prstGeom>
              </p:spPr>
              <p:txBody>
                <a:bodyPr vert="horz"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6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cs typeface="+mn-ea"/>
                      <a:sym typeface="+mn-lt"/>
                    </a:rPr>
                    <a:t>Click here to add content, content to match the title. </a:t>
                  </a:r>
                  <a:endParaRPr lang="zh-CN" alt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矩形 68">
                  <a:extLst>
                    <a:ext uri="{FF2B5EF4-FFF2-40B4-BE49-F238E27FC236}">
                      <a16:creationId xmlns:a16="http://schemas.microsoft.com/office/drawing/2014/main" id="{06F05377-4869-495F-AFFB-BB0CEDDB422C}"/>
                    </a:ext>
                  </a:extLst>
                </p:cNvPr>
                <p:cNvSpPr/>
                <p:nvPr/>
              </p:nvSpPr>
              <p:spPr>
                <a:xfrm>
                  <a:off x="1162632" y="1993228"/>
                  <a:ext cx="2063892" cy="461665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r>
                    <a:rPr lang="en-US" altLang="zh-CN" sz="2400" b="1" dirty="0">
                      <a:cs typeface="+mn-ea"/>
                      <a:sym typeface="+mn-lt"/>
                    </a:rPr>
                    <a:t>Add title text</a:t>
                  </a:r>
                  <a:endParaRPr lang="zh-CN" altLang="en-US" sz="2400" b="1" dirty="0"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67" name="图片 66">
                <a:extLst>
                  <a:ext uri="{FF2B5EF4-FFF2-40B4-BE49-F238E27FC236}">
                    <a16:creationId xmlns:a16="http://schemas.microsoft.com/office/drawing/2014/main" id="{B890BBAD-B571-4891-8663-CED897BB5A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7871" y="2876389"/>
                <a:ext cx="431102" cy="35484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9019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0021AF6-7E75-4787-B33F-CDA13FD346A4}"/>
              </a:ext>
            </a:extLst>
          </p:cNvPr>
          <p:cNvGrpSpPr/>
          <p:nvPr/>
        </p:nvGrpSpPr>
        <p:grpSpPr>
          <a:xfrm>
            <a:off x="377" y="-1154380"/>
            <a:ext cx="12191623" cy="9166759"/>
            <a:chOff x="-8124730" y="-3910428"/>
            <a:chExt cx="12191623" cy="916675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9FBA9573-C6F1-47FA-BBB9-07D7AA121F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905664" y="-636222"/>
              <a:ext cx="3251283" cy="644425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1EDAD23C-0B4D-4259-84DF-BEEF7EC545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409729" y="-4414638"/>
              <a:ext cx="3251283" cy="644425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4E67E9F-DA94-4B8C-91F3-815E71EFDA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>
              <a:off x="-1038361" y="545880"/>
              <a:ext cx="2251296" cy="466980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5729BC6-9C67-4D6B-895A-36134ACB32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6912446" y="350420"/>
              <a:ext cx="2642217" cy="466980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375BD8D-3230-4D77-941E-610322E672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8949" y="-2841581"/>
              <a:ext cx="4175842" cy="644425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2304EAB-CE4E-4852-ACEC-EBE1227F09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>
              <a:off x="-5269572" y="711339"/>
              <a:ext cx="2591042" cy="649894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B095B16-76E3-44FB-8266-4CB13A00A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7904774" y="-2851571"/>
              <a:ext cx="4175842" cy="466980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C4A16A5-DAAC-4C21-BEF9-C427C2BA5F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2719" y="-2851570"/>
              <a:ext cx="1803263" cy="211816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48D0C34-1369-44FC-89C3-F9096CB03E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35"/>
            <a:stretch/>
          </p:blipFill>
          <p:spPr>
            <a:xfrm>
              <a:off x="-8120779" y="-1115366"/>
              <a:ext cx="1933341" cy="43167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9CC9E5F-A7A6-4702-90FF-20BC994AAC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4730" y="2623255"/>
              <a:ext cx="1132592" cy="138317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6329E3AD-D37A-4277-9E99-C40B9F3694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18488" y="1335213"/>
              <a:ext cx="1946017" cy="267121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03610F2-10D6-4059-9D78-0019CB3F74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7224" y="1911466"/>
              <a:ext cx="1656828" cy="2533101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79FFBBAE-A977-4629-8BFD-F53FFC96B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61242" y="-2851571"/>
              <a:ext cx="1803263" cy="416533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E194F8D7-D9CC-4EDC-94A3-23775011F4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-16922" y="2601126"/>
              <a:ext cx="277511" cy="2533101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60AC64CE-5F98-4862-A33D-62E42B8C98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 flipV="1">
              <a:off x="-266227" y="-3925299"/>
              <a:ext cx="1365808" cy="3513261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48D098C0-211E-4DEA-B7ED-92A68453E4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 flipH="1" flipV="1">
              <a:off x="-5010612" y="-6098551"/>
              <a:ext cx="2122695" cy="6498942"/>
            </a:xfrm>
            <a:prstGeom prst="rect">
              <a:avLst/>
            </a:prstGeom>
          </p:spPr>
        </p:pic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36BDCBF3-2356-4A9C-AC1F-4763C7D4664B}"/>
                </a:ext>
              </a:extLst>
            </p:cNvPr>
            <p:cNvSpPr/>
            <p:nvPr/>
          </p:nvSpPr>
          <p:spPr>
            <a:xfrm>
              <a:off x="-7688061" y="-2217333"/>
              <a:ext cx="11317907" cy="5780570"/>
            </a:xfrm>
            <a:prstGeom prst="roundRect">
              <a:avLst>
                <a:gd name="adj" fmla="val 8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8F9C0EF9-38D8-451C-970F-F23882A76C8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961920" y="-375667"/>
            <a:ext cx="1163118" cy="2991881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EE579297-A443-405F-95EC-0BF8DE93185C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114299" y="4230648"/>
            <a:ext cx="1163118" cy="2991881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6E696FA6-8BBC-499C-BEA6-A72EBD80E54D}"/>
              </a:ext>
            </a:extLst>
          </p:cNvPr>
          <p:cNvGrpSpPr/>
          <p:nvPr/>
        </p:nvGrpSpPr>
        <p:grpSpPr>
          <a:xfrm>
            <a:off x="1071994" y="1987142"/>
            <a:ext cx="5351334" cy="3000055"/>
            <a:chOff x="6239142" y="1866960"/>
            <a:chExt cx="5351334" cy="3000055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BFD9BBDF-EE18-4D3C-BA4A-C34251F6E8A0}"/>
                </a:ext>
              </a:extLst>
            </p:cNvPr>
            <p:cNvGrpSpPr/>
            <p:nvPr/>
          </p:nvGrpSpPr>
          <p:grpSpPr>
            <a:xfrm>
              <a:off x="6239142" y="1866960"/>
              <a:ext cx="5351334" cy="3000055"/>
              <a:chOff x="1788791" y="1315648"/>
              <a:chExt cx="8614417" cy="4615342"/>
            </a:xfrm>
          </p:grpSpPr>
          <p:sp>
            <p:nvSpPr>
              <p:cNvPr id="29" name="iṧľïḑè">
                <a:extLst>
                  <a:ext uri="{FF2B5EF4-FFF2-40B4-BE49-F238E27FC236}">
                    <a16:creationId xmlns:a16="http://schemas.microsoft.com/office/drawing/2014/main" id="{6E0E079D-95E0-42B5-B44E-8F1E88E1FB7F}"/>
                  </a:ext>
                </a:extLst>
              </p:cNvPr>
              <p:cNvSpPr/>
              <p:nvPr/>
            </p:nvSpPr>
            <p:spPr>
              <a:xfrm>
                <a:off x="1788791" y="5788255"/>
                <a:ext cx="8614417" cy="142735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/>
              <a:p>
                <a:pPr algn="ctr"/>
                <a:endParaRPr lang="en-US" sz="1091">
                  <a:cs typeface="+mn-ea"/>
                  <a:sym typeface="+mn-lt"/>
                </a:endParaRPr>
              </a:p>
            </p:txBody>
          </p:sp>
          <p:sp>
            <p:nvSpPr>
              <p:cNvPr id="30" name="íSlïḋè">
                <a:extLst>
                  <a:ext uri="{FF2B5EF4-FFF2-40B4-BE49-F238E27FC236}">
                    <a16:creationId xmlns:a16="http://schemas.microsoft.com/office/drawing/2014/main" id="{58309F19-158C-4CF7-8221-A7A59D14FB95}"/>
                  </a:ext>
                </a:extLst>
              </p:cNvPr>
              <p:cNvSpPr/>
              <p:nvPr/>
            </p:nvSpPr>
            <p:spPr>
              <a:xfrm>
                <a:off x="2688979" y="1315648"/>
                <a:ext cx="7113194" cy="4401307"/>
              </a:xfrm>
              <a:custGeom>
                <a:avLst/>
                <a:gdLst>
                  <a:gd name="connsiteX0" fmla="*/ 252028 w 7380820"/>
                  <a:gd name="connsiteY0" fmla="*/ 295230 h 4658912"/>
                  <a:gd name="connsiteX1" fmla="*/ 252028 w 7380820"/>
                  <a:gd name="connsiteY1" fmla="*/ 4363682 h 4658912"/>
                  <a:gd name="connsiteX2" fmla="*/ 7128792 w 7380820"/>
                  <a:gd name="connsiteY2" fmla="*/ 4363682 h 4658912"/>
                  <a:gd name="connsiteX3" fmla="*/ 7128792 w 7380820"/>
                  <a:gd name="connsiteY3" fmla="*/ 295230 h 4658912"/>
                  <a:gd name="connsiteX4" fmla="*/ 264533 w 7380820"/>
                  <a:gd name="connsiteY4" fmla="*/ 0 h 4658912"/>
                  <a:gd name="connsiteX5" fmla="*/ 7116287 w 7380820"/>
                  <a:gd name="connsiteY5" fmla="*/ 0 h 4658912"/>
                  <a:gd name="connsiteX6" fmla="*/ 7380820 w 7380820"/>
                  <a:gd name="connsiteY6" fmla="*/ 264533 h 4658912"/>
                  <a:gd name="connsiteX7" fmla="*/ 7380820 w 7380820"/>
                  <a:gd name="connsiteY7" fmla="*/ 4394379 h 4658912"/>
                  <a:gd name="connsiteX8" fmla="*/ 7116287 w 7380820"/>
                  <a:gd name="connsiteY8" fmla="*/ 4658912 h 4658912"/>
                  <a:gd name="connsiteX9" fmla="*/ 264533 w 7380820"/>
                  <a:gd name="connsiteY9" fmla="*/ 4658912 h 4658912"/>
                  <a:gd name="connsiteX10" fmla="*/ 0 w 7380820"/>
                  <a:gd name="connsiteY10" fmla="*/ 4394379 h 4658912"/>
                  <a:gd name="connsiteX11" fmla="*/ 0 w 7380820"/>
                  <a:gd name="connsiteY11" fmla="*/ 264533 h 4658912"/>
                  <a:gd name="connsiteX12" fmla="*/ 264533 w 7380820"/>
                  <a:gd name="connsiteY12" fmla="*/ 0 h 465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80820" h="4658912">
                    <a:moveTo>
                      <a:pt x="252028" y="295230"/>
                    </a:moveTo>
                    <a:lnTo>
                      <a:pt x="252028" y="4363682"/>
                    </a:lnTo>
                    <a:lnTo>
                      <a:pt x="7128792" y="4363682"/>
                    </a:lnTo>
                    <a:lnTo>
                      <a:pt x="7128792" y="295230"/>
                    </a:lnTo>
                    <a:close/>
                    <a:moveTo>
                      <a:pt x="264533" y="0"/>
                    </a:moveTo>
                    <a:lnTo>
                      <a:pt x="7116287" y="0"/>
                    </a:lnTo>
                    <a:cubicBezTo>
                      <a:pt x="7262385" y="0"/>
                      <a:pt x="7380820" y="118435"/>
                      <a:pt x="7380820" y="264533"/>
                    </a:cubicBezTo>
                    <a:lnTo>
                      <a:pt x="7380820" y="4394379"/>
                    </a:lnTo>
                    <a:cubicBezTo>
                      <a:pt x="7380820" y="4540477"/>
                      <a:pt x="7262385" y="4658912"/>
                      <a:pt x="7116287" y="4658912"/>
                    </a:cubicBezTo>
                    <a:lnTo>
                      <a:pt x="264533" y="4658912"/>
                    </a:lnTo>
                    <a:cubicBezTo>
                      <a:pt x="118435" y="4658912"/>
                      <a:pt x="0" y="4540477"/>
                      <a:pt x="0" y="4394379"/>
                    </a:cubicBezTo>
                    <a:lnTo>
                      <a:pt x="0" y="264533"/>
                    </a:lnTo>
                    <a:cubicBezTo>
                      <a:pt x="0" y="118435"/>
                      <a:pt x="118435" y="0"/>
                      <a:pt x="2645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en-US" sz="1091" dirty="0">
                  <a:cs typeface="+mn-ea"/>
                  <a:sym typeface="+mn-lt"/>
                </a:endParaRPr>
              </a:p>
            </p:txBody>
          </p:sp>
        </p:grp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6F47BEA9-209D-4D48-B333-C5946C7C6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8281" y="2011391"/>
              <a:ext cx="4187749" cy="2594917"/>
            </a:xfrm>
            <a:prstGeom prst="rect">
              <a:avLst/>
            </a:prstGeom>
          </p:spPr>
        </p:pic>
      </p:grpSp>
      <p:sp>
        <p:nvSpPr>
          <p:cNvPr id="35" name="矩形 34">
            <a:extLst>
              <a:ext uri="{FF2B5EF4-FFF2-40B4-BE49-F238E27FC236}">
                <a16:creationId xmlns:a16="http://schemas.microsoft.com/office/drawing/2014/main" id="{4DF9E493-54A3-4D0A-9109-D35DA36EFEF1}"/>
              </a:ext>
            </a:extLst>
          </p:cNvPr>
          <p:cNvSpPr/>
          <p:nvPr/>
        </p:nvSpPr>
        <p:spPr>
          <a:xfrm>
            <a:off x="4083591" y="1646629"/>
            <a:ext cx="2580041" cy="614414"/>
          </a:xfrm>
          <a:prstGeom prst="rect">
            <a:avLst/>
          </a:prstGeom>
          <a:solidFill>
            <a:srgbClr val="74BF81"/>
          </a:solidFill>
          <a:ln>
            <a:solidFill>
              <a:srgbClr val="74BF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cs typeface="+mn-ea"/>
                <a:sym typeface="+mn-lt"/>
              </a:rPr>
              <a:t>Title text here</a:t>
            </a:r>
            <a:endParaRPr lang="zh-CN" altLang="en-US" sz="3200" b="1" dirty="0">
              <a:cs typeface="+mn-ea"/>
              <a:sym typeface="+mn-lt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815D2DDC-5398-4A90-A596-A48755F6E212}"/>
              </a:ext>
            </a:extLst>
          </p:cNvPr>
          <p:cNvGrpSpPr/>
          <p:nvPr/>
        </p:nvGrpSpPr>
        <p:grpSpPr>
          <a:xfrm>
            <a:off x="7359670" y="1280274"/>
            <a:ext cx="1728879" cy="3678744"/>
            <a:chOff x="1894080" y="1690520"/>
            <a:chExt cx="1728879" cy="3678744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C71539B6-047E-4828-B1B1-E0A366EAD405}"/>
                </a:ext>
              </a:extLst>
            </p:cNvPr>
            <p:cNvGrpSpPr/>
            <p:nvPr/>
          </p:nvGrpSpPr>
          <p:grpSpPr>
            <a:xfrm>
              <a:off x="1894080" y="1690520"/>
              <a:ext cx="1309262" cy="3678744"/>
              <a:chOff x="1894080" y="1690520"/>
              <a:chExt cx="1309262" cy="3678744"/>
            </a:xfrm>
          </p:grpSpPr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8C9773A4-0324-4483-9781-36031789F929}"/>
                  </a:ext>
                </a:extLst>
              </p:cNvPr>
              <p:cNvSpPr/>
              <p:nvPr/>
            </p:nvSpPr>
            <p:spPr>
              <a:xfrm>
                <a:off x="1894080" y="1695204"/>
                <a:ext cx="923330" cy="3674060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DD82613F-90BB-4336-B8C7-9B9F5F7C32F1}"/>
                  </a:ext>
                </a:extLst>
              </p:cNvPr>
              <p:cNvSpPr/>
              <p:nvPr/>
            </p:nvSpPr>
            <p:spPr>
              <a:xfrm>
                <a:off x="2649344" y="1690520"/>
                <a:ext cx="553998" cy="2463266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altLang="zh-CN" sz="2400" b="1" dirty="0"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</p:grpSp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BE5BFD32-5601-4B1A-9631-902566100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1857" y="1740339"/>
              <a:ext cx="431102" cy="354845"/>
            </a:xfrm>
            <a:prstGeom prst="rect">
              <a:avLst/>
            </a:prstGeom>
          </p:spPr>
        </p:pic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35BC4364-DBFD-4105-B83F-ED1B88E4D406}"/>
              </a:ext>
            </a:extLst>
          </p:cNvPr>
          <p:cNvGrpSpPr/>
          <p:nvPr/>
        </p:nvGrpSpPr>
        <p:grpSpPr>
          <a:xfrm>
            <a:off x="9454148" y="2078591"/>
            <a:ext cx="1728879" cy="3678744"/>
            <a:chOff x="1894080" y="1690520"/>
            <a:chExt cx="1728879" cy="3678744"/>
          </a:xfrm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93F338FA-7E20-49B2-A6BF-716DE7B0152B}"/>
                </a:ext>
              </a:extLst>
            </p:cNvPr>
            <p:cNvGrpSpPr/>
            <p:nvPr/>
          </p:nvGrpSpPr>
          <p:grpSpPr>
            <a:xfrm>
              <a:off x="1894080" y="1690520"/>
              <a:ext cx="1309262" cy="3678744"/>
              <a:chOff x="1894080" y="1690520"/>
              <a:chExt cx="1309262" cy="3678744"/>
            </a:xfrm>
          </p:grpSpPr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0B46E5A1-6793-477C-B153-A3D0BC94D027}"/>
                  </a:ext>
                </a:extLst>
              </p:cNvPr>
              <p:cNvSpPr/>
              <p:nvPr/>
            </p:nvSpPr>
            <p:spPr>
              <a:xfrm>
                <a:off x="1894080" y="1695204"/>
                <a:ext cx="923330" cy="3674060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47B1C23B-73E5-40D1-8982-D7FFE56FF3EC}"/>
                  </a:ext>
                </a:extLst>
              </p:cNvPr>
              <p:cNvSpPr/>
              <p:nvPr/>
            </p:nvSpPr>
            <p:spPr>
              <a:xfrm>
                <a:off x="2649344" y="1690520"/>
                <a:ext cx="553998" cy="2463266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altLang="zh-CN" sz="2400" b="1" dirty="0"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</p:grpSp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FD96068D-7C8A-4AE1-AD16-9475A08EF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1857" y="1740339"/>
              <a:ext cx="431102" cy="354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330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0021AF6-7E75-4787-B33F-CDA13FD346A4}"/>
              </a:ext>
            </a:extLst>
          </p:cNvPr>
          <p:cNvGrpSpPr/>
          <p:nvPr/>
        </p:nvGrpSpPr>
        <p:grpSpPr>
          <a:xfrm>
            <a:off x="377" y="-1154380"/>
            <a:ext cx="12191623" cy="9166759"/>
            <a:chOff x="-8124730" y="-3910428"/>
            <a:chExt cx="12191623" cy="916675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9FBA9573-C6F1-47FA-BBB9-07D7AA121F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905664" y="-636222"/>
              <a:ext cx="3251283" cy="644425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1EDAD23C-0B4D-4259-84DF-BEEF7EC545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409729" y="-4414638"/>
              <a:ext cx="3251283" cy="644425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4E67E9F-DA94-4B8C-91F3-815E71EFDA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>
              <a:off x="-1038361" y="545880"/>
              <a:ext cx="2251296" cy="466980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5729BC6-9C67-4D6B-895A-36134ACB32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6912446" y="350420"/>
              <a:ext cx="2642217" cy="466980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375BD8D-3230-4D77-941E-610322E672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8949" y="-2841581"/>
              <a:ext cx="4175842" cy="644425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2304EAB-CE4E-4852-ACEC-EBE1227F09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>
              <a:off x="-5269572" y="711339"/>
              <a:ext cx="2591042" cy="649894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B095B16-76E3-44FB-8266-4CB13A00A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7904774" y="-2851571"/>
              <a:ext cx="4175842" cy="466980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C4A16A5-DAAC-4C21-BEF9-C427C2BA5F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2719" y="-2851570"/>
              <a:ext cx="1803263" cy="211816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48D0C34-1369-44FC-89C3-F9096CB03E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35"/>
            <a:stretch/>
          </p:blipFill>
          <p:spPr>
            <a:xfrm>
              <a:off x="-8120779" y="-1115366"/>
              <a:ext cx="1933341" cy="43167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9CC9E5F-A7A6-4702-90FF-20BC994AAC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4730" y="2623255"/>
              <a:ext cx="1132592" cy="138317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6329E3AD-D37A-4277-9E99-C40B9F3694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18488" y="1335213"/>
              <a:ext cx="1946017" cy="267121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03610F2-10D6-4059-9D78-0019CB3F74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7224" y="1911466"/>
              <a:ext cx="1656828" cy="2533101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79FFBBAE-A977-4629-8BFD-F53FFC96B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61242" y="-2851571"/>
              <a:ext cx="1803263" cy="416533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E194F8D7-D9CC-4EDC-94A3-23775011F4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-16922" y="2601126"/>
              <a:ext cx="277511" cy="2533101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60AC64CE-5F98-4862-A33D-62E42B8C98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 flipV="1">
              <a:off x="-266227" y="-3925299"/>
              <a:ext cx="1365808" cy="3513261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48D098C0-211E-4DEA-B7ED-92A68453E4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 flipH="1" flipV="1">
              <a:off x="-5010612" y="-6098551"/>
              <a:ext cx="2122695" cy="6498942"/>
            </a:xfrm>
            <a:prstGeom prst="rect">
              <a:avLst/>
            </a:prstGeom>
          </p:spPr>
        </p:pic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36BDCBF3-2356-4A9C-AC1F-4763C7D4664B}"/>
                </a:ext>
              </a:extLst>
            </p:cNvPr>
            <p:cNvSpPr/>
            <p:nvPr/>
          </p:nvSpPr>
          <p:spPr>
            <a:xfrm>
              <a:off x="-7688061" y="-2217333"/>
              <a:ext cx="11317907" cy="5780570"/>
            </a:xfrm>
            <a:prstGeom prst="roundRect">
              <a:avLst>
                <a:gd name="adj" fmla="val 7142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pic>
        <p:nvPicPr>
          <p:cNvPr id="39" name="图片 38">
            <a:extLst>
              <a:ext uri="{FF2B5EF4-FFF2-40B4-BE49-F238E27FC236}">
                <a16:creationId xmlns:a16="http://schemas.microsoft.com/office/drawing/2014/main" id="{C7947AF9-6F61-42C8-80A0-AE1B01BF2AA2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 flipV="1">
            <a:off x="10071435" y="4626"/>
            <a:ext cx="679376" cy="1747555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C160E16E-B06C-4F71-B02B-9F8A293D166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28931" y="5105820"/>
            <a:ext cx="679376" cy="1747555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1A400B95-240C-4D51-ABD3-5B43917CD84C}"/>
              </a:ext>
            </a:extLst>
          </p:cNvPr>
          <p:cNvSpPr/>
          <p:nvPr/>
        </p:nvSpPr>
        <p:spPr>
          <a:xfrm>
            <a:off x="725443" y="679935"/>
            <a:ext cx="2925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cs typeface="+mn-ea"/>
                <a:sym typeface="+mn-lt"/>
              </a:rPr>
              <a:t>Add title text</a:t>
            </a:r>
            <a:endParaRPr lang="zh-CN" altLang="en-US" sz="2400" b="1" dirty="0"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1D6C26CE-7C90-4DBE-9A14-5CBDB7D9BD6B}"/>
              </a:ext>
            </a:extLst>
          </p:cNvPr>
          <p:cNvGrpSpPr/>
          <p:nvPr/>
        </p:nvGrpSpPr>
        <p:grpSpPr>
          <a:xfrm>
            <a:off x="7223624" y="1303700"/>
            <a:ext cx="3373331" cy="4398051"/>
            <a:chOff x="5332862" y="1314087"/>
            <a:chExt cx="3373331" cy="4398051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163E1C1B-4574-4899-B7BC-AB7B8D03C9FF}"/>
                </a:ext>
              </a:extLst>
            </p:cNvPr>
            <p:cNvGrpSpPr/>
            <p:nvPr/>
          </p:nvGrpSpPr>
          <p:grpSpPr>
            <a:xfrm>
              <a:off x="5332862" y="1314087"/>
              <a:ext cx="2250212" cy="4209876"/>
              <a:chOff x="5332862" y="1314087"/>
              <a:chExt cx="2250212" cy="4209876"/>
            </a:xfrm>
          </p:grpSpPr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DA912A0F-C540-4646-8935-4B1FF742FF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400921" y="1396535"/>
                <a:ext cx="2120806" cy="4105717"/>
              </a:xfrm>
              <a:prstGeom prst="roundRect">
                <a:avLst>
                  <a:gd name="adj" fmla="val 9619"/>
                </a:avLst>
              </a:prstGeom>
            </p:spPr>
          </p:pic>
          <p:sp>
            <p:nvSpPr>
              <p:cNvPr id="23" name="işľíḓè">
                <a:extLst>
                  <a:ext uri="{FF2B5EF4-FFF2-40B4-BE49-F238E27FC236}">
                    <a16:creationId xmlns:a16="http://schemas.microsoft.com/office/drawing/2014/main" id="{1DCAD7CA-F0FE-4F43-B092-A7272DD0489D}"/>
                  </a:ext>
                </a:extLst>
              </p:cNvPr>
              <p:cNvSpPr/>
              <p:nvPr/>
            </p:nvSpPr>
            <p:spPr>
              <a:xfrm>
                <a:off x="5332862" y="1314087"/>
                <a:ext cx="2250212" cy="4209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78" y="0"/>
                    </a:moveTo>
                    <a:cubicBezTo>
                      <a:pt x="3189" y="0"/>
                      <a:pt x="2539" y="1"/>
                      <a:pt x="1850" y="107"/>
                    </a:cubicBezTo>
                    <a:cubicBezTo>
                      <a:pt x="1093" y="241"/>
                      <a:pt x="495" y="531"/>
                      <a:pt x="219" y="899"/>
                    </a:cubicBezTo>
                    <a:cubicBezTo>
                      <a:pt x="0" y="1235"/>
                      <a:pt x="0" y="1552"/>
                      <a:pt x="0" y="2175"/>
                    </a:cubicBezTo>
                    <a:lnTo>
                      <a:pt x="0" y="19415"/>
                    </a:lnTo>
                    <a:cubicBezTo>
                      <a:pt x="0" y="20049"/>
                      <a:pt x="0" y="20365"/>
                      <a:pt x="219" y="20701"/>
                    </a:cubicBezTo>
                    <a:cubicBezTo>
                      <a:pt x="495" y="21069"/>
                      <a:pt x="1093" y="21359"/>
                      <a:pt x="1850" y="21493"/>
                    </a:cubicBezTo>
                    <a:cubicBezTo>
                      <a:pt x="2543" y="21600"/>
                      <a:pt x="3194" y="21600"/>
                      <a:pt x="4478" y="21600"/>
                    </a:cubicBezTo>
                    <a:lnTo>
                      <a:pt x="17103" y="21600"/>
                    </a:lnTo>
                    <a:cubicBezTo>
                      <a:pt x="18407" y="21600"/>
                      <a:pt x="19057" y="21600"/>
                      <a:pt x="19750" y="21493"/>
                    </a:cubicBezTo>
                    <a:cubicBezTo>
                      <a:pt x="20507" y="21359"/>
                      <a:pt x="21105" y="21069"/>
                      <a:pt x="21381" y="20701"/>
                    </a:cubicBezTo>
                    <a:cubicBezTo>
                      <a:pt x="21600" y="20365"/>
                      <a:pt x="21600" y="20048"/>
                      <a:pt x="21600" y="19425"/>
                    </a:cubicBezTo>
                    <a:lnTo>
                      <a:pt x="21600" y="2185"/>
                    </a:lnTo>
                    <a:cubicBezTo>
                      <a:pt x="21600" y="1551"/>
                      <a:pt x="21600" y="1235"/>
                      <a:pt x="21381" y="899"/>
                    </a:cubicBezTo>
                    <a:cubicBezTo>
                      <a:pt x="21105" y="531"/>
                      <a:pt x="20507" y="241"/>
                      <a:pt x="19750" y="107"/>
                    </a:cubicBezTo>
                    <a:cubicBezTo>
                      <a:pt x="19057" y="0"/>
                      <a:pt x="18406" y="0"/>
                      <a:pt x="17122" y="0"/>
                    </a:cubicBezTo>
                    <a:lnTo>
                      <a:pt x="4478" y="0"/>
                    </a:lnTo>
                    <a:close/>
                    <a:moveTo>
                      <a:pt x="4068" y="499"/>
                    </a:moveTo>
                    <a:lnTo>
                      <a:pt x="5025" y="499"/>
                    </a:lnTo>
                    <a:cubicBezTo>
                      <a:pt x="5096" y="503"/>
                      <a:pt x="5163" y="515"/>
                      <a:pt x="5212" y="541"/>
                    </a:cubicBezTo>
                    <a:cubicBezTo>
                      <a:pt x="5257" y="565"/>
                      <a:pt x="5280" y="596"/>
                      <a:pt x="5285" y="628"/>
                    </a:cubicBezTo>
                    <a:cubicBezTo>
                      <a:pt x="5292" y="675"/>
                      <a:pt x="5300" y="719"/>
                      <a:pt x="5312" y="761"/>
                    </a:cubicBezTo>
                    <a:cubicBezTo>
                      <a:pt x="5325" y="807"/>
                      <a:pt x="5343" y="851"/>
                      <a:pt x="5369" y="893"/>
                    </a:cubicBezTo>
                    <a:cubicBezTo>
                      <a:pt x="5426" y="969"/>
                      <a:pt x="5516" y="1037"/>
                      <a:pt x="5631" y="1092"/>
                    </a:cubicBezTo>
                    <a:cubicBezTo>
                      <a:pt x="5746" y="1148"/>
                      <a:pt x="5886" y="1192"/>
                      <a:pt x="6042" y="1220"/>
                    </a:cubicBezTo>
                    <a:cubicBezTo>
                      <a:pt x="6185" y="1242"/>
                      <a:pt x="6324" y="1253"/>
                      <a:pt x="6494" y="1258"/>
                    </a:cubicBezTo>
                    <a:cubicBezTo>
                      <a:pt x="6664" y="1264"/>
                      <a:pt x="6866" y="1263"/>
                      <a:pt x="7135" y="1263"/>
                    </a:cubicBezTo>
                    <a:lnTo>
                      <a:pt x="14440" y="1263"/>
                    </a:lnTo>
                    <a:cubicBezTo>
                      <a:pt x="14708" y="1263"/>
                      <a:pt x="14910" y="1264"/>
                      <a:pt x="15080" y="1258"/>
                    </a:cubicBezTo>
                    <a:cubicBezTo>
                      <a:pt x="15251" y="1253"/>
                      <a:pt x="15390" y="1242"/>
                      <a:pt x="15533" y="1220"/>
                    </a:cubicBezTo>
                    <a:cubicBezTo>
                      <a:pt x="15689" y="1192"/>
                      <a:pt x="15829" y="1148"/>
                      <a:pt x="15944" y="1092"/>
                    </a:cubicBezTo>
                    <a:cubicBezTo>
                      <a:pt x="16058" y="1037"/>
                      <a:pt x="16148" y="969"/>
                      <a:pt x="16205" y="893"/>
                    </a:cubicBezTo>
                    <a:cubicBezTo>
                      <a:pt x="16232" y="851"/>
                      <a:pt x="16249" y="807"/>
                      <a:pt x="16262" y="761"/>
                    </a:cubicBezTo>
                    <a:cubicBezTo>
                      <a:pt x="16274" y="719"/>
                      <a:pt x="16282" y="675"/>
                      <a:pt x="16289" y="628"/>
                    </a:cubicBezTo>
                    <a:cubicBezTo>
                      <a:pt x="16294" y="596"/>
                      <a:pt x="16318" y="565"/>
                      <a:pt x="16362" y="541"/>
                    </a:cubicBezTo>
                    <a:cubicBezTo>
                      <a:pt x="16412" y="515"/>
                      <a:pt x="16480" y="503"/>
                      <a:pt x="16551" y="499"/>
                    </a:cubicBezTo>
                    <a:lnTo>
                      <a:pt x="17532" y="499"/>
                    </a:lnTo>
                    <a:cubicBezTo>
                      <a:pt x="18404" y="499"/>
                      <a:pt x="18846" y="499"/>
                      <a:pt x="19317" y="571"/>
                    </a:cubicBezTo>
                    <a:cubicBezTo>
                      <a:pt x="19831" y="662"/>
                      <a:pt x="20237" y="859"/>
                      <a:pt x="20424" y="1109"/>
                    </a:cubicBezTo>
                    <a:cubicBezTo>
                      <a:pt x="20573" y="1338"/>
                      <a:pt x="20573" y="1553"/>
                      <a:pt x="20573" y="1983"/>
                    </a:cubicBezTo>
                    <a:lnTo>
                      <a:pt x="20573" y="19623"/>
                    </a:lnTo>
                    <a:cubicBezTo>
                      <a:pt x="20573" y="20046"/>
                      <a:pt x="20573" y="20262"/>
                      <a:pt x="20424" y="20491"/>
                    </a:cubicBezTo>
                    <a:cubicBezTo>
                      <a:pt x="20237" y="20741"/>
                      <a:pt x="19831" y="20938"/>
                      <a:pt x="19317" y="21029"/>
                    </a:cubicBezTo>
                    <a:cubicBezTo>
                      <a:pt x="18846" y="21101"/>
                      <a:pt x="18403" y="21101"/>
                      <a:pt x="17517" y="21101"/>
                    </a:cubicBezTo>
                    <a:lnTo>
                      <a:pt x="4068" y="21101"/>
                    </a:lnTo>
                    <a:cubicBezTo>
                      <a:pt x="3196" y="21101"/>
                      <a:pt x="2754" y="21101"/>
                      <a:pt x="2283" y="21029"/>
                    </a:cubicBezTo>
                    <a:cubicBezTo>
                      <a:pt x="1769" y="20938"/>
                      <a:pt x="1363" y="20741"/>
                      <a:pt x="1176" y="20491"/>
                    </a:cubicBezTo>
                    <a:cubicBezTo>
                      <a:pt x="1027" y="20262"/>
                      <a:pt x="1027" y="20047"/>
                      <a:pt x="1027" y="19617"/>
                    </a:cubicBezTo>
                    <a:lnTo>
                      <a:pt x="1027" y="1977"/>
                    </a:lnTo>
                    <a:cubicBezTo>
                      <a:pt x="1027" y="1554"/>
                      <a:pt x="1027" y="1338"/>
                      <a:pt x="1176" y="1109"/>
                    </a:cubicBezTo>
                    <a:cubicBezTo>
                      <a:pt x="1363" y="859"/>
                      <a:pt x="1769" y="662"/>
                      <a:pt x="2283" y="571"/>
                    </a:cubicBezTo>
                    <a:cubicBezTo>
                      <a:pt x="2751" y="499"/>
                      <a:pt x="3195" y="499"/>
                      <a:pt x="4068" y="499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3200">
                    <a:solidFill>
                      <a:schemeClr val="accent1">
                        <a:hueOff val="-12342858"/>
                        <a:satOff val="-30434"/>
                        <a:lumOff val="4509"/>
                      </a:schemeClr>
                    </a:solidFill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</p:grp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D0FF53ED-A29A-41F4-BFD6-8A88A0F543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61355" y="2785257"/>
              <a:ext cx="1519689" cy="2882678"/>
            </a:xfrm>
            <a:prstGeom prst="roundRect">
              <a:avLst>
                <a:gd name="adj" fmla="val 14295"/>
              </a:avLst>
            </a:prstGeom>
          </p:spPr>
        </p:pic>
        <p:sp>
          <p:nvSpPr>
            <p:cNvPr id="31" name="işľíḓè">
              <a:extLst>
                <a:ext uri="{FF2B5EF4-FFF2-40B4-BE49-F238E27FC236}">
                  <a16:creationId xmlns:a16="http://schemas.microsoft.com/office/drawing/2014/main" id="{CCFD2967-7BCB-493F-AD7E-E36C4DF36D3F}"/>
                </a:ext>
              </a:extLst>
            </p:cNvPr>
            <p:cNvSpPr/>
            <p:nvPr/>
          </p:nvSpPr>
          <p:spPr>
            <a:xfrm>
              <a:off x="7122904" y="2749995"/>
              <a:ext cx="1583289" cy="2962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78" y="0"/>
                  </a:moveTo>
                  <a:cubicBezTo>
                    <a:pt x="3189" y="0"/>
                    <a:pt x="2539" y="1"/>
                    <a:pt x="1850" y="107"/>
                  </a:cubicBezTo>
                  <a:cubicBezTo>
                    <a:pt x="1093" y="241"/>
                    <a:pt x="495" y="531"/>
                    <a:pt x="219" y="899"/>
                  </a:cubicBezTo>
                  <a:cubicBezTo>
                    <a:pt x="0" y="1235"/>
                    <a:pt x="0" y="1552"/>
                    <a:pt x="0" y="2175"/>
                  </a:cubicBezTo>
                  <a:lnTo>
                    <a:pt x="0" y="19415"/>
                  </a:lnTo>
                  <a:cubicBezTo>
                    <a:pt x="0" y="20049"/>
                    <a:pt x="0" y="20365"/>
                    <a:pt x="219" y="20701"/>
                  </a:cubicBezTo>
                  <a:cubicBezTo>
                    <a:pt x="495" y="21069"/>
                    <a:pt x="1093" y="21359"/>
                    <a:pt x="1850" y="21493"/>
                  </a:cubicBezTo>
                  <a:cubicBezTo>
                    <a:pt x="2543" y="21600"/>
                    <a:pt x="3194" y="21600"/>
                    <a:pt x="4478" y="21600"/>
                  </a:cubicBezTo>
                  <a:lnTo>
                    <a:pt x="17103" y="21600"/>
                  </a:lnTo>
                  <a:cubicBezTo>
                    <a:pt x="18407" y="21600"/>
                    <a:pt x="19057" y="21600"/>
                    <a:pt x="19750" y="21493"/>
                  </a:cubicBezTo>
                  <a:cubicBezTo>
                    <a:pt x="20507" y="21359"/>
                    <a:pt x="21105" y="21069"/>
                    <a:pt x="21381" y="20701"/>
                  </a:cubicBezTo>
                  <a:cubicBezTo>
                    <a:pt x="21600" y="20365"/>
                    <a:pt x="21600" y="20048"/>
                    <a:pt x="21600" y="19425"/>
                  </a:cubicBezTo>
                  <a:lnTo>
                    <a:pt x="21600" y="2185"/>
                  </a:lnTo>
                  <a:cubicBezTo>
                    <a:pt x="21600" y="1551"/>
                    <a:pt x="21600" y="1235"/>
                    <a:pt x="21381" y="899"/>
                  </a:cubicBezTo>
                  <a:cubicBezTo>
                    <a:pt x="21105" y="531"/>
                    <a:pt x="20507" y="241"/>
                    <a:pt x="19750" y="107"/>
                  </a:cubicBezTo>
                  <a:cubicBezTo>
                    <a:pt x="19057" y="0"/>
                    <a:pt x="18406" y="0"/>
                    <a:pt x="17122" y="0"/>
                  </a:cubicBezTo>
                  <a:lnTo>
                    <a:pt x="4478" y="0"/>
                  </a:lnTo>
                  <a:close/>
                  <a:moveTo>
                    <a:pt x="4068" y="499"/>
                  </a:moveTo>
                  <a:lnTo>
                    <a:pt x="5025" y="499"/>
                  </a:lnTo>
                  <a:cubicBezTo>
                    <a:pt x="5096" y="503"/>
                    <a:pt x="5163" y="515"/>
                    <a:pt x="5212" y="541"/>
                  </a:cubicBezTo>
                  <a:cubicBezTo>
                    <a:pt x="5257" y="565"/>
                    <a:pt x="5280" y="596"/>
                    <a:pt x="5285" y="628"/>
                  </a:cubicBezTo>
                  <a:cubicBezTo>
                    <a:pt x="5292" y="675"/>
                    <a:pt x="5300" y="719"/>
                    <a:pt x="5312" y="761"/>
                  </a:cubicBezTo>
                  <a:cubicBezTo>
                    <a:pt x="5325" y="807"/>
                    <a:pt x="5343" y="851"/>
                    <a:pt x="5369" y="893"/>
                  </a:cubicBezTo>
                  <a:cubicBezTo>
                    <a:pt x="5426" y="969"/>
                    <a:pt x="5516" y="1037"/>
                    <a:pt x="5631" y="1092"/>
                  </a:cubicBezTo>
                  <a:cubicBezTo>
                    <a:pt x="5746" y="1148"/>
                    <a:pt x="5886" y="1192"/>
                    <a:pt x="6042" y="1220"/>
                  </a:cubicBezTo>
                  <a:cubicBezTo>
                    <a:pt x="6185" y="1242"/>
                    <a:pt x="6324" y="1253"/>
                    <a:pt x="6494" y="1258"/>
                  </a:cubicBezTo>
                  <a:cubicBezTo>
                    <a:pt x="6664" y="1264"/>
                    <a:pt x="6866" y="1263"/>
                    <a:pt x="7135" y="1263"/>
                  </a:cubicBezTo>
                  <a:lnTo>
                    <a:pt x="14440" y="1263"/>
                  </a:lnTo>
                  <a:cubicBezTo>
                    <a:pt x="14708" y="1263"/>
                    <a:pt x="14910" y="1264"/>
                    <a:pt x="15080" y="1258"/>
                  </a:cubicBezTo>
                  <a:cubicBezTo>
                    <a:pt x="15251" y="1253"/>
                    <a:pt x="15390" y="1242"/>
                    <a:pt x="15533" y="1220"/>
                  </a:cubicBezTo>
                  <a:cubicBezTo>
                    <a:pt x="15689" y="1192"/>
                    <a:pt x="15829" y="1148"/>
                    <a:pt x="15944" y="1092"/>
                  </a:cubicBezTo>
                  <a:cubicBezTo>
                    <a:pt x="16058" y="1037"/>
                    <a:pt x="16148" y="969"/>
                    <a:pt x="16205" y="893"/>
                  </a:cubicBezTo>
                  <a:cubicBezTo>
                    <a:pt x="16232" y="851"/>
                    <a:pt x="16249" y="807"/>
                    <a:pt x="16262" y="761"/>
                  </a:cubicBezTo>
                  <a:cubicBezTo>
                    <a:pt x="16274" y="719"/>
                    <a:pt x="16282" y="675"/>
                    <a:pt x="16289" y="628"/>
                  </a:cubicBezTo>
                  <a:cubicBezTo>
                    <a:pt x="16294" y="596"/>
                    <a:pt x="16318" y="565"/>
                    <a:pt x="16362" y="541"/>
                  </a:cubicBezTo>
                  <a:cubicBezTo>
                    <a:pt x="16412" y="515"/>
                    <a:pt x="16480" y="503"/>
                    <a:pt x="16551" y="499"/>
                  </a:cubicBezTo>
                  <a:lnTo>
                    <a:pt x="17532" y="499"/>
                  </a:lnTo>
                  <a:cubicBezTo>
                    <a:pt x="18404" y="499"/>
                    <a:pt x="18846" y="499"/>
                    <a:pt x="19317" y="571"/>
                  </a:cubicBezTo>
                  <a:cubicBezTo>
                    <a:pt x="19831" y="662"/>
                    <a:pt x="20237" y="859"/>
                    <a:pt x="20424" y="1109"/>
                  </a:cubicBezTo>
                  <a:cubicBezTo>
                    <a:pt x="20573" y="1338"/>
                    <a:pt x="20573" y="1553"/>
                    <a:pt x="20573" y="1983"/>
                  </a:cubicBezTo>
                  <a:lnTo>
                    <a:pt x="20573" y="19623"/>
                  </a:lnTo>
                  <a:cubicBezTo>
                    <a:pt x="20573" y="20046"/>
                    <a:pt x="20573" y="20262"/>
                    <a:pt x="20424" y="20491"/>
                  </a:cubicBezTo>
                  <a:cubicBezTo>
                    <a:pt x="20237" y="20741"/>
                    <a:pt x="19831" y="20938"/>
                    <a:pt x="19317" y="21029"/>
                  </a:cubicBezTo>
                  <a:cubicBezTo>
                    <a:pt x="18846" y="21101"/>
                    <a:pt x="18403" y="21101"/>
                    <a:pt x="17517" y="21101"/>
                  </a:cubicBezTo>
                  <a:lnTo>
                    <a:pt x="4068" y="21101"/>
                  </a:lnTo>
                  <a:cubicBezTo>
                    <a:pt x="3196" y="21101"/>
                    <a:pt x="2754" y="21101"/>
                    <a:pt x="2283" y="21029"/>
                  </a:cubicBezTo>
                  <a:cubicBezTo>
                    <a:pt x="1769" y="20938"/>
                    <a:pt x="1363" y="20741"/>
                    <a:pt x="1176" y="20491"/>
                  </a:cubicBezTo>
                  <a:cubicBezTo>
                    <a:pt x="1027" y="20262"/>
                    <a:pt x="1027" y="20047"/>
                    <a:pt x="1027" y="19617"/>
                  </a:cubicBezTo>
                  <a:lnTo>
                    <a:pt x="1027" y="1977"/>
                  </a:lnTo>
                  <a:cubicBezTo>
                    <a:pt x="1027" y="1554"/>
                    <a:pt x="1027" y="1338"/>
                    <a:pt x="1176" y="1109"/>
                  </a:cubicBezTo>
                  <a:cubicBezTo>
                    <a:pt x="1363" y="859"/>
                    <a:pt x="1769" y="662"/>
                    <a:pt x="2283" y="571"/>
                  </a:cubicBezTo>
                  <a:cubicBezTo>
                    <a:pt x="2751" y="499"/>
                    <a:pt x="3195" y="499"/>
                    <a:pt x="4068" y="499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chemeClr val="accent1">
                      <a:hueOff val="-12342858"/>
                      <a:satOff val="-30434"/>
                      <a:lumOff val="4509"/>
                    </a:schemeClr>
                  </a:solidFill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706140A9-9A72-4345-A582-B89A73095CBB}"/>
              </a:ext>
            </a:extLst>
          </p:cNvPr>
          <p:cNvGrpSpPr/>
          <p:nvPr/>
        </p:nvGrpSpPr>
        <p:grpSpPr>
          <a:xfrm>
            <a:off x="1410834" y="2159680"/>
            <a:ext cx="3906110" cy="1177985"/>
            <a:chOff x="7833012" y="2815377"/>
            <a:chExt cx="3906110" cy="1177985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4594858E-CD26-4DA4-BAA8-DCE9BC475E1A}"/>
                </a:ext>
              </a:extLst>
            </p:cNvPr>
            <p:cNvGrpSpPr/>
            <p:nvPr/>
          </p:nvGrpSpPr>
          <p:grpSpPr>
            <a:xfrm>
              <a:off x="8212394" y="2815377"/>
              <a:ext cx="3526728" cy="1177985"/>
              <a:chOff x="1162632" y="1993228"/>
              <a:chExt cx="3526728" cy="1177985"/>
            </a:xfrm>
          </p:grpSpPr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0E561CB1-08FF-4DDF-8B48-0318DD5FC583}"/>
                  </a:ext>
                </a:extLst>
              </p:cNvPr>
              <p:cNvSpPr/>
              <p:nvPr/>
            </p:nvSpPr>
            <p:spPr>
              <a:xfrm>
                <a:off x="1197402" y="2469611"/>
                <a:ext cx="3491958" cy="701602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ED8AB089-C3F4-4CB5-A686-A7C619736E10}"/>
                  </a:ext>
                </a:extLst>
              </p:cNvPr>
              <p:cNvSpPr/>
              <p:nvPr/>
            </p:nvSpPr>
            <p:spPr>
              <a:xfrm>
                <a:off x="1162632" y="1993228"/>
                <a:ext cx="2698936" cy="46166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altLang="zh-CN" sz="2400" b="1" dirty="0"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</p:grpSp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9893AE8B-2AE8-454F-8036-77D9BF4AD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3012" y="2866923"/>
              <a:ext cx="431102" cy="354845"/>
            </a:xfrm>
            <a:prstGeom prst="rect">
              <a:avLst/>
            </a:prstGeom>
          </p:spPr>
        </p:pic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40B1F0AF-9816-4F6D-B657-76C5D5A38966}"/>
              </a:ext>
            </a:extLst>
          </p:cNvPr>
          <p:cNvGrpSpPr/>
          <p:nvPr/>
        </p:nvGrpSpPr>
        <p:grpSpPr>
          <a:xfrm>
            <a:off x="1405917" y="4063018"/>
            <a:ext cx="3906110" cy="1177985"/>
            <a:chOff x="7833012" y="2815377"/>
            <a:chExt cx="3906110" cy="1177985"/>
          </a:xfrm>
        </p:grpSpPr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CB54EFD5-A266-4DF8-9A96-0234EA43D8ED}"/>
                </a:ext>
              </a:extLst>
            </p:cNvPr>
            <p:cNvGrpSpPr/>
            <p:nvPr/>
          </p:nvGrpSpPr>
          <p:grpSpPr>
            <a:xfrm>
              <a:off x="8212394" y="2815377"/>
              <a:ext cx="3526728" cy="1177985"/>
              <a:chOff x="1162632" y="1993228"/>
              <a:chExt cx="3526728" cy="1177985"/>
            </a:xfrm>
          </p:grpSpPr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2F7467A8-9A81-466A-96EF-397AD1FF9D6B}"/>
                  </a:ext>
                </a:extLst>
              </p:cNvPr>
              <p:cNvSpPr/>
              <p:nvPr/>
            </p:nvSpPr>
            <p:spPr>
              <a:xfrm>
                <a:off x="1197402" y="2469611"/>
                <a:ext cx="3491958" cy="701602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00EC8A29-634C-465C-A8AD-991F4C8A0478}"/>
                  </a:ext>
                </a:extLst>
              </p:cNvPr>
              <p:cNvSpPr/>
              <p:nvPr/>
            </p:nvSpPr>
            <p:spPr>
              <a:xfrm>
                <a:off x="1162632" y="1993228"/>
                <a:ext cx="2698936" cy="46166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altLang="zh-CN" sz="2400" b="1" dirty="0"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</p:grpSp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9C0E00DF-34CB-407B-85BC-E282222E3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3012" y="2866923"/>
              <a:ext cx="431102" cy="354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619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0021AF6-7E75-4787-B33F-CDA13FD346A4}"/>
              </a:ext>
            </a:extLst>
          </p:cNvPr>
          <p:cNvGrpSpPr/>
          <p:nvPr/>
        </p:nvGrpSpPr>
        <p:grpSpPr>
          <a:xfrm>
            <a:off x="377" y="-1154380"/>
            <a:ext cx="12191623" cy="9166759"/>
            <a:chOff x="-8124730" y="-3910428"/>
            <a:chExt cx="12191623" cy="916675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9FBA9573-C6F1-47FA-BBB9-07D7AA121F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905664" y="-636222"/>
              <a:ext cx="3251283" cy="644425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1EDAD23C-0B4D-4259-84DF-BEEF7EC545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409729" y="-4414638"/>
              <a:ext cx="3251283" cy="644425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4E67E9F-DA94-4B8C-91F3-815E71EFDA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>
              <a:off x="-1038361" y="545880"/>
              <a:ext cx="2251296" cy="466980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5729BC6-9C67-4D6B-895A-36134ACB32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6912446" y="350420"/>
              <a:ext cx="2642217" cy="466980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375BD8D-3230-4D77-941E-610322E672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8949" y="-2841581"/>
              <a:ext cx="4175842" cy="644425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2304EAB-CE4E-4852-ACEC-EBE1227F09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>
              <a:off x="-5269572" y="711339"/>
              <a:ext cx="2591042" cy="649894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B095B16-76E3-44FB-8266-4CB13A00A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7904774" y="-2851571"/>
              <a:ext cx="4175842" cy="466980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C4A16A5-DAAC-4C21-BEF9-C427C2BA5F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2719" y="-2851570"/>
              <a:ext cx="1803263" cy="211816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48D0C34-1369-44FC-89C3-F9096CB03E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35"/>
            <a:stretch/>
          </p:blipFill>
          <p:spPr>
            <a:xfrm>
              <a:off x="-8120779" y="-1115366"/>
              <a:ext cx="1933341" cy="43167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9CC9E5F-A7A6-4702-90FF-20BC994AAC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4730" y="2623255"/>
              <a:ext cx="1132592" cy="138317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6329E3AD-D37A-4277-9E99-C40B9F3694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18488" y="1335213"/>
              <a:ext cx="1946017" cy="267121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03610F2-10D6-4059-9D78-0019CB3F74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7224" y="1911466"/>
              <a:ext cx="1656828" cy="2533101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79FFBBAE-A977-4629-8BFD-F53FFC96B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61242" y="-2851571"/>
              <a:ext cx="1803263" cy="416533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E194F8D7-D9CC-4EDC-94A3-23775011F4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-16922" y="2601126"/>
              <a:ext cx="277511" cy="2533101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60AC64CE-5F98-4862-A33D-62E42B8C98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 flipV="1">
              <a:off x="-266227" y="-3925299"/>
              <a:ext cx="1365808" cy="3513261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48D098C0-211E-4DEA-B7ED-92A68453E4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 flipH="1" flipV="1">
              <a:off x="-5010612" y="-6098551"/>
              <a:ext cx="2122695" cy="6498942"/>
            </a:xfrm>
            <a:prstGeom prst="rect">
              <a:avLst/>
            </a:prstGeom>
          </p:spPr>
        </p:pic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36BDCBF3-2356-4A9C-AC1F-4763C7D4664B}"/>
                </a:ext>
              </a:extLst>
            </p:cNvPr>
            <p:cNvSpPr/>
            <p:nvPr/>
          </p:nvSpPr>
          <p:spPr>
            <a:xfrm>
              <a:off x="-7688061" y="-2217333"/>
              <a:ext cx="11317907" cy="5780570"/>
            </a:xfrm>
            <a:prstGeom prst="roundRect">
              <a:avLst>
                <a:gd name="adj" fmla="val 7142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pic>
        <p:nvPicPr>
          <p:cNvPr id="39" name="图片 38">
            <a:extLst>
              <a:ext uri="{FF2B5EF4-FFF2-40B4-BE49-F238E27FC236}">
                <a16:creationId xmlns:a16="http://schemas.microsoft.com/office/drawing/2014/main" id="{C7947AF9-6F61-42C8-80A0-AE1B01BF2AA2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 flipV="1">
            <a:off x="10071435" y="4626"/>
            <a:ext cx="679376" cy="1747555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C160E16E-B06C-4F71-B02B-9F8A293D166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28931" y="5105820"/>
            <a:ext cx="679376" cy="1747555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1A400B95-240C-4D51-ABD3-5B43917CD84C}"/>
              </a:ext>
            </a:extLst>
          </p:cNvPr>
          <p:cNvSpPr/>
          <p:nvPr/>
        </p:nvSpPr>
        <p:spPr>
          <a:xfrm>
            <a:off x="725443" y="679935"/>
            <a:ext cx="2925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cs typeface="+mn-ea"/>
                <a:sym typeface="+mn-lt"/>
              </a:rPr>
              <a:t>Add title text</a:t>
            </a:r>
            <a:endParaRPr lang="zh-CN" altLang="en-US" sz="2400" b="1" dirty="0"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6DA728DF-3CE4-4BDA-A1CA-0454732C5B80}"/>
              </a:ext>
            </a:extLst>
          </p:cNvPr>
          <p:cNvGrpSpPr/>
          <p:nvPr/>
        </p:nvGrpSpPr>
        <p:grpSpPr>
          <a:xfrm>
            <a:off x="993329" y="2508814"/>
            <a:ext cx="10291572" cy="2443954"/>
            <a:chOff x="1393905" y="2584089"/>
            <a:chExt cx="9179733" cy="2179924"/>
          </a:xfrm>
        </p:grpSpPr>
        <p:grpSp>
          <p:nvGrpSpPr>
            <p:cNvPr id="23" name="îŝļiḋê">
              <a:extLst>
                <a:ext uri="{FF2B5EF4-FFF2-40B4-BE49-F238E27FC236}">
                  <a16:creationId xmlns:a16="http://schemas.microsoft.com/office/drawing/2014/main" id="{1BCDB47D-CCAD-401F-B048-86AB75E6B870}"/>
                </a:ext>
              </a:extLst>
            </p:cNvPr>
            <p:cNvGrpSpPr/>
            <p:nvPr/>
          </p:nvGrpSpPr>
          <p:grpSpPr>
            <a:xfrm>
              <a:off x="1393905" y="3224988"/>
              <a:ext cx="9179733" cy="573482"/>
              <a:chOff x="670719" y="3299618"/>
              <a:chExt cx="10850563" cy="677863"/>
            </a:xfrm>
          </p:grpSpPr>
          <p:sp>
            <p:nvSpPr>
              <p:cNvPr id="24" name="i$líďê">
                <a:extLst>
                  <a:ext uri="{FF2B5EF4-FFF2-40B4-BE49-F238E27FC236}">
                    <a16:creationId xmlns:a16="http://schemas.microsoft.com/office/drawing/2014/main" id="{4F7B900F-719C-4DE8-90E9-3D080A3A4B5C}"/>
                  </a:ext>
                </a:extLst>
              </p:cNvPr>
              <p:cNvSpPr/>
              <p:nvPr/>
            </p:nvSpPr>
            <p:spPr>
              <a:xfrm>
                <a:off x="670719" y="3460679"/>
                <a:ext cx="10850563" cy="355742"/>
              </a:xfrm>
              <a:prstGeom prst="homePlate">
                <a:avLst/>
              </a:prstGeom>
              <a:solidFill>
                <a:srgbClr val="74BF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zh-CN" altLang="en-US" sz="2800" dirty="0">
                  <a:cs typeface="+mn-ea"/>
                  <a:sym typeface="+mn-lt"/>
                </a:endParaRPr>
              </a:p>
            </p:txBody>
          </p:sp>
          <p:sp>
            <p:nvSpPr>
              <p:cNvPr id="25" name="ïŝlîḑè">
                <a:extLst>
                  <a:ext uri="{FF2B5EF4-FFF2-40B4-BE49-F238E27FC236}">
                    <a16:creationId xmlns:a16="http://schemas.microsoft.com/office/drawing/2014/main" id="{8E680E39-22FE-45F7-A830-6F0EA3B56749}"/>
                  </a:ext>
                </a:extLst>
              </p:cNvPr>
              <p:cNvSpPr/>
              <p:nvPr/>
            </p:nvSpPr>
            <p:spPr bwMode="auto">
              <a:xfrm>
                <a:off x="1657414" y="3299618"/>
                <a:ext cx="677863" cy="677863"/>
              </a:xfrm>
              <a:prstGeom prst="ellipse">
                <a:avLst/>
              </a:prstGeom>
              <a:solidFill>
                <a:srgbClr val="FBA9A9"/>
              </a:solidFill>
              <a:ln w="762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rmAutofit lnSpcReduction="10000"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1</a:t>
                </a:r>
              </a:p>
            </p:txBody>
          </p:sp>
          <p:sp>
            <p:nvSpPr>
              <p:cNvPr id="26" name="iŝľïḍê">
                <a:extLst>
                  <a:ext uri="{FF2B5EF4-FFF2-40B4-BE49-F238E27FC236}">
                    <a16:creationId xmlns:a16="http://schemas.microsoft.com/office/drawing/2014/main" id="{9747CD92-95D2-4E02-ACBB-86265E3AD06B}"/>
                  </a:ext>
                </a:extLst>
              </p:cNvPr>
              <p:cNvSpPr/>
              <p:nvPr/>
            </p:nvSpPr>
            <p:spPr bwMode="auto">
              <a:xfrm>
                <a:off x="3707240" y="3299618"/>
                <a:ext cx="677863" cy="677863"/>
              </a:xfrm>
              <a:prstGeom prst="ellipse">
                <a:avLst/>
              </a:prstGeom>
              <a:solidFill>
                <a:srgbClr val="FBA9A9"/>
              </a:solidFill>
              <a:ln w="762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rmAutofit lnSpcReduction="10000"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2</a:t>
                </a:r>
              </a:p>
            </p:txBody>
          </p:sp>
          <p:sp>
            <p:nvSpPr>
              <p:cNvPr id="27" name="isļïḋe">
                <a:extLst>
                  <a:ext uri="{FF2B5EF4-FFF2-40B4-BE49-F238E27FC236}">
                    <a16:creationId xmlns:a16="http://schemas.microsoft.com/office/drawing/2014/main" id="{60E25B5B-048C-4E3E-A388-F58AE41DFA73}"/>
                  </a:ext>
                </a:extLst>
              </p:cNvPr>
              <p:cNvSpPr/>
              <p:nvPr/>
            </p:nvSpPr>
            <p:spPr bwMode="auto">
              <a:xfrm>
                <a:off x="5757068" y="3299618"/>
                <a:ext cx="677863" cy="677863"/>
              </a:xfrm>
              <a:prstGeom prst="ellipse">
                <a:avLst/>
              </a:prstGeom>
              <a:solidFill>
                <a:srgbClr val="FBA9A9"/>
              </a:solidFill>
              <a:ln w="762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rmAutofit lnSpcReduction="10000"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3</a:t>
                </a:r>
              </a:p>
            </p:txBody>
          </p:sp>
          <p:sp>
            <p:nvSpPr>
              <p:cNvPr id="28" name="îṣḷîďê">
                <a:extLst>
                  <a:ext uri="{FF2B5EF4-FFF2-40B4-BE49-F238E27FC236}">
                    <a16:creationId xmlns:a16="http://schemas.microsoft.com/office/drawing/2014/main" id="{95C44F55-7A7B-43E7-A4CC-8299CC31D449}"/>
                  </a:ext>
                </a:extLst>
              </p:cNvPr>
              <p:cNvSpPr/>
              <p:nvPr/>
            </p:nvSpPr>
            <p:spPr bwMode="auto">
              <a:xfrm>
                <a:off x="7806895" y="3299618"/>
                <a:ext cx="677863" cy="677863"/>
              </a:xfrm>
              <a:prstGeom prst="ellipse">
                <a:avLst/>
              </a:prstGeom>
              <a:solidFill>
                <a:srgbClr val="FBA9A9"/>
              </a:solidFill>
              <a:ln w="762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rmAutofit lnSpcReduction="10000"/>
              </a:bodyPr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  <a:cs typeface="+mn-ea"/>
                    <a:sym typeface="+mn-lt"/>
                  </a:rPr>
                  <a:t>4</a:t>
                </a:r>
                <a:endParaRPr lang="en-US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íṡḷïḋé">
                <a:extLst>
                  <a:ext uri="{FF2B5EF4-FFF2-40B4-BE49-F238E27FC236}">
                    <a16:creationId xmlns:a16="http://schemas.microsoft.com/office/drawing/2014/main" id="{781AECB3-E80F-41A6-B365-C10FD3897CA0}"/>
                  </a:ext>
                </a:extLst>
              </p:cNvPr>
              <p:cNvSpPr/>
              <p:nvPr/>
            </p:nvSpPr>
            <p:spPr bwMode="auto">
              <a:xfrm>
                <a:off x="9856723" y="3299618"/>
                <a:ext cx="677863" cy="677863"/>
              </a:xfrm>
              <a:prstGeom prst="ellipse">
                <a:avLst/>
              </a:prstGeom>
              <a:solidFill>
                <a:srgbClr val="FBA9A9"/>
              </a:solidFill>
              <a:ln w="762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rmAutofit lnSpcReduction="10000"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5</a:t>
                </a:r>
              </a:p>
            </p:txBody>
          </p:sp>
        </p:grp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3639E80D-E55D-4448-9B54-E2A98A1132C3}"/>
                </a:ext>
              </a:extLst>
            </p:cNvPr>
            <p:cNvCxnSpPr>
              <a:cxnSpLocks/>
              <a:stCxn id="25" idx="0"/>
            </p:cNvCxnSpPr>
            <p:nvPr/>
          </p:nvCxnSpPr>
          <p:spPr>
            <a:xfrm flipH="1" flipV="1">
              <a:off x="2515404" y="2584089"/>
              <a:ext cx="1" cy="640899"/>
            </a:xfrm>
            <a:prstGeom prst="line">
              <a:avLst/>
            </a:prstGeom>
            <a:ln w="3175" cap="rnd">
              <a:solidFill>
                <a:srgbClr val="74BF81"/>
              </a:solidFill>
              <a:round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15BD4A09-8AFE-419C-97F2-FA8BD7CA72A5}"/>
                </a:ext>
              </a:extLst>
            </p:cNvPr>
            <p:cNvCxnSpPr>
              <a:cxnSpLocks/>
              <a:stCxn id="26" idx="4"/>
            </p:cNvCxnSpPr>
            <p:nvPr/>
          </p:nvCxnSpPr>
          <p:spPr>
            <a:xfrm flipH="1">
              <a:off x="4246696" y="3798470"/>
              <a:ext cx="2892" cy="965543"/>
            </a:xfrm>
            <a:prstGeom prst="line">
              <a:avLst/>
            </a:prstGeom>
            <a:ln w="3175" cap="rnd">
              <a:solidFill>
                <a:srgbClr val="74BF81"/>
              </a:solidFill>
              <a:round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56C624D3-63E0-48C8-90F8-F8C27CDDC6C2}"/>
                </a:ext>
              </a:extLst>
            </p:cNvPr>
            <p:cNvCxnSpPr>
              <a:cxnSpLocks/>
              <a:stCxn id="27" idx="0"/>
            </p:cNvCxnSpPr>
            <p:nvPr/>
          </p:nvCxnSpPr>
          <p:spPr>
            <a:xfrm flipH="1" flipV="1">
              <a:off x="5978905" y="2584090"/>
              <a:ext cx="4866" cy="640898"/>
            </a:xfrm>
            <a:prstGeom prst="line">
              <a:avLst/>
            </a:prstGeom>
            <a:ln w="3175" cap="rnd">
              <a:solidFill>
                <a:srgbClr val="74BF81"/>
              </a:solidFill>
              <a:round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B746B73A-15D4-4B89-AC3B-E91E49EC3EE9}"/>
                </a:ext>
              </a:extLst>
            </p:cNvPr>
            <p:cNvCxnSpPr>
              <a:cxnSpLocks/>
              <a:stCxn id="28" idx="4"/>
            </p:cNvCxnSpPr>
            <p:nvPr/>
          </p:nvCxnSpPr>
          <p:spPr>
            <a:xfrm>
              <a:off x="7717954" y="3798470"/>
              <a:ext cx="2" cy="965543"/>
            </a:xfrm>
            <a:prstGeom prst="line">
              <a:avLst/>
            </a:prstGeom>
            <a:ln w="3175" cap="rnd">
              <a:solidFill>
                <a:srgbClr val="74BF81"/>
              </a:solidFill>
              <a:round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7BEB738E-1776-40DB-A393-3BCABF3FD0C5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flipH="1" flipV="1">
              <a:off x="9444431" y="2584090"/>
              <a:ext cx="7707" cy="640898"/>
            </a:xfrm>
            <a:prstGeom prst="line">
              <a:avLst/>
            </a:prstGeom>
            <a:ln w="3175" cap="rnd">
              <a:solidFill>
                <a:srgbClr val="74BF81"/>
              </a:solidFill>
              <a:round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4D5B556-EFB2-4752-BE12-749EA30EF2DE}"/>
              </a:ext>
            </a:extLst>
          </p:cNvPr>
          <p:cNvGrpSpPr/>
          <p:nvPr/>
        </p:nvGrpSpPr>
        <p:grpSpPr>
          <a:xfrm>
            <a:off x="1372717" y="3968236"/>
            <a:ext cx="1941877" cy="1471435"/>
            <a:chOff x="1276354" y="4292966"/>
            <a:chExt cx="1941877" cy="1471435"/>
          </a:xfrm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F4C85D71-12FE-4CFB-8F87-F19A0F749A72}"/>
                </a:ext>
              </a:extLst>
            </p:cNvPr>
            <p:cNvSpPr/>
            <p:nvPr/>
          </p:nvSpPr>
          <p:spPr>
            <a:xfrm>
              <a:off x="1276354" y="4739633"/>
              <a:ext cx="1941877" cy="1024768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B3BB86B5-4D38-487F-983C-64D3C08B9446}"/>
                </a:ext>
              </a:extLst>
            </p:cNvPr>
            <p:cNvSpPr/>
            <p:nvPr/>
          </p:nvSpPr>
          <p:spPr>
            <a:xfrm>
              <a:off x="1283796" y="4292966"/>
              <a:ext cx="1902654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1ABA62E7-F40B-4892-BAA7-E81C327E1CDA}"/>
              </a:ext>
            </a:extLst>
          </p:cNvPr>
          <p:cNvGrpSpPr/>
          <p:nvPr/>
        </p:nvGrpSpPr>
        <p:grpSpPr>
          <a:xfrm>
            <a:off x="8963114" y="3968236"/>
            <a:ext cx="2075034" cy="1471435"/>
            <a:chOff x="1143197" y="4292966"/>
            <a:chExt cx="2075034" cy="1471435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7557F5CD-3ACA-4394-BC74-54B247D846A6}"/>
                </a:ext>
              </a:extLst>
            </p:cNvPr>
            <p:cNvSpPr/>
            <p:nvPr/>
          </p:nvSpPr>
          <p:spPr>
            <a:xfrm>
              <a:off x="1276354" y="4739633"/>
              <a:ext cx="1941877" cy="1024768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296B6F87-C20E-4233-BA16-4FB57E576C54}"/>
                </a:ext>
              </a:extLst>
            </p:cNvPr>
            <p:cNvSpPr/>
            <p:nvPr/>
          </p:nvSpPr>
          <p:spPr>
            <a:xfrm>
              <a:off x="1143197" y="4292966"/>
              <a:ext cx="1883005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8B28802F-27EC-4A49-BD09-5180878A94F1}"/>
              </a:ext>
            </a:extLst>
          </p:cNvPr>
          <p:cNvGrpSpPr/>
          <p:nvPr/>
        </p:nvGrpSpPr>
        <p:grpSpPr>
          <a:xfrm>
            <a:off x="5106851" y="3968236"/>
            <a:ext cx="2069520" cy="1471435"/>
            <a:chOff x="1148711" y="4292966"/>
            <a:chExt cx="2069520" cy="1471435"/>
          </a:xfrm>
        </p:grpSpPr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60CFB49D-14C9-443E-ABBD-B0D065ADCAC9}"/>
                </a:ext>
              </a:extLst>
            </p:cNvPr>
            <p:cNvSpPr/>
            <p:nvPr/>
          </p:nvSpPr>
          <p:spPr>
            <a:xfrm>
              <a:off x="1276354" y="4739633"/>
              <a:ext cx="1941877" cy="1024768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FDCFE011-05E0-42D7-B40C-70B6DCD006D8}"/>
                </a:ext>
              </a:extLst>
            </p:cNvPr>
            <p:cNvSpPr/>
            <p:nvPr/>
          </p:nvSpPr>
          <p:spPr>
            <a:xfrm>
              <a:off x="1148711" y="4292966"/>
              <a:ext cx="1877491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6D39A3DB-99E1-4294-905A-90CC4249A17E}"/>
              </a:ext>
            </a:extLst>
          </p:cNvPr>
          <p:cNvGrpSpPr/>
          <p:nvPr/>
        </p:nvGrpSpPr>
        <p:grpSpPr>
          <a:xfrm>
            <a:off x="7062144" y="1525113"/>
            <a:ext cx="1941877" cy="1471435"/>
            <a:chOff x="1276354" y="4292966"/>
            <a:chExt cx="1941877" cy="1471435"/>
          </a:xfrm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FE5CE6B4-A129-4EAB-A237-0004699255B2}"/>
                </a:ext>
              </a:extLst>
            </p:cNvPr>
            <p:cNvSpPr/>
            <p:nvPr/>
          </p:nvSpPr>
          <p:spPr>
            <a:xfrm>
              <a:off x="1276354" y="4739633"/>
              <a:ext cx="1941877" cy="1024768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D190FB76-4ED8-4094-912F-5D44A8A67DD6}"/>
                </a:ext>
              </a:extLst>
            </p:cNvPr>
            <p:cNvSpPr/>
            <p:nvPr/>
          </p:nvSpPr>
          <p:spPr>
            <a:xfrm>
              <a:off x="1283796" y="4292966"/>
              <a:ext cx="1893528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973EA624-4951-4D3D-8F1E-5E8CF06F582E}"/>
              </a:ext>
            </a:extLst>
          </p:cNvPr>
          <p:cNvGrpSpPr/>
          <p:nvPr/>
        </p:nvGrpSpPr>
        <p:grpSpPr>
          <a:xfrm>
            <a:off x="3319303" y="1559712"/>
            <a:ext cx="1941877" cy="1475090"/>
            <a:chOff x="1276354" y="4292966"/>
            <a:chExt cx="1941877" cy="1475090"/>
          </a:xfrm>
        </p:grpSpPr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A09ABBA3-E36B-48C2-8E86-A01D241D61C4}"/>
                </a:ext>
              </a:extLst>
            </p:cNvPr>
            <p:cNvSpPr/>
            <p:nvPr/>
          </p:nvSpPr>
          <p:spPr>
            <a:xfrm>
              <a:off x="1276354" y="4739633"/>
              <a:ext cx="1941877" cy="1028423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C255A050-2D66-4A8D-A347-76E915CBBE90}"/>
                </a:ext>
              </a:extLst>
            </p:cNvPr>
            <p:cNvSpPr/>
            <p:nvPr/>
          </p:nvSpPr>
          <p:spPr>
            <a:xfrm>
              <a:off x="1283795" y="4292966"/>
              <a:ext cx="1907749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993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0021AF6-7E75-4787-B33F-CDA13FD346A4}"/>
              </a:ext>
            </a:extLst>
          </p:cNvPr>
          <p:cNvGrpSpPr/>
          <p:nvPr/>
        </p:nvGrpSpPr>
        <p:grpSpPr>
          <a:xfrm>
            <a:off x="377" y="-1154380"/>
            <a:ext cx="12191623" cy="9166759"/>
            <a:chOff x="-8124730" y="-3910428"/>
            <a:chExt cx="12191623" cy="916675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9FBA9573-C6F1-47FA-BBB9-07D7AA121F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905664" y="-636222"/>
              <a:ext cx="3251283" cy="644425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1EDAD23C-0B4D-4259-84DF-BEEF7EC545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409729" y="-4414638"/>
              <a:ext cx="3251283" cy="644425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4E67E9F-DA94-4B8C-91F3-815E71EFDA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>
              <a:off x="-1038361" y="545880"/>
              <a:ext cx="2251296" cy="466980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5729BC6-9C67-4D6B-895A-36134ACB32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6912446" y="350420"/>
              <a:ext cx="2642217" cy="466980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375BD8D-3230-4D77-941E-610322E672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8949" y="-2841581"/>
              <a:ext cx="4175842" cy="644425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2304EAB-CE4E-4852-ACEC-EBE1227F09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>
              <a:off x="-5269572" y="711339"/>
              <a:ext cx="2591042" cy="649894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B095B16-76E3-44FB-8266-4CB13A00A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7904774" y="-2851571"/>
              <a:ext cx="4175842" cy="466980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C4A16A5-DAAC-4C21-BEF9-C427C2BA5F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2719" y="-2851570"/>
              <a:ext cx="1803263" cy="211816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48D0C34-1369-44FC-89C3-F9096CB03E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35"/>
            <a:stretch/>
          </p:blipFill>
          <p:spPr>
            <a:xfrm>
              <a:off x="-8120779" y="-1115366"/>
              <a:ext cx="1933341" cy="43167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9CC9E5F-A7A6-4702-90FF-20BC994AAC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4730" y="2623255"/>
              <a:ext cx="1132592" cy="138317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6329E3AD-D37A-4277-9E99-C40B9F3694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18488" y="1335213"/>
              <a:ext cx="1946017" cy="267121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03610F2-10D6-4059-9D78-0019CB3F74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7224" y="1911466"/>
              <a:ext cx="1656828" cy="2533101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79FFBBAE-A977-4629-8BFD-F53FFC96B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61242" y="-2851571"/>
              <a:ext cx="1803263" cy="416533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E194F8D7-D9CC-4EDC-94A3-23775011F4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-16922" y="2601126"/>
              <a:ext cx="277511" cy="2533101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60AC64CE-5F98-4862-A33D-62E42B8C98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 flipV="1">
              <a:off x="-266227" y="-3925299"/>
              <a:ext cx="1365808" cy="3513261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48D098C0-211E-4DEA-B7ED-92A68453E4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 flipH="1" flipV="1">
              <a:off x="-5010612" y="-6098551"/>
              <a:ext cx="2122695" cy="6498942"/>
            </a:xfrm>
            <a:prstGeom prst="rect">
              <a:avLst/>
            </a:prstGeom>
          </p:spPr>
        </p:pic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36BDCBF3-2356-4A9C-AC1F-4763C7D4664B}"/>
                </a:ext>
              </a:extLst>
            </p:cNvPr>
            <p:cNvSpPr/>
            <p:nvPr/>
          </p:nvSpPr>
          <p:spPr>
            <a:xfrm>
              <a:off x="-7688061" y="-2217333"/>
              <a:ext cx="11317907" cy="5780570"/>
            </a:xfrm>
            <a:prstGeom prst="roundRect">
              <a:avLst>
                <a:gd name="adj" fmla="val 8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8F9C0EF9-38D8-451C-970F-F23882A76C8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961920" y="-375667"/>
            <a:ext cx="1163118" cy="2991881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F3D24C92-8815-4DDB-BEFA-420D8C6999FE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79991" y="799101"/>
            <a:ext cx="5258249" cy="5258249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55C39F49-9333-435E-9026-6600DAD5ECA7}"/>
              </a:ext>
            </a:extLst>
          </p:cNvPr>
          <p:cNvSpPr/>
          <p:nvPr/>
        </p:nvSpPr>
        <p:spPr>
          <a:xfrm>
            <a:off x="4791350" y="2015359"/>
            <a:ext cx="3157936" cy="886244"/>
          </a:xfrm>
          <a:prstGeom prst="rect">
            <a:avLst/>
          </a:prstGeom>
          <a:solidFill>
            <a:srgbClr val="74BF81"/>
          </a:solidFill>
          <a:ln>
            <a:solidFill>
              <a:srgbClr val="74BF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cs typeface="+mn-ea"/>
                <a:sym typeface="+mn-lt"/>
              </a:rPr>
              <a:t>MARCH HELLO</a:t>
            </a:r>
            <a:endParaRPr lang="zh-CN" altLang="en-US" sz="3200" b="1" dirty="0">
              <a:cs typeface="+mn-ea"/>
              <a:sym typeface="+mn-lt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29D15262-1822-497A-A9E6-A6BCBC4A4FC7}"/>
              </a:ext>
            </a:extLst>
          </p:cNvPr>
          <p:cNvGrpSpPr/>
          <p:nvPr/>
        </p:nvGrpSpPr>
        <p:grpSpPr>
          <a:xfrm>
            <a:off x="1272951" y="3136592"/>
            <a:ext cx="4387828" cy="1269164"/>
            <a:chOff x="7833012" y="2815377"/>
            <a:chExt cx="4387828" cy="1269164"/>
          </a:xfrm>
        </p:grpSpPr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2C5C877C-2158-4581-95D7-2FD330D8AF64}"/>
                </a:ext>
              </a:extLst>
            </p:cNvPr>
            <p:cNvGrpSpPr/>
            <p:nvPr/>
          </p:nvGrpSpPr>
          <p:grpSpPr>
            <a:xfrm>
              <a:off x="8212394" y="2815377"/>
              <a:ext cx="4008446" cy="1269164"/>
              <a:chOff x="1162632" y="1993228"/>
              <a:chExt cx="4008446" cy="1269164"/>
            </a:xfrm>
          </p:grpSpPr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88072A2E-3F26-4E3A-A87D-B6C891E45F79}"/>
                  </a:ext>
                </a:extLst>
              </p:cNvPr>
              <p:cNvSpPr/>
              <p:nvPr/>
            </p:nvSpPr>
            <p:spPr>
              <a:xfrm>
                <a:off x="1197402" y="2469611"/>
                <a:ext cx="3973676" cy="792781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835EA962-4852-4AEF-AC77-7F5CD6ABB1F1}"/>
                  </a:ext>
                </a:extLst>
              </p:cNvPr>
              <p:cNvSpPr/>
              <p:nvPr/>
            </p:nvSpPr>
            <p:spPr>
              <a:xfrm>
                <a:off x="1162632" y="1993228"/>
                <a:ext cx="2698936" cy="46166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altLang="zh-CN" sz="2400" b="1" dirty="0"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</p:grpSp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329182DF-D320-45BB-A38C-C4B8BE574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3012" y="2866923"/>
              <a:ext cx="431102" cy="354845"/>
            </a:xfrm>
            <a:prstGeom prst="rect">
              <a:avLst/>
            </a:prstGeom>
          </p:spPr>
        </p:pic>
      </p:grpSp>
      <p:pic>
        <p:nvPicPr>
          <p:cNvPr id="55" name="图片 54">
            <a:extLst>
              <a:ext uri="{FF2B5EF4-FFF2-40B4-BE49-F238E27FC236}">
                <a16:creationId xmlns:a16="http://schemas.microsoft.com/office/drawing/2014/main" id="{EE579297-A443-405F-95EC-0BF8DE93185C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114299" y="4230648"/>
            <a:ext cx="1163118" cy="299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3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FA9F89B9-71A8-461E-9C6F-9C18831EE3BA}"/>
              </a:ext>
            </a:extLst>
          </p:cNvPr>
          <p:cNvGrpSpPr/>
          <p:nvPr/>
        </p:nvGrpSpPr>
        <p:grpSpPr>
          <a:xfrm>
            <a:off x="377" y="-1154380"/>
            <a:ext cx="12191623" cy="9166759"/>
            <a:chOff x="-8124730" y="-3910428"/>
            <a:chExt cx="12191623" cy="916675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82CE284-7B06-4FE2-95A5-C9A77D1EF7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905664" y="-636222"/>
              <a:ext cx="3251283" cy="644425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80336D0-4496-46E2-8406-889A36DF5F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409729" y="-4414638"/>
              <a:ext cx="3251283" cy="644425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A86A775-4258-40DD-9F87-7EF8B90A20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>
              <a:off x="-1038361" y="545880"/>
              <a:ext cx="2251296" cy="466980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FCB01ED-5DF0-40EE-BCFA-50F0AB2EEC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6912446" y="350420"/>
              <a:ext cx="2642217" cy="466980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4F14365-CE81-402C-BE7D-43E21A5754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8949" y="-2841581"/>
              <a:ext cx="4175842" cy="644425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DAF8A3A-4BD7-403C-AAF3-4976CDA9A3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>
              <a:off x="-5269572" y="711339"/>
              <a:ext cx="2591042" cy="649894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33C4DBCA-AF7E-4E50-B5F7-B274779D99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7904774" y="-2851571"/>
              <a:ext cx="4175842" cy="466980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9855BDD-7150-49F0-B8A4-4A18D47374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2719" y="-2851570"/>
              <a:ext cx="1803263" cy="211816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A3FEEDA8-7258-4AB9-9AE9-CE5A20EB88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35"/>
            <a:stretch/>
          </p:blipFill>
          <p:spPr>
            <a:xfrm>
              <a:off x="-8120779" y="-1115366"/>
              <a:ext cx="1933341" cy="43167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34ACCE6-7FD7-4BA9-B53F-E8952089B2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4730" y="2623255"/>
              <a:ext cx="1132592" cy="138317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9E413A23-E263-48DF-BD86-800CA97CB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18488" y="1335213"/>
              <a:ext cx="1946017" cy="267121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8733E4A-E88C-4431-843E-59B33488C9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7224" y="1911466"/>
              <a:ext cx="1656828" cy="2533101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BA0E54E-CB28-4629-A633-2B91D55A8B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61242" y="-2851571"/>
              <a:ext cx="1803263" cy="416533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DB74FFFD-BC93-4EA0-A850-98A52367C8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-16922" y="2601126"/>
              <a:ext cx="277511" cy="2533101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521F3AE-B715-42EE-8507-6D6C681745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 flipV="1">
              <a:off x="-266227" y="-3925299"/>
              <a:ext cx="1365808" cy="3513261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BCC60420-C1C7-40FA-B626-F5F3BBB336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 flipH="1" flipV="1">
              <a:off x="-5010612" y="-6098551"/>
              <a:ext cx="2122695" cy="6498942"/>
            </a:xfrm>
            <a:prstGeom prst="rect">
              <a:avLst/>
            </a:prstGeom>
          </p:spPr>
        </p:pic>
      </p:grpSp>
      <p:sp>
        <p:nvSpPr>
          <p:cNvPr id="20" name="Rectangle 4">
            <a:extLst>
              <a:ext uri="{FF2B5EF4-FFF2-40B4-BE49-F238E27FC236}">
                <a16:creationId xmlns:a16="http://schemas.microsoft.com/office/drawing/2014/main" id="{90EECBC9-8D55-424A-BB67-C14AEFDA4D45}"/>
              </a:ext>
            </a:extLst>
          </p:cNvPr>
          <p:cNvSpPr/>
          <p:nvPr/>
        </p:nvSpPr>
        <p:spPr>
          <a:xfrm>
            <a:off x="1311543" y="1906947"/>
            <a:ext cx="9574186" cy="30282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967FC7B-6148-421E-BA67-5E5281573D17}"/>
              </a:ext>
            </a:extLst>
          </p:cNvPr>
          <p:cNvSpPr/>
          <p:nvPr/>
        </p:nvSpPr>
        <p:spPr>
          <a:xfrm>
            <a:off x="5214314" y="1377449"/>
            <a:ext cx="1763371" cy="1763371"/>
          </a:xfrm>
          <a:prstGeom prst="rect">
            <a:avLst/>
          </a:prstGeom>
          <a:solidFill>
            <a:srgbClr val="74B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600" b="1" dirty="0">
                <a:cs typeface="+mn-ea"/>
                <a:sym typeface="+mn-lt"/>
              </a:rPr>
              <a:t>03</a:t>
            </a:r>
            <a:endParaRPr lang="zh-CN" altLang="en-US" sz="9600" b="1" dirty="0"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09FCBA7-93DA-4A89-8808-475ABB5291CF}"/>
              </a:ext>
            </a:extLst>
          </p:cNvPr>
          <p:cNvSpPr/>
          <p:nvPr/>
        </p:nvSpPr>
        <p:spPr>
          <a:xfrm>
            <a:off x="3368687" y="4093816"/>
            <a:ext cx="5964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07B6E59-840C-41A8-A973-D5D281A8414B}"/>
              </a:ext>
            </a:extLst>
          </p:cNvPr>
          <p:cNvSpPr/>
          <p:nvPr/>
        </p:nvSpPr>
        <p:spPr>
          <a:xfrm>
            <a:off x="4053588" y="3255498"/>
            <a:ext cx="4262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cs typeface="+mn-ea"/>
                <a:sym typeface="+mn-lt"/>
              </a:rPr>
              <a:t>Add title text</a:t>
            </a:r>
            <a:endParaRPr lang="zh-CN" altLang="en-US" sz="44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088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0021AF6-7E75-4787-B33F-CDA13FD346A4}"/>
              </a:ext>
            </a:extLst>
          </p:cNvPr>
          <p:cNvGrpSpPr/>
          <p:nvPr/>
        </p:nvGrpSpPr>
        <p:grpSpPr>
          <a:xfrm>
            <a:off x="377" y="-1154380"/>
            <a:ext cx="12191623" cy="9166759"/>
            <a:chOff x="-8124730" y="-3910428"/>
            <a:chExt cx="12191623" cy="916675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9FBA9573-C6F1-47FA-BBB9-07D7AA121F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905664" y="-636222"/>
              <a:ext cx="3251283" cy="644425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1EDAD23C-0B4D-4259-84DF-BEEF7EC545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409729" y="-4414638"/>
              <a:ext cx="3251283" cy="644425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4E67E9F-DA94-4B8C-91F3-815E71EFDA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>
              <a:off x="-1038361" y="545880"/>
              <a:ext cx="2251296" cy="466980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5729BC6-9C67-4D6B-895A-36134ACB32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6912446" y="350420"/>
              <a:ext cx="2642217" cy="466980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375BD8D-3230-4D77-941E-610322E672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8949" y="-2841581"/>
              <a:ext cx="4175842" cy="644425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2304EAB-CE4E-4852-ACEC-EBE1227F09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>
              <a:off x="-5269572" y="711339"/>
              <a:ext cx="2591042" cy="649894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B095B16-76E3-44FB-8266-4CB13A00A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7904774" y="-2851571"/>
              <a:ext cx="4175842" cy="466980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C4A16A5-DAAC-4C21-BEF9-C427C2BA5F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2719" y="-2851570"/>
              <a:ext cx="1803263" cy="211816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48D0C34-1369-44FC-89C3-F9096CB03E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35"/>
            <a:stretch/>
          </p:blipFill>
          <p:spPr>
            <a:xfrm>
              <a:off x="-8120779" y="-1115366"/>
              <a:ext cx="1933341" cy="43167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9CC9E5F-A7A6-4702-90FF-20BC994AAC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4730" y="2623255"/>
              <a:ext cx="1132592" cy="138317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6329E3AD-D37A-4277-9E99-C40B9F3694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18488" y="1335213"/>
              <a:ext cx="1946017" cy="267121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03610F2-10D6-4059-9D78-0019CB3F74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7224" y="1911466"/>
              <a:ext cx="1656828" cy="2533101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79FFBBAE-A977-4629-8BFD-F53FFC96B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61242" y="-2851571"/>
              <a:ext cx="1803263" cy="416533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E194F8D7-D9CC-4EDC-94A3-23775011F4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-16922" y="2601126"/>
              <a:ext cx="277511" cy="2533101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60AC64CE-5F98-4862-A33D-62E42B8C98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 flipV="1">
              <a:off x="-266227" y="-3925299"/>
              <a:ext cx="1365808" cy="3513261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48D098C0-211E-4DEA-B7ED-92A68453E4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 flipH="1" flipV="1">
              <a:off x="-5010612" y="-6098551"/>
              <a:ext cx="2122695" cy="6498942"/>
            </a:xfrm>
            <a:prstGeom prst="rect">
              <a:avLst/>
            </a:prstGeom>
          </p:spPr>
        </p:pic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36BDCBF3-2356-4A9C-AC1F-4763C7D4664B}"/>
                </a:ext>
              </a:extLst>
            </p:cNvPr>
            <p:cNvSpPr/>
            <p:nvPr/>
          </p:nvSpPr>
          <p:spPr>
            <a:xfrm>
              <a:off x="-7688061" y="-2217333"/>
              <a:ext cx="11317907" cy="5780570"/>
            </a:xfrm>
            <a:prstGeom prst="roundRect">
              <a:avLst>
                <a:gd name="adj" fmla="val 8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8F9C0EF9-38D8-451C-970F-F23882A76C8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701229" y="60043"/>
            <a:ext cx="614750" cy="1581317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276CDFCF-356F-4009-8EA2-45AD78289560}"/>
              </a:ext>
            </a:extLst>
          </p:cNvPr>
          <p:cNvSpPr/>
          <p:nvPr/>
        </p:nvSpPr>
        <p:spPr>
          <a:xfrm>
            <a:off x="1638005" y="607032"/>
            <a:ext cx="2925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cs typeface="+mn-ea"/>
                <a:sym typeface="+mn-lt"/>
              </a:rPr>
              <a:t>Add title text</a:t>
            </a:r>
            <a:endParaRPr lang="zh-CN" altLang="en-US" sz="2400" b="1" dirty="0"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83868B1-05A8-4791-990B-AFF7ADD8670E}"/>
              </a:ext>
            </a:extLst>
          </p:cNvPr>
          <p:cNvGrpSpPr/>
          <p:nvPr/>
        </p:nvGrpSpPr>
        <p:grpSpPr>
          <a:xfrm>
            <a:off x="4225626" y="1152204"/>
            <a:ext cx="3735236" cy="4375332"/>
            <a:chOff x="3677019" y="1011172"/>
            <a:chExt cx="4657397" cy="5455522"/>
          </a:xfrm>
        </p:grpSpPr>
        <p:sp>
          <p:nvSpPr>
            <p:cNvPr id="21" name="菱形 20">
              <a:extLst>
                <a:ext uri="{FF2B5EF4-FFF2-40B4-BE49-F238E27FC236}">
                  <a16:creationId xmlns:a16="http://schemas.microsoft.com/office/drawing/2014/main" id="{428B4616-D300-46CC-96BA-7DEC89D76560}"/>
                </a:ext>
              </a:extLst>
            </p:cNvPr>
            <p:cNvSpPr/>
            <p:nvPr/>
          </p:nvSpPr>
          <p:spPr>
            <a:xfrm>
              <a:off x="3677019" y="1011172"/>
              <a:ext cx="4657397" cy="4657397"/>
            </a:xfrm>
            <a:prstGeom prst="diamond">
              <a:avLst/>
            </a:prstGeom>
            <a:noFill/>
            <a:ln w="57150">
              <a:solidFill>
                <a:srgbClr val="74BF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99D117CE-F5D3-4D5E-813D-C7ECDF86B4AC}"/>
                </a:ext>
              </a:extLst>
            </p:cNvPr>
            <p:cNvGrpSpPr/>
            <p:nvPr/>
          </p:nvGrpSpPr>
          <p:grpSpPr>
            <a:xfrm>
              <a:off x="4031224" y="2247339"/>
              <a:ext cx="3981988" cy="4219355"/>
              <a:chOff x="4031224" y="2247339"/>
              <a:chExt cx="3981988" cy="4219355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982CE6F8-F4DC-4D61-AF12-2B4856ABFF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31224" y="2247339"/>
                <a:ext cx="3148761" cy="4198347"/>
              </a:xfrm>
              <a:prstGeom prst="rect">
                <a:avLst/>
              </a:prstGeom>
            </p:spPr>
          </p:pic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C9F721B5-48CF-4CB8-A218-EA08699E9A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864451" y="2268347"/>
                <a:ext cx="3148761" cy="4198347"/>
              </a:xfrm>
              <a:prstGeom prst="rect">
                <a:avLst/>
              </a:prstGeom>
            </p:spPr>
          </p:pic>
        </p:grp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F042503E-2E00-40E2-AC47-EAF1A7670F6F}"/>
              </a:ext>
            </a:extLst>
          </p:cNvPr>
          <p:cNvGrpSpPr/>
          <p:nvPr/>
        </p:nvGrpSpPr>
        <p:grpSpPr>
          <a:xfrm>
            <a:off x="1216048" y="3652760"/>
            <a:ext cx="3078318" cy="1269164"/>
            <a:chOff x="7833012" y="2815377"/>
            <a:chExt cx="3078318" cy="1269164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66F973F9-85B0-4AF0-8F41-B9B49BEEA5B0}"/>
                </a:ext>
              </a:extLst>
            </p:cNvPr>
            <p:cNvGrpSpPr/>
            <p:nvPr/>
          </p:nvGrpSpPr>
          <p:grpSpPr>
            <a:xfrm>
              <a:off x="8212394" y="2815377"/>
              <a:ext cx="2698936" cy="1269164"/>
              <a:chOff x="1162632" y="1993228"/>
              <a:chExt cx="2698936" cy="1269164"/>
            </a:xfrm>
          </p:grpSpPr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4C8954EB-00D2-4BE3-91A0-1F97FA1536D6}"/>
                  </a:ext>
                </a:extLst>
              </p:cNvPr>
              <p:cNvSpPr/>
              <p:nvPr/>
            </p:nvSpPr>
            <p:spPr>
              <a:xfrm>
                <a:off x="1197402" y="2469611"/>
                <a:ext cx="2585225" cy="792781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C6D7F9D3-BE6B-4D63-810D-793A831695C8}"/>
                  </a:ext>
                </a:extLst>
              </p:cNvPr>
              <p:cNvSpPr/>
              <p:nvPr/>
            </p:nvSpPr>
            <p:spPr>
              <a:xfrm>
                <a:off x="1162632" y="1993228"/>
                <a:ext cx="2698936" cy="46166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altLang="zh-CN" sz="2400" b="1" dirty="0"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</p:grp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4E6B6C39-E652-44A0-9C12-6EF53B3FE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3012" y="2866923"/>
              <a:ext cx="431102" cy="354845"/>
            </a:xfrm>
            <a:prstGeom prst="rect">
              <a:avLst/>
            </a:prstGeom>
          </p:spPr>
        </p:pic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47D6A553-EA33-462E-A478-C35EED0071CB}"/>
              </a:ext>
            </a:extLst>
          </p:cNvPr>
          <p:cNvGrpSpPr/>
          <p:nvPr/>
        </p:nvGrpSpPr>
        <p:grpSpPr>
          <a:xfrm>
            <a:off x="8264791" y="3704306"/>
            <a:ext cx="3078318" cy="1269164"/>
            <a:chOff x="7833012" y="2815377"/>
            <a:chExt cx="3078318" cy="1269164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B058C8B5-F8DF-499B-BDA5-4DE8ED13205F}"/>
                </a:ext>
              </a:extLst>
            </p:cNvPr>
            <p:cNvGrpSpPr/>
            <p:nvPr/>
          </p:nvGrpSpPr>
          <p:grpSpPr>
            <a:xfrm>
              <a:off x="8212394" y="2815377"/>
              <a:ext cx="2698936" cy="1269164"/>
              <a:chOff x="1162632" y="1993228"/>
              <a:chExt cx="2698936" cy="1269164"/>
            </a:xfrm>
          </p:grpSpPr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AE78E414-146C-4ACE-9FB3-400ED90AA588}"/>
                  </a:ext>
                </a:extLst>
              </p:cNvPr>
              <p:cNvSpPr/>
              <p:nvPr/>
            </p:nvSpPr>
            <p:spPr>
              <a:xfrm>
                <a:off x="1197402" y="2469611"/>
                <a:ext cx="2585225" cy="792781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515C58B2-6EC2-4CFF-9089-2E367AFADDFC}"/>
                  </a:ext>
                </a:extLst>
              </p:cNvPr>
              <p:cNvSpPr/>
              <p:nvPr/>
            </p:nvSpPr>
            <p:spPr>
              <a:xfrm>
                <a:off x="1162632" y="1993228"/>
                <a:ext cx="2698936" cy="46166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altLang="zh-CN" sz="2400" b="1" dirty="0"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</p:grpSp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7E51E960-763F-4F67-9248-9FA15C429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3012" y="2866923"/>
              <a:ext cx="431102" cy="354845"/>
            </a:xfrm>
            <a:prstGeom prst="rect">
              <a:avLst/>
            </a:prstGeom>
          </p:spPr>
        </p:pic>
      </p:grpSp>
      <p:sp>
        <p:nvSpPr>
          <p:cNvPr id="49" name="矩形 48">
            <a:extLst>
              <a:ext uri="{FF2B5EF4-FFF2-40B4-BE49-F238E27FC236}">
                <a16:creationId xmlns:a16="http://schemas.microsoft.com/office/drawing/2014/main" id="{49DEED1D-EB57-4CC3-B749-9C26F993819D}"/>
              </a:ext>
            </a:extLst>
          </p:cNvPr>
          <p:cNvSpPr/>
          <p:nvPr/>
        </p:nvSpPr>
        <p:spPr>
          <a:xfrm>
            <a:off x="8244934" y="1257809"/>
            <a:ext cx="2980595" cy="886244"/>
          </a:xfrm>
          <a:prstGeom prst="rect">
            <a:avLst/>
          </a:prstGeom>
          <a:solidFill>
            <a:srgbClr val="74BF81"/>
          </a:solidFill>
          <a:ln>
            <a:solidFill>
              <a:srgbClr val="74BF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cs typeface="+mn-ea"/>
                <a:sym typeface="+mn-lt"/>
              </a:rPr>
              <a:t>MARCH HELLO</a:t>
            </a:r>
            <a:endParaRPr lang="zh-CN" altLang="en-US" sz="32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340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0021AF6-7E75-4787-B33F-CDA13FD346A4}"/>
              </a:ext>
            </a:extLst>
          </p:cNvPr>
          <p:cNvGrpSpPr/>
          <p:nvPr/>
        </p:nvGrpSpPr>
        <p:grpSpPr>
          <a:xfrm>
            <a:off x="377" y="-1154380"/>
            <a:ext cx="12191623" cy="9166759"/>
            <a:chOff x="-8124730" y="-3910428"/>
            <a:chExt cx="12191623" cy="916675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9FBA9573-C6F1-47FA-BBB9-07D7AA121F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905664" y="-636222"/>
              <a:ext cx="3251283" cy="644425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1EDAD23C-0B4D-4259-84DF-BEEF7EC545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409729" y="-4414638"/>
              <a:ext cx="3251283" cy="644425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4E67E9F-DA94-4B8C-91F3-815E71EFDA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>
              <a:off x="-1038361" y="545880"/>
              <a:ext cx="2251296" cy="466980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5729BC6-9C67-4D6B-895A-36134ACB32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6912446" y="350420"/>
              <a:ext cx="2642217" cy="466980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375BD8D-3230-4D77-941E-610322E672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8949" y="-2841581"/>
              <a:ext cx="4175842" cy="644425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2304EAB-CE4E-4852-ACEC-EBE1227F09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>
              <a:off x="-5269572" y="711339"/>
              <a:ext cx="2591042" cy="649894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B095B16-76E3-44FB-8266-4CB13A00A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7904774" y="-2851571"/>
              <a:ext cx="4175842" cy="466980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C4A16A5-DAAC-4C21-BEF9-C427C2BA5F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2719" y="-2851570"/>
              <a:ext cx="1803263" cy="211816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48D0C34-1369-44FC-89C3-F9096CB03E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35"/>
            <a:stretch/>
          </p:blipFill>
          <p:spPr>
            <a:xfrm>
              <a:off x="-8120779" y="-1115366"/>
              <a:ext cx="1933341" cy="43167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9CC9E5F-A7A6-4702-90FF-20BC994AAC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4730" y="2623255"/>
              <a:ext cx="1132592" cy="138317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6329E3AD-D37A-4277-9E99-C40B9F3694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18488" y="1335213"/>
              <a:ext cx="1946017" cy="267121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03610F2-10D6-4059-9D78-0019CB3F74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7224" y="1911466"/>
              <a:ext cx="1656828" cy="2533101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79FFBBAE-A977-4629-8BFD-F53FFC96B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61242" y="-2851571"/>
              <a:ext cx="1803263" cy="416533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E194F8D7-D9CC-4EDC-94A3-23775011F4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-16922" y="2601126"/>
              <a:ext cx="277511" cy="2533101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60AC64CE-5F98-4862-A33D-62E42B8C98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 flipV="1">
              <a:off x="-266227" y="-3925299"/>
              <a:ext cx="1365808" cy="3513261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48D098C0-211E-4DEA-B7ED-92A68453E4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 flipH="1" flipV="1">
              <a:off x="-5010612" y="-6098551"/>
              <a:ext cx="2122695" cy="6498942"/>
            </a:xfrm>
            <a:prstGeom prst="rect">
              <a:avLst/>
            </a:prstGeom>
          </p:spPr>
        </p:pic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36BDCBF3-2356-4A9C-AC1F-4763C7D4664B}"/>
                </a:ext>
              </a:extLst>
            </p:cNvPr>
            <p:cNvSpPr/>
            <p:nvPr/>
          </p:nvSpPr>
          <p:spPr>
            <a:xfrm>
              <a:off x="-7688061" y="-2217333"/>
              <a:ext cx="11317907" cy="5780570"/>
            </a:xfrm>
            <a:prstGeom prst="roundRect">
              <a:avLst>
                <a:gd name="adj" fmla="val 8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8F9C0EF9-38D8-451C-970F-F23882A76C8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701229" y="60043"/>
            <a:ext cx="614750" cy="1581317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276CDFCF-356F-4009-8EA2-45AD78289560}"/>
              </a:ext>
            </a:extLst>
          </p:cNvPr>
          <p:cNvSpPr/>
          <p:nvPr/>
        </p:nvSpPr>
        <p:spPr>
          <a:xfrm>
            <a:off x="1638005" y="607032"/>
            <a:ext cx="2925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cs typeface="+mn-ea"/>
                <a:sym typeface="+mn-lt"/>
              </a:rPr>
              <a:t>Add title text</a:t>
            </a:r>
            <a:endParaRPr lang="zh-CN" altLang="en-US" sz="2400" b="1" dirty="0">
              <a:cs typeface="+mn-ea"/>
              <a:sym typeface="+mn-lt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2EDE9A68-1F67-4157-99FD-5F96B74998BE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"/>
          <a:stretch/>
        </p:blipFill>
        <p:spPr>
          <a:xfrm>
            <a:off x="2741393" y="1690205"/>
            <a:ext cx="9014754" cy="2969840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4E0A4A99-2EEE-4DD6-BFC2-449E6D987AB3}"/>
              </a:ext>
            </a:extLst>
          </p:cNvPr>
          <p:cNvSpPr/>
          <p:nvPr/>
        </p:nvSpPr>
        <p:spPr>
          <a:xfrm>
            <a:off x="434658" y="2682141"/>
            <a:ext cx="3157936" cy="886244"/>
          </a:xfrm>
          <a:prstGeom prst="rect">
            <a:avLst/>
          </a:prstGeom>
          <a:solidFill>
            <a:srgbClr val="74BF81"/>
          </a:solidFill>
          <a:ln>
            <a:solidFill>
              <a:srgbClr val="74BF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cs typeface="+mn-ea"/>
                <a:sym typeface="+mn-lt"/>
              </a:rPr>
              <a:t>MARCH HELLO</a:t>
            </a:r>
            <a:endParaRPr lang="zh-CN" altLang="en-US" sz="3200" b="1" dirty="0">
              <a:cs typeface="+mn-ea"/>
              <a:sym typeface="+mn-lt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A1243AB-2087-41BF-8F46-D220AD8268F4}"/>
              </a:ext>
            </a:extLst>
          </p:cNvPr>
          <p:cNvGrpSpPr/>
          <p:nvPr/>
        </p:nvGrpSpPr>
        <p:grpSpPr>
          <a:xfrm>
            <a:off x="1281001" y="4900975"/>
            <a:ext cx="10339101" cy="942815"/>
            <a:chOff x="572229" y="2815377"/>
            <a:chExt cx="10339101" cy="942815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345C62AE-90CD-4CB4-A87F-9D58D4F2F1AF}"/>
                </a:ext>
              </a:extLst>
            </p:cNvPr>
            <p:cNvGrpSpPr/>
            <p:nvPr/>
          </p:nvGrpSpPr>
          <p:grpSpPr>
            <a:xfrm>
              <a:off x="572229" y="2815377"/>
              <a:ext cx="10339101" cy="942815"/>
              <a:chOff x="-6477533" y="1993228"/>
              <a:chExt cx="10339101" cy="942815"/>
            </a:xfrm>
          </p:grpSpPr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4C41D76F-4A3A-446A-B69F-7F07953FC927}"/>
                  </a:ext>
                </a:extLst>
              </p:cNvPr>
              <p:cNvSpPr/>
              <p:nvPr/>
            </p:nvSpPr>
            <p:spPr>
              <a:xfrm>
                <a:off x="-6477533" y="2471172"/>
                <a:ext cx="10006979" cy="464871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8E7C2793-CB56-42B7-A0F8-836052A12D68}"/>
                  </a:ext>
                </a:extLst>
              </p:cNvPr>
              <p:cNvSpPr/>
              <p:nvPr/>
            </p:nvSpPr>
            <p:spPr>
              <a:xfrm>
                <a:off x="1162632" y="1993228"/>
                <a:ext cx="2698936" cy="46166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altLang="zh-CN" sz="2400" b="1" dirty="0"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</p:grpSp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125F9795-F233-4781-AF15-2F5A31EBC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3012" y="2866923"/>
              <a:ext cx="431102" cy="354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274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0021AF6-7E75-4787-B33F-CDA13FD346A4}"/>
              </a:ext>
            </a:extLst>
          </p:cNvPr>
          <p:cNvGrpSpPr/>
          <p:nvPr/>
        </p:nvGrpSpPr>
        <p:grpSpPr>
          <a:xfrm>
            <a:off x="377" y="-1154380"/>
            <a:ext cx="12191623" cy="9166759"/>
            <a:chOff x="-8124730" y="-3910428"/>
            <a:chExt cx="12191623" cy="916675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9FBA9573-C6F1-47FA-BBB9-07D7AA121F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905664" y="-636222"/>
              <a:ext cx="3251283" cy="644425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1EDAD23C-0B4D-4259-84DF-BEEF7EC545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409729" y="-4414638"/>
              <a:ext cx="3251283" cy="644425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4E67E9F-DA94-4B8C-91F3-815E71EFDA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>
              <a:off x="-1038361" y="545880"/>
              <a:ext cx="2251296" cy="466980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5729BC6-9C67-4D6B-895A-36134ACB32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6912446" y="350420"/>
              <a:ext cx="2642217" cy="466980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375BD8D-3230-4D77-941E-610322E672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8949" y="-2841581"/>
              <a:ext cx="4175842" cy="644425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2304EAB-CE4E-4852-ACEC-EBE1227F09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>
              <a:off x="-5269572" y="711339"/>
              <a:ext cx="2591042" cy="649894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B095B16-76E3-44FB-8266-4CB13A00A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7904774" y="-2851571"/>
              <a:ext cx="4175842" cy="466980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C4A16A5-DAAC-4C21-BEF9-C427C2BA5F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2719" y="-2851570"/>
              <a:ext cx="1803263" cy="211816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48D0C34-1369-44FC-89C3-F9096CB03E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35"/>
            <a:stretch/>
          </p:blipFill>
          <p:spPr>
            <a:xfrm>
              <a:off x="-8120779" y="-1115366"/>
              <a:ext cx="1933341" cy="43167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9CC9E5F-A7A6-4702-90FF-20BC994AAC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4730" y="2623255"/>
              <a:ext cx="1132592" cy="138317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6329E3AD-D37A-4277-9E99-C40B9F3694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18488" y="1335213"/>
              <a:ext cx="1946017" cy="267121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03610F2-10D6-4059-9D78-0019CB3F74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7224" y="1911466"/>
              <a:ext cx="1656828" cy="2533101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79FFBBAE-A977-4629-8BFD-F53FFC96B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61242" y="-2851571"/>
              <a:ext cx="1803263" cy="416533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E194F8D7-D9CC-4EDC-94A3-23775011F4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-16922" y="2601126"/>
              <a:ext cx="277511" cy="2533101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60AC64CE-5F98-4862-A33D-62E42B8C98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 flipV="1">
              <a:off x="-266227" y="-3925299"/>
              <a:ext cx="1365808" cy="3513261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48D098C0-211E-4DEA-B7ED-92A68453E4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 flipH="1" flipV="1">
              <a:off x="-5010612" y="-6098551"/>
              <a:ext cx="2122695" cy="6498942"/>
            </a:xfrm>
            <a:prstGeom prst="rect">
              <a:avLst/>
            </a:prstGeom>
          </p:spPr>
        </p:pic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36BDCBF3-2356-4A9C-AC1F-4763C7D4664B}"/>
                </a:ext>
              </a:extLst>
            </p:cNvPr>
            <p:cNvSpPr/>
            <p:nvPr/>
          </p:nvSpPr>
          <p:spPr>
            <a:xfrm>
              <a:off x="-7688061" y="-2217333"/>
              <a:ext cx="11317907" cy="5780570"/>
            </a:xfrm>
            <a:prstGeom prst="roundRect">
              <a:avLst>
                <a:gd name="adj" fmla="val 8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8F9C0EF9-38D8-451C-970F-F23882A76C8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701229" y="60043"/>
            <a:ext cx="614750" cy="1581317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276CDFCF-356F-4009-8EA2-45AD78289560}"/>
              </a:ext>
            </a:extLst>
          </p:cNvPr>
          <p:cNvSpPr/>
          <p:nvPr/>
        </p:nvSpPr>
        <p:spPr>
          <a:xfrm>
            <a:off x="1638005" y="607032"/>
            <a:ext cx="2925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cs typeface="+mn-ea"/>
                <a:sym typeface="+mn-lt"/>
              </a:rPr>
              <a:t>Add title text</a:t>
            </a:r>
            <a:endParaRPr lang="zh-CN" altLang="en-US" sz="2400" b="1" dirty="0"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A97C118-5FD3-4755-87E8-FDA5A4C33186}"/>
              </a:ext>
            </a:extLst>
          </p:cNvPr>
          <p:cNvGrpSpPr/>
          <p:nvPr/>
        </p:nvGrpSpPr>
        <p:grpSpPr>
          <a:xfrm>
            <a:off x="1073306" y="1448139"/>
            <a:ext cx="4884892" cy="867869"/>
            <a:chOff x="1631239" y="1317189"/>
            <a:chExt cx="4884892" cy="867869"/>
          </a:xfrm>
        </p:grpSpPr>
        <p:sp>
          <p:nvSpPr>
            <p:cNvPr id="25" name="ïşḷíďè">
              <a:extLst>
                <a:ext uri="{FF2B5EF4-FFF2-40B4-BE49-F238E27FC236}">
                  <a16:creationId xmlns:a16="http://schemas.microsoft.com/office/drawing/2014/main" id="{48AE0909-89EC-4556-9EF1-BA17D0A33471}"/>
                </a:ext>
              </a:extLst>
            </p:cNvPr>
            <p:cNvSpPr/>
            <p:nvPr/>
          </p:nvSpPr>
          <p:spPr>
            <a:xfrm>
              <a:off x="1631239" y="1317189"/>
              <a:ext cx="4884892" cy="867869"/>
            </a:xfrm>
            <a:prstGeom prst="homePlate">
              <a:avLst/>
            </a:prstGeom>
            <a:solidFill>
              <a:srgbClr val="FB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íšḻíḋê">
              <a:extLst>
                <a:ext uri="{FF2B5EF4-FFF2-40B4-BE49-F238E27FC236}">
                  <a16:creationId xmlns:a16="http://schemas.microsoft.com/office/drawing/2014/main" id="{98151CA8-B3B9-4888-AFEC-8E300BE3ED28}"/>
                </a:ext>
              </a:extLst>
            </p:cNvPr>
            <p:cNvSpPr/>
            <p:nvPr/>
          </p:nvSpPr>
          <p:spPr bwMode="auto">
            <a:xfrm flipH="1">
              <a:off x="1845049" y="1563121"/>
              <a:ext cx="390970" cy="376004"/>
            </a:xfrm>
            <a:custGeom>
              <a:avLst/>
              <a:gdLst>
                <a:gd name="connsiteX0" fmla="*/ 61288 w 609549"/>
                <a:gd name="connsiteY0" fmla="*/ 383285 h 586216"/>
                <a:gd name="connsiteX1" fmla="*/ 71162 w 609549"/>
                <a:gd name="connsiteY1" fmla="*/ 387101 h 586216"/>
                <a:gd name="connsiteX2" fmla="*/ 120018 w 609549"/>
                <a:gd name="connsiteY2" fmla="*/ 435892 h 586216"/>
                <a:gd name="connsiteX3" fmla="*/ 120018 w 609549"/>
                <a:gd name="connsiteY3" fmla="*/ 454200 h 586216"/>
                <a:gd name="connsiteX4" fmla="*/ 56639 w 609549"/>
                <a:gd name="connsiteY4" fmla="*/ 517543 h 586216"/>
                <a:gd name="connsiteX5" fmla="*/ 35592 w 609549"/>
                <a:gd name="connsiteY5" fmla="*/ 513644 h 586216"/>
                <a:gd name="connsiteX6" fmla="*/ 51877 w 609549"/>
                <a:gd name="connsiteY6" fmla="*/ 388099 h 586216"/>
                <a:gd name="connsiteX7" fmla="*/ 61288 w 609549"/>
                <a:gd name="connsiteY7" fmla="*/ 383285 h 586216"/>
                <a:gd name="connsiteX8" fmla="*/ 235245 w 609549"/>
                <a:gd name="connsiteY8" fmla="*/ 302810 h 586216"/>
                <a:gd name="connsiteX9" fmla="*/ 306042 w 609549"/>
                <a:gd name="connsiteY9" fmla="*/ 373466 h 586216"/>
                <a:gd name="connsiteX10" fmla="*/ 258717 w 609549"/>
                <a:gd name="connsiteY10" fmla="*/ 420680 h 586216"/>
                <a:gd name="connsiteX11" fmla="*/ 230246 w 609549"/>
                <a:gd name="connsiteY11" fmla="*/ 550152 h 586216"/>
                <a:gd name="connsiteX12" fmla="*/ 92223 w 609549"/>
                <a:gd name="connsiteY12" fmla="*/ 575305 h 586216"/>
                <a:gd name="connsiteX13" fmla="*/ 88748 w 609549"/>
                <a:gd name="connsiteY13" fmla="*/ 556143 h 586216"/>
                <a:gd name="connsiteX14" fmla="*/ 165115 w 609549"/>
                <a:gd name="connsiteY14" fmla="*/ 479877 h 586216"/>
                <a:gd name="connsiteX15" fmla="*/ 165115 w 609549"/>
                <a:gd name="connsiteY15" fmla="*/ 446308 h 586216"/>
                <a:gd name="connsiteX16" fmla="*/ 88700 w 609549"/>
                <a:gd name="connsiteY16" fmla="*/ 369995 h 586216"/>
                <a:gd name="connsiteX17" fmla="*/ 92128 w 609549"/>
                <a:gd name="connsiteY17" fmla="*/ 350976 h 586216"/>
                <a:gd name="connsiteX18" fmla="*/ 189111 w 609549"/>
                <a:gd name="connsiteY18" fmla="*/ 348884 h 586216"/>
                <a:gd name="connsiteX19" fmla="*/ 257958 w 609549"/>
                <a:gd name="connsiteY19" fmla="*/ 161679 h 586216"/>
                <a:gd name="connsiteX20" fmla="*/ 317251 w 609549"/>
                <a:gd name="connsiteY20" fmla="*/ 220879 h 586216"/>
                <a:gd name="connsiteX21" fmla="*/ 388070 w 609549"/>
                <a:gd name="connsiteY21" fmla="*/ 291586 h 586216"/>
                <a:gd name="connsiteX22" fmla="*/ 604906 w 609549"/>
                <a:gd name="connsiteY22" fmla="*/ 508130 h 586216"/>
                <a:gd name="connsiteX23" fmla="*/ 604906 w 609549"/>
                <a:gd name="connsiteY23" fmla="*/ 530526 h 586216"/>
                <a:gd name="connsiteX24" fmla="*/ 556567 w 609549"/>
                <a:gd name="connsiteY24" fmla="*/ 578789 h 586216"/>
                <a:gd name="connsiteX25" fmla="*/ 545327 w 609549"/>
                <a:gd name="connsiteY25" fmla="*/ 583449 h 586216"/>
                <a:gd name="connsiteX26" fmla="*/ 534135 w 609549"/>
                <a:gd name="connsiteY26" fmla="*/ 578789 h 586216"/>
                <a:gd name="connsiteX27" fmla="*/ 317251 w 609549"/>
                <a:gd name="connsiteY27" fmla="*/ 362293 h 586216"/>
                <a:gd name="connsiteX28" fmla="*/ 246481 w 609549"/>
                <a:gd name="connsiteY28" fmla="*/ 291586 h 586216"/>
                <a:gd name="connsiteX29" fmla="*/ 187140 w 609549"/>
                <a:gd name="connsiteY29" fmla="*/ 232339 h 586216"/>
                <a:gd name="connsiteX30" fmla="*/ 58606 w 609549"/>
                <a:gd name="connsiteY30" fmla="*/ 160814 h 586216"/>
                <a:gd name="connsiteX31" fmla="*/ 126401 w 609549"/>
                <a:gd name="connsiteY31" fmla="*/ 228498 h 586216"/>
                <a:gd name="connsiteX32" fmla="*/ 111975 w 609549"/>
                <a:gd name="connsiteY32" fmla="*/ 242899 h 586216"/>
                <a:gd name="connsiteX33" fmla="*/ 119307 w 609549"/>
                <a:gd name="connsiteY33" fmla="*/ 250219 h 586216"/>
                <a:gd name="connsiteX34" fmla="*/ 119307 w 609549"/>
                <a:gd name="connsiteY34" fmla="*/ 277692 h 586216"/>
                <a:gd name="connsiteX35" fmla="*/ 115641 w 609549"/>
                <a:gd name="connsiteY35" fmla="*/ 281352 h 586216"/>
                <a:gd name="connsiteX36" fmla="*/ 88123 w 609549"/>
                <a:gd name="connsiteY36" fmla="*/ 281352 h 586216"/>
                <a:gd name="connsiteX37" fmla="*/ 5712 w 609549"/>
                <a:gd name="connsiteY37" fmla="*/ 199029 h 586216"/>
                <a:gd name="connsiteX38" fmla="*/ 5712 w 609549"/>
                <a:gd name="connsiteY38" fmla="*/ 171604 h 586216"/>
                <a:gd name="connsiteX39" fmla="*/ 9378 w 609549"/>
                <a:gd name="connsiteY39" fmla="*/ 167944 h 586216"/>
                <a:gd name="connsiteX40" fmla="*/ 36849 w 609549"/>
                <a:gd name="connsiteY40" fmla="*/ 167944 h 586216"/>
                <a:gd name="connsiteX41" fmla="*/ 44180 w 609549"/>
                <a:gd name="connsiteY41" fmla="*/ 175264 h 586216"/>
                <a:gd name="connsiteX42" fmla="*/ 585775 w 609549"/>
                <a:gd name="connsiteY42" fmla="*/ 66370 h 586216"/>
                <a:gd name="connsiteX43" fmla="*/ 595263 w 609549"/>
                <a:gd name="connsiteY43" fmla="*/ 73839 h 586216"/>
                <a:gd name="connsiteX44" fmla="*/ 578978 w 609549"/>
                <a:gd name="connsiteY44" fmla="*/ 199341 h 586216"/>
                <a:gd name="connsiteX45" fmla="*/ 559693 w 609549"/>
                <a:gd name="connsiteY45" fmla="*/ 200387 h 586216"/>
                <a:gd name="connsiteX46" fmla="*/ 510789 w 609549"/>
                <a:gd name="connsiteY46" fmla="*/ 151612 h 586216"/>
                <a:gd name="connsiteX47" fmla="*/ 510789 w 609549"/>
                <a:gd name="connsiteY47" fmla="*/ 133262 h 586216"/>
                <a:gd name="connsiteX48" fmla="*/ 574216 w 609549"/>
                <a:gd name="connsiteY48" fmla="*/ 69988 h 586216"/>
                <a:gd name="connsiteX49" fmla="*/ 585775 w 609549"/>
                <a:gd name="connsiteY49" fmla="*/ 66370 h 586216"/>
                <a:gd name="connsiteX50" fmla="*/ 158702 w 609549"/>
                <a:gd name="connsiteY50" fmla="*/ 26758 h 586216"/>
                <a:gd name="connsiteX51" fmla="*/ 172463 w 609549"/>
                <a:gd name="connsiteY51" fmla="*/ 32464 h 586216"/>
                <a:gd name="connsiteX52" fmla="*/ 179701 w 609549"/>
                <a:gd name="connsiteY52" fmla="*/ 39691 h 586216"/>
                <a:gd name="connsiteX53" fmla="*/ 246935 w 609549"/>
                <a:gd name="connsiteY53" fmla="*/ 106831 h 586216"/>
                <a:gd name="connsiteX54" fmla="*/ 254886 w 609549"/>
                <a:gd name="connsiteY54" fmla="*/ 114819 h 586216"/>
                <a:gd name="connsiteX55" fmla="*/ 257600 w 609549"/>
                <a:gd name="connsiteY55" fmla="*/ 138879 h 586216"/>
                <a:gd name="connsiteX56" fmla="*/ 254886 w 609549"/>
                <a:gd name="connsiteY56" fmla="*/ 142255 h 586216"/>
                <a:gd name="connsiteX57" fmla="*/ 252315 w 609549"/>
                <a:gd name="connsiteY57" fmla="*/ 144823 h 586216"/>
                <a:gd name="connsiteX58" fmla="*/ 246696 w 609549"/>
                <a:gd name="connsiteY58" fmla="*/ 150434 h 586216"/>
                <a:gd name="connsiteX59" fmla="*/ 175892 w 609549"/>
                <a:gd name="connsiteY59" fmla="*/ 221140 h 586216"/>
                <a:gd name="connsiteX60" fmla="*/ 172463 w 609549"/>
                <a:gd name="connsiteY60" fmla="*/ 224611 h 586216"/>
                <a:gd name="connsiteX61" fmla="*/ 170130 w 609549"/>
                <a:gd name="connsiteY61" fmla="*/ 226560 h 586216"/>
                <a:gd name="connsiteX62" fmla="*/ 162274 w 609549"/>
                <a:gd name="connsiteY62" fmla="*/ 229936 h 586216"/>
                <a:gd name="connsiteX63" fmla="*/ 158702 w 609549"/>
                <a:gd name="connsiteY63" fmla="*/ 230269 h 586216"/>
                <a:gd name="connsiteX64" fmla="*/ 144942 w 609549"/>
                <a:gd name="connsiteY64" fmla="*/ 224611 h 586216"/>
                <a:gd name="connsiteX65" fmla="*/ 137609 w 609549"/>
                <a:gd name="connsiteY65" fmla="*/ 217288 h 586216"/>
                <a:gd name="connsiteX66" fmla="*/ 69804 w 609549"/>
                <a:gd name="connsiteY66" fmla="*/ 149578 h 586216"/>
                <a:gd name="connsiteX67" fmla="*/ 62519 w 609549"/>
                <a:gd name="connsiteY67" fmla="*/ 142255 h 586216"/>
                <a:gd name="connsiteX68" fmla="*/ 62519 w 609549"/>
                <a:gd name="connsiteY68" fmla="*/ 114819 h 586216"/>
                <a:gd name="connsiteX69" fmla="*/ 144942 w 609549"/>
                <a:gd name="connsiteY69" fmla="*/ 32464 h 586216"/>
                <a:gd name="connsiteX70" fmla="*/ 158702 w 609549"/>
                <a:gd name="connsiteY70" fmla="*/ 26758 h 586216"/>
                <a:gd name="connsiteX71" fmla="*/ 254809 w 609549"/>
                <a:gd name="connsiteY71" fmla="*/ 6542 h 586216"/>
                <a:gd name="connsiteX72" fmla="*/ 321015 w 609549"/>
                <a:gd name="connsiteY72" fmla="*/ 29913 h 586216"/>
                <a:gd name="connsiteX73" fmla="*/ 260017 w 609549"/>
                <a:gd name="connsiteY73" fmla="*/ 97465 h 586216"/>
                <a:gd name="connsiteX74" fmla="*/ 193067 w 609549"/>
                <a:gd name="connsiteY74" fmla="*/ 30626 h 586216"/>
                <a:gd name="connsiteX75" fmla="*/ 254809 w 609549"/>
                <a:gd name="connsiteY75" fmla="*/ 6542 h 586216"/>
                <a:gd name="connsiteX76" fmla="*/ 503105 w 609549"/>
                <a:gd name="connsiteY76" fmla="*/ 953 h 586216"/>
                <a:gd name="connsiteX77" fmla="*/ 538560 w 609549"/>
                <a:gd name="connsiteY77" fmla="*/ 10911 h 586216"/>
                <a:gd name="connsiteX78" fmla="*/ 542083 w 609549"/>
                <a:gd name="connsiteY78" fmla="*/ 30073 h 586216"/>
                <a:gd name="connsiteX79" fmla="*/ 465709 w 609549"/>
                <a:gd name="connsiteY79" fmla="*/ 106341 h 586216"/>
                <a:gd name="connsiteX80" fmla="*/ 465709 w 609549"/>
                <a:gd name="connsiteY80" fmla="*/ 139911 h 586216"/>
                <a:gd name="connsiteX81" fmla="*/ 542131 w 609549"/>
                <a:gd name="connsiteY81" fmla="*/ 216227 h 586216"/>
                <a:gd name="connsiteX82" fmla="*/ 538655 w 609549"/>
                <a:gd name="connsiteY82" fmla="*/ 235246 h 586216"/>
                <a:gd name="connsiteX83" fmla="*/ 442187 w 609549"/>
                <a:gd name="connsiteY83" fmla="*/ 237528 h 586216"/>
                <a:gd name="connsiteX84" fmla="*/ 399238 w 609549"/>
                <a:gd name="connsiteY84" fmla="*/ 280370 h 586216"/>
                <a:gd name="connsiteX85" fmla="*/ 328482 w 609549"/>
                <a:gd name="connsiteY85" fmla="*/ 209712 h 586216"/>
                <a:gd name="connsiteX86" fmla="*/ 372240 w 609549"/>
                <a:gd name="connsiteY86" fmla="*/ 166015 h 586216"/>
                <a:gd name="connsiteX87" fmla="*/ 400571 w 609549"/>
                <a:gd name="connsiteY87" fmla="*/ 36064 h 586216"/>
                <a:gd name="connsiteX88" fmla="*/ 503105 w 609549"/>
                <a:gd name="connsiteY88" fmla="*/ 953 h 58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09549" h="586216">
                  <a:moveTo>
                    <a:pt x="61288" y="383285"/>
                  </a:moveTo>
                  <a:cubicBezTo>
                    <a:pt x="64829" y="383106"/>
                    <a:pt x="68448" y="384367"/>
                    <a:pt x="71162" y="387101"/>
                  </a:cubicBezTo>
                  <a:lnTo>
                    <a:pt x="120018" y="435892"/>
                  </a:lnTo>
                  <a:cubicBezTo>
                    <a:pt x="125113" y="440933"/>
                    <a:pt x="125113" y="449160"/>
                    <a:pt x="120018" y="454200"/>
                  </a:cubicBezTo>
                  <a:lnTo>
                    <a:pt x="56639" y="517543"/>
                  </a:lnTo>
                  <a:cubicBezTo>
                    <a:pt x="50211" y="523963"/>
                    <a:pt x="39211" y="522013"/>
                    <a:pt x="35592" y="513644"/>
                  </a:cubicBezTo>
                  <a:cubicBezTo>
                    <a:pt x="17783" y="472794"/>
                    <a:pt x="23211" y="424288"/>
                    <a:pt x="51877" y="388099"/>
                  </a:cubicBezTo>
                  <a:cubicBezTo>
                    <a:pt x="54282" y="385079"/>
                    <a:pt x="57746" y="383463"/>
                    <a:pt x="61288" y="383285"/>
                  </a:cubicBezTo>
                  <a:close/>
                  <a:moveTo>
                    <a:pt x="235245" y="302810"/>
                  </a:moveTo>
                  <a:lnTo>
                    <a:pt x="306042" y="373466"/>
                  </a:lnTo>
                  <a:lnTo>
                    <a:pt x="258717" y="420680"/>
                  </a:lnTo>
                  <a:cubicBezTo>
                    <a:pt x="274667" y="464329"/>
                    <a:pt x="265192" y="515300"/>
                    <a:pt x="230246" y="550152"/>
                  </a:cubicBezTo>
                  <a:cubicBezTo>
                    <a:pt x="192919" y="587430"/>
                    <a:pt x="137644" y="595798"/>
                    <a:pt x="92223" y="575305"/>
                  </a:cubicBezTo>
                  <a:cubicBezTo>
                    <a:pt x="84701" y="571882"/>
                    <a:pt x="82892" y="561992"/>
                    <a:pt x="88748" y="556143"/>
                  </a:cubicBezTo>
                  <a:lnTo>
                    <a:pt x="165115" y="479877"/>
                  </a:lnTo>
                  <a:cubicBezTo>
                    <a:pt x="174399" y="470605"/>
                    <a:pt x="174399" y="455580"/>
                    <a:pt x="165115" y="446308"/>
                  </a:cubicBezTo>
                  <a:lnTo>
                    <a:pt x="88700" y="369995"/>
                  </a:lnTo>
                  <a:cubicBezTo>
                    <a:pt x="82844" y="364194"/>
                    <a:pt x="84653" y="354399"/>
                    <a:pt x="92128" y="350976"/>
                  </a:cubicBezTo>
                  <a:cubicBezTo>
                    <a:pt x="122789" y="337092"/>
                    <a:pt x="157973" y="336379"/>
                    <a:pt x="189111" y="348884"/>
                  </a:cubicBezTo>
                  <a:close/>
                  <a:moveTo>
                    <a:pt x="257958" y="161679"/>
                  </a:moveTo>
                  <a:lnTo>
                    <a:pt x="317251" y="220879"/>
                  </a:lnTo>
                  <a:lnTo>
                    <a:pt x="388070" y="291586"/>
                  </a:lnTo>
                  <a:lnTo>
                    <a:pt x="604906" y="508130"/>
                  </a:lnTo>
                  <a:cubicBezTo>
                    <a:pt x="611097" y="514311"/>
                    <a:pt x="611097" y="524344"/>
                    <a:pt x="604906" y="530526"/>
                  </a:cubicBezTo>
                  <a:lnTo>
                    <a:pt x="556567" y="578789"/>
                  </a:lnTo>
                  <a:cubicBezTo>
                    <a:pt x="553471" y="581880"/>
                    <a:pt x="549423" y="583449"/>
                    <a:pt x="545327" y="583449"/>
                  </a:cubicBezTo>
                  <a:cubicBezTo>
                    <a:pt x="541279" y="583449"/>
                    <a:pt x="537231" y="581880"/>
                    <a:pt x="534135" y="578789"/>
                  </a:cubicBezTo>
                  <a:lnTo>
                    <a:pt x="317251" y="362293"/>
                  </a:lnTo>
                  <a:lnTo>
                    <a:pt x="246481" y="291586"/>
                  </a:lnTo>
                  <a:lnTo>
                    <a:pt x="187140" y="232339"/>
                  </a:lnTo>
                  <a:close/>
                  <a:moveTo>
                    <a:pt x="58606" y="160814"/>
                  </a:moveTo>
                  <a:lnTo>
                    <a:pt x="126401" y="228498"/>
                  </a:lnTo>
                  <a:lnTo>
                    <a:pt x="111975" y="242899"/>
                  </a:lnTo>
                  <a:lnTo>
                    <a:pt x="119307" y="250219"/>
                  </a:lnTo>
                  <a:cubicBezTo>
                    <a:pt x="126877" y="257824"/>
                    <a:pt x="126877" y="270087"/>
                    <a:pt x="119307" y="277692"/>
                  </a:cubicBezTo>
                  <a:lnTo>
                    <a:pt x="115641" y="281352"/>
                  </a:lnTo>
                  <a:cubicBezTo>
                    <a:pt x="108024" y="288909"/>
                    <a:pt x="95741" y="288909"/>
                    <a:pt x="88123" y="281352"/>
                  </a:cubicBezTo>
                  <a:lnTo>
                    <a:pt x="5712" y="199029"/>
                  </a:lnTo>
                  <a:cubicBezTo>
                    <a:pt x="-1905" y="191424"/>
                    <a:pt x="-1905" y="179161"/>
                    <a:pt x="5712" y="171604"/>
                  </a:cubicBezTo>
                  <a:lnTo>
                    <a:pt x="9378" y="167944"/>
                  </a:lnTo>
                  <a:cubicBezTo>
                    <a:pt x="16948" y="160339"/>
                    <a:pt x="29231" y="160339"/>
                    <a:pt x="36849" y="167944"/>
                  </a:cubicBezTo>
                  <a:lnTo>
                    <a:pt x="44180" y="175264"/>
                  </a:lnTo>
                  <a:close/>
                  <a:moveTo>
                    <a:pt x="585775" y="66370"/>
                  </a:moveTo>
                  <a:cubicBezTo>
                    <a:pt x="589775" y="67101"/>
                    <a:pt x="593430" y="69680"/>
                    <a:pt x="595263" y="73839"/>
                  </a:cubicBezTo>
                  <a:cubicBezTo>
                    <a:pt x="613072" y="114675"/>
                    <a:pt x="607644" y="163212"/>
                    <a:pt x="578978" y="199341"/>
                  </a:cubicBezTo>
                  <a:cubicBezTo>
                    <a:pt x="574168" y="205379"/>
                    <a:pt x="565121" y="205854"/>
                    <a:pt x="559693" y="200387"/>
                  </a:cubicBezTo>
                  <a:lnTo>
                    <a:pt x="510789" y="151612"/>
                  </a:lnTo>
                  <a:cubicBezTo>
                    <a:pt x="505742" y="146526"/>
                    <a:pt x="505742" y="138349"/>
                    <a:pt x="510789" y="133262"/>
                  </a:cubicBezTo>
                  <a:lnTo>
                    <a:pt x="574216" y="69988"/>
                  </a:lnTo>
                  <a:cubicBezTo>
                    <a:pt x="577430" y="66756"/>
                    <a:pt x="581775" y="65639"/>
                    <a:pt x="585775" y="66370"/>
                  </a:cubicBezTo>
                  <a:close/>
                  <a:moveTo>
                    <a:pt x="158702" y="26758"/>
                  </a:moveTo>
                  <a:cubicBezTo>
                    <a:pt x="163655" y="26758"/>
                    <a:pt x="168654" y="28660"/>
                    <a:pt x="172463" y="32464"/>
                  </a:cubicBezTo>
                  <a:lnTo>
                    <a:pt x="179701" y="39691"/>
                  </a:lnTo>
                  <a:lnTo>
                    <a:pt x="246935" y="106831"/>
                  </a:lnTo>
                  <a:lnTo>
                    <a:pt x="254886" y="114819"/>
                  </a:lnTo>
                  <a:cubicBezTo>
                    <a:pt x="261457" y="121334"/>
                    <a:pt x="262362" y="131414"/>
                    <a:pt x="257600" y="138879"/>
                  </a:cubicBezTo>
                  <a:cubicBezTo>
                    <a:pt x="256839" y="140068"/>
                    <a:pt x="255934" y="141209"/>
                    <a:pt x="254886" y="142255"/>
                  </a:cubicBezTo>
                  <a:lnTo>
                    <a:pt x="252315" y="144823"/>
                  </a:lnTo>
                  <a:lnTo>
                    <a:pt x="246696" y="150434"/>
                  </a:lnTo>
                  <a:lnTo>
                    <a:pt x="175892" y="221140"/>
                  </a:lnTo>
                  <a:lnTo>
                    <a:pt x="172463" y="224611"/>
                  </a:lnTo>
                  <a:cubicBezTo>
                    <a:pt x="171702" y="225324"/>
                    <a:pt x="170940" y="225990"/>
                    <a:pt x="170130" y="226560"/>
                  </a:cubicBezTo>
                  <a:cubicBezTo>
                    <a:pt x="167749" y="228319"/>
                    <a:pt x="165083" y="229413"/>
                    <a:pt x="162274" y="229936"/>
                  </a:cubicBezTo>
                  <a:cubicBezTo>
                    <a:pt x="161083" y="230174"/>
                    <a:pt x="159893" y="230269"/>
                    <a:pt x="158702" y="230269"/>
                  </a:cubicBezTo>
                  <a:cubicBezTo>
                    <a:pt x="153703" y="230269"/>
                    <a:pt x="148751" y="228367"/>
                    <a:pt x="144942" y="224611"/>
                  </a:cubicBezTo>
                  <a:lnTo>
                    <a:pt x="137609" y="217288"/>
                  </a:lnTo>
                  <a:lnTo>
                    <a:pt x="69804" y="149578"/>
                  </a:lnTo>
                  <a:lnTo>
                    <a:pt x="62519" y="142255"/>
                  </a:lnTo>
                  <a:cubicBezTo>
                    <a:pt x="54900" y="134647"/>
                    <a:pt x="54900" y="122380"/>
                    <a:pt x="62519" y="114819"/>
                  </a:cubicBezTo>
                  <a:lnTo>
                    <a:pt x="144942" y="32464"/>
                  </a:lnTo>
                  <a:cubicBezTo>
                    <a:pt x="148751" y="28660"/>
                    <a:pt x="153750" y="26758"/>
                    <a:pt x="158702" y="26758"/>
                  </a:cubicBezTo>
                  <a:close/>
                  <a:moveTo>
                    <a:pt x="254809" y="6542"/>
                  </a:moveTo>
                  <a:cubicBezTo>
                    <a:pt x="277279" y="4029"/>
                    <a:pt x="300492" y="9424"/>
                    <a:pt x="321015" y="29913"/>
                  </a:cubicBezTo>
                  <a:cubicBezTo>
                    <a:pt x="380347" y="89193"/>
                    <a:pt x="337205" y="46124"/>
                    <a:pt x="260017" y="97465"/>
                  </a:cubicBezTo>
                  <a:lnTo>
                    <a:pt x="193067" y="30626"/>
                  </a:lnTo>
                  <a:cubicBezTo>
                    <a:pt x="210614" y="19479"/>
                    <a:pt x="232340" y="9056"/>
                    <a:pt x="254809" y="6542"/>
                  </a:cubicBezTo>
                  <a:close/>
                  <a:moveTo>
                    <a:pt x="503105" y="953"/>
                  </a:moveTo>
                  <a:cubicBezTo>
                    <a:pt x="515252" y="2468"/>
                    <a:pt x="527216" y="5788"/>
                    <a:pt x="538560" y="10911"/>
                  </a:cubicBezTo>
                  <a:cubicBezTo>
                    <a:pt x="546131" y="14334"/>
                    <a:pt x="547940" y="24224"/>
                    <a:pt x="542083" y="30073"/>
                  </a:cubicBezTo>
                  <a:lnTo>
                    <a:pt x="465709" y="106341"/>
                  </a:lnTo>
                  <a:cubicBezTo>
                    <a:pt x="456424" y="115613"/>
                    <a:pt x="456424" y="130639"/>
                    <a:pt x="465709" y="139911"/>
                  </a:cubicBezTo>
                  <a:lnTo>
                    <a:pt x="542131" y="216227"/>
                  </a:lnTo>
                  <a:cubicBezTo>
                    <a:pt x="547940" y="222028"/>
                    <a:pt x="546178" y="231823"/>
                    <a:pt x="538655" y="235246"/>
                  </a:cubicBezTo>
                  <a:cubicBezTo>
                    <a:pt x="508181" y="249035"/>
                    <a:pt x="473184" y="249844"/>
                    <a:pt x="442187" y="237528"/>
                  </a:cubicBezTo>
                  <a:lnTo>
                    <a:pt x="399238" y="280370"/>
                  </a:lnTo>
                  <a:lnTo>
                    <a:pt x="328482" y="209712"/>
                  </a:lnTo>
                  <a:lnTo>
                    <a:pt x="372240" y="166015"/>
                  </a:lnTo>
                  <a:cubicBezTo>
                    <a:pt x="356051" y="122270"/>
                    <a:pt x="365527" y="71060"/>
                    <a:pt x="400571" y="36064"/>
                  </a:cubicBezTo>
                  <a:cubicBezTo>
                    <a:pt x="428569" y="8106"/>
                    <a:pt x="466664" y="-3592"/>
                    <a:pt x="503105" y="95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91440" tIns="45720" rIns="91440" bIns="45720">
              <a:normAutofit/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CDF5EF0E-2429-482F-9FFD-22ABE4FB6C96}"/>
              </a:ext>
            </a:extLst>
          </p:cNvPr>
          <p:cNvGrpSpPr/>
          <p:nvPr/>
        </p:nvGrpSpPr>
        <p:grpSpPr>
          <a:xfrm>
            <a:off x="1073306" y="3621922"/>
            <a:ext cx="4884892" cy="867869"/>
            <a:chOff x="1631239" y="3490972"/>
            <a:chExt cx="4884892" cy="867869"/>
          </a:xfrm>
        </p:grpSpPr>
        <p:sp>
          <p:nvSpPr>
            <p:cNvPr id="27" name="ïṧḷíḋé">
              <a:extLst>
                <a:ext uri="{FF2B5EF4-FFF2-40B4-BE49-F238E27FC236}">
                  <a16:creationId xmlns:a16="http://schemas.microsoft.com/office/drawing/2014/main" id="{4F07CA9B-E177-4029-84B7-AA9B088C2416}"/>
                </a:ext>
              </a:extLst>
            </p:cNvPr>
            <p:cNvSpPr/>
            <p:nvPr/>
          </p:nvSpPr>
          <p:spPr>
            <a:xfrm>
              <a:off x="1631239" y="3490972"/>
              <a:ext cx="4884892" cy="867869"/>
            </a:xfrm>
            <a:prstGeom prst="homePlate">
              <a:avLst/>
            </a:prstGeom>
            <a:solidFill>
              <a:srgbClr val="FB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îṩľíḓé">
              <a:extLst>
                <a:ext uri="{FF2B5EF4-FFF2-40B4-BE49-F238E27FC236}">
                  <a16:creationId xmlns:a16="http://schemas.microsoft.com/office/drawing/2014/main" id="{1FD4EC9C-7F3F-486F-AC78-E5C033DCFAB7}"/>
                </a:ext>
              </a:extLst>
            </p:cNvPr>
            <p:cNvSpPr/>
            <p:nvPr/>
          </p:nvSpPr>
          <p:spPr bwMode="auto">
            <a:xfrm flipH="1">
              <a:off x="1827981" y="3720426"/>
              <a:ext cx="425106" cy="408961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C5D9CCDD-B8F9-4B94-BC04-07E86EFD2B2C}"/>
              </a:ext>
            </a:extLst>
          </p:cNvPr>
          <p:cNvGrpSpPr/>
          <p:nvPr/>
        </p:nvGrpSpPr>
        <p:grpSpPr>
          <a:xfrm>
            <a:off x="1073306" y="4708813"/>
            <a:ext cx="4884892" cy="867869"/>
            <a:chOff x="1631239" y="4577863"/>
            <a:chExt cx="4884892" cy="867869"/>
          </a:xfrm>
        </p:grpSpPr>
        <p:sp>
          <p:nvSpPr>
            <p:cNvPr id="30" name="íṡļïďe">
              <a:extLst>
                <a:ext uri="{FF2B5EF4-FFF2-40B4-BE49-F238E27FC236}">
                  <a16:creationId xmlns:a16="http://schemas.microsoft.com/office/drawing/2014/main" id="{01EA009D-CCF3-4FDD-A0FA-A33665F58C93}"/>
                </a:ext>
              </a:extLst>
            </p:cNvPr>
            <p:cNvSpPr/>
            <p:nvPr/>
          </p:nvSpPr>
          <p:spPr>
            <a:xfrm>
              <a:off x="1631239" y="4577863"/>
              <a:ext cx="4884892" cy="867869"/>
            </a:xfrm>
            <a:prstGeom prst="homePlate">
              <a:avLst/>
            </a:prstGeom>
            <a:solidFill>
              <a:srgbClr val="74B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îṡḻïḋè">
              <a:extLst>
                <a:ext uri="{FF2B5EF4-FFF2-40B4-BE49-F238E27FC236}">
                  <a16:creationId xmlns:a16="http://schemas.microsoft.com/office/drawing/2014/main" id="{1C4EF6F4-6B36-42F6-977D-0866B5CB1C6D}"/>
                </a:ext>
              </a:extLst>
            </p:cNvPr>
            <p:cNvSpPr/>
            <p:nvPr/>
          </p:nvSpPr>
          <p:spPr bwMode="auto">
            <a:xfrm flipH="1">
              <a:off x="1833917" y="4805566"/>
              <a:ext cx="413235" cy="412463"/>
            </a:xfrm>
            <a:custGeom>
              <a:avLst/>
              <a:gdLst>
                <a:gd name="connsiteX0" fmla="*/ 290910 w 605702"/>
                <a:gd name="connsiteY0" fmla="*/ 156336 h 604568"/>
                <a:gd name="connsiteX1" fmla="*/ 335849 w 605702"/>
                <a:gd name="connsiteY1" fmla="*/ 164992 h 604568"/>
                <a:gd name="connsiteX2" fmla="*/ 288310 w 605702"/>
                <a:gd name="connsiteY2" fmla="*/ 212456 h 604568"/>
                <a:gd name="connsiteX3" fmla="*/ 203632 w 605702"/>
                <a:gd name="connsiteY3" fmla="*/ 244717 h 604568"/>
                <a:gd name="connsiteX4" fmla="*/ 203632 w 605702"/>
                <a:gd name="connsiteY4" fmla="*/ 401388 h 604568"/>
                <a:gd name="connsiteX5" fmla="*/ 360547 w 605702"/>
                <a:gd name="connsiteY5" fmla="*/ 401388 h 604568"/>
                <a:gd name="connsiteX6" fmla="*/ 392859 w 605702"/>
                <a:gd name="connsiteY6" fmla="*/ 316749 h 604568"/>
                <a:gd name="connsiteX7" fmla="*/ 440397 w 605702"/>
                <a:gd name="connsiteY7" fmla="*/ 269284 h 604568"/>
                <a:gd name="connsiteX8" fmla="*/ 400287 w 605702"/>
                <a:gd name="connsiteY8" fmla="*/ 441065 h 604568"/>
                <a:gd name="connsiteX9" fmla="*/ 163892 w 605702"/>
                <a:gd name="connsiteY9" fmla="*/ 441065 h 604568"/>
                <a:gd name="connsiteX10" fmla="*/ 163892 w 605702"/>
                <a:gd name="connsiteY10" fmla="*/ 205040 h 604568"/>
                <a:gd name="connsiteX11" fmla="*/ 290910 w 605702"/>
                <a:gd name="connsiteY11" fmla="*/ 156336 h 604568"/>
                <a:gd name="connsiteX12" fmla="*/ 246542 w 605702"/>
                <a:gd name="connsiteY12" fmla="*/ 43775 h 604568"/>
                <a:gd name="connsiteX13" fmla="*/ 422196 w 605702"/>
                <a:gd name="connsiteY13" fmla="*/ 78723 h 604568"/>
                <a:gd name="connsiteX14" fmla="*/ 376794 w 605702"/>
                <a:gd name="connsiteY14" fmla="*/ 124054 h 604568"/>
                <a:gd name="connsiteX15" fmla="*/ 126109 w 605702"/>
                <a:gd name="connsiteY15" fmla="*/ 167345 h 604568"/>
                <a:gd name="connsiteX16" fmla="*/ 126109 w 605702"/>
                <a:gd name="connsiteY16" fmla="*/ 478820 h 604568"/>
                <a:gd name="connsiteX17" fmla="*/ 438073 w 605702"/>
                <a:gd name="connsiteY17" fmla="*/ 478820 h 604568"/>
                <a:gd name="connsiteX18" fmla="*/ 481432 w 605702"/>
                <a:gd name="connsiteY18" fmla="*/ 228527 h 604568"/>
                <a:gd name="connsiteX19" fmla="*/ 526741 w 605702"/>
                <a:gd name="connsiteY19" fmla="*/ 183011 h 604568"/>
                <a:gd name="connsiteX20" fmla="*/ 481432 w 605702"/>
                <a:gd name="connsiteY20" fmla="*/ 522111 h 604568"/>
                <a:gd name="connsiteX21" fmla="*/ 82657 w 605702"/>
                <a:gd name="connsiteY21" fmla="*/ 522111 h 604568"/>
                <a:gd name="connsiteX22" fmla="*/ 82657 w 605702"/>
                <a:gd name="connsiteY22" fmla="*/ 123961 h 604568"/>
                <a:gd name="connsiteX23" fmla="*/ 246542 w 605702"/>
                <a:gd name="connsiteY23" fmla="*/ 43775 h 604568"/>
                <a:gd name="connsiteX24" fmla="*/ 536061 w 605702"/>
                <a:gd name="connsiteY24" fmla="*/ 0 h 604568"/>
                <a:gd name="connsiteX25" fmla="*/ 544232 w 605702"/>
                <a:gd name="connsiteY25" fmla="*/ 61368 h 604568"/>
                <a:gd name="connsiteX26" fmla="*/ 605702 w 605702"/>
                <a:gd name="connsiteY26" fmla="*/ 69526 h 604568"/>
                <a:gd name="connsiteX27" fmla="*/ 524361 w 605702"/>
                <a:gd name="connsiteY27" fmla="*/ 150732 h 604568"/>
                <a:gd name="connsiteX28" fmla="*/ 498361 w 605702"/>
                <a:gd name="connsiteY28" fmla="*/ 147302 h 604568"/>
                <a:gd name="connsiteX29" fmla="*/ 337721 w 605702"/>
                <a:gd name="connsiteY29" fmla="*/ 307767 h 604568"/>
                <a:gd name="connsiteX30" fmla="*/ 339764 w 605702"/>
                <a:gd name="connsiteY30" fmla="*/ 323063 h 604568"/>
                <a:gd name="connsiteX31" fmla="*/ 282101 w 605702"/>
                <a:gd name="connsiteY31" fmla="*/ 380630 h 604568"/>
                <a:gd name="connsiteX32" fmla="*/ 224437 w 605702"/>
                <a:gd name="connsiteY32" fmla="*/ 323063 h 604568"/>
                <a:gd name="connsiteX33" fmla="*/ 282101 w 605702"/>
                <a:gd name="connsiteY33" fmla="*/ 265495 h 604568"/>
                <a:gd name="connsiteX34" fmla="*/ 297422 w 605702"/>
                <a:gd name="connsiteY34" fmla="*/ 267535 h 604568"/>
                <a:gd name="connsiteX35" fmla="*/ 458155 w 605702"/>
                <a:gd name="connsiteY35" fmla="*/ 107162 h 604568"/>
                <a:gd name="connsiteX36" fmla="*/ 454719 w 605702"/>
                <a:gd name="connsiteY36" fmla="*/ 81206 h 60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5702" h="604568">
                  <a:moveTo>
                    <a:pt x="290910" y="156336"/>
                  </a:moveTo>
                  <a:cubicBezTo>
                    <a:pt x="306137" y="157147"/>
                    <a:pt x="321272" y="160032"/>
                    <a:pt x="335849" y="164992"/>
                  </a:cubicBezTo>
                  <a:lnTo>
                    <a:pt x="288310" y="212456"/>
                  </a:lnTo>
                  <a:cubicBezTo>
                    <a:pt x="257856" y="210695"/>
                    <a:pt x="226844" y="221449"/>
                    <a:pt x="203632" y="244717"/>
                  </a:cubicBezTo>
                  <a:cubicBezTo>
                    <a:pt x="160271" y="287918"/>
                    <a:pt x="160271" y="358187"/>
                    <a:pt x="203632" y="401388"/>
                  </a:cubicBezTo>
                  <a:cubicBezTo>
                    <a:pt x="246900" y="444680"/>
                    <a:pt x="317279" y="444680"/>
                    <a:pt x="360547" y="401388"/>
                  </a:cubicBezTo>
                  <a:cubicBezTo>
                    <a:pt x="383852" y="378211"/>
                    <a:pt x="394623" y="347156"/>
                    <a:pt x="392859" y="316749"/>
                  </a:cubicBezTo>
                  <a:lnTo>
                    <a:pt x="440397" y="269284"/>
                  </a:lnTo>
                  <a:cubicBezTo>
                    <a:pt x="460267" y="327595"/>
                    <a:pt x="446897" y="394620"/>
                    <a:pt x="400287" y="441065"/>
                  </a:cubicBezTo>
                  <a:cubicBezTo>
                    <a:pt x="335106" y="506236"/>
                    <a:pt x="229073" y="506236"/>
                    <a:pt x="163892" y="441065"/>
                  </a:cubicBezTo>
                  <a:cubicBezTo>
                    <a:pt x="98619" y="375987"/>
                    <a:pt x="98619" y="270118"/>
                    <a:pt x="163892" y="205040"/>
                  </a:cubicBezTo>
                  <a:cubicBezTo>
                    <a:pt x="198711" y="170137"/>
                    <a:pt x="245228" y="153902"/>
                    <a:pt x="290910" y="156336"/>
                  </a:cubicBezTo>
                  <a:close/>
                  <a:moveTo>
                    <a:pt x="246542" y="43775"/>
                  </a:moveTo>
                  <a:cubicBezTo>
                    <a:pt x="306463" y="36243"/>
                    <a:pt x="368345" y="47900"/>
                    <a:pt x="422196" y="78723"/>
                  </a:cubicBezTo>
                  <a:lnTo>
                    <a:pt x="376794" y="124054"/>
                  </a:lnTo>
                  <a:cubicBezTo>
                    <a:pt x="294811" y="85305"/>
                    <a:pt x="193980" y="99581"/>
                    <a:pt x="126109" y="167345"/>
                  </a:cubicBezTo>
                  <a:cubicBezTo>
                    <a:pt x="39948" y="253371"/>
                    <a:pt x="39948" y="392793"/>
                    <a:pt x="126109" y="478820"/>
                  </a:cubicBezTo>
                  <a:cubicBezTo>
                    <a:pt x="212271" y="564846"/>
                    <a:pt x="351912" y="564846"/>
                    <a:pt x="438073" y="478820"/>
                  </a:cubicBezTo>
                  <a:cubicBezTo>
                    <a:pt x="505944" y="411055"/>
                    <a:pt x="520428" y="310382"/>
                    <a:pt x="481432" y="228527"/>
                  </a:cubicBezTo>
                  <a:lnTo>
                    <a:pt x="526741" y="183011"/>
                  </a:lnTo>
                  <a:cubicBezTo>
                    <a:pt x="588484" y="290544"/>
                    <a:pt x="573350" y="430244"/>
                    <a:pt x="481432" y="522111"/>
                  </a:cubicBezTo>
                  <a:cubicBezTo>
                    <a:pt x="371316" y="632054"/>
                    <a:pt x="192866" y="632054"/>
                    <a:pt x="82657" y="522111"/>
                  </a:cubicBezTo>
                  <a:cubicBezTo>
                    <a:pt x="-27552" y="412168"/>
                    <a:pt x="-27552" y="233997"/>
                    <a:pt x="82657" y="123961"/>
                  </a:cubicBezTo>
                  <a:cubicBezTo>
                    <a:pt x="128662" y="78028"/>
                    <a:pt x="186622" y="51307"/>
                    <a:pt x="246542" y="43775"/>
                  </a:cubicBezTo>
                  <a:close/>
                  <a:moveTo>
                    <a:pt x="536061" y="0"/>
                  </a:moveTo>
                  <a:lnTo>
                    <a:pt x="544232" y="61368"/>
                  </a:lnTo>
                  <a:lnTo>
                    <a:pt x="605702" y="69526"/>
                  </a:lnTo>
                  <a:lnTo>
                    <a:pt x="524361" y="150732"/>
                  </a:lnTo>
                  <a:lnTo>
                    <a:pt x="498361" y="147302"/>
                  </a:lnTo>
                  <a:lnTo>
                    <a:pt x="337721" y="307767"/>
                  </a:lnTo>
                  <a:cubicBezTo>
                    <a:pt x="339021" y="312588"/>
                    <a:pt x="339764" y="317779"/>
                    <a:pt x="339764" y="323063"/>
                  </a:cubicBezTo>
                  <a:cubicBezTo>
                    <a:pt x="339764" y="354859"/>
                    <a:pt x="313950" y="380630"/>
                    <a:pt x="282101" y="380630"/>
                  </a:cubicBezTo>
                  <a:cubicBezTo>
                    <a:pt x="250251" y="380630"/>
                    <a:pt x="224437" y="354859"/>
                    <a:pt x="224437" y="323063"/>
                  </a:cubicBezTo>
                  <a:cubicBezTo>
                    <a:pt x="224437" y="291266"/>
                    <a:pt x="250251" y="265495"/>
                    <a:pt x="282101" y="265495"/>
                  </a:cubicBezTo>
                  <a:cubicBezTo>
                    <a:pt x="287393" y="265495"/>
                    <a:pt x="292500" y="266237"/>
                    <a:pt x="297422" y="267535"/>
                  </a:cubicBezTo>
                  <a:lnTo>
                    <a:pt x="458155" y="107162"/>
                  </a:lnTo>
                  <a:lnTo>
                    <a:pt x="454719" y="812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BED37780-4574-4384-869B-EAA1C28BA23D}"/>
              </a:ext>
            </a:extLst>
          </p:cNvPr>
          <p:cNvGrpSpPr/>
          <p:nvPr/>
        </p:nvGrpSpPr>
        <p:grpSpPr>
          <a:xfrm>
            <a:off x="1073306" y="2535030"/>
            <a:ext cx="4884892" cy="867869"/>
            <a:chOff x="1631239" y="2404080"/>
            <a:chExt cx="4884892" cy="867869"/>
          </a:xfrm>
        </p:grpSpPr>
        <p:sp>
          <p:nvSpPr>
            <p:cNvPr id="24" name="îSlïde">
              <a:extLst>
                <a:ext uri="{FF2B5EF4-FFF2-40B4-BE49-F238E27FC236}">
                  <a16:creationId xmlns:a16="http://schemas.microsoft.com/office/drawing/2014/main" id="{04857006-CA4D-4255-B7F0-B39B7E8615B9}"/>
                </a:ext>
              </a:extLst>
            </p:cNvPr>
            <p:cNvSpPr/>
            <p:nvPr/>
          </p:nvSpPr>
          <p:spPr>
            <a:xfrm>
              <a:off x="1631239" y="2404080"/>
              <a:ext cx="4884892" cy="867869"/>
            </a:xfrm>
            <a:prstGeom prst="homePlate">
              <a:avLst/>
            </a:prstGeom>
            <a:solidFill>
              <a:srgbClr val="74B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íṥ1ïdê">
              <a:extLst>
                <a:ext uri="{FF2B5EF4-FFF2-40B4-BE49-F238E27FC236}">
                  <a16:creationId xmlns:a16="http://schemas.microsoft.com/office/drawing/2014/main" id="{F5E25617-070A-419C-BAAB-80FD749359CC}"/>
                </a:ext>
              </a:extLst>
            </p:cNvPr>
            <p:cNvSpPr/>
            <p:nvPr/>
          </p:nvSpPr>
          <p:spPr bwMode="auto">
            <a:xfrm>
              <a:off x="1831943" y="2655926"/>
              <a:ext cx="417183" cy="364178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6" name="图片 35">
            <a:extLst>
              <a:ext uri="{FF2B5EF4-FFF2-40B4-BE49-F238E27FC236}">
                <a16:creationId xmlns:a16="http://schemas.microsoft.com/office/drawing/2014/main" id="{4DDE1A73-792C-4FDD-A66D-9DD8F85E8F4C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2605" y="1424608"/>
            <a:ext cx="4906423" cy="4155908"/>
          </a:xfrm>
          <a:prstGeom prst="roundRect">
            <a:avLst>
              <a:gd name="adj" fmla="val 0"/>
            </a:avLst>
          </a:prstGeom>
        </p:spPr>
      </p:pic>
      <p:grpSp>
        <p:nvGrpSpPr>
          <p:cNvPr id="39" name="组合 38">
            <a:extLst>
              <a:ext uri="{FF2B5EF4-FFF2-40B4-BE49-F238E27FC236}">
                <a16:creationId xmlns:a16="http://schemas.microsoft.com/office/drawing/2014/main" id="{74D9094D-5148-4FB7-85C2-632C890A1FE6}"/>
              </a:ext>
            </a:extLst>
          </p:cNvPr>
          <p:cNvGrpSpPr/>
          <p:nvPr/>
        </p:nvGrpSpPr>
        <p:grpSpPr>
          <a:xfrm>
            <a:off x="1777153" y="1449282"/>
            <a:ext cx="3798105" cy="831549"/>
            <a:chOff x="1802838" y="1504317"/>
            <a:chExt cx="3798105" cy="831549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53E2A567-5E59-4EC9-80BE-61758613369A}"/>
                </a:ext>
              </a:extLst>
            </p:cNvPr>
            <p:cNvSpPr/>
            <p:nvPr/>
          </p:nvSpPr>
          <p:spPr>
            <a:xfrm>
              <a:off x="1827117" y="1812646"/>
              <a:ext cx="3773826" cy="52322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D46479A2-7BE5-4995-8AB9-B6463EF1E405}"/>
                </a:ext>
              </a:extLst>
            </p:cNvPr>
            <p:cNvSpPr/>
            <p:nvPr/>
          </p:nvSpPr>
          <p:spPr>
            <a:xfrm>
              <a:off x="1802838" y="1504317"/>
              <a:ext cx="2128259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F3C521D4-96D3-45D0-99C8-639B8F842F14}"/>
              </a:ext>
            </a:extLst>
          </p:cNvPr>
          <p:cNvGrpSpPr/>
          <p:nvPr/>
        </p:nvGrpSpPr>
        <p:grpSpPr>
          <a:xfrm>
            <a:off x="1777153" y="2609123"/>
            <a:ext cx="3798105" cy="831549"/>
            <a:chOff x="1802838" y="1504317"/>
            <a:chExt cx="3798105" cy="831549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29B7F629-3147-47C1-B890-2C454BCCBDF4}"/>
                </a:ext>
              </a:extLst>
            </p:cNvPr>
            <p:cNvSpPr/>
            <p:nvPr/>
          </p:nvSpPr>
          <p:spPr>
            <a:xfrm>
              <a:off x="1827117" y="1812646"/>
              <a:ext cx="3773826" cy="52322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B580931B-D883-482F-A42A-CD56D003C514}"/>
                </a:ext>
              </a:extLst>
            </p:cNvPr>
            <p:cNvSpPr/>
            <p:nvPr/>
          </p:nvSpPr>
          <p:spPr>
            <a:xfrm>
              <a:off x="1802838" y="1504317"/>
              <a:ext cx="2128259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930A3F93-C47F-4859-91C2-8FF45616A619}"/>
              </a:ext>
            </a:extLst>
          </p:cNvPr>
          <p:cNvGrpSpPr/>
          <p:nvPr/>
        </p:nvGrpSpPr>
        <p:grpSpPr>
          <a:xfrm>
            <a:off x="1777153" y="4798176"/>
            <a:ext cx="3798105" cy="831549"/>
            <a:chOff x="1802838" y="1504317"/>
            <a:chExt cx="3798105" cy="831549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76616C7E-FA8B-405E-939B-73E9EA92C6D1}"/>
                </a:ext>
              </a:extLst>
            </p:cNvPr>
            <p:cNvSpPr/>
            <p:nvPr/>
          </p:nvSpPr>
          <p:spPr>
            <a:xfrm>
              <a:off x="1827117" y="1812646"/>
              <a:ext cx="3773826" cy="52322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2CB957F4-78BC-4A65-89CE-2FCDFB3B3AF6}"/>
                </a:ext>
              </a:extLst>
            </p:cNvPr>
            <p:cNvSpPr/>
            <p:nvPr/>
          </p:nvSpPr>
          <p:spPr>
            <a:xfrm>
              <a:off x="1802838" y="1504317"/>
              <a:ext cx="2128259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5DB9330D-F5F2-4182-BD67-5D55DA817255}"/>
              </a:ext>
            </a:extLst>
          </p:cNvPr>
          <p:cNvGrpSpPr/>
          <p:nvPr/>
        </p:nvGrpSpPr>
        <p:grpSpPr>
          <a:xfrm>
            <a:off x="1777153" y="3703649"/>
            <a:ext cx="3798105" cy="831549"/>
            <a:chOff x="1802838" y="1504317"/>
            <a:chExt cx="3798105" cy="831549"/>
          </a:xfrm>
        </p:grpSpPr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07C42F4F-6C98-4B02-9253-76F94A602B86}"/>
                </a:ext>
              </a:extLst>
            </p:cNvPr>
            <p:cNvSpPr/>
            <p:nvPr/>
          </p:nvSpPr>
          <p:spPr>
            <a:xfrm>
              <a:off x="1827117" y="1812646"/>
              <a:ext cx="3773826" cy="52322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CE2D1E95-C5D5-414C-9E8F-21086619CAF7}"/>
                </a:ext>
              </a:extLst>
            </p:cNvPr>
            <p:cNvSpPr/>
            <p:nvPr/>
          </p:nvSpPr>
          <p:spPr>
            <a:xfrm>
              <a:off x="1802838" y="1504317"/>
              <a:ext cx="2128259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180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0021AF6-7E75-4787-B33F-CDA13FD346A4}"/>
              </a:ext>
            </a:extLst>
          </p:cNvPr>
          <p:cNvGrpSpPr/>
          <p:nvPr/>
        </p:nvGrpSpPr>
        <p:grpSpPr>
          <a:xfrm>
            <a:off x="377" y="-1154380"/>
            <a:ext cx="12191623" cy="9166759"/>
            <a:chOff x="-8124730" y="-3910428"/>
            <a:chExt cx="12191623" cy="916675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9FBA9573-C6F1-47FA-BBB9-07D7AA121F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905664" y="-636222"/>
              <a:ext cx="3251283" cy="644425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1EDAD23C-0B4D-4259-84DF-BEEF7EC545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409729" y="-4414638"/>
              <a:ext cx="3251283" cy="644425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4E67E9F-DA94-4B8C-91F3-815E71EFDA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>
              <a:off x="-1038361" y="545880"/>
              <a:ext cx="2251296" cy="466980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5729BC6-9C67-4D6B-895A-36134ACB32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6912446" y="350420"/>
              <a:ext cx="2642217" cy="466980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375BD8D-3230-4D77-941E-610322E672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8949" y="-2841581"/>
              <a:ext cx="4175842" cy="644425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2304EAB-CE4E-4852-ACEC-EBE1227F09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>
              <a:off x="-5269572" y="711339"/>
              <a:ext cx="2591042" cy="649894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B095B16-76E3-44FB-8266-4CB13A00A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7904774" y="-2851571"/>
              <a:ext cx="4175842" cy="466980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C4A16A5-DAAC-4C21-BEF9-C427C2BA5F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2719" y="-2851570"/>
              <a:ext cx="1803263" cy="211816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48D0C34-1369-44FC-89C3-F9096CB03E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35"/>
            <a:stretch/>
          </p:blipFill>
          <p:spPr>
            <a:xfrm>
              <a:off x="-8120779" y="-1115366"/>
              <a:ext cx="1933341" cy="43167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9CC9E5F-A7A6-4702-90FF-20BC994AAC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4730" y="2623255"/>
              <a:ext cx="1132592" cy="138317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6329E3AD-D37A-4277-9E99-C40B9F3694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18488" y="1335213"/>
              <a:ext cx="1946017" cy="267121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03610F2-10D6-4059-9D78-0019CB3F74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7224" y="1911466"/>
              <a:ext cx="1656828" cy="2533101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79FFBBAE-A977-4629-8BFD-F53FFC96B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61242" y="-2851571"/>
              <a:ext cx="1803263" cy="416533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E194F8D7-D9CC-4EDC-94A3-23775011F4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-16922" y="2601126"/>
              <a:ext cx="277511" cy="2533101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60AC64CE-5F98-4862-A33D-62E42B8C98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 flipV="1">
              <a:off x="-266227" y="-3925299"/>
              <a:ext cx="1365808" cy="3513261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48D098C0-211E-4DEA-B7ED-92A68453E4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 flipH="1" flipV="1">
              <a:off x="-5010612" y="-6098551"/>
              <a:ext cx="2122695" cy="6498942"/>
            </a:xfrm>
            <a:prstGeom prst="rect">
              <a:avLst/>
            </a:prstGeom>
          </p:spPr>
        </p:pic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36BDCBF3-2356-4A9C-AC1F-4763C7D4664B}"/>
                </a:ext>
              </a:extLst>
            </p:cNvPr>
            <p:cNvSpPr/>
            <p:nvPr/>
          </p:nvSpPr>
          <p:spPr>
            <a:xfrm>
              <a:off x="-7688061" y="-2217333"/>
              <a:ext cx="11317907" cy="5780570"/>
            </a:xfrm>
            <a:prstGeom prst="roundRect">
              <a:avLst>
                <a:gd name="adj" fmla="val 8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8F9C0EF9-38D8-451C-970F-F23882A76C8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701229" y="60043"/>
            <a:ext cx="614750" cy="1581317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276CDFCF-356F-4009-8EA2-45AD78289560}"/>
              </a:ext>
            </a:extLst>
          </p:cNvPr>
          <p:cNvSpPr/>
          <p:nvPr/>
        </p:nvSpPr>
        <p:spPr>
          <a:xfrm>
            <a:off x="1638005" y="607032"/>
            <a:ext cx="2925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cs typeface="+mn-ea"/>
                <a:sym typeface="+mn-lt"/>
              </a:rPr>
              <a:t>Add title text</a:t>
            </a:r>
            <a:endParaRPr lang="zh-CN" altLang="en-US" sz="2400" b="1" dirty="0">
              <a:cs typeface="+mn-ea"/>
              <a:sym typeface="+mn-lt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1777F67A-EE6F-4C8F-9D49-2218961ACCDF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198" y="382578"/>
            <a:ext cx="4168018" cy="3480295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21B49AE3-BDB4-49FC-86B1-1D1BFAD634BF}"/>
              </a:ext>
            </a:extLst>
          </p:cNvPr>
          <p:cNvSpPr txBox="1"/>
          <p:nvPr/>
        </p:nvSpPr>
        <p:spPr>
          <a:xfrm>
            <a:off x="7002658" y="4187200"/>
            <a:ext cx="4073372" cy="1107996"/>
          </a:xfrm>
          <a:prstGeom prst="rect">
            <a:avLst/>
          </a:prstGeom>
          <a:noFill/>
          <a:ln w="28575">
            <a:solidFill>
              <a:srgbClr val="74BF8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ln w="254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cs typeface="+mn-ea"/>
                <a:sym typeface="+mn-lt"/>
              </a:rPr>
              <a:t>Title text</a:t>
            </a:r>
            <a:endParaRPr lang="zh-CN" altLang="en-US" sz="6600" b="1" dirty="0">
              <a:ln w="25400">
                <a:solidFill>
                  <a:schemeClr val="tx1">
                    <a:lumMod val="95000"/>
                    <a:lumOff val="5000"/>
                  </a:schemeClr>
                </a:solidFill>
              </a:ln>
              <a:cs typeface="+mn-ea"/>
              <a:sym typeface="+mn-lt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88D34A7E-F3BD-4945-AE7E-EE277CACF126}"/>
              </a:ext>
            </a:extLst>
          </p:cNvPr>
          <p:cNvGrpSpPr/>
          <p:nvPr/>
        </p:nvGrpSpPr>
        <p:grpSpPr>
          <a:xfrm>
            <a:off x="1469825" y="2107235"/>
            <a:ext cx="5154286" cy="899832"/>
            <a:chOff x="7833012" y="2815377"/>
            <a:chExt cx="5154286" cy="899832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DA4B69FF-C043-4D22-91EF-A1E3893AF6CE}"/>
                </a:ext>
              </a:extLst>
            </p:cNvPr>
            <p:cNvGrpSpPr/>
            <p:nvPr/>
          </p:nvGrpSpPr>
          <p:grpSpPr>
            <a:xfrm>
              <a:off x="8212394" y="2815377"/>
              <a:ext cx="4774904" cy="899832"/>
              <a:chOff x="1162632" y="1993228"/>
              <a:chExt cx="4774904" cy="899832"/>
            </a:xfrm>
          </p:grpSpPr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E958E4FC-0A6A-4550-9E92-21D592418AAA}"/>
                  </a:ext>
                </a:extLst>
              </p:cNvPr>
              <p:cNvSpPr/>
              <p:nvPr/>
            </p:nvSpPr>
            <p:spPr>
              <a:xfrm>
                <a:off x="1197402" y="2469611"/>
                <a:ext cx="4740134" cy="423449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A989254B-4660-4233-B133-221F740314BC}"/>
                  </a:ext>
                </a:extLst>
              </p:cNvPr>
              <p:cNvSpPr/>
              <p:nvPr/>
            </p:nvSpPr>
            <p:spPr>
              <a:xfrm>
                <a:off x="1162632" y="1993228"/>
                <a:ext cx="2698936" cy="46166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altLang="zh-CN" sz="2400" b="1" dirty="0"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</p:grpSp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E5F2D234-4CE0-422B-9663-BF5E5B36C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3012" y="2866923"/>
              <a:ext cx="431102" cy="354845"/>
            </a:xfrm>
            <a:prstGeom prst="rect">
              <a:avLst/>
            </a:prstGeom>
          </p:spPr>
        </p:pic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DE073C5C-E444-4EE2-8016-363E99124CAB}"/>
              </a:ext>
            </a:extLst>
          </p:cNvPr>
          <p:cNvGrpSpPr/>
          <p:nvPr/>
        </p:nvGrpSpPr>
        <p:grpSpPr>
          <a:xfrm>
            <a:off x="1469825" y="3850629"/>
            <a:ext cx="5154286" cy="899832"/>
            <a:chOff x="7833012" y="2815377"/>
            <a:chExt cx="5154286" cy="899832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1B8E4E22-E53B-4B21-9E62-2B28F21AD108}"/>
                </a:ext>
              </a:extLst>
            </p:cNvPr>
            <p:cNvGrpSpPr/>
            <p:nvPr/>
          </p:nvGrpSpPr>
          <p:grpSpPr>
            <a:xfrm>
              <a:off x="8212394" y="2815377"/>
              <a:ext cx="4774904" cy="899832"/>
              <a:chOff x="1162632" y="1993228"/>
              <a:chExt cx="4774904" cy="899832"/>
            </a:xfrm>
          </p:grpSpPr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C0BEF830-BF6F-43E6-B6D1-AFC899FEF332}"/>
                  </a:ext>
                </a:extLst>
              </p:cNvPr>
              <p:cNvSpPr/>
              <p:nvPr/>
            </p:nvSpPr>
            <p:spPr>
              <a:xfrm>
                <a:off x="1197402" y="2469611"/>
                <a:ext cx="4740134" cy="423449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D2010530-0E07-46CE-9BCD-89309F30D3D8}"/>
                  </a:ext>
                </a:extLst>
              </p:cNvPr>
              <p:cNvSpPr/>
              <p:nvPr/>
            </p:nvSpPr>
            <p:spPr>
              <a:xfrm>
                <a:off x="1162632" y="1993228"/>
                <a:ext cx="2698936" cy="46166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altLang="zh-CN" sz="2400" b="1" dirty="0"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</p:grpSp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0C951EAD-BCC8-4173-96D0-1D9316194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3012" y="2866923"/>
              <a:ext cx="431102" cy="354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164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6C2AB1B-66A0-4A7D-95D8-1E9E808B8F1F}"/>
              </a:ext>
            </a:extLst>
          </p:cNvPr>
          <p:cNvGrpSpPr/>
          <p:nvPr/>
        </p:nvGrpSpPr>
        <p:grpSpPr>
          <a:xfrm>
            <a:off x="377" y="-1083620"/>
            <a:ext cx="12191623" cy="9166759"/>
            <a:chOff x="-8124730" y="-3910428"/>
            <a:chExt cx="12191623" cy="916675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37DD0CB-2F43-4B50-9951-BAEFE56FE4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905664" y="-636222"/>
              <a:ext cx="3251283" cy="644425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66E3EAF-F2DF-45CD-964B-9ECBD982D1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409729" y="-4414638"/>
              <a:ext cx="3251283" cy="644425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BA8F3E9-586D-405E-BD9A-69D2EC10E6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>
              <a:off x="-1038361" y="545880"/>
              <a:ext cx="2251296" cy="466980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D2EBA35-1E69-4449-BCDD-615F83CB17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6912446" y="350420"/>
              <a:ext cx="2642217" cy="466980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A40800A6-1414-4209-A17B-8BF8A6E3AE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8949" y="-2841581"/>
              <a:ext cx="4175842" cy="644425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8EC77D4-388A-4276-B49A-D55BF6AAF4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>
              <a:off x="-5269572" y="711339"/>
              <a:ext cx="2591042" cy="649894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433A731-2A3D-4EFA-8320-53D24A9261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7904774" y="-2851571"/>
              <a:ext cx="4175842" cy="466980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C3CE8D3-A6AE-4D89-AE08-02752F9B15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2719" y="-2851570"/>
              <a:ext cx="1803263" cy="211816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5534706-120B-49CC-A6EB-8E6B2882F4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35"/>
            <a:stretch/>
          </p:blipFill>
          <p:spPr>
            <a:xfrm>
              <a:off x="-8120779" y="-1115366"/>
              <a:ext cx="1933341" cy="43167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29B91AFF-524D-4AAF-97B0-C7F7F28A2E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4730" y="2623255"/>
              <a:ext cx="1132592" cy="138317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4527B27-E956-4030-BAFB-8D062275D5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18488" y="1335213"/>
              <a:ext cx="1946017" cy="267121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71A9C3C6-19B3-44E4-BB20-9FC75D2B8D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7224" y="1911466"/>
              <a:ext cx="1656828" cy="2533101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34740C48-260D-48D7-8B0B-DCCC105A61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61242" y="-2851571"/>
              <a:ext cx="1803263" cy="416533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9FEC4384-DEAB-432A-A359-76C0D9C8D0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-16922" y="2601126"/>
              <a:ext cx="277511" cy="2533101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755DAEF7-FB33-4DB5-BCB9-500FCC475F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 flipV="1">
              <a:off x="-266227" y="-3925299"/>
              <a:ext cx="1365808" cy="3513261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BB2E3D10-D995-4451-B71E-6EE7D596AE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 flipH="1" flipV="1">
              <a:off x="-5010612" y="-6098551"/>
              <a:ext cx="2122695" cy="6498942"/>
            </a:xfrm>
            <a:prstGeom prst="rect">
              <a:avLst/>
            </a:prstGeom>
          </p:spPr>
        </p:pic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94D2DAFE-F345-4190-8A92-30BC70A9987B}"/>
                </a:ext>
              </a:extLst>
            </p:cNvPr>
            <p:cNvSpPr/>
            <p:nvPr/>
          </p:nvSpPr>
          <p:spPr>
            <a:xfrm>
              <a:off x="-7471347" y="-2182991"/>
              <a:ext cx="10884480" cy="5706796"/>
            </a:xfrm>
            <a:prstGeom prst="roundRect">
              <a:avLst>
                <a:gd name="adj" fmla="val 8388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1AA40B25-B6CA-4A23-8115-0F8791914831}"/>
              </a:ext>
            </a:extLst>
          </p:cNvPr>
          <p:cNvGrpSpPr/>
          <p:nvPr/>
        </p:nvGrpSpPr>
        <p:grpSpPr>
          <a:xfrm>
            <a:off x="2030154" y="1086004"/>
            <a:ext cx="7594783" cy="788317"/>
            <a:chOff x="3950634" y="1765345"/>
            <a:chExt cx="4251866" cy="935360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044645DF-683D-4927-8B39-EB111412FE32}"/>
                </a:ext>
              </a:extLst>
            </p:cNvPr>
            <p:cNvSpPr/>
            <p:nvPr/>
          </p:nvSpPr>
          <p:spPr>
            <a:xfrm>
              <a:off x="5190952" y="1815462"/>
              <a:ext cx="1789438" cy="885243"/>
            </a:xfrm>
            <a:prstGeom prst="rect">
              <a:avLst/>
            </a:prstGeom>
            <a:solidFill>
              <a:srgbClr val="FB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80E302E1-3F58-4B5A-BAD4-2FD6E73D10DF}"/>
                </a:ext>
              </a:extLst>
            </p:cNvPr>
            <p:cNvSpPr txBox="1"/>
            <p:nvPr/>
          </p:nvSpPr>
          <p:spPr>
            <a:xfrm>
              <a:off x="3950634" y="1765345"/>
              <a:ext cx="42518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chemeClr val="bg1"/>
                  </a:solidFill>
                  <a:cs typeface="+mn-ea"/>
                  <a:sym typeface="+mn-lt"/>
                </a:rPr>
                <a:t>CONTENTS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12AF3887-07F3-4EFB-92E9-EBA3DA6BD213}"/>
              </a:ext>
            </a:extLst>
          </p:cNvPr>
          <p:cNvGrpSpPr/>
          <p:nvPr/>
        </p:nvGrpSpPr>
        <p:grpSpPr>
          <a:xfrm>
            <a:off x="1690509" y="3957901"/>
            <a:ext cx="4022000" cy="1241727"/>
            <a:chOff x="1535652" y="2454644"/>
            <a:chExt cx="4022000" cy="1241727"/>
          </a:xfrm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9693DE2E-33AC-481B-9BE7-AECBCA3242C1}"/>
                </a:ext>
              </a:extLst>
            </p:cNvPr>
            <p:cNvSpPr/>
            <p:nvPr/>
          </p:nvSpPr>
          <p:spPr>
            <a:xfrm>
              <a:off x="1535652" y="2454644"/>
              <a:ext cx="632294" cy="585295"/>
            </a:xfrm>
            <a:prstGeom prst="ellipse">
              <a:avLst/>
            </a:prstGeom>
            <a:solidFill>
              <a:srgbClr val="FB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cs typeface="+mn-ea"/>
                  <a:sym typeface="+mn-lt"/>
                </a:rPr>
                <a:t>03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E9C85791-8FE5-4AFA-B48C-36F2FFB24E09}"/>
                </a:ext>
              </a:extLst>
            </p:cNvPr>
            <p:cNvSpPr/>
            <p:nvPr/>
          </p:nvSpPr>
          <p:spPr>
            <a:xfrm>
              <a:off x="2211912" y="2991113"/>
              <a:ext cx="3345740" cy="705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4B3E3261-9495-48E0-8018-12739EC990E3}"/>
                </a:ext>
              </a:extLst>
            </p:cNvPr>
            <p:cNvSpPr/>
            <p:nvPr/>
          </p:nvSpPr>
          <p:spPr>
            <a:xfrm>
              <a:off x="2189411" y="2546217"/>
              <a:ext cx="20161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BC89CDCB-CF4E-49C5-BE83-4577BD2F5C4D}"/>
              </a:ext>
            </a:extLst>
          </p:cNvPr>
          <p:cNvGrpSpPr/>
          <p:nvPr/>
        </p:nvGrpSpPr>
        <p:grpSpPr>
          <a:xfrm>
            <a:off x="1728451" y="2440071"/>
            <a:ext cx="3984058" cy="1241727"/>
            <a:chOff x="1573594" y="2454644"/>
            <a:chExt cx="3984058" cy="1241727"/>
          </a:xfrm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AACEDEB0-7830-4ABE-ABF8-21ED39931BA5}"/>
                </a:ext>
              </a:extLst>
            </p:cNvPr>
            <p:cNvSpPr/>
            <p:nvPr/>
          </p:nvSpPr>
          <p:spPr>
            <a:xfrm>
              <a:off x="1573594" y="2454644"/>
              <a:ext cx="594351" cy="585295"/>
            </a:xfrm>
            <a:prstGeom prst="ellipse">
              <a:avLst/>
            </a:prstGeom>
            <a:solidFill>
              <a:srgbClr val="FB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cs typeface="+mn-ea"/>
                  <a:sym typeface="+mn-lt"/>
                </a:rPr>
                <a:t>01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D9E210C2-29CF-4BC9-A88A-44713488A020}"/>
                </a:ext>
              </a:extLst>
            </p:cNvPr>
            <p:cNvSpPr/>
            <p:nvPr/>
          </p:nvSpPr>
          <p:spPr>
            <a:xfrm>
              <a:off x="2211912" y="2991113"/>
              <a:ext cx="3345740" cy="705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4B236EC9-CD76-4798-A1D2-5911AB636561}"/>
                </a:ext>
              </a:extLst>
            </p:cNvPr>
            <p:cNvSpPr/>
            <p:nvPr/>
          </p:nvSpPr>
          <p:spPr>
            <a:xfrm>
              <a:off x="2189411" y="2546217"/>
              <a:ext cx="20161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D8F80E3D-C182-404A-A0F8-A866C9F6E579}"/>
              </a:ext>
            </a:extLst>
          </p:cNvPr>
          <p:cNvGrpSpPr/>
          <p:nvPr/>
        </p:nvGrpSpPr>
        <p:grpSpPr>
          <a:xfrm>
            <a:off x="6662057" y="2470772"/>
            <a:ext cx="3995296" cy="1241727"/>
            <a:chOff x="1562356" y="2454644"/>
            <a:chExt cx="3995296" cy="1241727"/>
          </a:xfrm>
        </p:grpSpPr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4791C7AC-5153-46D4-AF81-51B0255F3D5D}"/>
                </a:ext>
              </a:extLst>
            </p:cNvPr>
            <p:cNvSpPr/>
            <p:nvPr/>
          </p:nvSpPr>
          <p:spPr>
            <a:xfrm>
              <a:off x="1562356" y="2454644"/>
              <a:ext cx="605589" cy="585295"/>
            </a:xfrm>
            <a:prstGeom prst="ellipse">
              <a:avLst/>
            </a:prstGeom>
            <a:solidFill>
              <a:srgbClr val="FB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cs typeface="+mn-ea"/>
                  <a:sym typeface="+mn-lt"/>
                </a:rPr>
                <a:t>02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1384B404-665E-4556-8066-C1A2807C92C5}"/>
                </a:ext>
              </a:extLst>
            </p:cNvPr>
            <p:cNvSpPr/>
            <p:nvPr/>
          </p:nvSpPr>
          <p:spPr>
            <a:xfrm>
              <a:off x="2211912" y="2991113"/>
              <a:ext cx="3345740" cy="705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562014F-6421-40D0-8F25-88F6E79E17FB}"/>
                </a:ext>
              </a:extLst>
            </p:cNvPr>
            <p:cNvSpPr/>
            <p:nvPr/>
          </p:nvSpPr>
          <p:spPr>
            <a:xfrm>
              <a:off x="2189411" y="2546217"/>
              <a:ext cx="20161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56BF1AFF-D117-4239-A5E0-2A0B89CB83A9}"/>
              </a:ext>
            </a:extLst>
          </p:cNvPr>
          <p:cNvGrpSpPr/>
          <p:nvPr/>
        </p:nvGrpSpPr>
        <p:grpSpPr>
          <a:xfrm>
            <a:off x="6634945" y="4057593"/>
            <a:ext cx="4022408" cy="1241727"/>
            <a:chOff x="1535244" y="2454644"/>
            <a:chExt cx="4022408" cy="1241727"/>
          </a:xfrm>
        </p:grpSpPr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B8BAB66E-E5E9-43DE-AF67-9632798DD01F}"/>
                </a:ext>
              </a:extLst>
            </p:cNvPr>
            <p:cNvSpPr/>
            <p:nvPr/>
          </p:nvSpPr>
          <p:spPr>
            <a:xfrm>
              <a:off x="1535244" y="2454644"/>
              <a:ext cx="632702" cy="585295"/>
            </a:xfrm>
            <a:prstGeom prst="ellipse">
              <a:avLst/>
            </a:prstGeom>
            <a:solidFill>
              <a:srgbClr val="FB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cs typeface="+mn-ea"/>
                  <a:sym typeface="+mn-lt"/>
                </a:rPr>
                <a:t>04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840E3887-0F5C-4858-97AF-39EE03E098EC}"/>
                </a:ext>
              </a:extLst>
            </p:cNvPr>
            <p:cNvSpPr/>
            <p:nvPr/>
          </p:nvSpPr>
          <p:spPr>
            <a:xfrm>
              <a:off x="2211912" y="2991113"/>
              <a:ext cx="3345740" cy="705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659ABFEA-7D7D-48D6-A492-0902273E2C5D}"/>
                </a:ext>
              </a:extLst>
            </p:cNvPr>
            <p:cNvSpPr/>
            <p:nvPr/>
          </p:nvSpPr>
          <p:spPr>
            <a:xfrm>
              <a:off x="2189411" y="2546217"/>
              <a:ext cx="20161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FDA53279-FDE6-4ED0-B29C-7D00B42C59B5}"/>
              </a:ext>
            </a:extLst>
          </p:cNvPr>
          <p:cNvSpPr/>
          <p:nvPr/>
        </p:nvSpPr>
        <p:spPr>
          <a:xfrm>
            <a:off x="970844" y="900544"/>
            <a:ext cx="10230619" cy="5133998"/>
          </a:xfrm>
          <a:prstGeom prst="roundRect">
            <a:avLst>
              <a:gd name="adj" fmla="val 7516"/>
            </a:avLst>
          </a:prstGeom>
          <a:noFill/>
          <a:ln w="19050">
            <a:solidFill>
              <a:srgbClr val="FBA9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97EA1DE7-61D9-4BDE-985F-D10CC8C9A416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 flipV="1">
            <a:off x="8830787" y="137593"/>
            <a:ext cx="985044" cy="253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7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FA9F89B9-71A8-461E-9C6F-9C18831EE3BA}"/>
              </a:ext>
            </a:extLst>
          </p:cNvPr>
          <p:cNvGrpSpPr/>
          <p:nvPr/>
        </p:nvGrpSpPr>
        <p:grpSpPr>
          <a:xfrm>
            <a:off x="377" y="-1154380"/>
            <a:ext cx="12191623" cy="9166759"/>
            <a:chOff x="-8124730" y="-3910428"/>
            <a:chExt cx="12191623" cy="916675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82CE284-7B06-4FE2-95A5-C9A77D1EF7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905664" y="-636222"/>
              <a:ext cx="3251283" cy="644425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80336D0-4496-46E2-8406-889A36DF5F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409729" y="-4414638"/>
              <a:ext cx="3251283" cy="644425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A86A775-4258-40DD-9F87-7EF8B90A20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>
              <a:off x="-1038361" y="545880"/>
              <a:ext cx="2251296" cy="466980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FCB01ED-5DF0-40EE-BCFA-50F0AB2EEC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6912446" y="350420"/>
              <a:ext cx="2642217" cy="466980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4F14365-CE81-402C-BE7D-43E21A5754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8949" y="-2841581"/>
              <a:ext cx="4175842" cy="644425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DAF8A3A-4BD7-403C-AAF3-4976CDA9A3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>
              <a:off x="-5269572" y="711339"/>
              <a:ext cx="2591042" cy="649894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33C4DBCA-AF7E-4E50-B5F7-B274779D99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7904774" y="-2851571"/>
              <a:ext cx="4175842" cy="466980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9855BDD-7150-49F0-B8A4-4A18D47374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2719" y="-2851570"/>
              <a:ext cx="1803263" cy="211816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A3FEEDA8-7258-4AB9-9AE9-CE5A20EB88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35"/>
            <a:stretch/>
          </p:blipFill>
          <p:spPr>
            <a:xfrm>
              <a:off x="-8120779" y="-1115366"/>
              <a:ext cx="1933341" cy="43167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34ACCE6-7FD7-4BA9-B53F-E8952089B2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4730" y="2623255"/>
              <a:ext cx="1132592" cy="138317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9E413A23-E263-48DF-BD86-800CA97CB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18488" y="1335213"/>
              <a:ext cx="1946017" cy="267121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8733E4A-E88C-4431-843E-59B33488C9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7224" y="1911466"/>
              <a:ext cx="1656828" cy="2533101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BA0E54E-CB28-4629-A633-2B91D55A8B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61242" y="-2851571"/>
              <a:ext cx="1803263" cy="416533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DB74FFFD-BC93-4EA0-A850-98A52367C8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-16922" y="2601126"/>
              <a:ext cx="277511" cy="2533101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521F3AE-B715-42EE-8507-6D6C681745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 flipV="1">
              <a:off x="-266227" y="-3925299"/>
              <a:ext cx="1365808" cy="3513261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BCC60420-C1C7-40FA-B626-F5F3BBB336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 flipH="1" flipV="1">
              <a:off x="-5010612" y="-6098551"/>
              <a:ext cx="2122695" cy="6498942"/>
            </a:xfrm>
            <a:prstGeom prst="rect">
              <a:avLst/>
            </a:prstGeom>
          </p:spPr>
        </p:pic>
      </p:grpSp>
      <p:sp>
        <p:nvSpPr>
          <p:cNvPr id="20" name="Rectangle 4">
            <a:extLst>
              <a:ext uri="{FF2B5EF4-FFF2-40B4-BE49-F238E27FC236}">
                <a16:creationId xmlns:a16="http://schemas.microsoft.com/office/drawing/2014/main" id="{90EECBC9-8D55-424A-BB67-C14AEFDA4D45}"/>
              </a:ext>
            </a:extLst>
          </p:cNvPr>
          <p:cNvSpPr/>
          <p:nvPr/>
        </p:nvSpPr>
        <p:spPr>
          <a:xfrm>
            <a:off x="1311543" y="1906947"/>
            <a:ext cx="9574186" cy="30282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967FC7B-6148-421E-BA67-5E5281573D17}"/>
              </a:ext>
            </a:extLst>
          </p:cNvPr>
          <p:cNvSpPr/>
          <p:nvPr/>
        </p:nvSpPr>
        <p:spPr>
          <a:xfrm>
            <a:off x="5214314" y="1377449"/>
            <a:ext cx="1763371" cy="1763371"/>
          </a:xfrm>
          <a:prstGeom prst="rect">
            <a:avLst/>
          </a:prstGeom>
          <a:solidFill>
            <a:srgbClr val="74B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600" b="1" dirty="0">
                <a:cs typeface="+mn-ea"/>
                <a:sym typeface="+mn-lt"/>
              </a:rPr>
              <a:t>04</a:t>
            </a:r>
            <a:endParaRPr lang="zh-CN" altLang="en-US" sz="9600" b="1" dirty="0"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09FCBA7-93DA-4A89-8808-475ABB5291CF}"/>
              </a:ext>
            </a:extLst>
          </p:cNvPr>
          <p:cNvSpPr/>
          <p:nvPr/>
        </p:nvSpPr>
        <p:spPr>
          <a:xfrm>
            <a:off x="3368687" y="4093816"/>
            <a:ext cx="5964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07B6E59-840C-41A8-A973-D5D281A8414B}"/>
              </a:ext>
            </a:extLst>
          </p:cNvPr>
          <p:cNvSpPr/>
          <p:nvPr/>
        </p:nvSpPr>
        <p:spPr>
          <a:xfrm>
            <a:off x="4053588" y="3255498"/>
            <a:ext cx="4262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cs typeface="+mn-ea"/>
                <a:sym typeface="+mn-lt"/>
              </a:rPr>
              <a:t>Add title text</a:t>
            </a:r>
            <a:endParaRPr lang="zh-CN" altLang="en-US" sz="44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212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0021AF6-7E75-4787-B33F-CDA13FD346A4}"/>
              </a:ext>
            </a:extLst>
          </p:cNvPr>
          <p:cNvGrpSpPr/>
          <p:nvPr/>
        </p:nvGrpSpPr>
        <p:grpSpPr>
          <a:xfrm>
            <a:off x="377" y="-1154380"/>
            <a:ext cx="12191623" cy="9166759"/>
            <a:chOff x="-8124730" y="-3910428"/>
            <a:chExt cx="12191623" cy="916675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9FBA9573-C6F1-47FA-BBB9-07D7AA121F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905664" y="-636222"/>
              <a:ext cx="3251283" cy="644425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1EDAD23C-0B4D-4259-84DF-BEEF7EC545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409729" y="-4414638"/>
              <a:ext cx="3251283" cy="644425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4E67E9F-DA94-4B8C-91F3-815E71EFDA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>
              <a:off x="-1038361" y="545880"/>
              <a:ext cx="2251296" cy="466980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5729BC6-9C67-4D6B-895A-36134ACB32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6912446" y="350420"/>
              <a:ext cx="2642217" cy="466980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375BD8D-3230-4D77-941E-610322E672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8949" y="-2841581"/>
              <a:ext cx="4175842" cy="644425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2304EAB-CE4E-4852-ACEC-EBE1227F09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>
              <a:off x="-5269572" y="711339"/>
              <a:ext cx="2591042" cy="649894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B095B16-76E3-44FB-8266-4CB13A00A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7904774" y="-2851571"/>
              <a:ext cx="4175842" cy="466980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C4A16A5-DAAC-4C21-BEF9-C427C2BA5F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2719" y="-2851570"/>
              <a:ext cx="1803263" cy="211816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48D0C34-1369-44FC-89C3-F9096CB03E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35"/>
            <a:stretch/>
          </p:blipFill>
          <p:spPr>
            <a:xfrm>
              <a:off x="-8120779" y="-1115366"/>
              <a:ext cx="1933341" cy="43167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9CC9E5F-A7A6-4702-90FF-20BC994AAC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4730" y="2623255"/>
              <a:ext cx="1132592" cy="138317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6329E3AD-D37A-4277-9E99-C40B9F3694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18488" y="1335213"/>
              <a:ext cx="1946017" cy="267121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03610F2-10D6-4059-9D78-0019CB3F74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7224" y="1911466"/>
              <a:ext cx="1656828" cy="2533101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79FFBBAE-A977-4629-8BFD-F53FFC96B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61242" y="-2851571"/>
              <a:ext cx="1803263" cy="416533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E194F8D7-D9CC-4EDC-94A3-23775011F4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-16922" y="2601126"/>
              <a:ext cx="277511" cy="2533101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60AC64CE-5F98-4862-A33D-62E42B8C98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 flipV="1">
              <a:off x="-266227" y="-3925299"/>
              <a:ext cx="1365808" cy="3513261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48D098C0-211E-4DEA-B7ED-92A68453E4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 flipH="1" flipV="1">
              <a:off x="-5010612" y="-6098551"/>
              <a:ext cx="2122695" cy="6498942"/>
            </a:xfrm>
            <a:prstGeom prst="rect">
              <a:avLst/>
            </a:prstGeom>
          </p:spPr>
        </p:pic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36BDCBF3-2356-4A9C-AC1F-4763C7D4664B}"/>
                </a:ext>
              </a:extLst>
            </p:cNvPr>
            <p:cNvSpPr/>
            <p:nvPr/>
          </p:nvSpPr>
          <p:spPr>
            <a:xfrm>
              <a:off x="-7688061" y="-2217333"/>
              <a:ext cx="11317907" cy="5780570"/>
            </a:xfrm>
            <a:prstGeom prst="roundRect">
              <a:avLst>
                <a:gd name="adj" fmla="val 8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8F9C0EF9-38D8-451C-970F-F23882A76C8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701229" y="60043"/>
            <a:ext cx="614750" cy="1581317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276CDFCF-356F-4009-8EA2-45AD78289560}"/>
              </a:ext>
            </a:extLst>
          </p:cNvPr>
          <p:cNvSpPr/>
          <p:nvPr/>
        </p:nvSpPr>
        <p:spPr>
          <a:xfrm>
            <a:off x="1638005" y="607032"/>
            <a:ext cx="2925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cs typeface="+mn-ea"/>
                <a:sym typeface="+mn-lt"/>
              </a:rPr>
              <a:t>Add title text</a:t>
            </a:r>
            <a:endParaRPr lang="zh-CN" altLang="en-US" sz="2400" b="1" dirty="0"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FC9A655-8DF9-42C4-A2FA-536E8D566DD7}"/>
              </a:ext>
            </a:extLst>
          </p:cNvPr>
          <p:cNvGrpSpPr/>
          <p:nvPr/>
        </p:nvGrpSpPr>
        <p:grpSpPr>
          <a:xfrm>
            <a:off x="4233946" y="538715"/>
            <a:ext cx="3724106" cy="5780569"/>
            <a:chOff x="4233946" y="538715"/>
            <a:chExt cx="3724106" cy="5780569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9929BAA0-84C3-4C97-8DE1-732792572256}"/>
                </a:ext>
              </a:extLst>
            </p:cNvPr>
            <p:cNvSpPr/>
            <p:nvPr/>
          </p:nvSpPr>
          <p:spPr>
            <a:xfrm>
              <a:off x="5234514" y="5105650"/>
              <a:ext cx="1767689" cy="1213634"/>
            </a:xfrm>
            <a:prstGeom prst="rect">
              <a:avLst/>
            </a:prstGeom>
            <a:solidFill>
              <a:srgbClr val="FBA9A9"/>
            </a:solidFill>
            <a:ln>
              <a:solidFill>
                <a:srgbClr val="FB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B025BA04-9B6B-4DA2-8FB7-684EAFADEE1C}"/>
                </a:ext>
              </a:extLst>
            </p:cNvPr>
            <p:cNvSpPr/>
            <p:nvPr/>
          </p:nvSpPr>
          <p:spPr>
            <a:xfrm>
              <a:off x="5235753" y="538715"/>
              <a:ext cx="1767689" cy="1483930"/>
            </a:xfrm>
            <a:prstGeom prst="rect">
              <a:avLst/>
            </a:prstGeom>
            <a:solidFill>
              <a:srgbClr val="74B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 dirty="0">
                <a:cs typeface="+mn-ea"/>
                <a:sym typeface="+mn-lt"/>
              </a:endParaRPr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E751DF94-3388-4379-B922-F91BAEABA0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33946" y="2165180"/>
              <a:ext cx="3724106" cy="2811283"/>
            </a:xfrm>
            <a:prstGeom prst="rect">
              <a:avLst/>
            </a:prstGeom>
          </p:spPr>
        </p:pic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178B3C1D-2850-484E-8949-72573DE53B7B}"/>
              </a:ext>
            </a:extLst>
          </p:cNvPr>
          <p:cNvSpPr txBox="1"/>
          <p:nvPr/>
        </p:nvSpPr>
        <p:spPr>
          <a:xfrm>
            <a:off x="4958091" y="3296410"/>
            <a:ext cx="2275815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74BF8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n w="254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cs typeface="+mn-ea"/>
                <a:sym typeface="+mn-lt"/>
              </a:rPr>
              <a:t>Title text</a:t>
            </a:r>
            <a:endParaRPr lang="zh-CN" altLang="en-US" sz="3600" b="1" dirty="0">
              <a:ln w="25400">
                <a:solidFill>
                  <a:schemeClr val="tx1">
                    <a:lumMod val="95000"/>
                    <a:lumOff val="5000"/>
                  </a:schemeClr>
                </a:solidFill>
              </a:ln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C196B555-76E9-4C3D-BE9A-A71D92081790}"/>
              </a:ext>
            </a:extLst>
          </p:cNvPr>
          <p:cNvGrpSpPr/>
          <p:nvPr/>
        </p:nvGrpSpPr>
        <p:grpSpPr>
          <a:xfrm>
            <a:off x="1132969" y="3945631"/>
            <a:ext cx="3078318" cy="1181641"/>
            <a:chOff x="7833012" y="2815377"/>
            <a:chExt cx="3078318" cy="1181641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66DB14AD-6647-4661-98DC-4E874941AAC0}"/>
                </a:ext>
              </a:extLst>
            </p:cNvPr>
            <p:cNvGrpSpPr/>
            <p:nvPr/>
          </p:nvGrpSpPr>
          <p:grpSpPr>
            <a:xfrm>
              <a:off x="8212394" y="2815377"/>
              <a:ext cx="2698936" cy="1181641"/>
              <a:chOff x="1162632" y="1993228"/>
              <a:chExt cx="2698936" cy="1181641"/>
            </a:xfrm>
          </p:grpSpPr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6E2595DD-1814-482B-9D45-C6F58DC4F7DF}"/>
                  </a:ext>
                </a:extLst>
              </p:cNvPr>
              <p:cNvSpPr/>
              <p:nvPr/>
            </p:nvSpPr>
            <p:spPr>
              <a:xfrm>
                <a:off x="1197402" y="2469611"/>
                <a:ext cx="2423883" cy="705258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3F6B2EBD-D676-4D97-B703-A024CAD789F8}"/>
                  </a:ext>
                </a:extLst>
              </p:cNvPr>
              <p:cNvSpPr/>
              <p:nvPr/>
            </p:nvSpPr>
            <p:spPr>
              <a:xfrm>
                <a:off x="1162632" y="1993228"/>
                <a:ext cx="2698936" cy="46166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altLang="zh-CN" sz="2400" b="1" dirty="0"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1E4A98E2-D03C-4272-B617-D951E322C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3012" y="2866923"/>
              <a:ext cx="431102" cy="354845"/>
            </a:xfrm>
            <a:prstGeom prst="rect">
              <a:avLst/>
            </a:prstGeom>
          </p:spPr>
        </p:pic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AEC95E2B-1D0E-40B8-B3EB-6C8F0408CCA8}"/>
              </a:ext>
            </a:extLst>
          </p:cNvPr>
          <p:cNvGrpSpPr/>
          <p:nvPr/>
        </p:nvGrpSpPr>
        <p:grpSpPr>
          <a:xfrm>
            <a:off x="8274635" y="1541353"/>
            <a:ext cx="3078318" cy="1826946"/>
            <a:chOff x="7833012" y="2815377"/>
            <a:chExt cx="3078318" cy="1826946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C55E44F4-8541-4DC7-97F9-9EE992D6CE80}"/>
                </a:ext>
              </a:extLst>
            </p:cNvPr>
            <p:cNvGrpSpPr/>
            <p:nvPr/>
          </p:nvGrpSpPr>
          <p:grpSpPr>
            <a:xfrm>
              <a:off x="8212394" y="2815377"/>
              <a:ext cx="2698936" cy="1826946"/>
              <a:chOff x="1162632" y="1993228"/>
              <a:chExt cx="2698936" cy="1826946"/>
            </a:xfrm>
          </p:grpSpPr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5C93C038-78DE-4CD6-92F5-118F7EBF6D80}"/>
                  </a:ext>
                </a:extLst>
              </p:cNvPr>
              <p:cNvSpPr/>
              <p:nvPr/>
            </p:nvSpPr>
            <p:spPr>
              <a:xfrm>
                <a:off x="1197402" y="2469611"/>
                <a:ext cx="2423883" cy="1350563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Click here to add content, content to match the title. Click here to add content, content to match the title. </a:t>
                </a:r>
                <a:endPara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E89B35BB-D1BA-4BAC-B11B-1ED0B98B17B2}"/>
                  </a:ext>
                </a:extLst>
              </p:cNvPr>
              <p:cNvSpPr/>
              <p:nvPr/>
            </p:nvSpPr>
            <p:spPr>
              <a:xfrm>
                <a:off x="1162632" y="1993228"/>
                <a:ext cx="2698936" cy="46166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altLang="zh-CN" sz="2400" b="1" dirty="0"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</p:grp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E3B79A72-C023-487C-80B4-51AC2F132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3012" y="2866923"/>
              <a:ext cx="431102" cy="354845"/>
            </a:xfrm>
            <a:prstGeom prst="rect">
              <a:avLst/>
            </a:prstGeom>
          </p:spPr>
        </p:pic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A7E28337-743A-4466-A4B3-94115577F477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10254531" y="4395977"/>
            <a:ext cx="954008" cy="289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4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0021AF6-7E75-4787-B33F-CDA13FD346A4}"/>
              </a:ext>
            </a:extLst>
          </p:cNvPr>
          <p:cNvGrpSpPr/>
          <p:nvPr/>
        </p:nvGrpSpPr>
        <p:grpSpPr>
          <a:xfrm>
            <a:off x="377" y="-1154380"/>
            <a:ext cx="12191623" cy="9166759"/>
            <a:chOff x="-8124730" y="-3910428"/>
            <a:chExt cx="12191623" cy="916675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9FBA9573-C6F1-47FA-BBB9-07D7AA121F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905664" y="-636222"/>
              <a:ext cx="3251283" cy="644425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1EDAD23C-0B4D-4259-84DF-BEEF7EC545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409729" y="-4414638"/>
              <a:ext cx="3251283" cy="644425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4E67E9F-DA94-4B8C-91F3-815E71EFDA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>
              <a:off x="-1038361" y="545880"/>
              <a:ext cx="2251296" cy="466980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5729BC6-9C67-4D6B-895A-36134ACB32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6912446" y="350420"/>
              <a:ext cx="2642217" cy="466980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375BD8D-3230-4D77-941E-610322E672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8949" y="-2841581"/>
              <a:ext cx="4175842" cy="644425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2304EAB-CE4E-4852-ACEC-EBE1227F09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>
              <a:off x="-5269572" y="711339"/>
              <a:ext cx="2591042" cy="649894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B095B16-76E3-44FB-8266-4CB13A00A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7904774" y="-2851571"/>
              <a:ext cx="4175842" cy="466980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C4A16A5-DAAC-4C21-BEF9-C427C2BA5F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2719" y="-2851570"/>
              <a:ext cx="1803263" cy="211816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48D0C34-1369-44FC-89C3-F9096CB03E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35"/>
            <a:stretch/>
          </p:blipFill>
          <p:spPr>
            <a:xfrm>
              <a:off x="-8120779" y="-1115366"/>
              <a:ext cx="1933341" cy="43167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9CC9E5F-A7A6-4702-90FF-20BC994AAC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4730" y="2623255"/>
              <a:ext cx="1132592" cy="138317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6329E3AD-D37A-4277-9E99-C40B9F3694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18488" y="1335213"/>
              <a:ext cx="1946017" cy="267121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03610F2-10D6-4059-9D78-0019CB3F74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7224" y="1911466"/>
              <a:ext cx="1656828" cy="2533101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79FFBBAE-A977-4629-8BFD-F53FFC96B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61242" y="-2851571"/>
              <a:ext cx="1803263" cy="416533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E194F8D7-D9CC-4EDC-94A3-23775011F4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-16922" y="2601126"/>
              <a:ext cx="277511" cy="2533101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60AC64CE-5F98-4862-A33D-62E42B8C98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 flipV="1">
              <a:off x="-266227" y="-3925299"/>
              <a:ext cx="1365808" cy="3513261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48D098C0-211E-4DEA-B7ED-92A68453E4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 flipH="1" flipV="1">
              <a:off x="-5010612" y="-6098551"/>
              <a:ext cx="2122695" cy="6498942"/>
            </a:xfrm>
            <a:prstGeom prst="rect">
              <a:avLst/>
            </a:prstGeom>
          </p:spPr>
        </p:pic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36BDCBF3-2356-4A9C-AC1F-4763C7D4664B}"/>
                </a:ext>
              </a:extLst>
            </p:cNvPr>
            <p:cNvSpPr/>
            <p:nvPr/>
          </p:nvSpPr>
          <p:spPr>
            <a:xfrm>
              <a:off x="-7688061" y="-2217333"/>
              <a:ext cx="11317907" cy="5780570"/>
            </a:xfrm>
            <a:prstGeom prst="roundRect">
              <a:avLst>
                <a:gd name="adj" fmla="val 8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8F9C0EF9-38D8-451C-970F-F23882A76C8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701229" y="60043"/>
            <a:ext cx="614750" cy="1581317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276CDFCF-356F-4009-8EA2-45AD78289560}"/>
              </a:ext>
            </a:extLst>
          </p:cNvPr>
          <p:cNvSpPr/>
          <p:nvPr/>
        </p:nvSpPr>
        <p:spPr>
          <a:xfrm>
            <a:off x="1638005" y="607032"/>
            <a:ext cx="2925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cs typeface="+mn-ea"/>
                <a:sym typeface="+mn-lt"/>
              </a:rPr>
              <a:t>Add title text</a:t>
            </a:r>
            <a:endParaRPr lang="zh-CN" altLang="en-US" sz="2400" b="1" dirty="0">
              <a:cs typeface="+mn-ea"/>
              <a:sym typeface="+mn-lt"/>
            </a:endParaRPr>
          </a:p>
        </p:txBody>
      </p: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24BB59F6-50F4-444D-B64B-879EE32F9387}"/>
              </a:ext>
            </a:extLst>
          </p:cNvPr>
          <p:cNvGrpSpPr/>
          <p:nvPr/>
        </p:nvGrpSpPr>
        <p:grpSpPr>
          <a:xfrm>
            <a:off x="653760" y="1675188"/>
            <a:ext cx="1998122" cy="3721300"/>
            <a:chOff x="653760" y="1675188"/>
            <a:chExt cx="1998122" cy="3721300"/>
          </a:xfrm>
        </p:grpSpPr>
        <p:grpSp>
          <p:nvGrpSpPr>
            <p:cNvPr id="40" name="işlíḓè">
              <a:extLst>
                <a:ext uri="{FF2B5EF4-FFF2-40B4-BE49-F238E27FC236}">
                  <a16:creationId xmlns:a16="http://schemas.microsoft.com/office/drawing/2014/main" id="{B2AC5EC5-B403-4C6B-BCDF-44F82F0C645C}"/>
                </a:ext>
              </a:extLst>
            </p:cNvPr>
            <p:cNvGrpSpPr/>
            <p:nvPr/>
          </p:nvGrpSpPr>
          <p:grpSpPr>
            <a:xfrm>
              <a:off x="653760" y="1834267"/>
              <a:ext cx="1946840" cy="2075571"/>
              <a:chOff x="1542393" y="3247592"/>
              <a:chExt cx="1625761" cy="1733261"/>
            </a:xfrm>
          </p:grpSpPr>
          <p:sp>
            <p:nvSpPr>
              <p:cNvPr id="41" name="iṧ1îḋé">
                <a:extLst>
                  <a:ext uri="{FF2B5EF4-FFF2-40B4-BE49-F238E27FC236}">
                    <a16:creationId xmlns:a16="http://schemas.microsoft.com/office/drawing/2014/main" id="{4C7C7A12-5B97-4F57-8E26-22AEC22286EB}"/>
                  </a:ext>
                </a:extLst>
              </p:cNvPr>
              <p:cNvSpPr/>
              <p:nvPr/>
            </p:nvSpPr>
            <p:spPr>
              <a:xfrm>
                <a:off x="1801091" y="3247592"/>
                <a:ext cx="1108364" cy="1108364"/>
              </a:xfrm>
              <a:prstGeom prst="ellipse">
                <a:avLst/>
              </a:prstGeom>
              <a:solidFill>
                <a:srgbClr val="FBA9A9"/>
              </a:solidFill>
              <a:ln w="57150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r>
                  <a:rPr lang="en-US" altLang="zh-CN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1</a:t>
                </a:r>
                <a:endParaRPr lang="zh-CN" altLang="en-US" sz="32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îŝľíḑè">
                <a:extLst>
                  <a:ext uri="{FF2B5EF4-FFF2-40B4-BE49-F238E27FC236}">
                    <a16:creationId xmlns:a16="http://schemas.microsoft.com/office/drawing/2014/main" id="{32DA80B7-7A59-4A8B-A9A6-671F70640623}"/>
                  </a:ext>
                </a:extLst>
              </p:cNvPr>
              <p:cNvSpPr/>
              <p:nvPr/>
            </p:nvSpPr>
            <p:spPr bwMode="auto">
              <a:xfrm>
                <a:off x="1542393" y="4607710"/>
                <a:ext cx="1625761" cy="373143"/>
              </a:xfrm>
              <a:prstGeom prst="roundRect">
                <a:avLst>
                  <a:gd name="adj" fmla="val 46371"/>
                </a:avLst>
              </a:prstGeom>
              <a:solidFill>
                <a:srgbClr val="FBA9A9"/>
              </a:solidFill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7979E4D8-1C75-469A-9306-C7FB981326C2}"/>
                </a:ext>
              </a:extLst>
            </p:cNvPr>
            <p:cNvSpPr/>
            <p:nvPr/>
          </p:nvSpPr>
          <p:spPr>
            <a:xfrm>
              <a:off x="739675" y="3491119"/>
              <a:ext cx="18239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A3697D42-F37D-4540-AA9C-A81D991FCE06}"/>
                </a:ext>
              </a:extLst>
            </p:cNvPr>
            <p:cNvSpPr/>
            <p:nvPr/>
          </p:nvSpPr>
          <p:spPr>
            <a:xfrm>
              <a:off x="739675" y="4234375"/>
              <a:ext cx="1912207" cy="1162113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66" name="图片 65">
              <a:extLst>
                <a:ext uri="{FF2B5EF4-FFF2-40B4-BE49-F238E27FC236}">
                  <a16:creationId xmlns:a16="http://schemas.microsoft.com/office/drawing/2014/main" id="{098507B2-4D3F-44EE-A7CE-9BA32E3040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949390" y="1675188"/>
              <a:ext cx="1327260" cy="1327260"/>
            </a:xfrm>
            <a:prstGeom prst="ellipse">
              <a:avLst/>
            </a:prstGeom>
          </p:spPr>
        </p:pic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36F23250-0C14-480A-B37E-AD365ECB185D}"/>
              </a:ext>
            </a:extLst>
          </p:cNvPr>
          <p:cNvGrpSpPr/>
          <p:nvPr/>
        </p:nvGrpSpPr>
        <p:grpSpPr>
          <a:xfrm>
            <a:off x="3624934" y="1706658"/>
            <a:ext cx="2021091" cy="3689830"/>
            <a:chOff x="3640092" y="1706658"/>
            <a:chExt cx="2021091" cy="3689830"/>
          </a:xfrm>
        </p:grpSpPr>
        <p:grpSp>
          <p:nvGrpSpPr>
            <p:cNvPr id="43" name="îṡ1iďê">
              <a:extLst>
                <a:ext uri="{FF2B5EF4-FFF2-40B4-BE49-F238E27FC236}">
                  <a16:creationId xmlns:a16="http://schemas.microsoft.com/office/drawing/2014/main" id="{8342E37F-6151-41AB-B86B-88F62C21454E}"/>
                </a:ext>
              </a:extLst>
            </p:cNvPr>
            <p:cNvGrpSpPr/>
            <p:nvPr/>
          </p:nvGrpSpPr>
          <p:grpSpPr>
            <a:xfrm>
              <a:off x="3640092" y="1834267"/>
              <a:ext cx="1946840" cy="2075571"/>
              <a:chOff x="4036210" y="3247592"/>
              <a:chExt cx="1625761" cy="1733261"/>
            </a:xfrm>
          </p:grpSpPr>
          <p:sp>
            <p:nvSpPr>
              <p:cNvPr id="44" name="îṥľîḍè">
                <a:extLst>
                  <a:ext uri="{FF2B5EF4-FFF2-40B4-BE49-F238E27FC236}">
                    <a16:creationId xmlns:a16="http://schemas.microsoft.com/office/drawing/2014/main" id="{B1F0EF82-DD96-47E2-BC16-25748CE66965}"/>
                  </a:ext>
                </a:extLst>
              </p:cNvPr>
              <p:cNvSpPr/>
              <p:nvPr/>
            </p:nvSpPr>
            <p:spPr>
              <a:xfrm>
                <a:off x="4294908" y="3247592"/>
                <a:ext cx="1108364" cy="1108364"/>
              </a:xfrm>
              <a:prstGeom prst="ellipse">
                <a:avLst/>
              </a:prstGeom>
              <a:solidFill>
                <a:srgbClr val="74BF81"/>
              </a:solidFill>
              <a:ln w="57150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r>
                  <a:rPr lang="en-US" altLang="zh-CN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2</a:t>
                </a:r>
                <a:endParaRPr lang="zh-CN" altLang="en-US" sz="32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iŝľïḓe">
                <a:extLst>
                  <a:ext uri="{FF2B5EF4-FFF2-40B4-BE49-F238E27FC236}">
                    <a16:creationId xmlns:a16="http://schemas.microsoft.com/office/drawing/2014/main" id="{F0DD052E-2715-4FB1-938A-322670900CD1}"/>
                  </a:ext>
                </a:extLst>
              </p:cNvPr>
              <p:cNvSpPr/>
              <p:nvPr/>
            </p:nvSpPr>
            <p:spPr bwMode="auto">
              <a:xfrm>
                <a:off x="4036210" y="4607710"/>
                <a:ext cx="1625761" cy="373143"/>
              </a:xfrm>
              <a:prstGeom prst="roundRect">
                <a:avLst>
                  <a:gd name="adj" fmla="val 46371"/>
                </a:avLst>
              </a:prstGeom>
              <a:solidFill>
                <a:srgbClr val="74BF81"/>
              </a:solidFill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50A3A7CB-5380-4A56-B742-DBC666E363D5}"/>
                </a:ext>
              </a:extLst>
            </p:cNvPr>
            <p:cNvSpPr/>
            <p:nvPr/>
          </p:nvSpPr>
          <p:spPr>
            <a:xfrm>
              <a:off x="3735318" y="3497473"/>
              <a:ext cx="18239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BD1E4D06-D9FF-46C8-831A-48C8D8294360}"/>
                </a:ext>
              </a:extLst>
            </p:cNvPr>
            <p:cNvSpPr/>
            <p:nvPr/>
          </p:nvSpPr>
          <p:spPr>
            <a:xfrm>
              <a:off x="3748976" y="4234375"/>
              <a:ext cx="1912207" cy="1162113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67" name="图片 66">
              <a:extLst>
                <a:ext uri="{FF2B5EF4-FFF2-40B4-BE49-F238E27FC236}">
                  <a16:creationId xmlns:a16="http://schemas.microsoft.com/office/drawing/2014/main" id="{00A5E454-4521-4BCB-8677-9BE1691B62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3862824" y="1706658"/>
              <a:ext cx="1347621" cy="1347621"/>
            </a:xfrm>
            <a:prstGeom prst="ellipse">
              <a:avLst/>
            </a:prstGeom>
          </p:spPr>
        </p:pic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47167B63-B39D-413A-B2F9-2CC4169D4D1B}"/>
              </a:ext>
            </a:extLst>
          </p:cNvPr>
          <p:cNvGrpSpPr/>
          <p:nvPr/>
        </p:nvGrpSpPr>
        <p:grpSpPr>
          <a:xfrm>
            <a:off x="6626424" y="1675188"/>
            <a:ext cx="2044060" cy="3721300"/>
            <a:chOff x="6626424" y="1675188"/>
            <a:chExt cx="2044060" cy="3721300"/>
          </a:xfrm>
        </p:grpSpPr>
        <p:grpSp>
          <p:nvGrpSpPr>
            <p:cNvPr id="46" name="ïŝliḑè">
              <a:extLst>
                <a:ext uri="{FF2B5EF4-FFF2-40B4-BE49-F238E27FC236}">
                  <a16:creationId xmlns:a16="http://schemas.microsoft.com/office/drawing/2014/main" id="{397A3351-BA1C-40C5-8104-E8632C46E996}"/>
                </a:ext>
              </a:extLst>
            </p:cNvPr>
            <p:cNvGrpSpPr/>
            <p:nvPr/>
          </p:nvGrpSpPr>
          <p:grpSpPr>
            <a:xfrm>
              <a:off x="6626424" y="1834267"/>
              <a:ext cx="1946840" cy="2075571"/>
              <a:chOff x="6530029" y="3247592"/>
              <a:chExt cx="1625761" cy="1733261"/>
            </a:xfrm>
          </p:grpSpPr>
          <p:sp>
            <p:nvSpPr>
              <p:cNvPr id="47" name="ïsļîḍe">
                <a:extLst>
                  <a:ext uri="{FF2B5EF4-FFF2-40B4-BE49-F238E27FC236}">
                    <a16:creationId xmlns:a16="http://schemas.microsoft.com/office/drawing/2014/main" id="{688BCDFC-4656-4904-8E88-4F35ABF64B98}"/>
                  </a:ext>
                </a:extLst>
              </p:cNvPr>
              <p:cNvSpPr/>
              <p:nvPr/>
            </p:nvSpPr>
            <p:spPr>
              <a:xfrm>
                <a:off x="6788727" y="3247592"/>
                <a:ext cx="1108364" cy="1108364"/>
              </a:xfrm>
              <a:prstGeom prst="ellipse">
                <a:avLst/>
              </a:prstGeom>
              <a:solidFill>
                <a:srgbClr val="FBA9A9"/>
              </a:solidFill>
              <a:ln w="57150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r>
                  <a:rPr lang="en-US" altLang="zh-CN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3</a:t>
                </a:r>
                <a:endParaRPr lang="zh-CN" altLang="en-US" sz="32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î$ḷiḍè">
                <a:extLst>
                  <a:ext uri="{FF2B5EF4-FFF2-40B4-BE49-F238E27FC236}">
                    <a16:creationId xmlns:a16="http://schemas.microsoft.com/office/drawing/2014/main" id="{76B84C85-DFE0-445A-BE4F-226EA876631A}"/>
                  </a:ext>
                </a:extLst>
              </p:cNvPr>
              <p:cNvSpPr/>
              <p:nvPr/>
            </p:nvSpPr>
            <p:spPr bwMode="auto">
              <a:xfrm>
                <a:off x="6530029" y="4607710"/>
                <a:ext cx="1625761" cy="373143"/>
              </a:xfrm>
              <a:prstGeom prst="roundRect">
                <a:avLst>
                  <a:gd name="adj" fmla="val 46371"/>
                </a:avLst>
              </a:prstGeom>
              <a:solidFill>
                <a:srgbClr val="FBA9A9"/>
              </a:solidFill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D943EAAB-F2B6-4DB9-8442-FFCE2DF7A9B3}"/>
                </a:ext>
              </a:extLst>
            </p:cNvPr>
            <p:cNvSpPr/>
            <p:nvPr/>
          </p:nvSpPr>
          <p:spPr>
            <a:xfrm>
              <a:off x="6729135" y="3512412"/>
              <a:ext cx="18239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9CE2E14D-94D3-472C-9B66-3CB3ADAF128A}"/>
                </a:ext>
              </a:extLst>
            </p:cNvPr>
            <p:cNvSpPr/>
            <p:nvPr/>
          </p:nvSpPr>
          <p:spPr>
            <a:xfrm>
              <a:off x="6758277" y="4234375"/>
              <a:ext cx="1912207" cy="1162113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68" name="图片 67">
              <a:extLst>
                <a:ext uri="{FF2B5EF4-FFF2-40B4-BE49-F238E27FC236}">
                  <a16:creationId xmlns:a16="http://schemas.microsoft.com/office/drawing/2014/main" id="{ABBEC83F-9907-4C6F-BB65-62D97557FD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838972" y="1675188"/>
              <a:ext cx="1347621" cy="1347621"/>
            </a:xfrm>
            <a:prstGeom prst="ellipse">
              <a:avLst/>
            </a:prstGeom>
          </p:spPr>
        </p:pic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4676E398-6F4A-4001-AE45-0780EBE6BA7A}"/>
              </a:ext>
            </a:extLst>
          </p:cNvPr>
          <p:cNvGrpSpPr/>
          <p:nvPr/>
        </p:nvGrpSpPr>
        <p:grpSpPr>
          <a:xfrm>
            <a:off x="3120346" y="1761422"/>
            <a:ext cx="5972665" cy="4196034"/>
            <a:chOff x="3120346" y="1761422"/>
            <a:chExt cx="5972665" cy="4196034"/>
          </a:xfrm>
        </p:grpSpPr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BE23F383-0E5A-4E03-B455-DCFEFBC46729}"/>
                </a:ext>
              </a:extLst>
            </p:cNvPr>
            <p:cNvCxnSpPr>
              <a:cxnSpLocks/>
            </p:cNvCxnSpPr>
            <p:nvPr/>
          </p:nvCxnSpPr>
          <p:spPr>
            <a:xfrm>
              <a:off x="3120346" y="1761422"/>
              <a:ext cx="0" cy="4196034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98E563BA-9833-49EA-BD99-7D3CBF03242F}"/>
                </a:ext>
              </a:extLst>
            </p:cNvPr>
            <p:cNvCxnSpPr>
              <a:cxnSpLocks/>
            </p:cNvCxnSpPr>
            <p:nvPr/>
          </p:nvCxnSpPr>
          <p:spPr>
            <a:xfrm>
              <a:off x="6106678" y="1761422"/>
              <a:ext cx="0" cy="4196034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8F5D8E4A-F69F-473D-8FDD-AE1622108DB4}"/>
                </a:ext>
              </a:extLst>
            </p:cNvPr>
            <p:cNvCxnSpPr>
              <a:cxnSpLocks/>
            </p:cNvCxnSpPr>
            <p:nvPr/>
          </p:nvCxnSpPr>
          <p:spPr>
            <a:xfrm>
              <a:off x="9093011" y="1761422"/>
              <a:ext cx="0" cy="4172642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8E425BCE-0D9F-4D88-8106-EF2B68DAC9A0}"/>
              </a:ext>
            </a:extLst>
          </p:cNvPr>
          <p:cNvGrpSpPr/>
          <p:nvPr/>
        </p:nvGrpSpPr>
        <p:grpSpPr>
          <a:xfrm>
            <a:off x="9612759" y="1652844"/>
            <a:ext cx="2067025" cy="3743644"/>
            <a:chOff x="9612759" y="1652844"/>
            <a:chExt cx="2067025" cy="3743644"/>
          </a:xfrm>
        </p:grpSpPr>
        <p:grpSp>
          <p:nvGrpSpPr>
            <p:cNvPr id="49" name="îSlídê">
              <a:extLst>
                <a:ext uri="{FF2B5EF4-FFF2-40B4-BE49-F238E27FC236}">
                  <a16:creationId xmlns:a16="http://schemas.microsoft.com/office/drawing/2014/main" id="{8FA5DA6C-F11C-47CF-A51A-CC30CB5AAECE}"/>
                </a:ext>
              </a:extLst>
            </p:cNvPr>
            <p:cNvGrpSpPr/>
            <p:nvPr/>
          </p:nvGrpSpPr>
          <p:grpSpPr>
            <a:xfrm>
              <a:off x="9612759" y="1834267"/>
              <a:ext cx="1946840" cy="2075571"/>
              <a:chOff x="9023846" y="3247592"/>
              <a:chExt cx="1625761" cy="1733261"/>
            </a:xfrm>
          </p:grpSpPr>
          <p:sp>
            <p:nvSpPr>
              <p:cNvPr id="50" name="îŝľíḍè">
                <a:extLst>
                  <a:ext uri="{FF2B5EF4-FFF2-40B4-BE49-F238E27FC236}">
                    <a16:creationId xmlns:a16="http://schemas.microsoft.com/office/drawing/2014/main" id="{EB2C4781-2169-43C4-B139-74F714B03EE0}"/>
                  </a:ext>
                </a:extLst>
              </p:cNvPr>
              <p:cNvSpPr/>
              <p:nvPr/>
            </p:nvSpPr>
            <p:spPr>
              <a:xfrm>
                <a:off x="9282544" y="3247592"/>
                <a:ext cx="1108364" cy="1108364"/>
              </a:xfrm>
              <a:prstGeom prst="ellipse">
                <a:avLst/>
              </a:prstGeom>
              <a:solidFill>
                <a:srgbClr val="74BF81"/>
              </a:solidFill>
              <a:ln w="57150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r>
                  <a:rPr lang="en-US" altLang="zh-CN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4</a:t>
                </a:r>
                <a:endParaRPr lang="zh-CN" altLang="en-US" sz="32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íśľïďe">
                <a:extLst>
                  <a:ext uri="{FF2B5EF4-FFF2-40B4-BE49-F238E27FC236}">
                    <a16:creationId xmlns:a16="http://schemas.microsoft.com/office/drawing/2014/main" id="{FFEEFBA5-38D2-4F0C-B084-9F7EB3AB42ED}"/>
                  </a:ext>
                </a:extLst>
              </p:cNvPr>
              <p:cNvSpPr/>
              <p:nvPr/>
            </p:nvSpPr>
            <p:spPr bwMode="auto">
              <a:xfrm>
                <a:off x="9023846" y="4607710"/>
                <a:ext cx="1625761" cy="373143"/>
              </a:xfrm>
              <a:prstGeom prst="roundRect">
                <a:avLst>
                  <a:gd name="adj" fmla="val 46371"/>
                </a:avLst>
              </a:prstGeom>
              <a:solidFill>
                <a:srgbClr val="74BF81"/>
              </a:solidFill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3628FA42-81B3-4D43-B9FC-86AB208BA85A}"/>
                </a:ext>
              </a:extLst>
            </p:cNvPr>
            <p:cNvSpPr/>
            <p:nvPr/>
          </p:nvSpPr>
          <p:spPr>
            <a:xfrm>
              <a:off x="9688954" y="3497473"/>
              <a:ext cx="18239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7048A50D-9BB1-4BDA-B30E-F9BB0BB2196A}"/>
                </a:ext>
              </a:extLst>
            </p:cNvPr>
            <p:cNvSpPr/>
            <p:nvPr/>
          </p:nvSpPr>
          <p:spPr>
            <a:xfrm>
              <a:off x="9767577" y="4234375"/>
              <a:ext cx="1912207" cy="1162113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69" name="图片 68">
              <a:extLst>
                <a:ext uri="{FF2B5EF4-FFF2-40B4-BE49-F238E27FC236}">
                  <a16:creationId xmlns:a16="http://schemas.microsoft.com/office/drawing/2014/main" id="{7608C31A-70C4-4C6D-81EC-452AADB1DB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9894722" y="1652844"/>
              <a:ext cx="1347621" cy="1347621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101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0021AF6-7E75-4787-B33F-CDA13FD346A4}"/>
              </a:ext>
            </a:extLst>
          </p:cNvPr>
          <p:cNvGrpSpPr/>
          <p:nvPr/>
        </p:nvGrpSpPr>
        <p:grpSpPr>
          <a:xfrm>
            <a:off x="377" y="-1154380"/>
            <a:ext cx="12191623" cy="9166759"/>
            <a:chOff x="-8124730" y="-3910428"/>
            <a:chExt cx="12191623" cy="916675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9FBA9573-C6F1-47FA-BBB9-07D7AA121F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905664" y="-636222"/>
              <a:ext cx="3251283" cy="644425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1EDAD23C-0B4D-4259-84DF-BEEF7EC545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409729" y="-4414638"/>
              <a:ext cx="3251283" cy="644425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4E67E9F-DA94-4B8C-91F3-815E71EFDA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>
              <a:off x="-1038361" y="545880"/>
              <a:ext cx="2251296" cy="466980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5729BC6-9C67-4D6B-895A-36134ACB32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6912446" y="350420"/>
              <a:ext cx="2642217" cy="466980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375BD8D-3230-4D77-941E-610322E672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8949" y="-2841581"/>
              <a:ext cx="4175842" cy="644425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2304EAB-CE4E-4852-ACEC-EBE1227F09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>
              <a:off x="-5269572" y="711339"/>
              <a:ext cx="2591042" cy="649894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B095B16-76E3-44FB-8266-4CB13A00A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7904774" y="-2851571"/>
              <a:ext cx="4175842" cy="466980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C4A16A5-DAAC-4C21-BEF9-C427C2BA5F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2719" y="-2851570"/>
              <a:ext cx="1803263" cy="211816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48D0C34-1369-44FC-89C3-F9096CB03E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35"/>
            <a:stretch/>
          </p:blipFill>
          <p:spPr>
            <a:xfrm>
              <a:off x="-8120779" y="-1115366"/>
              <a:ext cx="1933341" cy="43167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9CC9E5F-A7A6-4702-90FF-20BC994AAC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4730" y="2623255"/>
              <a:ext cx="1132592" cy="138317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6329E3AD-D37A-4277-9E99-C40B9F3694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18488" y="1335213"/>
              <a:ext cx="1946017" cy="267121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03610F2-10D6-4059-9D78-0019CB3F74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7224" y="1911466"/>
              <a:ext cx="1656828" cy="2533101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79FFBBAE-A977-4629-8BFD-F53FFC96B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61242" y="-2851571"/>
              <a:ext cx="1803263" cy="416533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E194F8D7-D9CC-4EDC-94A3-23775011F4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-16922" y="2601126"/>
              <a:ext cx="277511" cy="2533101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60AC64CE-5F98-4862-A33D-62E42B8C98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 flipV="1">
              <a:off x="-266227" y="-3925299"/>
              <a:ext cx="1365808" cy="3513261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48D098C0-211E-4DEA-B7ED-92A68453E4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 flipH="1" flipV="1">
              <a:off x="-5010612" y="-6098551"/>
              <a:ext cx="2122695" cy="6498942"/>
            </a:xfrm>
            <a:prstGeom prst="rect">
              <a:avLst/>
            </a:prstGeom>
          </p:spPr>
        </p:pic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36BDCBF3-2356-4A9C-AC1F-4763C7D4664B}"/>
                </a:ext>
              </a:extLst>
            </p:cNvPr>
            <p:cNvSpPr/>
            <p:nvPr/>
          </p:nvSpPr>
          <p:spPr>
            <a:xfrm>
              <a:off x="-7688061" y="-2217333"/>
              <a:ext cx="11317907" cy="5780570"/>
            </a:xfrm>
            <a:prstGeom prst="roundRect">
              <a:avLst>
                <a:gd name="adj" fmla="val 8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8F9C0EF9-38D8-451C-970F-F23882A76C8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701229" y="60043"/>
            <a:ext cx="614750" cy="1581317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276CDFCF-356F-4009-8EA2-45AD78289560}"/>
              </a:ext>
            </a:extLst>
          </p:cNvPr>
          <p:cNvSpPr/>
          <p:nvPr/>
        </p:nvSpPr>
        <p:spPr>
          <a:xfrm>
            <a:off x="1638005" y="607032"/>
            <a:ext cx="2925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cs typeface="+mn-ea"/>
                <a:sym typeface="+mn-lt"/>
              </a:rPr>
              <a:t>Add title text</a:t>
            </a:r>
            <a:endParaRPr lang="zh-CN" altLang="en-US" sz="2400" b="1" dirty="0">
              <a:cs typeface="+mn-ea"/>
              <a:sym typeface="+mn-lt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1B577726-F781-4543-82D1-C7FB2050D122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1404" y="2060503"/>
            <a:ext cx="5414192" cy="4258782"/>
          </a:xfrm>
          <a:custGeom>
            <a:avLst/>
            <a:gdLst>
              <a:gd name="connsiteX0" fmla="*/ 2733934 w 5414192"/>
              <a:gd name="connsiteY0" fmla="*/ 0 h 4258782"/>
              <a:gd name="connsiteX1" fmla="*/ 2881590 w 5414192"/>
              <a:gd name="connsiteY1" fmla="*/ 0 h 4258782"/>
              <a:gd name="connsiteX2" fmla="*/ 3094839 w 5414192"/>
              <a:gd name="connsiteY2" fmla="*/ 10768 h 4258782"/>
              <a:gd name="connsiteX3" fmla="*/ 5394876 w 5414192"/>
              <a:gd name="connsiteY3" fmla="*/ 1711127 h 4258782"/>
              <a:gd name="connsiteX4" fmla="*/ 5414192 w 5414192"/>
              <a:gd name="connsiteY4" fmla="*/ 1763901 h 4258782"/>
              <a:gd name="connsiteX5" fmla="*/ 5414192 w 5414192"/>
              <a:gd name="connsiteY5" fmla="*/ 3844167 h 4258782"/>
              <a:gd name="connsiteX6" fmla="*/ 5394876 w 5414192"/>
              <a:gd name="connsiteY6" fmla="*/ 3896942 h 4258782"/>
              <a:gd name="connsiteX7" fmla="*/ 5276642 w 5414192"/>
              <a:gd name="connsiteY7" fmla="*/ 4142380 h 4258782"/>
              <a:gd name="connsiteX8" fmla="*/ 5205926 w 5414192"/>
              <a:gd name="connsiteY8" fmla="*/ 4258782 h 4258782"/>
              <a:gd name="connsiteX9" fmla="*/ 409598 w 5414192"/>
              <a:gd name="connsiteY9" fmla="*/ 4258782 h 4258782"/>
              <a:gd name="connsiteX10" fmla="*/ 338882 w 5414192"/>
              <a:gd name="connsiteY10" fmla="*/ 4142380 h 4258782"/>
              <a:gd name="connsiteX11" fmla="*/ 0 w 5414192"/>
              <a:gd name="connsiteY11" fmla="*/ 2804034 h 4258782"/>
              <a:gd name="connsiteX12" fmla="*/ 2520685 w 5414192"/>
              <a:gd name="connsiteY12" fmla="*/ 10768 h 425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14192" h="4258782">
                <a:moveTo>
                  <a:pt x="2733934" y="0"/>
                </a:moveTo>
                <a:lnTo>
                  <a:pt x="2881590" y="0"/>
                </a:lnTo>
                <a:lnTo>
                  <a:pt x="3094839" y="10768"/>
                </a:lnTo>
                <a:cubicBezTo>
                  <a:pt x="4133115" y="116211"/>
                  <a:pt x="5004155" y="787358"/>
                  <a:pt x="5394876" y="1711127"/>
                </a:cubicBezTo>
                <a:lnTo>
                  <a:pt x="5414192" y="1763901"/>
                </a:lnTo>
                <a:lnTo>
                  <a:pt x="5414192" y="3844167"/>
                </a:lnTo>
                <a:lnTo>
                  <a:pt x="5394876" y="3896942"/>
                </a:lnTo>
                <a:cubicBezTo>
                  <a:pt x="5359356" y="3980921"/>
                  <a:pt x="5319866" y="4062812"/>
                  <a:pt x="5276642" y="4142380"/>
                </a:cubicBezTo>
                <a:lnTo>
                  <a:pt x="5205926" y="4258782"/>
                </a:lnTo>
                <a:lnTo>
                  <a:pt x="409598" y="4258782"/>
                </a:lnTo>
                <a:lnTo>
                  <a:pt x="338882" y="4142380"/>
                </a:lnTo>
                <a:cubicBezTo>
                  <a:pt x="122762" y="3744539"/>
                  <a:pt x="0" y="3288623"/>
                  <a:pt x="0" y="2804034"/>
                </a:cubicBezTo>
                <a:cubicBezTo>
                  <a:pt x="0" y="1350268"/>
                  <a:pt x="1104854" y="154554"/>
                  <a:pt x="2520685" y="10768"/>
                </a:cubicBezTo>
                <a:close/>
              </a:path>
            </a:pathLst>
          </a:custGeom>
        </p:spPr>
      </p:pic>
      <p:sp>
        <p:nvSpPr>
          <p:cNvPr id="46" name="矩形 45">
            <a:extLst>
              <a:ext uri="{FF2B5EF4-FFF2-40B4-BE49-F238E27FC236}">
                <a16:creationId xmlns:a16="http://schemas.microsoft.com/office/drawing/2014/main" id="{90F7102B-A6A6-49CA-894C-2B2C8C77C13F}"/>
              </a:ext>
            </a:extLst>
          </p:cNvPr>
          <p:cNvSpPr/>
          <p:nvPr/>
        </p:nvSpPr>
        <p:spPr>
          <a:xfrm>
            <a:off x="5231799" y="4758166"/>
            <a:ext cx="2980595" cy="886244"/>
          </a:xfrm>
          <a:prstGeom prst="rect">
            <a:avLst/>
          </a:prstGeom>
          <a:solidFill>
            <a:srgbClr val="74BF81"/>
          </a:solidFill>
          <a:ln>
            <a:solidFill>
              <a:srgbClr val="74BF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cs typeface="+mn-ea"/>
                <a:sym typeface="+mn-lt"/>
              </a:rPr>
              <a:t>MARCH HELLO</a:t>
            </a:r>
            <a:endParaRPr lang="zh-CN" altLang="en-US" sz="3200" b="1" dirty="0">
              <a:cs typeface="+mn-ea"/>
              <a:sym typeface="+mn-lt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41C44C11-33A1-485E-9B80-5E077F390969}"/>
              </a:ext>
            </a:extLst>
          </p:cNvPr>
          <p:cNvGrpSpPr/>
          <p:nvPr/>
        </p:nvGrpSpPr>
        <p:grpSpPr>
          <a:xfrm>
            <a:off x="4729844" y="1563535"/>
            <a:ext cx="1728875" cy="2959607"/>
            <a:chOff x="1894084" y="1690520"/>
            <a:chExt cx="1728875" cy="2959607"/>
          </a:xfrm>
        </p:grpSpPr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C0967B74-7B90-44BB-8B5F-E502DF653EC1}"/>
                </a:ext>
              </a:extLst>
            </p:cNvPr>
            <p:cNvGrpSpPr/>
            <p:nvPr/>
          </p:nvGrpSpPr>
          <p:grpSpPr>
            <a:xfrm>
              <a:off x="1894084" y="1690520"/>
              <a:ext cx="1309258" cy="2959607"/>
              <a:chOff x="1894084" y="1690520"/>
              <a:chExt cx="1309258" cy="2959607"/>
            </a:xfrm>
          </p:grpSpPr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228607D7-9C8D-4456-A659-BA9537A10A78}"/>
                  </a:ext>
                </a:extLst>
              </p:cNvPr>
              <p:cNvSpPr/>
              <p:nvPr/>
            </p:nvSpPr>
            <p:spPr>
              <a:xfrm>
                <a:off x="1894084" y="1695204"/>
                <a:ext cx="923330" cy="2954923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FD72D4AE-F794-44C6-AF46-B2064174B5B0}"/>
                  </a:ext>
                </a:extLst>
              </p:cNvPr>
              <p:cNvSpPr/>
              <p:nvPr/>
            </p:nvSpPr>
            <p:spPr>
              <a:xfrm>
                <a:off x="2649344" y="1690520"/>
                <a:ext cx="553998" cy="2463266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altLang="zh-CN" sz="2400" b="1" dirty="0"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</p:grpSp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C9036C13-407F-43B3-9F44-796338E48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1857" y="1740339"/>
              <a:ext cx="431102" cy="354845"/>
            </a:xfrm>
            <a:prstGeom prst="rect">
              <a:avLst/>
            </a:prstGeom>
          </p:spPr>
        </p:pic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C644C38F-2FDF-480B-9069-936B80609226}"/>
              </a:ext>
            </a:extLst>
          </p:cNvPr>
          <p:cNvGrpSpPr/>
          <p:nvPr/>
        </p:nvGrpSpPr>
        <p:grpSpPr>
          <a:xfrm>
            <a:off x="2229628" y="2590004"/>
            <a:ext cx="1728875" cy="2959607"/>
            <a:chOff x="1894084" y="1690520"/>
            <a:chExt cx="1728875" cy="2959607"/>
          </a:xfrm>
        </p:grpSpPr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3CFF70E0-11E0-4D3E-905C-34A3C8FA307C}"/>
                </a:ext>
              </a:extLst>
            </p:cNvPr>
            <p:cNvGrpSpPr/>
            <p:nvPr/>
          </p:nvGrpSpPr>
          <p:grpSpPr>
            <a:xfrm>
              <a:off x="1894084" y="1690520"/>
              <a:ext cx="1309258" cy="2959607"/>
              <a:chOff x="1894084" y="1690520"/>
              <a:chExt cx="1309258" cy="2959607"/>
            </a:xfrm>
          </p:grpSpPr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10631EEF-35A3-4607-8B2B-5D25EE01EE66}"/>
                  </a:ext>
                </a:extLst>
              </p:cNvPr>
              <p:cNvSpPr/>
              <p:nvPr/>
            </p:nvSpPr>
            <p:spPr>
              <a:xfrm>
                <a:off x="1894084" y="1695204"/>
                <a:ext cx="923330" cy="2954923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1314F07A-7947-4A2E-B864-5CF06DF44D94}"/>
                  </a:ext>
                </a:extLst>
              </p:cNvPr>
              <p:cNvSpPr/>
              <p:nvPr/>
            </p:nvSpPr>
            <p:spPr>
              <a:xfrm>
                <a:off x="2649344" y="1690520"/>
                <a:ext cx="553998" cy="2463266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altLang="zh-CN" sz="2400" b="1" dirty="0"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</p:grpSp>
        <p:pic>
          <p:nvPicPr>
            <p:cNvPr id="54" name="图片 53">
              <a:extLst>
                <a:ext uri="{FF2B5EF4-FFF2-40B4-BE49-F238E27FC236}">
                  <a16:creationId xmlns:a16="http://schemas.microsoft.com/office/drawing/2014/main" id="{60268316-A1B9-4F0D-9AED-14AA88EDA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1857" y="1740339"/>
              <a:ext cx="431102" cy="354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708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8F0625C5-8E72-321F-3595-AAB7DD043671}"/>
              </a:ext>
            </a:extLst>
          </p:cNvPr>
          <p:cNvSpPr txBox="1"/>
          <p:nvPr/>
        </p:nvSpPr>
        <p:spPr>
          <a:xfrm>
            <a:off x="368488" y="5701372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srgbClr val="FBA9A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FBA9A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rgbClr val="FBA9A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rgbClr val="FBA9A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rgbClr val="FBA9A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C2303191-3D35-4EB4-931D-CA99D3B8D1EE}"/>
              </a:ext>
            </a:extLst>
          </p:cNvPr>
          <p:cNvGrpSpPr/>
          <p:nvPr/>
        </p:nvGrpSpPr>
        <p:grpSpPr>
          <a:xfrm>
            <a:off x="377" y="-1058858"/>
            <a:ext cx="12191623" cy="9166759"/>
            <a:chOff x="377" y="-1058858"/>
            <a:chExt cx="12191623" cy="9166759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2E33B835-6E08-4F4B-8AB4-548F283E30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219443" y="2215348"/>
              <a:ext cx="3251283" cy="6444250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B98BE8E5-76B6-4362-BE2C-8B3787D06F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715378" y="-1563068"/>
              <a:ext cx="3251283" cy="6444250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DDDD98C1-D6A5-4AEF-A94A-7960D51914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>
              <a:off x="7086746" y="3397450"/>
              <a:ext cx="2251296" cy="4669804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035DABC9-C994-4193-8B4A-4CD35C6F39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212661" y="3201990"/>
              <a:ext cx="2642217" cy="4669804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35A30D1C-B91C-44A8-98E0-A176F93240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16158" y="9989"/>
              <a:ext cx="4175842" cy="644425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E804353-1444-4D7E-A089-123A500224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>
              <a:off x="2855535" y="3562909"/>
              <a:ext cx="2591042" cy="649894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371D00C-242E-48A4-902C-C62CC30AA9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0333" y="-1"/>
              <a:ext cx="4175842" cy="466980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0987279-2E05-4145-AD0D-D880467D2D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89" y="1"/>
              <a:ext cx="1439728" cy="1691148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7913A37-2EB9-456E-B49C-103FC5CBB9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35"/>
            <a:stretch/>
          </p:blipFill>
          <p:spPr>
            <a:xfrm>
              <a:off x="3796" y="2438958"/>
              <a:ext cx="1281223" cy="286072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AFCC5E4E-BB15-417F-83F2-C72574DC52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7" y="5474825"/>
              <a:ext cx="1132592" cy="1383175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454CD753-151E-4F84-B431-A8387BA24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23634" y="4708447"/>
              <a:ext cx="1565978" cy="214955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3EE9D8F7-5465-41BB-95C0-4BD83B286B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8410990" y="4960710"/>
              <a:ext cx="1500495" cy="2294085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504976A4-45C2-41AE-AFD0-125233EC46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866397" y="0"/>
              <a:ext cx="1323215" cy="3056476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0FB63697-D108-4698-94AF-BD57BDF5D0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8010217" y="5452694"/>
              <a:ext cx="277511" cy="2533101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5EAAC180-EFB5-4703-BC26-C2CF7B40EE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 flipV="1">
              <a:off x="8411833" y="-830356"/>
              <a:ext cx="1056230" cy="2716935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99468352-F9B0-4659-A8DE-73E79919E3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 flipH="1" flipV="1">
              <a:off x="3114495" y="-3246981"/>
              <a:ext cx="2122695" cy="6498942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70524817-F6FC-44CD-A3CA-E1ECF6568A36}"/>
              </a:ext>
            </a:extLst>
          </p:cNvPr>
          <p:cNvGrpSpPr/>
          <p:nvPr/>
        </p:nvGrpSpPr>
        <p:grpSpPr>
          <a:xfrm>
            <a:off x="1300747" y="1396760"/>
            <a:ext cx="9590505" cy="4032774"/>
            <a:chOff x="1487033" y="1066216"/>
            <a:chExt cx="9590505" cy="4032774"/>
          </a:xfrm>
        </p:grpSpPr>
        <p:sp>
          <p:nvSpPr>
            <p:cNvPr id="22" name="Rectangle 4">
              <a:extLst>
                <a:ext uri="{FF2B5EF4-FFF2-40B4-BE49-F238E27FC236}">
                  <a16:creationId xmlns:a16="http://schemas.microsoft.com/office/drawing/2014/main" id="{F4FE2A34-82C4-4966-9472-67B4DB4FDB9F}"/>
                </a:ext>
              </a:extLst>
            </p:cNvPr>
            <p:cNvSpPr/>
            <p:nvPr/>
          </p:nvSpPr>
          <p:spPr>
            <a:xfrm>
              <a:off x="1489421" y="1066216"/>
              <a:ext cx="9574186" cy="3870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46BD7648-7CE2-46A6-88E8-9CB89E7C71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08280" y="3898247"/>
              <a:ext cx="769258" cy="1055929"/>
            </a:xfrm>
            <a:prstGeom prst="rect">
              <a:avLst/>
            </a:prstGeom>
          </p:spPr>
        </p:pic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722EEA3B-4C31-47DB-BAD0-18D476379604}"/>
                </a:ext>
              </a:extLst>
            </p:cNvPr>
            <p:cNvSpPr/>
            <p:nvPr/>
          </p:nvSpPr>
          <p:spPr>
            <a:xfrm>
              <a:off x="1728845" y="1274328"/>
              <a:ext cx="9116136" cy="3434120"/>
            </a:xfrm>
            <a:prstGeom prst="rect">
              <a:avLst/>
            </a:prstGeom>
            <a:noFill/>
            <a:ln w="19050">
              <a:solidFill>
                <a:srgbClr val="FB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A93D9C66-9660-45C2-B0D0-F363EC11FC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87033" y="1078112"/>
              <a:ext cx="991419" cy="1164551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EA1FDFC8-99C9-4D03-BAF8-F47E73CB9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35"/>
            <a:stretch/>
          </p:blipFill>
          <p:spPr>
            <a:xfrm>
              <a:off x="1488379" y="3274575"/>
              <a:ext cx="817095" cy="1824415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0CF1905B-2564-44F2-B4B9-F3670BE69B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 flipV="1">
              <a:off x="9119260" y="634770"/>
              <a:ext cx="551365" cy="1418273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7DC3A41A-39DF-4CFD-ACE4-1A4A539B0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36741" y="1070564"/>
              <a:ext cx="726866" cy="1678978"/>
            </a:xfrm>
            <a:prstGeom prst="rect">
              <a:avLst/>
            </a:prstGeom>
          </p:spPr>
        </p:pic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715818C6-9633-44BA-A5C0-581607651514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022" y="67861"/>
            <a:ext cx="4572896" cy="6858000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4B68DC70-DD19-4E4A-9F44-7D4D36FEFAC3}"/>
              </a:ext>
            </a:extLst>
          </p:cNvPr>
          <p:cNvSpPr txBox="1"/>
          <p:nvPr/>
        </p:nvSpPr>
        <p:spPr>
          <a:xfrm>
            <a:off x="4933358" y="2428380"/>
            <a:ext cx="5463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ln w="254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cs typeface="+mn-ea"/>
                <a:sym typeface="+mn-lt"/>
              </a:rPr>
              <a:t>Thank you</a:t>
            </a:r>
            <a:endParaRPr lang="zh-CN" altLang="en-US" sz="9600" dirty="0">
              <a:ln w="25400">
                <a:solidFill>
                  <a:schemeClr val="tx1">
                    <a:lumMod val="95000"/>
                    <a:lumOff val="5000"/>
                  </a:schemeClr>
                </a:solidFill>
              </a:ln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7A8D1348-38A6-F96B-2921-C2DF9E6BFF54}"/>
              </a:ext>
            </a:extLst>
          </p:cNvPr>
          <p:cNvGrpSpPr/>
          <p:nvPr/>
        </p:nvGrpSpPr>
        <p:grpSpPr>
          <a:xfrm>
            <a:off x="5216437" y="4551206"/>
            <a:ext cx="3734477" cy="314481"/>
            <a:chOff x="4414802" y="4745227"/>
            <a:chExt cx="3734477" cy="31448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69CBDF36-26E4-9081-8370-E5622624AD8C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40" name="Oval 15">
                <a:extLst>
                  <a:ext uri="{FF2B5EF4-FFF2-40B4-BE49-F238E27FC236}">
                    <a16:creationId xmlns:a16="http://schemas.microsoft.com/office/drawing/2014/main" id="{4B290049-9A41-E8F3-4003-37A664393E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1" name="Group 16">
                <a:extLst>
                  <a:ext uri="{FF2B5EF4-FFF2-40B4-BE49-F238E27FC236}">
                    <a16:creationId xmlns:a16="http://schemas.microsoft.com/office/drawing/2014/main" id="{5E2CC3A4-4233-CC01-B9A4-D2004F865F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42" name="Freeform 17">
                  <a:extLst>
                    <a:ext uri="{FF2B5EF4-FFF2-40B4-BE49-F238E27FC236}">
                      <a16:creationId xmlns:a16="http://schemas.microsoft.com/office/drawing/2014/main" id="{FEEC9F67-2257-7748-F806-AD3F1C813B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18">
                  <a:extLst>
                    <a:ext uri="{FF2B5EF4-FFF2-40B4-BE49-F238E27FC236}">
                      <a16:creationId xmlns:a16="http://schemas.microsoft.com/office/drawing/2014/main" id="{269640D0-0FAC-E02C-F809-4CA5B74AE1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38C0DC75-20CD-4875-7206-360C66D44946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30" name="Oval 10">
                <a:extLst>
                  <a:ext uri="{FF2B5EF4-FFF2-40B4-BE49-F238E27FC236}">
                    <a16:creationId xmlns:a16="http://schemas.microsoft.com/office/drawing/2014/main" id="{A5A3CB94-561B-14F2-E927-C3F5F01E3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5" name="组合 34">
                <a:extLst>
                  <a:ext uri="{FF2B5EF4-FFF2-40B4-BE49-F238E27FC236}">
                    <a16:creationId xmlns:a16="http://schemas.microsoft.com/office/drawing/2014/main" id="{32298EA2-23F4-33E7-346B-E08FF561A292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BB84C138-CF36-42CB-4722-4FE3249B17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5E3F520-B8D3-B948-91E5-3CC87E684D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3" name="Text Box 20">
              <a:extLst>
                <a:ext uri="{FF2B5EF4-FFF2-40B4-BE49-F238E27FC236}">
                  <a16:creationId xmlns:a16="http://schemas.microsoft.com/office/drawing/2014/main" id="{A6DB6F3F-F323-4BDF-635E-F7EFE750FD6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94256B5E-8ED6-D2FF-04E1-48AB13F5C2C5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36396E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489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FA9F89B9-71A8-461E-9C6F-9C18831EE3BA}"/>
              </a:ext>
            </a:extLst>
          </p:cNvPr>
          <p:cNvGrpSpPr/>
          <p:nvPr/>
        </p:nvGrpSpPr>
        <p:grpSpPr>
          <a:xfrm>
            <a:off x="377" y="-1154380"/>
            <a:ext cx="12191623" cy="9166759"/>
            <a:chOff x="-8124730" y="-3910428"/>
            <a:chExt cx="12191623" cy="916675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82CE284-7B06-4FE2-95A5-C9A77D1EF7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905664" y="-636222"/>
              <a:ext cx="3251283" cy="644425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80336D0-4496-46E2-8406-889A36DF5F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409729" y="-4414638"/>
              <a:ext cx="3251283" cy="644425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A86A775-4258-40DD-9F87-7EF8B90A20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>
              <a:off x="-1038361" y="545880"/>
              <a:ext cx="2251296" cy="466980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FCB01ED-5DF0-40EE-BCFA-50F0AB2EEC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6912446" y="350420"/>
              <a:ext cx="2642217" cy="466980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4F14365-CE81-402C-BE7D-43E21A5754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8949" y="-2841581"/>
              <a:ext cx="4175842" cy="644425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DAF8A3A-4BD7-403C-AAF3-4976CDA9A3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>
              <a:off x="-5269572" y="711339"/>
              <a:ext cx="2591042" cy="649894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33C4DBCA-AF7E-4E50-B5F7-B274779D99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7904774" y="-2851571"/>
              <a:ext cx="4175842" cy="466980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9855BDD-7150-49F0-B8A4-4A18D47374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2719" y="-2851570"/>
              <a:ext cx="1803263" cy="211816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A3FEEDA8-7258-4AB9-9AE9-CE5A20EB88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35"/>
            <a:stretch/>
          </p:blipFill>
          <p:spPr>
            <a:xfrm>
              <a:off x="-8120779" y="-1115366"/>
              <a:ext cx="1933341" cy="43167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34ACCE6-7FD7-4BA9-B53F-E8952089B2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4730" y="2623255"/>
              <a:ext cx="1132592" cy="138317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9E413A23-E263-48DF-BD86-800CA97CB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18488" y="1335213"/>
              <a:ext cx="1946017" cy="267121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8733E4A-E88C-4431-843E-59B33488C9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7224" y="1911466"/>
              <a:ext cx="1656828" cy="2533101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BA0E54E-CB28-4629-A633-2B91D55A8B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61242" y="-2851571"/>
              <a:ext cx="1803263" cy="416533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DB74FFFD-BC93-4EA0-A850-98A52367C8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-16922" y="2601126"/>
              <a:ext cx="277511" cy="2533101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521F3AE-B715-42EE-8507-6D6C681745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 flipV="1">
              <a:off x="-266227" y="-3925299"/>
              <a:ext cx="1365808" cy="3513261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BCC60420-C1C7-40FA-B626-F5F3BBB336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 flipH="1" flipV="1">
              <a:off x="-5010612" y="-6098551"/>
              <a:ext cx="2122695" cy="6498942"/>
            </a:xfrm>
            <a:prstGeom prst="rect">
              <a:avLst/>
            </a:prstGeom>
          </p:spPr>
        </p:pic>
      </p:grpSp>
      <p:sp>
        <p:nvSpPr>
          <p:cNvPr id="20" name="Rectangle 4">
            <a:extLst>
              <a:ext uri="{FF2B5EF4-FFF2-40B4-BE49-F238E27FC236}">
                <a16:creationId xmlns:a16="http://schemas.microsoft.com/office/drawing/2014/main" id="{90EECBC9-8D55-424A-BB67-C14AEFDA4D45}"/>
              </a:ext>
            </a:extLst>
          </p:cNvPr>
          <p:cNvSpPr/>
          <p:nvPr/>
        </p:nvSpPr>
        <p:spPr>
          <a:xfrm>
            <a:off x="1311543" y="1906947"/>
            <a:ext cx="9574186" cy="30282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967FC7B-6148-421E-BA67-5E5281573D17}"/>
              </a:ext>
            </a:extLst>
          </p:cNvPr>
          <p:cNvSpPr/>
          <p:nvPr/>
        </p:nvSpPr>
        <p:spPr>
          <a:xfrm>
            <a:off x="5214314" y="1377449"/>
            <a:ext cx="1763371" cy="1763371"/>
          </a:xfrm>
          <a:prstGeom prst="rect">
            <a:avLst/>
          </a:prstGeom>
          <a:solidFill>
            <a:srgbClr val="74B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600" b="1" dirty="0">
                <a:cs typeface="+mn-ea"/>
                <a:sym typeface="+mn-lt"/>
              </a:rPr>
              <a:t>01</a:t>
            </a:r>
            <a:endParaRPr lang="zh-CN" altLang="en-US" sz="9600" b="1" dirty="0"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09FCBA7-93DA-4A89-8808-475ABB5291CF}"/>
              </a:ext>
            </a:extLst>
          </p:cNvPr>
          <p:cNvSpPr/>
          <p:nvPr/>
        </p:nvSpPr>
        <p:spPr>
          <a:xfrm>
            <a:off x="3368687" y="4093816"/>
            <a:ext cx="5964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07B6E59-840C-41A8-A973-D5D281A8414B}"/>
              </a:ext>
            </a:extLst>
          </p:cNvPr>
          <p:cNvSpPr/>
          <p:nvPr/>
        </p:nvSpPr>
        <p:spPr>
          <a:xfrm>
            <a:off x="4053588" y="3255498"/>
            <a:ext cx="4262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cs typeface="+mn-ea"/>
                <a:sym typeface="+mn-lt"/>
              </a:rPr>
              <a:t>Add title text</a:t>
            </a:r>
            <a:endParaRPr lang="zh-CN" altLang="en-US" sz="44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117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0021AF6-7E75-4787-B33F-CDA13FD346A4}"/>
              </a:ext>
            </a:extLst>
          </p:cNvPr>
          <p:cNvGrpSpPr/>
          <p:nvPr/>
        </p:nvGrpSpPr>
        <p:grpSpPr>
          <a:xfrm>
            <a:off x="377" y="-1154380"/>
            <a:ext cx="12191623" cy="9166759"/>
            <a:chOff x="-8124730" y="-3910428"/>
            <a:chExt cx="12191623" cy="916675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9FBA9573-C6F1-47FA-BBB9-07D7AA121F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905664" y="-636222"/>
              <a:ext cx="3251283" cy="644425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1EDAD23C-0B4D-4259-84DF-BEEF7EC545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409729" y="-4414638"/>
              <a:ext cx="3251283" cy="644425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4E67E9F-DA94-4B8C-91F3-815E71EFDA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>
              <a:off x="-1038361" y="545880"/>
              <a:ext cx="2251296" cy="466980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5729BC6-9C67-4D6B-895A-36134ACB32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6912446" y="350420"/>
              <a:ext cx="2642217" cy="466980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375BD8D-3230-4D77-941E-610322E672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8949" y="-2841581"/>
              <a:ext cx="4175842" cy="644425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2304EAB-CE4E-4852-ACEC-EBE1227F09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>
              <a:off x="-5269572" y="711339"/>
              <a:ext cx="2591042" cy="649894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B095B16-76E3-44FB-8266-4CB13A00A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7904774" y="-2851571"/>
              <a:ext cx="4175842" cy="466980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C4A16A5-DAAC-4C21-BEF9-C427C2BA5F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2719" y="-2851570"/>
              <a:ext cx="1803263" cy="211816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48D0C34-1369-44FC-89C3-F9096CB03E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35"/>
            <a:stretch/>
          </p:blipFill>
          <p:spPr>
            <a:xfrm>
              <a:off x="-8120779" y="-1115366"/>
              <a:ext cx="1933341" cy="43167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9CC9E5F-A7A6-4702-90FF-20BC994AAC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4730" y="2623255"/>
              <a:ext cx="1132592" cy="138317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6329E3AD-D37A-4277-9E99-C40B9F3694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18488" y="1335213"/>
              <a:ext cx="1946017" cy="267121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03610F2-10D6-4059-9D78-0019CB3F74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7224" y="1911466"/>
              <a:ext cx="1656828" cy="2533101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79FFBBAE-A977-4629-8BFD-F53FFC96B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61242" y="-2851571"/>
              <a:ext cx="1803263" cy="416533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E194F8D7-D9CC-4EDC-94A3-23775011F4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-16922" y="2601126"/>
              <a:ext cx="277511" cy="2533101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60AC64CE-5F98-4862-A33D-62E42B8C98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 flipV="1">
              <a:off x="-266227" y="-3925299"/>
              <a:ext cx="1365808" cy="3513261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48D098C0-211E-4DEA-B7ED-92A68453E4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 flipH="1" flipV="1">
              <a:off x="-5010612" y="-6098551"/>
              <a:ext cx="2122695" cy="6498942"/>
            </a:xfrm>
            <a:prstGeom prst="rect">
              <a:avLst/>
            </a:prstGeom>
          </p:spPr>
        </p:pic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36BDCBF3-2356-4A9C-AC1F-4763C7D4664B}"/>
                </a:ext>
              </a:extLst>
            </p:cNvPr>
            <p:cNvSpPr/>
            <p:nvPr/>
          </p:nvSpPr>
          <p:spPr>
            <a:xfrm>
              <a:off x="-7688061" y="-2217333"/>
              <a:ext cx="11317907" cy="5780570"/>
            </a:xfrm>
            <a:prstGeom prst="roundRect">
              <a:avLst>
                <a:gd name="adj" fmla="val 8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8F9C0EF9-38D8-451C-970F-F23882A76C8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680717" y="101376"/>
            <a:ext cx="556307" cy="1430985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6C2B95AC-4448-41C5-8A66-6053296A62D6}"/>
              </a:ext>
            </a:extLst>
          </p:cNvPr>
          <p:cNvSpPr/>
          <p:nvPr/>
        </p:nvSpPr>
        <p:spPr>
          <a:xfrm>
            <a:off x="1579927" y="628033"/>
            <a:ext cx="2925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cs typeface="+mn-ea"/>
                <a:sym typeface="+mn-lt"/>
              </a:rPr>
              <a:t>Add title text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A083BDF-9254-47EB-93D0-792D83712442}"/>
              </a:ext>
            </a:extLst>
          </p:cNvPr>
          <p:cNvSpPr txBox="1"/>
          <p:nvPr/>
        </p:nvSpPr>
        <p:spPr>
          <a:xfrm>
            <a:off x="11058555" y="5606638"/>
            <a:ext cx="62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n w="25400">
                  <a:noFill/>
                </a:ln>
                <a:cs typeface="+mn-ea"/>
                <a:sym typeface="+mn-lt"/>
              </a:rPr>
              <a:t>三月</a:t>
            </a:r>
            <a:endParaRPr lang="en-US" altLang="zh-CN" sz="1600" b="1" dirty="0">
              <a:ln w="25400">
                <a:noFill/>
              </a:ln>
              <a:cs typeface="+mn-ea"/>
              <a:sym typeface="+mn-lt"/>
            </a:endParaRPr>
          </a:p>
          <a:p>
            <a:r>
              <a:rPr lang="zh-CN" altLang="en-US" sz="1600" b="1" dirty="0">
                <a:ln w="25400">
                  <a:noFill/>
                </a:ln>
                <a:cs typeface="+mn-ea"/>
                <a:sym typeface="+mn-lt"/>
              </a:rPr>
              <a:t>你好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610D14D0-E160-4749-B066-A1AF225178A8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96763" y="1342895"/>
            <a:ext cx="2238565" cy="4131821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0877AEF0-F411-42EB-BF17-1C4022365CD0}"/>
              </a:ext>
            </a:extLst>
          </p:cNvPr>
          <p:cNvSpPr/>
          <p:nvPr/>
        </p:nvSpPr>
        <p:spPr>
          <a:xfrm>
            <a:off x="7900619" y="1502995"/>
            <a:ext cx="3157936" cy="886244"/>
          </a:xfrm>
          <a:prstGeom prst="rect">
            <a:avLst/>
          </a:prstGeom>
          <a:solidFill>
            <a:srgbClr val="74BF81"/>
          </a:solidFill>
          <a:ln>
            <a:solidFill>
              <a:srgbClr val="74BF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cs typeface="+mn-ea"/>
                <a:sym typeface="+mn-lt"/>
              </a:rPr>
              <a:t>MARCH HELLO</a:t>
            </a:r>
            <a:endParaRPr lang="zh-CN" altLang="en-US" sz="3200" b="1" dirty="0">
              <a:cs typeface="+mn-ea"/>
              <a:sym typeface="+mn-lt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BE8DD2FB-13DB-4DF3-99B9-580A80727ED7}"/>
              </a:ext>
            </a:extLst>
          </p:cNvPr>
          <p:cNvGrpSpPr/>
          <p:nvPr/>
        </p:nvGrpSpPr>
        <p:grpSpPr>
          <a:xfrm>
            <a:off x="1890601" y="1690520"/>
            <a:ext cx="1821212" cy="3678744"/>
            <a:chOff x="1801747" y="1690520"/>
            <a:chExt cx="1821212" cy="367874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B7BF75F0-D759-4D76-8958-9415B67C50B6}"/>
                </a:ext>
              </a:extLst>
            </p:cNvPr>
            <p:cNvGrpSpPr/>
            <p:nvPr/>
          </p:nvGrpSpPr>
          <p:grpSpPr>
            <a:xfrm>
              <a:off x="1801747" y="1690520"/>
              <a:ext cx="1401595" cy="3678744"/>
              <a:chOff x="1801747" y="1690520"/>
              <a:chExt cx="1401595" cy="3678744"/>
            </a:xfrm>
          </p:grpSpPr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DFDE0687-F0E1-46D8-9D81-25A8431FF768}"/>
                  </a:ext>
                </a:extLst>
              </p:cNvPr>
              <p:cNvSpPr/>
              <p:nvPr/>
            </p:nvSpPr>
            <p:spPr>
              <a:xfrm>
                <a:off x="1801747" y="1695204"/>
                <a:ext cx="1015663" cy="3674060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1CA97FBA-EF57-40DD-A455-88C949691955}"/>
                  </a:ext>
                </a:extLst>
              </p:cNvPr>
              <p:cNvSpPr/>
              <p:nvPr/>
            </p:nvSpPr>
            <p:spPr>
              <a:xfrm>
                <a:off x="2649344" y="1690520"/>
                <a:ext cx="553998" cy="2463266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altLang="zh-CN" sz="2400" b="1" dirty="0"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</p:grpSp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70BD036A-F033-4D1F-9AC0-16AE6976E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1857" y="1740339"/>
              <a:ext cx="431102" cy="354845"/>
            </a:xfrm>
            <a:prstGeom prst="rect">
              <a:avLst/>
            </a:prstGeom>
          </p:spPr>
        </p:pic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E6458C45-4C67-4D76-8ECF-7B5326E3B72C}"/>
              </a:ext>
            </a:extLst>
          </p:cNvPr>
          <p:cNvGrpSpPr/>
          <p:nvPr/>
        </p:nvGrpSpPr>
        <p:grpSpPr>
          <a:xfrm>
            <a:off x="7822263" y="3314157"/>
            <a:ext cx="3330707" cy="1356752"/>
            <a:chOff x="7833012" y="2815377"/>
            <a:chExt cx="3330707" cy="1356752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285720B9-D224-4B75-B654-057B52B40879}"/>
                </a:ext>
              </a:extLst>
            </p:cNvPr>
            <p:cNvGrpSpPr/>
            <p:nvPr/>
          </p:nvGrpSpPr>
          <p:grpSpPr>
            <a:xfrm>
              <a:off x="8212394" y="2815377"/>
              <a:ext cx="2951325" cy="1356752"/>
              <a:chOff x="1162632" y="1993228"/>
              <a:chExt cx="2951325" cy="1356752"/>
            </a:xfrm>
          </p:grpSpPr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4D9074B8-168B-42FA-8D2B-3BC47E69267A}"/>
                  </a:ext>
                </a:extLst>
              </p:cNvPr>
              <p:cNvSpPr/>
              <p:nvPr/>
            </p:nvSpPr>
            <p:spPr>
              <a:xfrm>
                <a:off x="1197402" y="2469611"/>
                <a:ext cx="2916555" cy="880369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990C46A3-F4BF-42E4-AF36-0B4E515289AE}"/>
                  </a:ext>
                </a:extLst>
              </p:cNvPr>
              <p:cNvSpPr/>
              <p:nvPr/>
            </p:nvSpPr>
            <p:spPr>
              <a:xfrm>
                <a:off x="1162632" y="1993228"/>
                <a:ext cx="2698936" cy="46166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altLang="zh-CN" sz="2400" b="1" dirty="0"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</p:grpSp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8E9A84B5-4417-4EC2-AEEA-9396BF01C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3012" y="2866923"/>
              <a:ext cx="431102" cy="354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209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0021AF6-7E75-4787-B33F-CDA13FD346A4}"/>
              </a:ext>
            </a:extLst>
          </p:cNvPr>
          <p:cNvGrpSpPr/>
          <p:nvPr/>
        </p:nvGrpSpPr>
        <p:grpSpPr>
          <a:xfrm>
            <a:off x="377" y="-1154380"/>
            <a:ext cx="12191623" cy="9166759"/>
            <a:chOff x="-8124730" y="-3910428"/>
            <a:chExt cx="12191623" cy="916675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9FBA9573-C6F1-47FA-BBB9-07D7AA121F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905664" y="-636222"/>
              <a:ext cx="3251283" cy="644425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1EDAD23C-0B4D-4259-84DF-BEEF7EC545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409729" y="-4414638"/>
              <a:ext cx="3251283" cy="644425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4E67E9F-DA94-4B8C-91F3-815E71EFDA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>
              <a:off x="-1038361" y="545880"/>
              <a:ext cx="2251296" cy="466980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5729BC6-9C67-4D6B-895A-36134ACB32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6912446" y="350420"/>
              <a:ext cx="2642217" cy="466980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375BD8D-3230-4D77-941E-610322E672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8949" y="-2841581"/>
              <a:ext cx="4175842" cy="644425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2304EAB-CE4E-4852-ACEC-EBE1227F09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>
              <a:off x="-5269572" y="711339"/>
              <a:ext cx="2591042" cy="649894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B095B16-76E3-44FB-8266-4CB13A00A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7904774" y="-2851571"/>
              <a:ext cx="4175842" cy="466980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C4A16A5-DAAC-4C21-BEF9-C427C2BA5F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2719" y="-2851570"/>
              <a:ext cx="1803263" cy="211816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48D0C34-1369-44FC-89C3-F9096CB03E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35"/>
            <a:stretch/>
          </p:blipFill>
          <p:spPr>
            <a:xfrm>
              <a:off x="-8120779" y="-1115366"/>
              <a:ext cx="1933341" cy="43167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9CC9E5F-A7A6-4702-90FF-20BC994AAC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4730" y="2623255"/>
              <a:ext cx="1132592" cy="138317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6329E3AD-D37A-4277-9E99-C40B9F3694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18488" y="1335213"/>
              <a:ext cx="1946017" cy="267121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03610F2-10D6-4059-9D78-0019CB3F74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7224" y="1911466"/>
              <a:ext cx="1656828" cy="2533101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79FFBBAE-A977-4629-8BFD-F53FFC96B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61242" y="-2851571"/>
              <a:ext cx="1803263" cy="416533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E194F8D7-D9CC-4EDC-94A3-23775011F4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-16922" y="2601126"/>
              <a:ext cx="277511" cy="2533101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60AC64CE-5F98-4862-A33D-62E42B8C98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 flipV="1">
              <a:off x="-266227" y="-3925299"/>
              <a:ext cx="1365808" cy="3513261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48D098C0-211E-4DEA-B7ED-92A68453E4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 flipH="1" flipV="1">
              <a:off x="-5010612" y="-6098551"/>
              <a:ext cx="2122695" cy="6498942"/>
            </a:xfrm>
            <a:prstGeom prst="rect">
              <a:avLst/>
            </a:prstGeom>
          </p:spPr>
        </p:pic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36BDCBF3-2356-4A9C-AC1F-4763C7D4664B}"/>
                </a:ext>
              </a:extLst>
            </p:cNvPr>
            <p:cNvSpPr/>
            <p:nvPr/>
          </p:nvSpPr>
          <p:spPr>
            <a:xfrm>
              <a:off x="-7688061" y="-2217333"/>
              <a:ext cx="11317907" cy="5780570"/>
            </a:xfrm>
            <a:prstGeom prst="roundRect">
              <a:avLst>
                <a:gd name="adj" fmla="val 8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cs typeface="+mn-ea"/>
                <a:sym typeface="+mn-lt"/>
              </a:endParaRPr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8F9C0EF9-38D8-451C-970F-F23882A76C8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680717" y="101376"/>
            <a:ext cx="556307" cy="1430985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6C2B95AC-4448-41C5-8A66-6053296A62D6}"/>
              </a:ext>
            </a:extLst>
          </p:cNvPr>
          <p:cNvSpPr/>
          <p:nvPr/>
        </p:nvSpPr>
        <p:spPr>
          <a:xfrm>
            <a:off x="1579927" y="628033"/>
            <a:ext cx="2925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cs typeface="+mn-ea"/>
                <a:sym typeface="+mn-lt"/>
              </a:rPr>
              <a:t>Add title text</a:t>
            </a:r>
            <a:endParaRPr lang="zh-CN" altLang="en-US" sz="2400" b="1" dirty="0">
              <a:cs typeface="+mn-ea"/>
              <a:sym typeface="+mn-lt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BE8DD2FB-13DB-4DF3-99B9-580A80727ED7}"/>
              </a:ext>
            </a:extLst>
          </p:cNvPr>
          <p:cNvGrpSpPr/>
          <p:nvPr/>
        </p:nvGrpSpPr>
        <p:grpSpPr>
          <a:xfrm>
            <a:off x="1982934" y="1690520"/>
            <a:ext cx="1728879" cy="3678744"/>
            <a:chOff x="1894080" y="1690520"/>
            <a:chExt cx="1728879" cy="367874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B7BF75F0-D759-4D76-8958-9415B67C50B6}"/>
                </a:ext>
              </a:extLst>
            </p:cNvPr>
            <p:cNvGrpSpPr/>
            <p:nvPr/>
          </p:nvGrpSpPr>
          <p:grpSpPr>
            <a:xfrm>
              <a:off x="1894080" y="1690520"/>
              <a:ext cx="1309262" cy="3678744"/>
              <a:chOff x="1894080" y="1690520"/>
              <a:chExt cx="1309262" cy="3678744"/>
            </a:xfrm>
          </p:grpSpPr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DFDE0687-F0E1-46D8-9D81-25A8431FF768}"/>
                  </a:ext>
                </a:extLst>
              </p:cNvPr>
              <p:cNvSpPr/>
              <p:nvPr/>
            </p:nvSpPr>
            <p:spPr>
              <a:xfrm>
                <a:off x="1894080" y="1695204"/>
                <a:ext cx="923330" cy="3674060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1CA97FBA-EF57-40DD-A455-88C949691955}"/>
                  </a:ext>
                </a:extLst>
              </p:cNvPr>
              <p:cNvSpPr/>
              <p:nvPr/>
            </p:nvSpPr>
            <p:spPr>
              <a:xfrm>
                <a:off x="2649344" y="1690520"/>
                <a:ext cx="553998" cy="2463266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altLang="zh-CN" sz="2400" b="1" dirty="0"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</p:grpSp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70BD036A-F033-4D1F-9AC0-16AE6976E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1857" y="1740339"/>
              <a:ext cx="431102" cy="354845"/>
            </a:xfrm>
            <a:prstGeom prst="rect">
              <a:avLst/>
            </a:prstGeom>
          </p:spPr>
        </p:pic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3807CA2D-9D74-40C8-A569-2AE9B4510C9B}"/>
              </a:ext>
            </a:extLst>
          </p:cNvPr>
          <p:cNvGrpSpPr/>
          <p:nvPr/>
        </p:nvGrpSpPr>
        <p:grpSpPr>
          <a:xfrm>
            <a:off x="4200563" y="1690520"/>
            <a:ext cx="1728879" cy="3678744"/>
            <a:chOff x="1894080" y="1690520"/>
            <a:chExt cx="1728879" cy="3678744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A66CB263-DB15-483D-A243-FAA12406F56A}"/>
                </a:ext>
              </a:extLst>
            </p:cNvPr>
            <p:cNvGrpSpPr/>
            <p:nvPr/>
          </p:nvGrpSpPr>
          <p:grpSpPr>
            <a:xfrm>
              <a:off x="1894080" y="1690520"/>
              <a:ext cx="1309262" cy="3678744"/>
              <a:chOff x="1894080" y="1690520"/>
              <a:chExt cx="1309262" cy="3678744"/>
            </a:xfrm>
          </p:grpSpPr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955523E3-8C60-4C7A-B3A6-7BEFE19C0855}"/>
                  </a:ext>
                </a:extLst>
              </p:cNvPr>
              <p:cNvSpPr/>
              <p:nvPr/>
            </p:nvSpPr>
            <p:spPr>
              <a:xfrm>
                <a:off x="1894080" y="1695204"/>
                <a:ext cx="923330" cy="3674060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200DF7CA-64E1-48D2-A993-35E305B02D74}"/>
                  </a:ext>
                </a:extLst>
              </p:cNvPr>
              <p:cNvSpPr/>
              <p:nvPr/>
            </p:nvSpPr>
            <p:spPr>
              <a:xfrm>
                <a:off x="2649344" y="1690520"/>
                <a:ext cx="553998" cy="2463266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altLang="zh-CN" sz="2400" b="1" dirty="0"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</p:grpSp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B3577448-9B0D-4DF5-82BB-87024E906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1857" y="1740339"/>
              <a:ext cx="431102" cy="354845"/>
            </a:xfrm>
            <a:prstGeom prst="rect">
              <a:avLst/>
            </a:prstGeom>
          </p:spPr>
        </p:pic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D5590481-B8BA-4F5A-B6E8-AEC6DFF7BA48}"/>
              </a:ext>
            </a:extLst>
          </p:cNvPr>
          <p:cNvGrpSpPr/>
          <p:nvPr/>
        </p:nvGrpSpPr>
        <p:grpSpPr>
          <a:xfrm>
            <a:off x="6418193" y="1690520"/>
            <a:ext cx="1728879" cy="3678744"/>
            <a:chOff x="1894080" y="1690520"/>
            <a:chExt cx="1728879" cy="3678744"/>
          </a:xfrm>
        </p:grpSpPr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2D52D4F0-B8C1-45B6-8539-A1E52C227B3B}"/>
                </a:ext>
              </a:extLst>
            </p:cNvPr>
            <p:cNvGrpSpPr/>
            <p:nvPr/>
          </p:nvGrpSpPr>
          <p:grpSpPr>
            <a:xfrm>
              <a:off x="1894080" y="1690520"/>
              <a:ext cx="1309262" cy="3678744"/>
              <a:chOff x="1894080" y="1690520"/>
              <a:chExt cx="1309262" cy="3678744"/>
            </a:xfrm>
          </p:grpSpPr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839BE40D-8D84-4882-81CD-F18CE80F7D99}"/>
                  </a:ext>
                </a:extLst>
              </p:cNvPr>
              <p:cNvSpPr/>
              <p:nvPr/>
            </p:nvSpPr>
            <p:spPr>
              <a:xfrm>
                <a:off x="1894080" y="1695204"/>
                <a:ext cx="923330" cy="3674060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E9BB16E2-FB50-4D0F-B99B-8F3440F18407}"/>
                  </a:ext>
                </a:extLst>
              </p:cNvPr>
              <p:cNvSpPr/>
              <p:nvPr/>
            </p:nvSpPr>
            <p:spPr>
              <a:xfrm>
                <a:off x="2649344" y="1690520"/>
                <a:ext cx="553998" cy="2463266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altLang="zh-CN" sz="2400" b="1" dirty="0"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</p:grpSp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0940DBCA-5FAF-4A5D-AAE9-986EE84E6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1857" y="1740339"/>
              <a:ext cx="431102" cy="354845"/>
            </a:xfrm>
            <a:prstGeom prst="rect">
              <a:avLst/>
            </a:prstGeom>
          </p:spPr>
        </p:pic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B8361042-0385-45EE-B654-57859D5FE166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3245" y="2696006"/>
            <a:ext cx="3115109" cy="265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6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0021AF6-7E75-4787-B33F-CDA13FD346A4}"/>
              </a:ext>
            </a:extLst>
          </p:cNvPr>
          <p:cNvGrpSpPr/>
          <p:nvPr/>
        </p:nvGrpSpPr>
        <p:grpSpPr>
          <a:xfrm>
            <a:off x="377" y="-1154380"/>
            <a:ext cx="12191623" cy="9166759"/>
            <a:chOff x="-8124730" y="-3910428"/>
            <a:chExt cx="12191623" cy="916675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9FBA9573-C6F1-47FA-BBB9-07D7AA121F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905664" y="-636222"/>
              <a:ext cx="3251283" cy="644425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1EDAD23C-0B4D-4259-84DF-BEEF7EC545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409729" y="-4414638"/>
              <a:ext cx="3251283" cy="644425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4E67E9F-DA94-4B8C-91F3-815E71EFDA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>
              <a:off x="-1038361" y="545880"/>
              <a:ext cx="2251296" cy="466980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5729BC6-9C67-4D6B-895A-36134ACB32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6912446" y="350420"/>
              <a:ext cx="2642217" cy="466980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375BD8D-3230-4D77-941E-610322E672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8949" y="-2841581"/>
              <a:ext cx="4175842" cy="644425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2304EAB-CE4E-4852-ACEC-EBE1227F09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>
              <a:off x="-5269572" y="711339"/>
              <a:ext cx="2591042" cy="649894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B095B16-76E3-44FB-8266-4CB13A00A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7904774" y="-2851571"/>
              <a:ext cx="4175842" cy="466980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C4A16A5-DAAC-4C21-BEF9-C427C2BA5F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2719" y="-2851570"/>
              <a:ext cx="1803263" cy="211816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48D0C34-1369-44FC-89C3-F9096CB03E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35"/>
            <a:stretch/>
          </p:blipFill>
          <p:spPr>
            <a:xfrm>
              <a:off x="-8120779" y="-1115366"/>
              <a:ext cx="1933341" cy="43167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9CC9E5F-A7A6-4702-90FF-20BC994AAC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4730" y="2623255"/>
              <a:ext cx="1132592" cy="138317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6329E3AD-D37A-4277-9E99-C40B9F3694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18488" y="1335213"/>
              <a:ext cx="1946017" cy="267121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03610F2-10D6-4059-9D78-0019CB3F74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7224" y="1911466"/>
              <a:ext cx="1656828" cy="2533101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79FFBBAE-A977-4629-8BFD-F53FFC96B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61242" y="-2851571"/>
              <a:ext cx="1803263" cy="416533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E194F8D7-D9CC-4EDC-94A3-23775011F4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-16922" y="2601126"/>
              <a:ext cx="277511" cy="2533101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60AC64CE-5F98-4862-A33D-62E42B8C98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 flipV="1">
              <a:off x="-266227" y="-3925299"/>
              <a:ext cx="1365808" cy="3513261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48D098C0-211E-4DEA-B7ED-92A68453E4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 flipH="1" flipV="1">
              <a:off x="-5010612" y="-6098551"/>
              <a:ext cx="2122695" cy="6498942"/>
            </a:xfrm>
            <a:prstGeom prst="rect">
              <a:avLst/>
            </a:prstGeom>
          </p:spPr>
        </p:pic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36BDCBF3-2356-4A9C-AC1F-4763C7D4664B}"/>
                </a:ext>
              </a:extLst>
            </p:cNvPr>
            <p:cNvSpPr/>
            <p:nvPr/>
          </p:nvSpPr>
          <p:spPr>
            <a:xfrm>
              <a:off x="-7688061" y="-2217333"/>
              <a:ext cx="11317907" cy="5780570"/>
            </a:xfrm>
            <a:prstGeom prst="roundRect">
              <a:avLst>
                <a:gd name="adj" fmla="val 7142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pic>
        <p:nvPicPr>
          <p:cNvPr id="39" name="图片 38">
            <a:extLst>
              <a:ext uri="{FF2B5EF4-FFF2-40B4-BE49-F238E27FC236}">
                <a16:creationId xmlns:a16="http://schemas.microsoft.com/office/drawing/2014/main" id="{C7947AF9-6F61-42C8-80A0-AE1B01BF2AA2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 flipV="1">
            <a:off x="10071435" y="4626"/>
            <a:ext cx="679376" cy="1747555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C160E16E-B06C-4F71-B02B-9F8A293D166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28931" y="5105820"/>
            <a:ext cx="679376" cy="1747555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1A400B95-240C-4D51-ABD3-5B43917CD84C}"/>
              </a:ext>
            </a:extLst>
          </p:cNvPr>
          <p:cNvSpPr/>
          <p:nvPr/>
        </p:nvSpPr>
        <p:spPr>
          <a:xfrm>
            <a:off x="725443" y="679935"/>
            <a:ext cx="2925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cs typeface="+mn-ea"/>
                <a:sym typeface="+mn-lt"/>
              </a:rPr>
              <a:t>Add title text</a:t>
            </a:r>
            <a:endParaRPr lang="zh-CN" altLang="en-US" sz="2400" b="1" dirty="0">
              <a:cs typeface="+mn-ea"/>
              <a:sym typeface="+mn-lt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2C51481-5A72-41E1-9870-107F729F3999}"/>
              </a:ext>
            </a:extLst>
          </p:cNvPr>
          <p:cNvGrpSpPr/>
          <p:nvPr/>
        </p:nvGrpSpPr>
        <p:grpSpPr>
          <a:xfrm>
            <a:off x="1278270" y="2116580"/>
            <a:ext cx="2625563" cy="3170213"/>
            <a:chOff x="1278270" y="2116580"/>
            <a:chExt cx="2625563" cy="3170213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E1B613F9-0935-43F2-B8BE-CBBB06298A43}"/>
                </a:ext>
              </a:extLst>
            </p:cNvPr>
            <p:cNvGrpSpPr/>
            <p:nvPr/>
          </p:nvGrpSpPr>
          <p:grpSpPr>
            <a:xfrm>
              <a:off x="1278270" y="2116580"/>
              <a:ext cx="2625563" cy="3170213"/>
              <a:chOff x="1281748" y="2022645"/>
              <a:chExt cx="2625563" cy="3170213"/>
            </a:xfrm>
          </p:grpSpPr>
          <p:sp>
            <p:nvSpPr>
              <p:cNvPr id="23" name="iṥ1îḍè">
                <a:extLst>
                  <a:ext uri="{FF2B5EF4-FFF2-40B4-BE49-F238E27FC236}">
                    <a16:creationId xmlns:a16="http://schemas.microsoft.com/office/drawing/2014/main" id="{7142C7F7-3526-4FCB-B153-1C300508F1BB}"/>
                  </a:ext>
                </a:extLst>
              </p:cNvPr>
              <p:cNvSpPr/>
              <p:nvPr/>
            </p:nvSpPr>
            <p:spPr>
              <a:xfrm>
                <a:off x="1281748" y="2022645"/>
                <a:ext cx="2625563" cy="3170213"/>
              </a:xfrm>
              <a:prstGeom prst="roundRect">
                <a:avLst>
                  <a:gd name="adj" fmla="val 5807"/>
                </a:avLst>
              </a:prstGeom>
              <a:solidFill>
                <a:srgbClr val="74BF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iṥ1îḍè">
                <a:extLst>
                  <a:ext uri="{FF2B5EF4-FFF2-40B4-BE49-F238E27FC236}">
                    <a16:creationId xmlns:a16="http://schemas.microsoft.com/office/drawing/2014/main" id="{1A676143-5AB2-4AFE-A56F-324137DCAC2B}"/>
                  </a:ext>
                </a:extLst>
              </p:cNvPr>
              <p:cNvSpPr/>
              <p:nvPr/>
            </p:nvSpPr>
            <p:spPr>
              <a:xfrm>
                <a:off x="1423625" y="2174189"/>
                <a:ext cx="2327463" cy="2817411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îSļïḋè">
                <a:extLst>
                  <a:ext uri="{FF2B5EF4-FFF2-40B4-BE49-F238E27FC236}">
                    <a16:creationId xmlns:a16="http://schemas.microsoft.com/office/drawing/2014/main" id="{CF8B7893-0FE5-4A64-870F-FDCEA79DB903}"/>
                  </a:ext>
                </a:extLst>
              </p:cNvPr>
              <p:cNvSpPr/>
              <p:nvPr/>
            </p:nvSpPr>
            <p:spPr>
              <a:xfrm>
                <a:off x="2352627" y="4468350"/>
                <a:ext cx="1389827" cy="523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27"/>
                    </a:moveTo>
                    <a:cubicBezTo>
                      <a:pt x="21600" y="1127"/>
                      <a:pt x="15259" y="7326"/>
                      <a:pt x="10803" y="0"/>
                    </a:cubicBezTo>
                    <a:cubicBezTo>
                      <a:pt x="10803" y="0"/>
                      <a:pt x="11275" y="17844"/>
                      <a:pt x="0" y="21600"/>
                    </a:cubicBezTo>
                    <a:cubicBezTo>
                      <a:pt x="0" y="21600"/>
                      <a:pt x="9934" y="19456"/>
                      <a:pt x="14448" y="14651"/>
                    </a:cubicBezTo>
                    <a:cubicBezTo>
                      <a:pt x="19917" y="8828"/>
                      <a:pt x="21600" y="1127"/>
                      <a:pt x="21600" y="1127"/>
                    </a:cubicBezTo>
                    <a:close/>
                  </a:path>
                </a:pathLst>
              </a:custGeom>
              <a:solidFill>
                <a:srgbClr val="74BF81"/>
              </a:solidFill>
              <a:ln w="12700" cap="flat">
                <a:solidFill>
                  <a:srgbClr val="74BF81"/>
                </a:solidFill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 lnSpcReduction="10000"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AD4E51A3-7B33-4DC9-BC7F-19FBE4BF7153}"/>
                </a:ext>
              </a:extLst>
            </p:cNvPr>
            <p:cNvGrpSpPr/>
            <p:nvPr/>
          </p:nvGrpSpPr>
          <p:grpSpPr>
            <a:xfrm>
              <a:off x="1456160" y="2603088"/>
              <a:ext cx="2225687" cy="1638496"/>
              <a:chOff x="7887871" y="2815377"/>
              <a:chExt cx="2225687" cy="1638496"/>
            </a:xfrm>
          </p:grpSpPr>
          <p:grpSp>
            <p:nvGrpSpPr>
              <p:cNvPr id="37" name="组合 36">
                <a:extLst>
                  <a:ext uri="{FF2B5EF4-FFF2-40B4-BE49-F238E27FC236}">
                    <a16:creationId xmlns:a16="http://schemas.microsoft.com/office/drawing/2014/main" id="{8BF1CDFE-33C0-4DA2-8E97-54147923C78D}"/>
                  </a:ext>
                </a:extLst>
              </p:cNvPr>
              <p:cNvGrpSpPr/>
              <p:nvPr/>
            </p:nvGrpSpPr>
            <p:grpSpPr>
              <a:xfrm>
                <a:off x="8212394" y="2815377"/>
                <a:ext cx="1901164" cy="1638496"/>
                <a:chOff x="1162632" y="1993228"/>
                <a:chExt cx="1901164" cy="1638496"/>
              </a:xfrm>
            </p:grpSpPr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C809EAB2-5AAD-4BDA-B0BF-C76544DEADB7}"/>
                    </a:ext>
                  </a:extLst>
                </p:cNvPr>
                <p:cNvSpPr/>
                <p:nvPr/>
              </p:nvSpPr>
              <p:spPr>
                <a:xfrm>
                  <a:off x="1197402" y="2469611"/>
                  <a:ext cx="1771767" cy="1162113"/>
                </a:xfrm>
                <a:prstGeom prst="rect">
                  <a:avLst/>
                </a:prstGeom>
              </p:spPr>
              <p:txBody>
                <a:bodyPr vert="horz"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6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cs typeface="+mn-ea"/>
                      <a:sym typeface="+mn-lt"/>
                    </a:rPr>
                    <a:t>Click here to add content, content to match the title. </a:t>
                  </a:r>
                  <a:endParaRPr lang="zh-CN" alt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矩形 42">
                  <a:extLst>
                    <a:ext uri="{FF2B5EF4-FFF2-40B4-BE49-F238E27FC236}">
                      <a16:creationId xmlns:a16="http://schemas.microsoft.com/office/drawing/2014/main" id="{D4574015-7978-4A24-B6C3-F83C2E6EF57A}"/>
                    </a:ext>
                  </a:extLst>
                </p:cNvPr>
                <p:cNvSpPr/>
                <p:nvPr/>
              </p:nvSpPr>
              <p:spPr>
                <a:xfrm>
                  <a:off x="1162632" y="1993228"/>
                  <a:ext cx="1901164" cy="461665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r>
                    <a:rPr lang="en-US" altLang="zh-CN" sz="2400" b="1" dirty="0">
                      <a:cs typeface="+mn-ea"/>
                      <a:sym typeface="+mn-lt"/>
                    </a:rPr>
                    <a:t>Add title text</a:t>
                  </a:r>
                  <a:endParaRPr lang="zh-CN" altLang="en-US" sz="2400" b="1" dirty="0"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38" name="图片 37">
                <a:extLst>
                  <a:ext uri="{FF2B5EF4-FFF2-40B4-BE49-F238E27FC236}">
                    <a16:creationId xmlns:a16="http://schemas.microsoft.com/office/drawing/2014/main" id="{61D12047-75D3-4325-8F85-762B58A462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7871" y="2876389"/>
                <a:ext cx="431102" cy="354845"/>
              </a:xfrm>
              <a:prstGeom prst="rect">
                <a:avLst/>
              </a:prstGeom>
            </p:spPr>
          </p:pic>
        </p:grp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3A8EA3D9-1A12-4188-94BD-3143947AA7A4}"/>
              </a:ext>
            </a:extLst>
          </p:cNvPr>
          <p:cNvGrpSpPr/>
          <p:nvPr/>
        </p:nvGrpSpPr>
        <p:grpSpPr>
          <a:xfrm>
            <a:off x="4336458" y="1305209"/>
            <a:ext cx="3509304" cy="4237278"/>
            <a:chOff x="4336458" y="1305209"/>
            <a:chExt cx="3509304" cy="4237278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E7666F95-D10F-430F-81FA-B3036758CA0D}"/>
                </a:ext>
              </a:extLst>
            </p:cNvPr>
            <p:cNvGrpSpPr/>
            <p:nvPr/>
          </p:nvGrpSpPr>
          <p:grpSpPr>
            <a:xfrm>
              <a:off x="4336458" y="1305209"/>
              <a:ext cx="3509304" cy="4237278"/>
              <a:chOff x="1281748" y="2022645"/>
              <a:chExt cx="2625563" cy="3170213"/>
            </a:xfrm>
          </p:grpSpPr>
          <p:sp>
            <p:nvSpPr>
              <p:cNvPr id="33" name="iṥ1îḍè">
                <a:extLst>
                  <a:ext uri="{FF2B5EF4-FFF2-40B4-BE49-F238E27FC236}">
                    <a16:creationId xmlns:a16="http://schemas.microsoft.com/office/drawing/2014/main" id="{BD8A7AEF-1D6D-4471-8BCA-CDF9B7E185E5}"/>
                  </a:ext>
                </a:extLst>
              </p:cNvPr>
              <p:cNvSpPr/>
              <p:nvPr/>
            </p:nvSpPr>
            <p:spPr>
              <a:xfrm>
                <a:off x="1281748" y="2022645"/>
                <a:ext cx="2625563" cy="3170213"/>
              </a:xfrm>
              <a:prstGeom prst="roundRect">
                <a:avLst>
                  <a:gd name="adj" fmla="val 5740"/>
                </a:avLst>
              </a:prstGeom>
              <a:solidFill>
                <a:srgbClr val="74BF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iṥ1îḍè">
                <a:extLst>
                  <a:ext uri="{FF2B5EF4-FFF2-40B4-BE49-F238E27FC236}">
                    <a16:creationId xmlns:a16="http://schemas.microsoft.com/office/drawing/2014/main" id="{FE9B1ADE-073B-40AA-9648-78F173A537EB}"/>
                  </a:ext>
                </a:extLst>
              </p:cNvPr>
              <p:cNvSpPr/>
              <p:nvPr/>
            </p:nvSpPr>
            <p:spPr>
              <a:xfrm>
                <a:off x="1423625" y="2174189"/>
                <a:ext cx="2327463" cy="2817411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îSļïḋè">
                <a:extLst>
                  <a:ext uri="{FF2B5EF4-FFF2-40B4-BE49-F238E27FC236}">
                    <a16:creationId xmlns:a16="http://schemas.microsoft.com/office/drawing/2014/main" id="{1842DE79-E431-4C95-884E-1B073DD80BD8}"/>
                  </a:ext>
                </a:extLst>
              </p:cNvPr>
              <p:cNvSpPr/>
              <p:nvPr/>
            </p:nvSpPr>
            <p:spPr>
              <a:xfrm>
                <a:off x="2352627" y="4468350"/>
                <a:ext cx="1389827" cy="523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27"/>
                    </a:moveTo>
                    <a:cubicBezTo>
                      <a:pt x="21600" y="1127"/>
                      <a:pt x="15259" y="7326"/>
                      <a:pt x="10803" y="0"/>
                    </a:cubicBezTo>
                    <a:cubicBezTo>
                      <a:pt x="10803" y="0"/>
                      <a:pt x="11275" y="17844"/>
                      <a:pt x="0" y="21600"/>
                    </a:cubicBezTo>
                    <a:cubicBezTo>
                      <a:pt x="0" y="21600"/>
                      <a:pt x="9934" y="19456"/>
                      <a:pt x="14448" y="14651"/>
                    </a:cubicBezTo>
                    <a:cubicBezTo>
                      <a:pt x="19917" y="8828"/>
                      <a:pt x="21600" y="1127"/>
                      <a:pt x="21600" y="1127"/>
                    </a:cubicBezTo>
                    <a:close/>
                  </a:path>
                </a:pathLst>
              </a:custGeom>
              <a:solidFill>
                <a:srgbClr val="74BF81"/>
              </a:solidFill>
              <a:ln w="12700" cap="flat">
                <a:solidFill>
                  <a:srgbClr val="74BF81"/>
                </a:solidFill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452C2C90-9115-4C93-AA56-51DD3E634D44}"/>
                </a:ext>
              </a:extLst>
            </p:cNvPr>
            <p:cNvGrpSpPr/>
            <p:nvPr/>
          </p:nvGrpSpPr>
          <p:grpSpPr>
            <a:xfrm>
              <a:off x="4956606" y="1976442"/>
              <a:ext cx="2308835" cy="2856056"/>
              <a:chOff x="7887871" y="2815377"/>
              <a:chExt cx="2308835" cy="2856056"/>
            </a:xfrm>
          </p:grpSpPr>
          <p:grpSp>
            <p:nvGrpSpPr>
              <p:cNvPr id="45" name="组合 44">
                <a:extLst>
                  <a:ext uri="{FF2B5EF4-FFF2-40B4-BE49-F238E27FC236}">
                    <a16:creationId xmlns:a16="http://schemas.microsoft.com/office/drawing/2014/main" id="{44B119D9-0DCF-47B7-9344-78B4C851926F}"/>
                  </a:ext>
                </a:extLst>
              </p:cNvPr>
              <p:cNvGrpSpPr/>
              <p:nvPr/>
            </p:nvGrpSpPr>
            <p:grpSpPr>
              <a:xfrm>
                <a:off x="8089890" y="2815377"/>
                <a:ext cx="2106816" cy="2856056"/>
                <a:chOff x="1040128" y="1993228"/>
                <a:chExt cx="2106816" cy="2856056"/>
              </a:xfrm>
            </p:grpSpPr>
            <p:sp>
              <p:nvSpPr>
                <p:cNvPr id="47" name="矩形 46">
                  <a:extLst>
                    <a:ext uri="{FF2B5EF4-FFF2-40B4-BE49-F238E27FC236}">
                      <a16:creationId xmlns:a16="http://schemas.microsoft.com/office/drawing/2014/main" id="{2217475C-EA5A-4477-B300-5C1619E43289}"/>
                    </a:ext>
                  </a:extLst>
                </p:cNvPr>
                <p:cNvSpPr/>
                <p:nvPr/>
              </p:nvSpPr>
              <p:spPr>
                <a:xfrm>
                  <a:off x="1040128" y="2579175"/>
                  <a:ext cx="2106816" cy="2270109"/>
                </a:xfrm>
                <a:prstGeom prst="rect">
                  <a:avLst/>
                </a:prstGeom>
              </p:spPr>
              <p:txBody>
                <a:bodyPr vert="horz"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6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cs typeface="+mn-ea"/>
                      <a:sym typeface="+mn-lt"/>
                    </a:rPr>
                    <a:t>Click here to add content, content to match the title. Click here to add content, content to match the title. </a:t>
                  </a:r>
                  <a:endParaRPr lang="zh-CN" alt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矩形 47">
                  <a:extLst>
                    <a:ext uri="{FF2B5EF4-FFF2-40B4-BE49-F238E27FC236}">
                      <a16:creationId xmlns:a16="http://schemas.microsoft.com/office/drawing/2014/main" id="{8B895B1B-6C8A-479B-BA5D-57DAD00E3738}"/>
                    </a:ext>
                  </a:extLst>
                </p:cNvPr>
                <p:cNvSpPr/>
                <p:nvPr/>
              </p:nvSpPr>
              <p:spPr>
                <a:xfrm>
                  <a:off x="1162632" y="1993228"/>
                  <a:ext cx="1984312" cy="461665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r>
                    <a:rPr lang="en-US" altLang="zh-CN" sz="2400" b="1" dirty="0">
                      <a:cs typeface="+mn-ea"/>
                      <a:sym typeface="+mn-lt"/>
                    </a:rPr>
                    <a:t>Add title text</a:t>
                  </a:r>
                  <a:endParaRPr lang="zh-CN" altLang="en-US" sz="2400" b="1" dirty="0"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46" name="图片 45">
                <a:extLst>
                  <a:ext uri="{FF2B5EF4-FFF2-40B4-BE49-F238E27FC236}">
                    <a16:creationId xmlns:a16="http://schemas.microsoft.com/office/drawing/2014/main" id="{8E79BA85-4C46-486D-A404-C36F217D8E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7871" y="2876389"/>
                <a:ext cx="431102" cy="354845"/>
              </a:xfrm>
              <a:prstGeom prst="rect">
                <a:avLst/>
              </a:prstGeom>
            </p:spPr>
          </p:pic>
        </p:grp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2B412D6-35C4-4C39-B6BC-0E45BD0B1EC1}"/>
              </a:ext>
            </a:extLst>
          </p:cNvPr>
          <p:cNvGrpSpPr/>
          <p:nvPr/>
        </p:nvGrpSpPr>
        <p:grpSpPr>
          <a:xfrm>
            <a:off x="8340783" y="2116580"/>
            <a:ext cx="2625563" cy="3170213"/>
            <a:chOff x="8340783" y="2116580"/>
            <a:chExt cx="2625563" cy="3170213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8AC0F010-8BD3-4873-AC2E-434CB26B617F}"/>
                </a:ext>
              </a:extLst>
            </p:cNvPr>
            <p:cNvGrpSpPr/>
            <p:nvPr/>
          </p:nvGrpSpPr>
          <p:grpSpPr>
            <a:xfrm>
              <a:off x="8340783" y="2116580"/>
              <a:ext cx="2625563" cy="3170213"/>
              <a:chOff x="1281748" y="2022645"/>
              <a:chExt cx="2625563" cy="3170213"/>
            </a:xfrm>
          </p:grpSpPr>
          <p:sp>
            <p:nvSpPr>
              <p:cNvPr id="29" name="iṥ1îḍè">
                <a:extLst>
                  <a:ext uri="{FF2B5EF4-FFF2-40B4-BE49-F238E27FC236}">
                    <a16:creationId xmlns:a16="http://schemas.microsoft.com/office/drawing/2014/main" id="{32F0AAAA-6968-4C43-BB85-5BC8EDD7FCF3}"/>
                  </a:ext>
                </a:extLst>
              </p:cNvPr>
              <p:cNvSpPr/>
              <p:nvPr/>
            </p:nvSpPr>
            <p:spPr>
              <a:xfrm>
                <a:off x="1281748" y="2022645"/>
                <a:ext cx="2625563" cy="3170213"/>
              </a:xfrm>
              <a:prstGeom prst="roundRect">
                <a:avLst>
                  <a:gd name="adj" fmla="val 4684"/>
                </a:avLst>
              </a:prstGeom>
              <a:solidFill>
                <a:srgbClr val="74BF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iṥ1îḍè">
                <a:extLst>
                  <a:ext uri="{FF2B5EF4-FFF2-40B4-BE49-F238E27FC236}">
                    <a16:creationId xmlns:a16="http://schemas.microsoft.com/office/drawing/2014/main" id="{89815D8C-459D-4E5F-85DD-4DBFFE7B3BFE}"/>
                  </a:ext>
                </a:extLst>
              </p:cNvPr>
              <p:cNvSpPr/>
              <p:nvPr/>
            </p:nvSpPr>
            <p:spPr>
              <a:xfrm>
                <a:off x="1423625" y="2174189"/>
                <a:ext cx="2327463" cy="2817411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îSļïḋè">
                <a:extLst>
                  <a:ext uri="{FF2B5EF4-FFF2-40B4-BE49-F238E27FC236}">
                    <a16:creationId xmlns:a16="http://schemas.microsoft.com/office/drawing/2014/main" id="{D03C42E1-9C69-43D2-A766-04E253AFB6A8}"/>
                  </a:ext>
                </a:extLst>
              </p:cNvPr>
              <p:cNvSpPr/>
              <p:nvPr/>
            </p:nvSpPr>
            <p:spPr>
              <a:xfrm>
                <a:off x="2352627" y="4468350"/>
                <a:ext cx="1389827" cy="523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27"/>
                    </a:moveTo>
                    <a:cubicBezTo>
                      <a:pt x="21600" y="1127"/>
                      <a:pt x="15259" y="7326"/>
                      <a:pt x="10803" y="0"/>
                    </a:cubicBezTo>
                    <a:cubicBezTo>
                      <a:pt x="10803" y="0"/>
                      <a:pt x="11275" y="17844"/>
                      <a:pt x="0" y="21600"/>
                    </a:cubicBezTo>
                    <a:cubicBezTo>
                      <a:pt x="0" y="21600"/>
                      <a:pt x="9934" y="19456"/>
                      <a:pt x="14448" y="14651"/>
                    </a:cubicBezTo>
                    <a:cubicBezTo>
                      <a:pt x="19917" y="8828"/>
                      <a:pt x="21600" y="1127"/>
                      <a:pt x="21600" y="1127"/>
                    </a:cubicBezTo>
                    <a:close/>
                  </a:path>
                </a:pathLst>
              </a:custGeom>
              <a:solidFill>
                <a:srgbClr val="74BF81"/>
              </a:solidFill>
              <a:ln w="12700" cap="flat">
                <a:solidFill>
                  <a:srgbClr val="74BF81"/>
                </a:solidFill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 lnSpcReduction="10000"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DDD05C9A-3F62-4C0C-A9FC-AACA13C91D97}"/>
                </a:ext>
              </a:extLst>
            </p:cNvPr>
            <p:cNvGrpSpPr/>
            <p:nvPr/>
          </p:nvGrpSpPr>
          <p:grpSpPr>
            <a:xfrm>
              <a:off x="8579819" y="2602035"/>
              <a:ext cx="2230304" cy="1638496"/>
              <a:chOff x="7887871" y="2815377"/>
              <a:chExt cx="2230304" cy="1638496"/>
            </a:xfrm>
          </p:grpSpPr>
          <p:grpSp>
            <p:nvGrpSpPr>
              <p:cNvPr id="50" name="组合 49">
                <a:extLst>
                  <a:ext uri="{FF2B5EF4-FFF2-40B4-BE49-F238E27FC236}">
                    <a16:creationId xmlns:a16="http://schemas.microsoft.com/office/drawing/2014/main" id="{67A925A1-B433-4B90-942A-4F0C3FCCEEA5}"/>
                  </a:ext>
                </a:extLst>
              </p:cNvPr>
              <p:cNvGrpSpPr/>
              <p:nvPr/>
            </p:nvGrpSpPr>
            <p:grpSpPr>
              <a:xfrm>
                <a:off x="8212394" y="2815377"/>
                <a:ext cx="1905781" cy="1638496"/>
                <a:chOff x="1162632" y="1993228"/>
                <a:chExt cx="1905781" cy="1638496"/>
              </a:xfrm>
            </p:grpSpPr>
            <p:sp>
              <p:nvSpPr>
                <p:cNvPr id="52" name="矩形 51">
                  <a:extLst>
                    <a:ext uri="{FF2B5EF4-FFF2-40B4-BE49-F238E27FC236}">
                      <a16:creationId xmlns:a16="http://schemas.microsoft.com/office/drawing/2014/main" id="{CE69E9BB-796A-4499-8062-7E722C0AA8EA}"/>
                    </a:ext>
                  </a:extLst>
                </p:cNvPr>
                <p:cNvSpPr/>
                <p:nvPr/>
              </p:nvSpPr>
              <p:spPr>
                <a:xfrm>
                  <a:off x="1197402" y="2469611"/>
                  <a:ext cx="1771767" cy="1162113"/>
                </a:xfrm>
                <a:prstGeom prst="rect">
                  <a:avLst/>
                </a:prstGeom>
              </p:spPr>
              <p:txBody>
                <a:bodyPr vert="horz"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6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cs typeface="+mn-ea"/>
                      <a:sym typeface="+mn-lt"/>
                    </a:rPr>
                    <a:t>Click here to add content, content to match the title. </a:t>
                  </a:r>
                  <a:endParaRPr lang="zh-CN" alt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矩形 52">
                  <a:extLst>
                    <a:ext uri="{FF2B5EF4-FFF2-40B4-BE49-F238E27FC236}">
                      <a16:creationId xmlns:a16="http://schemas.microsoft.com/office/drawing/2014/main" id="{5DDD65EE-7152-4D53-AE95-F02DE54C3B82}"/>
                    </a:ext>
                  </a:extLst>
                </p:cNvPr>
                <p:cNvSpPr/>
                <p:nvPr/>
              </p:nvSpPr>
              <p:spPr>
                <a:xfrm>
                  <a:off x="1162632" y="1993228"/>
                  <a:ext cx="1905781" cy="461665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r>
                    <a:rPr lang="en-US" altLang="zh-CN" sz="2400" b="1" dirty="0">
                      <a:cs typeface="+mn-ea"/>
                      <a:sym typeface="+mn-lt"/>
                    </a:rPr>
                    <a:t>Add title text</a:t>
                  </a:r>
                  <a:endParaRPr lang="zh-CN" altLang="en-US" sz="2400" b="1" dirty="0"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51" name="图片 50">
                <a:extLst>
                  <a:ext uri="{FF2B5EF4-FFF2-40B4-BE49-F238E27FC236}">
                    <a16:creationId xmlns:a16="http://schemas.microsoft.com/office/drawing/2014/main" id="{618DA719-E1F9-48FD-95FC-0F49ADA162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7871" y="2876389"/>
                <a:ext cx="431102" cy="35484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4626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0021AF6-7E75-4787-B33F-CDA13FD346A4}"/>
              </a:ext>
            </a:extLst>
          </p:cNvPr>
          <p:cNvGrpSpPr/>
          <p:nvPr/>
        </p:nvGrpSpPr>
        <p:grpSpPr>
          <a:xfrm>
            <a:off x="377" y="-1154380"/>
            <a:ext cx="12191623" cy="9166759"/>
            <a:chOff x="-8124730" y="-3910428"/>
            <a:chExt cx="12191623" cy="916675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9FBA9573-C6F1-47FA-BBB9-07D7AA121F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905664" y="-636222"/>
              <a:ext cx="3251283" cy="644425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1EDAD23C-0B4D-4259-84DF-BEEF7EC545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409729" y="-4414638"/>
              <a:ext cx="3251283" cy="644425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4E67E9F-DA94-4B8C-91F3-815E71EFDA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>
              <a:off x="-1038361" y="545880"/>
              <a:ext cx="2251296" cy="466980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5729BC6-9C67-4D6B-895A-36134ACB32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6912446" y="350420"/>
              <a:ext cx="2642217" cy="466980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375BD8D-3230-4D77-941E-610322E672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8949" y="-2841581"/>
              <a:ext cx="4175842" cy="644425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2304EAB-CE4E-4852-ACEC-EBE1227F09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>
              <a:off x="-5269572" y="711339"/>
              <a:ext cx="2591042" cy="649894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B095B16-76E3-44FB-8266-4CB13A00A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7904774" y="-2851571"/>
              <a:ext cx="4175842" cy="466980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C4A16A5-DAAC-4C21-BEF9-C427C2BA5F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2719" y="-2851570"/>
              <a:ext cx="1803263" cy="211816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48D0C34-1369-44FC-89C3-F9096CB03E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35"/>
            <a:stretch/>
          </p:blipFill>
          <p:spPr>
            <a:xfrm>
              <a:off x="-8120779" y="-1115366"/>
              <a:ext cx="1933341" cy="43167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9CC9E5F-A7A6-4702-90FF-20BC994AAC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4730" y="2623255"/>
              <a:ext cx="1132592" cy="138317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6329E3AD-D37A-4277-9E99-C40B9F3694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18488" y="1335213"/>
              <a:ext cx="1946017" cy="267121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03610F2-10D6-4059-9D78-0019CB3F74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7224" y="1911466"/>
              <a:ext cx="1656828" cy="2533101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79FFBBAE-A977-4629-8BFD-F53FFC96B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61242" y="-2851571"/>
              <a:ext cx="1803263" cy="416533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E194F8D7-D9CC-4EDC-94A3-23775011F4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-16922" y="2601126"/>
              <a:ext cx="277511" cy="2533101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60AC64CE-5F98-4862-A33D-62E42B8C98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 flipV="1">
              <a:off x="-266227" y="-3925299"/>
              <a:ext cx="1365808" cy="3513261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48D098C0-211E-4DEA-B7ED-92A68453E4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 flipH="1" flipV="1">
              <a:off x="-5010612" y="-6098551"/>
              <a:ext cx="2122695" cy="6498942"/>
            </a:xfrm>
            <a:prstGeom prst="rect">
              <a:avLst/>
            </a:prstGeom>
          </p:spPr>
        </p:pic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36BDCBF3-2356-4A9C-AC1F-4763C7D4664B}"/>
                </a:ext>
              </a:extLst>
            </p:cNvPr>
            <p:cNvSpPr/>
            <p:nvPr/>
          </p:nvSpPr>
          <p:spPr>
            <a:xfrm>
              <a:off x="-7688061" y="-2217333"/>
              <a:ext cx="11317907" cy="5780570"/>
            </a:xfrm>
            <a:prstGeom prst="roundRect">
              <a:avLst>
                <a:gd name="adj" fmla="val 7142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pic>
        <p:nvPicPr>
          <p:cNvPr id="39" name="图片 38">
            <a:extLst>
              <a:ext uri="{FF2B5EF4-FFF2-40B4-BE49-F238E27FC236}">
                <a16:creationId xmlns:a16="http://schemas.microsoft.com/office/drawing/2014/main" id="{C7947AF9-6F61-42C8-80A0-AE1B01BF2AA2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 flipV="1">
            <a:off x="10071435" y="4626"/>
            <a:ext cx="679376" cy="1747555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C160E16E-B06C-4F71-B02B-9F8A293D166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28931" y="5105820"/>
            <a:ext cx="679376" cy="1747555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1A400B95-240C-4D51-ABD3-5B43917CD84C}"/>
              </a:ext>
            </a:extLst>
          </p:cNvPr>
          <p:cNvSpPr/>
          <p:nvPr/>
        </p:nvSpPr>
        <p:spPr>
          <a:xfrm>
            <a:off x="725443" y="679935"/>
            <a:ext cx="2925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cs typeface="+mn-ea"/>
                <a:sym typeface="+mn-lt"/>
              </a:rPr>
              <a:t>Add title text</a:t>
            </a:r>
            <a:endParaRPr lang="zh-CN" altLang="en-US" sz="2400" b="1" dirty="0">
              <a:cs typeface="+mn-ea"/>
              <a:sym typeface="+mn-lt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0D2A99B5-0656-4769-AD39-A3B782F0AB30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7586" y="2350962"/>
            <a:ext cx="4780392" cy="3978313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24803FBC-5FF7-4B0D-B778-99E75F566EC1}"/>
              </a:ext>
            </a:extLst>
          </p:cNvPr>
          <p:cNvSpPr/>
          <p:nvPr/>
        </p:nvSpPr>
        <p:spPr>
          <a:xfrm>
            <a:off x="4648792" y="1376782"/>
            <a:ext cx="3106759" cy="594907"/>
          </a:xfrm>
          <a:prstGeom prst="rect">
            <a:avLst/>
          </a:prstGeom>
          <a:solidFill>
            <a:srgbClr val="74B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>
                <a:cs typeface="+mn-ea"/>
                <a:sym typeface="+mn-lt"/>
              </a:rPr>
              <a:t>Title text</a:t>
            </a:r>
            <a:endParaRPr lang="zh-CN" altLang="en-US" sz="4800" b="1" dirty="0"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53777EC8-ECF9-45E3-B993-9EC10119A95B}"/>
              </a:ext>
            </a:extLst>
          </p:cNvPr>
          <p:cNvGrpSpPr/>
          <p:nvPr/>
        </p:nvGrpSpPr>
        <p:grpSpPr>
          <a:xfrm>
            <a:off x="8883504" y="2101106"/>
            <a:ext cx="1728879" cy="3678744"/>
            <a:chOff x="1894080" y="1690520"/>
            <a:chExt cx="1728879" cy="3678744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417D23A6-9E70-4523-AAA7-50238749828D}"/>
                </a:ext>
              </a:extLst>
            </p:cNvPr>
            <p:cNvGrpSpPr/>
            <p:nvPr/>
          </p:nvGrpSpPr>
          <p:grpSpPr>
            <a:xfrm>
              <a:off x="1894080" y="1690520"/>
              <a:ext cx="1309262" cy="3678744"/>
              <a:chOff x="1894080" y="1690520"/>
              <a:chExt cx="1309262" cy="3678744"/>
            </a:xfrm>
          </p:grpSpPr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13FC148A-12D0-4FEE-97AA-C15528487708}"/>
                  </a:ext>
                </a:extLst>
              </p:cNvPr>
              <p:cNvSpPr/>
              <p:nvPr/>
            </p:nvSpPr>
            <p:spPr>
              <a:xfrm>
                <a:off x="1894080" y="1695204"/>
                <a:ext cx="923330" cy="3674060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4D673A12-479F-42F8-AF80-FC5725FBFB2E}"/>
                  </a:ext>
                </a:extLst>
              </p:cNvPr>
              <p:cNvSpPr/>
              <p:nvPr/>
            </p:nvSpPr>
            <p:spPr>
              <a:xfrm>
                <a:off x="2649344" y="1690520"/>
                <a:ext cx="553998" cy="2463266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altLang="zh-CN" sz="2400" b="1" dirty="0"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</p:grp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A5C96CA0-3BD6-4FBF-B006-71B4166D8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1857" y="1740339"/>
              <a:ext cx="431102" cy="354845"/>
            </a:xfrm>
            <a:prstGeom prst="rect">
              <a:avLst/>
            </a:prstGeom>
          </p:spPr>
        </p:pic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3552FEA-348D-4061-B374-9357615A61E9}"/>
              </a:ext>
            </a:extLst>
          </p:cNvPr>
          <p:cNvGrpSpPr/>
          <p:nvPr/>
        </p:nvGrpSpPr>
        <p:grpSpPr>
          <a:xfrm>
            <a:off x="1880407" y="2098764"/>
            <a:ext cx="1728879" cy="3678744"/>
            <a:chOff x="1894080" y="1690520"/>
            <a:chExt cx="1728879" cy="367874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A555014A-34FA-4314-A91A-7BDBBC880D79}"/>
                </a:ext>
              </a:extLst>
            </p:cNvPr>
            <p:cNvGrpSpPr/>
            <p:nvPr/>
          </p:nvGrpSpPr>
          <p:grpSpPr>
            <a:xfrm>
              <a:off x="1894080" y="1690520"/>
              <a:ext cx="1309262" cy="3678744"/>
              <a:chOff x="1894080" y="1690520"/>
              <a:chExt cx="1309262" cy="3678744"/>
            </a:xfrm>
          </p:grpSpPr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F84AC934-B022-4FEE-86E7-72CB381740B3}"/>
                  </a:ext>
                </a:extLst>
              </p:cNvPr>
              <p:cNvSpPr/>
              <p:nvPr/>
            </p:nvSpPr>
            <p:spPr>
              <a:xfrm>
                <a:off x="1894080" y="1695204"/>
                <a:ext cx="923330" cy="3674060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9150FE28-860A-4302-9350-B5FF209336A9}"/>
                  </a:ext>
                </a:extLst>
              </p:cNvPr>
              <p:cNvSpPr/>
              <p:nvPr/>
            </p:nvSpPr>
            <p:spPr>
              <a:xfrm>
                <a:off x="2649344" y="1690520"/>
                <a:ext cx="553998" cy="2463266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altLang="zh-CN" sz="2400" b="1" dirty="0"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</p:grpSp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0FFFA649-65BD-49DB-89B3-D6408363D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1857" y="1740339"/>
              <a:ext cx="431102" cy="354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445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0021AF6-7E75-4787-B33F-CDA13FD346A4}"/>
              </a:ext>
            </a:extLst>
          </p:cNvPr>
          <p:cNvGrpSpPr/>
          <p:nvPr/>
        </p:nvGrpSpPr>
        <p:grpSpPr>
          <a:xfrm>
            <a:off x="377" y="-1154380"/>
            <a:ext cx="12191623" cy="9166759"/>
            <a:chOff x="-8124730" y="-3910428"/>
            <a:chExt cx="12191623" cy="916675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9FBA9573-C6F1-47FA-BBB9-07D7AA121F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905664" y="-636222"/>
              <a:ext cx="3251283" cy="644425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1EDAD23C-0B4D-4259-84DF-BEEF7EC545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409729" y="-4414638"/>
              <a:ext cx="3251283" cy="644425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4E67E9F-DA94-4B8C-91F3-815E71EFDA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>
              <a:off x="-1038361" y="545880"/>
              <a:ext cx="2251296" cy="466980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5729BC6-9C67-4D6B-895A-36134ACB32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6912446" y="350420"/>
              <a:ext cx="2642217" cy="466980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375BD8D-3230-4D77-941E-610322E672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8949" y="-2841581"/>
              <a:ext cx="4175842" cy="644425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2304EAB-CE4E-4852-ACEC-EBE1227F09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>
              <a:off x="-5269572" y="711339"/>
              <a:ext cx="2591042" cy="649894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B095B16-76E3-44FB-8266-4CB13A00A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7904774" y="-2851571"/>
              <a:ext cx="4175842" cy="466980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C4A16A5-DAAC-4C21-BEF9-C427C2BA5F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2719" y="-2851570"/>
              <a:ext cx="1803263" cy="211816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48D0C34-1369-44FC-89C3-F9096CB03E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35"/>
            <a:stretch/>
          </p:blipFill>
          <p:spPr>
            <a:xfrm>
              <a:off x="-8120779" y="-1115366"/>
              <a:ext cx="1933341" cy="43167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9CC9E5F-A7A6-4702-90FF-20BC994AAC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4730" y="2623255"/>
              <a:ext cx="1132592" cy="138317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6329E3AD-D37A-4277-9E99-C40B9F3694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18488" y="1335213"/>
              <a:ext cx="1946017" cy="267121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03610F2-10D6-4059-9D78-0019CB3F74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7224" y="1911466"/>
              <a:ext cx="1656828" cy="2533101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79FFBBAE-A977-4629-8BFD-F53FFC96B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61242" y="-2851571"/>
              <a:ext cx="1803263" cy="416533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E194F8D7-D9CC-4EDC-94A3-23775011F4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-16922" y="2601126"/>
              <a:ext cx="277511" cy="2533101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60AC64CE-5F98-4862-A33D-62E42B8C98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 flipV="1">
              <a:off x="-266227" y="-3925299"/>
              <a:ext cx="1365808" cy="3513261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48D098C0-211E-4DEA-B7ED-92A68453E4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 flipH="1" flipV="1">
              <a:off x="-5010612" y="-6098551"/>
              <a:ext cx="2122695" cy="6498942"/>
            </a:xfrm>
            <a:prstGeom prst="rect">
              <a:avLst/>
            </a:prstGeom>
          </p:spPr>
        </p:pic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36BDCBF3-2356-4A9C-AC1F-4763C7D4664B}"/>
                </a:ext>
              </a:extLst>
            </p:cNvPr>
            <p:cNvSpPr/>
            <p:nvPr/>
          </p:nvSpPr>
          <p:spPr>
            <a:xfrm>
              <a:off x="-7688061" y="-2217333"/>
              <a:ext cx="11317907" cy="5780570"/>
            </a:xfrm>
            <a:prstGeom prst="roundRect">
              <a:avLst>
                <a:gd name="adj" fmla="val 8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8F9C0EF9-38D8-451C-970F-F23882A76C8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480692" y="105562"/>
            <a:ext cx="550983" cy="1417290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4C7747DB-9723-453B-8D34-1A380F45FB2A}"/>
              </a:ext>
            </a:extLst>
          </p:cNvPr>
          <p:cNvSpPr/>
          <p:nvPr/>
        </p:nvSpPr>
        <p:spPr>
          <a:xfrm>
            <a:off x="1530767" y="608369"/>
            <a:ext cx="2925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cs typeface="+mn-ea"/>
                <a:sym typeface="+mn-lt"/>
              </a:rPr>
              <a:t>Add title text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AAD36C3C-85E2-46FD-9F48-9C6F5E8D3260}"/>
              </a:ext>
            </a:extLst>
          </p:cNvPr>
          <p:cNvSpPr/>
          <p:nvPr/>
        </p:nvSpPr>
        <p:spPr>
          <a:xfrm>
            <a:off x="2346332" y="1396661"/>
            <a:ext cx="783777" cy="2924556"/>
          </a:xfrm>
          <a:prstGeom prst="rect">
            <a:avLst/>
          </a:prstGeom>
          <a:solidFill>
            <a:srgbClr val="74BF81"/>
          </a:solidFill>
          <a:ln>
            <a:solidFill>
              <a:srgbClr val="74BF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5656609A-8690-4A78-9554-33697CE79994}"/>
              </a:ext>
            </a:extLst>
          </p:cNvPr>
          <p:cNvSpPr/>
          <p:nvPr/>
        </p:nvSpPr>
        <p:spPr>
          <a:xfrm>
            <a:off x="7549667" y="1392075"/>
            <a:ext cx="783777" cy="2924556"/>
          </a:xfrm>
          <a:prstGeom prst="rect">
            <a:avLst/>
          </a:prstGeom>
          <a:solidFill>
            <a:srgbClr val="74BF81"/>
          </a:solidFill>
          <a:ln>
            <a:solidFill>
              <a:srgbClr val="74BF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65B1F8C7-65D0-408E-A3B6-820416A4E3AC}"/>
              </a:ext>
            </a:extLst>
          </p:cNvPr>
          <p:cNvSpPr/>
          <p:nvPr/>
        </p:nvSpPr>
        <p:spPr>
          <a:xfrm>
            <a:off x="5017464" y="1397852"/>
            <a:ext cx="783777" cy="2924556"/>
          </a:xfrm>
          <a:prstGeom prst="rect">
            <a:avLst/>
          </a:prstGeom>
          <a:solidFill>
            <a:srgbClr val="FBA9A9"/>
          </a:solidFill>
          <a:ln>
            <a:solidFill>
              <a:srgbClr val="FBA9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1731A012-964D-4347-8E30-C0C7FDF84E4F}"/>
              </a:ext>
            </a:extLst>
          </p:cNvPr>
          <p:cNvSpPr/>
          <p:nvPr/>
        </p:nvSpPr>
        <p:spPr>
          <a:xfrm>
            <a:off x="10145544" y="1392075"/>
            <a:ext cx="783777" cy="2924556"/>
          </a:xfrm>
          <a:prstGeom prst="rect">
            <a:avLst/>
          </a:prstGeom>
          <a:solidFill>
            <a:srgbClr val="FBA9A9"/>
          </a:solidFill>
          <a:ln>
            <a:solidFill>
              <a:srgbClr val="FBA9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 dirty="0">
              <a:cs typeface="+mn-ea"/>
              <a:sym typeface="+mn-lt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9635FCDD-3BD2-41FC-906E-BAD25980799D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9187" y="1510926"/>
            <a:ext cx="1590755" cy="3151530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FAB38E01-BFF4-422D-9093-0F52B89838B2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3983" y="1510926"/>
            <a:ext cx="1590755" cy="3151530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5569C849-E8A2-47FD-BE86-F9D648884B32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1585" y="1510926"/>
            <a:ext cx="1590755" cy="3151530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1BE72826-F704-4497-9753-4D9FEB46DC62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6380" y="1510926"/>
            <a:ext cx="1590755" cy="3151530"/>
          </a:xfrm>
          <a:prstGeom prst="rect">
            <a:avLst/>
          </a:prstGeom>
        </p:spPr>
      </p:pic>
      <p:sp>
        <p:nvSpPr>
          <p:cNvPr id="57" name="矩形 56">
            <a:extLst>
              <a:ext uri="{FF2B5EF4-FFF2-40B4-BE49-F238E27FC236}">
                <a16:creationId xmlns:a16="http://schemas.microsoft.com/office/drawing/2014/main" id="{8CE63A9E-812D-459B-8E46-1324616CE645}"/>
              </a:ext>
            </a:extLst>
          </p:cNvPr>
          <p:cNvSpPr/>
          <p:nvPr/>
        </p:nvSpPr>
        <p:spPr>
          <a:xfrm>
            <a:off x="1335941" y="5015173"/>
            <a:ext cx="1590755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0D8F47B5-14B6-4D94-A739-CBEDA10EBA67}"/>
              </a:ext>
            </a:extLst>
          </p:cNvPr>
          <p:cNvSpPr/>
          <p:nvPr/>
        </p:nvSpPr>
        <p:spPr>
          <a:xfrm>
            <a:off x="9161275" y="5015173"/>
            <a:ext cx="1590755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AAC6C961-19A6-42C0-A16E-10D04055260A}"/>
              </a:ext>
            </a:extLst>
          </p:cNvPr>
          <p:cNvSpPr/>
          <p:nvPr/>
        </p:nvSpPr>
        <p:spPr>
          <a:xfrm>
            <a:off x="6552831" y="5015173"/>
            <a:ext cx="1590755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6020C809-9A42-4D0E-8504-108D7D6ECEC8}"/>
              </a:ext>
            </a:extLst>
          </p:cNvPr>
          <p:cNvSpPr/>
          <p:nvPr/>
        </p:nvSpPr>
        <p:spPr>
          <a:xfrm>
            <a:off x="3944386" y="5015173"/>
            <a:ext cx="1590755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lang="zh-CN" altLang="en-US" sz="20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02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6" grpId="0" animBg="1"/>
      <p:bldP spid="57" grpId="0"/>
      <p:bldP spid="58" grpId="0"/>
      <p:bldP spid="59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FA9F89B9-71A8-461E-9C6F-9C18831EE3BA}"/>
              </a:ext>
            </a:extLst>
          </p:cNvPr>
          <p:cNvGrpSpPr/>
          <p:nvPr/>
        </p:nvGrpSpPr>
        <p:grpSpPr>
          <a:xfrm>
            <a:off x="377" y="-1154380"/>
            <a:ext cx="12191623" cy="9166759"/>
            <a:chOff x="-8124730" y="-3910428"/>
            <a:chExt cx="12191623" cy="916675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82CE284-7B06-4FE2-95A5-C9A77D1EF7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905664" y="-636222"/>
              <a:ext cx="3251283" cy="644425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80336D0-4496-46E2-8406-889A36DF5F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409729" y="-4414638"/>
              <a:ext cx="3251283" cy="644425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A86A775-4258-40DD-9F87-7EF8B90A20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>
              <a:off x="-1038361" y="545880"/>
              <a:ext cx="2251296" cy="466980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FCB01ED-5DF0-40EE-BCFA-50F0AB2EEC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6912446" y="350420"/>
              <a:ext cx="2642217" cy="466980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4F14365-CE81-402C-BE7D-43E21A5754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8949" y="-2841581"/>
              <a:ext cx="4175842" cy="644425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DAF8A3A-4BD7-403C-AAF3-4976CDA9A3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>
              <a:off x="-5269572" y="711339"/>
              <a:ext cx="2591042" cy="649894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33C4DBCA-AF7E-4E50-B5F7-B274779D99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7904774" y="-2851571"/>
              <a:ext cx="4175842" cy="466980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9855BDD-7150-49F0-B8A4-4A18D47374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2719" y="-2851570"/>
              <a:ext cx="1803263" cy="211816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A3FEEDA8-7258-4AB9-9AE9-CE5A20EB88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35"/>
            <a:stretch/>
          </p:blipFill>
          <p:spPr>
            <a:xfrm>
              <a:off x="-8120779" y="-1115366"/>
              <a:ext cx="1933341" cy="43167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34ACCE6-7FD7-4BA9-B53F-E8952089B2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4730" y="2623255"/>
              <a:ext cx="1132592" cy="138317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9E413A23-E263-48DF-BD86-800CA97CB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18488" y="1335213"/>
              <a:ext cx="1946017" cy="267121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8733E4A-E88C-4431-843E-59B33488C9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7224" y="1911466"/>
              <a:ext cx="1656828" cy="2533101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BA0E54E-CB28-4629-A633-2B91D55A8B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61242" y="-2851571"/>
              <a:ext cx="1803263" cy="416533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DB74FFFD-BC93-4EA0-A850-98A52367C8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-16922" y="2601126"/>
              <a:ext cx="277511" cy="2533101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521F3AE-B715-42EE-8507-6D6C681745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 flipV="1">
              <a:off x="-266227" y="-3925299"/>
              <a:ext cx="1365808" cy="3513261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BCC60420-C1C7-40FA-B626-F5F3BBB336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82554" flipH="1" flipV="1">
              <a:off x="-5010612" y="-6098551"/>
              <a:ext cx="2122695" cy="6498942"/>
            </a:xfrm>
            <a:prstGeom prst="rect">
              <a:avLst/>
            </a:prstGeom>
          </p:spPr>
        </p:pic>
      </p:grpSp>
      <p:sp>
        <p:nvSpPr>
          <p:cNvPr id="20" name="Rectangle 4">
            <a:extLst>
              <a:ext uri="{FF2B5EF4-FFF2-40B4-BE49-F238E27FC236}">
                <a16:creationId xmlns:a16="http://schemas.microsoft.com/office/drawing/2014/main" id="{90EECBC9-8D55-424A-BB67-C14AEFDA4D45}"/>
              </a:ext>
            </a:extLst>
          </p:cNvPr>
          <p:cNvSpPr/>
          <p:nvPr/>
        </p:nvSpPr>
        <p:spPr>
          <a:xfrm>
            <a:off x="1311543" y="1906947"/>
            <a:ext cx="9574186" cy="30282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967FC7B-6148-421E-BA67-5E5281573D17}"/>
              </a:ext>
            </a:extLst>
          </p:cNvPr>
          <p:cNvSpPr/>
          <p:nvPr/>
        </p:nvSpPr>
        <p:spPr>
          <a:xfrm>
            <a:off x="5214314" y="1377449"/>
            <a:ext cx="1763371" cy="1763371"/>
          </a:xfrm>
          <a:prstGeom prst="rect">
            <a:avLst/>
          </a:prstGeom>
          <a:solidFill>
            <a:srgbClr val="74B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600" b="1" dirty="0">
                <a:cs typeface="+mn-ea"/>
                <a:sym typeface="+mn-lt"/>
              </a:rPr>
              <a:t>02</a:t>
            </a:r>
            <a:endParaRPr lang="zh-CN" altLang="en-US" sz="9600" b="1" dirty="0"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09FCBA7-93DA-4A89-8808-475ABB5291CF}"/>
              </a:ext>
            </a:extLst>
          </p:cNvPr>
          <p:cNvSpPr/>
          <p:nvPr/>
        </p:nvSpPr>
        <p:spPr>
          <a:xfrm>
            <a:off x="3368687" y="4093816"/>
            <a:ext cx="5964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07B6E59-840C-41A8-A973-D5D281A8414B}"/>
              </a:ext>
            </a:extLst>
          </p:cNvPr>
          <p:cNvSpPr/>
          <p:nvPr/>
        </p:nvSpPr>
        <p:spPr>
          <a:xfrm>
            <a:off x="4053588" y="3255498"/>
            <a:ext cx="4262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cs typeface="+mn-ea"/>
                <a:sym typeface="+mn-lt"/>
              </a:rPr>
              <a:t>Add title text</a:t>
            </a:r>
            <a:endParaRPr lang="zh-CN" altLang="en-US" sz="44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581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freeppt7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iwzoqb5w">
      <a:majorFont>
        <a:latin typeface="印品黑体"/>
        <a:ea typeface="仓耳青禾体-谷力 W05"/>
        <a:cs typeface=""/>
      </a:majorFont>
      <a:minorFont>
        <a:latin typeface="印品黑体"/>
        <a:ea typeface="仓耳青禾体-谷力 W05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3058</TotalTime>
  <Words>894</Words>
  <Application>Microsoft Office PowerPoint</Application>
  <PresentationFormat>宽屏</PresentationFormat>
  <Paragraphs>175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等线</vt:lpstr>
      <vt:lpstr>微软雅黑</vt:lpstr>
      <vt:lpstr>印品黑体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三月你好</dc:title>
  <dc:creator>第一PPT</dc:creator>
  <cp:keywords>www.1ppt.com</cp:keywords>
  <dc:description>www.1ppt.com</dc:description>
  <cp:lastModifiedBy>之灵</cp:lastModifiedBy>
  <cp:revision>27</cp:revision>
  <dcterms:created xsi:type="dcterms:W3CDTF">2017-08-18T03:02:00Z</dcterms:created>
  <dcterms:modified xsi:type="dcterms:W3CDTF">2023-03-01T08:57:34Z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