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706" r:id="rId2"/>
  </p:sldMasterIdLst>
  <p:notesMasterIdLst>
    <p:notesMasterId r:id="rId46"/>
  </p:notesMasterIdLst>
  <p:sldIdLst>
    <p:sldId id="256" r:id="rId3"/>
    <p:sldId id="275" r:id="rId4"/>
    <p:sldId id="276" r:id="rId5"/>
    <p:sldId id="261" r:id="rId6"/>
    <p:sldId id="310" r:id="rId7"/>
    <p:sldId id="300" r:id="rId8"/>
    <p:sldId id="317" r:id="rId9"/>
    <p:sldId id="270" r:id="rId10"/>
    <p:sldId id="304" r:id="rId11"/>
    <p:sldId id="264" r:id="rId12"/>
    <p:sldId id="257" r:id="rId13"/>
    <p:sldId id="315" r:id="rId14"/>
    <p:sldId id="316" r:id="rId15"/>
    <p:sldId id="311" r:id="rId16"/>
    <p:sldId id="268" r:id="rId17"/>
    <p:sldId id="258" r:id="rId18"/>
    <p:sldId id="293" r:id="rId19"/>
    <p:sldId id="271" r:id="rId20"/>
    <p:sldId id="294" r:id="rId21"/>
    <p:sldId id="307" r:id="rId22"/>
    <p:sldId id="263" r:id="rId23"/>
    <p:sldId id="312" r:id="rId24"/>
    <p:sldId id="299" r:id="rId25"/>
    <p:sldId id="260" r:id="rId26"/>
    <p:sldId id="273" r:id="rId27"/>
    <p:sldId id="266" r:id="rId28"/>
    <p:sldId id="259" r:id="rId29"/>
    <p:sldId id="269" r:id="rId30"/>
    <p:sldId id="292" r:id="rId31"/>
    <p:sldId id="313" r:id="rId32"/>
    <p:sldId id="291" r:id="rId33"/>
    <p:sldId id="301" r:id="rId34"/>
    <p:sldId id="265" r:id="rId35"/>
    <p:sldId id="267" r:id="rId36"/>
    <p:sldId id="262" r:id="rId37"/>
    <p:sldId id="272" r:id="rId38"/>
    <p:sldId id="314" r:id="rId39"/>
    <p:sldId id="306" r:id="rId40"/>
    <p:sldId id="274" r:id="rId41"/>
    <p:sldId id="297" r:id="rId42"/>
    <p:sldId id="298" r:id="rId43"/>
    <p:sldId id="308" r:id="rId44"/>
    <p:sldId id="320" r:id="rId45"/>
  </p:sldIdLst>
  <p:sldSz cx="12192000" cy="6858000"/>
  <p:notesSz cx="6858000" cy="9144000"/>
  <p:custDataLst>
    <p:tags r:id="rId4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9470"/>
    <a:srgbClr val="FCC102"/>
    <a:srgbClr val="191A39"/>
    <a:srgbClr val="917456"/>
    <a:srgbClr val="456288"/>
    <a:srgbClr val="6483B3"/>
    <a:srgbClr val="334E6E"/>
    <a:srgbClr val="F7F7F7"/>
    <a:srgbClr val="E5D4C2"/>
    <a:srgbClr val="E6E8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A61F4-E11F-422F-AFFB-0189BBEFA429}" type="datetimeFigureOut">
              <a:rPr lang="zh-CN" altLang="en-US" smtClean="0"/>
              <a:t>2023/3/3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C7DA2-7D97-490B-ABB6-55861A342C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726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289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350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852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659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342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090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322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040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68A2-10CC-41D3-9C40-2BFA940BDCE6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98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453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68A2-10CC-41D3-9C40-2BFA940BDCE6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16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0682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68A2-10CC-41D3-9C40-2BFA940BDCE6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47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505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3438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68A2-10CC-41D3-9C40-2BFA940BDCE6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0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3104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3921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1599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764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5013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68A2-10CC-41D3-9C40-2BFA940BDCE6}" type="slidenum">
              <a:rPr lang="zh-CN" altLang="en-US" smtClean="0">
                <a:solidFill>
                  <a:prstClr val="black"/>
                </a:solidFill>
              </a:rPr>
              <a:pPr/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1722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0256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68A2-10CC-41D3-9C40-2BFA940BDCE6}" type="slidenum">
              <a:rPr lang="zh-CN" altLang="en-US" smtClean="0">
                <a:solidFill>
                  <a:prstClr val="black"/>
                </a:solidFill>
              </a:rPr>
              <a:pPr/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789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68A2-10CC-41D3-9C40-2BFA940BDCE6}" type="slidenum">
              <a:rPr lang="zh-CN" altLang="en-US" smtClean="0">
                <a:solidFill>
                  <a:prstClr val="black"/>
                </a:solidFill>
              </a:rPr>
              <a:pPr/>
              <a:t>32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155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5208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2918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376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0971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8205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68A2-10CC-41D3-9C40-2BFA940BDCE6}" type="slidenum">
              <a:rPr lang="zh-CN" altLang="en-US" smtClean="0">
                <a:solidFill>
                  <a:prstClr val="black"/>
                </a:solidFill>
              </a:rPr>
              <a:pPr/>
              <a:t>38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897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345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4768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68A2-10CC-41D3-9C40-2BFA940BDCE6}" type="slidenum">
              <a:rPr lang="zh-CN" altLang="en-US" smtClean="0">
                <a:solidFill>
                  <a:prstClr val="black"/>
                </a:solidFill>
              </a:rPr>
              <a:pPr/>
              <a:t>40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283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68A2-10CC-41D3-9C40-2BFA940BDCE6}" type="slidenum">
              <a:rPr lang="zh-CN" altLang="en-US" smtClean="0">
                <a:solidFill>
                  <a:prstClr val="black"/>
                </a:solidFill>
              </a:rPr>
              <a:pPr/>
              <a:t>41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547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68A2-10CC-41D3-9C40-2BFA940BDCE6}" type="slidenum">
              <a:rPr lang="zh-CN" altLang="en-US" smtClean="0">
                <a:solidFill>
                  <a:prstClr val="black"/>
                </a:solidFill>
              </a:rPr>
              <a:pPr/>
              <a:t>42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9168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425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68A2-10CC-41D3-9C40-2BFA940BDCE6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59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68A2-10CC-41D3-9C40-2BFA940BDCE6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69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739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717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68A2-10CC-41D3-9C40-2BFA940BDCE6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75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63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26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421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356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203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F8B37A-699E-B5B8-0727-9DFC48B5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1985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AFB239-DFA2-8C1E-F91D-452072CB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67078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E5BACF-AAE3-830C-D47F-44C910B8E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27085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F549B7-26D7-91BE-0E39-146DC847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50337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7D2F5B-611F-391E-4953-EB9E11664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1130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850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FD65BA-8582-E758-241D-9F9DC75A2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26912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E1477F-6490-E0F0-6210-A4662168D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3636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8CFAE9-02F4-133B-A0F1-CE27EE5E1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71626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0DC94A-2A6D-2243-CD2A-509921764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61605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EFD74E-7782-C8CE-64F1-5A6CBF43C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65845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F9F674-7B34-E56A-57AC-128B2D85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12657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5C6AEA-B9F8-B52C-2D44-7E2D85F0D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70258B9E-2F83-C8D0-C444-A755443D69E9}"/>
              </a:ext>
            </a:extLst>
          </p:cNvPr>
          <p:cNvSpPr txBox="1"/>
          <p:nvPr userDrawn="1"/>
        </p:nvSpPr>
        <p:spPr>
          <a:xfrm>
            <a:off x="1907704" y="5560038"/>
            <a:ext cx="43204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083692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ED962C-F248-CE59-3CC6-657E18DF2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29237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594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24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2377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643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98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33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66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07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73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38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1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5" r:id="rId3"/>
    <p:sldLayoutId id="2147483676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6" r:id="rId10"/>
    <p:sldLayoutId id="2147483688" r:id="rId11"/>
    <p:sldLayoutId id="2147483689" r:id="rId12"/>
    <p:sldLayoutId id="2147483690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82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notesSlide" Target="../notesSlides/notesSlide2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10" Type="http://schemas.openxmlformats.org/officeDocument/2006/relationships/tags" Target="../tags/tag19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slideLayout" Target="../slideLayouts/slideLayout12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10" Type="http://schemas.openxmlformats.org/officeDocument/2006/relationships/tags" Target="../tags/tag45.xml"/><Relationship Id="rId19" Type="http://schemas.openxmlformats.org/officeDocument/2006/relationships/notesSlide" Target="../notesSlides/notesSlide20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22.jpe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../media/image21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20.jpeg"/><Relationship Id="rId5" Type="http://schemas.openxmlformats.org/officeDocument/2006/relationships/tags" Target="../tags/tag61.xml"/><Relationship Id="rId10" Type="http://schemas.openxmlformats.org/officeDocument/2006/relationships/notesSlide" Target="../notesSlides/notesSlide25.xml"/><Relationship Id="rId4" Type="http://schemas.openxmlformats.org/officeDocument/2006/relationships/tags" Target="../tags/tag60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notesSlide" Target="../notesSlides/notesSlide3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3.xml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弧形 27"/>
          <p:cNvSpPr/>
          <p:nvPr/>
        </p:nvSpPr>
        <p:spPr>
          <a:xfrm>
            <a:off x="3503693" y="1016213"/>
            <a:ext cx="5081508" cy="5081506"/>
          </a:xfrm>
          <a:prstGeom prst="arc">
            <a:avLst>
              <a:gd name="adj1" fmla="val 16151937"/>
              <a:gd name="adj2" fmla="val 10786800"/>
            </a:avLst>
          </a:prstGeom>
          <a:ln w="285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918113" y="1430632"/>
            <a:ext cx="4252666" cy="4252666"/>
          </a:xfrm>
          <a:prstGeom prst="ellipse">
            <a:avLst/>
          </a:prstGeom>
          <a:noFill/>
          <a:ln w="76200">
            <a:solidFill>
              <a:srgbClr val="FCC102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16" name="PA_椭圆 4"/>
          <p:cNvSpPr/>
          <p:nvPr>
            <p:custDataLst>
              <p:tags r:id="rId1"/>
            </p:custDataLst>
          </p:nvPr>
        </p:nvSpPr>
        <p:spPr>
          <a:xfrm>
            <a:off x="3097292" y="609811"/>
            <a:ext cx="5894308" cy="5894308"/>
          </a:xfrm>
          <a:prstGeom prst="ellipse">
            <a:avLst/>
          </a:prstGeom>
          <a:noFill/>
          <a:ln w="1905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PA_矩形 28"/>
          <p:cNvSpPr/>
          <p:nvPr>
            <p:custDataLst>
              <p:tags r:id="rId2"/>
            </p:custDataLst>
          </p:nvPr>
        </p:nvSpPr>
        <p:spPr>
          <a:xfrm>
            <a:off x="4075930" y="3910102"/>
            <a:ext cx="3844806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8" name="PA_矩形 29"/>
          <p:cNvSpPr/>
          <p:nvPr>
            <p:custDataLst>
              <p:tags r:id="rId3"/>
            </p:custDataLst>
          </p:nvPr>
        </p:nvSpPr>
        <p:spPr>
          <a:xfrm>
            <a:off x="3960074" y="2960646"/>
            <a:ext cx="4217706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PPT Templates</a:t>
            </a:r>
          </a:p>
        </p:txBody>
      </p:sp>
      <p:sp>
        <p:nvSpPr>
          <p:cNvPr id="19" name="PA_矩形 30"/>
          <p:cNvSpPr/>
          <p:nvPr>
            <p:custDataLst>
              <p:tags r:id="rId4"/>
            </p:custDataLst>
          </p:nvPr>
        </p:nvSpPr>
        <p:spPr>
          <a:xfrm>
            <a:off x="4900793" y="1890722"/>
            <a:ext cx="2390414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cs typeface="+mn-ea"/>
                <a:sym typeface="+mn-lt"/>
              </a:rPr>
              <a:t>Free</a:t>
            </a:r>
            <a:endParaRPr lang="zh-CN" altLang="en-US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5300765" y="4741865"/>
            <a:ext cx="1513762" cy="326916"/>
            <a:chOff x="5310123" y="4754565"/>
            <a:chExt cx="1513762" cy="326916"/>
          </a:xfrm>
        </p:grpSpPr>
        <p:sp>
          <p:nvSpPr>
            <p:cNvPr id="20" name="PA_圆角矩形 31"/>
            <p:cNvSpPr/>
            <p:nvPr>
              <p:custDataLst>
                <p:tags r:id="rId7"/>
              </p:custDataLst>
            </p:nvPr>
          </p:nvSpPr>
          <p:spPr>
            <a:xfrm>
              <a:off x="5422012" y="4754565"/>
              <a:ext cx="1289984" cy="26848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rgbClr val="223762"/>
                </a:solidFill>
                <a:cs typeface="+mn-ea"/>
                <a:sym typeface="+mn-lt"/>
              </a:endParaRPr>
            </a:p>
          </p:txBody>
        </p:sp>
        <p:sp>
          <p:nvSpPr>
            <p:cNvPr id="21" name="PA_矩形 32"/>
            <p:cNvSpPr/>
            <p:nvPr>
              <p:custDataLst>
                <p:tags r:id="rId8"/>
              </p:custDataLst>
            </p:nvPr>
          </p:nvSpPr>
          <p:spPr>
            <a:xfrm>
              <a:off x="5310123" y="4773704"/>
              <a:ext cx="1513762" cy="30777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PA_组合 2"/>
          <p:cNvGrpSpPr/>
          <p:nvPr>
            <p:custDataLst>
              <p:tags r:id="rId5"/>
            </p:custDataLst>
          </p:nvPr>
        </p:nvGrpSpPr>
        <p:grpSpPr>
          <a:xfrm>
            <a:off x="3739932" y="1491377"/>
            <a:ext cx="4609026" cy="4131174"/>
            <a:chOff x="4218413" y="1840884"/>
            <a:chExt cx="3799166" cy="3405278"/>
          </a:xfrm>
          <a:solidFill>
            <a:srgbClr val="FCC102"/>
          </a:solidFill>
        </p:grpSpPr>
        <p:sp>
          <p:nvSpPr>
            <p:cNvPr id="23" name="椭圆 22"/>
            <p:cNvSpPr/>
            <p:nvPr/>
          </p:nvSpPr>
          <p:spPr>
            <a:xfrm>
              <a:off x="4218413" y="1840884"/>
              <a:ext cx="186451" cy="186451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7831128" y="5059711"/>
              <a:ext cx="186451" cy="186451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PA_组合 1"/>
          <p:cNvGrpSpPr/>
          <p:nvPr>
            <p:custDataLst>
              <p:tags r:id="rId6"/>
            </p:custDataLst>
          </p:nvPr>
        </p:nvGrpSpPr>
        <p:grpSpPr>
          <a:xfrm>
            <a:off x="3747830" y="1473271"/>
            <a:ext cx="4593232" cy="4167386"/>
            <a:chOff x="4221684" y="1840884"/>
            <a:chExt cx="3786145" cy="3435127"/>
          </a:xfrm>
          <a:solidFill>
            <a:srgbClr val="FCC102"/>
          </a:solidFill>
        </p:grpSpPr>
        <p:sp>
          <p:nvSpPr>
            <p:cNvPr id="26" name="椭圆 25"/>
            <p:cNvSpPr/>
            <p:nvPr/>
          </p:nvSpPr>
          <p:spPr>
            <a:xfrm>
              <a:off x="4221684" y="5089561"/>
              <a:ext cx="186452" cy="186450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7821378" y="1840884"/>
              <a:ext cx="186451" cy="186451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0" y="3556965"/>
            <a:ext cx="3097292" cy="0"/>
          </a:xfrm>
          <a:prstGeom prst="line">
            <a:avLst/>
          </a:prstGeom>
          <a:ln w="190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8991600" y="3556965"/>
            <a:ext cx="3200400" cy="0"/>
          </a:xfrm>
          <a:prstGeom prst="line">
            <a:avLst/>
          </a:prstGeom>
          <a:ln w="190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3332897" y="3386667"/>
            <a:ext cx="341588" cy="341588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8413896" y="3386667"/>
            <a:ext cx="341588" cy="341588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5996668" y="951568"/>
            <a:ext cx="172288" cy="172286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5996668" y="6001973"/>
            <a:ext cx="172288" cy="172286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2416533" y="2954237"/>
            <a:ext cx="266337" cy="266337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211153" y="3440528"/>
            <a:ext cx="232874" cy="23287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2112949" y="3457473"/>
            <a:ext cx="198984" cy="19898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725973" y="3024479"/>
            <a:ext cx="188428" cy="188428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580315" y="3510370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1913965" y="3814034"/>
            <a:ext cx="198984" cy="19898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125961" y="3472143"/>
            <a:ext cx="188428" cy="188428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2736806" y="4107200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9406020" y="2985431"/>
            <a:ext cx="266337" cy="266337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1076355" y="3440528"/>
            <a:ext cx="232874" cy="23287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1829927" y="3457473"/>
            <a:ext cx="198984" cy="19898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11617995" y="3024479"/>
            <a:ext cx="188428" cy="188428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10478456" y="3510370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9975943" y="3796554"/>
            <a:ext cx="198984" cy="19898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9305296" y="3472143"/>
            <a:ext cx="188428" cy="188428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9285854" y="4006312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11497829" y="3875372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147C6D8-DF6D-BC9C-0ACC-7B074C7EEDC1}"/>
              </a:ext>
            </a:extLst>
          </p:cNvPr>
          <p:cNvGrpSpPr/>
          <p:nvPr/>
        </p:nvGrpSpPr>
        <p:grpSpPr>
          <a:xfrm>
            <a:off x="10438311" y="308157"/>
            <a:ext cx="1369695" cy="431165"/>
            <a:chOff x="455" y="421"/>
            <a:chExt cx="2157" cy="679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3DE9EC49-1A68-CB7B-A6E4-A22E37C96FEC}"/>
                </a:ext>
              </a:extLst>
            </p:cNvPr>
            <p:cNvGrpSpPr/>
            <p:nvPr/>
          </p:nvGrpSpPr>
          <p:grpSpPr>
            <a:xfrm>
              <a:off x="455" y="472"/>
              <a:ext cx="808" cy="607"/>
              <a:chOff x="579" y="476"/>
              <a:chExt cx="994" cy="746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F2EDEDBD-2B2A-666E-9F98-4BBDC9BE44D2}"/>
                  </a:ext>
                </a:extLst>
              </p:cNvPr>
              <p:cNvSpPr/>
              <p:nvPr/>
            </p:nvSpPr>
            <p:spPr bwMode="auto">
              <a:xfrm rot="5400000">
                <a:off x="902" y="560"/>
                <a:ext cx="694" cy="57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154F3D0D-9344-BECF-457B-5EF9DD9BAFA7}"/>
                  </a:ext>
                </a:extLst>
              </p:cNvPr>
              <p:cNvSpPr/>
              <p:nvPr/>
            </p:nvSpPr>
            <p:spPr bwMode="auto">
              <a:xfrm rot="5400000">
                <a:off x="514" y="549"/>
                <a:ext cx="733" cy="60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rgbClr val="FCC102"/>
                  </a:gs>
                  <a:gs pos="100000">
                    <a:srgbClr val="B79470"/>
                  </a:gs>
                </a:gsLst>
                <a:lin scaled="1"/>
              </a:gradFill>
              <a:ln w="25400">
                <a:noFill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D3039579-504F-0C08-A453-9B4D4B72D284}"/>
                  </a:ext>
                </a:extLst>
              </p:cNvPr>
              <p:cNvSpPr/>
              <p:nvPr/>
            </p:nvSpPr>
            <p:spPr bwMode="auto">
              <a:xfrm rot="5400000">
                <a:off x="893" y="542"/>
                <a:ext cx="747" cy="61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bg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CBDF2B3D-D75D-CA22-0B4A-F2A2278755B4}"/>
                </a:ext>
              </a:extLst>
            </p:cNvPr>
            <p:cNvSpPr txBox="1"/>
            <p:nvPr/>
          </p:nvSpPr>
          <p:spPr>
            <a:xfrm>
              <a:off x="1273" y="421"/>
              <a:ext cx="1339" cy="67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LOGO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21600000">
                                      <p:cBhvr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250"/>
                            </p:stCondLst>
                            <p:childTnLst>
                              <p:par>
                                <p:cTn id="1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6" grpId="0" animBg="1"/>
      <p:bldP spid="17" grpId="0"/>
      <p:bldP spid="18" grpId="0"/>
      <p:bldP spid="19" grpId="0"/>
      <p:bldP spid="11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55355" y="1969363"/>
            <a:ext cx="5503500" cy="4057694"/>
            <a:chOff x="853757" y="1600200"/>
            <a:chExt cx="5787656" cy="4267200"/>
          </a:xfrm>
        </p:grpSpPr>
        <p:sp>
          <p:nvSpPr>
            <p:cNvPr id="8" name="Rectangle 10"/>
            <p:cNvSpPr/>
            <p:nvPr/>
          </p:nvSpPr>
          <p:spPr>
            <a:xfrm>
              <a:off x="853757" y="1600200"/>
              <a:ext cx="5787656" cy="426720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Rectangle 22"/>
            <p:cNvSpPr/>
            <p:nvPr/>
          </p:nvSpPr>
          <p:spPr>
            <a:xfrm>
              <a:off x="853757" y="2224977"/>
              <a:ext cx="5787656" cy="1499191"/>
            </a:xfrm>
            <a:prstGeom prst="rect">
              <a:avLst/>
            </a:prstGeom>
            <a:solidFill>
              <a:srgbClr val="FCC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76"/>
            <p:cNvSpPr txBox="1"/>
            <p:nvPr/>
          </p:nvSpPr>
          <p:spPr>
            <a:xfrm>
              <a:off x="1077922" y="2447073"/>
              <a:ext cx="2413622" cy="42076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77923" y="2858148"/>
              <a:ext cx="5331995" cy="32825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330634" y="1892828"/>
            <a:ext cx="3986711" cy="1047361"/>
            <a:chOff x="7229036" y="1849286"/>
            <a:chExt cx="3986711" cy="1047361"/>
          </a:xfrm>
        </p:grpSpPr>
        <p:sp>
          <p:nvSpPr>
            <p:cNvPr id="12" name="文本框 11"/>
            <p:cNvSpPr txBox="1"/>
            <p:nvPr/>
          </p:nvSpPr>
          <p:spPr>
            <a:xfrm>
              <a:off x="7229036" y="2344445"/>
              <a:ext cx="3986711" cy="55220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Fill in the description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Fill in the description</a:t>
              </a:r>
            </a:p>
          </p:txBody>
        </p:sp>
        <p:sp>
          <p:nvSpPr>
            <p:cNvPr id="13" name="TextBox 76"/>
            <p:cNvSpPr txBox="1"/>
            <p:nvPr/>
          </p:nvSpPr>
          <p:spPr>
            <a:xfrm>
              <a:off x="7317496" y="1849286"/>
              <a:ext cx="1633466" cy="400110"/>
            </a:xfrm>
            <a:prstGeom prst="rect">
              <a:avLst/>
            </a:prstGeom>
            <a:solidFill>
              <a:srgbClr val="917456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330634" y="3350754"/>
            <a:ext cx="3986711" cy="1047361"/>
            <a:chOff x="7229036" y="3410700"/>
            <a:chExt cx="3986711" cy="1047361"/>
          </a:xfrm>
        </p:grpSpPr>
        <p:sp>
          <p:nvSpPr>
            <p:cNvPr id="14" name="文本框 13"/>
            <p:cNvSpPr txBox="1"/>
            <p:nvPr/>
          </p:nvSpPr>
          <p:spPr>
            <a:xfrm>
              <a:off x="7229036" y="3905859"/>
              <a:ext cx="3986711" cy="55220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Fill in the description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Fill in the description</a:t>
              </a:r>
            </a:p>
          </p:txBody>
        </p:sp>
        <p:sp>
          <p:nvSpPr>
            <p:cNvPr id="15" name="TextBox 76"/>
            <p:cNvSpPr txBox="1"/>
            <p:nvPr/>
          </p:nvSpPr>
          <p:spPr>
            <a:xfrm>
              <a:off x="7317497" y="3410700"/>
              <a:ext cx="1633466" cy="400110"/>
            </a:xfrm>
            <a:prstGeom prst="rect">
              <a:avLst/>
            </a:prstGeom>
            <a:solidFill>
              <a:srgbClr val="FCC102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330634" y="4808680"/>
            <a:ext cx="3986711" cy="1047361"/>
            <a:chOff x="7229036" y="4765138"/>
            <a:chExt cx="3986711" cy="1047361"/>
          </a:xfrm>
        </p:grpSpPr>
        <p:sp>
          <p:nvSpPr>
            <p:cNvPr id="16" name="文本框 15"/>
            <p:cNvSpPr txBox="1"/>
            <p:nvPr/>
          </p:nvSpPr>
          <p:spPr>
            <a:xfrm>
              <a:off x="7229036" y="5260297"/>
              <a:ext cx="3986711" cy="55220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Fill in the description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Fill in the description</a:t>
              </a:r>
            </a:p>
          </p:txBody>
        </p:sp>
        <p:sp>
          <p:nvSpPr>
            <p:cNvPr id="17" name="TextBox 76"/>
            <p:cNvSpPr txBox="1"/>
            <p:nvPr/>
          </p:nvSpPr>
          <p:spPr>
            <a:xfrm>
              <a:off x="7317496" y="4765138"/>
              <a:ext cx="1633466" cy="400110"/>
            </a:xfrm>
            <a:prstGeom prst="rect">
              <a:avLst/>
            </a:prstGeom>
            <a:solidFill>
              <a:srgbClr val="917456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TextBox 76"/>
          <p:cNvSpPr txBox="1"/>
          <p:nvPr/>
        </p:nvSpPr>
        <p:spPr>
          <a:xfrm>
            <a:off x="1689046" y="955380"/>
            <a:ext cx="2959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3" name="TextBox 76"/>
          <p:cNvSpPr txBox="1"/>
          <p:nvPr/>
        </p:nvSpPr>
        <p:spPr>
          <a:xfrm>
            <a:off x="1689046" y="521598"/>
            <a:ext cx="21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CC10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FCC102"/>
              </a:solidFill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44500" y="278691"/>
            <a:ext cx="614233" cy="614233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191A39"/>
                </a:solidFill>
                <a:cs typeface="+mn-ea"/>
                <a:sym typeface="+mn-lt"/>
              </a:rPr>
              <a:t>01</a:t>
            </a:r>
            <a:endParaRPr lang="zh-CN" altLang="en-US" dirty="0">
              <a:solidFill>
                <a:srgbClr val="191A39"/>
              </a:solidFill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333286" y="482453"/>
            <a:ext cx="228814" cy="22881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37050" y="1135710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55819" y="963892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276684" y="897831"/>
            <a:ext cx="156287" cy="156287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39033" y="2390375"/>
            <a:ext cx="4040282" cy="3623818"/>
            <a:chOff x="6822917" y="1969460"/>
            <a:chExt cx="4040282" cy="3623818"/>
          </a:xfrm>
        </p:grpSpPr>
        <p:sp>
          <p:nvSpPr>
            <p:cNvPr id="16" name="文本框 15"/>
            <p:cNvSpPr txBox="1"/>
            <p:nvPr/>
          </p:nvSpPr>
          <p:spPr>
            <a:xfrm>
              <a:off x="7174093" y="2411490"/>
              <a:ext cx="3418697" cy="55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76"/>
            <p:cNvSpPr txBox="1"/>
            <p:nvPr/>
          </p:nvSpPr>
          <p:spPr>
            <a:xfrm>
              <a:off x="7174094" y="1969460"/>
              <a:ext cx="15801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822917" y="4286992"/>
              <a:ext cx="4040282" cy="1306286"/>
            </a:xfrm>
            <a:prstGeom prst="rect">
              <a:avLst/>
            </a:prstGeom>
            <a:solidFill>
              <a:srgbClr val="9174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KSO_Shape"/>
            <p:cNvSpPr/>
            <p:nvPr/>
          </p:nvSpPr>
          <p:spPr bwMode="auto">
            <a:xfrm>
              <a:off x="7363352" y="4412008"/>
              <a:ext cx="1056253" cy="1056253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76"/>
            <p:cNvSpPr txBox="1"/>
            <p:nvPr/>
          </p:nvSpPr>
          <p:spPr>
            <a:xfrm>
              <a:off x="8843058" y="4586191"/>
              <a:ext cx="11865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cs typeface="+mn-ea"/>
                  <a:sym typeface="+mn-lt"/>
                </a:rPr>
                <a:t>99%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284220" y="3821510"/>
            <a:ext cx="4350636" cy="127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u"/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5" name="TextBox 76"/>
          <p:cNvSpPr txBox="1"/>
          <p:nvPr/>
        </p:nvSpPr>
        <p:spPr>
          <a:xfrm>
            <a:off x="1545477" y="3296921"/>
            <a:ext cx="2366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76"/>
          <p:cNvSpPr txBox="1"/>
          <p:nvPr/>
        </p:nvSpPr>
        <p:spPr>
          <a:xfrm>
            <a:off x="1545477" y="2156780"/>
            <a:ext cx="2366120" cy="1077218"/>
          </a:xfrm>
          <a:prstGeom prst="rect">
            <a:avLst/>
          </a:prstGeom>
          <a:solidFill>
            <a:srgbClr val="FCC102"/>
          </a:solidFill>
          <a:ln w="15875"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¥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888,000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76"/>
          <p:cNvSpPr txBox="1"/>
          <p:nvPr/>
        </p:nvSpPr>
        <p:spPr>
          <a:xfrm>
            <a:off x="1689046" y="955380"/>
            <a:ext cx="2959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2" name="TextBox 76"/>
          <p:cNvSpPr txBox="1"/>
          <p:nvPr/>
        </p:nvSpPr>
        <p:spPr>
          <a:xfrm>
            <a:off x="1689046" y="521598"/>
            <a:ext cx="21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CC10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FCC102"/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44500" y="278691"/>
            <a:ext cx="614233" cy="614233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191A39"/>
                </a:solidFill>
                <a:cs typeface="+mn-ea"/>
                <a:sym typeface="+mn-lt"/>
              </a:rPr>
              <a:t>01</a:t>
            </a:r>
            <a:endParaRPr lang="zh-CN" altLang="en-US" dirty="0">
              <a:solidFill>
                <a:srgbClr val="191A39"/>
              </a:solidFill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333286" y="482453"/>
            <a:ext cx="228814" cy="22881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37050" y="1135710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855819" y="963892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276684" y="897831"/>
            <a:ext cx="156287" cy="156287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/>
      <p:bldP spid="21" grpId="0"/>
      <p:bldP spid="22" grpId="0"/>
      <p:bldP spid="23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1689046" y="955380"/>
            <a:ext cx="2959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" name="TextBox 76"/>
          <p:cNvSpPr txBox="1"/>
          <p:nvPr/>
        </p:nvSpPr>
        <p:spPr>
          <a:xfrm>
            <a:off x="1689046" y="521598"/>
            <a:ext cx="21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CC10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FCC102"/>
              </a:soli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44500" y="278691"/>
            <a:ext cx="614233" cy="614233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191A39"/>
                </a:solidFill>
                <a:cs typeface="+mn-ea"/>
                <a:sym typeface="+mn-lt"/>
              </a:rPr>
              <a:t>01</a:t>
            </a:r>
            <a:endParaRPr lang="zh-CN" altLang="en-US" dirty="0">
              <a:solidFill>
                <a:srgbClr val="191A39"/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333286" y="482453"/>
            <a:ext cx="228814" cy="22881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37050" y="1135710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55819" y="963892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276684" y="897831"/>
            <a:ext cx="156287" cy="156287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15691" y="2053311"/>
            <a:ext cx="2786157" cy="171154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47306" y="2053311"/>
            <a:ext cx="828339" cy="646538"/>
          </a:xfrm>
          <a:prstGeom prst="rect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1400" b="1" dirty="0">
                <a:cs typeface="+mn-ea"/>
                <a:sym typeface="+mn-lt"/>
              </a:rPr>
              <a:t>2029</a:t>
            </a:r>
          </a:p>
          <a:p>
            <a:pPr algn="ctr">
              <a:lnSpc>
                <a:spcPct val="120000"/>
              </a:lnSpc>
            </a:pPr>
            <a:r>
              <a:rPr lang="en-US" altLang="zh-CN" sz="1200" b="1" dirty="0">
                <a:cs typeface="+mn-ea"/>
                <a:sym typeface="+mn-lt"/>
              </a:rPr>
              <a:t>07</a:t>
            </a:r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5894020" y="2000386"/>
            <a:ext cx="306710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908024" y="2424041"/>
            <a:ext cx="5010993" cy="5531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96189" y="4441827"/>
            <a:ext cx="2786157" cy="171154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75440" y="4441827"/>
            <a:ext cx="828339" cy="646538"/>
          </a:xfrm>
          <a:prstGeom prst="rect">
            <a:avLst/>
          </a:prstGeom>
          <a:solidFill>
            <a:srgbClr val="917456"/>
          </a:soli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1400" b="1" dirty="0">
                <a:cs typeface="+mn-ea"/>
                <a:sym typeface="+mn-lt"/>
              </a:rPr>
              <a:t>2029</a:t>
            </a:r>
          </a:p>
          <a:p>
            <a:pPr algn="ctr">
              <a:lnSpc>
                <a:spcPct val="120000"/>
              </a:lnSpc>
            </a:pPr>
            <a:r>
              <a:rPr lang="en-US" altLang="zh-CN" sz="1200" b="1" dirty="0">
                <a:cs typeface="+mn-ea"/>
                <a:sym typeface="+mn-lt"/>
              </a:rPr>
              <a:t>08</a:t>
            </a:r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3057527" y="4388902"/>
            <a:ext cx="306710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20318" y="4812557"/>
            <a:ext cx="5010993" cy="5531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215691" y="4109419"/>
            <a:ext cx="946665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72732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1689046" y="955380"/>
            <a:ext cx="2959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" name="TextBox 76"/>
          <p:cNvSpPr txBox="1"/>
          <p:nvPr/>
        </p:nvSpPr>
        <p:spPr>
          <a:xfrm>
            <a:off x="1689046" y="521598"/>
            <a:ext cx="21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CC10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FCC102"/>
              </a:soli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44500" y="278691"/>
            <a:ext cx="614233" cy="614233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191A39"/>
                </a:solidFill>
                <a:cs typeface="+mn-ea"/>
                <a:sym typeface="+mn-lt"/>
              </a:rPr>
              <a:t>01</a:t>
            </a:r>
            <a:endParaRPr lang="zh-CN" altLang="en-US" dirty="0">
              <a:solidFill>
                <a:srgbClr val="191A39"/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333286" y="482453"/>
            <a:ext cx="228814" cy="22881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37050" y="1135710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55819" y="963892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276684" y="897831"/>
            <a:ext cx="156287" cy="156287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15691" y="2053311"/>
            <a:ext cx="2786157" cy="171154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47306" y="2053311"/>
            <a:ext cx="828339" cy="646538"/>
          </a:xfrm>
          <a:prstGeom prst="rect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1400" b="1" dirty="0">
                <a:cs typeface="+mn-ea"/>
                <a:sym typeface="+mn-lt"/>
              </a:rPr>
              <a:t>2029</a:t>
            </a:r>
          </a:p>
          <a:p>
            <a:pPr algn="ctr">
              <a:lnSpc>
                <a:spcPct val="120000"/>
              </a:lnSpc>
            </a:pPr>
            <a:r>
              <a:rPr lang="en-US" altLang="zh-CN" sz="1200" b="1" dirty="0">
                <a:cs typeface="+mn-ea"/>
                <a:sym typeface="+mn-lt"/>
              </a:rPr>
              <a:t>09</a:t>
            </a:r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5894020" y="2000386"/>
            <a:ext cx="306710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908024" y="2424041"/>
            <a:ext cx="5010993" cy="5531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96189" y="4441827"/>
            <a:ext cx="2786157" cy="171154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75440" y="4441827"/>
            <a:ext cx="828339" cy="646538"/>
          </a:xfrm>
          <a:prstGeom prst="rect">
            <a:avLst/>
          </a:prstGeom>
          <a:solidFill>
            <a:srgbClr val="917456"/>
          </a:soli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1400" b="1" dirty="0">
                <a:cs typeface="+mn-ea"/>
                <a:sym typeface="+mn-lt"/>
              </a:rPr>
              <a:t>2029</a:t>
            </a:r>
          </a:p>
          <a:p>
            <a:pPr algn="ctr">
              <a:lnSpc>
                <a:spcPct val="120000"/>
              </a:lnSpc>
            </a:pPr>
            <a:r>
              <a:rPr lang="en-US" altLang="zh-CN" sz="1200" b="1" dirty="0">
                <a:cs typeface="+mn-ea"/>
                <a:sym typeface="+mn-lt"/>
              </a:rPr>
              <a:t>10</a:t>
            </a:r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3057527" y="4388902"/>
            <a:ext cx="306710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20318" y="4812557"/>
            <a:ext cx="5010993" cy="5531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215691" y="4109419"/>
            <a:ext cx="946665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12609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_椭圆 4"/>
          <p:cNvSpPr/>
          <p:nvPr>
            <p:custDataLst>
              <p:tags r:id="rId1"/>
            </p:custDataLst>
          </p:nvPr>
        </p:nvSpPr>
        <p:spPr>
          <a:xfrm>
            <a:off x="3937740" y="1291129"/>
            <a:ext cx="4316520" cy="4316520"/>
          </a:xfrm>
          <a:prstGeom prst="ellipse">
            <a:avLst/>
          </a:prstGeom>
          <a:noFill/>
          <a:ln w="101600">
            <a:solidFill>
              <a:srgbClr val="FCC102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PA_矩形 29"/>
          <p:cNvSpPr/>
          <p:nvPr>
            <p:custDataLst>
              <p:tags r:id="rId2"/>
            </p:custDataLst>
          </p:nvPr>
        </p:nvSpPr>
        <p:spPr>
          <a:xfrm>
            <a:off x="3987147" y="3403521"/>
            <a:ext cx="421770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2" name="PA_矩形 30"/>
          <p:cNvSpPr/>
          <p:nvPr>
            <p:custDataLst>
              <p:tags r:id="rId3"/>
            </p:custDataLst>
          </p:nvPr>
        </p:nvSpPr>
        <p:spPr>
          <a:xfrm>
            <a:off x="4900793" y="1990391"/>
            <a:ext cx="2390414" cy="14465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>
                    <a:lumMod val="85000"/>
                  </a:schemeClr>
                </a:solidFill>
                <a:effectLst>
                  <a:outerShdw blurRad="76200" dist="38100" dir="270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8800" dirty="0">
              <a:solidFill>
                <a:schemeClr val="bg1">
                  <a:lumMod val="85000"/>
                </a:schemeClr>
              </a:solidFill>
              <a:effectLst>
                <a:outerShdw blurRad="76200" dist="38100" dir="2700000" algn="tl">
                  <a:srgbClr val="000000">
                    <a:alpha val="3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4065904" y="2960017"/>
            <a:ext cx="266337" cy="266337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3025663" y="3238046"/>
            <a:ext cx="232874" cy="232874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3787133" y="3470920"/>
            <a:ext cx="198984" cy="198984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2134452" y="3037926"/>
            <a:ext cx="188428" cy="188428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1988794" y="3523817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3253369" y="3806400"/>
            <a:ext cx="198984" cy="198984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995385" y="3376706"/>
            <a:ext cx="188428" cy="188428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213296" y="3985330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7995080" y="2998878"/>
            <a:ext cx="266337" cy="266337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9665415" y="3453975"/>
            <a:ext cx="232874" cy="232874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0418987" y="3470920"/>
            <a:ext cx="198984" cy="198984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10207055" y="3037926"/>
            <a:ext cx="188428" cy="188428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9067516" y="3523817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8565003" y="3810001"/>
            <a:ext cx="198984" cy="198984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7746569" y="3442103"/>
            <a:ext cx="188428" cy="188428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7874914" y="4019759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10086889" y="3888819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1355739" y="3711272"/>
            <a:ext cx="232874" cy="232874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2734198" y="3711272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325569" y="3499809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11139386" y="3526703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11780967" y="3496230"/>
            <a:ext cx="188428" cy="188428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PA_矩形 28">
            <a:extLst>
              <a:ext uri="{FF2B5EF4-FFF2-40B4-BE49-F238E27FC236}">
                <a16:creationId xmlns:a16="http://schemas.microsoft.com/office/drawing/2014/main" id="{F4E2CC07-14FD-4DF6-0A45-44188F10BB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317088" y="4085183"/>
            <a:ext cx="3557826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pt-BR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578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22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2165783" y="4368213"/>
            <a:ext cx="3892567" cy="1216882"/>
            <a:chOff x="1949077" y="4237583"/>
            <a:chExt cx="3892567" cy="1216882"/>
          </a:xfrm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2382522" y="4237583"/>
              <a:ext cx="3459122" cy="1216882"/>
            </a:xfrm>
            <a:prstGeom prst="rect">
              <a:avLst/>
            </a:prstGeom>
            <a:noFill/>
            <a:ln w="19050">
              <a:solidFill>
                <a:srgbClr val="917456"/>
              </a:solidFill>
              <a:round/>
              <a:headEnd type="none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1949077" y="4411560"/>
              <a:ext cx="876002" cy="876002"/>
            </a:xfrm>
            <a:prstGeom prst="diamond">
              <a:avLst/>
            </a:prstGeom>
            <a:solidFill>
              <a:srgbClr val="91745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C</a:t>
              </a:r>
              <a:endParaRPr kumimoji="0" lang="zh-CN" altLang="en-US" sz="3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TextBox 76"/>
            <p:cNvSpPr txBox="1"/>
            <p:nvPr/>
          </p:nvSpPr>
          <p:spPr>
            <a:xfrm>
              <a:off x="2939956" y="4425856"/>
              <a:ext cx="1805524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939956" y="4743533"/>
              <a:ext cx="2798108" cy="54906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76734" y="2258198"/>
            <a:ext cx="3897123" cy="1216882"/>
            <a:chOff x="760028" y="2127568"/>
            <a:chExt cx="3897123" cy="1216882"/>
          </a:xfrm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8" name="矩形 7"/>
            <p:cNvSpPr/>
            <p:nvPr/>
          </p:nvSpPr>
          <p:spPr>
            <a:xfrm>
              <a:off x="1198029" y="2127568"/>
              <a:ext cx="3459122" cy="1216882"/>
            </a:xfrm>
            <a:prstGeom prst="rect">
              <a:avLst/>
            </a:prstGeom>
            <a:noFill/>
            <a:ln w="19050">
              <a:solidFill>
                <a:srgbClr val="FCC102"/>
              </a:solidFill>
              <a:round/>
              <a:headEnd type="none" w="med" len="med"/>
              <a:tailEnd type="oval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760028" y="2294472"/>
              <a:ext cx="876002" cy="876002"/>
            </a:xfrm>
            <a:prstGeom prst="diamond">
              <a:avLst/>
            </a:prstGeom>
            <a:solidFill>
              <a:srgbClr val="FCC1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</a:t>
              </a:r>
              <a:endParaRPr kumimoji="0" lang="zh-CN" altLang="en-US" sz="3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TextBox 76"/>
            <p:cNvSpPr txBox="1"/>
            <p:nvPr/>
          </p:nvSpPr>
          <p:spPr>
            <a:xfrm>
              <a:off x="1752321" y="2315841"/>
              <a:ext cx="180411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752321" y="2633518"/>
              <a:ext cx="2798108" cy="54906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545306" y="4368213"/>
            <a:ext cx="3892567" cy="1216882"/>
            <a:chOff x="7328600" y="4237583"/>
            <a:chExt cx="3892567" cy="1216882"/>
          </a:xfrm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7" name="矩形 16"/>
            <p:cNvSpPr/>
            <p:nvPr/>
          </p:nvSpPr>
          <p:spPr>
            <a:xfrm>
              <a:off x="7762045" y="4237583"/>
              <a:ext cx="3459122" cy="1216882"/>
            </a:xfrm>
            <a:prstGeom prst="rect">
              <a:avLst/>
            </a:prstGeom>
            <a:noFill/>
            <a:ln w="19050">
              <a:solidFill>
                <a:srgbClr val="FCC102"/>
              </a:solidFill>
              <a:round/>
              <a:headEnd type="none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7328600" y="4411560"/>
              <a:ext cx="876002" cy="876002"/>
            </a:xfrm>
            <a:prstGeom prst="diamond">
              <a:avLst/>
            </a:prstGeom>
            <a:solidFill>
              <a:srgbClr val="FCC1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D</a:t>
              </a:r>
              <a:endParaRPr kumimoji="0" lang="zh-CN" altLang="en-US" sz="3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TextBox 76"/>
            <p:cNvSpPr txBox="1"/>
            <p:nvPr/>
          </p:nvSpPr>
          <p:spPr>
            <a:xfrm>
              <a:off x="8319478" y="4425856"/>
              <a:ext cx="1717195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319479" y="4743533"/>
              <a:ext cx="2798108" cy="54906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356257" y="2258198"/>
            <a:ext cx="3897123" cy="1216882"/>
            <a:chOff x="6139551" y="2127568"/>
            <a:chExt cx="3897123" cy="1216882"/>
          </a:xfrm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6" name="矩形 15"/>
            <p:cNvSpPr/>
            <p:nvPr/>
          </p:nvSpPr>
          <p:spPr>
            <a:xfrm>
              <a:off x="6577552" y="2127568"/>
              <a:ext cx="3459122" cy="1216882"/>
            </a:xfrm>
            <a:prstGeom prst="rect">
              <a:avLst/>
            </a:prstGeom>
            <a:noFill/>
            <a:ln w="19050">
              <a:solidFill>
                <a:srgbClr val="917456"/>
              </a:solidFill>
              <a:round/>
              <a:headEnd type="none" w="med" len="med"/>
              <a:tailEnd type="oval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6139551" y="2294472"/>
              <a:ext cx="876002" cy="876002"/>
            </a:xfrm>
            <a:prstGeom prst="diamond">
              <a:avLst/>
            </a:prstGeom>
            <a:solidFill>
              <a:srgbClr val="91745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B</a:t>
              </a:r>
              <a:endParaRPr kumimoji="0" lang="zh-CN" altLang="en-US" sz="3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TextBox 76"/>
            <p:cNvSpPr txBox="1"/>
            <p:nvPr/>
          </p:nvSpPr>
          <p:spPr>
            <a:xfrm>
              <a:off x="7131844" y="2315841"/>
              <a:ext cx="180411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131844" y="2633518"/>
              <a:ext cx="2798108" cy="54906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28" name="TextBox 76"/>
          <p:cNvSpPr txBox="1"/>
          <p:nvPr/>
        </p:nvSpPr>
        <p:spPr>
          <a:xfrm>
            <a:off x="1689046" y="955380"/>
            <a:ext cx="2959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9" name="TextBox 76"/>
          <p:cNvSpPr txBox="1"/>
          <p:nvPr/>
        </p:nvSpPr>
        <p:spPr>
          <a:xfrm>
            <a:off x="1689046" y="521598"/>
            <a:ext cx="21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CC10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FCC102"/>
              </a:solidFill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44500" y="278691"/>
            <a:ext cx="614233" cy="614233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191A39"/>
                </a:solidFill>
                <a:cs typeface="+mn-ea"/>
                <a:sym typeface="+mn-lt"/>
              </a:rPr>
              <a:t>02</a:t>
            </a:r>
            <a:endParaRPr lang="zh-CN" altLang="en-US" dirty="0">
              <a:solidFill>
                <a:srgbClr val="191A39"/>
              </a:solidFill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333286" y="482453"/>
            <a:ext cx="228814" cy="22881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537050" y="1135710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855819" y="963892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276684" y="897831"/>
            <a:ext cx="156287" cy="156287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8733" y="3033860"/>
            <a:ext cx="2456915" cy="2240282"/>
            <a:chOff x="1225068" y="2801631"/>
            <a:chExt cx="2456915" cy="2240282"/>
          </a:xfrm>
        </p:grpSpPr>
        <p:sp>
          <p:nvSpPr>
            <p:cNvPr id="21" name="Teardrop 25"/>
            <p:cNvSpPr/>
            <p:nvPr/>
          </p:nvSpPr>
          <p:spPr>
            <a:xfrm rot="8100000">
              <a:off x="2152724" y="2801631"/>
              <a:ext cx="648873" cy="648873"/>
            </a:xfrm>
            <a:prstGeom prst="teardrop">
              <a:avLst>
                <a:gd name="adj" fmla="val 131619"/>
              </a:avLst>
            </a:prstGeom>
            <a:solidFill>
              <a:srgbClr val="FCC102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63"/>
            <p:cNvSpPr>
              <a:spLocks noEditPoints="1"/>
            </p:cNvSpPr>
            <p:nvPr/>
          </p:nvSpPr>
          <p:spPr bwMode="auto">
            <a:xfrm>
              <a:off x="2322579" y="2993156"/>
              <a:ext cx="310124" cy="265823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0" y="4"/>
                </a:cxn>
                <a:cxn ang="0">
                  <a:pos x="0" y="62"/>
                </a:cxn>
                <a:cxn ang="0">
                  <a:pos x="9" y="71"/>
                </a:cxn>
                <a:cxn ang="0">
                  <a:pos x="53" y="45"/>
                </a:cxn>
                <a:cxn ang="0">
                  <a:pos x="58" y="31"/>
                </a:cxn>
                <a:cxn ang="0">
                  <a:pos x="307" y="11"/>
                </a:cxn>
                <a:cxn ang="0">
                  <a:pos x="95" y="11"/>
                </a:cxn>
                <a:cxn ang="0">
                  <a:pos x="85" y="27"/>
                </a:cxn>
                <a:cxn ang="0">
                  <a:pos x="85" y="51"/>
                </a:cxn>
                <a:cxn ang="0">
                  <a:pos x="102" y="62"/>
                </a:cxn>
                <a:cxn ang="0">
                  <a:pos x="314" y="60"/>
                </a:cxn>
                <a:cxn ang="0">
                  <a:pos x="323" y="43"/>
                </a:cxn>
                <a:cxn ang="0">
                  <a:pos x="323" y="20"/>
                </a:cxn>
                <a:cxn ang="0">
                  <a:pos x="307" y="11"/>
                </a:cxn>
                <a:cxn ang="0">
                  <a:pos x="53" y="147"/>
                </a:cxn>
                <a:cxn ang="0">
                  <a:pos x="60" y="138"/>
                </a:cxn>
                <a:cxn ang="0">
                  <a:pos x="15" y="112"/>
                </a:cxn>
                <a:cxn ang="0">
                  <a:pos x="4" y="111"/>
                </a:cxn>
                <a:cxn ang="0">
                  <a:pos x="0" y="163"/>
                </a:cxn>
                <a:cxn ang="0">
                  <a:pos x="4" y="172"/>
                </a:cxn>
                <a:cxn ang="0">
                  <a:pos x="15" y="172"/>
                </a:cxn>
                <a:cxn ang="0">
                  <a:pos x="102" y="112"/>
                </a:cxn>
                <a:cxn ang="0">
                  <a:pos x="85" y="123"/>
                </a:cxn>
                <a:cxn ang="0">
                  <a:pos x="85" y="147"/>
                </a:cxn>
                <a:cxn ang="0">
                  <a:pos x="95" y="163"/>
                </a:cxn>
                <a:cxn ang="0">
                  <a:pos x="307" y="163"/>
                </a:cxn>
                <a:cxn ang="0">
                  <a:pos x="323" y="154"/>
                </a:cxn>
                <a:cxn ang="0">
                  <a:pos x="323" y="129"/>
                </a:cxn>
                <a:cxn ang="0">
                  <a:pos x="314" y="114"/>
                </a:cxn>
                <a:cxn ang="0">
                  <a:pos x="53" y="232"/>
                </a:cxn>
                <a:cxn ang="0">
                  <a:pos x="9" y="205"/>
                </a:cxn>
                <a:cxn ang="0">
                  <a:pos x="0" y="214"/>
                </a:cxn>
                <a:cxn ang="0">
                  <a:pos x="0" y="272"/>
                </a:cxn>
                <a:cxn ang="0">
                  <a:pos x="15" y="274"/>
                </a:cxn>
                <a:cxn ang="0">
                  <a:pos x="58" y="245"/>
                </a:cxn>
                <a:cxn ang="0">
                  <a:pos x="53" y="232"/>
                </a:cxn>
                <a:cxn ang="0">
                  <a:pos x="102" y="214"/>
                </a:cxn>
                <a:cxn ang="0">
                  <a:pos x="91" y="219"/>
                </a:cxn>
                <a:cxn ang="0">
                  <a:pos x="85" y="248"/>
                </a:cxn>
                <a:cxn ang="0">
                  <a:pos x="91" y="261"/>
                </a:cxn>
                <a:cxn ang="0">
                  <a:pos x="307" y="266"/>
                </a:cxn>
                <a:cxn ang="0">
                  <a:pos x="319" y="261"/>
                </a:cxn>
                <a:cxn ang="0">
                  <a:pos x="323" y="232"/>
                </a:cxn>
                <a:cxn ang="0">
                  <a:pos x="319" y="219"/>
                </a:cxn>
                <a:cxn ang="0">
                  <a:pos x="307" y="214"/>
                </a:cxn>
              </a:cxnLst>
              <a:rect l="0" t="0" r="r" b="b"/>
              <a:pathLst>
                <a:path w="323" h="275">
                  <a:moveTo>
                    <a:pt x="53" y="27"/>
                  </a:moveTo>
                  <a:lnTo>
                    <a:pt x="15" y="2"/>
                  </a:lnTo>
                  <a:lnTo>
                    <a:pt x="15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4" y="71"/>
                  </a:lnTo>
                  <a:lnTo>
                    <a:pt x="9" y="71"/>
                  </a:lnTo>
                  <a:lnTo>
                    <a:pt x="15" y="69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8" y="40"/>
                  </a:lnTo>
                  <a:lnTo>
                    <a:pt x="60" y="36"/>
                  </a:lnTo>
                  <a:lnTo>
                    <a:pt x="58" y="31"/>
                  </a:lnTo>
                  <a:lnTo>
                    <a:pt x="53" y="27"/>
                  </a:lnTo>
                  <a:lnTo>
                    <a:pt x="53" y="27"/>
                  </a:lnTo>
                  <a:close/>
                  <a:moveTo>
                    <a:pt x="307" y="11"/>
                  </a:moveTo>
                  <a:lnTo>
                    <a:pt x="102" y="11"/>
                  </a:lnTo>
                  <a:lnTo>
                    <a:pt x="102" y="11"/>
                  </a:lnTo>
                  <a:lnTo>
                    <a:pt x="95" y="11"/>
                  </a:lnTo>
                  <a:lnTo>
                    <a:pt x="91" y="14"/>
                  </a:lnTo>
                  <a:lnTo>
                    <a:pt x="85" y="20"/>
                  </a:lnTo>
                  <a:lnTo>
                    <a:pt x="85" y="27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1"/>
                  </a:lnTo>
                  <a:lnTo>
                    <a:pt x="91" y="56"/>
                  </a:lnTo>
                  <a:lnTo>
                    <a:pt x="95" y="60"/>
                  </a:lnTo>
                  <a:lnTo>
                    <a:pt x="102" y="62"/>
                  </a:lnTo>
                  <a:lnTo>
                    <a:pt x="307" y="62"/>
                  </a:lnTo>
                  <a:lnTo>
                    <a:pt x="307" y="62"/>
                  </a:lnTo>
                  <a:lnTo>
                    <a:pt x="314" y="60"/>
                  </a:lnTo>
                  <a:lnTo>
                    <a:pt x="319" y="56"/>
                  </a:lnTo>
                  <a:lnTo>
                    <a:pt x="323" y="51"/>
                  </a:lnTo>
                  <a:lnTo>
                    <a:pt x="323" y="43"/>
                  </a:lnTo>
                  <a:lnTo>
                    <a:pt x="323" y="27"/>
                  </a:lnTo>
                  <a:lnTo>
                    <a:pt x="323" y="27"/>
                  </a:lnTo>
                  <a:lnTo>
                    <a:pt x="323" y="20"/>
                  </a:lnTo>
                  <a:lnTo>
                    <a:pt x="319" y="14"/>
                  </a:lnTo>
                  <a:lnTo>
                    <a:pt x="314" y="11"/>
                  </a:lnTo>
                  <a:lnTo>
                    <a:pt x="307" y="11"/>
                  </a:lnTo>
                  <a:lnTo>
                    <a:pt x="307" y="11"/>
                  </a:lnTo>
                  <a:close/>
                  <a:moveTo>
                    <a:pt x="15" y="172"/>
                  </a:moveTo>
                  <a:lnTo>
                    <a:pt x="53" y="147"/>
                  </a:lnTo>
                  <a:lnTo>
                    <a:pt x="53" y="147"/>
                  </a:lnTo>
                  <a:lnTo>
                    <a:pt x="58" y="143"/>
                  </a:lnTo>
                  <a:lnTo>
                    <a:pt x="60" y="138"/>
                  </a:lnTo>
                  <a:lnTo>
                    <a:pt x="58" y="134"/>
                  </a:lnTo>
                  <a:lnTo>
                    <a:pt x="53" y="130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9" y="111"/>
                  </a:lnTo>
                  <a:lnTo>
                    <a:pt x="4" y="111"/>
                  </a:lnTo>
                  <a:lnTo>
                    <a:pt x="0" y="114"/>
                  </a:lnTo>
                  <a:lnTo>
                    <a:pt x="0" y="12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70"/>
                  </a:lnTo>
                  <a:lnTo>
                    <a:pt x="4" y="172"/>
                  </a:lnTo>
                  <a:lnTo>
                    <a:pt x="9" y="174"/>
                  </a:lnTo>
                  <a:lnTo>
                    <a:pt x="15" y="172"/>
                  </a:lnTo>
                  <a:lnTo>
                    <a:pt x="15" y="172"/>
                  </a:lnTo>
                  <a:close/>
                  <a:moveTo>
                    <a:pt x="307" y="112"/>
                  </a:moveTo>
                  <a:lnTo>
                    <a:pt x="102" y="112"/>
                  </a:lnTo>
                  <a:lnTo>
                    <a:pt x="102" y="112"/>
                  </a:lnTo>
                  <a:lnTo>
                    <a:pt x="95" y="114"/>
                  </a:lnTo>
                  <a:lnTo>
                    <a:pt x="91" y="118"/>
                  </a:lnTo>
                  <a:lnTo>
                    <a:pt x="85" y="123"/>
                  </a:lnTo>
                  <a:lnTo>
                    <a:pt x="85" y="129"/>
                  </a:lnTo>
                  <a:lnTo>
                    <a:pt x="85" y="147"/>
                  </a:lnTo>
                  <a:lnTo>
                    <a:pt x="85" y="147"/>
                  </a:lnTo>
                  <a:lnTo>
                    <a:pt x="85" y="154"/>
                  </a:lnTo>
                  <a:lnTo>
                    <a:pt x="91" y="159"/>
                  </a:lnTo>
                  <a:lnTo>
                    <a:pt x="95" y="163"/>
                  </a:lnTo>
                  <a:lnTo>
                    <a:pt x="102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14" y="163"/>
                  </a:lnTo>
                  <a:lnTo>
                    <a:pt x="319" y="159"/>
                  </a:lnTo>
                  <a:lnTo>
                    <a:pt x="323" y="154"/>
                  </a:lnTo>
                  <a:lnTo>
                    <a:pt x="323" y="147"/>
                  </a:lnTo>
                  <a:lnTo>
                    <a:pt x="323" y="129"/>
                  </a:lnTo>
                  <a:lnTo>
                    <a:pt x="323" y="129"/>
                  </a:lnTo>
                  <a:lnTo>
                    <a:pt x="323" y="123"/>
                  </a:lnTo>
                  <a:lnTo>
                    <a:pt x="319" y="118"/>
                  </a:lnTo>
                  <a:lnTo>
                    <a:pt x="314" y="114"/>
                  </a:lnTo>
                  <a:lnTo>
                    <a:pt x="307" y="112"/>
                  </a:lnTo>
                  <a:lnTo>
                    <a:pt x="307" y="112"/>
                  </a:lnTo>
                  <a:close/>
                  <a:moveTo>
                    <a:pt x="53" y="232"/>
                  </a:moveTo>
                  <a:lnTo>
                    <a:pt x="15" y="207"/>
                  </a:lnTo>
                  <a:lnTo>
                    <a:pt x="15" y="207"/>
                  </a:lnTo>
                  <a:lnTo>
                    <a:pt x="9" y="205"/>
                  </a:lnTo>
                  <a:lnTo>
                    <a:pt x="4" y="205"/>
                  </a:lnTo>
                  <a:lnTo>
                    <a:pt x="0" y="208"/>
                  </a:lnTo>
                  <a:lnTo>
                    <a:pt x="0" y="214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72"/>
                  </a:lnTo>
                  <a:lnTo>
                    <a:pt x="4" y="275"/>
                  </a:lnTo>
                  <a:lnTo>
                    <a:pt x="9" y="275"/>
                  </a:lnTo>
                  <a:lnTo>
                    <a:pt x="15" y="274"/>
                  </a:lnTo>
                  <a:lnTo>
                    <a:pt x="53" y="250"/>
                  </a:lnTo>
                  <a:lnTo>
                    <a:pt x="53" y="250"/>
                  </a:lnTo>
                  <a:lnTo>
                    <a:pt x="58" y="245"/>
                  </a:lnTo>
                  <a:lnTo>
                    <a:pt x="60" y="241"/>
                  </a:lnTo>
                  <a:lnTo>
                    <a:pt x="58" y="236"/>
                  </a:lnTo>
                  <a:lnTo>
                    <a:pt x="53" y="232"/>
                  </a:lnTo>
                  <a:lnTo>
                    <a:pt x="53" y="232"/>
                  </a:lnTo>
                  <a:close/>
                  <a:moveTo>
                    <a:pt x="307" y="214"/>
                  </a:moveTo>
                  <a:lnTo>
                    <a:pt x="102" y="214"/>
                  </a:lnTo>
                  <a:lnTo>
                    <a:pt x="102" y="214"/>
                  </a:lnTo>
                  <a:lnTo>
                    <a:pt x="95" y="216"/>
                  </a:lnTo>
                  <a:lnTo>
                    <a:pt x="91" y="219"/>
                  </a:lnTo>
                  <a:lnTo>
                    <a:pt x="85" y="225"/>
                  </a:lnTo>
                  <a:lnTo>
                    <a:pt x="85" y="232"/>
                  </a:lnTo>
                  <a:lnTo>
                    <a:pt x="85" y="248"/>
                  </a:lnTo>
                  <a:lnTo>
                    <a:pt x="85" y="248"/>
                  </a:lnTo>
                  <a:lnTo>
                    <a:pt x="85" y="256"/>
                  </a:lnTo>
                  <a:lnTo>
                    <a:pt x="91" y="261"/>
                  </a:lnTo>
                  <a:lnTo>
                    <a:pt x="95" y="265"/>
                  </a:lnTo>
                  <a:lnTo>
                    <a:pt x="102" y="266"/>
                  </a:lnTo>
                  <a:lnTo>
                    <a:pt x="307" y="266"/>
                  </a:lnTo>
                  <a:lnTo>
                    <a:pt x="307" y="266"/>
                  </a:lnTo>
                  <a:lnTo>
                    <a:pt x="314" y="265"/>
                  </a:lnTo>
                  <a:lnTo>
                    <a:pt x="319" y="261"/>
                  </a:lnTo>
                  <a:lnTo>
                    <a:pt x="323" y="256"/>
                  </a:lnTo>
                  <a:lnTo>
                    <a:pt x="323" y="248"/>
                  </a:lnTo>
                  <a:lnTo>
                    <a:pt x="323" y="232"/>
                  </a:lnTo>
                  <a:lnTo>
                    <a:pt x="323" y="232"/>
                  </a:lnTo>
                  <a:lnTo>
                    <a:pt x="323" y="225"/>
                  </a:lnTo>
                  <a:lnTo>
                    <a:pt x="319" y="219"/>
                  </a:lnTo>
                  <a:lnTo>
                    <a:pt x="314" y="216"/>
                  </a:lnTo>
                  <a:lnTo>
                    <a:pt x="307" y="214"/>
                  </a:lnTo>
                  <a:lnTo>
                    <a:pt x="307" y="2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3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Box 76"/>
            <p:cNvSpPr txBox="1"/>
            <p:nvPr/>
          </p:nvSpPr>
          <p:spPr>
            <a:xfrm>
              <a:off x="1499622" y="4083059"/>
              <a:ext cx="1827924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225068" y="4488813"/>
              <a:ext cx="2456915" cy="55310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583926" y="2253787"/>
            <a:ext cx="2456915" cy="2240281"/>
            <a:chOff x="3636798" y="2021558"/>
            <a:chExt cx="2456915" cy="2240281"/>
          </a:xfrm>
        </p:grpSpPr>
        <p:sp>
          <p:nvSpPr>
            <p:cNvPr id="25" name="Teardrop 33"/>
            <p:cNvSpPr/>
            <p:nvPr/>
          </p:nvSpPr>
          <p:spPr>
            <a:xfrm rot="8100000">
              <a:off x="4535377" y="2021558"/>
              <a:ext cx="648873" cy="648873"/>
            </a:xfrm>
            <a:prstGeom prst="teardrop">
              <a:avLst>
                <a:gd name="adj" fmla="val 131619"/>
              </a:avLst>
            </a:prstGeom>
            <a:solidFill>
              <a:srgbClr val="917456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03"/>
            <p:cNvSpPr/>
            <p:nvPr/>
          </p:nvSpPr>
          <p:spPr bwMode="auto">
            <a:xfrm>
              <a:off x="4723598" y="2216935"/>
              <a:ext cx="290867" cy="258119"/>
            </a:xfrm>
            <a:custGeom>
              <a:avLst/>
              <a:gdLst/>
              <a:ahLst/>
              <a:cxnLst>
                <a:cxn ang="0">
                  <a:pos x="300" y="79"/>
                </a:cxn>
                <a:cxn ang="0">
                  <a:pos x="220" y="1"/>
                </a:cxn>
                <a:cxn ang="0">
                  <a:pos x="220" y="1"/>
                </a:cxn>
                <a:cxn ang="0">
                  <a:pos x="218" y="0"/>
                </a:cxn>
                <a:cxn ang="0">
                  <a:pos x="218" y="0"/>
                </a:cxn>
                <a:cxn ang="0">
                  <a:pos x="216" y="3"/>
                </a:cxn>
                <a:cxn ang="0">
                  <a:pos x="216" y="47"/>
                </a:cxn>
                <a:cxn ang="0">
                  <a:pos x="216" y="47"/>
                </a:cxn>
                <a:cxn ang="0">
                  <a:pos x="200" y="49"/>
                </a:cxn>
                <a:cxn ang="0">
                  <a:pos x="185" y="50"/>
                </a:cxn>
                <a:cxn ang="0">
                  <a:pos x="155" y="56"/>
                </a:cxn>
                <a:cxn ang="0">
                  <a:pos x="127" y="67"/>
                </a:cxn>
                <a:cxn ang="0">
                  <a:pos x="102" y="81"/>
                </a:cxn>
                <a:cxn ang="0">
                  <a:pos x="102" y="81"/>
                </a:cxn>
                <a:cxn ang="0">
                  <a:pos x="87" y="90"/>
                </a:cxn>
                <a:cxn ang="0">
                  <a:pos x="75" y="101"/>
                </a:cxn>
                <a:cxn ang="0">
                  <a:pos x="62" y="114"/>
                </a:cxn>
                <a:cxn ang="0">
                  <a:pos x="49" y="127"/>
                </a:cxn>
                <a:cxn ang="0">
                  <a:pos x="49" y="127"/>
                </a:cxn>
                <a:cxn ang="0">
                  <a:pos x="39" y="141"/>
                </a:cxn>
                <a:cxn ang="0">
                  <a:pos x="29" y="157"/>
                </a:cxn>
                <a:cxn ang="0">
                  <a:pos x="20" y="172"/>
                </a:cxn>
                <a:cxn ang="0">
                  <a:pos x="15" y="190"/>
                </a:cxn>
                <a:cxn ang="0">
                  <a:pos x="10" y="206"/>
                </a:cxn>
                <a:cxn ang="0">
                  <a:pos x="4" y="224"/>
                </a:cxn>
                <a:cxn ang="0">
                  <a:pos x="2" y="244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2" y="266"/>
                </a:cxn>
                <a:cxn ang="0">
                  <a:pos x="4" y="266"/>
                </a:cxn>
                <a:cxn ang="0">
                  <a:pos x="64" y="266"/>
                </a:cxn>
                <a:cxn ang="0">
                  <a:pos x="64" y="266"/>
                </a:cxn>
                <a:cxn ang="0">
                  <a:pos x="66" y="266"/>
                </a:cxn>
                <a:cxn ang="0">
                  <a:pos x="66" y="266"/>
                </a:cxn>
                <a:cxn ang="0">
                  <a:pos x="66" y="263"/>
                </a:cxn>
                <a:cxn ang="0">
                  <a:pos x="66" y="263"/>
                </a:cxn>
                <a:cxn ang="0">
                  <a:pos x="68" y="250"/>
                </a:cxn>
                <a:cxn ang="0">
                  <a:pos x="69" y="237"/>
                </a:cxn>
                <a:cxn ang="0">
                  <a:pos x="71" y="223"/>
                </a:cxn>
                <a:cxn ang="0">
                  <a:pos x="77" y="212"/>
                </a:cxn>
                <a:cxn ang="0">
                  <a:pos x="80" y="199"/>
                </a:cxn>
                <a:cxn ang="0">
                  <a:pos x="87" y="188"/>
                </a:cxn>
                <a:cxn ang="0">
                  <a:pos x="102" y="166"/>
                </a:cxn>
                <a:cxn ang="0">
                  <a:pos x="102" y="166"/>
                </a:cxn>
                <a:cxn ang="0">
                  <a:pos x="113" y="154"/>
                </a:cxn>
                <a:cxn ang="0">
                  <a:pos x="126" y="145"/>
                </a:cxn>
                <a:cxn ang="0">
                  <a:pos x="138" y="134"/>
                </a:cxn>
                <a:cxn ang="0">
                  <a:pos x="153" y="127"/>
                </a:cxn>
                <a:cxn ang="0">
                  <a:pos x="153" y="127"/>
                </a:cxn>
                <a:cxn ang="0">
                  <a:pos x="167" y="121"/>
                </a:cxn>
                <a:cxn ang="0">
                  <a:pos x="184" y="116"/>
                </a:cxn>
                <a:cxn ang="0">
                  <a:pos x="198" y="114"/>
                </a:cxn>
                <a:cxn ang="0">
                  <a:pos x="216" y="112"/>
                </a:cxn>
                <a:cxn ang="0">
                  <a:pos x="216" y="161"/>
                </a:cxn>
                <a:cxn ang="0">
                  <a:pos x="216" y="161"/>
                </a:cxn>
                <a:cxn ang="0">
                  <a:pos x="218" y="165"/>
                </a:cxn>
                <a:cxn ang="0">
                  <a:pos x="218" y="165"/>
                </a:cxn>
                <a:cxn ang="0">
                  <a:pos x="220" y="165"/>
                </a:cxn>
                <a:cxn ang="0">
                  <a:pos x="300" y="85"/>
                </a:cxn>
                <a:cxn ang="0">
                  <a:pos x="300" y="85"/>
                </a:cxn>
                <a:cxn ang="0">
                  <a:pos x="301" y="83"/>
                </a:cxn>
                <a:cxn ang="0">
                  <a:pos x="300" y="79"/>
                </a:cxn>
                <a:cxn ang="0">
                  <a:pos x="300" y="79"/>
                </a:cxn>
              </a:cxnLst>
              <a:rect l="0" t="0" r="r" b="b"/>
              <a:pathLst>
                <a:path w="301" h="266">
                  <a:moveTo>
                    <a:pt x="300" y="79"/>
                  </a:moveTo>
                  <a:lnTo>
                    <a:pt x="220" y="1"/>
                  </a:lnTo>
                  <a:lnTo>
                    <a:pt x="220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6" y="3"/>
                  </a:lnTo>
                  <a:lnTo>
                    <a:pt x="216" y="47"/>
                  </a:lnTo>
                  <a:lnTo>
                    <a:pt x="216" y="47"/>
                  </a:lnTo>
                  <a:lnTo>
                    <a:pt x="200" y="49"/>
                  </a:lnTo>
                  <a:lnTo>
                    <a:pt x="185" y="50"/>
                  </a:lnTo>
                  <a:lnTo>
                    <a:pt x="155" y="56"/>
                  </a:lnTo>
                  <a:lnTo>
                    <a:pt x="127" y="67"/>
                  </a:lnTo>
                  <a:lnTo>
                    <a:pt x="102" y="81"/>
                  </a:lnTo>
                  <a:lnTo>
                    <a:pt x="102" y="81"/>
                  </a:lnTo>
                  <a:lnTo>
                    <a:pt x="87" y="90"/>
                  </a:lnTo>
                  <a:lnTo>
                    <a:pt x="75" y="101"/>
                  </a:lnTo>
                  <a:lnTo>
                    <a:pt x="62" y="114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39" y="141"/>
                  </a:lnTo>
                  <a:lnTo>
                    <a:pt x="29" y="157"/>
                  </a:lnTo>
                  <a:lnTo>
                    <a:pt x="20" y="172"/>
                  </a:lnTo>
                  <a:lnTo>
                    <a:pt x="15" y="190"/>
                  </a:lnTo>
                  <a:lnTo>
                    <a:pt x="10" y="206"/>
                  </a:lnTo>
                  <a:lnTo>
                    <a:pt x="4" y="224"/>
                  </a:lnTo>
                  <a:lnTo>
                    <a:pt x="2" y="244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2" y="266"/>
                  </a:lnTo>
                  <a:lnTo>
                    <a:pt x="4" y="266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8" y="250"/>
                  </a:lnTo>
                  <a:lnTo>
                    <a:pt x="69" y="237"/>
                  </a:lnTo>
                  <a:lnTo>
                    <a:pt x="71" y="223"/>
                  </a:lnTo>
                  <a:lnTo>
                    <a:pt x="77" y="212"/>
                  </a:lnTo>
                  <a:lnTo>
                    <a:pt x="80" y="199"/>
                  </a:lnTo>
                  <a:lnTo>
                    <a:pt x="87" y="188"/>
                  </a:lnTo>
                  <a:lnTo>
                    <a:pt x="102" y="166"/>
                  </a:lnTo>
                  <a:lnTo>
                    <a:pt x="102" y="166"/>
                  </a:lnTo>
                  <a:lnTo>
                    <a:pt x="113" y="154"/>
                  </a:lnTo>
                  <a:lnTo>
                    <a:pt x="126" y="145"/>
                  </a:lnTo>
                  <a:lnTo>
                    <a:pt x="138" y="134"/>
                  </a:lnTo>
                  <a:lnTo>
                    <a:pt x="153" y="127"/>
                  </a:lnTo>
                  <a:lnTo>
                    <a:pt x="153" y="127"/>
                  </a:lnTo>
                  <a:lnTo>
                    <a:pt x="167" y="121"/>
                  </a:lnTo>
                  <a:lnTo>
                    <a:pt x="184" y="116"/>
                  </a:lnTo>
                  <a:lnTo>
                    <a:pt x="198" y="114"/>
                  </a:lnTo>
                  <a:lnTo>
                    <a:pt x="216" y="112"/>
                  </a:lnTo>
                  <a:lnTo>
                    <a:pt x="216" y="161"/>
                  </a:lnTo>
                  <a:lnTo>
                    <a:pt x="216" y="161"/>
                  </a:lnTo>
                  <a:lnTo>
                    <a:pt x="218" y="165"/>
                  </a:lnTo>
                  <a:lnTo>
                    <a:pt x="218" y="165"/>
                  </a:lnTo>
                  <a:lnTo>
                    <a:pt x="220" y="165"/>
                  </a:lnTo>
                  <a:lnTo>
                    <a:pt x="300" y="85"/>
                  </a:lnTo>
                  <a:lnTo>
                    <a:pt x="300" y="85"/>
                  </a:lnTo>
                  <a:lnTo>
                    <a:pt x="301" y="83"/>
                  </a:lnTo>
                  <a:lnTo>
                    <a:pt x="300" y="79"/>
                  </a:lnTo>
                  <a:lnTo>
                    <a:pt x="300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3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76"/>
            <p:cNvSpPr txBox="1"/>
            <p:nvPr/>
          </p:nvSpPr>
          <p:spPr>
            <a:xfrm>
              <a:off x="3997855" y="3302985"/>
              <a:ext cx="1672046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636798" y="3708739"/>
              <a:ext cx="2456915" cy="55310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09119" y="3033860"/>
            <a:ext cx="2456915" cy="2240282"/>
            <a:chOff x="6025989" y="2801631"/>
            <a:chExt cx="2456915" cy="2240282"/>
          </a:xfrm>
        </p:grpSpPr>
        <p:sp>
          <p:nvSpPr>
            <p:cNvPr id="23" name="Teardrop 37"/>
            <p:cNvSpPr/>
            <p:nvPr/>
          </p:nvSpPr>
          <p:spPr>
            <a:xfrm rot="8100000">
              <a:off x="6918030" y="2801631"/>
              <a:ext cx="648874" cy="648873"/>
            </a:xfrm>
            <a:prstGeom prst="teardrop">
              <a:avLst>
                <a:gd name="adj" fmla="val 131619"/>
              </a:avLst>
            </a:prstGeom>
            <a:solidFill>
              <a:srgbClr val="FCC102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100"/>
            <p:cNvSpPr/>
            <p:nvPr/>
          </p:nvSpPr>
          <p:spPr bwMode="auto">
            <a:xfrm>
              <a:off x="7060582" y="2971967"/>
              <a:ext cx="273530" cy="308201"/>
            </a:xfrm>
            <a:custGeom>
              <a:avLst/>
              <a:gdLst/>
              <a:ahLst/>
              <a:cxnLst>
                <a:cxn ang="0">
                  <a:pos x="230" y="212"/>
                </a:cxn>
                <a:cxn ang="0">
                  <a:pos x="212" y="216"/>
                </a:cxn>
                <a:cxn ang="0">
                  <a:pos x="197" y="223"/>
                </a:cxn>
                <a:cxn ang="0">
                  <a:pos x="105" y="169"/>
                </a:cxn>
                <a:cxn ang="0">
                  <a:pos x="105" y="160"/>
                </a:cxn>
                <a:cxn ang="0">
                  <a:pos x="197" y="96"/>
                </a:cxn>
                <a:cxn ang="0">
                  <a:pos x="204" y="100"/>
                </a:cxn>
                <a:cxn ang="0">
                  <a:pos x="221" y="105"/>
                </a:cxn>
                <a:cxn ang="0">
                  <a:pos x="230" y="107"/>
                </a:cxn>
                <a:cxn ang="0">
                  <a:pos x="250" y="102"/>
                </a:cxn>
                <a:cxn ang="0">
                  <a:pos x="266" y="91"/>
                </a:cxn>
                <a:cxn ang="0">
                  <a:pos x="277" y="75"/>
                </a:cxn>
                <a:cxn ang="0">
                  <a:pos x="282" y="53"/>
                </a:cxn>
                <a:cxn ang="0">
                  <a:pos x="281" y="44"/>
                </a:cxn>
                <a:cxn ang="0">
                  <a:pos x="273" y="24"/>
                </a:cxn>
                <a:cxn ang="0">
                  <a:pos x="259" y="9"/>
                </a:cxn>
                <a:cxn ang="0">
                  <a:pos x="239" y="2"/>
                </a:cxn>
                <a:cxn ang="0">
                  <a:pos x="230" y="0"/>
                </a:cxn>
                <a:cxn ang="0">
                  <a:pos x="208" y="4"/>
                </a:cxn>
                <a:cxn ang="0">
                  <a:pos x="192" y="17"/>
                </a:cxn>
                <a:cxn ang="0">
                  <a:pos x="181" y="33"/>
                </a:cxn>
                <a:cxn ang="0">
                  <a:pos x="175" y="53"/>
                </a:cxn>
                <a:cxn ang="0">
                  <a:pos x="177" y="62"/>
                </a:cxn>
                <a:cxn ang="0">
                  <a:pos x="85" y="118"/>
                </a:cxn>
                <a:cxn ang="0">
                  <a:pos x="68" y="109"/>
                </a:cxn>
                <a:cxn ang="0">
                  <a:pos x="52" y="107"/>
                </a:cxn>
                <a:cxn ang="0">
                  <a:pos x="41" y="107"/>
                </a:cxn>
                <a:cxn ang="0">
                  <a:pos x="23" y="116"/>
                </a:cxn>
                <a:cxn ang="0">
                  <a:pos x="9" y="131"/>
                </a:cxn>
                <a:cxn ang="0">
                  <a:pos x="0" y="149"/>
                </a:cxn>
                <a:cxn ang="0">
                  <a:pos x="0" y="160"/>
                </a:cxn>
                <a:cxn ang="0">
                  <a:pos x="3" y="180"/>
                </a:cxn>
                <a:cxn ang="0">
                  <a:pos x="14" y="198"/>
                </a:cxn>
                <a:cxn ang="0">
                  <a:pos x="30" y="209"/>
                </a:cxn>
                <a:cxn ang="0">
                  <a:pos x="52" y="212"/>
                </a:cxn>
                <a:cxn ang="0">
                  <a:pos x="61" y="212"/>
                </a:cxn>
                <a:cxn ang="0">
                  <a:pos x="78" y="207"/>
                </a:cxn>
                <a:cxn ang="0">
                  <a:pos x="177" y="258"/>
                </a:cxn>
                <a:cxn ang="0">
                  <a:pos x="175" y="267"/>
                </a:cxn>
                <a:cxn ang="0">
                  <a:pos x="177" y="278"/>
                </a:cxn>
                <a:cxn ang="0">
                  <a:pos x="184" y="296"/>
                </a:cxn>
                <a:cxn ang="0">
                  <a:pos x="199" y="310"/>
                </a:cxn>
                <a:cxn ang="0">
                  <a:pos x="219" y="318"/>
                </a:cxn>
                <a:cxn ang="0">
                  <a:pos x="230" y="319"/>
                </a:cxn>
                <a:cxn ang="0">
                  <a:pos x="250" y="316"/>
                </a:cxn>
                <a:cxn ang="0">
                  <a:pos x="266" y="303"/>
                </a:cxn>
                <a:cxn ang="0">
                  <a:pos x="277" y="287"/>
                </a:cxn>
                <a:cxn ang="0">
                  <a:pos x="282" y="267"/>
                </a:cxn>
                <a:cxn ang="0">
                  <a:pos x="281" y="256"/>
                </a:cxn>
                <a:cxn ang="0">
                  <a:pos x="273" y="236"/>
                </a:cxn>
                <a:cxn ang="0">
                  <a:pos x="259" y="221"/>
                </a:cxn>
                <a:cxn ang="0">
                  <a:pos x="239" y="214"/>
                </a:cxn>
                <a:cxn ang="0">
                  <a:pos x="230" y="212"/>
                </a:cxn>
              </a:cxnLst>
              <a:rect l="0" t="0" r="r" b="b"/>
              <a:pathLst>
                <a:path w="282" h="319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lnTo>
                    <a:pt x="230" y="2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3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76"/>
            <p:cNvSpPr txBox="1"/>
            <p:nvPr/>
          </p:nvSpPr>
          <p:spPr>
            <a:xfrm>
              <a:off x="6252356" y="4083059"/>
              <a:ext cx="1827924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025989" y="4488813"/>
              <a:ext cx="2456915" cy="55310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634311" y="2253786"/>
            <a:ext cx="2456915" cy="2240282"/>
            <a:chOff x="8392641" y="2021557"/>
            <a:chExt cx="2456915" cy="2240282"/>
          </a:xfrm>
        </p:grpSpPr>
        <p:sp>
          <p:nvSpPr>
            <p:cNvPr id="27" name="Teardrop 21"/>
            <p:cNvSpPr/>
            <p:nvPr/>
          </p:nvSpPr>
          <p:spPr>
            <a:xfrm rot="8100000">
              <a:off x="9300683" y="2021557"/>
              <a:ext cx="648873" cy="648873"/>
            </a:xfrm>
            <a:prstGeom prst="teardrop">
              <a:avLst>
                <a:gd name="adj" fmla="val 131619"/>
              </a:avLst>
            </a:prstGeom>
            <a:solidFill>
              <a:srgbClr val="917456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8" name="Group 58"/>
            <p:cNvGrpSpPr/>
            <p:nvPr/>
          </p:nvGrpSpPr>
          <p:grpSpPr>
            <a:xfrm>
              <a:off x="9471901" y="2151441"/>
              <a:ext cx="292790" cy="389104"/>
              <a:chOff x="8429652" y="3143254"/>
              <a:chExt cx="241300" cy="320675"/>
            </a:xfrm>
            <a:solidFill>
              <a:srgbClr val="323C50"/>
            </a:solidFill>
          </p:grpSpPr>
          <p:sp>
            <p:nvSpPr>
              <p:cNvPr id="29" name="Freeform 108"/>
              <p:cNvSpPr>
                <a:spLocks noEditPoints="1"/>
              </p:cNvSpPr>
              <p:nvPr/>
            </p:nvSpPr>
            <p:spPr bwMode="auto">
              <a:xfrm>
                <a:off x="8429652" y="3143254"/>
                <a:ext cx="241300" cy="320675"/>
              </a:xfrm>
              <a:custGeom>
                <a:avLst/>
                <a:gdLst/>
                <a:ahLst/>
                <a:cxnLst>
                  <a:cxn ang="0">
                    <a:pos x="136" y="2"/>
                  </a:cxn>
                  <a:cxn ang="0">
                    <a:pos x="92" y="13"/>
                  </a:cxn>
                  <a:cxn ang="0">
                    <a:pos x="56" y="35"/>
                  </a:cxn>
                  <a:cxn ang="0">
                    <a:pos x="25" y="67"/>
                  </a:cxn>
                  <a:cxn ang="0">
                    <a:pos x="7" y="107"/>
                  </a:cxn>
                  <a:cxn ang="0">
                    <a:pos x="0" y="153"/>
                  </a:cxn>
                  <a:cxn ang="0">
                    <a:pos x="5" y="187"/>
                  </a:cxn>
                  <a:cxn ang="0">
                    <a:pos x="25" y="236"/>
                  </a:cxn>
                  <a:cxn ang="0">
                    <a:pos x="63" y="274"/>
                  </a:cxn>
                  <a:cxn ang="0">
                    <a:pos x="69" y="278"/>
                  </a:cxn>
                  <a:cxn ang="0">
                    <a:pos x="76" y="301"/>
                  </a:cxn>
                  <a:cxn ang="0">
                    <a:pos x="76" y="354"/>
                  </a:cxn>
                  <a:cxn ang="0">
                    <a:pos x="83" y="372"/>
                  </a:cxn>
                  <a:cxn ang="0">
                    <a:pos x="140" y="401"/>
                  </a:cxn>
                  <a:cxn ang="0">
                    <a:pos x="150" y="405"/>
                  </a:cxn>
                  <a:cxn ang="0">
                    <a:pos x="214" y="376"/>
                  </a:cxn>
                  <a:cxn ang="0">
                    <a:pos x="225" y="367"/>
                  </a:cxn>
                  <a:cxn ang="0">
                    <a:pos x="228" y="303"/>
                  </a:cxn>
                  <a:cxn ang="0">
                    <a:pos x="230" y="289"/>
                  </a:cxn>
                  <a:cxn ang="0">
                    <a:pos x="243" y="270"/>
                  </a:cxn>
                  <a:cxn ang="0">
                    <a:pos x="261" y="256"/>
                  </a:cxn>
                  <a:cxn ang="0">
                    <a:pos x="288" y="216"/>
                  </a:cxn>
                  <a:cxn ang="0">
                    <a:pos x="301" y="169"/>
                  </a:cxn>
                  <a:cxn ang="0">
                    <a:pos x="301" y="136"/>
                  </a:cxn>
                  <a:cxn ang="0">
                    <a:pos x="290" y="93"/>
                  </a:cxn>
                  <a:cxn ang="0">
                    <a:pos x="268" y="57"/>
                  </a:cxn>
                  <a:cxn ang="0">
                    <a:pos x="236" y="28"/>
                  </a:cxn>
                  <a:cxn ang="0">
                    <a:pos x="196" y="8"/>
                  </a:cxn>
                  <a:cxn ang="0">
                    <a:pos x="150" y="0"/>
                  </a:cxn>
                  <a:cxn ang="0">
                    <a:pos x="100" y="354"/>
                  </a:cxn>
                  <a:cxn ang="0">
                    <a:pos x="203" y="303"/>
                  </a:cxn>
                  <a:cxn ang="0">
                    <a:pos x="100" y="303"/>
                  </a:cxn>
                  <a:cxn ang="0">
                    <a:pos x="203" y="303"/>
                  </a:cxn>
                  <a:cxn ang="0">
                    <a:pos x="230" y="249"/>
                  </a:cxn>
                  <a:cxn ang="0">
                    <a:pos x="210" y="270"/>
                  </a:cxn>
                  <a:cxn ang="0">
                    <a:pos x="96" y="278"/>
                  </a:cxn>
                  <a:cxn ang="0">
                    <a:pos x="85" y="260"/>
                  </a:cxn>
                  <a:cxn ang="0">
                    <a:pos x="67" y="245"/>
                  </a:cxn>
                  <a:cxn ang="0">
                    <a:pos x="40" y="211"/>
                  </a:cxn>
                  <a:cxn ang="0">
                    <a:pos x="27" y="167"/>
                  </a:cxn>
                  <a:cxn ang="0">
                    <a:pos x="25" y="140"/>
                  </a:cxn>
                  <a:cxn ang="0">
                    <a:pos x="36" y="104"/>
                  </a:cxn>
                  <a:cxn ang="0">
                    <a:pos x="54" y="71"/>
                  </a:cxn>
                  <a:cxn ang="0">
                    <a:pos x="82" y="47"/>
                  </a:cxn>
                  <a:cxn ang="0">
                    <a:pos x="114" y="31"/>
                  </a:cxn>
                  <a:cxn ang="0">
                    <a:pos x="150" y="26"/>
                  </a:cxn>
                  <a:cxn ang="0">
                    <a:pos x="176" y="29"/>
                  </a:cxn>
                  <a:cxn ang="0">
                    <a:pos x="212" y="42"/>
                  </a:cxn>
                  <a:cxn ang="0">
                    <a:pos x="239" y="64"/>
                  </a:cxn>
                  <a:cxn ang="0">
                    <a:pos x="261" y="93"/>
                  </a:cxn>
                  <a:cxn ang="0">
                    <a:pos x="274" y="127"/>
                  </a:cxn>
                  <a:cxn ang="0">
                    <a:pos x="277" y="153"/>
                  </a:cxn>
                  <a:cxn ang="0">
                    <a:pos x="270" y="192"/>
                  </a:cxn>
                  <a:cxn ang="0">
                    <a:pos x="250" y="229"/>
                  </a:cxn>
                  <a:cxn ang="0">
                    <a:pos x="232" y="249"/>
                  </a:cxn>
                </a:cxnLst>
                <a:rect l="0" t="0" r="r" b="b"/>
                <a:pathLst>
                  <a:path w="303" h="405">
                    <a:moveTo>
                      <a:pt x="150" y="0"/>
                    </a:moveTo>
                    <a:lnTo>
                      <a:pt x="150" y="0"/>
                    </a:lnTo>
                    <a:lnTo>
                      <a:pt x="136" y="2"/>
                    </a:lnTo>
                    <a:lnTo>
                      <a:pt x="121" y="4"/>
                    </a:lnTo>
                    <a:lnTo>
                      <a:pt x="107" y="8"/>
                    </a:lnTo>
                    <a:lnTo>
                      <a:pt x="92" y="13"/>
                    </a:lnTo>
                    <a:lnTo>
                      <a:pt x="80" y="18"/>
                    </a:lnTo>
                    <a:lnTo>
                      <a:pt x="67" y="28"/>
                    </a:lnTo>
                    <a:lnTo>
                      <a:pt x="56" y="35"/>
                    </a:lnTo>
                    <a:lnTo>
                      <a:pt x="45" y="46"/>
                    </a:lnTo>
                    <a:lnTo>
                      <a:pt x="34" y="57"/>
                    </a:lnTo>
                    <a:lnTo>
                      <a:pt x="25" y="67"/>
                    </a:lnTo>
                    <a:lnTo>
                      <a:pt x="18" y="80"/>
                    </a:lnTo>
                    <a:lnTo>
                      <a:pt x="13" y="93"/>
                    </a:lnTo>
                    <a:lnTo>
                      <a:pt x="7" y="107"/>
                    </a:lnTo>
                    <a:lnTo>
                      <a:pt x="4" y="122"/>
                    </a:lnTo>
                    <a:lnTo>
                      <a:pt x="2" y="136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171"/>
                    </a:lnTo>
                    <a:lnTo>
                      <a:pt x="5" y="187"/>
                    </a:lnTo>
                    <a:lnTo>
                      <a:pt x="9" y="205"/>
                    </a:lnTo>
                    <a:lnTo>
                      <a:pt x="16" y="221"/>
                    </a:lnTo>
                    <a:lnTo>
                      <a:pt x="25" y="236"/>
                    </a:lnTo>
                    <a:lnTo>
                      <a:pt x="36" y="251"/>
                    </a:lnTo>
                    <a:lnTo>
                      <a:pt x="49" y="263"/>
                    </a:lnTo>
                    <a:lnTo>
                      <a:pt x="63" y="274"/>
                    </a:lnTo>
                    <a:lnTo>
                      <a:pt x="65" y="276"/>
                    </a:lnTo>
                    <a:lnTo>
                      <a:pt x="65" y="276"/>
                    </a:lnTo>
                    <a:lnTo>
                      <a:pt x="69" y="278"/>
                    </a:lnTo>
                    <a:lnTo>
                      <a:pt x="71" y="281"/>
                    </a:lnTo>
                    <a:lnTo>
                      <a:pt x="74" y="290"/>
                    </a:lnTo>
                    <a:lnTo>
                      <a:pt x="76" y="301"/>
                    </a:lnTo>
                    <a:lnTo>
                      <a:pt x="76" y="303"/>
                    </a:lnTo>
                    <a:lnTo>
                      <a:pt x="76" y="354"/>
                    </a:lnTo>
                    <a:lnTo>
                      <a:pt x="76" y="354"/>
                    </a:lnTo>
                    <a:lnTo>
                      <a:pt x="76" y="359"/>
                    </a:lnTo>
                    <a:lnTo>
                      <a:pt x="80" y="367"/>
                    </a:lnTo>
                    <a:lnTo>
                      <a:pt x="83" y="372"/>
                    </a:lnTo>
                    <a:lnTo>
                      <a:pt x="89" y="376"/>
                    </a:lnTo>
                    <a:lnTo>
                      <a:pt x="140" y="401"/>
                    </a:lnTo>
                    <a:lnTo>
                      <a:pt x="140" y="401"/>
                    </a:lnTo>
                    <a:lnTo>
                      <a:pt x="145" y="403"/>
                    </a:lnTo>
                    <a:lnTo>
                      <a:pt x="150" y="405"/>
                    </a:lnTo>
                    <a:lnTo>
                      <a:pt x="150" y="405"/>
                    </a:lnTo>
                    <a:lnTo>
                      <a:pt x="158" y="403"/>
                    </a:lnTo>
                    <a:lnTo>
                      <a:pt x="163" y="401"/>
                    </a:lnTo>
                    <a:lnTo>
                      <a:pt x="214" y="376"/>
                    </a:lnTo>
                    <a:lnTo>
                      <a:pt x="214" y="376"/>
                    </a:lnTo>
                    <a:lnTo>
                      <a:pt x="219" y="372"/>
                    </a:lnTo>
                    <a:lnTo>
                      <a:pt x="225" y="367"/>
                    </a:lnTo>
                    <a:lnTo>
                      <a:pt x="227" y="359"/>
                    </a:lnTo>
                    <a:lnTo>
                      <a:pt x="228" y="354"/>
                    </a:lnTo>
                    <a:lnTo>
                      <a:pt x="228" y="303"/>
                    </a:lnTo>
                    <a:lnTo>
                      <a:pt x="228" y="303"/>
                    </a:lnTo>
                    <a:lnTo>
                      <a:pt x="228" y="296"/>
                    </a:lnTo>
                    <a:lnTo>
                      <a:pt x="230" y="289"/>
                    </a:lnTo>
                    <a:lnTo>
                      <a:pt x="236" y="278"/>
                    </a:lnTo>
                    <a:lnTo>
                      <a:pt x="241" y="272"/>
                    </a:lnTo>
                    <a:lnTo>
                      <a:pt x="243" y="270"/>
                    </a:lnTo>
                    <a:lnTo>
                      <a:pt x="248" y="267"/>
                    </a:lnTo>
                    <a:lnTo>
                      <a:pt x="248" y="267"/>
                    </a:lnTo>
                    <a:lnTo>
                      <a:pt x="261" y="256"/>
                    </a:lnTo>
                    <a:lnTo>
                      <a:pt x="272" y="243"/>
                    </a:lnTo>
                    <a:lnTo>
                      <a:pt x="281" y="231"/>
                    </a:lnTo>
                    <a:lnTo>
                      <a:pt x="288" y="216"/>
                    </a:lnTo>
                    <a:lnTo>
                      <a:pt x="294" y="200"/>
                    </a:lnTo>
                    <a:lnTo>
                      <a:pt x="299" y="185"/>
                    </a:lnTo>
                    <a:lnTo>
                      <a:pt x="301" y="169"/>
                    </a:lnTo>
                    <a:lnTo>
                      <a:pt x="303" y="153"/>
                    </a:lnTo>
                    <a:lnTo>
                      <a:pt x="303" y="153"/>
                    </a:lnTo>
                    <a:lnTo>
                      <a:pt x="301" y="136"/>
                    </a:lnTo>
                    <a:lnTo>
                      <a:pt x="299" y="122"/>
                    </a:lnTo>
                    <a:lnTo>
                      <a:pt x="295" y="107"/>
                    </a:lnTo>
                    <a:lnTo>
                      <a:pt x="290" y="93"/>
                    </a:lnTo>
                    <a:lnTo>
                      <a:pt x="285" y="80"/>
                    </a:lnTo>
                    <a:lnTo>
                      <a:pt x="275" y="67"/>
                    </a:lnTo>
                    <a:lnTo>
                      <a:pt x="268" y="57"/>
                    </a:lnTo>
                    <a:lnTo>
                      <a:pt x="257" y="46"/>
                    </a:lnTo>
                    <a:lnTo>
                      <a:pt x="246" y="35"/>
                    </a:lnTo>
                    <a:lnTo>
                      <a:pt x="236" y="28"/>
                    </a:lnTo>
                    <a:lnTo>
                      <a:pt x="223" y="18"/>
                    </a:lnTo>
                    <a:lnTo>
                      <a:pt x="210" y="13"/>
                    </a:lnTo>
                    <a:lnTo>
                      <a:pt x="196" y="8"/>
                    </a:lnTo>
                    <a:lnTo>
                      <a:pt x="181" y="4"/>
                    </a:lnTo>
                    <a:lnTo>
                      <a:pt x="167" y="2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379"/>
                    </a:moveTo>
                    <a:lnTo>
                      <a:pt x="100" y="354"/>
                    </a:lnTo>
                    <a:lnTo>
                      <a:pt x="203" y="354"/>
                    </a:lnTo>
                    <a:lnTo>
                      <a:pt x="150" y="379"/>
                    </a:lnTo>
                    <a:close/>
                    <a:moveTo>
                      <a:pt x="203" y="303"/>
                    </a:moveTo>
                    <a:lnTo>
                      <a:pt x="203" y="328"/>
                    </a:lnTo>
                    <a:lnTo>
                      <a:pt x="100" y="328"/>
                    </a:lnTo>
                    <a:lnTo>
                      <a:pt x="100" y="303"/>
                    </a:lnTo>
                    <a:lnTo>
                      <a:pt x="100" y="303"/>
                    </a:lnTo>
                    <a:lnTo>
                      <a:pt x="203" y="303"/>
                    </a:lnTo>
                    <a:lnTo>
                      <a:pt x="203" y="303"/>
                    </a:lnTo>
                    <a:close/>
                    <a:moveTo>
                      <a:pt x="232" y="249"/>
                    </a:moveTo>
                    <a:lnTo>
                      <a:pt x="232" y="249"/>
                    </a:lnTo>
                    <a:lnTo>
                      <a:pt x="230" y="249"/>
                    </a:lnTo>
                    <a:lnTo>
                      <a:pt x="223" y="254"/>
                    </a:lnTo>
                    <a:lnTo>
                      <a:pt x="214" y="263"/>
                    </a:lnTo>
                    <a:lnTo>
                      <a:pt x="210" y="270"/>
                    </a:lnTo>
                    <a:lnTo>
                      <a:pt x="207" y="278"/>
                    </a:lnTo>
                    <a:lnTo>
                      <a:pt x="96" y="278"/>
                    </a:lnTo>
                    <a:lnTo>
                      <a:pt x="96" y="278"/>
                    </a:lnTo>
                    <a:lnTo>
                      <a:pt x="94" y="270"/>
                    </a:lnTo>
                    <a:lnTo>
                      <a:pt x="91" y="265"/>
                    </a:lnTo>
                    <a:lnTo>
                      <a:pt x="85" y="260"/>
                    </a:lnTo>
                    <a:lnTo>
                      <a:pt x="78" y="254"/>
                    </a:lnTo>
                    <a:lnTo>
                      <a:pt x="78" y="254"/>
                    </a:lnTo>
                    <a:lnTo>
                      <a:pt x="67" y="245"/>
                    </a:lnTo>
                    <a:lnTo>
                      <a:pt x="56" y="234"/>
                    </a:lnTo>
                    <a:lnTo>
                      <a:pt x="47" y="223"/>
                    </a:lnTo>
                    <a:lnTo>
                      <a:pt x="40" y="211"/>
                    </a:lnTo>
                    <a:lnTo>
                      <a:pt x="34" y="196"/>
                    </a:lnTo>
                    <a:lnTo>
                      <a:pt x="29" y="182"/>
                    </a:lnTo>
                    <a:lnTo>
                      <a:pt x="27" y="167"/>
                    </a:lnTo>
                    <a:lnTo>
                      <a:pt x="25" y="153"/>
                    </a:lnTo>
                    <a:lnTo>
                      <a:pt x="25" y="153"/>
                    </a:lnTo>
                    <a:lnTo>
                      <a:pt x="25" y="140"/>
                    </a:lnTo>
                    <a:lnTo>
                      <a:pt x="27" y="127"/>
                    </a:lnTo>
                    <a:lnTo>
                      <a:pt x="31" y="115"/>
                    </a:lnTo>
                    <a:lnTo>
                      <a:pt x="36" y="104"/>
                    </a:lnTo>
                    <a:lnTo>
                      <a:pt x="40" y="93"/>
                    </a:lnTo>
                    <a:lnTo>
                      <a:pt x="47" y="82"/>
                    </a:lnTo>
                    <a:lnTo>
                      <a:pt x="54" y="71"/>
                    </a:lnTo>
                    <a:lnTo>
                      <a:pt x="62" y="64"/>
                    </a:lnTo>
                    <a:lnTo>
                      <a:pt x="71" y="55"/>
                    </a:lnTo>
                    <a:lnTo>
                      <a:pt x="82" y="47"/>
                    </a:lnTo>
                    <a:lnTo>
                      <a:pt x="91" y="42"/>
                    </a:lnTo>
                    <a:lnTo>
                      <a:pt x="101" y="37"/>
                    </a:lnTo>
                    <a:lnTo>
                      <a:pt x="114" y="31"/>
                    </a:lnTo>
                    <a:lnTo>
                      <a:pt x="125" y="29"/>
                    </a:lnTo>
                    <a:lnTo>
                      <a:pt x="138" y="28"/>
                    </a:lnTo>
                    <a:lnTo>
                      <a:pt x="150" y="26"/>
                    </a:lnTo>
                    <a:lnTo>
                      <a:pt x="150" y="26"/>
                    </a:lnTo>
                    <a:lnTo>
                      <a:pt x="165" y="28"/>
                    </a:lnTo>
                    <a:lnTo>
                      <a:pt x="176" y="29"/>
                    </a:lnTo>
                    <a:lnTo>
                      <a:pt x="188" y="31"/>
                    </a:lnTo>
                    <a:lnTo>
                      <a:pt x="199" y="37"/>
                    </a:lnTo>
                    <a:lnTo>
                      <a:pt x="212" y="42"/>
                    </a:lnTo>
                    <a:lnTo>
                      <a:pt x="221" y="47"/>
                    </a:lnTo>
                    <a:lnTo>
                      <a:pt x="232" y="55"/>
                    </a:lnTo>
                    <a:lnTo>
                      <a:pt x="239" y="64"/>
                    </a:lnTo>
                    <a:lnTo>
                      <a:pt x="248" y="71"/>
                    </a:lnTo>
                    <a:lnTo>
                      <a:pt x="256" y="82"/>
                    </a:lnTo>
                    <a:lnTo>
                      <a:pt x="261" y="93"/>
                    </a:lnTo>
                    <a:lnTo>
                      <a:pt x="266" y="104"/>
                    </a:lnTo>
                    <a:lnTo>
                      <a:pt x="272" y="115"/>
                    </a:lnTo>
                    <a:lnTo>
                      <a:pt x="274" y="127"/>
                    </a:lnTo>
                    <a:lnTo>
                      <a:pt x="275" y="140"/>
                    </a:lnTo>
                    <a:lnTo>
                      <a:pt x="277" y="153"/>
                    </a:lnTo>
                    <a:lnTo>
                      <a:pt x="277" y="153"/>
                    </a:lnTo>
                    <a:lnTo>
                      <a:pt x="275" y="165"/>
                    </a:lnTo>
                    <a:lnTo>
                      <a:pt x="274" y="180"/>
                    </a:lnTo>
                    <a:lnTo>
                      <a:pt x="270" y="192"/>
                    </a:lnTo>
                    <a:lnTo>
                      <a:pt x="265" y="205"/>
                    </a:lnTo>
                    <a:lnTo>
                      <a:pt x="259" y="218"/>
                    </a:lnTo>
                    <a:lnTo>
                      <a:pt x="250" y="229"/>
                    </a:lnTo>
                    <a:lnTo>
                      <a:pt x="243" y="240"/>
                    </a:lnTo>
                    <a:lnTo>
                      <a:pt x="232" y="249"/>
                    </a:lnTo>
                    <a:lnTo>
                      <a:pt x="232" y="24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3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109"/>
              <p:cNvSpPr/>
              <p:nvPr/>
            </p:nvSpPr>
            <p:spPr bwMode="auto">
              <a:xfrm>
                <a:off x="8550302" y="3184529"/>
                <a:ext cx="79375" cy="7937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9" y="2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4" y="22"/>
                  </a:cxn>
                  <a:cxn ang="0">
                    <a:pos x="9" y="24"/>
                  </a:cxn>
                  <a:cxn ang="0">
                    <a:pos x="13" y="25"/>
                  </a:cxn>
                  <a:cxn ang="0">
                    <a:pos x="13" y="25"/>
                  </a:cxn>
                  <a:cxn ang="0">
                    <a:pos x="24" y="27"/>
                  </a:cxn>
                  <a:cxn ang="0">
                    <a:pos x="35" y="31"/>
                  </a:cxn>
                  <a:cxn ang="0">
                    <a:pos x="46" y="36"/>
                  </a:cxn>
                  <a:cxn ang="0">
                    <a:pos x="57" y="44"/>
                  </a:cxn>
                  <a:cxn ang="0">
                    <a:pos x="64" y="53"/>
                  </a:cxn>
                  <a:cxn ang="0">
                    <a:pos x="71" y="64"/>
                  </a:cxn>
                  <a:cxn ang="0">
                    <a:pos x="75" y="76"/>
                  </a:cxn>
                  <a:cxn ang="0">
                    <a:pos x="77" y="89"/>
                  </a:cxn>
                  <a:cxn ang="0">
                    <a:pos x="77" y="89"/>
                  </a:cxn>
                  <a:cxn ang="0">
                    <a:pos x="78" y="94"/>
                  </a:cxn>
                  <a:cxn ang="0">
                    <a:pos x="80" y="98"/>
                  </a:cxn>
                  <a:cxn ang="0">
                    <a:pos x="84" y="102"/>
                  </a:cxn>
                  <a:cxn ang="0">
                    <a:pos x="89" y="102"/>
                  </a:cxn>
                  <a:cxn ang="0">
                    <a:pos x="89" y="102"/>
                  </a:cxn>
                  <a:cxn ang="0">
                    <a:pos x="95" y="102"/>
                  </a:cxn>
                  <a:cxn ang="0">
                    <a:pos x="98" y="98"/>
                  </a:cxn>
                  <a:cxn ang="0">
                    <a:pos x="100" y="94"/>
                  </a:cxn>
                  <a:cxn ang="0">
                    <a:pos x="102" y="89"/>
                  </a:cxn>
                  <a:cxn ang="0">
                    <a:pos x="102" y="89"/>
                  </a:cxn>
                  <a:cxn ang="0">
                    <a:pos x="100" y="69"/>
                  </a:cxn>
                  <a:cxn ang="0">
                    <a:pos x="95" y="51"/>
                  </a:cxn>
                  <a:cxn ang="0">
                    <a:pos x="86" y="36"/>
                  </a:cxn>
                  <a:cxn ang="0">
                    <a:pos x="75" y="24"/>
                  </a:cxn>
                  <a:cxn ang="0">
                    <a:pos x="60" y="13"/>
                  </a:cxn>
                  <a:cxn ang="0">
                    <a:pos x="46" y="6"/>
                  </a:cxn>
                  <a:cxn ang="0">
                    <a:pos x="29" y="2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102" h="102">
                    <a:moveTo>
                      <a:pt x="13" y="0"/>
                    </a:moveTo>
                    <a:lnTo>
                      <a:pt x="13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9" y="24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24" y="27"/>
                    </a:lnTo>
                    <a:lnTo>
                      <a:pt x="35" y="31"/>
                    </a:lnTo>
                    <a:lnTo>
                      <a:pt x="46" y="36"/>
                    </a:lnTo>
                    <a:lnTo>
                      <a:pt x="57" y="44"/>
                    </a:lnTo>
                    <a:lnTo>
                      <a:pt x="64" y="53"/>
                    </a:lnTo>
                    <a:lnTo>
                      <a:pt x="71" y="64"/>
                    </a:lnTo>
                    <a:lnTo>
                      <a:pt x="75" y="76"/>
                    </a:lnTo>
                    <a:lnTo>
                      <a:pt x="77" y="89"/>
                    </a:lnTo>
                    <a:lnTo>
                      <a:pt x="77" y="89"/>
                    </a:lnTo>
                    <a:lnTo>
                      <a:pt x="78" y="94"/>
                    </a:lnTo>
                    <a:lnTo>
                      <a:pt x="80" y="98"/>
                    </a:lnTo>
                    <a:lnTo>
                      <a:pt x="84" y="102"/>
                    </a:lnTo>
                    <a:lnTo>
                      <a:pt x="89" y="102"/>
                    </a:lnTo>
                    <a:lnTo>
                      <a:pt x="89" y="102"/>
                    </a:lnTo>
                    <a:lnTo>
                      <a:pt x="95" y="102"/>
                    </a:lnTo>
                    <a:lnTo>
                      <a:pt x="98" y="98"/>
                    </a:lnTo>
                    <a:lnTo>
                      <a:pt x="100" y="94"/>
                    </a:lnTo>
                    <a:lnTo>
                      <a:pt x="102" y="89"/>
                    </a:lnTo>
                    <a:lnTo>
                      <a:pt x="102" y="89"/>
                    </a:lnTo>
                    <a:lnTo>
                      <a:pt x="100" y="69"/>
                    </a:lnTo>
                    <a:lnTo>
                      <a:pt x="95" y="51"/>
                    </a:lnTo>
                    <a:lnTo>
                      <a:pt x="86" y="36"/>
                    </a:lnTo>
                    <a:lnTo>
                      <a:pt x="75" y="24"/>
                    </a:lnTo>
                    <a:lnTo>
                      <a:pt x="60" y="13"/>
                    </a:lnTo>
                    <a:lnTo>
                      <a:pt x="46" y="6"/>
                    </a:lnTo>
                    <a:lnTo>
                      <a:pt x="29" y="2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3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7" name="TextBox 76"/>
            <p:cNvSpPr txBox="1"/>
            <p:nvPr/>
          </p:nvSpPr>
          <p:spPr>
            <a:xfrm>
              <a:off x="8792495" y="3302985"/>
              <a:ext cx="1672046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8392641" y="3708739"/>
              <a:ext cx="2456915" cy="55310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42" name="TextBox 76"/>
          <p:cNvSpPr txBox="1"/>
          <p:nvPr/>
        </p:nvSpPr>
        <p:spPr>
          <a:xfrm>
            <a:off x="1689046" y="955380"/>
            <a:ext cx="2959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3" name="TextBox 76"/>
          <p:cNvSpPr txBox="1"/>
          <p:nvPr/>
        </p:nvSpPr>
        <p:spPr>
          <a:xfrm>
            <a:off x="1689046" y="521598"/>
            <a:ext cx="21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CC10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FCC102"/>
              </a:solidFill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444500" y="278691"/>
            <a:ext cx="614233" cy="614233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191A39"/>
                </a:solidFill>
                <a:cs typeface="+mn-ea"/>
                <a:sym typeface="+mn-lt"/>
              </a:rPr>
              <a:t>02</a:t>
            </a:r>
            <a:endParaRPr lang="zh-CN" altLang="en-US" dirty="0">
              <a:solidFill>
                <a:srgbClr val="191A39"/>
              </a:solidFill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1333286" y="482453"/>
            <a:ext cx="228814" cy="22881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537050" y="1135710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855819" y="963892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276684" y="897831"/>
            <a:ext cx="156287" cy="156287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/>
          <p:nvPr/>
        </p:nvSpPr>
        <p:spPr>
          <a:xfrm>
            <a:off x="1088504" y="2102360"/>
            <a:ext cx="2127697" cy="212769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Rectangle 5"/>
          <p:cNvSpPr/>
          <p:nvPr/>
        </p:nvSpPr>
        <p:spPr>
          <a:xfrm>
            <a:off x="3743059" y="2102360"/>
            <a:ext cx="2127697" cy="2127697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Rectangle 6"/>
          <p:cNvSpPr/>
          <p:nvPr/>
        </p:nvSpPr>
        <p:spPr>
          <a:xfrm>
            <a:off x="6377350" y="2104049"/>
            <a:ext cx="2127697" cy="2127697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9092696" y="2104049"/>
            <a:ext cx="2127697" cy="2127697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1388697" y="4009787"/>
            <a:ext cx="1733670" cy="400110"/>
          </a:xfrm>
          <a:prstGeom prst="rect">
            <a:avLst/>
          </a:prstGeom>
          <a:solidFill>
            <a:srgbClr val="FCC102"/>
          </a:solidFill>
          <a:ln w="28575"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en-US" altLang="zh-CN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216525" y="4766302"/>
            <a:ext cx="2078015" cy="7931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0" name="TextBox 76"/>
          <p:cNvSpPr txBox="1"/>
          <p:nvPr/>
        </p:nvSpPr>
        <p:spPr>
          <a:xfrm>
            <a:off x="3915231" y="4009787"/>
            <a:ext cx="1733670" cy="400110"/>
          </a:xfrm>
          <a:prstGeom prst="rect">
            <a:avLst/>
          </a:prstGeom>
          <a:solidFill>
            <a:srgbClr val="917456"/>
          </a:solidFill>
          <a:ln w="28575"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en-US" altLang="zh-CN" b="1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743059" y="4766302"/>
            <a:ext cx="2078015" cy="7931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2" name="TextBox 76"/>
          <p:cNvSpPr txBox="1"/>
          <p:nvPr/>
        </p:nvSpPr>
        <p:spPr>
          <a:xfrm>
            <a:off x="6599204" y="4009787"/>
            <a:ext cx="1733670" cy="400110"/>
          </a:xfrm>
          <a:prstGeom prst="rect">
            <a:avLst/>
          </a:prstGeom>
          <a:solidFill>
            <a:srgbClr val="FCC102"/>
          </a:solidFill>
          <a:ln w="28575"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en-US" altLang="zh-CN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427032" y="4766302"/>
            <a:ext cx="2078015" cy="7931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9264868" y="4009787"/>
            <a:ext cx="1733670" cy="400110"/>
          </a:xfrm>
          <a:prstGeom prst="rect">
            <a:avLst/>
          </a:prstGeom>
          <a:solidFill>
            <a:srgbClr val="917456"/>
          </a:solidFill>
          <a:ln w="28575"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en-US" altLang="zh-CN" b="1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092696" y="4766302"/>
            <a:ext cx="2078015" cy="7931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2" name="TextBox 76"/>
          <p:cNvSpPr txBox="1"/>
          <p:nvPr/>
        </p:nvSpPr>
        <p:spPr>
          <a:xfrm>
            <a:off x="1689046" y="955380"/>
            <a:ext cx="2959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3" name="TextBox 76"/>
          <p:cNvSpPr txBox="1"/>
          <p:nvPr/>
        </p:nvSpPr>
        <p:spPr>
          <a:xfrm>
            <a:off x="1689046" y="521598"/>
            <a:ext cx="21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CC10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FCC102"/>
              </a:solidFill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44500" y="278691"/>
            <a:ext cx="614233" cy="614233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191A39"/>
                </a:solidFill>
                <a:cs typeface="+mn-ea"/>
                <a:sym typeface="+mn-lt"/>
              </a:rPr>
              <a:t>02</a:t>
            </a:r>
            <a:endParaRPr lang="zh-CN" altLang="en-US" dirty="0">
              <a:solidFill>
                <a:srgbClr val="191A39"/>
              </a:solidFill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333286" y="482453"/>
            <a:ext cx="228814" cy="22881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537050" y="1135710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855819" y="963892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276684" y="897831"/>
            <a:ext cx="156287" cy="156287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721281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80736" y="1825998"/>
            <a:ext cx="4392063" cy="4538962"/>
            <a:chOff x="6580736" y="1489859"/>
            <a:chExt cx="4392063" cy="4538962"/>
          </a:xfrm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8" name="Freeform 5"/>
            <p:cNvSpPr/>
            <p:nvPr/>
          </p:nvSpPr>
          <p:spPr bwMode="auto">
            <a:xfrm rot="20766797">
              <a:off x="6830758" y="1489859"/>
              <a:ext cx="3554759" cy="1992948"/>
            </a:xfrm>
            <a:custGeom>
              <a:avLst/>
              <a:gdLst>
                <a:gd name="T0" fmla="*/ 291 w 501"/>
                <a:gd name="T1" fmla="*/ 281 h 281"/>
                <a:gd name="T2" fmla="*/ 268 w 501"/>
                <a:gd name="T3" fmla="*/ 246 h 281"/>
                <a:gd name="T4" fmla="*/ 232 w 501"/>
                <a:gd name="T5" fmla="*/ 227 h 281"/>
                <a:gd name="T6" fmla="*/ 191 w 501"/>
                <a:gd name="T7" fmla="*/ 228 h 281"/>
                <a:gd name="T8" fmla="*/ 156 w 501"/>
                <a:gd name="T9" fmla="*/ 249 h 281"/>
                <a:gd name="T10" fmla="*/ 0 w 501"/>
                <a:gd name="T11" fmla="*/ 92 h 281"/>
                <a:gd name="T12" fmla="*/ 61 w 501"/>
                <a:gd name="T13" fmla="*/ 45 h 281"/>
                <a:gd name="T14" fmla="*/ 131 w 501"/>
                <a:gd name="T15" fmla="*/ 15 h 281"/>
                <a:gd name="T16" fmla="*/ 283 w 501"/>
                <a:gd name="T17" fmla="*/ 12 h 281"/>
                <a:gd name="T18" fmla="*/ 355 w 501"/>
                <a:gd name="T19" fmla="*/ 39 h 281"/>
                <a:gd name="T20" fmla="*/ 418 w 501"/>
                <a:gd name="T21" fmla="*/ 84 h 281"/>
                <a:gd name="T22" fmla="*/ 467 w 501"/>
                <a:gd name="T23" fmla="*/ 142 h 281"/>
                <a:gd name="T24" fmla="*/ 501 w 501"/>
                <a:gd name="T25" fmla="*/ 211 h 281"/>
                <a:gd name="T26" fmla="*/ 291 w 501"/>
                <a:gd name="T27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1" h="281">
                  <a:moveTo>
                    <a:pt x="291" y="281"/>
                  </a:moveTo>
                  <a:cubicBezTo>
                    <a:pt x="286" y="267"/>
                    <a:pt x="279" y="256"/>
                    <a:pt x="268" y="246"/>
                  </a:cubicBezTo>
                  <a:cubicBezTo>
                    <a:pt x="258" y="237"/>
                    <a:pt x="246" y="230"/>
                    <a:pt x="232" y="227"/>
                  </a:cubicBezTo>
                  <a:cubicBezTo>
                    <a:pt x="219" y="224"/>
                    <a:pt x="205" y="224"/>
                    <a:pt x="191" y="228"/>
                  </a:cubicBezTo>
                  <a:cubicBezTo>
                    <a:pt x="178" y="232"/>
                    <a:pt x="166" y="239"/>
                    <a:pt x="156" y="24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74"/>
                    <a:pt x="38" y="58"/>
                    <a:pt x="61" y="45"/>
                  </a:cubicBezTo>
                  <a:cubicBezTo>
                    <a:pt x="83" y="32"/>
                    <a:pt x="107" y="22"/>
                    <a:pt x="131" y="15"/>
                  </a:cubicBezTo>
                  <a:cubicBezTo>
                    <a:pt x="181" y="1"/>
                    <a:pt x="233" y="0"/>
                    <a:pt x="283" y="12"/>
                  </a:cubicBezTo>
                  <a:cubicBezTo>
                    <a:pt x="308" y="18"/>
                    <a:pt x="333" y="27"/>
                    <a:pt x="355" y="39"/>
                  </a:cubicBezTo>
                  <a:cubicBezTo>
                    <a:pt x="378" y="51"/>
                    <a:pt x="399" y="66"/>
                    <a:pt x="418" y="84"/>
                  </a:cubicBezTo>
                  <a:cubicBezTo>
                    <a:pt x="437" y="101"/>
                    <a:pt x="453" y="120"/>
                    <a:pt x="467" y="142"/>
                  </a:cubicBezTo>
                  <a:cubicBezTo>
                    <a:pt x="481" y="164"/>
                    <a:pt x="493" y="187"/>
                    <a:pt x="501" y="211"/>
                  </a:cubicBezTo>
                  <a:lnTo>
                    <a:pt x="291" y="281"/>
                  </a:lnTo>
                  <a:close/>
                </a:path>
              </a:pathLst>
            </a:custGeom>
            <a:solidFill>
              <a:srgbClr val="FCC10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 rot="20766797">
              <a:off x="8369075" y="2905695"/>
              <a:ext cx="2603724" cy="2722075"/>
            </a:xfrm>
            <a:custGeom>
              <a:avLst/>
              <a:gdLst>
                <a:gd name="T0" fmla="*/ 45 w 367"/>
                <a:gd name="T1" fmla="*/ 157 h 384"/>
                <a:gd name="T2" fmla="*/ 86 w 367"/>
                <a:gd name="T3" fmla="*/ 155 h 384"/>
                <a:gd name="T4" fmla="*/ 121 w 367"/>
                <a:gd name="T5" fmla="*/ 134 h 384"/>
                <a:gd name="T6" fmla="*/ 140 w 367"/>
                <a:gd name="T7" fmla="*/ 98 h 384"/>
                <a:gd name="T8" fmla="*/ 140 w 367"/>
                <a:gd name="T9" fmla="*/ 57 h 384"/>
                <a:gd name="T10" fmla="*/ 353 w 367"/>
                <a:gd name="T11" fmla="*/ 0 h 384"/>
                <a:gd name="T12" fmla="*/ 355 w 367"/>
                <a:gd name="T13" fmla="*/ 152 h 384"/>
                <a:gd name="T14" fmla="*/ 326 w 367"/>
                <a:gd name="T15" fmla="*/ 224 h 384"/>
                <a:gd name="T16" fmla="*/ 281 w 367"/>
                <a:gd name="T17" fmla="*/ 286 h 384"/>
                <a:gd name="T18" fmla="*/ 222 w 367"/>
                <a:gd name="T19" fmla="*/ 334 h 384"/>
                <a:gd name="T20" fmla="*/ 152 w 367"/>
                <a:gd name="T21" fmla="*/ 366 h 384"/>
                <a:gd name="T22" fmla="*/ 0 w 367"/>
                <a:gd name="T23" fmla="*/ 374 h 384"/>
                <a:gd name="T24" fmla="*/ 45 w 367"/>
                <a:gd name="T25" fmla="*/ 15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7" h="384">
                  <a:moveTo>
                    <a:pt x="45" y="157"/>
                  </a:moveTo>
                  <a:cubicBezTo>
                    <a:pt x="58" y="160"/>
                    <a:pt x="73" y="160"/>
                    <a:pt x="86" y="155"/>
                  </a:cubicBezTo>
                  <a:cubicBezTo>
                    <a:pt x="99" y="151"/>
                    <a:pt x="111" y="144"/>
                    <a:pt x="121" y="134"/>
                  </a:cubicBezTo>
                  <a:cubicBezTo>
                    <a:pt x="130" y="123"/>
                    <a:pt x="137" y="111"/>
                    <a:pt x="140" y="98"/>
                  </a:cubicBezTo>
                  <a:cubicBezTo>
                    <a:pt x="144" y="85"/>
                    <a:pt x="143" y="70"/>
                    <a:pt x="140" y="57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67" y="50"/>
                    <a:pt x="367" y="102"/>
                    <a:pt x="355" y="152"/>
                  </a:cubicBezTo>
                  <a:cubicBezTo>
                    <a:pt x="348" y="177"/>
                    <a:pt x="339" y="201"/>
                    <a:pt x="326" y="224"/>
                  </a:cubicBezTo>
                  <a:cubicBezTo>
                    <a:pt x="314" y="246"/>
                    <a:pt x="299" y="267"/>
                    <a:pt x="281" y="286"/>
                  </a:cubicBezTo>
                  <a:cubicBezTo>
                    <a:pt x="264" y="304"/>
                    <a:pt x="244" y="320"/>
                    <a:pt x="222" y="334"/>
                  </a:cubicBezTo>
                  <a:cubicBezTo>
                    <a:pt x="200" y="348"/>
                    <a:pt x="177" y="359"/>
                    <a:pt x="152" y="366"/>
                  </a:cubicBezTo>
                  <a:cubicBezTo>
                    <a:pt x="103" y="382"/>
                    <a:pt x="50" y="384"/>
                    <a:pt x="0" y="374"/>
                  </a:cubicBezTo>
                  <a:lnTo>
                    <a:pt x="45" y="15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 rot="20766797">
              <a:off x="6580736" y="2533238"/>
              <a:ext cx="2014082" cy="3495583"/>
            </a:xfrm>
            <a:custGeom>
              <a:avLst/>
              <a:gdLst>
                <a:gd name="T0" fmla="*/ 245 w 284"/>
                <a:gd name="T1" fmla="*/ 147 h 493"/>
                <a:gd name="T2" fmla="*/ 226 w 284"/>
                <a:gd name="T3" fmla="*/ 183 h 493"/>
                <a:gd name="T4" fmla="*/ 228 w 284"/>
                <a:gd name="T5" fmla="*/ 224 h 493"/>
                <a:gd name="T6" fmla="*/ 249 w 284"/>
                <a:gd name="T7" fmla="*/ 259 h 493"/>
                <a:gd name="T8" fmla="*/ 284 w 284"/>
                <a:gd name="T9" fmla="*/ 279 h 493"/>
                <a:gd name="T10" fmla="*/ 227 w 284"/>
                <a:gd name="T11" fmla="*/ 493 h 493"/>
                <a:gd name="T12" fmla="*/ 156 w 284"/>
                <a:gd name="T13" fmla="*/ 464 h 493"/>
                <a:gd name="T14" fmla="*/ 95 w 284"/>
                <a:gd name="T15" fmla="*/ 418 h 493"/>
                <a:gd name="T16" fmla="*/ 47 w 284"/>
                <a:gd name="T17" fmla="*/ 358 h 493"/>
                <a:gd name="T18" fmla="*/ 16 w 284"/>
                <a:gd name="T19" fmla="*/ 287 h 493"/>
                <a:gd name="T20" fmla="*/ 11 w 284"/>
                <a:gd name="T21" fmla="*/ 136 h 493"/>
                <a:gd name="T22" fmla="*/ 37 w 284"/>
                <a:gd name="T23" fmla="*/ 63 h 493"/>
                <a:gd name="T24" fmla="*/ 80 w 284"/>
                <a:gd name="T25" fmla="*/ 0 h 493"/>
                <a:gd name="T26" fmla="*/ 245 w 284"/>
                <a:gd name="T27" fmla="*/ 14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493">
                  <a:moveTo>
                    <a:pt x="245" y="147"/>
                  </a:moveTo>
                  <a:cubicBezTo>
                    <a:pt x="236" y="158"/>
                    <a:pt x="229" y="170"/>
                    <a:pt x="226" y="183"/>
                  </a:cubicBezTo>
                  <a:cubicBezTo>
                    <a:pt x="223" y="197"/>
                    <a:pt x="224" y="211"/>
                    <a:pt x="228" y="224"/>
                  </a:cubicBezTo>
                  <a:cubicBezTo>
                    <a:pt x="232" y="238"/>
                    <a:pt x="239" y="249"/>
                    <a:pt x="249" y="259"/>
                  </a:cubicBezTo>
                  <a:cubicBezTo>
                    <a:pt x="259" y="269"/>
                    <a:pt x="271" y="276"/>
                    <a:pt x="284" y="279"/>
                  </a:cubicBezTo>
                  <a:cubicBezTo>
                    <a:pt x="227" y="493"/>
                    <a:pt x="227" y="493"/>
                    <a:pt x="227" y="493"/>
                  </a:cubicBezTo>
                  <a:cubicBezTo>
                    <a:pt x="203" y="486"/>
                    <a:pt x="179" y="476"/>
                    <a:pt x="156" y="464"/>
                  </a:cubicBezTo>
                  <a:cubicBezTo>
                    <a:pt x="134" y="451"/>
                    <a:pt x="113" y="435"/>
                    <a:pt x="95" y="418"/>
                  </a:cubicBezTo>
                  <a:cubicBezTo>
                    <a:pt x="77" y="400"/>
                    <a:pt x="61" y="380"/>
                    <a:pt x="47" y="358"/>
                  </a:cubicBezTo>
                  <a:cubicBezTo>
                    <a:pt x="34" y="336"/>
                    <a:pt x="23" y="312"/>
                    <a:pt x="16" y="287"/>
                  </a:cubicBezTo>
                  <a:cubicBezTo>
                    <a:pt x="1" y="238"/>
                    <a:pt x="0" y="186"/>
                    <a:pt x="11" y="136"/>
                  </a:cubicBezTo>
                  <a:cubicBezTo>
                    <a:pt x="16" y="110"/>
                    <a:pt x="25" y="86"/>
                    <a:pt x="37" y="63"/>
                  </a:cubicBezTo>
                  <a:cubicBezTo>
                    <a:pt x="48" y="40"/>
                    <a:pt x="63" y="19"/>
                    <a:pt x="80" y="0"/>
                  </a:cubicBezTo>
                  <a:lnTo>
                    <a:pt x="245" y="147"/>
                  </a:lnTo>
                  <a:close/>
                </a:path>
              </a:pathLst>
            </a:custGeom>
            <a:solidFill>
              <a:srgbClr val="91745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8140421" y="1937872"/>
              <a:ext cx="740454" cy="809513"/>
              <a:chOff x="930276" y="5935664"/>
              <a:chExt cx="306388" cy="334963"/>
            </a:xfrm>
            <a:solidFill>
              <a:schemeClr val="bg1"/>
            </a:solidFill>
            <a:effectLst/>
          </p:grpSpPr>
          <p:sp>
            <p:nvSpPr>
              <p:cNvPr id="12" name="Freeform 665"/>
              <p:cNvSpPr/>
              <p:nvPr/>
            </p:nvSpPr>
            <p:spPr bwMode="auto">
              <a:xfrm>
                <a:off x="930276" y="5935664"/>
                <a:ext cx="306388" cy="236538"/>
              </a:xfrm>
              <a:custGeom>
                <a:avLst/>
                <a:gdLst>
                  <a:gd name="T0" fmla="*/ 179 w 193"/>
                  <a:gd name="T1" fmla="*/ 54 h 149"/>
                  <a:gd name="T2" fmla="*/ 193 w 193"/>
                  <a:gd name="T3" fmla="*/ 0 h 149"/>
                  <a:gd name="T4" fmla="*/ 138 w 193"/>
                  <a:gd name="T5" fmla="*/ 13 h 149"/>
                  <a:gd name="T6" fmla="*/ 152 w 193"/>
                  <a:gd name="T7" fmla="*/ 27 h 149"/>
                  <a:gd name="T8" fmla="*/ 99 w 193"/>
                  <a:gd name="T9" fmla="*/ 79 h 149"/>
                  <a:gd name="T10" fmla="*/ 77 w 193"/>
                  <a:gd name="T11" fmla="*/ 57 h 149"/>
                  <a:gd name="T12" fmla="*/ 0 w 193"/>
                  <a:gd name="T13" fmla="*/ 134 h 149"/>
                  <a:gd name="T14" fmla="*/ 15 w 193"/>
                  <a:gd name="T15" fmla="*/ 149 h 149"/>
                  <a:gd name="T16" fmla="*/ 15 w 193"/>
                  <a:gd name="T17" fmla="*/ 149 h 149"/>
                  <a:gd name="T18" fmla="*/ 77 w 193"/>
                  <a:gd name="T19" fmla="*/ 87 h 149"/>
                  <a:gd name="T20" fmla="*/ 99 w 193"/>
                  <a:gd name="T21" fmla="*/ 108 h 149"/>
                  <a:gd name="T22" fmla="*/ 167 w 193"/>
                  <a:gd name="T23" fmla="*/ 41 h 149"/>
                  <a:gd name="T24" fmla="*/ 179 w 193"/>
                  <a:gd name="T25" fmla="*/ 5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3" h="149">
                    <a:moveTo>
                      <a:pt x="179" y="54"/>
                    </a:moveTo>
                    <a:lnTo>
                      <a:pt x="193" y="0"/>
                    </a:lnTo>
                    <a:lnTo>
                      <a:pt x="138" y="13"/>
                    </a:lnTo>
                    <a:lnTo>
                      <a:pt x="152" y="27"/>
                    </a:lnTo>
                    <a:lnTo>
                      <a:pt x="99" y="79"/>
                    </a:lnTo>
                    <a:lnTo>
                      <a:pt x="77" y="57"/>
                    </a:lnTo>
                    <a:lnTo>
                      <a:pt x="0" y="134"/>
                    </a:lnTo>
                    <a:lnTo>
                      <a:pt x="15" y="149"/>
                    </a:lnTo>
                    <a:lnTo>
                      <a:pt x="15" y="149"/>
                    </a:lnTo>
                    <a:lnTo>
                      <a:pt x="77" y="87"/>
                    </a:lnTo>
                    <a:lnTo>
                      <a:pt x="99" y="108"/>
                    </a:lnTo>
                    <a:lnTo>
                      <a:pt x="167" y="41"/>
                    </a:lnTo>
                    <a:lnTo>
                      <a:pt x="179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Rectangle 666"/>
              <p:cNvSpPr>
                <a:spLocks noChangeArrowheads="1"/>
              </p:cNvSpPr>
              <p:nvPr/>
            </p:nvSpPr>
            <p:spPr bwMode="auto">
              <a:xfrm>
                <a:off x="957264" y="6189664"/>
                <a:ext cx="44450" cy="809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Rectangle 667"/>
              <p:cNvSpPr>
                <a:spLocks noChangeArrowheads="1"/>
              </p:cNvSpPr>
              <p:nvPr/>
            </p:nvSpPr>
            <p:spPr bwMode="auto">
              <a:xfrm>
                <a:off x="1030289" y="6149976"/>
                <a:ext cx="44450" cy="1206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Rectangle 668"/>
              <p:cNvSpPr>
                <a:spLocks noChangeArrowheads="1"/>
              </p:cNvSpPr>
              <p:nvPr/>
            </p:nvSpPr>
            <p:spPr bwMode="auto">
              <a:xfrm>
                <a:off x="1104901" y="6110289"/>
                <a:ext cx="44450" cy="1603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Rectangle 669"/>
              <p:cNvSpPr>
                <a:spLocks noChangeArrowheads="1"/>
              </p:cNvSpPr>
              <p:nvPr/>
            </p:nvSpPr>
            <p:spPr bwMode="auto">
              <a:xfrm>
                <a:off x="1177926" y="6070601"/>
                <a:ext cx="44450" cy="2000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9356203" y="4003764"/>
              <a:ext cx="853056" cy="688261"/>
              <a:chOff x="1776413" y="3875088"/>
              <a:chExt cx="279400" cy="225425"/>
            </a:xfrm>
            <a:solidFill>
              <a:srgbClr val="323C50"/>
            </a:solidFill>
            <a:effectLst/>
          </p:grpSpPr>
          <p:sp>
            <p:nvSpPr>
              <p:cNvPr id="18" name="Freeform 283"/>
              <p:cNvSpPr/>
              <p:nvPr/>
            </p:nvSpPr>
            <p:spPr bwMode="auto">
              <a:xfrm>
                <a:off x="1776413" y="3875088"/>
                <a:ext cx="279400" cy="106363"/>
              </a:xfrm>
              <a:custGeom>
                <a:avLst/>
                <a:gdLst>
                  <a:gd name="T0" fmla="*/ 285 w 288"/>
                  <a:gd name="T1" fmla="*/ 44 h 111"/>
                  <a:gd name="T2" fmla="*/ 144 w 288"/>
                  <a:gd name="T3" fmla="*/ 0 h 111"/>
                  <a:gd name="T4" fmla="*/ 4 w 288"/>
                  <a:gd name="T5" fmla="*/ 44 h 111"/>
                  <a:gd name="T6" fmla="*/ 0 w 288"/>
                  <a:gd name="T7" fmla="*/ 54 h 111"/>
                  <a:gd name="T8" fmla="*/ 0 w 288"/>
                  <a:gd name="T9" fmla="*/ 106 h 111"/>
                  <a:gd name="T10" fmla="*/ 6 w 288"/>
                  <a:gd name="T11" fmla="*/ 110 h 111"/>
                  <a:gd name="T12" fmla="*/ 67 w 288"/>
                  <a:gd name="T13" fmla="*/ 95 h 111"/>
                  <a:gd name="T14" fmla="*/ 72 w 288"/>
                  <a:gd name="T15" fmla="*/ 87 h 111"/>
                  <a:gd name="T16" fmla="*/ 72 w 288"/>
                  <a:gd name="T17" fmla="*/ 65 h 111"/>
                  <a:gd name="T18" fmla="*/ 76 w 288"/>
                  <a:gd name="T19" fmla="*/ 55 h 111"/>
                  <a:gd name="T20" fmla="*/ 144 w 288"/>
                  <a:gd name="T21" fmla="*/ 40 h 111"/>
                  <a:gd name="T22" fmla="*/ 212 w 288"/>
                  <a:gd name="T23" fmla="*/ 55 h 111"/>
                  <a:gd name="T24" fmla="*/ 216 w 288"/>
                  <a:gd name="T25" fmla="*/ 65 h 111"/>
                  <a:gd name="T26" fmla="*/ 216 w 288"/>
                  <a:gd name="T27" fmla="*/ 84 h 111"/>
                  <a:gd name="T28" fmla="*/ 222 w 288"/>
                  <a:gd name="T29" fmla="*/ 92 h 111"/>
                  <a:gd name="T30" fmla="*/ 283 w 288"/>
                  <a:gd name="T31" fmla="*/ 110 h 111"/>
                  <a:gd name="T32" fmla="*/ 288 w 288"/>
                  <a:gd name="T33" fmla="*/ 106 h 111"/>
                  <a:gd name="T34" fmla="*/ 288 w 288"/>
                  <a:gd name="T35" fmla="*/ 54 h 111"/>
                  <a:gd name="T36" fmla="*/ 285 w 288"/>
                  <a:gd name="T37" fmla="*/ 44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8" h="111">
                    <a:moveTo>
                      <a:pt x="285" y="44"/>
                    </a:moveTo>
                    <a:cubicBezTo>
                      <a:pt x="285" y="44"/>
                      <a:pt x="252" y="0"/>
                      <a:pt x="144" y="0"/>
                    </a:cubicBezTo>
                    <a:cubicBezTo>
                      <a:pt x="37" y="0"/>
                      <a:pt x="4" y="44"/>
                      <a:pt x="4" y="44"/>
                    </a:cubicBezTo>
                    <a:cubicBezTo>
                      <a:pt x="2" y="46"/>
                      <a:pt x="0" y="51"/>
                      <a:pt x="0" y="54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0"/>
                      <a:pt x="3" y="111"/>
                      <a:pt x="6" y="110"/>
                    </a:cubicBezTo>
                    <a:cubicBezTo>
                      <a:pt x="67" y="95"/>
                      <a:pt x="67" y="95"/>
                      <a:pt x="67" y="95"/>
                    </a:cubicBezTo>
                    <a:cubicBezTo>
                      <a:pt x="70" y="94"/>
                      <a:pt x="72" y="90"/>
                      <a:pt x="72" y="8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1"/>
                      <a:pt x="74" y="57"/>
                      <a:pt x="76" y="55"/>
                    </a:cubicBezTo>
                    <a:cubicBezTo>
                      <a:pt x="76" y="55"/>
                      <a:pt x="91" y="40"/>
                      <a:pt x="144" y="40"/>
                    </a:cubicBezTo>
                    <a:cubicBezTo>
                      <a:pt x="198" y="40"/>
                      <a:pt x="212" y="55"/>
                      <a:pt x="212" y="55"/>
                    </a:cubicBezTo>
                    <a:cubicBezTo>
                      <a:pt x="215" y="57"/>
                      <a:pt x="216" y="61"/>
                      <a:pt x="216" y="65"/>
                    </a:cubicBezTo>
                    <a:cubicBezTo>
                      <a:pt x="216" y="84"/>
                      <a:pt x="216" y="84"/>
                      <a:pt x="216" y="84"/>
                    </a:cubicBezTo>
                    <a:cubicBezTo>
                      <a:pt x="216" y="87"/>
                      <a:pt x="219" y="90"/>
                      <a:pt x="222" y="92"/>
                    </a:cubicBezTo>
                    <a:cubicBezTo>
                      <a:pt x="283" y="110"/>
                      <a:pt x="283" y="110"/>
                      <a:pt x="283" y="110"/>
                    </a:cubicBezTo>
                    <a:cubicBezTo>
                      <a:pt x="286" y="111"/>
                      <a:pt x="288" y="110"/>
                      <a:pt x="288" y="106"/>
                    </a:cubicBezTo>
                    <a:cubicBezTo>
                      <a:pt x="288" y="54"/>
                      <a:pt x="288" y="54"/>
                      <a:pt x="288" y="54"/>
                    </a:cubicBezTo>
                    <a:cubicBezTo>
                      <a:pt x="288" y="51"/>
                      <a:pt x="287" y="46"/>
                      <a:pt x="285" y="44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284"/>
              <p:cNvSpPr>
                <a:spLocks noEditPoints="1"/>
              </p:cNvSpPr>
              <p:nvPr/>
            </p:nvSpPr>
            <p:spPr bwMode="auto">
              <a:xfrm>
                <a:off x="1790700" y="3932238"/>
                <a:ext cx="249238" cy="168275"/>
              </a:xfrm>
              <a:custGeom>
                <a:avLst/>
                <a:gdLst>
                  <a:gd name="T0" fmla="*/ 246 w 258"/>
                  <a:gd name="T1" fmla="*/ 99 h 174"/>
                  <a:gd name="T2" fmla="*/ 196 w 258"/>
                  <a:gd name="T3" fmla="*/ 52 h 174"/>
                  <a:gd name="T4" fmla="*/ 185 w 258"/>
                  <a:gd name="T5" fmla="*/ 46 h 174"/>
                  <a:gd name="T6" fmla="*/ 177 w 258"/>
                  <a:gd name="T7" fmla="*/ 12 h 174"/>
                  <a:gd name="T8" fmla="*/ 163 w 258"/>
                  <a:gd name="T9" fmla="*/ 0 h 174"/>
                  <a:gd name="T10" fmla="*/ 96 w 258"/>
                  <a:gd name="T11" fmla="*/ 0 h 174"/>
                  <a:gd name="T12" fmla="*/ 81 w 258"/>
                  <a:gd name="T13" fmla="*/ 12 h 174"/>
                  <a:gd name="T14" fmla="*/ 74 w 258"/>
                  <a:gd name="T15" fmla="*/ 46 h 174"/>
                  <a:gd name="T16" fmla="*/ 63 w 258"/>
                  <a:gd name="T17" fmla="*/ 52 h 174"/>
                  <a:gd name="T18" fmla="*/ 13 w 258"/>
                  <a:gd name="T19" fmla="*/ 99 h 174"/>
                  <a:gd name="T20" fmla="*/ 3 w 258"/>
                  <a:gd name="T21" fmla="*/ 119 h 174"/>
                  <a:gd name="T22" fmla="*/ 1 w 258"/>
                  <a:gd name="T23" fmla="*/ 162 h 174"/>
                  <a:gd name="T24" fmla="*/ 12 w 258"/>
                  <a:gd name="T25" fmla="*/ 174 h 174"/>
                  <a:gd name="T26" fmla="*/ 246 w 258"/>
                  <a:gd name="T27" fmla="*/ 174 h 174"/>
                  <a:gd name="T28" fmla="*/ 258 w 258"/>
                  <a:gd name="T29" fmla="*/ 162 h 174"/>
                  <a:gd name="T30" fmla="*/ 255 w 258"/>
                  <a:gd name="T31" fmla="*/ 119 h 174"/>
                  <a:gd name="T32" fmla="*/ 246 w 258"/>
                  <a:gd name="T33" fmla="*/ 99 h 174"/>
                  <a:gd name="T34" fmla="*/ 129 w 258"/>
                  <a:gd name="T35" fmla="*/ 154 h 174"/>
                  <a:gd name="T36" fmla="*/ 71 w 258"/>
                  <a:gd name="T37" fmla="*/ 96 h 174"/>
                  <a:gd name="T38" fmla="*/ 129 w 258"/>
                  <a:gd name="T39" fmla="*/ 38 h 174"/>
                  <a:gd name="T40" fmla="*/ 187 w 258"/>
                  <a:gd name="T41" fmla="*/ 96 h 174"/>
                  <a:gd name="T42" fmla="*/ 129 w 258"/>
                  <a:gd name="T43" fmla="*/ 15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8" h="174">
                    <a:moveTo>
                      <a:pt x="246" y="99"/>
                    </a:moveTo>
                    <a:cubicBezTo>
                      <a:pt x="196" y="52"/>
                      <a:pt x="196" y="52"/>
                      <a:pt x="196" y="52"/>
                    </a:cubicBezTo>
                    <a:cubicBezTo>
                      <a:pt x="193" y="49"/>
                      <a:pt x="189" y="47"/>
                      <a:pt x="185" y="46"/>
                    </a:cubicBezTo>
                    <a:cubicBezTo>
                      <a:pt x="177" y="12"/>
                      <a:pt x="177" y="12"/>
                      <a:pt x="177" y="12"/>
                    </a:cubicBezTo>
                    <a:cubicBezTo>
                      <a:pt x="176" y="6"/>
                      <a:pt x="169" y="0"/>
                      <a:pt x="163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89" y="0"/>
                      <a:pt x="83" y="6"/>
                      <a:pt x="81" y="12"/>
                    </a:cubicBezTo>
                    <a:cubicBezTo>
                      <a:pt x="74" y="46"/>
                      <a:pt x="74" y="46"/>
                      <a:pt x="74" y="46"/>
                    </a:cubicBezTo>
                    <a:cubicBezTo>
                      <a:pt x="70" y="47"/>
                      <a:pt x="65" y="49"/>
                      <a:pt x="63" y="52"/>
                    </a:cubicBezTo>
                    <a:cubicBezTo>
                      <a:pt x="13" y="99"/>
                      <a:pt x="13" y="99"/>
                      <a:pt x="13" y="99"/>
                    </a:cubicBezTo>
                    <a:cubicBezTo>
                      <a:pt x="8" y="104"/>
                      <a:pt x="4" y="113"/>
                      <a:pt x="3" y="119"/>
                    </a:cubicBezTo>
                    <a:cubicBezTo>
                      <a:pt x="1" y="162"/>
                      <a:pt x="1" y="162"/>
                      <a:pt x="1" y="162"/>
                    </a:cubicBezTo>
                    <a:cubicBezTo>
                      <a:pt x="0" y="168"/>
                      <a:pt x="5" y="174"/>
                      <a:pt x="12" y="174"/>
                    </a:cubicBezTo>
                    <a:cubicBezTo>
                      <a:pt x="246" y="174"/>
                      <a:pt x="246" y="174"/>
                      <a:pt x="246" y="174"/>
                    </a:cubicBezTo>
                    <a:cubicBezTo>
                      <a:pt x="253" y="174"/>
                      <a:pt x="258" y="168"/>
                      <a:pt x="258" y="162"/>
                    </a:cubicBezTo>
                    <a:cubicBezTo>
                      <a:pt x="255" y="119"/>
                      <a:pt x="255" y="119"/>
                      <a:pt x="255" y="119"/>
                    </a:cubicBezTo>
                    <a:cubicBezTo>
                      <a:pt x="255" y="113"/>
                      <a:pt x="250" y="104"/>
                      <a:pt x="246" y="99"/>
                    </a:cubicBezTo>
                    <a:close/>
                    <a:moveTo>
                      <a:pt x="129" y="154"/>
                    </a:moveTo>
                    <a:cubicBezTo>
                      <a:pt x="97" y="154"/>
                      <a:pt x="71" y="128"/>
                      <a:pt x="71" y="96"/>
                    </a:cubicBezTo>
                    <a:cubicBezTo>
                      <a:pt x="71" y="64"/>
                      <a:pt x="97" y="38"/>
                      <a:pt x="129" y="38"/>
                    </a:cubicBezTo>
                    <a:cubicBezTo>
                      <a:pt x="161" y="38"/>
                      <a:pt x="187" y="64"/>
                      <a:pt x="187" y="96"/>
                    </a:cubicBezTo>
                    <a:cubicBezTo>
                      <a:pt x="187" y="128"/>
                      <a:pt x="161" y="154"/>
                      <a:pt x="129" y="154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Oval 285"/>
              <p:cNvSpPr>
                <a:spLocks noChangeArrowheads="1"/>
              </p:cNvSpPr>
              <p:nvPr/>
            </p:nvSpPr>
            <p:spPr bwMode="auto">
              <a:xfrm>
                <a:off x="1879600" y="3986213"/>
                <a:ext cx="73025" cy="7461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1" name="Freeform 286"/>
            <p:cNvSpPr>
              <a:spLocks noEditPoints="1"/>
            </p:cNvSpPr>
            <p:nvPr/>
          </p:nvSpPr>
          <p:spPr bwMode="auto">
            <a:xfrm>
              <a:off x="7166096" y="3984511"/>
              <a:ext cx="843363" cy="853056"/>
            </a:xfrm>
            <a:custGeom>
              <a:avLst/>
              <a:gdLst>
                <a:gd name="T0" fmla="*/ 144 w 285"/>
                <a:gd name="T1" fmla="*/ 288 h 288"/>
                <a:gd name="T2" fmla="*/ 0 w 285"/>
                <a:gd name="T3" fmla="*/ 144 h 288"/>
                <a:gd name="T4" fmla="*/ 144 w 285"/>
                <a:gd name="T5" fmla="*/ 0 h 288"/>
                <a:gd name="T6" fmla="*/ 284 w 285"/>
                <a:gd name="T7" fmla="*/ 114 h 288"/>
                <a:gd name="T8" fmla="*/ 285 w 285"/>
                <a:gd name="T9" fmla="*/ 118 h 288"/>
                <a:gd name="T10" fmla="*/ 273 w 285"/>
                <a:gd name="T11" fmla="*/ 129 h 288"/>
                <a:gd name="T12" fmla="*/ 273 w 285"/>
                <a:gd name="T13" fmla="*/ 129 h 288"/>
                <a:gd name="T14" fmla="*/ 173 w 285"/>
                <a:gd name="T15" fmla="*/ 129 h 288"/>
                <a:gd name="T16" fmla="*/ 162 w 285"/>
                <a:gd name="T17" fmla="*/ 118 h 288"/>
                <a:gd name="T18" fmla="*/ 162 w 285"/>
                <a:gd name="T19" fmla="*/ 93 h 288"/>
                <a:gd name="T20" fmla="*/ 103 w 285"/>
                <a:gd name="T21" fmla="*/ 144 h 288"/>
                <a:gd name="T22" fmla="*/ 162 w 285"/>
                <a:gd name="T23" fmla="*/ 195 h 288"/>
                <a:gd name="T24" fmla="*/ 162 w 285"/>
                <a:gd name="T25" fmla="*/ 170 h 288"/>
                <a:gd name="T26" fmla="*/ 173 w 285"/>
                <a:gd name="T27" fmla="*/ 159 h 288"/>
                <a:gd name="T28" fmla="*/ 273 w 285"/>
                <a:gd name="T29" fmla="*/ 159 h 288"/>
                <a:gd name="T30" fmla="*/ 282 w 285"/>
                <a:gd name="T31" fmla="*/ 163 h 288"/>
                <a:gd name="T32" fmla="*/ 284 w 285"/>
                <a:gd name="T33" fmla="*/ 173 h 288"/>
                <a:gd name="T34" fmla="*/ 144 w 285"/>
                <a:gd name="T35" fmla="*/ 288 h 288"/>
                <a:gd name="T36" fmla="*/ 144 w 285"/>
                <a:gd name="T37" fmla="*/ 23 h 288"/>
                <a:gd name="T38" fmla="*/ 23 w 285"/>
                <a:gd name="T39" fmla="*/ 144 h 288"/>
                <a:gd name="T40" fmla="*/ 144 w 285"/>
                <a:gd name="T41" fmla="*/ 265 h 288"/>
                <a:gd name="T42" fmla="*/ 258 w 285"/>
                <a:gd name="T43" fmla="*/ 182 h 288"/>
                <a:gd name="T44" fmla="*/ 185 w 285"/>
                <a:gd name="T45" fmla="*/ 182 h 288"/>
                <a:gd name="T46" fmla="*/ 185 w 285"/>
                <a:gd name="T47" fmla="*/ 220 h 288"/>
                <a:gd name="T48" fmla="*/ 178 w 285"/>
                <a:gd name="T49" fmla="*/ 230 h 288"/>
                <a:gd name="T50" fmla="*/ 166 w 285"/>
                <a:gd name="T51" fmla="*/ 229 h 288"/>
                <a:gd name="T52" fmla="*/ 78 w 285"/>
                <a:gd name="T53" fmla="*/ 153 h 288"/>
                <a:gd name="T54" fmla="*/ 74 w 285"/>
                <a:gd name="T55" fmla="*/ 144 h 288"/>
                <a:gd name="T56" fmla="*/ 78 w 285"/>
                <a:gd name="T57" fmla="*/ 135 h 288"/>
                <a:gd name="T58" fmla="*/ 166 w 285"/>
                <a:gd name="T59" fmla="*/ 59 h 288"/>
                <a:gd name="T60" fmla="*/ 178 w 285"/>
                <a:gd name="T61" fmla="*/ 58 h 288"/>
                <a:gd name="T62" fmla="*/ 185 w 285"/>
                <a:gd name="T63" fmla="*/ 68 h 288"/>
                <a:gd name="T64" fmla="*/ 185 w 285"/>
                <a:gd name="T65" fmla="*/ 106 h 288"/>
                <a:gd name="T66" fmla="*/ 258 w 285"/>
                <a:gd name="T67" fmla="*/ 106 h 288"/>
                <a:gd name="T68" fmla="*/ 144 w 285"/>
                <a:gd name="T69" fmla="*/ 2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288">
                  <a:moveTo>
                    <a:pt x="144" y="288"/>
                  </a:moveTo>
                  <a:cubicBezTo>
                    <a:pt x="64" y="288"/>
                    <a:pt x="0" y="223"/>
                    <a:pt x="0" y="144"/>
                  </a:cubicBezTo>
                  <a:cubicBezTo>
                    <a:pt x="0" y="65"/>
                    <a:pt x="64" y="0"/>
                    <a:pt x="144" y="0"/>
                  </a:cubicBezTo>
                  <a:cubicBezTo>
                    <a:pt x="211" y="0"/>
                    <a:pt x="270" y="48"/>
                    <a:pt x="284" y="114"/>
                  </a:cubicBezTo>
                  <a:cubicBezTo>
                    <a:pt x="285" y="115"/>
                    <a:pt x="285" y="116"/>
                    <a:pt x="285" y="118"/>
                  </a:cubicBezTo>
                  <a:cubicBezTo>
                    <a:pt x="285" y="124"/>
                    <a:pt x="280" y="129"/>
                    <a:pt x="273" y="129"/>
                  </a:cubicBezTo>
                  <a:cubicBezTo>
                    <a:pt x="273" y="129"/>
                    <a:pt x="273" y="129"/>
                    <a:pt x="273" y="129"/>
                  </a:cubicBezTo>
                  <a:cubicBezTo>
                    <a:pt x="173" y="129"/>
                    <a:pt x="173" y="129"/>
                    <a:pt x="173" y="129"/>
                  </a:cubicBezTo>
                  <a:cubicBezTo>
                    <a:pt x="167" y="129"/>
                    <a:pt x="162" y="124"/>
                    <a:pt x="162" y="118"/>
                  </a:cubicBezTo>
                  <a:cubicBezTo>
                    <a:pt x="162" y="93"/>
                    <a:pt x="162" y="93"/>
                    <a:pt x="162" y="93"/>
                  </a:cubicBezTo>
                  <a:cubicBezTo>
                    <a:pt x="103" y="144"/>
                    <a:pt x="103" y="144"/>
                    <a:pt x="103" y="144"/>
                  </a:cubicBezTo>
                  <a:cubicBezTo>
                    <a:pt x="162" y="195"/>
                    <a:pt x="162" y="195"/>
                    <a:pt x="162" y="195"/>
                  </a:cubicBezTo>
                  <a:cubicBezTo>
                    <a:pt x="162" y="170"/>
                    <a:pt x="162" y="170"/>
                    <a:pt x="162" y="170"/>
                  </a:cubicBezTo>
                  <a:cubicBezTo>
                    <a:pt x="162" y="164"/>
                    <a:pt x="167" y="159"/>
                    <a:pt x="173" y="159"/>
                  </a:cubicBezTo>
                  <a:cubicBezTo>
                    <a:pt x="273" y="159"/>
                    <a:pt x="273" y="159"/>
                    <a:pt x="273" y="159"/>
                  </a:cubicBezTo>
                  <a:cubicBezTo>
                    <a:pt x="277" y="159"/>
                    <a:pt x="280" y="160"/>
                    <a:pt x="282" y="163"/>
                  </a:cubicBezTo>
                  <a:cubicBezTo>
                    <a:pt x="284" y="166"/>
                    <a:pt x="285" y="169"/>
                    <a:pt x="284" y="173"/>
                  </a:cubicBezTo>
                  <a:cubicBezTo>
                    <a:pt x="271" y="239"/>
                    <a:pt x="212" y="288"/>
                    <a:pt x="144" y="288"/>
                  </a:cubicBezTo>
                  <a:close/>
                  <a:moveTo>
                    <a:pt x="144" y="23"/>
                  </a:moveTo>
                  <a:cubicBezTo>
                    <a:pt x="77" y="23"/>
                    <a:pt x="23" y="77"/>
                    <a:pt x="23" y="144"/>
                  </a:cubicBezTo>
                  <a:cubicBezTo>
                    <a:pt x="23" y="211"/>
                    <a:pt x="77" y="265"/>
                    <a:pt x="144" y="265"/>
                  </a:cubicBezTo>
                  <a:cubicBezTo>
                    <a:pt x="196" y="265"/>
                    <a:pt x="242" y="231"/>
                    <a:pt x="258" y="182"/>
                  </a:cubicBezTo>
                  <a:cubicBezTo>
                    <a:pt x="185" y="182"/>
                    <a:pt x="185" y="182"/>
                    <a:pt x="185" y="182"/>
                  </a:cubicBezTo>
                  <a:cubicBezTo>
                    <a:pt x="185" y="220"/>
                    <a:pt x="185" y="220"/>
                    <a:pt x="185" y="220"/>
                  </a:cubicBezTo>
                  <a:cubicBezTo>
                    <a:pt x="185" y="224"/>
                    <a:pt x="182" y="228"/>
                    <a:pt x="178" y="230"/>
                  </a:cubicBezTo>
                  <a:cubicBezTo>
                    <a:pt x="174" y="232"/>
                    <a:pt x="169" y="232"/>
                    <a:pt x="166" y="229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5" y="150"/>
                    <a:pt x="74" y="147"/>
                    <a:pt x="74" y="144"/>
                  </a:cubicBezTo>
                  <a:cubicBezTo>
                    <a:pt x="74" y="141"/>
                    <a:pt x="75" y="138"/>
                    <a:pt x="78" y="135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69" y="56"/>
                    <a:pt x="174" y="56"/>
                    <a:pt x="178" y="58"/>
                  </a:cubicBezTo>
                  <a:cubicBezTo>
                    <a:pt x="182" y="60"/>
                    <a:pt x="185" y="64"/>
                    <a:pt x="185" y="68"/>
                  </a:cubicBezTo>
                  <a:cubicBezTo>
                    <a:pt x="185" y="106"/>
                    <a:pt x="185" y="106"/>
                    <a:pt x="185" y="106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42" y="57"/>
                    <a:pt x="196" y="23"/>
                    <a:pt x="144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608775" y="2108826"/>
            <a:ext cx="4320466" cy="918393"/>
            <a:chOff x="1608775" y="1578325"/>
            <a:chExt cx="4320466" cy="918393"/>
          </a:xfrm>
        </p:grpSpPr>
        <p:sp>
          <p:nvSpPr>
            <p:cNvPr id="23" name="Flowchart: Off-page Connector 22"/>
            <p:cNvSpPr/>
            <p:nvPr/>
          </p:nvSpPr>
          <p:spPr>
            <a:xfrm rot="2700000">
              <a:off x="1598629" y="1697211"/>
              <a:ext cx="801268" cy="780976"/>
            </a:xfrm>
            <a:prstGeom prst="roundRect">
              <a:avLst/>
            </a:prstGeom>
            <a:solidFill>
              <a:srgbClr val="FCC102"/>
            </a:solidFill>
            <a:ln w="19050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35"/>
            <p:cNvSpPr>
              <a:spLocks noChangeAspect="1" noEditPoints="1"/>
            </p:cNvSpPr>
            <p:nvPr/>
          </p:nvSpPr>
          <p:spPr bwMode="auto">
            <a:xfrm>
              <a:off x="1673805" y="1888959"/>
              <a:ext cx="646534" cy="377144"/>
            </a:xfrm>
            <a:custGeom>
              <a:avLst/>
              <a:gdLst>
                <a:gd name="T0" fmla="*/ 135 w 157"/>
                <a:gd name="T1" fmla="*/ 46 h 106"/>
                <a:gd name="T2" fmla="*/ 136 w 157"/>
                <a:gd name="T3" fmla="*/ 37 h 106"/>
                <a:gd name="T4" fmla="*/ 99 w 157"/>
                <a:gd name="T5" fmla="*/ 0 h 106"/>
                <a:gd name="T6" fmla="*/ 73 w 157"/>
                <a:gd name="T7" fmla="*/ 18 h 106"/>
                <a:gd name="T8" fmla="*/ 45 w 157"/>
                <a:gd name="T9" fmla="*/ 8 h 106"/>
                <a:gd name="T10" fmla="*/ 19 w 157"/>
                <a:gd name="T11" fmla="*/ 39 h 106"/>
                <a:gd name="T12" fmla="*/ 20 w 157"/>
                <a:gd name="T13" fmla="*/ 47 h 106"/>
                <a:gd name="T14" fmla="*/ 0 w 157"/>
                <a:gd name="T15" fmla="*/ 75 h 106"/>
                <a:gd name="T16" fmla="*/ 31 w 157"/>
                <a:gd name="T17" fmla="*/ 106 h 106"/>
                <a:gd name="T18" fmla="*/ 126 w 157"/>
                <a:gd name="T19" fmla="*/ 106 h 106"/>
                <a:gd name="T20" fmla="*/ 157 w 157"/>
                <a:gd name="T21" fmla="*/ 75 h 106"/>
                <a:gd name="T22" fmla="*/ 135 w 157"/>
                <a:gd name="T23" fmla="*/ 46 h 106"/>
                <a:gd name="T24" fmla="*/ 120 w 157"/>
                <a:gd name="T25" fmla="*/ 100 h 106"/>
                <a:gd name="T26" fmla="*/ 79 w 157"/>
                <a:gd name="T27" fmla="*/ 100 h 106"/>
                <a:gd name="T28" fmla="*/ 103 w 157"/>
                <a:gd name="T29" fmla="*/ 75 h 106"/>
                <a:gd name="T30" fmla="*/ 102 w 157"/>
                <a:gd name="T31" fmla="*/ 72 h 106"/>
                <a:gd name="T32" fmla="*/ 92 w 157"/>
                <a:gd name="T33" fmla="*/ 72 h 106"/>
                <a:gd name="T34" fmla="*/ 92 w 157"/>
                <a:gd name="T35" fmla="*/ 68 h 106"/>
                <a:gd name="T36" fmla="*/ 92 w 157"/>
                <a:gd name="T37" fmla="*/ 37 h 106"/>
                <a:gd name="T38" fmla="*/ 90 w 157"/>
                <a:gd name="T39" fmla="*/ 35 h 106"/>
                <a:gd name="T40" fmla="*/ 64 w 157"/>
                <a:gd name="T41" fmla="*/ 35 h 106"/>
                <a:gd name="T42" fmla="*/ 62 w 157"/>
                <a:gd name="T43" fmla="*/ 37 h 106"/>
                <a:gd name="T44" fmla="*/ 62 w 157"/>
                <a:gd name="T45" fmla="*/ 68 h 106"/>
                <a:gd name="T46" fmla="*/ 62 w 157"/>
                <a:gd name="T47" fmla="*/ 73 h 106"/>
                <a:gd name="T48" fmla="*/ 51 w 157"/>
                <a:gd name="T49" fmla="*/ 73 h 106"/>
                <a:gd name="T50" fmla="*/ 50 w 157"/>
                <a:gd name="T51" fmla="*/ 76 h 106"/>
                <a:gd name="T52" fmla="*/ 75 w 157"/>
                <a:gd name="T53" fmla="*/ 100 h 106"/>
                <a:gd name="T54" fmla="*/ 38 w 157"/>
                <a:gd name="T55" fmla="*/ 100 h 106"/>
                <a:gd name="T56" fmla="*/ 11 w 157"/>
                <a:gd name="T57" fmla="*/ 74 h 106"/>
                <a:gd name="T58" fmla="*/ 29 w 157"/>
                <a:gd name="T59" fmla="*/ 50 h 106"/>
                <a:gd name="T60" fmla="*/ 28 w 157"/>
                <a:gd name="T61" fmla="*/ 44 h 106"/>
                <a:gd name="T62" fmla="*/ 50 w 157"/>
                <a:gd name="T63" fmla="*/ 17 h 106"/>
                <a:gd name="T64" fmla="*/ 74 w 157"/>
                <a:gd name="T65" fmla="*/ 29 h 106"/>
                <a:gd name="T66" fmla="*/ 97 w 157"/>
                <a:gd name="T67" fmla="*/ 10 h 106"/>
                <a:gd name="T68" fmla="*/ 128 w 157"/>
                <a:gd name="T69" fmla="*/ 42 h 106"/>
                <a:gd name="T70" fmla="*/ 127 w 157"/>
                <a:gd name="T71" fmla="*/ 49 h 106"/>
                <a:gd name="T72" fmla="*/ 147 w 157"/>
                <a:gd name="T73" fmla="*/ 74 h 106"/>
                <a:gd name="T74" fmla="*/ 120 w 157"/>
                <a:gd name="T75" fmla="*/ 10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76"/>
            <p:cNvSpPr txBox="1"/>
            <p:nvPr/>
          </p:nvSpPr>
          <p:spPr>
            <a:xfrm>
              <a:off x="2585005" y="1578325"/>
              <a:ext cx="15852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585005" y="1947657"/>
              <a:ext cx="3344236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08773" y="3628430"/>
            <a:ext cx="4320468" cy="918393"/>
            <a:chOff x="1608773" y="3204396"/>
            <a:chExt cx="4320468" cy="918393"/>
          </a:xfrm>
        </p:grpSpPr>
        <p:sp>
          <p:nvSpPr>
            <p:cNvPr id="27" name="Flowchart: Off-page Connector 32"/>
            <p:cNvSpPr/>
            <p:nvPr/>
          </p:nvSpPr>
          <p:spPr>
            <a:xfrm rot="2700000">
              <a:off x="1598628" y="3327471"/>
              <a:ext cx="801267" cy="78097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1741139" y="3537245"/>
              <a:ext cx="511864" cy="361431"/>
            </a:xfrm>
            <a:custGeom>
              <a:avLst/>
              <a:gdLst>
                <a:gd name="T0" fmla="*/ 218 w 219"/>
                <a:gd name="T1" fmla="*/ 117 h 154"/>
                <a:gd name="T2" fmla="*/ 219 w 219"/>
                <a:gd name="T3" fmla="*/ 118 h 154"/>
                <a:gd name="T4" fmla="*/ 218 w 219"/>
                <a:gd name="T5" fmla="*/ 119 h 154"/>
                <a:gd name="T6" fmla="*/ 174 w 219"/>
                <a:gd name="T7" fmla="*/ 153 h 154"/>
                <a:gd name="T8" fmla="*/ 172 w 219"/>
                <a:gd name="T9" fmla="*/ 153 h 154"/>
                <a:gd name="T10" fmla="*/ 171 w 219"/>
                <a:gd name="T11" fmla="*/ 151 h 154"/>
                <a:gd name="T12" fmla="*/ 179 w 219"/>
                <a:gd name="T13" fmla="*/ 133 h 154"/>
                <a:gd name="T14" fmla="*/ 113 w 219"/>
                <a:gd name="T15" fmla="*/ 106 h 154"/>
                <a:gd name="T16" fmla="*/ 126 w 219"/>
                <a:gd name="T17" fmla="*/ 89 h 154"/>
                <a:gd name="T18" fmla="*/ 131 w 219"/>
                <a:gd name="T19" fmla="*/ 82 h 154"/>
                <a:gd name="T20" fmla="*/ 179 w 219"/>
                <a:gd name="T21" fmla="*/ 103 h 154"/>
                <a:gd name="T22" fmla="*/ 171 w 219"/>
                <a:gd name="T23" fmla="*/ 85 h 154"/>
                <a:gd name="T24" fmla="*/ 172 w 219"/>
                <a:gd name="T25" fmla="*/ 83 h 154"/>
                <a:gd name="T26" fmla="*/ 173 w 219"/>
                <a:gd name="T27" fmla="*/ 82 h 154"/>
                <a:gd name="T28" fmla="*/ 174 w 219"/>
                <a:gd name="T29" fmla="*/ 83 h 154"/>
                <a:gd name="T30" fmla="*/ 218 w 219"/>
                <a:gd name="T31" fmla="*/ 117 h 154"/>
                <a:gd name="T32" fmla="*/ 45 w 219"/>
                <a:gd name="T33" fmla="*/ 71 h 154"/>
                <a:gd name="T34" fmla="*/ 46 w 219"/>
                <a:gd name="T35" fmla="*/ 71 h 154"/>
                <a:gd name="T36" fmla="*/ 47 w 219"/>
                <a:gd name="T37" fmla="*/ 71 h 154"/>
                <a:gd name="T38" fmla="*/ 47 w 219"/>
                <a:gd name="T39" fmla="*/ 69 h 154"/>
                <a:gd name="T40" fmla="*/ 40 w 219"/>
                <a:gd name="T41" fmla="*/ 50 h 154"/>
                <a:gd name="T42" fmla="*/ 87 w 219"/>
                <a:gd name="T43" fmla="*/ 72 h 154"/>
                <a:gd name="T44" fmla="*/ 93 w 219"/>
                <a:gd name="T45" fmla="*/ 65 h 154"/>
                <a:gd name="T46" fmla="*/ 106 w 219"/>
                <a:gd name="T47" fmla="*/ 49 h 154"/>
                <a:gd name="T48" fmla="*/ 40 w 219"/>
                <a:gd name="T49" fmla="*/ 21 h 154"/>
                <a:gd name="T50" fmla="*/ 47 w 219"/>
                <a:gd name="T51" fmla="*/ 2 h 154"/>
                <a:gd name="T52" fmla="*/ 47 w 219"/>
                <a:gd name="T53" fmla="*/ 0 h 154"/>
                <a:gd name="T54" fmla="*/ 45 w 219"/>
                <a:gd name="T55" fmla="*/ 0 h 154"/>
                <a:gd name="T56" fmla="*/ 0 w 219"/>
                <a:gd name="T57" fmla="*/ 34 h 154"/>
                <a:gd name="T58" fmla="*/ 0 w 219"/>
                <a:gd name="T59" fmla="*/ 35 h 154"/>
                <a:gd name="T60" fmla="*/ 0 w 219"/>
                <a:gd name="T61" fmla="*/ 37 h 154"/>
                <a:gd name="T62" fmla="*/ 45 w 219"/>
                <a:gd name="T63" fmla="*/ 71 h 154"/>
                <a:gd name="T64" fmla="*/ 121 w 219"/>
                <a:gd name="T65" fmla="*/ 86 h 154"/>
                <a:gd name="T66" fmla="*/ 179 w 219"/>
                <a:gd name="T67" fmla="*/ 50 h 154"/>
                <a:gd name="T68" fmla="*/ 171 w 219"/>
                <a:gd name="T69" fmla="*/ 69 h 154"/>
                <a:gd name="T70" fmla="*/ 172 w 219"/>
                <a:gd name="T71" fmla="*/ 71 h 154"/>
                <a:gd name="T72" fmla="*/ 173 w 219"/>
                <a:gd name="T73" fmla="*/ 71 h 154"/>
                <a:gd name="T74" fmla="*/ 174 w 219"/>
                <a:gd name="T75" fmla="*/ 71 h 154"/>
                <a:gd name="T76" fmla="*/ 218 w 219"/>
                <a:gd name="T77" fmla="*/ 37 h 154"/>
                <a:gd name="T78" fmla="*/ 219 w 219"/>
                <a:gd name="T79" fmla="*/ 35 h 154"/>
                <a:gd name="T80" fmla="*/ 218 w 219"/>
                <a:gd name="T81" fmla="*/ 34 h 154"/>
                <a:gd name="T82" fmla="*/ 174 w 219"/>
                <a:gd name="T83" fmla="*/ 0 h 154"/>
                <a:gd name="T84" fmla="*/ 172 w 219"/>
                <a:gd name="T85" fmla="*/ 0 h 154"/>
                <a:gd name="T86" fmla="*/ 171 w 219"/>
                <a:gd name="T87" fmla="*/ 2 h 154"/>
                <a:gd name="T88" fmla="*/ 179 w 219"/>
                <a:gd name="T89" fmla="*/ 21 h 154"/>
                <a:gd name="T90" fmla="*/ 97 w 219"/>
                <a:gd name="T91" fmla="*/ 69 h 154"/>
                <a:gd name="T92" fmla="*/ 40 w 219"/>
                <a:gd name="T93" fmla="*/ 103 h 154"/>
                <a:gd name="T94" fmla="*/ 47 w 219"/>
                <a:gd name="T95" fmla="*/ 85 h 154"/>
                <a:gd name="T96" fmla="*/ 47 w 219"/>
                <a:gd name="T97" fmla="*/ 83 h 154"/>
                <a:gd name="T98" fmla="*/ 46 w 219"/>
                <a:gd name="T99" fmla="*/ 82 h 154"/>
                <a:gd name="T100" fmla="*/ 45 w 219"/>
                <a:gd name="T101" fmla="*/ 83 h 154"/>
                <a:gd name="T102" fmla="*/ 0 w 219"/>
                <a:gd name="T103" fmla="*/ 117 h 154"/>
                <a:gd name="T104" fmla="*/ 0 w 219"/>
                <a:gd name="T105" fmla="*/ 118 h 154"/>
                <a:gd name="T106" fmla="*/ 0 w 219"/>
                <a:gd name="T107" fmla="*/ 119 h 154"/>
                <a:gd name="T108" fmla="*/ 45 w 219"/>
                <a:gd name="T109" fmla="*/ 153 h 154"/>
                <a:gd name="T110" fmla="*/ 47 w 219"/>
                <a:gd name="T111" fmla="*/ 153 h 154"/>
                <a:gd name="T112" fmla="*/ 47 w 219"/>
                <a:gd name="T113" fmla="*/ 151 h 154"/>
                <a:gd name="T114" fmla="*/ 40 w 219"/>
                <a:gd name="T115" fmla="*/ 133 h 154"/>
                <a:gd name="T116" fmla="*/ 121 w 219"/>
                <a:gd name="T117" fmla="*/ 8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154">
                  <a:moveTo>
                    <a:pt x="218" y="117"/>
                  </a:moveTo>
                  <a:cubicBezTo>
                    <a:pt x="219" y="117"/>
                    <a:pt x="219" y="117"/>
                    <a:pt x="219" y="118"/>
                  </a:cubicBezTo>
                  <a:cubicBezTo>
                    <a:pt x="219" y="119"/>
                    <a:pt x="219" y="119"/>
                    <a:pt x="218" y="119"/>
                  </a:cubicBezTo>
                  <a:cubicBezTo>
                    <a:pt x="174" y="153"/>
                    <a:pt x="174" y="153"/>
                    <a:pt x="174" y="153"/>
                  </a:cubicBezTo>
                  <a:cubicBezTo>
                    <a:pt x="174" y="154"/>
                    <a:pt x="173" y="154"/>
                    <a:pt x="172" y="153"/>
                  </a:cubicBezTo>
                  <a:cubicBezTo>
                    <a:pt x="171" y="153"/>
                    <a:pt x="171" y="152"/>
                    <a:pt x="171" y="151"/>
                  </a:cubicBezTo>
                  <a:cubicBezTo>
                    <a:pt x="179" y="133"/>
                    <a:pt x="179" y="133"/>
                    <a:pt x="179" y="133"/>
                  </a:cubicBezTo>
                  <a:cubicBezTo>
                    <a:pt x="145" y="131"/>
                    <a:pt x="126" y="119"/>
                    <a:pt x="113" y="106"/>
                  </a:cubicBezTo>
                  <a:cubicBezTo>
                    <a:pt x="118" y="100"/>
                    <a:pt x="122" y="94"/>
                    <a:pt x="126" y="89"/>
                  </a:cubicBezTo>
                  <a:cubicBezTo>
                    <a:pt x="128" y="86"/>
                    <a:pt x="130" y="84"/>
                    <a:pt x="131" y="82"/>
                  </a:cubicBezTo>
                  <a:cubicBezTo>
                    <a:pt x="141" y="93"/>
                    <a:pt x="154" y="102"/>
                    <a:pt x="179" y="103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4"/>
                    <a:pt x="171" y="83"/>
                    <a:pt x="172" y="83"/>
                  </a:cubicBezTo>
                  <a:cubicBezTo>
                    <a:pt x="172" y="82"/>
                    <a:pt x="173" y="82"/>
                    <a:pt x="173" y="82"/>
                  </a:cubicBezTo>
                  <a:cubicBezTo>
                    <a:pt x="173" y="82"/>
                    <a:pt x="174" y="82"/>
                    <a:pt x="174" y="83"/>
                  </a:cubicBezTo>
                  <a:lnTo>
                    <a:pt x="218" y="117"/>
                  </a:lnTo>
                  <a:close/>
                  <a:moveTo>
                    <a:pt x="45" y="71"/>
                  </a:moveTo>
                  <a:cubicBezTo>
                    <a:pt x="45" y="71"/>
                    <a:pt x="45" y="71"/>
                    <a:pt x="46" y="71"/>
                  </a:cubicBezTo>
                  <a:cubicBezTo>
                    <a:pt x="46" y="71"/>
                    <a:pt x="46" y="71"/>
                    <a:pt x="47" y="71"/>
                  </a:cubicBezTo>
                  <a:cubicBezTo>
                    <a:pt x="47" y="70"/>
                    <a:pt x="48" y="69"/>
                    <a:pt x="47" y="6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65" y="52"/>
                    <a:pt x="77" y="61"/>
                    <a:pt x="87" y="72"/>
                  </a:cubicBezTo>
                  <a:cubicBezTo>
                    <a:pt x="89" y="70"/>
                    <a:pt x="91" y="68"/>
                    <a:pt x="93" y="65"/>
                  </a:cubicBezTo>
                  <a:cubicBezTo>
                    <a:pt x="96" y="60"/>
                    <a:pt x="101" y="54"/>
                    <a:pt x="106" y="49"/>
                  </a:cubicBezTo>
                  <a:cubicBezTo>
                    <a:pt x="92" y="35"/>
                    <a:pt x="73" y="23"/>
                    <a:pt x="40" y="2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1"/>
                    <a:pt x="47" y="1"/>
                    <a:pt x="47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0" y="36"/>
                    <a:pt x="0" y="36"/>
                    <a:pt x="0" y="37"/>
                  </a:cubicBezTo>
                  <a:lnTo>
                    <a:pt x="45" y="71"/>
                  </a:lnTo>
                  <a:close/>
                  <a:moveTo>
                    <a:pt x="121" y="86"/>
                  </a:moveTo>
                  <a:cubicBezTo>
                    <a:pt x="134" y="67"/>
                    <a:pt x="145" y="53"/>
                    <a:pt x="179" y="50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70"/>
                    <a:pt x="172" y="71"/>
                  </a:cubicBezTo>
                  <a:cubicBezTo>
                    <a:pt x="172" y="71"/>
                    <a:pt x="173" y="71"/>
                    <a:pt x="173" y="71"/>
                  </a:cubicBezTo>
                  <a:cubicBezTo>
                    <a:pt x="173" y="71"/>
                    <a:pt x="174" y="71"/>
                    <a:pt x="174" y="71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6"/>
                    <a:pt x="219" y="36"/>
                    <a:pt x="219" y="35"/>
                  </a:cubicBezTo>
                  <a:cubicBezTo>
                    <a:pt x="219" y="35"/>
                    <a:pt x="219" y="34"/>
                    <a:pt x="218" y="34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0"/>
                    <a:pt x="173" y="0"/>
                    <a:pt x="172" y="0"/>
                  </a:cubicBezTo>
                  <a:cubicBezTo>
                    <a:pt x="171" y="1"/>
                    <a:pt x="171" y="1"/>
                    <a:pt x="171" y="2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30" y="23"/>
                    <a:pt x="112" y="48"/>
                    <a:pt x="97" y="69"/>
                  </a:cubicBezTo>
                  <a:cubicBezTo>
                    <a:pt x="84" y="87"/>
                    <a:pt x="74" y="101"/>
                    <a:pt x="40" y="103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8" y="84"/>
                    <a:pt x="47" y="83"/>
                    <a:pt x="47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5" y="82"/>
                    <a:pt x="45" y="82"/>
                    <a:pt x="45" y="83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4"/>
                    <a:pt x="46" y="154"/>
                    <a:pt x="47" y="153"/>
                  </a:cubicBezTo>
                  <a:cubicBezTo>
                    <a:pt x="47" y="153"/>
                    <a:pt x="48" y="152"/>
                    <a:pt x="47" y="151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89" y="131"/>
                    <a:pt x="107" y="106"/>
                    <a:pt x="121" y="86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Box 76"/>
            <p:cNvSpPr txBox="1"/>
            <p:nvPr/>
          </p:nvSpPr>
          <p:spPr>
            <a:xfrm>
              <a:off x="2585005" y="3204396"/>
              <a:ext cx="15852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585005" y="3573728"/>
              <a:ext cx="3344236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601525" y="5148034"/>
            <a:ext cx="4353349" cy="918393"/>
            <a:chOff x="1601525" y="4830467"/>
            <a:chExt cx="4353349" cy="918393"/>
          </a:xfrm>
        </p:grpSpPr>
        <p:sp>
          <p:nvSpPr>
            <p:cNvPr id="25" name="Flowchart: Off-page Connector 47"/>
            <p:cNvSpPr/>
            <p:nvPr/>
          </p:nvSpPr>
          <p:spPr>
            <a:xfrm rot="2700000">
              <a:off x="1591380" y="4957737"/>
              <a:ext cx="801267" cy="780978"/>
            </a:xfrm>
            <a:prstGeom prst="roundRect">
              <a:avLst/>
            </a:prstGeom>
            <a:solidFill>
              <a:srgbClr val="917456"/>
            </a:solidFill>
            <a:ln w="19050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61"/>
            <p:cNvSpPr/>
            <p:nvPr/>
          </p:nvSpPr>
          <p:spPr bwMode="auto">
            <a:xfrm>
              <a:off x="1759519" y="5109061"/>
              <a:ext cx="460613" cy="478331"/>
            </a:xfrm>
            <a:custGeom>
              <a:avLst/>
              <a:gdLst>
                <a:gd name="T0" fmla="*/ 99 w 137"/>
                <a:gd name="T1" fmla="*/ 57 h 142"/>
                <a:gd name="T2" fmla="*/ 137 w 137"/>
                <a:gd name="T3" fmla="*/ 57 h 142"/>
                <a:gd name="T4" fmla="*/ 76 w 137"/>
                <a:gd name="T5" fmla="*/ 4 h 142"/>
                <a:gd name="T6" fmla="*/ 69 w 137"/>
                <a:gd name="T7" fmla="*/ 0 h 142"/>
                <a:gd name="T8" fmla="*/ 62 w 137"/>
                <a:gd name="T9" fmla="*/ 4 h 142"/>
                <a:gd name="T10" fmla="*/ 0 w 137"/>
                <a:gd name="T11" fmla="*/ 57 h 142"/>
                <a:gd name="T12" fmla="*/ 39 w 137"/>
                <a:gd name="T13" fmla="*/ 57 h 142"/>
                <a:gd name="T14" fmla="*/ 62 w 137"/>
                <a:gd name="T15" fmla="*/ 4 h 142"/>
                <a:gd name="T16" fmla="*/ 62 w 137"/>
                <a:gd name="T17" fmla="*/ 5 h 142"/>
                <a:gd name="T18" fmla="*/ 43 w 137"/>
                <a:gd name="T19" fmla="*/ 57 h 142"/>
                <a:gd name="T20" fmla="*/ 64 w 137"/>
                <a:gd name="T21" fmla="*/ 57 h 142"/>
                <a:gd name="T22" fmla="*/ 64 w 137"/>
                <a:gd name="T23" fmla="*/ 122 h 142"/>
                <a:gd name="T24" fmla="*/ 64 w 137"/>
                <a:gd name="T25" fmla="*/ 125 h 142"/>
                <a:gd name="T26" fmla="*/ 64 w 137"/>
                <a:gd name="T27" fmla="*/ 130 h 142"/>
                <a:gd name="T28" fmla="*/ 76 w 137"/>
                <a:gd name="T29" fmla="*/ 142 h 142"/>
                <a:gd name="T30" fmla="*/ 87 w 137"/>
                <a:gd name="T31" fmla="*/ 130 h 142"/>
                <a:gd name="T32" fmla="*/ 87 w 137"/>
                <a:gd name="T33" fmla="*/ 125 h 142"/>
                <a:gd name="T34" fmla="*/ 79 w 137"/>
                <a:gd name="T35" fmla="*/ 125 h 142"/>
                <a:gd name="T36" fmla="*/ 79 w 137"/>
                <a:gd name="T37" fmla="*/ 127 h 142"/>
                <a:gd name="T38" fmla="*/ 79 w 137"/>
                <a:gd name="T39" fmla="*/ 129 h 142"/>
                <a:gd name="T40" fmla="*/ 76 w 137"/>
                <a:gd name="T41" fmla="*/ 133 h 142"/>
                <a:gd name="T42" fmla="*/ 72 w 137"/>
                <a:gd name="T43" fmla="*/ 129 h 142"/>
                <a:gd name="T44" fmla="*/ 72 w 137"/>
                <a:gd name="T45" fmla="*/ 127 h 142"/>
                <a:gd name="T46" fmla="*/ 72 w 137"/>
                <a:gd name="T47" fmla="*/ 125 h 142"/>
                <a:gd name="T48" fmla="*/ 72 w 137"/>
                <a:gd name="T49" fmla="*/ 111 h 142"/>
                <a:gd name="T50" fmla="*/ 72 w 137"/>
                <a:gd name="T51" fmla="*/ 57 h 142"/>
                <a:gd name="T52" fmla="*/ 94 w 137"/>
                <a:gd name="T53" fmla="*/ 57 h 142"/>
                <a:gd name="T54" fmla="*/ 76 w 137"/>
                <a:gd name="T55" fmla="*/ 5 h 142"/>
                <a:gd name="T56" fmla="*/ 76 w 137"/>
                <a:gd name="T57" fmla="*/ 4 h 142"/>
                <a:gd name="T58" fmla="*/ 99 w 137"/>
                <a:gd name="T59" fmla="*/ 5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42">
                  <a:moveTo>
                    <a:pt x="99" y="57"/>
                  </a:moveTo>
                  <a:cubicBezTo>
                    <a:pt x="137" y="57"/>
                    <a:pt x="137" y="57"/>
                    <a:pt x="137" y="57"/>
                  </a:cubicBezTo>
                  <a:cubicBezTo>
                    <a:pt x="130" y="28"/>
                    <a:pt x="105" y="7"/>
                    <a:pt x="76" y="4"/>
                  </a:cubicBezTo>
                  <a:cubicBezTo>
                    <a:pt x="74" y="1"/>
                    <a:pt x="72" y="0"/>
                    <a:pt x="69" y="0"/>
                  </a:cubicBezTo>
                  <a:cubicBezTo>
                    <a:pt x="66" y="0"/>
                    <a:pt x="64" y="1"/>
                    <a:pt x="62" y="4"/>
                  </a:cubicBezTo>
                  <a:cubicBezTo>
                    <a:pt x="32" y="6"/>
                    <a:pt x="7" y="28"/>
                    <a:pt x="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24"/>
                    <a:pt x="58" y="7"/>
                    <a:pt x="62" y="4"/>
                  </a:cubicBezTo>
                  <a:cubicBezTo>
                    <a:pt x="62" y="4"/>
                    <a:pt x="62" y="5"/>
                    <a:pt x="62" y="5"/>
                  </a:cubicBezTo>
                  <a:cubicBezTo>
                    <a:pt x="41" y="31"/>
                    <a:pt x="43" y="57"/>
                    <a:pt x="43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122"/>
                    <a:pt x="64" y="122"/>
                    <a:pt x="64" y="122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6"/>
                    <a:pt x="69" y="142"/>
                    <a:pt x="76" y="142"/>
                  </a:cubicBezTo>
                  <a:cubicBezTo>
                    <a:pt x="82" y="142"/>
                    <a:pt x="87" y="136"/>
                    <a:pt x="87" y="130"/>
                  </a:cubicBezTo>
                  <a:cubicBezTo>
                    <a:pt x="87" y="125"/>
                    <a:pt x="87" y="125"/>
                    <a:pt x="8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9" y="131"/>
                    <a:pt x="78" y="133"/>
                    <a:pt x="76" y="133"/>
                  </a:cubicBezTo>
                  <a:cubicBezTo>
                    <a:pt x="74" y="133"/>
                    <a:pt x="72" y="131"/>
                    <a:pt x="72" y="129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7" y="31"/>
                    <a:pt x="76" y="5"/>
                  </a:cubicBezTo>
                  <a:cubicBezTo>
                    <a:pt x="76" y="5"/>
                    <a:pt x="76" y="4"/>
                    <a:pt x="76" y="4"/>
                  </a:cubicBezTo>
                  <a:cubicBezTo>
                    <a:pt x="80" y="7"/>
                    <a:pt x="99" y="24"/>
                    <a:pt x="99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76"/>
            <p:cNvSpPr txBox="1"/>
            <p:nvPr/>
          </p:nvSpPr>
          <p:spPr>
            <a:xfrm>
              <a:off x="2610638" y="4830467"/>
              <a:ext cx="1559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610638" y="5199799"/>
              <a:ext cx="3344236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38" name="TextBox 76"/>
          <p:cNvSpPr txBox="1"/>
          <p:nvPr/>
        </p:nvSpPr>
        <p:spPr>
          <a:xfrm>
            <a:off x="1689046" y="955380"/>
            <a:ext cx="2959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2" name="TextBox 76"/>
          <p:cNvSpPr txBox="1"/>
          <p:nvPr/>
        </p:nvSpPr>
        <p:spPr>
          <a:xfrm>
            <a:off x="1689046" y="521598"/>
            <a:ext cx="21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CC10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FCC102"/>
              </a:solidFill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444500" y="278691"/>
            <a:ext cx="614233" cy="614233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191A39"/>
                </a:solidFill>
                <a:cs typeface="+mn-ea"/>
                <a:sym typeface="+mn-lt"/>
              </a:rPr>
              <a:t>02</a:t>
            </a:r>
            <a:endParaRPr lang="zh-CN" altLang="en-US" dirty="0">
              <a:solidFill>
                <a:srgbClr val="191A39"/>
              </a:solidFill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1333286" y="482453"/>
            <a:ext cx="228814" cy="22881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537050" y="1471849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855819" y="963892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276684" y="897831"/>
            <a:ext cx="156287" cy="156287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387399" y="2021992"/>
            <a:ext cx="2424892" cy="2205220"/>
            <a:chOff x="1387399" y="1543937"/>
            <a:chExt cx="2424892" cy="2205220"/>
          </a:xfrm>
        </p:grpSpPr>
        <p:sp>
          <p:nvSpPr>
            <p:cNvPr id="5" name="稻壳儿小白白(http://dwz.cn/Wu2UP)"/>
            <p:cNvSpPr>
              <a:spLocks noChangeArrowheads="1"/>
            </p:cNvSpPr>
            <p:nvPr/>
          </p:nvSpPr>
          <p:spPr bwMode="auto">
            <a:xfrm flipV="1">
              <a:off x="2146223" y="1543937"/>
              <a:ext cx="862013" cy="862012"/>
            </a:xfrm>
            <a:prstGeom prst="ellipse">
              <a:avLst/>
            </a:prstGeom>
            <a:solidFill>
              <a:srgbClr val="FCC102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ru-RU" altLang="en-US" sz="28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稻壳儿小白白(http://dwz.cn/Wu2UP)"/>
            <p:cNvSpPr/>
            <p:nvPr/>
          </p:nvSpPr>
          <p:spPr bwMode="auto">
            <a:xfrm>
              <a:off x="2428798" y="1799524"/>
              <a:ext cx="277813" cy="339725"/>
            </a:xfrm>
            <a:custGeom>
              <a:avLst/>
              <a:gdLst>
                <a:gd name="T0" fmla="*/ 114170426 w 337"/>
                <a:gd name="T1" fmla="*/ 0 h 409"/>
                <a:gd name="T2" fmla="*/ 114170426 w 337"/>
                <a:gd name="T3" fmla="*/ 0 h 409"/>
                <a:gd name="T4" fmla="*/ 0 w 337"/>
                <a:gd name="T5" fmla="*/ 42776278 h 409"/>
                <a:gd name="T6" fmla="*/ 23785574 w 337"/>
                <a:gd name="T7" fmla="*/ 250446267 h 409"/>
                <a:gd name="T8" fmla="*/ 114170426 w 337"/>
                <a:gd name="T9" fmla="*/ 281493311 h 409"/>
                <a:gd name="T10" fmla="*/ 204556103 w 337"/>
                <a:gd name="T11" fmla="*/ 250446267 h 409"/>
                <a:gd name="T12" fmla="*/ 228341677 w 337"/>
                <a:gd name="T13" fmla="*/ 42776278 h 409"/>
                <a:gd name="T14" fmla="*/ 114170426 w 337"/>
                <a:gd name="T15" fmla="*/ 0 h 409"/>
                <a:gd name="T16" fmla="*/ 114170426 w 337"/>
                <a:gd name="T17" fmla="*/ 73823322 h 409"/>
                <a:gd name="T18" fmla="*/ 114170426 w 337"/>
                <a:gd name="T19" fmla="*/ 73823322 h 409"/>
                <a:gd name="T20" fmla="*/ 23785574 w 337"/>
                <a:gd name="T21" fmla="*/ 48985189 h 409"/>
                <a:gd name="T22" fmla="*/ 114170426 w 337"/>
                <a:gd name="T23" fmla="*/ 24837303 h 409"/>
                <a:gd name="T24" fmla="*/ 204556103 w 337"/>
                <a:gd name="T25" fmla="*/ 48985189 h 409"/>
                <a:gd name="T26" fmla="*/ 114170426 w 337"/>
                <a:gd name="T27" fmla="*/ 73823322 h 4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7" h="409">
                  <a:moveTo>
                    <a:pt x="168" y="0"/>
                  </a:moveTo>
                  <a:lnTo>
                    <a:pt x="168" y="0"/>
                  </a:lnTo>
                  <a:cubicBezTo>
                    <a:pt x="62" y="0"/>
                    <a:pt x="0" y="36"/>
                    <a:pt x="0" y="62"/>
                  </a:cubicBezTo>
                  <a:cubicBezTo>
                    <a:pt x="35" y="363"/>
                    <a:pt x="35" y="363"/>
                    <a:pt x="35" y="363"/>
                  </a:cubicBezTo>
                  <a:cubicBezTo>
                    <a:pt x="35" y="372"/>
                    <a:pt x="88" y="408"/>
                    <a:pt x="168" y="408"/>
                  </a:cubicBezTo>
                  <a:cubicBezTo>
                    <a:pt x="248" y="408"/>
                    <a:pt x="301" y="372"/>
                    <a:pt x="301" y="363"/>
                  </a:cubicBezTo>
                  <a:cubicBezTo>
                    <a:pt x="336" y="62"/>
                    <a:pt x="336" y="62"/>
                    <a:pt x="336" y="62"/>
                  </a:cubicBezTo>
                  <a:cubicBezTo>
                    <a:pt x="336" y="36"/>
                    <a:pt x="274" y="0"/>
                    <a:pt x="168" y="0"/>
                  </a:cubicBezTo>
                  <a:close/>
                  <a:moveTo>
                    <a:pt x="168" y="107"/>
                  </a:moveTo>
                  <a:lnTo>
                    <a:pt x="168" y="107"/>
                  </a:lnTo>
                  <a:cubicBezTo>
                    <a:pt x="88" y="107"/>
                    <a:pt x="35" y="80"/>
                    <a:pt x="35" y="71"/>
                  </a:cubicBezTo>
                  <a:cubicBezTo>
                    <a:pt x="35" y="62"/>
                    <a:pt x="88" y="36"/>
                    <a:pt x="168" y="36"/>
                  </a:cubicBezTo>
                  <a:cubicBezTo>
                    <a:pt x="248" y="36"/>
                    <a:pt x="301" y="62"/>
                    <a:pt x="301" y="71"/>
                  </a:cubicBezTo>
                  <a:cubicBezTo>
                    <a:pt x="301" y="80"/>
                    <a:pt x="248" y="107"/>
                    <a:pt x="168" y="1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76"/>
            <p:cNvSpPr txBox="1"/>
            <p:nvPr/>
          </p:nvSpPr>
          <p:spPr>
            <a:xfrm>
              <a:off x="1731744" y="2583917"/>
              <a:ext cx="173367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387399" y="2960030"/>
              <a:ext cx="2424892" cy="78912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ctr">
                <a:lnSpc>
                  <a:spcPct val="130000"/>
                </a:lnSpc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387399" y="4181906"/>
            <a:ext cx="2424892" cy="2229217"/>
            <a:chOff x="1387399" y="3906137"/>
            <a:chExt cx="2424892" cy="2229217"/>
          </a:xfrm>
        </p:grpSpPr>
        <p:sp>
          <p:nvSpPr>
            <p:cNvPr id="8" name="稻壳儿小白白(http://dwz.cn/Wu2UP)"/>
            <p:cNvSpPr>
              <a:spLocks noChangeArrowheads="1"/>
            </p:cNvSpPr>
            <p:nvPr/>
          </p:nvSpPr>
          <p:spPr bwMode="auto">
            <a:xfrm flipV="1">
              <a:off x="2146223" y="3906137"/>
              <a:ext cx="862013" cy="862012"/>
            </a:xfrm>
            <a:prstGeom prst="ellipse">
              <a:avLst/>
            </a:prstGeom>
            <a:solidFill>
              <a:srgbClr val="917456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ru-RU" altLang="en-US" sz="28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稻壳儿小白白(http://dwz.cn/Wu2UP)"/>
            <p:cNvSpPr/>
            <p:nvPr/>
          </p:nvSpPr>
          <p:spPr bwMode="auto">
            <a:xfrm>
              <a:off x="2392286" y="4198237"/>
              <a:ext cx="369887" cy="311150"/>
            </a:xfrm>
            <a:custGeom>
              <a:avLst/>
              <a:gdLst>
                <a:gd name="T0" fmla="*/ 301204649 w 444"/>
                <a:gd name="T1" fmla="*/ 148218346 h 373"/>
                <a:gd name="T2" fmla="*/ 301204649 w 444"/>
                <a:gd name="T3" fmla="*/ 148218346 h 373"/>
                <a:gd name="T4" fmla="*/ 245683277 w 444"/>
                <a:gd name="T5" fmla="*/ 18788288 h 373"/>
                <a:gd name="T6" fmla="*/ 221392365 w 444"/>
                <a:gd name="T7" fmla="*/ 0 h 373"/>
                <a:gd name="T8" fmla="*/ 86058709 w 444"/>
                <a:gd name="T9" fmla="*/ 0 h 373"/>
                <a:gd name="T10" fmla="*/ 55521372 w 444"/>
                <a:gd name="T11" fmla="*/ 18788288 h 373"/>
                <a:gd name="T12" fmla="*/ 6246425 w 444"/>
                <a:gd name="T13" fmla="*/ 148218346 h 373"/>
                <a:gd name="T14" fmla="*/ 0 w 444"/>
                <a:gd name="T15" fmla="*/ 178836174 h 373"/>
                <a:gd name="T16" fmla="*/ 12492017 w 444"/>
                <a:gd name="T17" fmla="*/ 240071828 h 373"/>
                <a:gd name="T18" fmla="*/ 31231292 w 444"/>
                <a:gd name="T19" fmla="*/ 258860116 h 373"/>
                <a:gd name="T20" fmla="*/ 276913737 w 444"/>
                <a:gd name="T21" fmla="*/ 258860116 h 373"/>
                <a:gd name="T22" fmla="*/ 294959057 w 444"/>
                <a:gd name="T23" fmla="*/ 240071828 h 373"/>
                <a:gd name="T24" fmla="*/ 307451074 w 444"/>
                <a:gd name="T25" fmla="*/ 178836174 h 373"/>
                <a:gd name="T26" fmla="*/ 301204649 w 444"/>
                <a:gd name="T27" fmla="*/ 148218346 h 373"/>
                <a:gd name="T28" fmla="*/ 276913737 w 444"/>
                <a:gd name="T29" fmla="*/ 191361421 h 373"/>
                <a:gd name="T30" fmla="*/ 276913737 w 444"/>
                <a:gd name="T31" fmla="*/ 191361421 h 373"/>
                <a:gd name="T32" fmla="*/ 276913737 w 444"/>
                <a:gd name="T33" fmla="*/ 215717042 h 373"/>
                <a:gd name="T34" fmla="*/ 258175294 w 444"/>
                <a:gd name="T35" fmla="*/ 234504496 h 373"/>
                <a:gd name="T36" fmla="*/ 49275780 w 444"/>
                <a:gd name="T37" fmla="*/ 234504496 h 373"/>
                <a:gd name="T38" fmla="*/ 31231292 w 444"/>
                <a:gd name="T39" fmla="*/ 215717042 h 373"/>
                <a:gd name="T40" fmla="*/ 24290912 w 444"/>
                <a:gd name="T41" fmla="*/ 191361421 h 373"/>
                <a:gd name="T42" fmla="*/ 43029355 w 444"/>
                <a:gd name="T43" fmla="*/ 172573133 h 373"/>
                <a:gd name="T44" fmla="*/ 264421720 w 444"/>
                <a:gd name="T45" fmla="*/ 172573133 h 373"/>
                <a:gd name="T46" fmla="*/ 276913737 w 444"/>
                <a:gd name="T47" fmla="*/ 191361421 h 3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44" h="373">
                  <a:moveTo>
                    <a:pt x="434" y="213"/>
                  </a:moveTo>
                  <a:lnTo>
                    <a:pt x="434" y="213"/>
                  </a:lnTo>
                  <a:cubicBezTo>
                    <a:pt x="354" y="27"/>
                    <a:pt x="354" y="27"/>
                    <a:pt x="354" y="27"/>
                  </a:cubicBezTo>
                  <a:cubicBezTo>
                    <a:pt x="354" y="9"/>
                    <a:pt x="337" y="0"/>
                    <a:pt x="31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06" y="0"/>
                    <a:pt x="89" y="9"/>
                    <a:pt x="80" y="27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0" y="222"/>
                    <a:pt x="0" y="248"/>
                    <a:pt x="0" y="257"/>
                  </a:cubicBezTo>
                  <a:cubicBezTo>
                    <a:pt x="18" y="345"/>
                    <a:pt x="18" y="345"/>
                    <a:pt x="18" y="345"/>
                  </a:cubicBezTo>
                  <a:cubicBezTo>
                    <a:pt x="18" y="363"/>
                    <a:pt x="35" y="372"/>
                    <a:pt x="45" y="372"/>
                  </a:cubicBezTo>
                  <a:cubicBezTo>
                    <a:pt x="399" y="372"/>
                    <a:pt x="399" y="372"/>
                    <a:pt x="399" y="372"/>
                  </a:cubicBezTo>
                  <a:cubicBezTo>
                    <a:pt x="408" y="372"/>
                    <a:pt x="425" y="363"/>
                    <a:pt x="425" y="345"/>
                  </a:cubicBezTo>
                  <a:cubicBezTo>
                    <a:pt x="443" y="257"/>
                    <a:pt x="443" y="257"/>
                    <a:pt x="443" y="257"/>
                  </a:cubicBezTo>
                  <a:cubicBezTo>
                    <a:pt x="443" y="248"/>
                    <a:pt x="443" y="222"/>
                    <a:pt x="434" y="213"/>
                  </a:cubicBezTo>
                  <a:close/>
                  <a:moveTo>
                    <a:pt x="399" y="275"/>
                  </a:moveTo>
                  <a:lnTo>
                    <a:pt x="399" y="275"/>
                  </a:lnTo>
                  <a:cubicBezTo>
                    <a:pt x="399" y="310"/>
                    <a:pt x="399" y="310"/>
                    <a:pt x="399" y="310"/>
                  </a:cubicBezTo>
                  <a:cubicBezTo>
                    <a:pt x="399" y="328"/>
                    <a:pt x="381" y="337"/>
                    <a:pt x="372" y="337"/>
                  </a:cubicBezTo>
                  <a:cubicBezTo>
                    <a:pt x="71" y="337"/>
                    <a:pt x="71" y="337"/>
                    <a:pt x="71" y="337"/>
                  </a:cubicBezTo>
                  <a:cubicBezTo>
                    <a:pt x="62" y="337"/>
                    <a:pt x="45" y="328"/>
                    <a:pt x="45" y="310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5" y="266"/>
                    <a:pt x="45" y="248"/>
                    <a:pt x="62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99" y="248"/>
                    <a:pt x="408" y="266"/>
                    <a:pt x="399" y="2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76"/>
            <p:cNvSpPr txBox="1"/>
            <p:nvPr/>
          </p:nvSpPr>
          <p:spPr>
            <a:xfrm>
              <a:off x="1731744" y="4970114"/>
              <a:ext cx="173367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387399" y="5346227"/>
              <a:ext cx="2424892" cy="78912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ctr">
                <a:lnSpc>
                  <a:spcPct val="130000"/>
                </a:lnSpc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886696" y="2021992"/>
            <a:ext cx="2424892" cy="2205220"/>
            <a:chOff x="4886696" y="1543937"/>
            <a:chExt cx="2424892" cy="2205220"/>
          </a:xfrm>
        </p:grpSpPr>
        <p:sp>
          <p:nvSpPr>
            <p:cNvPr id="6" name="稻壳儿小白白(http://dwz.cn/Wu2UP)"/>
            <p:cNvSpPr>
              <a:spLocks noChangeArrowheads="1"/>
            </p:cNvSpPr>
            <p:nvPr/>
          </p:nvSpPr>
          <p:spPr bwMode="auto">
            <a:xfrm flipV="1">
              <a:off x="5662539" y="1543937"/>
              <a:ext cx="862013" cy="862012"/>
            </a:xfrm>
            <a:prstGeom prst="ellipse">
              <a:avLst/>
            </a:prstGeom>
            <a:solidFill>
              <a:srgbClr val="917456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ru-RU" altLang="en-US" sz="28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稻壳儿小白白(http://dwz.cn/Wu2UP)"/>
            <p:cNvSpPr/>
            <p:nvPr/>
          </p:nvSpPr>
          <p:spPr bwMode="auto">
            <a:xfrm>
              <a:off x="5880027" y="1763012"/>
              <a:ext cx="428625" cy="412750"/>
            </a:xfrm>
            <a:custGeom>
              <a:avLst/>
              <a:gdLst>
                <a:gd name="T0" fmla="*/ 54722512 w 515"/>
                <a:gd name="T1" fmla="*/ 231497219 h 498"/>
                <a:gd name="T2" fmla="*/ 54722512 w 515"/>
                <a:gd name="T3" fmla="*/ 231497219 h 498"/>
                <a:gd name="T4" fmla="*/ 12468410 w 515"/>
                <a:gd name="T5" fmla="*/ 322859183 h 498"/>
                <a:gd name="T6" fmla="*/ 117065394 w 515"/>
                <a:gd name="T7" fmla="*/ 298129822 h 498"/>
                <a:gd name="T8" fmla="*/ 110830773 w 515"/>
                <a:gd name="T9" fmla="*/ 237679352 h 498"/>
                <a:gd name="T10" fmla="*/ 54722512 w 515"/>
                <a:gd name="T11" fmla="*/ 231497219 h 498"/>
                <a:gd name="T12" fmla="*/ 343575813 w 515"/>
                <a:gd name="T13" fmla="*/ 12365095 h 498"/>
                <a:gd name="T14" fmla="*/ 343575813 w 515"/>
                <a:gd name="T15" fmla="*/ 12365095 h 498"/>
                <a:gd name="T16" fmla="*/ 135075135 w 515"/>
                <a:gd name="T17" fmla="*/ 158681655 h 498"/>
                <a:gd name="T18" fmla="*/ 97669905 w 515"/>
                <a:gd name="T19" fmla="*/ 201271984 h 498"/>
                <a:gd name="T20" fmla="*/ 103903694 w 515"/>
                <a:gd name="T21" fmla="*/ 206767030 h 498"/>
                <a:gd name="T22" fmla="*/ 128840514 w 515"/>
                <a:gd name="T23" fmla="*/ 225314258 h 498"/>
                <a:gd name="T24" fmla="*/ 141308924 w 515"/>
                <a:gd name="T25" fmla="*/ 243175226 h 498"/>
                <a:gd name="T26" fmla="*/ 147543545 w 515"/>
                <a:gd name="T27" fmla="*/ 249357359 h 498"/>
                <a:gd name="T28" fmla="*/ 190490105 w 515"/>
                <a:gd name="T29" fmla="*/ 212949991 h 498"/>
                <a:gd name="T30" fmla="*/ 343575813 w 515"/>
                <a:gd name="T31" fmla="*/ 12365095 h 4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15" h="498">
                  <a:moveTo>
                    <a:pt x="79" y="337"/>
                  </a:moveTo>
                  <a:lnTo>
                    <a:pt x="79" y="337"/>
                  </a:lnTo>
                  <a:cubicBezTo>
                    <a:pt x="44" y="372"/>
                    <a:pt x="71" y="416"/>
                    <a:pt x="18" y="470"/>
                  </a:cubicBezTo>
                  <a:cubicBezTo>
                    <a:pt x="0" y="497"/>
                    <a:pt x="116" y="487"/>
                    <a:pt x="169" y="434"/>
                  </a:cubicBezTo>
                  <a:cubicBezTo>
                    <a:pt x="195" y="407"/>
                    <a:pt x="186" y="372"/>
                    <a:pt x="160" y="346"/>
                  </a:cubicBezTo>
                  <a:cubicBezTo>
                    <a:pt x="132" y="319"/>
                    <a:pt x="97" y="319"/>
                    <a:pt x="79" y="337"/>
                  </a:cubicBezTo>
                  <a:close/>
                  <a:moveTo>
                    <a:pt x="496" y="18"/>
                  </a:moveTo>
                  <a:lnTo>
                    <a:pt x="496" y="18"/>
                  </a:lnTo>
                  <a:cubicBezTo>
                    <a:pt x="479" y="0"/>
                    <a:pt x="257" y="168"/>
                    <a:pt x="195" y="231"/>
                  </a:cubicBezTo>
                  <a:cubicBezTo>
                    <a:pt x="169" y="266"/>
                    <a:pt x="160" y="284"/>
                    <a:pt x="141" y="293"/>
                  </a:cubicBezTo>
                  <a:cubicBezTo>
                    <a:pt x="141" y="301"/>
                    <a:pt x="150" y="301"/>
                    <a:pt x="150" y="301"/>
                  </a:cubicBezTo>
                  <a:cubicBezTo>
                    <a:pt x="160" y="310"/>
                    <a:pt x="169" y="310"/>
                    <a:pt x="186" y="328"/>
                  </a:cubicBezTo>
                  <a:cubicBezTo>
                    <a:pt x="195" y="337"/>
                    <a:pt x="204" y="346"/>
                    <a:pt x="204" y="354"/>
                  </a:cubicBezTo>
                  <a:cubicBezTo>
                    <a:pt x="204" y="363"/>
                    <a:pt x="213" y="363"/>
                    <a:pt x="213" y="363"/>
                  </a:cubicBezTo>
                  <a:cubicBezTo>
                    <a:pt x="230" y="354"/>
                    <a:pt x="248" y="337"/>
                    <a:pt x="275" y="310"/>
                  </a:cubicBezTo>
                  <a:cubicBezTo>
                    <a:pt x="336" y="248"/>
                    <a:pt x="514" y="35"/>
                    <a:pt x="496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76"/>
            <p:cNvSpPr txBox="1"/>
            <p:nvPr/>
          </p:nvSpPr>
          <p:spPr>
            <a:xfrm>
              <a:off x="5231041" y="2583917"/>
              <a:ext cx="173367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886696" y="2960030"/>
              <a:ext cx="2424892" cy="78912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ctr">
                <a:lnSpc>
                  <a:spcPct val="130000"/>
                </a:lnSpc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886696" y="4181906"/>
            <a:ext cx="2424892" cy="2229217"/>
            <a:chOff x="4886696" y="3906137"/>
            <a:chExt cx="2424892" cy="2229217"/>
          </a:xfrm>
        </p:grpSpPr>
        <p:sp>
          <p:nvSpPr>
            <p:cNvPr id="9" name="稻壳儿小白白(http://dwz.cn/Wu2UP)"/>
            <p:cNvSpPr>
              <a:spLocks noChangeArrowheads="1"/>
            </p:cNvSpPr>
            <p:nvPr/>
          </p:nvSpPr>
          <p:spPr bwMode="auto">
            <a:xfrm flipV="1">
              <a:off x="5662539" y="3906137"/>
              <a:ext cx="862013" cy="862012"/>
            </a:xfrm>
            <a:prstGeom prst="ellipse">
              <a:avLst/>
            </a:prstGeom>
            <a:solidFill>
              <a:srgbClr val="FCC102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ru-RU" altLang="en-US" sz="28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稻壳儿小白白(http://dwz.cn/Wu2UP)"/>
            <p:cNvSpPr/>
            <p:nvPr/>
          </p:nvSpPr>
          <p:spPr bwMode="auto">
            <a:xfrm>
              <a:off x="5880027" y="4179187"/>
              <a:ext cx="376237" cy="384175"/>
            </a:xfrm>
            <a:custGeom>
              <a:avLst/>
              <a:gdLst>
                <a:gd name="T0" fmla="*/ 190536572 w 452"/>
                <a:gd name="T1" fmla="*/ 208133043 h 462"/>
                <a:gd name="T2" fmla="*/ 190536572 w 452"/>
                <a:gd name="T3" fmla="*/ 208133043 h 462"/>
                <a:gd name="T4" fmla="*/ 300701596 w 452"/>
                <a:gd name="T5" fmla="*/ 17978060 h 462"/>
                <a:gd name="T6" fmla="*/ 300701596 w 452"/>
                <a:gd name="T7" fmla="*/ 12446605 h 462"/>
                <a:gd name="T8" fmla="*/ 294466216 w 452"/>
                <a:gd name="T9" fmla="*/ 12446605 h 462"/>
                <a:gd name="T10" fmla="*/ 110165024 w 452"/>
                <a:gd name="T11" fmla="*/ 123081521 h 462"/>
                <a:gd name="T12" fmla="*/ 6235379 w 452"/>
                <a:gd name="T13" fmla="*/ 208133043 h 462"/>
                <a:gd name="T14" fmla="*/ 24249806 w 452"/>
                <a:gd name="T15" fmla="*/ 226802950 h 462"/>
                <a:gd name="T16" fmla="*/ 60972036 w 452"/>
                <a:gd name="T17" fmla="*/ 214356345 h 462"/>
                <a:gd name="T18" fmla="*/ 104622187 w 452"/>
                <a:gd name="T19" fmla="*/ 257227614 h 462"/>
                <a:gd name="T20" fmla="*/ 92150596 w 452"/>
                <a:gd name="T21" fmla="*/ 293875581 h 462"/>
                <a:gd name="T22" fmla="*/ 104622187 w 452"/>
                <a:gd name="T23" fmla="*/ 312545488 h 462"/>
                <a:gd name="T24" fmla="*/ 190536572 w 452"/>
                <a:gd name="T25" fmla="*/ 208133043 h 462"/>
                <a:gd name="T26" fmla="*/ 208550999 w 452"/>
                <a:gd name="T27" fmla="*/ 103720598 h 462"/>
                <a:gd name="T28" fmla="*/ 208550999 w 452"/>
                <a:gd name="T29" fmla="*/ 103720598 h 462"/>
                <a:gd name="T30" fmla="*/ 208550999 w 452"/>
                <a:gd name="T31" fmla="*/ 67072631 h 462"/>
                <a:gd name="T32" fmla="*/ 245272396 w 452"/>
                <a:gd name="T33" fmla="*/ 67072631 h 462"/>
                <a:gd name="T34" fmla="*/ 245272396 w 452"/>
                <a:gd name="T35" fmla="*/ 103720598 h 462"/>
                <a:gd name="T36" fmla="*/ 208550999 w 452"/>
                <a:gd name="T37" fmla="*/ 103720598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76"/>
            <p:cNvSpPr txBox="1"/>
            <p:nvPr/>
          </p:nvSpPr>
          <p:spPr>
            <a:xfrm>
              <a:off x="5231041" y="4970114"/>
              <a:ext cx="173367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886696" y="5346227"/>
              <a:ext cx="2424892" cy="78912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ctr">
                <a:lnSpc>
                  <a:spcPct val="130000"/>
                </a:lnSpc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383461" y="2021992"/>
            <a:ext cx="2424892" cy="2205220"/>
            <a:chOff x="8383461" y="1543937"/>
            <a:chExt cx="2424892" cy="2205220"/>
          </a:xfrm>
        </p:grpSpPr>
        <p:sp>
          <p:nvSpPr>
            <p:cNvPr id="7" name="稻壳儿小白白(http://dwz.cn/Wu2UP)"/>
            <p:cNvSpPr>
              <a:spLocks noChangeArrowheads="1"/>
            </p:cNvSpPr>
            <p:nvPr/>
          </p:nvSpPr>
          <p:spPr bwMode="auto">
            <a:xfrm flipV="1">
              <a:off x="9158280" y="1543937"/>
              <a:ext cx="860425" cy="862012"/>
            </a:xfrm>
            <a:prstGeom prst="ellipse">
              <a:avLst/>
            </a:prstGeom>
            <a:solidFill>
              <a:srgbClr val="FCC102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ru-RU" altLang="en-US" sz="28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稻壳儿小白白(http://dwz.cn/Wu2UP)"/>
            <p:cNvSpPr/>
            <p:nvPr/>
          </p:nvSpPr>
          <p:spPr bwMode="auto">
            <a:xfrm>
              <a:off x="9382117" y="1799524"/>
              <a:ext cx="412750" cy="376238"/>
            </a:xfrm>
            <a:custGeom>
              <a:avLst/>
              <a:gdLst>
                <a:gd name="T0" fmla="*/ 170356126 w 497"/>
                <a:gd name="T1" fmla="*/ 189844534 h 452"/>
                <a:gd name="T2" fmla="*/ 170356126 w 497"/>
                <a:gd name="T3" fmla="*/ 189844534 h 452"/>
                <a:gd name="T4" fmla="*/ 250361527 w 497"/>
                <a:gd name="T5" fmla="*/ 159359267 h 452"/>
                <a:gd name="T6" fmla="*/ 232429740 w 497"/>
                <a:gd name="T7" fmla="*/ 104622465 h 452"/>
                <a:gd name="T8" fmla="*/ 170356126 w 497"/>
                <a:gd name="T9" fmla="*/ 128873168 h 452"/>
                <a:gd name="T10" fmla="*/ 115869804 w 497"/>
                <a:gd name="T11" fmla="*/ 104622465 h 452"/>
                <a:gd name="T12" fmla="*/ 91730158 w 497"/>
                <a:gd name="T13" fmla="*/ 159359267 h 452"/>
                <a:gd name="T14" fmla="*/ 170356126 w 497"/>
                <a:gd name="T15" fmla="*/ 189844534 h 452"/>
                <a:gd name="T16" fmla="*/ 170356126 w 497"/>
                <a:gd name="T17" fmla="*/ 73443822 h 452"/>
                <a:gd name="T18" fmla="*/ 170356126 w 497"/>
                <a:gd name="T19" fmla="*/ 73443822 h 452"/>
                <a:gd name="T20" fmla="*/ 213117691 w 497"/>
                <a:gd name="T21" fmla="*/ 60972198 h 452"/>
                <a:gd name="T22" fmla="*/ 195875205 w 497"/>
                <a:gd name="T23" fmla="*/ 11779080 h 452"/>
                <a:gd name="T24" fmla="*/ 170356126 w 497"/>
                <a:gd name="T25" fmla="*/ 0 h 452"/>
                <a:gd name="T26" fmla="*/ 146216480 w 497"/>
                <a:gd name="T27" fmla="*/ 11779080 h 452"/>
                <a:gd name="T28" fmla="*/ 128284693 w 497"/>
                <a:gd name="T29" fmla="*/ 60972198 h 452"/>
                <a:gd name="T30" fmla="*/ 170356126 w 497"/>
                <a:gd name="T31" fmla="*/ 73443822 h 452"/>
                <a:gd name="T32" fmla="*/ 323469767 w 497"/>
                <a:gd name="T33" fmla="*/ 208552386 h 452"/>
                <a:gd name="T34" fmla="*/ 323469767 w 497"/>
                <a:gd name="T35" fmla="*/ 208552386 h 452"/>
                <a:gd name="T36" fmla="*/ 256569386 w 497"/>
                <a:gd name="T37" fmla="*/ 184301683 h 452"/>
                <a:gd name="T38" fmla="*/ 262776415 w 497"/>
                <a:gd name="T39" fmla="*/ 202316158 h 452"/>
                <a:gd name="T40" fmla="*/ 170356126 w 497"/>
                <a:gd name="T41" fmla="*/ 239038485 h 452"/>
                <a:gd name="T42" fmla="*/ 79316100 w 497"/>
                <a:gd name="T43" fmla="*/ 202316158 h 452"/>
                <a:gd name="T44" fmla="*/ 85523129 w 497"/>
                <a:gd name="T45" fmla="*/ 184301683 h 452"/>
                <a:gd name="T46" fmla="*/ 17932617 w 497"/>
                <a:gd name="T47" fmla="*/ 208552386 h 452"/>
                <a:gd name="T48" fmla="*/ 17932617 w 497"/>
                <a:gd name="T49" fmla="*/ 239038485 h 452"/>
                <a:gd name="T50" fmla="*/ 140009451 w 497"/>
                <a:gd name="T51" fmla="*/ 300703227 h 452"/>
                <a:gd name="T52" fmla="*/ 201392933 w 497"/>
                <a:gd name="T53" fmla="*/ 300703227 h 452"/>
                <a:gd name="T54" fmla="*/ 323469767 w 497"/>
                <a:gd name="T55" fmla="*/ 239038485 h 452"/>
                <a:gd name="T56" fmla="*/ 323469767 w 497"/>
                <a:gd name="T57" fmla="*/ 208552386 h 4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7" h="452">
                  <a:moveTo>
                    <a:pt x="247" y="274"/>
                  </a:moveTo>
                  <a:lnTo>
                    <a:pt x="247" y="274"/>
                  </a:lnTo>
                  <a:cubicBezTo>
                    <a:pt x="309" y="274"/>
                    <a:pt x="354" y="257"/>
                    <a:pt x="363" y="230"/>
                  </a:cubicBezTo>
                  <a:cubicBezTo>
                    <a:pt x="354" y="204"/>
                    <a:pt x="345" y="177"/>
                    <a:pt x="337" y="151"/>
                  </a:cubicBezTo>
                  <a:cubicBezTo>
                    <a:pt x="328" y="168"/>
                    <a:pt x="292" y="186"/>
                    <a:pt x="247" y="186"/>
                  </a:cubicBezTo>
                  <a:cubicBezTo>
                    <a:pt x="203" y="186"/>
                    <a:pt x="168" y="168"/>
                    <a:pt x="168" y="151"/>
                  </a:cubicBezTo>
                  <a:cubicBezTo>
                    <a:pt x="150" y="177"/>
                    <a:pt x="141" y="204"/>
                    <a:pt x="133" y="230"/>
                  </a:cubicBezTo>
                  <a:cubicBezTo>
                    <a:pt x="141" y="257"/>
                    <a:pt x="186" y="274"/>
                    <a:pt x="247" y="274"/>
                  </a:cubicBezTo>
                  <a:close/>
                  <a:moveTo>
                    <a:pt x="247" y="106"/>
                  </a:moveTo>
                  <a:lnTo>
                    <a:pt x="247" y="106"/>
                  </a:lnTo>
                  <a:cubicBezTo>
                    <a:pt x="274" y="106"/>
                    <a:pt x="300" y="97"/>
                    <a:pt x="309" y="88"/>
                  </a:cubicBezTo>
                  <a:cubicBezTo>
                    <a:pt x="300" y="62"/>
                    <a:pt x="292" y="35"/>
                    <a:pt x="284" y="17"/>
                  </a:cubicBezTo>
                  <a:cubicBezTo>
                    <a:pt x="284" y="8"/>
                    <a:pt x="265" y="0"/>
                    <a:pt x="247" y="0"/>
                  </a:cubicBezTo>
                  <a:cubicBezTo>
                    <a:pt x="230" y="0"/>
                    <a:pt x="212" y="8"/>
                    <a:pt x="212" y="17"/>
                  </a:cubicBezTo>
                  <a:cubicBezTo>
                    <a:pt x="203" y="35"/>
                    <a:pt x="194" y="62"/>
                    <a:pt x="186" y="88"/>
                  </a:cubicBezTo>
                  <a:cubicBezTo>
                    <a:pt x="194" y="97"/>
                    <a:pt x="221" y="106"/>
                    <a:pt x="247" y="106"/>
                  </a:cubicBezTo>
                  <a:close/>
                  <a:moveTo>
                    <a:pt x="469" y="301"/>
                  </a:moveTo>
                  <a:lnTo>
                    <a:pt x="469" y="301"/>
                  </a:lnTo>
                  <a:cubicBezTo>
                    <a:pt x="372" y="266"/>
                    <a:pt x="372" y="266"/>
                    <a:pt x="372" y="266"/>
                  </a:cubicBezTo>
                  <a:cubicBezTo>
                    <a:pt x="381" y="292"/>
                    <a:pt x="381" y="292"/>
                    <a:pt x="381" y="292"/>
                  </a:cubicBezTo>
                  <a:cubicBezTo>
                    <a:pt x="381" y="327"/>
                    <a:pt x="319" y="345"/>
                    <a:pt x="247" y="345"/>
                  </a:cubicBezTo>
                  <a:cubicBezTo>
                    <a:pt x="177" y="345"/>
                    <a:pt x="115" y="327"/>
                    <a:pt x="115" y="292"/>
                  </a:cubicBezTo>
                  <a:cubicBezTo>
                    <a:pt x="124" y="266"/>
                    <a:pt x="124" y="266"/>
                    <a:pt x="124" y="266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0" y="310"/>
                    <a:pt x="0" y="327"/>
                    <a:pt x="26" y="345"/>
                  </a:cubicBezTo>
                  <a:cubicBezTo>
                    <a:pt x="203" y="434"/>
                    <a:pt x="203" y="434"/>
                    <a:pt x="203" y="434"/>
                  </a:cubicBezTo>
                  <a:cubicBezTo>
                    <a:pt x="230" y="451"/>
                    <a:pt x="265" y="451"/>
                    <a:pt x="292" y="434"/>
                  </a:cubicBezTo>
                  <a:cubicBezTo>
                    <a:pt x="469" y="345"/>
                    <a:pt x="469" y="345"/>
                    <a:pt x="469" y="345"/>
                  </a:cubicBezTo>
                  <a:cubicBezTo>
                    <a:pt x="496" y="327"/>
                    <a:pt x="496" y="310"/>
                    <a:pt x="469" y="3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76"/>
            <p:cNvSpPr txBox="1"/>
            <p:nvPr/>
          </p:nvSpPr>
          <p:spPr>
            <a:xfrm>
              <a:off x="8727806" y="2583917"/>
              <a:ext cx="173367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383461" y="2960030"/>
              <a:ext cx="2424892" cy="78912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ctr">
                <a:lnSpc>
                  <a:spcPct val="130000"/>
                </a:lnSpc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383461" y="4181906"/>
            <a:ext cx="2424892" cy="2229217"/>
            <a:chOff x="8383461" y="3906137"/>
            <a:chExt cx="2424892" cy="2229217"/>
          </a:xfrm>
        </p:grpSpPr>
        <p:sp>
          <p:nvSpPr>
            <p:cNvPr id="10" name="稻壳儿小白白(http://dwz.cn/Wu2UP)"/>
            <p:cNvSpPr>
              <a:spLocks noChangeArrowheads="1"/>
            </p:cNvSpPr>
            <p:nvPr/>
          </p:nvSpPr>
          <p:spPr bwMode="auto">
            <a:xfrm flipV="1">
              <a:off x="9158280" y="3906137"/>
              <a:ext cx="860425" cy="862012"/>
            </a:xfrm>
            <a:prstGeom prst="ellipse">
              <a:avLst/>
            </a:prstGeom>
            <a:solidFill>
              <a:srgbClr val="917456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ru-RU" altLang="en-US" sz="28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稻壳儿小白白(http://dwz.cn/Wu2UP)"/>
            <p:cNvSpPr/>
            <p:nvPr/>
          </p:nvSpPr>
          <p:spPr bwMode="auto">
            <a:xfrm>
              <a:off x="9382117" y="4139499"/>
              <a:ext cx="412750" cy="369888"/>
            </a:xfrm>
            <a:custGeom>
              <a:avLst/>
              <a:gdLst>
                <a:gd name="T0" fmla="*/ 305537980 w 497"/>
                <a:gd name="T1" fmla="*/ 48581956 h 444"/>
                <a:gd name="T2" fmla="*/ 305537980 w 497"/>
                <a:gd name="T3" fmla="*/ 48581956 h 444"/>
                <a:gd name="T4" fmla="*/ 293813222 w 497"/>
                <a:gd name="T5" fmla="*/ 48581956 h 444"/>
                <a:gd name="T6" fmla="*/ 293813222 w 497"/>
                <a:gd name="T7" fmla="*/ 307452738 h 444"/>
                <a:gd name="T8" fmla="*/ 305537980 w 497"/>
                <a:gd name="T9" fmla="*/ 307452738 h 444"/>
                <a:gd name="T10" fmla="*/ 342092515 w 497"/>
                <a:gd name="T11" fmla="*/ 276221362 h 444"/>
                <a:gd name="T12" fmla="*/ 342092515 w 497"/>
                <a:gd name="T13" fmla="*/ 86058942 h 444"/>
                <a:gd name="T14" fmla="*/ 305537980 w 497"/>
                <a:gd name="T15" fmla="*/ 48581956 h 444"/>
                <a:gd name="T16" fmla="*/ 0 w 497"/>
                <a:gd name="T17" fmla="*/ 86058942 h 444"/>
                <a:gd name="T18" fmla="*/ 0 w 497"/>
                <a:gd name="T19" fmla="*/ 86058942 h 444"/>
                <a:gd name="T20" fmla="*/ 0 w 497"/>
                <a:gd name="T21" fmla="*/ 276221362 h 444"/>
                <a:gd name="T22" fmla="*/ 36554535 w 497"/>
                <a:gd name="T23" fmla="*/ 307452738 h 444"/>
                <a:gd name="T24" fmla="*/ 48968594 w 497"/>
                <a:gd name="T25" fmla="*/ 307452738 h 444"/>
                <a:gd name="T26" fmla="*/ 48968594 w 497"/>
                <a:gd name="T27" fmla="*/ 48581956 h 444"/>
                <a:gd name="T28" fmla="*/ 36554535 w 497"/>
                <a:gd name="T29" fmla="*/ 48581956 h 444"/>
                <a:gd name="T30" fmla="*/ 0 w 497"/>
                <a:gd name="T31" fmla="*/ 86058942 h 444"/>
                <a:gd name="T32" fmla="*/ 232429740 w 497"/>
                <a:gd name="T33" fmla="*/ 18044536 h 444"/>
                <a:gd name="T34" fmla="*/ 232429740 w 497"/>
                <a:gd name="T35" fmla="*/ 18044536 h 444"/>
                <a:gd name="T36" fmla="*/ 171046258 w 497"/>
                <a:gd name="T37" fmla="*/ 0 h 444"/>
                <a:gd name="T38" fmla="*/ 110352076 w 497"/>
                <a:gd name="T39" fmla="*/ 18044536 h 444"/>
                <a:gd name="T40" fmla="*/ 110352076 w 497"/>
                <a:gd name="T41" fmla="*/ 48581956 h 444"/>
                <a:gd name="T42" fmla="*/ 73798371 w 497"/>
                <a:gd name="T43" fmla="*/ 48581956 h 444"/>
                <a:gd name="T44" fmla="*/ 73798371 w 497"/>
                <a:gd name="T45" fmla="*/ 307452738 h 444"/>
                <a:gd name="T46" fmla="*/ 268983445 w 497"/>
                <a:gd name="T47" fmla="*/ 307452738 h 444"/>
                <a:gd name="T48" fmla="*/ 268983445 w 497"/>
                <a:gd name="T49" fmla="*/ 48581956 h 444"/>
                <a:gd name="T50" fmla="*/ 232429740 w 497"/>
                <a:gd name="T51" fmla="*/ 48581956 h 444"/>
                <a:gd name="T52" fmla="*/ 232429740 w 497"/>
                <a:gd name="T53" fmla="*/ 18044536 h 444"/>
                <a:gd name="T54" fmla="*/ 207599962 w 497"/>
                <a:gd name="T55" fmla="*/ 48581956 h 444"/>
                <a:gd name="T56" fmla="*/ 207599962 w 497"/>
                <a:gd name="T57" fmla="*/ 48581956 h 444"/>
                <a:gd name="T58" fmla="*/ 134491722 w 497"/>
                <a:gd name="T59" fmla="*/ 48581956 h 444"/>
                <a:gd name="T60" fmla="*/ 134491722 w 497"/>
                <a:gd name="T61" fmla="*/ 30537420 h 444"/>
                <a:gd name="T62" fmla="*/ 171046258 w 497"/>
                <a:gd name="T63" fmla="*/ 18044536 h 444"/>
                <a:gd name="T64" fmla="*/ 207599962 w 497"/>
                <a:gd name="T65" fmla="*/ 30537420 h 444"/>
                <a:gd name="T66" fmla="*/ 207599962 w 497"/>
                <a:gd name="T67" fmla="*/ 48581956 h 4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7" h="444">
                  <a:moveTo>
                    <a:pt x="443" y="70"/>
                  </a:moveTo>
                  <a:lnTo>
                    <a:pt x="443" y="70"/>
                  </a:lnTo>
                  <a:cubicBezTo>
                    <a:pt x="426" y="70"/>
                    <a:pt x="426" y="70"/>
                    <a:pt x="426" y="70"/>
                  </a:cubicBezTo>
                  <a:cubicBezTo>
                    <a:pt x="426" y="443"/>
                    <a:pt x="426" y="443"/>
                    <a:pt x="426" y="443"/>
                  </a:cubicBezTo>
                  <a:cubicBezTo>
                    <a:pt x="443" y="443"/>
                    <a:pt x="443" y="443"/>
                    <a:pt x="443" y="443"/>
                  </a:cubicBezTo>
                  <a:cubicBezTo>
                    <a:pt x="479" y="443"/>
                    <a:pt x="496" y="425"/>
                    <a:pt x="496" y="398"/>
                  </a:cubicBezTo>
                  <a:cubicBezTo>
                    <a:pt x="496" y="124"/>
                    <a:pt x="496" y="124"/>
                    <a:pt x="496" y="124"/>
                  </a:cubicBezTo>
                  <a:cubicBezTo>
                    <a:pt x="496" y="97"/>
                    <a:pt x="479" y="70"/>
                    <a:pt x="443" y="70"/>
                  </a:cubicBezTo>
                  <a:close/>
                  <a:moveTo>
                    <a:pt x="0" y="124"/>
                  </a:moveTo>
                  <a:lnTo>
                    <a:pt x="0" y="124"/>
                  </a:lnTo>
                  <a:cubicBezTo>
                    <a:pt x="0" y="398"/>
                    <a:pt x="0" y="398"/>
                    <a:pt x="0" y="398"/>
                  </a:cubicBezTo>
                  <a:cubicBezTo>
                    <a:pt x="0" y="425"/>
                    <a:pt x="26" y="443"/>
                    <a:pt x="53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26" y="70"/>
                    <a:pt x="0" y="97"/>
                    <a:pt x="0" y="124"/>
                  </a:cubicBezTo>
                  <a:close/>
                  <a:moveTo>
                    <a:pt x="337" y="26"/>
                  </a:moveTo>
                  <a:lnTo>
                    <a:pt x="337" y="26"/>
                  </a:lnTo>
                  <a:cubicBezTo>
                    <a:pt x="319" y="17"/>
                    <a:pt x="292" y="0"/>
                    <a:pt x="248" y="0"/>
                  </a:cubicBezTo>
                  <a:cubicBezTo>
                    <a:pt x="204" y="0"/>
                    <a:pt x="177" y="17"/>
                    <a:pt x="160" y="26"/>
                  </a:cubicBezTo>
                  <a:cubicBezTo>
                    <a:pt x="160" y="70"/>
                    <a:pt x="160" y="70"/>
                    <a:pt x="160" y="70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443"/>
                    <a:pt x="107" y="443"/>
                    <a:pt x="107" y="443"/>
                  </a:cubicBezTo>
                  <a:cubicBezTo>
                    <a:pt x="390" y="443"/>
                    <a:pt x="390" y="443"/>
                    <a:pt x="390" y="443"/>
                  </a:cubicBezTo>
                  <a:cubicBezTo>
                    <a:pt x="390" y="70"/>
                    <a:pt x="390" y="70"/>
                    <a:pt x="390" y="70"/>
                  </a:cubicBezTo>
                  <a:cubicBezTo>
                    <a:pt x="337" y="70"/>
                    <a:pt x="337" y="70"/>
                    <a:pt x="337" y="70"/>
                  </a:cubicBezTo>
                  <a:lnTo>
                    <a:pt x="337" y="26"/>
                  </a:lnTo>
                  <a:close/>
                  <a:moveTo>
                    <a:pt x="301" y="70"/>
                  </a:moveTo>
                  <a:lnTo>
                    <a:pt x="301" y="70"/>
                  </a:lnTo>
                  <a:cubicBezTo>
                    <a:pt x="195" y="70"/>
                    <a:pt x="195" y="70"/>
                    <a:pt x="195" y="70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204" y="35"/>
                    <a:pt x="222" y="26"/>
                    <a:pt x="248" y="26"/>
                  </a:cubicBezTo>
                  <a:cubicBezTo>
                    <a:pt x="275" y="26"/>
                    <a:pt x="292" y="35"/>
                    <a:pt x="301" y="44"/>
                  </a:cubicBezTo>
                  <a:lnTo>
                    <a:pt x="301" y="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76"/>
            <p:cNvSpPr txBox="1"/>
            <p:nvPr/>
          </p:nvSpPr>
          <p:spPr>
            <a:xfrm>
              <a:off x="8727806" y="4970114"/>
              <a:ext cx="173367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383461" y="5346227"/>
              <a:ext cx="2424892" cy="78912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ctr">
                <a:lnSpc>
                  <a:spcPct val="130000"/>
                </a:lnSpc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TextBox 76"/>
          <p:cNvSpPr txBox="1"/>
          <p:nvPr/>
        </p:nvSpPr>
        <p:spPr>
          <a:xfrm>
            <a:off x="1689046" y="955380"/>
            <a:ext cx="2959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2" name="TextBox 76"/>
          <p:cNvSpPr txBox="1"/>
          <p:nvPr/>
        </p:nvSpPr>
        <p:spPr>
          <a:xfrm>
            <a:off x="1689046" y="521598"/>
            <a:ext cx="21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CC10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FCC102"/>
              </a:solidFill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444500" y="278691"/>
            <a:ext cx="614233" cy="614233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191A39"/>
                </a:solidFill>
                <a:cs typeface="+mn-ea"/>
                <a:sym typeface="+mn-lt"/>
              </a:rPr>
              <a:t>02</a:t>
            </a:r>
            <a:endParaRPr lang="zh-CN" altLang="en-US" dirty="0">
              <a:solidFill>
                <a:srgbClr val="191A39"/>
              </a:solidFill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1333286" y="482453"/>
            <a:ext cx="228814" cy="22881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537050" y="1135710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855819" y="963892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276684" y="897831"/>
            <a:ext cx="156287" cy="156287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466712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A_椭圆 4"/>
          <p:cNvSpPr/>
          <p:nvPr>
            <p:custDataLst>
              <p:tags r:id="rId1"/>
            </p:custDataLst>
          </p:nvPr>
        </p:nvSpPr>
        <p:spPr>
          <a:xfrm>
            <a:off x="3980579" y="-2414311"/>
            <a:ext cx="4371424" cy="4371424"/>
          </a:xfrm>
          <a:prstGeom prst="ellipse">
            <a:avLst/>
          </a:prstGeom>
          <a:noFill/>
          <a:ln w="12700">
            <a:solidFill>
              <a:schemeClr val="bg1">
                <a:alpha val="50000"/>
              </a:schemeClr>
            </a:solidFill>
          </a:ln>
          <a:effectLst>
            <a:outerShdw blurRad="1397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4310597" y="-2084293"/>
            <a:ext cx="3711388" cy="3711388"/>
          </a:xfrm>
          <a:prstGeom prst="ellipse">
            <a:avLst/>
          </a:prstGeom>
          <a:noFill/>
          <a:ln w="28575">
            <a:solidFill>
              <a:srgbClr val="FCC102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ea"/>
              <a:sym typeface="+mn-lt"/>
            </a:endParaRPr>
          </a:p>
        </p:txBody>
      </p:sp>
      <p:grpSp>
        <p:nvGrpSpPr>
          <p:cNvPr id="67" name="PA_组合 2"/>
          <p:cNvGrpSpPr/>
          <p:nvPr>
            <p:custDataLst>
              <p:tags r:id="rId2"/>
            </p:custDataLst>
          </p:nvPr>
        </p:nvGrpSpPr>
        <p:grpSpPr>
          <a:xfrm>
            <a:off x="4445155" y="-1772539"/>
            <a:ext cx="3442268" cy="3087875"/>
            <a:chOff x="4205046" y="1827517"/>
            <a:chExt cx="3825902" cy="3432013"/>
          </a:xfr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</p:grpSpPr>
        <p:sp>
          <p:nvSpPr>
            <p:cNvPr id="68" name="椭圆 67"/>
            <p:cNvSpPr/>
            <p:nvPr/>
          </p:nvSpPr>
          <p:spPr>
            <a:xfrm>
              <a:off x="4205046" y="1827517"/>
              <a:ext cx="213187" cy="213187"/>
            </a:xfrm>
            <a:prstGeom prst="ellipse">
              <a:avLst/>
            </a:prstGeom>
            <a:solidFill>
              <a:srgbClr val="FCC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7817761" y="5046343"/>
              <a:ext cx="213187" cy="213187"/>
            </a:xfrm>
            <a:prstGeom prst="ellipse">
              <a:avLst/>
            </a:prstGeom>
            <a:solidFill>
              <a:srgbClr val="FCC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0" name="PA_组合 1"/>
          <p:cNvGrpSpPr/>
          <p:nvPr>
            <p:custDataLst>
              <p:tags r:id="rId3"/>
            </p:custDataLst>
          </p:nvPr>
        </p:nvGrpSpPr>
        <p:grpSpPr>
          <a:xfrm>
            <a:off x="4449007" y="-1787971"/>
            <a:ext cx="3434568" cy="3118745"/>
            <a:chOff x="4206086" y="1825286"/>
            <a:chExt cx="3817341" cy="3466324"/>
          </a:xfrm>
          <a:solidFill>
            <a:srgbClr val="FCC102"/>
          </a:solidFill>
        </p:grpSpPr>
        <p:sp>
          <p:nvSpPr>
            <p:cNvPr id="71" name="椭圆 70"/>
            <p:cNvSpPr/>
            <p:nvPr/>
          </p:nvSpPr>
          <p:spPr>
            <a:xfrm>
              <a:off x="4206086" y="5073968"/>
              <a:ext cx="217648" cy="2176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7805779" y="1825286"/>
              <a:ext cx="217648" cy="2176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00611" y="1886846"/>
            <a:ext cx="2454624" cy="2003722"/>
            <a:chOff x="1090575" y="2844349"/>
            <a:chExt cx="2454624" cy="2003722"/>
          </a:xfrm>
        </p:grpSpPr>
        <p:sp>
          <p:nvSpPr>
            <p:cNvPr id="83" name="PA_椭圆 4"/>
            <p:cNvSpPr/>
            <p:nvPr>
              <p:custDataLst>
                <p:tags r:id="rId16"/>
              </p:custDataLst>
            </p:nvPr>
          </p:nvSpPr>
          <p:spPr>
            <a:xfrm>
              <a:off x="1856303" y="2844349"/>
              <a:ext cx="923170" cy="923170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0575" y="4447961"/>
              <a:ext cx="24546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6" name="TextBox 76"/>
            <p:cNvSpPr txBox="1"/>
            <p:nvPr/>
          </p:nvSpPr>
          <p:spPr>
            <a:xfrm>
              <a:off x="1265942" y="4072150"/>
              <a:ext cx="2103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1984861" y="2972907"/>
              <a:ext cx="666054" cy="666054"/>
            </a:xfrm>
            <a:prstGeom prst="ellipse">
              <a:avLst/>
            </a:prstGeom>
            <a:solidFill>
              <a:srgbClr val="FCC102"/>
            </a:solidFill>
            <a:ln w="28575">
              <a:noFill/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grpSp>
          <p:nvGrpSpPr>
            <p:cNvPr id="84" name="PA_组合 2"/>
            <p:cNvGrpSpPr/>
            <p:nvPr>
              <p:custDataLst>
                <p:tags r:id="rId17"/>
              </p:custDataLst>
            </p:nvPr>
          </p:nvGrpSpPr>
          <p:grpSpPr>
            <a:xfrm>
              <a:off x="1941350" y="2966817"/>
              <a:ext cx="753074" cy="678232"/>
              <a:chOff x="4136296" y="1758767"/>
              <a:chExt cx="3963400" cy="3569512"/>
            </a:xfrm>
            <a:gradFill>
              <a:gsLst>
                <a:gs pos="0">
                  <a:srgbClr val="6483B3"/>
                </a:gs>
                <a:gs pos="87000">
                  <a:srgbClr val="334E6E"/>
                </a:gs>
              </a:gsLst>
              <a:lin ang="4800000" scaled="0"/>
            </a:gradFill>
          </p:grpSpPr>
          <p:sp>
            <p:nvSpPr>
              <p:cNvPr id="85" name="椭圆 84"/>
              <p:cNvSpPr/>
              <p:nvPr/>
            </p:nvSpPr>
            <p:spPr>
              <a:xfrm>
                <a:off x="4136296" y="1758767"/>
                <a:ext cx="350686" cy="350686"/>
              </a:xfrm>
              <a:prstGeom prst="ellipse">
                <a:avLst/>
              </a:prstGeom>
              <a:solidFill>
                <a:srgbClr val="FCC1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7749010" y="4977593"/>
                <a:ext cx="350686" cy="350686"/>
              </a:xfrm>
              <a:prstGeom prst="ellipse">
                <a:avLst/>
              </a:prstGeom>
              <a:solidFill>
                <a:srgbClr val="FCC1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7" name="PA_组合 1"/>
            <p:cNvGrpSpPr/>
            <p:nvPr>
              <p:custDataLst>
                <p:tags r:id="rId18"/>
              </p:custDataLst>
            </p:nvPr>
          </p:nvGrpSpPr>
          <p:grpSpPr>
            <a:xfrm>
              <a:off x="1943825" y="2965219"/>
              <a:ext cx="748126" cy="681428"/>
              <a:chOff x="4146080" y="1765280"/>
              <a:chExt cx="3937353" cy="3586333"/>
            </a:xfrm>
            <a:gradFill>
              <a:gsLst>
                <a:gs pos="0">
                  <a:srgbClr val="6483B3"/>
                </a:gs>
                <a:gs pos="87000">
                  <a:srgbClr val="334E6E"/>
                </a:gs>
              </a:gsLst>
              <a:lin ang="4800000" scaled="0"/>
            </a:gradFill>
          </p:grpSpPr>
          <p:sp>
            <p:nvSpPr>
              <p:cNvPr id="88" name="椭圆 87"/>
              <p:cNvSpPr/>
              <p:nvPr/>
            </p:nvSpPr>
            <p:spPr>
              <a:xfrm>
                <a:off x="4146080" y="5013963"/>
                <a:ext cx="337660" cy="337650"/>
              </a:xfrm>
              <a:prstGeom prst="ellipse">
                <a:avLst/>
              </a:prstGeom>
              <a:solidFill>
                <a:srgbClr val="FCC1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7745773" y="1765280"/>
                <a:ext cx="337660" cy="337660"/>
              </a:xfrm>
              <a:prstGeom prst="ellipse">
                <a:avLst/>
              </a:prstGeom>
              <a:solidFill>
                <a:srgbClr val="FCC1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1" name="Text Box 3"/>
            <p:cNvSpPr>
              <a:spLocks noChangeArrowheads="1"/>
            </p:cNvSpPr>
            <p:nvPr/>
          </p:nvSpPr>
          <p:spPr bwMode="auto">
            <a:xfrm>
              <a:off x="2064631" y="3075101"/>
              <a:ext cx="4667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400" dirty="0">
                  <a:solidFill>
                    <a:srgbClr val="191A39"/>
                  </a:solidFill>
                  <a:cs typeface="+mn-ea"/>
                  <a:sym typeface="+mn-lt"/>
                </a:rPr>
                <a:t>01</a:t>
              </a:r>
              <a:endParaRPr lang="zh-CN" altLang="en-US" sz="1600" dirty="0">
                <a:solidFill>
                  <a:srgbClr val="191A3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Text Box 3"/>
          <p:cNvSpPr>
            <a:spLocks noChangeArrowheads="1"/>
          </p:cNvSpPr>
          <p:nvPr/>
        </p:nvSpPr>
        <p:spPr bwMode="auto">
          <a:xfrm>
            <a:off x="4774987" y="211459"/>
            <a:ext cx="28173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46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CONTENTS</a:t>
            </a:r>
            <a:endParaRPr lang="zh-CN" altLang="en-US" sz="46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1" name="组合 100"/>
          <p:cNvGrpSpPr/>
          <p:nvPr/>
        </p:nvGrpSpPr>
        <p:grpSpPr>
          <a:xfrm>
            <a:off x="2781471" y="3019453"/>
            <a:ext cx="2454624" cy="2003722"/>
            <a:chOff x="1090575" y="2844349"/>
            <a:chExt cx="2454624" cy="2003722"/>
          </a:xfrm>
        </p:grpSpPr>
        <p:sp>
          <p:nvSpPr>
            <p:cNvPr id="105" name="PA_椭圆 4"/>
            <p:cNvSpPr/>
            <p:nvPr>
              <p:custDataLst>
                <p:tags r:id="rId13"/>
              </p:custDataLst>
            </p:nvPr>
          </p:nvSpPr>
          <p:spPr>
            <a:xfrm>
              <a:off x="1856303" y="2844349"/>
              <a:ext cx="923170" cy="923170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1090575" y="4447961"/>
              <a:ext cx="24546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03" name="TextBox 76"/>
            <p:cNvSpPr txBox="1"/>
            <p:nvPr/>
          </p:nvSpPr>
          <p:spPr>
            <a:xfrm>
              <a:off x="1270576" y="4072150"/>
              <a:ext cx="2094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1984861" y="2972907"/>
              <a:ext cx="666054" cy="666054"/>
            </a:xfrm>
            <a:prstGeom prst="ellipse">
              <a:avLst/>
            </a:prstGeom>
            <a:solidFill>
              <a:srgbClr val="FCC102"/>
            </a:solidFill>
            <a:ln w="28575">
              <a:noFill/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grpSp>
          <p:nvGrpSpPr>
            <p:cNvPr id="106" name="PA_组合 2"/>
            <p:cNvGrpSpPr/>
            <p:nvPr>
              <p:custDataLst>
                <p:tags r:id="rId14"/>
              </p:custDataLst>
            </p:nvPr>
          </p:nvGrpSpPr>
          <p:grpSpPr>
            <a:xfrm>
              <a:off x="1941350" y="2966817"/>
              <a:ext cx="753074" cy="678232"/>
              <a:chOff x="4136296" y="1758767"/>
              <a:chExt cx="3963400" cy="3569512"/>
            </a:xfrm>
            <a:gradFill>
              <a:gsLst>
                <a:gs pos="0">
                  <a:srgbClr val="6483B3"/>
                </a:gs>
                <a:gs pos="87000">
                  <a:srgbClr val="334E6E"/>
                </a:gs>
              </a:gsLst>
              <a:lin ang="4800000" scaled="0"/>
            </a:gradFill>
          </p:grpSpPr>
          <p:sp>
            <p:nvSpPr>
              <p:cNvPr id="111" name="椭圆 110"/>
              <p:cNvSpPr/>
              <p:nvPr/>
            </p:nvSpPr>
            <p:spPr>
              <a:xfrm>
                <a:off x="4136296" y="1758767"/>
                <a:ext cx="350686" cy="350686"/>
              </a:xfrm>
              <a:prstGeom prst="ellipse">
                <a:avLst/>
              </a:prstGeom>
              <a:solidFill>
                <a:srgbClr val="FCC1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7749010" y="4977593"/>
                <a:ext cx="350686" cy="350686"/>
              </a:xfrm>
              <a:prstGeom prst="ellipse">
                <a:avLst/>
              </a:prstGeom>
              <a:solidFill>
                <a:srgbClr val="FCC1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7" name="PA_组合 1"/>
            <p:cNvGrpSpPr/>
            <p:nvPr>
              <p:custDataLst>
                <p:tags r:id="rId15"/>
              </p:custDataLst>
            </p:nvPr>
          </p:nvGrpSpPr>
          <p:grpSpPr>
            <a:xfrm>
              <a:off x="1943825" y="2965219"/>
              <a:ext cx="748126" cy="681428"/>
              <a:chOff x="4146080" y="1765280"/>
              <a:chExt cx="3937353" cy="3586333"/>
            </a:xfrm>
            <a:gradFill>
              <a:gsLst>
                <a:gs pos="0">
                  <a:srgbClr val="6483B3"/>
                </a:gs>
                <a:gs pos="87000">
                  <a:srgbClr val="334E6E"/>
                </a:gs>
              </a:gsLst>
              <a:lin ang="4800000" scaled="0"/>
            </a:gradFill>
          </p:grpSpPr>
          <p:sp>
            <p:nvSpPr>
              <p:cNvPr id="109" name="椭圆 108"/>
              <p:cNvSpPr/>
              <p:nvPr/>
            </p:nvSpPr>
            <p:spPr>
              <a:xfrm>
                <a:off x="4146080" y="5013963"/>
                <a:ext cx="337660" cy="337650"/>
              </a:xfrm>
              <a:prstGeom prst="ellipse">
                <a:avLst/>
              </a:prstGeom>
              <a:solidFill>
                <a:srgbClr val="FCC1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0" name="椭圆 109"/>
              <p:cNvSpPr/>
              <p:nvPr/>
            </p:nvSpPr>
            <p:spPr>
              <a:xfrm>
                <a:off x="7745773" y="1765280"/>
                <a:ext cx="337660" cy="337660"/>
              </a:xfrm>
              <a:prstGeom prst="ellipse">
                <a:avLst/>
              </a:prstGeom>
              <a:solidFill>
                <a:srgbClr val="FCC1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8" name="Text Box 3"/>
            <p:cNvSpPr>
              <a:spLocks noChangeArrowheads="1"/>
            </p:cNvSpPr>
            <p:nvPr/>
          </p:nvSpPr>
          <p:spPr bwMode="auto">
            <a:xfrm>
              <a:off x="2042990" y="3075101"/>
              <a:ext cx="5100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400" dirty="0">
                  <a:solidFill>
                    <a:srgbClr val="191A39"/>
                  </a:solidFill>
                  <a:cs typeface="+mn-ea"/>
                  <a:sym typeface="+mn-lt"/>
                </a:rPr>
                <a:t>02</a:t>
              </a:r>
              <a:endParaRPr lang="zh-CN" altLang="en-US" sz="1600" dirty="0">
                <a:solidFill>
                  <a:srgbClr val="191A3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4862331" y="3826599"/>
            <a:ext cx="2454624" cy="2003722"/>
            <a:chOff x="1090575" y="2844349"/>
            <a:chExt cx="2454624" cy="2003722"/>
          </a:xfrm>
        </p:grpSpPr>
        <p:sp>
          <p:nvSpPr>
            <p:cNvPr id="117" name="PA_椭圆 4"/>
            <p:cNvSpPr/>
            <p:nvPr>
              <p:custDataLst>
                <p:tags r:id="rId10"/>
              </p:custDataLst>
            </p:nvPr>
          </p:nvSpPr>
          <p:spPr>
            <a:xfrm>
              <a:off x="1856303" y="2844349"/>
              <a:ext cx="923170" cy="923170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1090575" y="4447961"/>
              <a:ext cx="24546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15" name="TextBox 76"/>
            <p:cNvSpPr txBox="1"/>
            <p:nvPr/>
          </p:nvSpPr>
          <p:spPr>
            <a:xfrm>
              <a:off x="1264452" y="4072150"/>
              <a:ext cx="21068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1984861" y="2972907"/>
              <a:ext cx="666054" cy="666054"/>
            </a:xfrm>
            <a:prstGeom prst="ellipse">
              <a:avLst/>
            </a:prstGeom>
            <a:solidFill>
              <a:srgbClr val="FCC102"/>
            </a:solidFill>
            <a:ln w="28575">
              <a:noFill/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grpSp>
          <p:nvGrpSpPr>
            <p:cNvPr id="118" name="PA_组合 2"/>
            <p:cNvGrpSpPr/>
            <p:nvPr>
              <p:custDataLst>
                <p:tags r:id="rId11"/>
              </p:custDataLst>
            </p:nvPr>
          </p:nvGrpSpPr>
          <p:grpSpPr>
            <a:xfrm>
              <a:off x="1941350" y="2966817"/>
              <a:ext cx="753074" cy="678232"/>
              <a:chOff x="4136296" y="1758767"/>
              <a:chExt cx="3963400" cy="3569512"/>
            </a:xfrm>
            <a:gradFill>
              <a:gsLst>
                <a:gs pos="0">
                  <a:srgbClr val="6483B3"/>
                </a:gs>
                <a:gs pos="87000">
                  <a:srgbClr val="334E6E"/>
                </a:gs>
              </a:gsLst>
              <a:lin ang="4800000" scaled="0"/>
            </a:gradFill>
          </p:grpSpPr>
          <p:sp>
            <p:nvSpPr>
              <p:cNvPr id="123" name="椭圆 122"/>
              <p:cNvSpPr/>
              <p:nvPr/>
            </p:nvSpPr>
            <p:spPr>
              <a:xfrm>
                <a:off x="4136296" y="1758767"/>
                <a:ext cx="350686" cy="350686"/>
              </a:xfrm>
              <a:prstGeom prst="ellipse">
                <a:avLst/>
              </a:prstGeom>
              <a:solidFill>
                <a:srgbClr val="FCC1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4" name="椭圆 123"/>
              <p:cNvSpPr/>
              <p:nvPr/>
            </p:nvSpPr>
            <p:spPr>
              <a:xfrm>
                <a:off x="7749010" y="4977593"/>
                <a:ext cx="350686" cy="350686"/>
              </a:xfrm>
              <a:prstGeom prst="ellipse">
                <a:avLst/>
              </a:prstGeom>
              <a:solidFill>
                <a:srgbClr val="FCC1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9" name="PA_组合 1"/>
            <p:cNvGrpSpPr/>
            <p:nvPr>
              <p:custDataLst>
                <p:tags r:id="rId12"/>
              </p:custDataLst>
            </p:nvPr>
          </p:nvGrpSpPr>
          <p:grpSpPr>
            <a:xfrm>
              <a:off x="1943825" y="2965219"/>
              <a:ext cx="748126" cy="681428"/>
              <a:chOff x="4146080" y="1765280"/>
              <a:chExt cx="3937353" cy="3586333"/>
            </a:xfrm>
            <a:gradFill>
              <a:gsLst>
                <a:gs pos="0">
                  <a:srgbClr val="6483B3"/>
                </a:gs>
                <a:gs pos="87000">
                  <a:srgbClr val="334E6E"/>
                </a:gs>
              </a:gsLst>
              <a:lin ang="4800000" scaled="0"/>
            </a:gradFill>
          </p:grpSpPr>
          <p:sp>
            <p:nvSpPr>
              <p:cNvPr id="121" name="椭圆 120"/>
              <p:cNvSpPr/>
              <p:nvPr/>
            </p:nvSpPr>
            <p:spPr>
              <a:xfrm>
                <a:off x="4146080" y="5013963"/>
                <a:ext cx="337660" cy="337650"/>
              </a:xfrm>
              <a:prstGeom prst="ellipse">
                <a:avLst/>
              </a:prstGeom>
              <a:solidFill>
                <a:srgbClr val="FCC1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7745773" y="1765280"/>
                <a:ext cx="337660" cy="337660"/>
              </a:xfrm>
              <a:prstGeom prst="ellipse">
                <a:avLst/>
              </a:prstGeom>
              <a:solidFill>
                <a:srgbClr val="FCC1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0" name="Text Box 3"/>
            <p:cNvSpPr>
              <a:spLocks noChangeArrowheads="1"/>
            </p:cNvSpPr>
            <p:nvPr/>
          </p:nvSpPr>
          <p:spPr bwMode="auto">
            <a:xfrm>
              <a:off x="2041387" y="3075101"/>
              <a:ext cx="5132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400" dirty="0">
                  <a:solidFill>
                    <a:srgbClr val="191A39"/>
                  </a:solidFill>
                  <a:cs typeface="+mn-ea"/>
                  <a:sym typeface="+mn-lt"/>
                </a:rPr>
                <a:t>03</a:t>
              </a:r>
              <a:endParaRPr lang="zh-CN" altLang="en-US" sz="1600" dirty="0">
                <a:solidFill>
                  <a:srgbClr val="191A3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6943191" y="3019453"/>
            <a:ext cx="2454624" cy="2003722"/>
            <a:chOff x="1090575" y="2844349"/>
            <a:chExt cx="2454624" cy="2003722"/>
          </a:xfrm>
        </p:grpSpPr>
        <p:sp>
          <p:nvSpPr>
            <p:cNvPr id="129" name="PA_椭圆 4"/>
            <p:cNvSpPr/>
            <p:nvPr>
              <p:custDataLst>
                <p:tags r:id="rId7"/>
              </p:custDataLst>
            </p:nvPr>
          </p:nvSpPr>
          <p:spPr>
            <a:xfrm>
              <a:off x="1856303" y="2844349"/>
              <a:ext cx="923170" cy="923170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6" name="矩形 125"/>
            <p:cNvSpPr/>
            <p:nvPr/>
          </p:nvSpPr>
          <p:spPr>
            <a:xfrm>
              <a:off x="1090575" y="4447961"/>
              <a:ext cx="24546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27" name="TextBox 76"/>
            <p:cNvSpPr txBox="1"/>
            <p:nvPr/>
          </p:nvSpPr>
          <p:spPr>
            <a:xfrm>
              <a:off x="1150752" y="4072150"/>
              <a:ext cx="2334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>
              <a:off x="1984861" y="2972907"/>
              <a:ext cx="666054" cy="666054"/>
            </a:xfrm>
            <a:prstGeom prst="ellipse">
              <a:avLst/>
            </a:prstGeom>
            <a:solidFill>
              <a:srgbClr val="FCC102"/>
            </a:solidFill>
            <a:ln w="28575">
              <a:noFill/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grpSp>
          <p:nvGrpSpPr>
            <p:cNvPr id="130" name="PA_组合 2"/>
            <p:cNvGrpSpPr/>
            <p:nvPr>
              <p:custDataLst>
                <p:tags r:id="rId8"/>
              </p:custDataLst>
            </p:nvPr>
          </p:nvGrpSpPr>
          <p:grpSpPr>
            <a:xfrm>
              <a:off x="1941350" y="2966817"/>
              <a:ext cx="753074" cy="678232"/>
              <a:chOff x="4136296" y="1758767"/>
              <a:chExt cx="3963400" cy="3569512"/>
            </a:xfrm>
            <a:gradFill>
              <a:gsLst>
                <a:gs pos="0">
                  <a:srgbClr val="6483B3"/>
                </a:gs>
                <a:gs pos="87000">
                  <a:srgbClr val="334E6E"/>
                </a:gs>
              </a:gsLst>
              <a:lin ang="4800000" scaled="0"/>
            </a:gradFill>
          </p:grpSpPr>
          <p:sp>
            <p:nvSpPr>
              <p:cNvPr id="135" name="椭圆 134"/>
              <p:cNvSpPr/>
              <p:nvPr/>
            </p:nvSpPr>
            <p:spPr>
              <a:xfrm>
                <a:off x="4136296" y="1758767"/>
                <a:ext cx="350686" cy="350686"/>
              </a:xfrm>
              <a:prstGeom prst="ellipse">
                <a:avLst/>
              </a:prstGeom>
              <a:solidFill>
                <a:srgbClr val="FCC1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7749010" y="4977593"/>
                <a:ext cx="350686" cy="350686"/>
              </a:xfrm>
              <a:prstGeom prst="ellipse">
                <a:avLst/>
              </a:prstGeom>
              <a:solidFill>
                <a:srgbClr val="FCC1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1" name="PA_组合 1"/>
            <p:cNvGrpSpPr/>
            <p:nvPr>
              <p:custDataLst>
                <p:tags r:id="rId9"/>
              </p:custDataLst>
            </p:nvPr>
          </p:nvGrpSpPr>
          <p:grpSpPr>
            <a:xfrm>
              <a:off x="1943825" y="2965219"/>
              <a:ext cx="748126" cy="681428"/>
              <a:chOff x="4146080" y="1765280"/>
              <a:chExt cx="3937353" cy="3586333"/>
            </a:xfrm>
            <a:gradFill>
              <a:gsLst>
                <a:gs pos="0">
                  <a:srgbClr val="6483B3"/>
                </a:gs>
                <a:gs pos="87000">
                  <a:srgbClr val="334E6E"/>
                </a:gs>
              </a:gsLst>
              <a:lin ang="4800000" scaled="0"/>
            </a:gradFill>
          </p:grpSpPr>
          <p:sp>
            <p:nvSpPr>
              <p:cNvPr id="133" name="椭圆 132"/>
              <p:cNvSpPr/>
              <p:nvPr/>
            </p:nvSpPr>
            <p:spPr>
              <a:xfrm>
                <a:off x="4146080" y="5013963"/>
                <a:ext cx="337660" cy="337650"/>
              </a:xfrm>
              <a:prstGeom prst="ellipse">
                <a:avLst/>
              </a:prstGeom>
              <a:solidFill>
                <a:srgbClr val="FCC1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" name="椭圆 133"/>
              <p:cNvSpPr/>
              <p:nvPr/>
            </p:nvSpPr>
            <p:spPr>
              <a:xfrm>
                <a:off x="7745773" y="1765280"/>
                <a:ext cx="337660" cy="337660"/>
              </a:xfrm>
              <a:prstGeom prst="ellipse">
                <a:avLst/>
              </a:prstGeom>
              <a:solidFill>
                <a:srgbClr val="FCC1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2" name="Text Box 3"/>
            <p:cNvSpPr>
              <a:spLocks noChangeArrowheads="1"/>
            </p:cNvSpPr>
            <p:nvPr/>
          </p:nvSpPr>
          <p:spPr bwMode="auto">
            <a:xfrm>
              <a:off x="2038982" y="3075101"/>
              <a:ext cx="51809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400" dirty="0">
                  <a:solidFill>
                    <a:srgbClr val="191A39"/>
                  </a:solidFill>
                  <a:cs typeface="+mn-ea"/>
                  <a:sym typeface="+mn-lt"/>
                </a:rPr>
                <a:t>04</a:t>
              </a:r>
              <a:endParaRPr lang="zh-CN" altLang="en-US" sz="1600" dirty="0">
                <a:solidFill>
                  <a:srgbClr val="191A3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9024052" y="1886846"/>
            <a:ext cx="2454624" cy="2003722"/>
            <a:chOff x="1090575" y="2844349"/>
            <a:chExt cx="2454624" cy="2003722"/>
          </a:xfrm>
        </p:grpSpPr>
        <p:sp>
          <p:nvSpPr>
            <p:cNvPr id="141" name="PA_椭圆 4"/>
            <p:cNvSpPr/>
            <p:nvPr>
              <p:custDataLst>
                <p:tags r:id="rId4"/>
              </p:custDataLst>
            </p:nvPr>
          </p:nvSpPr>
          <p:spPr>
            <a:xfrm>
              <a:off x="1856303" y="2844349"/>
              <a:ext cx="923170" cy="923170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8" name="矩形 137"/>
            <p:cNvSpPr/>
            <p:nvPr/>
          </p:nvSpPr>
          <p:spPr>
            <a:xfrm>
              <a:off x="1090575" y="4447961"/>
              <a:ext cx="24546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39" name="TextBox 76"/>
            <p:cNvSpPr txBox="1"/>
            <p:nvPr/>
          </p:nvSpPr>
          <p:spPr>
            <a:xfrm>
              <a:off x="1219933" y="4072150"/>
              <a:ext cx="21959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0" name="椭圆 139"/>
            <p:cNvSpPr/>
            <p:nvPr/>
          </p:nvSpPr>
          <p:spPr>
            <a:xfrm>
              <a:off x="1984861" y="2972907"/>
              <a:ext cx="666054" cy="666054"/>
            </a:xfrm>
            <a:prstGeom prst="ellipse">
              <a:avLst/>
            </a:prstGeom>
            <a:solidFill>
              <a:srgbClr val="FCC102"/>
            </a:solidFill>
            <a:ln w="28575">
              <a:noFill/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grpSp>
          <p:nvGrpSpPr>
            <p:cNvPr id="142" name="PA_组合 2"/>
            <p:cNvGrpSpPr/>
            <p:nvPr>
              <p:custDataLst>
                <p:tags r:id="rId5"/>
              </p:custDataLst>
            </p:nvPr>
          </p:nvGrpSpPr>
          <p:grpSpPr>
            <a:xfrm>
              <a:off x="1941350" y="2966817"/>
              <a:ext cx="753074" cy="678232"/>
              <a:chOff x="4136296" y="1758767"/>
              <a:chExt cx="3963400" cy="3569512"/>
            </a:xfrm>
            <a:gradFill>
              <a:gsLst>
                <a:gs pos="0">
                  <a:srgbClr val="6483B3"/>
                </a:gs>
                <a:gs pos="87000">
                  <a:srgbClr val="334E6E"/>
                </a:gs>
              </a:gsLst>
              <a:lin ang="4800000" scaled="0"/>
            </a:gradFill>
          </p:grpSpPr>
          <p:sp>
            <p:nvSpPr>
              <p:cNvPr id="147" name="椭圆 146"/>
              <p:cNvSpPr/>
              <p:nvPr/>
            </p:nvSpPr>
            <p:spPr>
              <a:xfrm>
                <a:off x="4136296" y="1758767"/>
                <a:ext cx="350686" cy="350686"/>
              </a:xfrm>
              <a:prstGeom prst="ellipse">
                <a:avLst/>
              </a:prstGeom>
              <a:solidFill>
                <a:srgbClr val="FCC1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8" name="椭圆 147"/>
              <p:cNvSpPr/>
              <p:nvPr/>
            </p:nvSpPr>
            <p:spPr>
              <a:xfrm>
                <a:off x="7749010" y="4977593"/>
                <a:ext cx="350686" cy="350686"/>
              </a:xfrm>
              <a:prstGeom prst="ellipse">
                <a:avLst/>
              </a:prstGeom>
              <a:solidFill>
                <a:srgbClr val="FCC1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3" name="PA_组合 1"/>
            <p:cNvGrpSpPr/>
            <p:nvPr>
              <p:custDataLst>
                <p:tags r:id="rId6"/>
              </p:custDataLst>
            </p:nvPr>
          </p:nvGrpSpPr>
          <p:grpSpPr>
            <a:xfrm>
              <a:off x="1943825" y="2965219"/>
              <a:ext cx="748126" cy="681428"/>
              <a:chOff x="4146080" y="1765280"/>
              <a:chExt cx="3937353" cy="3586333"/>
            </a:xfrm>
            <a:gradFill>
              <a:gsLst>
                <a:gs pos="0">
                  <a:srgbClr val="6483B3"/>
                </a:gs>
                <a:gs pos="87000">
                  <a:srgbClr val="334E6E"/>
                </a:gs>
              </a:gsLst>
              <a:lin ang="4800000" scaled="0"/>
            </a:gradFill>
          </p:grpSpPr>
          <p:sp>
            <p:nvSpPr>
              <p:cNvPr id="145" name="椭圆 144"/>
              <p:cNvSpPr/>
              <p:nvPr/>
            </p:nvSpPr>
            <p:spPr>
              <a:xfrm>
                <a:off x="4146080" y="5013963"/>
                <a:ext cx="337660" cy="337650"/>
              </a:xfrm>
              <a:prstGeom prst="ellipse">
                <a:avLst/>
              </a:prstGeom>
              <a:solidFill>
                <a:srgbClr val="FCC1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7745773" y="1765280"/>
                <a:ext cx="337660" cy="337660"/>
              </a:xfrm>
              <a:prstGeom prst="ellipse">
                <a:avLst/>
              </a:prstGeom>
              <a:solidFill>
                <a:srgbClr val="FCC1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4" name="Text Box 3"/>
            <p:cNvSpPr>
              <a:spLocks noChangeArrowheads="1"/>
            </p:cNvSpPr>
            <p:nvPr/>
          </p:nvSpPr>
          <p:spPr bwMode="auto">
            <a:xfrm>
              <a:off x="2040585" y="3075101"/>
              <a:ext cx="5148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400" dirty="0">
                  <a:solidFill>
                    <a:srgbClr val="191A39"/>
                  </a:solidFill>
                  <a:cs typeface="+mn-ea"/>
                  <a:sym typeface="+mn-lt"/>
                </a:rPr>
                <a:t>05</a:t>
              </a:r>
              <a:endParaRPr lang="zh-CN" altLang="en-US" sz="1600" dirty="0">
                <a:solidFill>
                  <a:srgbClr val="191A39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15" dur="2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0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4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7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7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 p14:presetBounceEnd="40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1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2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40000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75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75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nodeType="withEffect" p14:presetBounceEnd="40000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9" dur="75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0" dur="75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6" grpId="0" animBg="1"/>
          <p:bldP spid="65" grpId="0" animBg="1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15" dur="2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0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6" grpId="0" animBg="1"/>
          <p:bldP spid="65" grpId="0" animBg="1"/>
          <p:bldP spid="1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1333286" y="1857999"/>
            <a:ext cx="5541671" cy="4451350"/>
            <a:chOff x="1165778" y="1553199"/>
            <a:chExt cx="5541671" cy="4451350"/>
          </a:xfrm>
        </p:grpSpPr>
        <p:sp>
          <p:nvSpPr>
            <p:cNvPr id="10" name="MH_Other_6"/>
            <p:cNvSpPr/>
            <p:nvPr>
              <p:custDataLst>
                <p:tags r:id="rId1"/>
              </p:custDataLst>
            </p:nvPr>
          </p:nvSpPr>
          <p:spPr>
            <a:xfrm>
              <a:off x="2685015" y="1940549"/>
              <a:ext cx="920750" cy="292100"/>
            </a:xfrm>
            <a:prstGeom prst="rect">
              <a:avLst/>
            </a:prstGeom>
            <a:solidFill>
              <a:srgbClr val="917456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MH_Other_7"/>
            <p:cNvSpPr/>
            <p:nvPr>
              <p:custDataLst>
                <p:tags r:id="rId2"/>
              </p:custDataLst>
            </p:nvPr>
          </p:nvSpPr>
          <p:spPr>
            <a:xfrm>
              <a:off x="2685015" y="3070849"/>
              <a:ext cx="1554162" cy="292100"/>
            </a:xfrm>
            <a:prstGeom prst="rect">
              <a:avLst/>
            </a:prstGeom>
            <a:solidFill>
              <a:srgbClr val="FCC102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MH_Other_8"/>
            <p:cNvSpPr/>
            <p:nvPr>
              <p:custDataLst>
                <p:tags r:id="rId3"/>
              </p:custDataLst>
            </p:nvPr>
          </p:nvSpPr>
          <p:spPr>
            <a:xfrm>
              <a:off x="2685016" y="4201150"/>
              <a:ext cx="2160587" cy="293687"/>
            </a:xfrm>
            <a:prstGeom prst="rect">
              <a:avLst/>
            </a:prstGeom>
            <a:solidFill>
              <a:srgbClr val="917456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MH_Other_9"/>
            <p:cNvSpPr/>
            <p:nvPr>
              <p:custDataLst>
                <p:tags r:id="rId4"/>
              </p:custDataLst>
            </p:nvPr>
          </p:nvSpPr>
          <p:spPr>
            <a:xfrm>
              <a:off x="2685015" y="5333036"/>
              <a:ext cx="2965450" cy="292100"/>
            </a:xfrm>
            <a:prstGeom prst="rect">
              <a:avLst/>
            </a:prstGeom>
            <a:solidFill>
              <a:srgbClr val="FCC102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" name="MH_Other_1"/>
            <p:cNvCxnSpPr/>
            <p:nvPr>
              <p:custDataLst>
                <p:tags r:id="rId5"/>
              </p:custDataLst>
            </p:nvPr>
          </p:nvCxnSpPr>
          <p:spPr>
            <a:xfrm>
              <a:off x="2265915" y="1553199"/>
              <a:ext cx="0" cy="4451350"/>
            </a:xfrm>
            <a:prstGeom prst="line">
              <a:avLst/>
            </a:prstGeom>
            <a:ln w="22225">
              <a:solidFill>
                <a:srgbClr val="6483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MH_Other_2"/>
            <p:cNvSpPr/>
            <p:nvPr>
              <p:custDataLst>
                <p:tags r:id="rId6"/>
              </p:custDataLst>
            </p:nvPr>
          </p:nvSpPr>
          <p:spPr>
            <a:xfrm>
              <a:off x="2250041" y="1865937"/>
              <a:ext cx="441325" cy="441325"/>
            </a:xfrm>
            <a:prstGeom prst="rect">
              <a:avLst/>
            </a:prstGeom>
            <a:solidFill>
              <a:srgbClr val="917456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MH_Other_3"/>
            <p:cNvSpPr/>
            <p:nvPr>
              <p:custDataLst>
                <p:tags r:id="rId7"/>
              </p:custDataLst>
            </p:nvPr>
          </p:nvSpPr>
          <p:spPr>
            <a:xfrm>
              <a:off x="2250041" y="2996237"/>
              <a:ext cx="441325" cy="441325"/>
            </a:xfrm>
            <a:prstGeom prst="rect">
              <a:avLst/>
            </a:prstGeom>
            <a:solidFill>
              <a:srgbClr val="FCC102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MH_Other_4"/>
            <p:cNvSpPr/>
            <p:nvPr>
              <p:custDataLst>
                <p:tags r:id="rId8"/>
              </p:custDataLst>
            </p:nvPr>
          </p:nvSpPr>
          <p:spPr>
            <a:xfrm>
              <a:off x="2250041" y="4126537"/>
              <a:ext cx="441325" cy="442913"/>
            </a:xfrm>
            <a:prstGeom prst="rect">
              <a:avLst/>
            </a:prstGeom>
            <a:solidFill>
              <a:srgbClr val="917456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MH_Other_5"/>
            <p:cNvSpPr/>
            <p:nvPr>
              <p:custDataLst>
                <p:tags r:id="rId9"/>
              </p:custDataLst>
            </p:nvPr>
          </p:nvSpPr>
          <p:spPr>
            <a:xfrm>
              <a:off x="2250041" y="5258425"/>
              <a:ext cx="441325" cy="441325"/>
            </a:xfrm>
            <a:prstGeom prst="rect">
              <a:avLst/>
            </a:prstGeom>
            <a:solidFill>
              <a:srgbClr val="FCC102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MH_SubTitle_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65778" y="1762749"/>
              <a:ext cx="107632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Title 01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MH_SubTitle_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165778" y="2894637"/>
              <a:ext cx="107632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Title 02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MH_SubTitle_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165778" y="4026524"/>
              <a:ext cx="107632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Title 03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MH_SubTitle_4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165778" y="5158412"/>
              <a:ext cx="107632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Title 04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MH_Text_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769278" y="1865936"/>
              <a:ext cx="849021" cy="43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20%</a:t>
              </a:r>
              <a:endParaRPr lang="zh-CN" altLang="en-US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MH_Text_2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423328" y="2997825"/>
              <a:ext cx="849021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40%</a:t>
              </a:r>
              <a:endParaRPr lang="zh-CN" altLang="en-US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MH_Text_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037691" y="4129711"/>
              <a:ext cx="849021" cy="43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60%</a:t>
              </a:r>
              <a:endParaRPr lang="zh-CN" altLang="en-US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MH_Text_4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858428" y="5261600"/>
              <a:ext cx="849021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80%</a:t>
              </a:r>
              <a:endParaRPr lang="zh-CN" altLang="en-US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7095845" y="3710828"/>
            <a:ext cx="4506667" cy="2473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>
              <a:lnSpc>
                <a:spcPct val="130000"/>
              </a:lnSpc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>
              <a:lnSpc>
                <a:spcPct val="130000"/>
              </a:lnSpc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>
              <a:lnSpc>
                <a:spcPct val="130000"/>
              </a:lnSpc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76"/>
          <p:cNvSpPr txBox="1"/>
          <p:nvPr/>
        </p:nvSpPr>
        <p:spPr>
          <a:xfrm>
            <a:off x="7206348" y="2253981"/>
            <a:ext cx="2329538" cy="576305"/>
          </a:xfrm>
          <a:prstGeom prst="rect">
            <a:avLst/>
          </a:prstGeom>
          <a:solidFill>
            <a:srgbClr val="FCC102"/>
          </a:solidFill>
          <a:ln w="25400" cap="flat" cmpd="sng" algn="ctr">
            <a:noFill/>
            <a:prstDash val="solid"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algn="ctr">
              <a:defRPr sz="1600" ker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7095845" y="3213951"/>
            <a:ext cx="3261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76"/>
          <p:cNvSpPr txBox="1"/>
          <p:nvPr/>
        </p:nvSpPr>
        <p:spPr>
          <a:xfrm>
            <a:off x="1689046" y="955380"/>
            <a:ext cx="2959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3" name="TextBox 76"/>
          <p:cNvSpPr txBox="1"/>
          <p:nvPr/>
        </p:nvSpPr>
        <p:spPr>
          <a:xfrm>
            <a:off x="1689046" y="521598"/>
            <a:ext cx="21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CC10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FCC102"/>
              </a:solidFill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44500" y="278691"/>
            <a:ext cx="614233" cy="614233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191A39"/>
                </a:solidFill>
                <a:cs typeface="+mn-ea"/>
                <a:sym typeface="+mn-lt"/>
              </a:rPr>
              <a:t>02</a:t>
            </a:r>
            <a:endParaRPr lang="zh-CN" altLang="en-US" dirty="0">
              <a:solidFill>
                <a:srgbClr val="191A39"/>
              </a:solidFill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333286" y="482453"/>
            <a:ext cx="228814" cy="22881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537050" y="1135710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855819" y="963892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276684" y="897831"/>
            <a:ext cx="156287" cy="156287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54157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201089" y="4097666"/>
            <a:ext cx="9789820" cy="1882177"/>
            <a:chOff x="1201089" y="3952524"/>
            <a:chExt cx="9789820" cy="1882177"/>
          </a:xfrm>
        </p:grpSpPr>
        <p:sp>
          <p:nvSpPr>
            <p:cNvPr id="8" name="Shape 697"/>
            <p:cNvSpPr/>
            <p:nvPr/>
          </p:nvSpPr>
          <p:spPr>
            <a:xfrm>
              <a:off x="1791761" y="3952524"/>
              <a:ext cx="815974" cy="815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CC102"/>
            </a:solidFill>
            <a:ln w="12700" cap="flat">
              <a:noFill/>
              <a:miter lim="400000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Shape 698"/>
            <p:cNvSpPr/>
            <p:nvPr/>
          </p:nvSpPr>
          <p:spPr>
            <a:xfrm>
              <a:off x="2016765" y="4232541"/>
              <a:ext cx="365965" cy="297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024" extrusionOk="0">
                  <a:moveTo>
                    <a:pt x="18800" y="1728"/>
                  </a:moveTo>
                  <a:cubicBezTo>
                    <a:pt x="16810" y="-576"/>
                    <a:pt x="13583" y="-576"/>
                    <a:pt x="11591" y="1728"/>
                  </a:cubicBezTo>
                  <a:lnTo>
                    <a:pt x="10239" y="3293"/>
                  </a:lnTo>
                  <a:lnTo>
                    <a:pt x="8887" y="1728"/>
                  </a:lnTo>
                  <a:cubicBezTo>
                    <a:pt x="6897" y="-576"/>
                    <a:pt x="3670" y="-576"/>
                    <a:pt x="1680" y="1728"/>
                  </a:cubicBezTo>
                  <a:cubicBezTo>
                    <a:pt x="-560" y="4320"/>
                    <a:pt x="-560" y="8522"/>
                    <a:pt x="1680" y="11115"/>
                  </a:cubicBezTo>
                  <a:lnTo>
                    <a:pt x="10239" y="21024"/>
                  </a:lnTo>
                  <a:lnTo>
                    <a:pt x="18800" y="11115"/>
                  </a:lnTo>
                  <a:cubicBezTo>
                    <a:pt x="21040" y="8522"/>
                    <a:pt x="21040" y="4320"/>
                    <a:pt x="18800" y="172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Shape 700"/>
            <p:cNvSpPr/>
            <p:nvPr/>
          </p:nvSpPr>
          <p:spPr>
            <a:xfrm>
              <a:off x="4394400" y="3952524"/>
              <a:ext cx="815974" cy="815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917456"/>
            </a:solidFill>
            <a:ln w="12700" cap="flat">
              <a:noFill/>
              <a:miter lim="400000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Shape 701"/>
            <p:cNvSpPr/>
            <p:nvPr/>
          </p:nvSpPr>
          <p:spPr>
            <a:xfrm>
              <a:off x="4683400" y="4164791"/>
              <a:ext cx="237974" cy="433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7" y="3476"/>
                  </a:moveTo>
                  <a:cubicBezTo>
                    <a:pt x="16335" y="5612"/>
                    <a:pt x="16335" y="5612"/>
                    <a:pt x="16335" y="5612"/>
                  </a:cubicBezTo>
                  <a:cubicBezTo>
                    <a:pt x="14486" y="4583"/>
                    <a:pt x="12660" y="4068"/>
                    <a:pt x="10835" y="4068"/>
                  </a:cubicBezTo>
                  <a:cubicBezTo>
                    <a:pt x="9782" y="4068"/>
                    <a:pt x="8916" y="4222"/>
                    <a:pt x="8237" y="4531"/>
                  </a:cubicBezTo>
                  <a:cubicBezTo>
                    <a:pt x="7582" y="4827"/>
                    <a:pt x="7231" y="5188"/>
                    <a:pt x="7231" y="5587"/>
                  </a:cubicBezTo>
                  <a:cubicBezTo>
                    <a:pt x="7231" y="5921"/>
                    <a:pt x="7535" y="6256"/>
                    <a:pt x="8120" y="6591"/>
                  </a:cubicBezTo>
                  <a:cubicBezTo>
                    <a:pt x="8706" y="6938"/>
                    <a:pt x="9876" y="7299"/>
                    <a:pt x="11631" y="7685"/>
                  </a:cubicBezTo>
                  <a:cubicBezTo>
                    <a:pt x="14743" y="8380"/>
                    <a:pt x="16873" y="8972"/>
                    <a:pt x="18020" y="9461"/>
                  </a:cubicBezTo>
                  <a:cubicBezTo>
                    <a:pt x="19166" y="9950"/>
                    <a:pt x="20055" y="10530"/>
                    <a:pt x="20687" y="11225"/>
                  </a:cubicBezTo>
                  <a:cubicBezTo>
                    <a:pt x="21296" y="11907"/>
                    <a:pt x="21600" y="12679"/>
                    <a:pt x="21600" y="13529"/>
                  </a:cubicBezTo>
                  <a:cubicBezTo>
                    <a:pt x="21600" y="14379"/>
                    <a:pt x="21272" y="15177"/>
                    <a:pt x="20617" y="15897"/>
                  </a:cubicBezTo>
                  <a:cubicBezTo>
                    <a:pt x="19962" y="16618"/>
                    <a:pt x="19096" y="17198"/>
                    <a:pt x="18066" y="17622"/>
                  </a:cubicBezTo>
                  <a:cubicBezTo>
                    <a:pt x="17037" y="18034"/>
                    <a:pt x="15539" y="18356"/>
                    <a:pt x="13573" y="18575"/>
                  </a:cubicBezTo>
                  <a:cubicBezTo>
                    <a:pt x="13573" y="21600"/>
                    <a:pt x="13573" y="21600"/>
                    <a:pt x="13573" y="21600"/>
                  </a:cubicBezTo>
                  <a:cubicBezTo>
                    <a:pt x="9618" y="21600"/>
                    <a:pt x="9618" y="21600"/>
                    <a:pt x="9618" y="21600"/>
                  </a:cubicBezTo>
                  <a:cubicBezTo>
                    <a:pt x="9618" y="18652"/>
                    <a:pt x="9618" y="18652"/>
                    <a:pt x="9618" y="18652"/>
                  </a:cubicBezTo>
                  <a:cubicBezTo>
                    <a:pt x="7793" y="18536"/>
                    <a:pt x="6225" y="18292"/>
                    <a:pt x="4938" y="17906"/>
                  </a:cubicBezTo>
                  <a:cubicBezTo>
                    <a:pt x="3159" y="17378"/>
                    <a:pt x="1521" y="16670"/>
                    <a:pt x="0" y="15795"/>
                  </a:cubicBezTo>
                  <a:cubicBezTo>
                    <a:pt x="4002" y="13593"/>
                    <a:pt x="4002" y="13593"/>
                    <a:pt x="4002" y="13593"/>
                  </a:cubicBezTo>
                  <a:cubicBezTo>
                    <a:pt x="6576" y="15061"/>
                    <a:pt x="9057" y="15795"/>
                    <a:pt x="11444" y="15795"/>
                  </a:cubicBezTo>
                  <a:cubicBezTo>
                    <a:pt x="12684" y="15795"/>
                    <a:pt x="13714" y="15563"/>
                    <a:pt x="14603" y="15112"/>
                  </a:cubicBezTo>
                  <a:cubicBezTo>
                    <a:pt x="15469" y="14649"/>
                    <a:pt x="15913" y="14121"/>
                    <a:pt x="15913" y="13503"/>
                  </a:cubicBezTo>
                  <a:cubicBezTo>
                    <a:pt x="15913" y="12975"/>
                    <a:pt x="15633" y="12525"/>
                    <a:pt x="15071" y="12126"/>
                  </a:cubicBezTo>
                  <a:cubicBezTo>
                    <a:pt x="14509" y="11740"/>
                    <a:pt x="13386" y="11341"/>
                    <a:pt x="11748" y="10929"/>
                  </a:cubicBezTo>
                  <a:cubicBezTo>
                    <a:pt x="8401" y="10105"/>
                    <a:pt x="6155" y="9436"/>
                    <a:pt x="4961" y="8946"/>
                  </a:cubicBezTo>
                  <a:cubicBezTo>
                    <a:pt x="3791" y="8470"/>
                    <a:pt x="2902" y="7917"/>
                    <a:pt x="2317" y="7312"/>
                  </a:cubicBezTo>
                  <a:cubicBezTo>
                    <a:pt x="1732" y="6707"/>
                    <a:pt x="1451" y="6063"/>
                    <a:pt x="1451" y="5368"/>
                  </a:cubicBezTo>
                  <a:cubicBezTo>
                    <a:pt x="1451" y="4235"/>
                    <a:pt x="2223" y="3257"/>
                    <a:pt x="3768" y="2446"/>
                  </a:cubicBezTo>
                  <a:cubicBezTo>
                    <a:pt x="5312" y="1635"/>
                    <a:pt x="7255" y="1197"/>
                    <a:pt x="9618" y="1133"/>
                  </a:cubicBezTo>
                  <a:cubicBezTo>
                    <a:pt x="9618" y="0"/>
                    <a:pt x="9618" y="0"/>
                    <a:pt x="9618" y="0"/>
                  </a:cubicBezTo>
                  <a:cubicBezTo>
                    <a:pt x="13573" y="0"/>
                    <a:pt x="13573" y="0"/>
                    <a:pt x="13573" y="0"/>
                  </a:cubicBezTo>
                  <a:cubicBezTo>
                    <a:pt x="13573" y="1287"/>
                    <a:pt x="13573" y="1287"/>
                    <a:pt x="13573" y="1287"/>
                  </a:cubicBezTo>
                  <a:cubicBezTo>
                    <a:pt x="14954" y="1455"/>
                    <a:pt x="16101" y="1686"/>
                    <a:pt x="17037" y="1982"/>
                  </a:cubicBezTo>
                  <a:cubicBezTo>
                    <a:pt x="17996" y="2278"/>
                    <a:pt x="19119" y="2780"/>
                    <a:pt x="20407" y="3476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Shape 703"/>
            <p:cNvSpPr/>
            <p:nvPr/>
          </p:nvSpPr>
          <p:spPr>
            <a:xfrm>
              <a:off x="6997040" y="3952524"/>
              <a:ext cx="815974" cy="815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CC102"/>
            </a:solidFill>
            <a:ln w="12700" cap="flat">
              <a:noFill/>
              <a:miter lim="400000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Shape 704"/>
            <p:cNvSpPr/>
            <p:nvPr/>
          </p:nvSpPr>
          <p:spPr>
            <a:xfrm>
              <a:off x="7217848" y="4164791"/>
              <a:ext cx="374357" cy="33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458" extrusionOk="0">
                  <a:moveTo>
                    <a:pt x="20906" y="11130"/>
                  </a:moveTo>
                  <a:lnTo>
                    <a:pt x="11466" y="425"/>
                  </a:lnTo>
                  <a:cubicBezTo>
                    <a:pt x="10983" y="-142"/>
                    <a:pt x="10193" y="-142"/>
                    <a:pt x="9710" y="425"/>
                  </a:cubicBezTo>
                  <a:lnTo>
                    <a:pt x="271" y="11130"/>
                  </a:lnTo>
                  <a:cubicBezTo>
                    <a:pt x="-212" y="11696"/>
                    <a:pt x="-32" y="12160"/>
                    <a:pt x="671" y="12160"/>
                  </a:cubicBezTo>
                  <a:lnTo>
                    <a:pt x="2638" y="12160"/>
                  </a:lnTo>
                  <a:lnTo>
                    <a:pt x="2638" y="20381"/>
                  </a:lnTo>
                  <a:cubicBezTo>
                    <a:pt x="2638" y="20976"/>
                    <a:pt x="2661" y="21458"/>
                    <a:pt x="3609" y="21458"/>
                  </a:cubicBezTo>
                  <a:lnTo>
                    <a:pt x="8190" y="21458"/>
                  </a:lnTo>
                  <a:lnTo>
                    <a:pt x="8190" y="13214"/>
                  </a:lnTo>
                  <a:lnTo>
                    <a:pt x="12986" y="13214"/>
                  </a:lnTo>
                  <a:lnTo>
                    <a:pt x="12986" y="21458"/>
                  </a:lnTo>
                  <a:lnTo>
                    <a:pt x="17795" y="21458"/>
                  </a:lnTo>
                  <a:cubicBezTo>
                    <a:pt x="18518" y="21458"/>
                    <a:pt x="18538" y="20976"/>
                    <a:pt x="18538" y="20381"/>
                  </a:cubicBezTo>
                  <a:lnTo>
                    <a:pt x="18538" y="12160"/>
                  </a:lnTo>
                  <a:lnTo>
                    <a:pt x="20505" y="12160"/>
                  </a:lnTo>
                  <a:cubicBezTo>
                    <a:pt x="21208" y="12160"/>
                    <a:pt x="21388" y="11696"/>
                    <a:pt x="20906" y="1113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Shape 706"/>
            <p:cNvSpPr/>
            <p:nvPr/>
          </p:nvSpPr>
          <p:spPr>
            <a:xfrm>
              <a:off x="9599679" y="3952524"/>
              <a:ext cx="815974" cy="815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917456"/>
            </a:solidFill>
            <a:ln w="12700" cap="flat">
              <a:noFill/>
              <a:miter lim="400000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Shape 707"/>
            <p:cNvSpPr/>
            <p:nvPr/>
          </p:nvSpPr>
          <p:spPr>
            <a:xfrm>
              <a:off x="9847682" y="4186667"/>
              <a:ext cx="319966" cy="33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0933" extrusionOk="0">
                  <a:moveTo>
                    <a:pt x="18450" y="13962"/>
                  </a:moveTo>
                  <a:cubicBezTo>
                    <a:pt x="18104" y="14098"/>
                    <a:pt x="15778" y="12331"/>
                    <a:pt x="14291" y="9001"/>
                  </a:cubicBezTo>
                  <a:cubicBezTo>
                    <a:pt x="12804" y="5669"/>
                    <a:pt x="12992" y="2625"/>
                    <a:pt x="13337" y="2491"/>
                  </a:cubicBezTo>
                  <a:cubicBezTo>
                    <a:pt x="13683" y="2355"/>
                    <a:pt x="15952" y="4486"/>
                    <a:pt x="17438" y="7816"/>
                  </a:cubicBezTo>
                  <a:cubicBezTo>
                    <a:pt x="18925" y="11146"/>
                    <a:pt x="18797" y="13826"/>
                    <a:pt x="18450" y="13962"/>
                  </a:cubicBezTo>
                  <a:close/>
                  <a:moveTo>
                    <a:pt x="19117" y="7012"/>
                  </a:moveTo>
                  <a:cubicBezTo>
                    <a:pt x="17204" y="2727"/>
                    <a:pt x="14125" y="-537"/>
                    <a:pt x="12567" y="74"/>
                  </a:cubicBezTo>
                  <a:cubicBezTo>
                    <a:pt x="9922" y="1108"/>
                    <a:pt x="14143" y="6078"/>
                    <a:pt x="1154" y="11160"/>
                  </a:cubicBezTo>
                  <a:cubicBezTo>
                    <a:pt x="32" y="11600"/>
                    <a:pt x="-253" y="13356"/>
                    <a:pt x="217" y="14406"/>
                  </a:cubicBezTo>
                  <a:cubicBezTo>
                    <a:pt x="685" y="15456"/>
                    <a:pt x="2220" y="16502"/>
                    <a:pt x="3342" y="16062"/>
                  </a:cubicBezTo>
                  <a:cubicBezTo>
                    <a:pt x="3537" y="15987"/>
                    <a:pt x="4250" y="15766"/>
                    <a:pt x="4250" y="15766"/>
                  </a:cubicBezTo>
                  <a:cubicBezTo>
                    <a:pt x="5051" y="16802"/>
                    <a:pt x="5889" y="16187"/>
                    <a:pt x="6186" y="16845"/>
                  </a:cubicBezTo>
                  <a:cubicBezTo>
                    <a:pt x="6544" y="17635"/>
                    <a:pt x="7322" y="19353"/>
                    <a:pt x="7586" y="19939"/>
                  </a:cubicBezTo>
                  <a:cubicBezTo>
                    <a:pt x="7850" y="20522"/>
                    <a:pt x="8450" y="21063"/>
                    <a:pt x="8885" y="20905"/>
                  </a:cubicBezTo>
                  <a:cubicBezTo>
                    <a:pt x="9318" y="20745"/>
                    <a:pt x="10797" y="20203"/>
                    <a:pt x="11362" y="19997"/>
                  </a:cubicBezTo>
                  <a:cubicBezTo>
                    <a:pt x="11927" y="19790"/>
                    <a:pt x="12062" y="19306"/>
                    <a:pt x="11889" y="18922"/>
                  </a:cubicBezTo>
                  <a:cubicBezTo>
                    <a:pt x="11703" y="18510"/>
                    <a:pt x="10939" y="18390"/>
                    <a:pt x="10721" y="17908"/>
                  </a:cubicBezTo>
                  <a:cubicBezTo>
                    <a:pt x="10503" y="17428"/>
                    <a:pt x="9791" y="15886"/>
                    <a:pt x="9586" y="15400"/>
                  </a:cubicBezTo>
                  <a:cubicBezTo>
                    <a:pt x="9308" y="14739"/>
                    <a:pt x="9899" y="14201"/>
                    <a:pt x="10759" y="14116"/>
                  </a:cubicBezTo>
                  <a:cubicBezTo>
                    <a:pt x="16671" y="13522"/>
                    <a:pt x="17775" y="17037"/>
                    <a:pt x="19789" y="16249"/>
                  </a:cubicBezTo>
                  <a:cubicBezTo>
                    <a:pt x="21347" y="15640"/>
                    <a:pt x="21030" y="11296"/>
                    <a:pt x="19117" y="701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 Placeholder 2"/>
            <p:cNvSpPr txBox="1"/>
            <p:nvPr/>
          </p:nvSpPr>
          <p:spPr>
            <a:xfrm>
              <a:off x="1278252" y="4968391"/>
              <a:ext cx="1842887" cy="313210"/>
            </a:xfrm>
            <a:prstGeom prst="rect">
              <a:avLst/>
            </a:prstGeom>
            <a:noFill/>
            <a:effectLst/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kern="1200" baseline="0">
                  <a:solidFill>
                    <a:schemeClr val="accent1"/>
                  </a:solidFill>
                  <a:latin typeface="+mn-ea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800" b="1" dirty="0">
                  <a:solidFill>
                    <a:schemeClr val="bg1">
                      <a:lumMod val="85000"/>
                    </a:schemeClr>
                  </a:solidFill>
                  <a:latin typeface="+mn-lt"/>
                  <a:cs typeface="+mn-ea"/>
                  <a:sym typeface="+mn-lt"/>
                </a:rPr>
                <a:t>Add title text</a:t>
              </a:r>
              <a:endParaRPr lang="en-GB" sz="1800" b="1" dirty="0">
                <a:solidFill>
                  <a:schemeClr val="bg1">
                    <a:lumMod val="8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7" name="Text Placeholder 2"/>
            <p:cNvSpPr txBox="1"/>
            <p:nvPr/>
          </p:nvSpPr>
          <p:spPr>
            <a:xfrm>
              <a:off x="3858949" y="4968391"/>
              <a:ext cx="1842887" cy="313210"/>
            </a:xfrm>
            <a:prstGeom prst="rect">
              <a:avLst/>
            </a:prstGeom>
            <a:noFill/>
            <a:effectLst/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kern="1200" baseline="0">
                  <a:solidFill>
                    <a:schemeClr val="accent1"/>
                  </a:solidFill>
                  <a:latin typeface="+mn-ea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800" b="1" dirty="0">
                  <a:solidFill>
                    <a:schemeClr val="bg1">
                      <a:lumMod val="85000"/>
                    </a:schemeClr>
                  </a:solidFill>
                  <a:latin typeface="+mn-lt"/>
                  <a:cs typeface="+mn-ea"/>
                  <a:sym typeface="+mn-lt"/>
                </a:rPr>
                <a:t>Add title text</a:t>
              </a:r>
              <a:endParaRPr lang="en-GB" sz="1800" b="1" dirty="0">
                <a:solidFill>
                  <a:schemeClr val="bg1">
                    <a:lumMod val="8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8" name="Text Placeholder 2"/>
            <p:cNvSpPr txBox="1"/>
            <p:nvPr/>
          </p:nvSpPr>
          <p:spPr>
            <a:xfrm>
              <a:off x="6490163" y="4968391"/>
              <a:ext cx="1842887" cy="313210"/>
            </a:xfrm>
            <a:prstGeom prst="rect">
              <a:avLst/>
            </a:prstGeom>
            <a:noFill/>
            <a:effectLst/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kern="1200" baseline="0">
                  <a:solidFill>
                    <a:schemeClr val="accent1"/>
                  </a:solidFill>
                  <a:latin typeface="+mn-ea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800" b="1" dirty="0">
                  <a:solidFill>
                    <a:schemeClr val="bg1">
                      <a:lumMod val="85000"/>
                    </a:schemeClr>
                  </a:solidFill>
                  <a:latin typeface="+mn-lt"/>
                  <a:cs typeface="+mn-ea"/>
                  <a:sym typeface="+mn-lt"/>
                </a:rPr>
                <a:t>Add title text</a:t>
              </a:r>
              <a:endParaRPr lang="en-GB" sz="1800" b="1" dirty="0">
                <a:solidFill>
                  <a:schemeClr val="bg1">
                    <a:lumMod val="8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9" name="Text Placeholder 2"/>
            <p:cNvSpPr txBox="1"/>
            <p:nvPr/>
          </p:nvSpPr>
          <p:spPr>
            <a:xfrm>
              <a:off x="9070860" y="4968391"/>
              <a:ext cx="1842887" cy="313210"/>
            </a:xfrm>
            <a:prstGeom prst="rect">
              <a:avLst/>
            </a:prstGeom>
            <a:noFill/>
            <a:effectLst/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kern="1200" baseline="0">
                  <a:solidFill>
                    <a:schemeClr val="accent1"/>
                  </a:solidFill>
                  <a:latin typeface="+mn-ea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800" b="1" dirty="0">
                  <a:solidFill>
                    <a:schemeClr val="bg1">
                      <a:lumMod val="85000"/>
                    </a:schemeClr>
                  </a:solidFill>
                  <a:latin typeface="+mn-lt"/>
                  <a:cs typeface="+mn-ea"/>
                  <a:sym typeface="+mn-lt"/>
                </a:rPr>
                <a:t>Add title text</a:t>
              </a:r>
              <a:endParaRPr lang="en-GB" sz="1800" b="1" dirty="0">
                <a:solidFill>
                  <a:schemeClr val="bg1">
                    <a:lumMod val="8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201089" y="5281601"/>
              <a:ext cx="1997213" cy="55310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803780" y="5281601"/>
              <a:ext cx="1997213" cy="55310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412999" y="5281601"/>
              <a:ext cx="1997213" cy="55310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993696" y="5281601"/>
              <a:ext cx="1997213" cy="55310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01089" y="1762241"/>
            <a:ext cx="9789820" cy="1882177"/>
            <a:chOff x="1201089" y="1617099"/>
            <a:chExt cx="9789820" cy="1882177"/>
          </a:xfrm>
        </p:grpSpPr>
        <p:sp>
          <p:nvSpPr>
            <p:cNvPr id="24" name="Shape 697"/>
            <p:cNvSpPr/>
            <p:nvPr/>
          </p:nvSpPr>
          <p:spPr>
            <a:xfrm>
              <a:off x="1791761" y="1617099"/>
              <a:ext cx="815974" cy="815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917456"/>
            </a:solidFill>
            <a:ln w="12700" cap="flat">
              <a:noFill/>
              <a:miter lim="400000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Shape 698"/>
            <p:cNvSpPr/>
            <p:nvPr/>
          </p:nvSpPr>
          <p:spPr>
            <a:xfrm>
              <a:off x="2016765" y="1897116"/>
              <a:ext cx="365965" cy="297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024" extrusionOk="0">
                  <a:moveTo>
                    <a:pt x="18800" y="1728"/>
                  </a:moveTo>
                  <a:cubicBezTo>
                    <a:pt x="16810" y="-576"/>
                    <a:pt x="13583" y="-576"/>
                    <a:pt x="11591" y="1728"/>
                  </a:cubicBezTo>
                  <a:lnTo>
                    <a:pt x="10239" y="3293"/>
                  </a:lnTo>
                  <a:lnTo>
                    <a:pt x="8887" y="1728"/>
                  </a:lnTo>
                  <a:cubicBezTo>
                    <a:pt x="6897" y="-576"/>
                    <a:pt x="3670" y="-576"/>
                    <a:pt x="1680" y="1728"/>
                  </a:cubicBezTo>
                  <a:cubicBezTo>
                    <a:pt x="-560" y="4320"/>
                    <a:pt x="-560" y="8522"/>
                    <a:pt x="1680" y="11115"/>
                  </a:cubicBezTo>
                  <a:lnTo>
                    <a:pt x="10239" y="21024"/>
                  </a:lnTo>
                  <a:lnTo>
                    <a:pt x="18800" y="11115"/>
                  </a:lnTo>
                  <a:cubicBezTo>
                    <a:pt x="21040" y="8522"/>
                    <a:pt x="21040" y="4320"/>
                    <a:pt x="18800" y="1728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Shape 700"/>
            <p:cNvSpPr/>
            <p:nvPr/>
          </p:nvSpPr>
          <p:spPr>
            <a:xfrm>
              <a:off x="4394400" y="1617099"/>
              <a:ext cx="815974" cy="815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CC102"/>
            </a:solidFill>
            <a:ln w="12700" cap="flat">
              <a:noFill/>
              <a:miter lim="400000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Shape 701"/>
            <p:cNvSpPr/>
            <p:nvPr/>
          </p:nvSpPr>
          <p:spPr>
            <a:xfrm>
              <a:off x="4683400" y="1829366"/>
              <a:ext cx="237974" cy="433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7" y="3476"/>
                  </a:moveTo>
                  <a:cubicBezTo>
                    <a:pt x="16335" y="5612"/>
                    <a:pt x="16335" y="5612"/>
                    <a:pt x="16335" y="5612"/>
                  </a:cubicBezTo>
                  <a:cubicBezTo>
                    <a:pt x="14486" y="4583"/>
                    <a:pt x="12660" y="4068"/>
                    <a:pt x="10835" y="4068"/>
                  </a:cubicBezTo>
                  <a:cubicBezTo>
                    <a:pt x="9782" y="4068"/>
                    <a:pt x="8916" y="4222"/>
                    <a:pt x="8237" y="4531"/>
                  </a:cubicBezTo>
                  <a:cubicBezTo>
                    <a:pt x="7582" y="4827"/>
                    <a:pt x="7231" y="5188"/>
                    <a:pt x="7231" y="5587"/>
                  </a:cubicBezTo>
                  <a:cubicBezTo>
                    <a:pt x="7231" y="5921"/>
                    <a:pt x="7535" y="6256"/>
                    <a:pt x="8120" y="6591"/>
                  </a:cubicBezTo>
                  <a:cubicBezTo>
                    <a:pt x="8706" y="6938"/>
                    <a:pt x="9876" y="7299"/>
                    <a:pt x="11631" y="7685"/>
                  </a:cubicBezTo>
                  <a:cubicBezTo>
                    <a:pt x="14743" y="8380"/>
                    <a:pt x="16873" y="8972"/>
                    <a:pt x="18020" y="9461"/>
                  </a:cubicBezTo>
                  <a:cubicBezTo>
                    <a:pt x="19166" y="9950"/>
                    <a:pt x="20055" y="10530"/>
                    <a:pt x="20687" y="11225"/>
                  </a:cubicBezTo>
                  <a:cubicBezTo>
                    <a:pt x="21296" y="11907"/>
                    <a:pt x="21600" y="12679"/>
                    <a:pt x="21600" y="13529"/>
                  </a:cubicBezTo>
                  <a:cubicBezTo>
                    <a:pt x="21600" y="14379"/>
                    <a:pt x="21272" y="15177"/>
                    <a:pt x="20617" y="15897"/>
                  </a:cubicBezTo>
                  <a:cubicBezTo>
                    <a:pt x="19962" y="16618"/>
                    <a:pt x="19096" y="17198"/>
                    <a:pt x="18066" y="17622"/>
                  </a:cubicBezTo>
                  <a:cubicBezTo>
                    <a:pt x="17037" y="18034"/>
                    <a:pt x="15539" y="18356"/>
                    <a:pt x="13573" y="18575"/>
                  </a:cubicBezTo>
                  <a:cubicBezTo>
                    <a:pt x="13573" y="21600"/>
                    <a:pt x="13573" y="21600"/>
                    <a:pt x="13573" y="21600"/>
                  </a:cubicBezTo>
                  <a:cubicBezTo>
                    <a:pt x="9618" y="21600"/>
                    <a:pt x="9618" y="21600"/>
                    <a:pt x="9618" y="21600"/>
                  </a:cubicBezTo>
                  <a:cubicBezTo>
                    <a:pt x="9618" y="18652"/>
                    <a:pt x="9618" y="18652"/>
                    <a:pt x="9618" y="18652"/>
                  </a:cubicBezTo>
                  <a:cubicBezTo>
                    <a:pt x="7793" y="18536"/>
                    <a:pt x="6225" y="18292"/>
                    <a:pt x="4938" y="17906"/>
                  </a:cubicBezTo>
                  <a:cubicBezTo>
                    <a:pt x="3159" y="17378"/>
                    <a:pt x="1521" y="16670"/>
                    <a:pt x="0" y="15795"/>
                  </a:cubicBezTo>
                  <a:cubicBezTo>
                    <a:pt x="4002" y="13593"/>
                    <a:pt x="4002" y="13593"/>
                    <a:pt x="4002" y="13593"/>
                  </a:cubicBezTo>
                  <a:cubicBezTo>
                    <a:pt x="6576" y="15061"/>
                    <a:pt x="9057" y="15795"/>
                    <a:pt x="11444" y="15795"/>
                  </a:cubicBezTo>
                  <a:cubicBezTo>
                    <a:pt x="12684" y="15795"/>
                    <a:pt x="13714" y="15563"/>
                    <a:pt x="14603" y="15112"/>
                  </a:cubicBezTo>
                  <a:cubicBezTo>
                    <a:pt x="15469" y="14649"/>
                    <a:pt x="15913" y="14121"/>
                    <a:pt x="15913" y="13503"/>
                  </a:cubicBezTo>
                  <a:cubicBezTo>
                    <a:pt x="15913" y="12975"/>
                    <a:pt x="15633" y="12525"/>
                    <a:pt x="15071" y="12126"/>
                  </a:cubicBezTo>
                  <a:cubicBezTo>
                    <a:pt x="14509" y="11740"/>
                    <a:pt x="13386" y="11341"/>
                    <a:pt x="11748" y="10929"/>
                  </a:cubicBezTo>
                  <a:cubicBezTo>
                    <a:pt x="8401" y="10105"/>
                    <a:pt x="6155" y="9436"/>
                    <a:pt x="4961" y="8946"/>
                  </a:cubicBezTo>
                  <a:cubicBezTo>
                    <a:pt x="3791" y="8470"/>
                    <a:pt x="2902" y="7917"/>
                    <a:pt x="2317" y="7312"/>
                  </a:cubicBezTo>
                  <a:cubicBezTo>
                    <a:pt x="1732" y="6707"/>
                    <a:pt x="1451" y="6063"/>
                    <a:pt x="1451" y="5368"/>
                  </a:cubicBezTo>
                  <a:cubicBezTo>
                    <a:pt x="1451" y="4235"/>
                    <a:pt x="2223" y="3257"/>
                    <a:pt x="3768" y="2446"/>
                  </a:cubicBezTo>
                  <a:cubicBezTo>
                    <a:pt x="5312" y="1635"/>
                    <a:pt x="7255" y="1197"/>
                    <a:pt x="9618" y="1133"/>
                  </a:cubicBezTo>
                  <a:cubicBezTo>
                    <a:pt x="9618" y="0"/>
                    <a:pt x="9618" y="0"/>
                    <a:pt x="9618" y="0"/>
                  </a:cubicBezTo>
                  <a:cubicBezTo>
                    <a:pt x="13573" y="0"/>
                    <a:pt x="13573" y="0"/>
                    <a:pt x="13573" y="0"/>
                  </a:cubicBezTo>
                  <a:cubicBezTo>
                    <a:pt x="13573" y="1287"/>
                    <a:pt x="13573" y="1287"/>
                    <a:pt x="13573" y="1287"/>
                  </a:cubicBezTo>
                  <a:cubicBezTo>
                    <a:pt x="14954" y="1455"/>
                    <a:pt x="16101" y="1686"/>
                    <a:pt x="17037" y="1982"/>
                  </a:cubicBezTo>
                  <a:cubicBezTo>
                    <a:pt x="17996" y="2278"/>
                    <a:pt x="19119" y="2780"/>
                    <a:pt x="20407" y="347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Shape 703"/>
            <p:cNvSpPr/>
            <p:nvPr/>
          </p:nvSpPr>
          <p:spPr>
            <a:xfrm>
              <a:off x="6997040" y="1617099"/>
              <a:ext cx="815974" cy="815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917456"/>
            </a:solidFill>
            <a:ln w="12700" cap="flat">
              <a:noFill/>
              <a:miter lim="400000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Shape 704"/>
            <p:cNvSpPr/>
            <p:nvPr/>
          </p:nvSpPr>
          <p:spPr>
            <a:xfrm>
              <a:off x="7217848" y="1829366"/>
              <a:ext cx="374357" cy="33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458" extrusionOk="0">
                  <a:moveTo>
                    <a:pt x="20906" y="11130"/>
                  </a:moveTo>
                  <a:lnTo>
                    <a:pt x="11466" y="425"/>
                  </a:lnTo>
                  <a:cubicBezTo>
                    <a:pt x="10983" y="-142"/>
                    <a:pt x="10193" y="-142"/>
                    <a:pt x="9710" y="425"/>
                  </a:cubicBezTo>
                  <a:lnTo>
                    <a:pt x="271" y="11130"/>
                  </a:lnTo>
                  <a:cubicBezTo>
                    <a:pt x="-212" y="11696"/>
                    <a:pt x="-32" y="12160"/>
                    <a:pt x="671" y="12160"/>
                  </a:cubicBezTo>
                  <a:lnTo>
                    <a:pt x="2638" y="12160"/>
                  </a:lnTo>
                  <a:lnTo>
                    <a:pt x="2638" y="20381"/>
                  </a:lnTo>
                  <a:cubicBezTo>
                    <a:pt x="2638" y="20976"/>
                    <a:pt x="2661" y="21458"/>
                    <a:pt x="3609" y="21458"/>
                  </a:cubicBezTo>
                  <a:lnTo>
                    <a:pt x="8190" y="21458"/>
                  </a:lnTo>
                  <a:lnTo>
                    <a:pt x="8190" y="13214"/>
                  </a:lnTo>
                  <a:lnTo>
                    <a:pt x="12986" y="13214"/>
                  </a:lnTo>
                  <a:lnTo>
                    <a:pt x="12986" y="21458"/>
                  </a:lnTo>
                  <a:lnTo>
                    <a:pt x="17795" y="21458"/>
                  </a:lnTo>
                  <a:cubicBezTo>
                    <a:pt x="18518" y="21458"/>
                    <a:pt x="18538" y="20976"/>
                    <a:pt x="18538" y="20381"/>
                  </a:cubicBezTo>
                  <a:lnTo>
                    <a:pt x="18538" y="12160"/>
                  </a:lnTo>
                  <a:lnTo>
                    <a:pt x="20505" y="12160"/>
                  </a:lnTo>
                  <a:cubicBezTo>
                    <a:pt x="21208" y="12160"/>
                    <a:pt x="21388" y="11696"/>
                    <a:pt x="20906" y="1113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Shape 706"/>
            <p:cNvSpPr/>
            <p:nvPr/>
          </p:nvSpPr>
          <p:spPr>
            <a:xfrm>
              <a:off x="9599679" y="1617099"/>
              <a:ext cx="815974" cy="815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CC102"/>
            </a:solidFill>
            <a:ln w="12700" cap="flat">
              <a:noFill/>
              <a:miter lim="400000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Shape 707"/>
            <p:cNvSpPr/>
            <p:nvPr/>
          </p:nvSpPr>
          <p:spPr>
            <a:xfrm>
              <a:off x="9847682" y="1851242"/>
              <a:ext cx="319966" cy="33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0933" extrusionOk="0">
                  <a:moveTo>
                    <a:pt x="18450" y="13962"/>
                  </a:moveTo>
                  <a:cubicBezTo>
                    <a:pt x="18104" y="14098"/>
                    <a:pt x="15778" y="12331"/>
                    <a:pt x="14291" y="9001"/>
                  </a:cubicBezTo>
                  <a:cubicBezTo>
                    <a:pt x="12804" y="5669"/>
                    <a:pt x="12992" y="2625"/>
                    <a:pt x="13337" y="2491"/>
                  </a:cubicBezTo>
                  <a:cubicBezTo>
                    <a:pt x="13683" y="2355"/>
                    <a:pt x="15952" y="4486"/>
                    <a:pt x="17438" y="7816"/>
                  </a:cubicBezTo>
                  <a:cubicBezTo>
                    <a:pt x="18925" y="11146"/>
                    <a:pt x="18797" y="13826"/>
                    <a:pt x="18450" y="13962"/>
                  </a:cubicBezTo>
                  <a:close/>
                  <a:moveTo>
                    <a:pt x="19117" y="7012"/>
                  </a:moveTo>
                  <a:cubicBezTo>
                    <a:pt x="17204" y="2727"/>
                    <a:pt x="14125" y="-537"/>
                    <a:pt x="12567" y="74"/>
                  </a:cubicBezTo>
                  <a:cubicBezTo>
                    <a:pt x="9922" y="1108"/>
                    <a:pt x="14143" y="6078"/>
                    <a:pt x="1154" y="11160"/>
                  </a:cubicBezTo>
                  <a:cubicBezTo>
                    <a:pt x="32" y="11600"/>
                    <a:pt x="-253" y="13356"/>
                    <a:pt x="217" y="14406"/>
                  </a:cubicBezTo>
                  <a:cubicBezTo>
                    <a:pt x="685" y="15456"/>
                    <a:pt x="2220" y="16502"/>
                    <a:pt x="3342" y="16062"/>
                  </a:cubicBezTo>
                  <a:cubicBezTo>
                    <a:pt x="3537" y="15987"/>
                    <a:pt x="4250" y="15766"/>
                    <a:pt x="4250" y="15766"/>
                  </a:cubicBezTo>
                  <a:cubicBezTo>
                    <a:pt x="5051" y="16802"/>
                    <a:pt x="5889" y="16187"/>
                    <a:pt x="6186" y="16845"/>
                  </a:cubicBezTo>
                  <a:cubicBezTo>
                    <a:pt x="6544" y="17635"/>
                    <a:pt x="7322" y="19353"/>
                    <a:pt x="7586" y="19939"/>
                  </a:cubicBezTo>
                  <a:cubicBezTo>
                    <a:pt x="7850" y="20522"/>
                    <a:pt x="8450" y="21063"/>
                    <a:pt x="8885" y="20905"/>
                  </a:cubicBezTo>
                  <a:cubicBezTo>
                    <a:pt x="9318" y="20745"/>
                    <a:pt x="10797" y="20203"/>
                    <a:pt x="11362" y="19997"/>
                  </a:cubicBezTo>
                  <a:cubicBezTo>
                    <a:pt x="11927" y="19790"/>
                    <a:pt x="12062" y="19306"/>
                    <a:pt x="11889" y="18922"/>
                  </a:cubicBezTo>
                  <a:cubicBezTo>
                    <a:pt x="11703" y="18510"/>
                    <a:pt x="10939" y="18390"/>
                    <a:pt x="10721" y="17908"/>
                  </a:cubicBezTo>
                  <a:cubicBezTo>
                    <a:pt x="10503" y="17428"/>
                    <a:pt x="9791" y="15886"/>
                    <a:pt x="9586" y="15400"/>
                  </a:cubicBezTo>
                  <a:cubicBezTo>
                    <a:pt x="9308" y="14739"/>
                    <a:pt x="9899" y="14201"/>
                    <a:pt x="10759" y="14116"/>
                  </a:cubicBezTo>
                  <a:cubicBezTo>
                    <a:pt x="16671" y="13522"/>
                    <a:pt x="17775" y="17037"/>
                    <a:pt x="19789" y="16249"/>
                  </a:cubicBezTo>
                  <a:cubicBezTo>
                    <a:pt x="21347" y="15640"/>
                    <a:pt x="21030" y="11296"/>
                    <a:pt x="19117" y="701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Text Placeholder 2"/>
            <p:cNvSpPr txBox="1"/>
            <p:nvPr/>
          </p:nvSpPr>
          <p:spPr>
            <a:xfrm>
              <a:off x="1278252" y="2632966"/>
              <a:ext cx="1842887" cy="313210"/>
            </a:xfrm>
            <a:prstGeom prst="rect">
              <a:avLst/>
            </a:prstGeom>
            <a:noFill/>
            <a:effectLst/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kern="1200" baseline="0">
                  <a:solidFill>
                    <a:schemeClr val="accent1"/>
                  </a:solidFill>
                  <a:latin typeface="+mn-ea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800" b="1" dirty="0">
                  <a:solidFill>
                    <a:schemeClr val="bg1">
                      <a:lumMod val="85000"/>
                    </a:schemeClr>
                  </a:solidFill>
                  <a:latin typeface="+mn-lt"/>
                  <a:cs typeface="+mn-ea"/>
                  <a:sym typeface="+mn-lt"/>
                </a:rPr>
                <a:t>Add title text</a:t>
              </a:r>
              <a:endParaRPr lang="en-GB" sz="1800" b="1" dirty="0">
                <a:solidFill>
                  <a:schemeClr val="bg1">
                    <a:lumMod val="8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3" name="Text Placeholder 2"/>
            <p:cNvSpPr txBox="1"/>
            <p:nvPr/>
          </p:nvSpPr>
          <p:spPr>
            <a:xfrm>
              <a:off x="3858949" y="2632966"/>
              <a:ext cx="1842887" cy="313210"/>
            </a:xfrm>
            <a:prstGeom prst="rect">
              <a:avLst/>
            </a:prstGeom>
            <a:noFill/>
            <a:effectLst/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kern="1200" baseline="0">
                  <a:solidFill>
                    <a:schemeClr val="accent1"/>
                  </a:solidFill>
                  <a:latin typeface="+mn-ea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800" b="1" dirty="0">
                  <a:solidFill>
                    <a:schemeClr val="bg1">
                      <a:lumMod val="85000"/>
                    </a:schemeClr>
                  </a:solidFill>
                  <a:latin typeface="+mn-lt"/>
                  <a:cs typeface="+mn-ea"/>
                  <a:sym typeface="+mn-lt"/>
                </a:rPr>
                <a:t>Add title text</a:t>
              </a:r>
              <a:endParaRPr lang="en-GB" sz="1800" b="1" dirty="0">
                <a:solidFill>
                  <a:schemeClr val="bg1">
                    <a:lumMod val="8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" name="Text Placeholder 2"/>
            <p:cNvSpPr txBox="1"/>
            <p:nvPr/>
          </p:nvSpPr>
          <p:spPr>
            <a:xfrm>
              <a:off x="6490163" y="2632966"/>
              <a:ext cx="1842887" cy="313210"/>
            </a:xfrm>
            <a:prstGeom prst="rect">
              <a:avLst/>
            </a:prstGeom>
            <a:noFill/>
            <a:effectLst/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kern="1200" baseline="0">
                  <a:solidFill>
                    <a:schemeClr val="accent1"/>
                  </a:solidFill>
                  <a:latin typeface="+mn-ea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800" b="1" dirty="0">
                  <a:solidFill>
                    <a:schemeClr val="bg1">
                      <a:lumMod val="85000"/>
                    </a:schemeClr>
                  </a:solidFill>
                  <a:latin typeface="+mn-lt"/>
                  <a:cs typeface="+mn-ea"/>
                  <a:sym typeface="+mn-lt"/>
                </a:rPr>
                <a:t>Add title text</a:t>
              </a:r>
              <a:endParaRPr lang="en-GB" sz="1800" b="1" dirty="0">
                <a:solidFill>
                  <a:schemeClr val="bg1">
                    <a:lumMod val="8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5" name="Text Placeholder 2"/>
            <p:cNvSpPr txBox="1"/>
            <p:nvPr/>
          </p:nvSpPr>
          <p:spPr>
            <a:xfrm>
              <a:off x="9070860" y="2632966"/>
              <a:ext cx="1842887" cy="313210"/>
            </a:xfrm>
            <a:prstGeom prst="rect">
              <a:avLst/>
            </a:prstGeom>
            <a:noFill/>
            <a:effectLst/>
          </p:spPr>
          <p:txBody>
            <a:bodyPr vert="horz" lIns="0" tIns="45720" rIns="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kern="1200" baseline="0">
                  <a:solidFill>
                    <a:schemeClr val="accent1"/>
                  </a:solidFill>
                  <a:latin typeface="+mn-ea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800" b="1" dirty="0">
                  <a:solidFill>
                    <a:schemeClr val="bg1">
                      <a:lumMod val="85000"/>
                    </a:schemeClr>
                  </a:solidFill>
                  <a:latin typeface="+mn-lt"/>
                  <a:cs typeface="+mn-ea"/>
                  <a:sym typeface="+mn-lt"/>
                </a:rPr>
                <a:t>Add title text</a:t>
              </a:r>
              <a:endParaRPr lang="en-GB" sz="1800" b="1" dirty="0">
                <a:solidFill>
                  <a:schemeClr val="bg1">
                    <a:lumMod val="8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201089" y="2946176"/>
              <a:ext cx="1997213" cy="55310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803780" y="2946176"/>
              <a:ext cx="1997213" cy="55310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412999" y="2946176"/>
              <a:ext cx="1997213" cy="55310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8993696" y="2946176"/>
              <a:ext cx="1997213" cy="55310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43" name="TextBox 76"/>
          <p:cNvSpPr txBox="1"/>
          <p:nvPr/>
        </p:nvSpPr>
        <p:spPr>
          <a:xfrm>
            <a:off x="1689046" y="955380"/>
            <a:ext cx="2959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4" name="TextBox 76"/>
          <p:cNvSpPr txBox="1"/>
          <p:nvPr/>
        </p:nvSpPr>
        <p:spPr>
          <a:xfrm>
            <a:off x="1689046" y="521598"/>
            <a:ext cx="21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CC10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FCC102"/>
              </a:solidFill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44500" y="278691"/>
            <a:ext cx="614233" cy="614233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191A39"/>
                </a:solidFill>
                <a:cs typeface="+mn-ea"/>
                <a:sym typeface="+mn-lt"/>
              </a:rPr>
              <a:t>02</a:t>
            </a:r>
            <a:endParaRPr lang="zh-CN" altLang="en-US" dirty="0">
              <a:solidFill>
                <a:srgbClr val="191A39"/>
              </a:solidFill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333286" y="482453"/>
            <a:ext cx="228814" cy="22881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537050" y="1135710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855819" y="963892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1276684" y="897831"/>
            <a:ext cx="156287" cy="156287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_椭圆 4"/>
          <p:cNvSpPr/>
          <p:nvPr>
            <p:custDataLst>
              <p:tags r:id="rId1"/>
            </p:custDataLst>
          </p:nvPr>
        </p:nvSpPr>
        <p:spPr>
          <a:xfrm>
            <a:off x="3937740" y="1291129"/>
            <a:ext cx="4316520" cy="4316520"/>
          </a:xfrm>
          <a:prstGeom prst="ellipse">
            <a:avLst/>
          </a:prstGeom>
          <a:noFill/>
          <a:ln w="101600">
            <a:solidFill>
              <a:srgbClr val="FCC102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PA_矩形 29"/>
          <p:cNvSpPr/>
          <p:nvPr>
            <p:custDataLst>
              <p:tags r:id="rId2"/>
            </p:custDataLst>
          </p:nvPr>
        </p:nvSpPr>
        <p:spPr>
          <a:xfrm>
            <a:off x="3987147" y="3403521"/>
            <a:ext cx="421770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2" name="PA_矩形 30"/>
          <p:cNvSpPr/>
          <p:nvPr>
            <p:custDataLst>
              <p:tags r:id="rId3"/>
            </p:custDataLst>
          </p:nvPr>
        </p:nvSpPr>
        <p:spPr>
          <a:xfrm>
            <a:off x="4900793" y="1990391"/>
            <a:ext cx="2390414" cy="14465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>
                    <a:lumMod val="85000"/>
                  </a:schemeClr>
                </a:solidFill>
                <a:effectLst>
                  <a:outerShdw blurRad="76200" dist="38100" dir="270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8800" dirty="0">
              <a:solidFill>
                <a:schemeClr val="bg1">
                  <a:lumMod val="85000"/>
                </a:schemeClr>
              </a:solidFill>
              <a:effectLst>
                <a:outerShdw blurRad="76200" dist="38100" dir="2700000" algn="tl">
                  <a:srgbClr val="000000">
                    <a:alpha val="3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4065904" y="2960017"/>
            <a:ext cx="266337" cy="266337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3025663" y="3238046"/>
            <a:ext cx="232874" cy="232874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3787133" y="3470920"/>
            <a:ext cx="198984" cy="198984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2134452" y="3037926"/>
            <a:ext cx="188428" cy="188428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1988794" y="3523817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3253369" y="3806400"/>
            <a:ext cx="198984" cy="198984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995385" y="3376706"/>
            <a:ext cx="188428" cy="188428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213296" y="3985330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7995080" y="2998878"/>
            <a:ext cx="266337" cy="266337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9665415" y="3453975"/>
            <a:ext cx="232874" cy="232874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0418987" y="3470920"/>
            <a:ext cx="198984" cy="198984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10207055" y="3037926"/>
            <a:ext cx="188428" cy="188428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9067516" y="3523817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8565003" y="3810001"/>
            <a:ext cx="198984" cy="198984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7746569" y="3442103"/>
            <a:ext cx="188428" cy="188428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7874914" y="4019759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10086889" y="3888819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1355739" y="3711272"/>
            <a:ext cx="232874" cy="232874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2734198" y="3711272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325569" y="3499809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11139386" y="3526703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11780967" y="3496230"/>
            <a:ext cx="188428" cy="188428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PA_矩形 28">
            <a:extLst>
              <a:ext uri="{FF2B5EF4-FFF2-40B4-BE49-F238E27FC236}">
                <a16:creationId xmlns:a16="http://schemas.microsoft.com/office/drawing/2014/main" id="{19EC22B6-8B59-A0BB-33A1-148A77B3DE1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317088" y="4085183"/>
            <a:ext cx="3557826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pt-BR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177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22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166534" y="2447648"/>
            <a:ext cx="3882998" cy="1216882"/>
            <a:chOff x="1093964" y="2026734"/>
            <a:chExt cx="3882998" cy="1216882"/>
          </a:xfrm>
        </p:grpSpPr>
        <p:sp>
          <p:nvSpPr>
            <p:cNvPr id="5" name="圆角矩形 4"/>
            <p:cNvSpPr/>
            <p:nvPr/>
          </p:nvSpPr>
          <p:spPr>
            <a:xfrm>
              <a:off x="1517840" y="2026734"/>
              <a:ext cx="3459122" cy="1216882"/>
            </a:xfrm>
            <a:prstGeom prst="roundRect">
              <a:avLst/>
            </a:prstGeom>
            <a:noFill/>
            <a:ln w="19050" cmpd="sng">
              <a:solidFill>
                <a:srgbClr val="917456"/>
              </a:solidFill>
              <a:prstDash val="solid"/>
              <a:round/>
              <a:headEnd type="none"/>
              <a:tailEnd type="none" w="med" len="me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093964" y="2208714"/>
              <a:ext cx="876002" cy="876002"/>
            </a:xfrm>
            <a:prstGeom prst="roundRect">
              <a:avLst/>
            </a:prstGeom>
            <a:solidFill>
              <a:srgbClr val="917456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075274" y="2272186"/>
              <a:ext cx="2798108" cy="55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257149" y="2447648"/>
            <a:ext cx="3882998" cy="1216882"/>
            <a:chOff x="6184579" y="2026734"/>
            <a:chExt cx="3882998" cy="1216882"/>
          </a:xfrm>
        </p:grpSpPr>
        <p:sp>
          <p:nvSpPr>
            <p:cNvPr id="8" name="圆角矩形 7"/>
            <p:cNvSpPr/>
            <p:nvPr/>
          </p:nvSpPr>
          <p:spPr>
            <a:xfrm>
              <a:off x="6608455" y="2026734"/>
              <a:ext cx="3459122" cy="1216882"/>
            </a:xfrm>
            <a:prstGeom prst="roundRect">
              <a:avLst/>
            </a:prstGeom>
            <a:noFill/>
            <a:ln w="19050" cmpd="sng">
              <a:solidFill>
                <a:srgbClr val="FCC102"/>
              </a:solidFill>
              <a:prstDash val="solid"/>
              <a:round/>
              <a:headEnd type="none"/>
              <a:tailEnd type="none" w="med" len="me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6184579" y="2208714"/>
              <a:ext cx="876002" cy="876002"/>
            </a:xfrm>
            <a:prstGeom prst="roundRect">
              <a:avLst/>
            </a:prstGeom>
            <a:solidFill>
              <a:srgbClr val="FCC102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165889" y="2272186"/>
              <a:ext cx="2798108" cy="55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241925" y="4567168"/>
            <a:ext cx="3887554" cy="1216882"/>
            <a:chOff x="7169355" y="4146254"/>
            <a:chExt cx="3887554" cy="1216882"/>
          </a:xfrm>
        </p:grpSpPr>
        <p:sp>
          <p:nvSpPr>
            <p:cNvPr id="11" name="圆角矩形 10"/>
            <p:cNvSpPr/>
            <p:nvPr/>
          </p:nvSpPr>
          <p:spPr>
            <a:xfrm flipH="1">
              <a:off x="7169355" y="4146254"/>
              <a:ext cx="3459122" cy="1216882"/>
            </a:xfrm>
            <a:prstGeom prst="roundRect">
              <a:avLst/>
            </a:prstGeom>
            <a:noFill/>
            <a:ln w="19050" cmpd="sng">
              <a:solidFill>
                <a:srgbClr val="917456"/>
              </a:solidFill>
              <a:prstDash val="solid"/>
              <a:round/>
              <a:headEnd type="none" w="med" len="med"/>
              <a:tailEnd type="oval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 flipH="1">
              <a:off x="10180907" y="4321161"/>
              <a:ext cx="876002" cy="876002"/>
            </a:xfrm>
            <a:prstGeom prst="roundRect">
              <a:avLst/>
            </a:prstGeom>
            <a:solidFill>
              <a:srgbClr val="917456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7276077" y="4391706"/>
              <a:ext cx="2798108" cy="55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151310" y="4567168"/>
            <a:ext cx="3887554" cy="1216882"/>
            <a:chOff x="2078740" y="4146254"/>
            <a:chExt cx="3887554" cy="1216882"/>
          </a:xfrm>
        </p:grpSpPr>
        <p:sp>
          <p:nvSpPr>
            <p:cNvPr id="14" name="圆角矩形 13"/>
            <p:cNvSpPr/>
            <p:nvPr/>
          </p:nvSpPr>
          <p:spPr>
            <a:xfrm flipH="1">
              <a:off x="2078740" y="4146254"/>
              <a:ext cx="3459122" cy="1216882"/>
            </a:xfrm>
            <a:prstGeom prst="roundRect">
              <a:avLst/>
            </a:prstGeom>
            <a:noFill/>
            <a:ln w="19050" cmpd="sng">
              <a:solidFill>
                <a:srgbClr val="FCC102"/>
              </a:solidFill>
              <a:prstDash val="solid"/>
              <a:round/>
              <a:headEnd type="none" w="med" len="med"/>
              <a:tailEnd type="oval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 flipH="1">
              <a:off x="5090292" y="4321161"/>
              <a:ext cx="876002" cy="876002"/>
            </a:xfrm>
            <a:prstGeom prst="roundRect">
              <a:avLst/>
            </a:prstGeom>
            <a:solidFill>
              <a:srgbClr val="FCC102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2185462" y="4391706"/>
              <a:ext cx="2798108" cy="55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27" name="TextBox 76"/>
          <p:cNvSpPr txBox="1"/>
          <p:nvPr/>
        </p:nvSpPr>
        <p:spPr>
          <a:xfrm>
            <a:off x="1689046" y="955380"/>
            <a:ext cx="2959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8" name="TextBox 76"/>
          <p:cNvSpPr txBox="1"/>
          <p:nvPr/>
        </p:nvSpPr>
        <p:spPr>
          <a:xfrm>
            <a:off x="1689046" y="521598"/>
            <a:ext cx="21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CC10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FCC102"/>
              </a:solidFill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44500" y="278691"/>
            <a:ext cx="614233" cy="614233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191A39"/>
                </a:solidFill>
                <a:cs typeface="+mn-ea"/>
                <a:sym typeface="+mn-lt"/>
              </a:rPr>
              <a:t>03</a:t>
            </a:r>
            <a:endParaRPr lang="zh-CN" altLang="en-US" dirty="0">
              <a:solidFill>
                <a:srgbClr val="191A39"/>
              </a:solidFill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333286" y="482453"/>
            <a:ext cx="228814" cy="22881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537050" y="1135710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55819" y="963892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276684" y="897831"/>
            <a:ext cx="156287" cy="156287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946012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 90"/>
          <p:cNvSpPr>
            <a:spLocks noChangeArrowheads="1"/>
          </p:cNvSpPr>
          <p:nvPr/>
        </p:nvSpPr>
        <p:spPr bwMode="gray">
          <a:xfrm>
            <a:off x="4254319" y="1881906"/>
            <a:ext cx="3612424" cy="3151262"/>
          </a:xfrm>
          <a:custGeom>
            <a:avLst/>
            <a:gdLst>
              <a:gd name="connsiteX0" fmla="*/ 2363788 w 4625976"/>
              <a:gd name="connsiteY0" fmla="*/ 0 h 4035425"/>
              <a:gd name="connsiteX1" fmla="*/ 3684588 w 4625976"/>
              <a:gd name="connsiteY1" fmla="*/ 1322388 h 4035425"/>
              <a:gd name="connsiteX2" fmla="*/ 3678316 w 4625976"/>
              <a:gd name="connsiteY2" fmla="*/ 1446751 h 4035425"/>
              <a:gd name="connsiteX3" fmla="*/ 3697384 w 4625976"/>
              <a:gd name="connsiteY3" fmla="*/ 1451653 h 4035425"/>
              <a:gd name="connsiteX4" fmla="*/ 4625976 w 4625976"/>
              <a:gd name="connsiteY4" fmla="*/ 2713831 h 4035425"/>
              <a:gd name="connsiteX5" fmla="*/ 3304382 w 4625976"/>
              <a:gd name="connsiteY5" fmla="*/ 4035425 h 4035425"/>
              <a:gd name="connsiteX6" fmla="*/ 2369874 w 4625976"/>
              <a:gd name="connsiteY6" fmla="*/ 3648339 h 4035425"/>
              <a:gd name="connsiteX7" fmla="*/ 2297807 w 4625976"/>
              <a:gd name="connsiteY7" fmla="*/ 3569045 h 4035425"/>
              <a:gd name="connsiteX8" fmla="*/ 2257458 w 4625976"/>
              <a:gd name="connsiteY8" fmla="*/ 3613414 h 4035425"/>
              <a:gd name="connsiteX9" fmla="*/ 1322388 w 4625976"/>
              <a:gd name="connsiteY9" fmla="*/ 4000500 h 4035425"/>
              <a:gd name="connsiteX10" fmla="*/ 0 w 4625976"/>
              <a:gd name="connsiteY10" fmla="*/ 2678906 h 4035425"/>
              <a:gd name="connsiteX11" fmla="*/ 929150 w 4625976"/>
              <a:gd name="connsiteY11" fmla="*/ 1416728 h 4035425"/>
              <a:gd name="connsiteX12" fmla="*/ 1046229 w 4625976"/>
              <a:gd name="connsiteY12" fmla="*/ 1386642 h 4035425"/>
              <a:gd name="connsiteX13" fmla="*/ 1042988 w 4625976"/>
              <a:gd name="connsiteY13" fmla="*/ 1322388 h 4035425"/>
              <a:gd name="connsiteX14" fmla="*/ 2363788 w 4625976"/>
              <a:gd name="connsiteY14" fmla="*/ 0 h 403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25976" h="4035425">
                <a:moveTo>
                  <a:pt x="2363788" y="0"/>
                </a:moveTo>
                <a:cubicBezTo>
                  <a:pt x="3093246" y="0"/>
                  <a:pt x="3684588" y="592053"/>
                  <a:pt x="3684588" y="1322388"/>
                </a:cubicBezTo>
                <a:lnTo>
                  <a:pt x="3678316" y="1446751"/>
                </a:lnTo>
                <a:lnTo>
                  <a:pt x="3697384" y="1451653"/>
                </a:lnTo>
                <a:cubicBezTo>
                  <a:pt x="4235363" y="1618982"/>
                  <a:pt x="4625976" y="2120791"/>
                  <a:pt x="4625976" y="2713831"/>
                </a:cubicBezTo>
                <a:cubicBezTo>
                  <a:pt x="4625976" y="3443727"/>
                  <a:pt x="4034278" y="4035425"/>
                  <a:pt x="3304382" y="4035425"/>
                </a:cubicBezTo>
                <a:cubicBezTo>
                  <a:pt x="2939434" y="4035425"/>
                  <a:pt x="2609036" y="3887501"/>
                  <a:pt x="2369874" y="3648339"/>
                </a:cubicBezTo>
                <a:lnTo>
                  <a:pt x="2297807" y="3569045"/>
                </a:lnTo>
                <a:lnTo>
                  <a:pt x="2257458" y="3613414"/>
                </a:lnTo>
                <a:cubicBezTo>
                  <a:pt x="2018153" y="3852576"/>
                  <a:pt x="1687555" y="4000500"/>
                  <a:pt x="1322388" y="4000500"/>
                </a:cubicBezTo>
                <a:cubicBezTo>
                  <a:pt x="592053" y="4000500"/>
                  <a:pt x="0" y="3408802"/>
                  <a:pt x="0" y="2678906"/>
                </a:cubicBezTo>
                <a:cubicBezTo>
                  <a:pt x="0" y="2085866"/>
                  <a:pt x="390847" y="1584057"/>
                  <a:pt x="929150" y="1416728"/>
                </a:cubicBezTo>
                <a:lnTo>
                  <a:pt x="1046229" y="1386642"/>
                </a:lnTo>
                <a:lnTo>
                  <a:pt x="1042988" y="1322388"/>
                </a:lnTo>
                <a:cubicBezTo>
                  <a:pt x="1042988" y="592053"/>
                  <a:pt x="1634330" y="0"/>
                  <a:pt x="2363788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Line 6"/>
          <p:cNvSpPr>
            <a:spLocks noChangeShapeType="1"/>
          </p:cNvSpPr>
          <p:nvPr/>
        </p:nvSpPr>
        <p:spPr bwMode="auto">
          <a:xfrm flipH="1" flipV="1">
            <a:off x="4099969" y="2206206"/>
            <a:ext cx="1385888" cy="974725"/>
          </a:xfrm>
          <a:prstGeom prst="line">
            <a:avLst/>
          </a:prstGeom>
          <a:noFill/>
          <a:ln w="19050">
            <a:solidFill>
              <a:srgbClr val="FCC102"/>
            </a:solidFill>
            <a:round/>
            <a:head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Line 7"/>
          <p:cNvSpPr>
            <a:spLocks noChangeShapeType="1"/>
          </p:cNvSpPr>
          <p:nvPr/>
        </p:nvSpPr>
        <p:spPr bwMode="auto">
          <a:xfrm flipV="1">
            <a:off x="6841582" y="2358606"/>
            <a:ext cx="1677987" cy="787400"/>
          </a:xfrm>
          <a:prstGeom prst="line">
            <a:avLst/>
          </a:prstGeom>
          <a:noFill/>
          <a:ln w="19050">
            <a:solidFill>
              <a:srgbClr val="FCC102"/>
            </a:solidFill>
            <a:round/>
            <a:head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4" name="Line 8"/>
          <p:cNvSpPr>
            <a:spLocks noChangeShapeType="1"/>
          </p:cNvSpPr>
          <p:nvPr/>
        </p:nvSpPr>
        <p:spPr bwMode="auto">
          <a:xfrm>
            <a:off x="6023429" y="4319988"/>
            <a:ext cx="19640" cy="1053281"/>
          </a:xfrm>
          <a:prstGeom prst="line">
            <a:avLst/>
          </a:prstGeom>
          <a:noFill/>
          <a:ln w="19050">
            <a:solidFill>
              <a:srgbClr val="FCC102"/>
            </a:solidFill>
            <a:round/>
            <a:head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928309" y="5402861"/>
            <a:ext cx="2134710" cy="1179161"/>
            <a:chOff x="5000880" y="5533487"/>
            <a:chExt cx="2134710" cy="1179161"/>
          </a:xfrm>
        </p:grpSpPr>
        <p:sp>
          <p:nvSpPr>
            <p:cNvPr id="75" name="TextBox 76"/>
            <p:cNvSpPr txBox="1"/>
            <p:nvPr/>
          </p:nvSpPr>
          <p:spPr>
            <a:xfrm>
              <a:off x="5167085" y="5533487"/>
              <a:ext cx="1747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5000880" y="5919482"/>
              <a:ext cx="2134710" cy="79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792815" y="1881906"/>
            <a:ext cx="2134710" cy="1190922"/>
            <a:chOff x="8865386" y="2012532"/>
            <a:chExt cx="2134710" cy="1190922"/>
          </a:xfrm>
        </p:grpSpPr>
        <p:sp>
          <p:nvSpPr>
            <p:cNvPr id="77" name="TextBox 76"/>
            <p:cNvSpPr txBox="1"/>
            <p:nvPr/>
          </p:nvSpPr>
          <p:spPr>
            <a:xfrm>
              <a:off x="9033690" y="2012532"/>
              <a:ext cx="1724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8865386" y="2410288"/>
              <a:ext cx="2134710" cy="79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072393" y="1881906"/>
            <a:ext cx="2134710" cy="1179221"/>
            <a:chOff x="2144964" y="2012532"/>
            <a:chExt cx="2134710" cy="1179221"/>
          </a:xfrm>
        </p:grpSpPr>
        <p:sp>
          <p:nvSpPr>
            <p:cNvPr id="79" name="TextBox 76"/>
            <p:cNvSpPr txBox="1"/>
            <p:nvPr/>
          </p:nvSpPr>
          <p:spPr>
            <a:xfrm>
              <a:off x="2389668" y="2012532"/>
              <a:ext cx="1645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2144964" y="2398587"/>
              <a:ext cx="2134710" cy="79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TextBox 76"/>
          <p:cNvSpPr txBox="1"/>
          <p:nvPr/>
        </p:nvSpPr>
        <p:spPr>
          <a:xfrm>
            <a:off x="1689046" y="955380"/>
            <a:ext cx="2959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2" name="TextBox 76"/>
          <p:cNvSpPr txBox="1"/>
          <p:nvPr/>
        </p:nvSpPr>
        <p:spPr>
          <a:xfrm>
            <a:off x="1689046" y="521598"/>
            <a:ext cx="21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CC10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FCC102"/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44500" y="278691"/>
            <a:ext cx="614233" cy="614233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191A39"/>
                </a:solidFill>
                <a:cs typeface="+mn-ea"/>
                <a:sym typeface="+mn-lt"/>
              </a:rPr>
              <a:t>03</a:t>
            </a:r>
            <a:endParaRPr lang="zh-CN" altLang="en-US" dirty="0">
              <a:solidFill>
                <a:srgbClr val="191A39"/>
              </a:solidFill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333286" y="482453"/>
            <a:ext cx="228814" cy="22881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37050" y="1135710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55819" y="963892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276684" y="897831"/>
            <a:ext cx="156287" cy="156287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72" grpId="0" animBg="1"/>
      <p:bldP spid="73" grpId="0" animBg="1"/>
      <p:bldP spid="74" grpId="0" animBg="1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H_Other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47800" y="1880795"/>
            <a:ext cx="2234700" cy="2043264"/>
          </a:xfrm>
          <a:prstGeom prst="rect">
            <a:avLst/>
          </a:prstGeom>
          <a:solidFill>
            <a:srgbClr val="917456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MH_Other_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15474" y="1880795"/>
            <a:ext cx="2234700" cy="2043264"/>
          </a:xfrm>
          <a:prstGeom prst="rect">
            <a:avLst/>
          </a:prstGeom>
          <a:solidFill>
            <a:srgbClr val="FCC102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MH_Other_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81637" y="4089064"/>
            <a:ext cx="2234700" cy="2043264"/>
          </a:xfrm>
          <a:prstGeom prst="rect">
            <a:avLst/>
          </a:prstGeom>
          <a:solidFill>
            <a:srgbClr val="FCC102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MH_Other_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42667" y="4089064"/>
            <a:ext cx="2234700" cy="2043264"/>
          </a:xfrm>
          <a:prstGeom prst="rect">
            <a:avLst/>
          </a:prstGeom>
          <a:solidFill>
            <a:srgbClr val="917456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MH_Picture_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81637" y="1880795"/>
            <a:ext cx="2234700" cy="2043264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MH_Picture_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642667" y="1880795"/>
            <a:ext cx="2234700" cy="2043264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MH_Picture_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47800" y="4089064"/>
            <a:ext cx="2234700" cy="2043264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MH_Picture_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15474" y="4089064"/>
            <a:ext cx="2234700" cy="2043264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56758" y="2242654"/>
            <a:ext cx="1908646" cy="924570"/>
            <a:chOff x="1018606" y="2124904"/>
            <a:chExt cx="2150377" cy="1041667"/>
          </a:xfrm>
        </p:grpSpPr>
        <p:sp>
          <p:nvSpPr>
            <p:cNvPr id="16" name="文本框 15"/>
            <p:cNvSpPr txBox="1"/>
            <p:nvPr/>
          </p:nvSpPr>
          <p:spPr>
            <a:xfrm>
              <a:off x="1018606" y="2543420"/>
              <a:ext cx="2150377" cy="623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76"/>
            <p:cNvSpPr txBox="1"/>
            <p:nvPr/>
          </p:nvSpPr>
          <p:spPr>
            <a:xfrm>
              <a:off x="1120206" y="2124904"/>
              <a:ext cx="1947177" cy="45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386116" y="2242653"/>
            <a:ext cx="1908646" cy="924570"/>
            <a:chOff x="6386253" y="2124904"/>
            <a:chExt cx="2150377" cy="1041667"/>
          </a:xfrm>
        </p:grpSpPr>
        <p:sp>
          <p:nvSpPr>
            <p:cNvPr id="18" name="文本框 17"/>
            <p:cNvSpPr txBox="1"/>
            <p:nvPr/>
          </p:nvSpPr>
          <p:spPr>
            <a:xfrm>
              <a:off x="6386253" y="2543420"/>
              <a:ext cx="2150377" cy="623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76"/>
            <p:cNvSpPr txBox="1"/>
            <p:nvPr/>
          </p:nvSpPr>
          <p:spPr>
            <a:xfrm>
              <a:off x="6487853" y="2124904"/>
              <a:ext cx="1947177" cy="45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895706" y="4372413"/>
            <a:ext cx="1908646" cy="939083"/>
            <a:chOff x="3654928" y="4441504"/>
            <a:chExt cx="2150377" cy="1058018"/>
          </a:xfrm>
        </p:grpSpPr>
        <p:sp>
          <p:nvSpPr>
            <p:cNvPr id="20" name="文本框 19"/>
            <p:cNvSpPr txBox="1"/>
            <p:nvPr/>
          </p:nvSpPr>
          <p:spPr>
            <a:xfrm>
              <a:off x="3654928" y="4876372"/>
              <a:ext cx="2150377" cy="623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76"/>
            <p:cNvSpPr txBox="1"/>
            <p:nvPr/>
          </p:nvSpPr>
          <p:spPr>
            <a:xfrm>
              <a:off x="3756528" y="4441504"/>
              <a:ext cx="1947177" cy="45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801266" y="4386926"/>
            <a:ext cx="1908646" cy="924570"/>
            <a:chOff x="9022575" y="4457856"/>
            <a:chExt cx="2150377" cy="1041667"/>
          </a:xfrm>
        </p:grpSpPr>
        <p:sp>
          <p:nvSpPr>
            <p:cNvPr id="22" name="文本框 21"/>
            <p:cNvSpPr txBox="1"/>
            <p:nvPr/>
          </p:nvSpPr>
          <p:spPr>
            <a:xfrm>
              <a:off x="9022575" y="4876372"/>
              <a:ext cx="2150377" cy="623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76"/>
            <p:cNvSpPr txBox="1"/>
            <p:nvPr/>
          </p:nvSpPr>
          <p:spPr>
            <a:xfrm>
              <a:off x="9124175" y="4457856"/>
              <a:ext cx="1947177" cy="45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TextBox 76"/>
          <p:cNvSpPr txBox="1"/>
          <p:nvPr/>
        </p:nvSpPr>
        <p:spPr>
          <a:xfrm>
            <a:off x="1689046" y="955380"/>
            <a:ext cx="2959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9" name="TextBox 76"/>
          <p:cNvSpPr txBox="1"/>
          <p:nvPr/>
        </p:nvSpPr>
        <p:spPr>
          <a:xfrm>
            <a:off x="1689046" y="521598"/>
            <a:ext cx="21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CC10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FCC102"/>
              </a:solidFill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44500" y="278691"/>
            <a:ext cx="614233" cy="614233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191A39"/>
                </a:solidFill>
                <a:cs typeface="+mn-ea"/>
                <a:sym typeface="+mn-lt"/>
              </a:rPr>
              <a:t>03</a:t>
            </a:r>
            <a:endParaRPr lang="zh-CN" altLang="en-US" dirty="0">
              <a:solidFill>
                <a:srgbClr val="191A39"/>
              </a:solidFill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333286" y="482453"/>
            <a:ext cx="228814" cy="22881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537050" y="1135710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855819" y="963892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276684" y="897831"/>
            <a:ext cx="156287" cy="156287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4735512" y="1897489"/>
            <a:ext cx="6516688" cy="288448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06244" y="2481361"/>
            <a:ext cx="2896158" cy="1349957"/>
            <a:chOff x="1406244" y="2307191"/>
            <a:chExt cx="2896158" cy="1349957"/>
          </a:xfrm>
        </p:grpSpPr>
        <p:sp>
          <p:nvSpPr>
            <p:cNvPr id="10" name="TextBox 76"/>
            <p:cNvSpPr txBox="1"/>
            <p:nvPr/>
          </p:nvSpPr>
          <p:spPr>
            <a:xfrm>
              <a:off x="1995629" y="2307191"/>
              <a:ext cx="17173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406244" y="2863982"/>
              <a:ext cx="2896158" cy="79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73137" y="4781977"/>
            <a:ext cx="10279063" cy="1415219"/>
            <a:chOff x="973137" y="4607807"/>
            <a:chExt cx="10279063" cy="1415219"/>
          </a:xfrm>
        </p:grpSpPr>
        <p:sp>
          <p:nvSpPr>
            <p:cNvPr id="12" name="Rectangle 5"/>
            <p:cNvSpPr/>
            <p:nvPr/>
          </p:nvSpPr>
          <p:spPr>
            <a:xfrm>
              <a:off x="973137" y="4607807"/>
              <a:ext cx="10279063" cy="1415219"/>
            </a:xfrm>
            <a:prstGeom prst="rect">
              <a:avLst/>
            </a:prstGeom>
            <a:solidFill>
              <a:srgbClr val="FCC102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303064" y="5233112"/>
              <a:ext cx="3131972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089993" y="5247626"/>
              <a:ext cx="3131972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17" name="TextBox 76"/>
          <p:cNvSpPr txBox="1"/>
          <p:nvPr/>
        </p:nvSpPr>
        <p:spPr>
          <a:xfrm>
            <a:off x="1689046" y="955380"/>
            <a:ext cx="2959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8" name="TextBox 76"/>
          <p:cNvSpPr txBox="1"/>
          <p:nvPr/>
        </p:nvSpPr>
        <p:spPr>
          <a:xfrm>
            <a:off x="1689046" y="521598"/>
            <a:ext cx="21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CC10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FCC102"/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44500" y="278691"/>
            <a:ext cx="614233" cy="614233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191A39"/>
                </a:solidFill>
                <a:cs typeface="+mn-ea"/>
                <a:sym typeface="+mn-lt"/>
              </a:rPr>
              <a:t>03</a:t>
            </a:r>
            <a:endParaRPr lang="zh-CN" altLang="en-US" dirty="0">
              <a:solidFill>
                <a:srgbClr val="191A39"/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333286" y="482453"/>
            <a:ext cx="228814" cy="22881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37050" y="1135710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55819" y="963892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276684" y="897831"/>
            <a:ext cx="156287" cy="156287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435101" y="5057402"/>
            <a:ext cx="2867301" cy="825672"/>
            <a:chOff x="8248339" y="2789008"/>
            <a:chExt cx="2867301" cy="825672"/>
          </a:xfrm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8248339" y="2864708"/>
              <a:ext cx="751508" cy="74997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sz="3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 7"/>
            <p:cNvSpPr>
              <a:spLocks noEditPoints="1"/>
            </p:cNvSpPr>
            <p:nvPr/>
          </p:nvSpPr>
          <p:spPr bwMode="auto">
            <a:xfrm>
              <a:off x="8427591" y="3043593"/>
              <a:ext cx="393004" cy="392200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rgbClr val="456288"/>
            </a:solidFill>
            <a:ln>
              <a:noFill/>
            </a:ln>
          </p:spPr>
          <p:txBody>
            <a:bodyPr lIns="121682" tIns="60841" rIns="121682" bIns="6084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76"/>
            <p:cNvSpPr txBox="1"/>
            <p:nvPr/>
          </p:nvSpPr>
          <p:spPr>
            <a:xfrm>
              <a:off x="9109652" y="2789008"/>
              <a:ext cx="2005988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228679" y="5091278"/>
            <a:ext cx="2562624" cy="815976"/>
            <a:chOff x="8248338" y="4083170"/>
            <a:chExt cx="2562624" cy="815976"/>
          </a:xfrm>
        </p:grpSpPr>
        <p:sp>
          <p:nvSpPr>
            <p:cNvPr id="30" name="Oval 26"/>
            <p:cNvSpPr>
              <a:spLocks noChangeArrowheads="1"/>
            </p:cNvSpPr>
            <p:nvPr/>
          </p:nvSpPr>
          <p:spPr bwMode="auto">
            <a:xfrm>
              <a:off x="8248338" y="4147638"/>
              <a:ext cx="751509" cy="75150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sz="3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 6"/>
            <p:cNvSpPr>
              <a:spLocks noEditPoints="1"/>
            </p:cNvSpPr>
            <p:nvPr/>
          </p:nvSpPr>
          <p:spPr bwMode="auto">
            <a:xfrm>
              <a:off x="8389684" y="4283506"/>
              <a:ext cx="468818" cy="479775"/>
            </a:xfrm>
            <a:custGeom>
              <a:avLst/>
              <a:gdLst>
                <a:gd name="T0" fmla="*/ 121 w 417"/>
                <a:gd name="T1" fmla="*/ 94 h 426"/>
                <a:gd name="T2" fmla="*/ 85 w 417"/>
                <a:gd name="T3" fmla="*/ 341 h 426"/>
                <a:gd name="T4" fmla="*/ 332 w 417"/>
                <a:gd name="T5" fmla="*/ 305 h 426"/>
                <a:gd name="T6" fmla="*/ 267 w 417"/>
                <a:gd name="T7" fmla="*/ 159 h 426"/>
                <a:gd name="T8" fmla="*/ 121 w 417"/>
                <a:gd name="T9" fmla="*/ 94 h 426"/>
                <a:gd name="T10" fmla="*/ 306 w 417"/>
                <a:gd name="T11" fmla="*/ 286 h 426"/>
                <a:gd name="T12" fmla="*/ 199 w 417"/>
                <a:gd name="T13" fmla="*/ 227 h 426"/>
                <a:gd name="T14" fmla="*/ 140 w 417"/>
                <a:gd name="T15" fmla="*/ 120 h 426"/>
                <a:gd name="T16" fmla="*/ 247 w 417"/>
                <a:gd name="T17" fmla="*/ 179 h 426"/>
                <a:gd name="T18" fmla="*/ 306 w 417"/>
                <a:gd name="T19" fmla="*/ 286 h 426"/>
                <a:gd name="T20" fmla="*/ 309 w 417"/>
                <a:gd name="T21" fmla="*/ 128 h 426"/>
                <a:gd name="T22" fmla="*/ 323 w 417"/>
                <a:gd name="T23" fmla="*/ 122 h 426"/>
                <a:gd name="T24" fmla="*/ 361 w 417"/>
                <a:gd name="T25" fmla="*/ 84 h 426"/>
                <a:gd name="T26" fmla="*/ 361 w 417"/>
                <a:gd name="T27" fmla="*/ 56 h 426"/>
                <a:gd name="T28" fmla="*/ 333 w 417"/>
                <a:gd name="T29" fmla="*/ 56 h 426"/>
                <a:gd name="T30" fmla="*/ 295 w 417"/>
                <a:gd name="T31" fmla="*/ 94 h 426"/>
                <a:gd name="T32" fmla="*/ 295 w 417"/>
                <a:gd name="T33" fmla="*/ 122 h 426"/>
                <a:gd name="T34" fmla="*/ 309 w 417"/>
                <a:gd name="T35" fmla="*/ 128 h 426"/>
                <a:gd name="T36" fmla="*/ 237 w 417"/>
                <a:gd name="T37" fmla="*/ 79 h 426"/>
                <a:gd name="T38" fmla="*/ 247 w 417"/>
                <a:gd name="T39" fmla="*/ 81 h 426"/>
                <a:gd name="T40" fmla="*/ 264 w 417"/>
                <a:gd name="T41" fmla="*/ 71 h 426"/>
                <a:gd name="T42" fmla="*/ 286 w 417"/>
                <a:gd name="T43" fmla="*/ 33 h 426"/>
                <a:gd name="T44" fmla="*/ 278 w 417"/>
                <a:gd name="T45" fmla="*/ 5 h 426"/>
                <a:gd name="T46" fmla="*/ 251 w 417"/>
                <a:gd name="T47" fmla="*/ 13 h 426"/>
                <a:gd name="T48" fmla="*/ 229 w 417"/>
                <a:gd name="T49" fmla="*/ 52 h 426"/>
                <a:gd name="T50" fmla="*/ 237 w 417"/>
                <a:gd name="T51" fmla="*/ 79 h 426"/>
                <a:gd name="T52" fmla="*/ 412 w 417"/>
                <a:gd name="T53" fmla="*/ 139 h 426"/>
                <a:gd name="T54" fmla="*/ 385 w 417"/>
                <a:gd name="T55" fmla="*/ 131 h 426"/>
                <a:gd name="T56" fmla="*/ 346 w 417"/>
                <a:gd name="T57" fmla="*/ 153 h 426"/>
                <a:gd name="T58" fmla="*/ 338 w 417"/>
                <a:gd name="T59" fmla="*/ 180 h 426"/>
                <a:gd name="T60" fmla="*/ 356 w 417"/>
                <a:gd name="T61" fmla="*/ 190 h 426"/>
                <a:gd name="T62" fmla="*/ 366 w 417"/>
                <a:gd name="T63" fmla="*/ 188 h 426"/>
                <a:gd name="T64" fmla="*/ 404 w 417"/>
                <a:gd name="T65" fmla="*/ 166 h 426"/>
                <a:gd name="T66" fmla="*/ 412 w 417"/>
                <a:gd name="T67" fmla="*/ 139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426">
                  <a:moveTo>
                    <a:pt x="121" y="94"/>
                  </a:moveTo>
                  <a:cubicBezTo>
                    <a:pt x="98" y="116"/>
                    <a:pt x="0" y="256"/>
                    <a:pt x="85" y="341"/>
                  </a:cubicBezTo>
                  <a:cubicBezTo>
                    <a:pt x="170" y="426"/>
                    <a:pt x="309" y="328"/>
                    <a:pt x="332" y="305"/>
                  </a:cubicBezTo>
                  <a:cubicBezTo>
                    <a:pt x="354" y="283"/>
                    <a:pt x="325" y="217"/>
                    <a:pt x="267" y="159"/>
                  </a:cubicBezTo>
                  <a:cubicBezTo>
                    <a:pt x="209" y="101"/>
                    <a:pt x="143" y="72"/>
                    <a:pt x="121" y="94"/>
                  </a:cubicBezTo>
                  <a:close/>
                  <a:moveTo>
                    <a:pt x="306" y="286"/>
                  </a:moveTo>
                  <a:cubicBezTo>
                    <a:pt x="299" y="292"/>
                    <a:pt x="248" y="277"/>
                    <a:pt x="199" y="227"/>
                  </a:cubicBezTo>
                  <a:cubicBezTo>
                    <a:pt x="149" y="178"/>
                    <a:pt x="134" y="127"/>
                    <a:pt x="140" y="120"/>
                  </a:cubicBezTo>
                  <a:cubicBezTo>
                    <a:pt x="147" y="113"/>
                    <a:pt x="198" y="129"/>
                    <a:pt x="247" y="179"/>
                  </a:cubicBezTo>
                  <a:cubicBezTo>
                    <a:pt x="297" y="228"/>
                    <a:pt x="313" y="279"/>
                    <a:pt x="306" y="286"/>
                  </a:cubicBezTo>
                  <a:close/>
                  <a:moveTo>
                    <a:pt x="309" y="128"/>
                  </a:moveTo>
                  <a:cubicBezTo>
                    <a:pt x="314" y="128"/>
                    <a:pt x="319" y="126"/>
                    <a:pt x="323" y="122"/>
                  </a:cubicBezTo>
                  <a:cubicBezTo>
                    <a:pt x="361" y="84"/>
                    <a:pt x="361" y="84"/>
                    <a:pt x="361" y="84"/>
                  </a:cubicBezTo>
                  <a:cubicBezTo>
                    <a:pt x="369" y="76"/>
                    <a:pt x="369" y="64"/>
                    <a:pt x="361" y="56"/>
                  </a:cubicBezTo>
                  <a:cubicBezTo>
                    <a:pt x="353" y="48"/>
                    <a:pt x="341" y="48"/>
                    <a:pt x="333" y="56"/>
                  </a:cubicBezTo>
                  <a:cubicBezTo>
                    <a:pt x="295" y="94"/>
                    <a:pt x="295" y="94"/>
                    <a:pt x="295" y="94"/>
                  </a:cubicBezTo>
                  <a:cubicBezTo>
                    <a:pt x="287" y="102"/>
                    <a:pt x="287" y="115"/>
                    <a:pt x="295" y="122"/>
                  </a:cubicBezTo>
                  <a:cubicBezTo>
                    <a:pt x="299" y="126"/>
                    <a:pt x="304" y="128"/>
                    <a:pt x="309" y="128"/>
                  </a:cubicBezTo>
                  <a:close/>
                  <a:moveTo>
                    <a:pt x="237" y="79"/>
                  </a:moveTo>
                  <a:cubicBezTo>
                    <a:pt x="240" y="81"/>
                    <a:pt x="243" y="81"/>
                    <a:pt x="247" y="81"/>
                  </a:cubicBezTo>
                  <a:cubicBezTo>
                    <a:pt x="254" y="81"/>
                    <a:pt x="260" y="78"/>
                    <a:pt x="264" y="71"/>
                  </a:cubicBezTo>
                  <a:cubicBezTo>
                    <a:pt x="286" y="33"/>
                    <a:pt x="286" y="33"/>
                    <a:pt x="286" y="33"/>
                  </a:cubicBezTo>
                  <a:cubicBezTo>
                    <a:pt x="291" y="23"/>
                    <a:pt x="288" y="11"/>
                    <a:pt x="278" y="5"/>
                  </a:cubicBezTo>
                  <a:cubicBezTo>
                    <a:pt x="268" y="0"/>
                    <a:pt x="256" y="3"/>
                    <a:pt x="251" y="13"/>
                  </a:cubicBezTo>
                  <a:cubicBezTo>
                    <a:pt x="229" y="52"/>
                    <a:pt x="229" y="52"/>
                    <a:pt x="229" y="52"/>
                  </a:cubicBezTo>
                  <a:cubicBezTo>
                    <a:pt x="224" y="61"/>
                    <a:pt x="227" y="73"/>
                    <a:pt x="237" y="79"/>
                  </a:cubicBezTo>
                  <a:close/>
                  <a:moveTo>
                    <a:pt x="412" y="139"/>
                  </a:moveTo>
                  <a:cubicBezTo>
                    <a:pt x="406" y="129"/>
                    <a:pt x="394" y="126"/>
                    <a:pt x="385" y="131"/>
                  </a:cubicBezTo>
                  <a:cubicBezTo>
                    <a:pt x="346" y="153"/>
                    <a:pt x="346" y="153"/>
                    <a:pt x="346" y="153"/>
                  </a:cubicBezTo>
                  <a:cubicBezTo>
                    <a:pt x="336" y="158"/>
                    <a:pt x="333" y="171"/>
                    <a:pt x="338" y="180"/>
                  </a:cubicBezTo>
                  <a:cubicBezTo>
                    <a:pt x="342" y="187"/>
                    <a:pt x="349" y="190"/>
                    <a:pt x="356" y="190"/>
                  </a:cubicBezTo>
                  <a:cubicBezTo>
                    <a:pt x="359" y="190"/>
                    <a:pt x="363" y="190"/>
                    <a:pt x="366" y="188"/>
                  </a:cubicBezTo>
                  <a:cubicBezTo>
                    <a:pt x="404" y="166"/>
                    <a:pt x="404" y="166"/>
                    <a:pt x="404" y="166"/>
                  </a:cubicBezTo>
                  <a:cubicBezTo>
                    <a:pt x="414" y="161"/>
                    <a:pt x="417" y="149"/>
                    <a:pt x="412" y="139"/>
                  </a:cubicBezTo>
                  <a:close/>
                </a:path>
              </a:pathLst>
            </a:custGeom>
            <a:solidFill>
              <a:srgbClr val="456288"/>
            </a:solidFill>
            <a:ln>
              <a:noFill/>
            </a:ln>
          </p:spPr>
          <p:txBody>
            <a:bodyPr lIns="121682" tIns="60841" rIns="121682" bIns="6084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TextBox 76"/>
            <p:cNvSpPr txBox="1"/>
            <p:nvPr/>
          </p:nvSpPr>
          <p:spPr>
            <a:xfrm>
              <a:off x="9109652" y="4083170"/>
              <a:ext cx="170131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5548" y="2511216"/>
            <a:ext cx="2406336" cy="3198665"/>
            <a:chOff x="825548" y="1916131"/>
            <a:chExt cx="2406336" cy="3198665"/>
          </a:xfrm>
        </p:grpSpPr>
        <p:sp>
          <p:nvSpPr>
            <p:cNvPr id="49" name="矩形 48"/>
            <p:cNvSpPr/>
            <p:nvPr/>
          </p:nvSpPr>
          <p:spPr>
            <a:xfrm flipH="1">
              <a:off x="825548" y="1916131"/>
              <a:ext cx="2406336" cy="3198665"/>
            </a:xfrm>
            <a:prstGeom prst="rect">
              <a:avLst/>
            </a:prstGeom>
            <a:solidFill>
              <a:srgbClr val="917456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139303" y="4189055"/>
              <a:ext cx="1778826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TextBox 76"/>
            <p:cNvSpPr txBox="1"/>
            <p:nvPr/>
          </p:nvSpPr>
          <p:spPr>
            <a:xfrm>
              <a:off x="1238660" y="3621442"/>
              <a:ext cx="15801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u="sng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u="sng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1485102" y="2201348"/>
              <a:ext cx="1095478" cy="1266650"/>
              <a:chOff x="3017838" y="2103438"/>
              <a:chExt cx="152400" cy="176213"/>
            </a:xfrm>
            <a:solidFill>
              <a:srgbClr val="323C50"/>
            </a:solidFill>
          </p:grpSpPr>
          <p:sp>
            <p:nvSpPr>
              <p:cNvPr id="55" name="Freeform 431"/>
              <p:cNvSpPr>
                <a:spLocks noEditPoints="1"/>
              </p:cNvSpPr>
              <p:nvPr/>
            </p:nvSpPr>
            <p:spPr bwMode="auto">
              <a:xfrm>
                <a:off x="3017838" y="2103438"/>
                <a:ext cx="152400" cy="176213"/>
              </a:xfrm>
              <a:custGeom>
                <a:avLst/>
                <a:gdLst>
                  <a:gd name="T0" fmla="*/ 218 w 248"/>
                  <a:gd name="T1" fmla="*/ 40 h 287"/>
                  <a:gd name="T2" fmla="*/ 218 w 248"/>
                  <a:gd name="T3" fmla="*/ 24 h 287"/>
                  <a:gd name="T4" fmla="*/ 193 w 248"/>
                  <a:gd name="T5" fmla="*/ 0 h 287"/>
                  <a:gd name="T6" fmla="*/ 167 w 248"/>
                  <a:gd name="T7" fmla="*/ 24 h 287"/>
                  <a:gd name="T8" fmla="*/ 167 w 248"/>
                  <a:gd name="T9" fmla="*/ 40 h 287"/>
                  <a:gd name="T10" fmla="*/ 150 w 248"/>
                  <a:gd name="T11" fmla="*/ 40 h 287"/>
                  <a:gd name="T12" fmla="*/ 150 w 248"/>
                  <a:gd name="T13" fmla="*/ 24 h 287"/>
                  <a:gd name="T14" fmla="*/ 124 w 248"/>
                  <a:gd name="T15" fmla="*/ 0 h 287"/>
                  <a:gd name="T16" fmla="*/ 98 w 248"/>
                  <a:gd name="T17" fmla="*/ 24 h 287"/>
                  <a:gd name="T18" fmla="*/ 98 w 248"/>
                  <a:gd name="T19" fmla="*/ 40 h 287"/>
                  <a:gd name="T20" fmla="*/ 81 w 248"/>
                  <a:gd name="T21" fmla="*/ 40 h 287"/>
                  <a:gd name="T22" fmla="*/ 81 w 248"/>
                  <a:gd name="T23" fmla="*/ 24 h 287"/>
                  <a:gd name="T24" fmla="*/ 55 w 248"/>
                  <a:gd name="T25" fmla="*/ 0 h 287"/>
                  <a:gd name="T26" fmla="*/ 29 w 248"/>
                  <a:gd name="T27" fmla="*/ 24 h 287"/>
                  <a:gd name="T28" fmla="*/ 29 w 248"/>
                  <a:gd name="T29" fmla="*/ 40 h 287"/>
                  <a:gd name="T30" fmla="*/ 0 w 248"/>
                  <a:gd name="T31" fmla="*/ 40 h 287"/>
                  <a:gd name="T32" fmla="*/ 0 w 248"/>
                  <a:gd name="T33" fmla="*/ 287 h 287"/>
                  <a:gd name="T34" fmla="*/ 248 w 248"/>
                  <a:gd name="T35" fmla="*/ 287 h 287"/>
                  <a:gd name="T36" fmla="*/ 248 w 248"/>
                  <a:gd name="T37" fmla="*/ 40 h 287"/>
                  <a:gd name="T38" fmla="*/ 218 w 248"/>
                  <a:gd name="T39" fmla="*/ 40 h 287"/>
                  <a:gd name="T40" fmla="*/ 181 w 248"/>
                  <a:gd name="T41" fmla="*/ 24 h 287"/>
                  <a:gd name="T42" fmla="*/ 193 w 248"/>
                  <a:gd name="T43" fmla="*/ 14 h 287"/>
                  <a:gd name="T44" fmla="*/ 205 w 248"/>
                  <a:gd name="T45" fmla="*/ 24 h 287"/>
                  <a:gd name="T46" fmla="*/ 205 w 248"/>
                  <a:gd name="T47" fmla="*/ 66 h 287"/>
                  <a:gd name="T48" fmla="*/ 193 w 248"/>
                  <a:gd name="T49" fmla="*/ 76 h 287"/>
                  <a:gd name="T50" fmla="*/ 181 w 248"/>
                  <a:gd name="T51" fmla="*/ 66 h 287"/>
                  <a:gd name="T52" fmla="*/ 181 w 248"/>
                  <a:gd name="T53" fmla="*/ 24 h 287"/>
                  <a:gd name="T54" fmla="*/ 112 w 248"/>
                  <a:gd name="T55" fmla="*/ 24 h 287"/>
                  <a:gd name="T56" fmla="*/ 124 w 248"/>
                  <a:gd name="T57" fmla="*/ 14 h 287"/>
                  <a:gd name="T58" fmla="*/ 136 w 248"/>
                  <a:gd name="T59" fmla="*/ 24 h 287"/>
                  <a:gd name="T60" fmla="*/ 136 w 248"/>
                  <a:gd name="T61" fmla="*/ 66 h 287"/>
                  <a:gd name="T62" fmla="*/ 124 w 248"/>
                  <a:gd name="T63" fmla="*/ 76 h 287"/>
                  <a:gd name="T64" fmla="*/ 112 w 248"/>
                  <a:gd name="T65" fmla="*/ 66 h 287"/>
                  <a:gd name="T66" fmla="*/ 112 w 248"/>
                  <a:gd name="T67" fmla="*/ 24 h 287"/>
                  <a:gd name="T68" fmla="*/ 43 w 248"/>
                  <a:gd name="T69" fmla="*/ 24 h 287"/>
                  <a:gd name="T70" fmla="*/ 55 w 248"/>
                  <a:gd name="T71" fmla="*/ 14 h 287"/>
                  <a:gd name="T72" fmla="*/ 67 w 248"/>
                  <a:gd name="T73" fmla="*/ 24 h 287"/>
                  <a:gd name="T74" fmla="*/ 67 w 248"/>
                  <a:gd name="T75" fmla="*/ 66 h 287"/>
                  <a:gd name="T76" fmla="*/ 55 w 248"/>
                  <a:gd name="T77" fmla="*/ 76 h 287"/>
                  <a:gd name="T78" fmla="*/ 43 w 248"/>
                  <a:gd name="T79" fmla="*/ 66 h 287"/>
                  <a:gd name="T80" fmla="*/ 43 w 248"/>
                  <a:gd name="T81" fmla="*/ 24 h 287"/>
                  <a:gd name="T82" fmla="*/ 227 w 248"/>
                  <a:gd name="T83" fmla="*/ 267 h 287"/>
                  <a:gd name="T84" fmla="*/ 21 w 248"/>
                  <a:gd name="T85" fmla="*/ 267 h 287"/>
                  <a:gd name="T86" fmla="*/ 21 w 248"/>
                  <a:gd name="T87" fmla="*/ 95 h 287"/>
                  <a:gd name="T88" fmla="*/ 227 w 248"/>
                  <a:gd name="T89" fmla="*/ 95 h 287"/>
                  <a:gd name="T90" fmla="*/ 227 w 248"/>
                  <a:gd name="T91" fmla="*/ 26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48" h="287">
                    <a:moveTo>
                      <a:pt x="218" y="40"/>
                    </a:moveTo>
                    <a:cubicBezTo>
                      <a:pt x="218" y="24"/>
                      <a:pt x="218" y="24"/>
                      <a:pt x="218" y="24"/>
                    </a:cubicBezTo>
                    <a:cubicBezTo>
                      <a:pt x="218" y="9"/>
                      <a:pt x="209" y="0"/>
                      <a:pt x="193" y="0"/>
                    </a:cubicBezTo>
                    <a:cubicBezTo>
                      <a:pt x="177" y="0"/>
                      <a:pt x="167" y="9"/>
                      <a:pt x="167" y="24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50" y="40"/>
                      <a:pt x="150" y="40"/>
                      <a:pt x="150" y="40"/>
                    </a:cubicBezTo>
                    <a:cubicBezTo>
                      <a:pt x="150" y="24"/>
                      <a:pt x="150" y="24"/>
                      <a:pt x="150" y="24"/>
                    </a:cubicBezTo>
                    <a:cubicBezTo>
                      <a:pt x="150" y="9"/>
                      <a:pt x="140" y="0"/>
                      <a:pt x="124" y="0"/>
                    </a:cubicBezTo>
                    <a:cubicBezTo>
                      <a:pt x="108" y="0"/>
                      <a:pt x="98" y="9"/>
                      <a:pt x="98" y="24"/>
                    </a:cubicBezTo>
                    <a:cubicBezTo>
                      <a:pt x="98" y="40"/>
                      <a:pt x="98" y="40"/>
                      <a:pt x="98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9"/>
                      <a:pt x="71" y="0"/>
                      <a:pt x="55" y="0"/>
                    </a:cubicBezTo>
                    <a:cubicBezTo>
                      <a:pt x="39" y="0"/>
                      <a:pt x="29" y="9"/>
                      <a:pt x="29" y="24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287"/>
                      <a:pt x="0" y="287"/>
                      <a:pt x="0" y="287"/>
                    </a:cubicBezTo>
                    <a:cubicBezTo>
                      <a:pt x="248" y="287"/>
                      <a:pt x="248" y="287"/>
                      <a:pt x="248" y="287"/>
                    </a:cubicBezTo>
                    <a:cubicBezTo>
                      <a:pt x="248" y="40"/>
                      <a:pt x="248" y="40"/>
                      <a:pt x="248" y="40"/>
                    </a:cubicBezTo>
                    <a:lnTo>
                      <a:pt x="218" y="40"/>
                    </a:lnTo>
                    <a:close/>
                    <a:moveTo>
                      <a:pt x="181" y="24"/>
                    </a:moveTo>
                    <a:cubicBezTo>
                      <a:pt x="181" y="17"/>
                      <a:pt x="184" y="14"/>
                      <a:pt x="193" y="14"/>
                    </a:cubicBezTo>
                    <a:cubicBezTo>
                      <a:pt x="201" y="14"/>
                      <a:pt x="205" y="17"/>
                      <a:pt x="205" y="24"/>
                    </a:cubicBezTo>
                    <a:cubicBezTo>
                      <a:pt x="205" y="66"/>
                      <a:pt x="205" y="66"/>
                      <a:pt x="205" y="66"/>
                    </a:cubicBezTo>
                    <a:cubicBezTo>
                      <a:pt x="205" y="73"/>
                      <a:pt x="201" y="76"/>
                      <a:pt x="193" y="76"/>
                    </a:cubicBezTo>
                    <a:cubicBezTo>
                      <a:pt x="184" y="76"/>
                      <a:pt x="181" y="73"/>
                      <a:pt x="181" y="66"/>
                    </a:cubicBezTo>
                    <a:lnTo>
                      <a:pt x="181" y="24"/>
                    </a:lnTo>
                    <a:close/>
                    <a:moveTo>
                      <a:pt x="112" y="24"/>
                    </a:moveTo>
                    <a:cubicBezTo>
                      <a:pt x="112" y="17"/>
                      <a:pt x="115" y="14"/>
                      <a:pt x="124" y="14"/>
                    </a:cubicBezTo>
                    <a:cubicBezTo>
                      <a:pt x="132" y="14"/>
                      <a:pt x="136" y="17"/>
                      <a:pt x="136" y="24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73"/>
                      <a:pt x="132" y="76"/>
                      <a:pt x="124" y="76"/>
                    </a:cubicBezTo>
                    <a:cubicBezTo>
                      <a:pt x="115" y="76"/>
                      <a:pt x="112" y="73"/>
                      <a:pt x="112" y="66"/>
                    </a:cubicBezTo>
                    <a:lnTo>
                      <a:pt x="112" y="24"/>
                    </a:lnTo>
                    <a:close/>
                    <a:moveTo>
                      <a:pt x="43" y="24"/>
                    </a:moveTo>
                    <a:cubicBezTo>
                      <a:pt x="43" y="17"/>
                      <a:pt x="47" y="14"/>
                      <a:pt x="55" y="14"/>
                    </a:cubicBezTo>
                    <a:cubicBezTo>
                      <a:pt x="64" y="14"/>
                      <a:pt x="67" y="17"/>
                      <a:pt x="67" y="24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67" y="73"/>
                      <a:pt x="64" y="76"/>
                      <a:pt x="55" y="76"/>
                    </a:cubicBezTo>
                    <a:cubicBezTo>
                      <a:pt x="47" y="76"/>
                      <a:pt x="43" y="73"/>
                      <a:pt x="43" y="66"/>
                    </a:cubicBezTo>
                    <a:lnTo>
                      <a:pt x="43" y="24"/>
                    </a:lnTo>
                    <a:close/>
                    <a:moveTo>
                      <a:pt x="227" y="267"/>
                    </a:moveTo>
                    <a:cubicBezTo>
                      <a:pt x="21" y="267"/>
                      <a:pt x="21" y="267"/>
                      <a:pt x="21" y="267"/>
                    </a:cubicBezTo>
                    <a:cubicBezTo>
                      <a:pt x="21" y="95"/>
                      <a:pt x="21" y="95"/>
                      <a:pt x="21" y="95"/>
                    </a:cubicBezTo>
                    <a:cubicBezTo>
                      <a:pt x="227" y="95"/>
                      <a:pt x="227" y="95"/>
                      <a:pt x="227" y="95"/>
                    </a:cubicBezTo>
                    <a:lnTo>
                      <a:pt x="227" y="2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Freeform 432"/>
              <p:cNvSpPr/>
              <p:nvPr/>
            </p:nvSpPr>
            <p:spPr bwMode="auto">
              <a:xfrm>
                <a:off x="3052763" y="2182813"/>
                <a:ext cx="41275" cy="63500"/>
              </a:xfrm>
              <a:custGeom>
                <a:avLst/>
                <a:gdLst>
                  <a:gd name="T0" fmla="*/ 66 w 66"/>
                  <a:gd name="T1" fmla="*/ 70 h 102"/>
                  <a:gd name="T2" fmla="*/ 42 w 66"/>
                  <a:gd name="T3" fmla="*/ 46 h 102"/>
                  <a:gd name="T4" fmla="*/ 42 w 66"/>
                  <a:gd name="T5" fmla="*/ 45 h 102"/>
                  <a:gd name="T6" fmla="*/ 64 w 66"/>
                  <a:gd name="T7" fmla="*/ 21 h 102"/>
                  <a:gd name="T8" fmla="*/ 31 w 66"/>
                  <a:gd name="T9" fmla="*/ 0 h 102"/>
                  <a:gd name="T10" fmla="*/ 3 w 66"/>
                  <a:gd name="T11" fmla="*/ 5 h 102"/>
                  <a:gd name="T12" fmla="*/ 5 w 66"/>
                  <a:gd name="T13" fmla="*/ 22 h 102"/>
                  <a:gd name="T14" fmla="*/ 26 w 66"/>
                  <a:gd name="T15" fmla="*/ 17 h 102"/>
                  <a:gd name="T16" fmla="*/ 40 w 66"/>
                  <a:gd name="T17" fmla="*/ 27 h 102"/>
                  <a:gd name="T18" fmla="*/ 19 w 66"/>
                  <a:gd name="T19" fmla="*/ 39 h 102"/>
                  <a:gd name="T20" fmla="*/ 19 w 66"/>
                  <a:gd name="T21" fmla="*/ 57 h 102"/>
                  <a:gd name="T22" fmla="*/ 44 w 66"/>
                  <a:gd name="T23" fmla="*/ 72 h 102"/>
                  <a:gd name="T24" fmla="*/ 27 w 66"/>
                  <a:gd name="T25" fmla="*/ 85 h 102"/>
                  <a:gd name="T26" fmla="*/ 3 w 66"/>
                  <a:gd name="T27" fmla="*/ 80 h 102"/>
                  <a:gd name="T28" fmla="*/ 0 w 66"/>
                  <a:gd name="T29" fmla="*/ 98 h 102"/>
                  <a:gd name="T30" fmla="*/ 25 w 66"/>
                  <a:gd name="T31" fmla="*/ 102 h 102"/>
                  <a:gd name="T32" fmla="*/ 66 w 66"/>
                  <a:gd name="T33" fmla="*/ 7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102">
                    <a:moveTo>
                      <a:pt x="66" y="70"/>
                    </a:moveTo>
                    <a:cubicBezTo>
                      <a:pt x="66" y="57"/>
                      <a:pt x="58" y="50"/>
                      <a:pt x="42" y="46"/>
                    </a:cubicBezTo>
                    <a:cubicBezTo>
                      <a:pt x="42" y="45"/>
                      <a:pt x="42" y="45"/>
                      <a:pt x="42" y="45"/>
                    </a:cubicBezTo>
                    <a:cubicBezTo>
                      <a:pt x="56" y="41"/>
                      <a:pt x="64" y="33"/>
                      <a:pt x="64" y="21"/>
                    </a:cubicBezTo>
                    <a:cubicBezTo>
                      <a:pt x="64" y="9"/>
                      <a:pt x="52" y="0"/>
                      <a:pt x="31" y="0"/>
                    </a:cubicBezTo>
                    <a:cubicBezTo>
                      <a:pt x="22" y="0"/>
                      <a:pt x="12" y="1"/>
                      <a:pt x="3" y="5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12" y="19"/>
                      <a:pt x="19" y="17"/>
                      <a:pt x="26" y="17"/>
                    </a:cubicBezTo>
                    <a:cubicBezTo>
                      <a:pt x="37" y="17"/>
                      <a:pt x="40" y="21"/>
                      <a:pt x="40" y="27"/>
                    </a:cubicBezTo>
                    <a:cubicBezTo>
                      <a:pt x="40" y="35"/>
                      <a:pt x="32" y="38"/>
                      <a:pt x="19" y="39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38" y="58"/>
                      <a:pt x="44" y="62"/>
                      <a:pt x="44" y="72"/>
                    </a:cubicBezTo>
                    <a:cubicBezTo>
                      <a:pt x="44" y="79"/>
                      <a:pt x="37" y="85"/>
                      <a:pt x="27" y="85"/>
                    </a:cubicBezTo>
                    <a:cubicBezTo>
                      <a:pt x="18" y="85"/>
                      <a:pt x="11" y="83"/>
                      <a:pt x="3" y="80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7" y="100"/>
                      <a:pt x="16" y="102"/>
                      <a:pt x="25" y="102"/>
                    </a:cubicBezTo>
                    <a:cubicBezTo>
                      <a:pt x="48" y="102"/>
                      <a:pt x="66" y="91"/>
                      <a:pt x="66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433"/>
              <p:cNvSpPr/>
              <p:nvPr/>
            </p:nvSpPr>
            <p:spPr bwMode="auto">
              <a:xfrm>
                <a:off x="3103563" y="2184401"/>
                <a:ext cx="25400" cy="60325"/>
              </a:xfrm>
              <a:custGeom>
                <a:avLst/>
                <a:gdLst>
                  <a:gd name="T0" fmla="*/ 8 w 16"/>
                  <a:gd name="T1" fmla="*/ 10 h 38"/>
                  <a:gd name="T2" fmla="*/ 8 w 16"/>
                  <a:gd name="T3" fmla="*/ 38 h 38"/>
                  <a:gd name="T4" fmla="*/ 16 w 16"/>
                  <a:gd name="T5" fmla="*/ 38 h 38"/>
                  <a:gd name="T6" fmla="*/ 16 w 16"/>
                  <a:gd name="T7" fmla="*/ 0 h 38"/>
                  <a:gd name="T8" fmla="*/ 12 w 16"/>
                  <a:gd name="T9" fmla="*/ 0 h 38"/>
                  <a:gd name="T10" fmla="*/ 0 w 16"/>
                  <a:gd name="T11" fmla="*/ 6 h 38"/>
                  <a:gd name="T12" fmla="*/ 1 w 16"/>
                  <a:gd name="T13" fmla="*/ 13 h 38"/>
                  <a:gd name="T14" fmla="*/ 8 w 16"/>
                  <a:gd name="T15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8">
                    <a:moveTo>
                      <a:pt x="8" y="10"/>
                    </a:moveTo>
                    <a:lnTo>
                      <a:pt x="8" y="38"/>
                    </a:lnTo>
                    <a:lnTo>
                      <a:pt x="16" y="38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" y="13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6240024" y="2511216"/>
            <a:ext cx="2406336" cy="3198665"/>
            <a:chOff x="6240024" y="1916131"/>
            <a:chExt cx="2406336" cy="3198665"/>
          </a:xfrm>
        </p:grpSpPr>
        <p:sp>
          <p:nvSpPr>
            <p:cNvPr id="48" name="矩形 47"/>
            <p:cNvSpPr/>
            <p:nvPr/>
          </p:nvSpPr>
          <p:spPr>
            <a:xfrm flipH="1">
              <a:off x="6240024" y="1916131"/>
              <a:ext cx="2406336" cy="3198665"/>
            </a:xfrm>
            <a:prstGeom prst="rect">
              <a:avLst/>
            </a:prstGeom>
            <a:solidFill>
              <a:srgbClr val="917456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553779" y="4189055"/>
              <a:ext cx="1778826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TextBox 76"/>
            <p:cNvSpPr txBox="1"/>
            <p:nvPr/>
          </p:nvSpPr>
          <p:spPr>
            <a:xfrm>
              <a:off x="6653136" y="3621442"/>
              <a:ext cx="15801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u="sng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u="sng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6858993" y="2371513"/>
              <a:ext cx="1168430" cy="926320"/>
              <a:chOff x="6184901" y="6007101"/>
              <a:chExt cx="176213" cy="139700"/>
            </a:xfrm>
            <a:solidFill>
              <a:srgbClr val="323C50"/>
            </a:solidFill>
          </p:grpSpPr>
          <p:sp>
            <p:nvSpPr>
              <p:cNvPr id="59" name="Freeform 378"/>
              <p:cNvSpPr/>
              <p:nvPr/>
            </p:nvSpPr>
            <p:spPr bwMode="auto">
              <a:xfrm>
                <a:off x="6184901" y="6084888"/>
                <a:ext cx="176213" cy="61913"/>
              </a:xfrm>
              <a:custGeom>
                <a:avLst/>
                <a:gdLst>
                  <a:gd name="T0" fmla="*/ 174 w 288"/>
                  <a:gd name="T1" fmla="*/ 18 h 101"/>
                  <a:gd name="T2" fmla="*/ 174 w 288"/>
                  <a:gd name="T3" fmla="*/ 30 h 101"/>
                  <a:gd name="T4" fmla="*/ 162 w 288"/>
                  <a:gd name="T5" fmla="*/ 30 h 101"/>
                  <a:gd name="T6" fmla="*/ 126 w 288"/>
                  <a:gd name="T7" fmla="*/ 30 h 101"/>
                  <a:gd name="T8" fmla="*/ 114 w 288"/>
                  <a:gd name="T9" fmla="*/ 30 h 101"/>
                  <a:gd name="T10" fmla="*/ 114 w 288"/>
                  <a:gd name="T11" fmla="*/ 18 h 101"/>
                  <a:gd name="T12" fmla="*/ 114 w 288"/>
                  <a:gd name="T13" fmla="*/ 0 h 101"/>
                  <a:gd name="T14" fmla="*/ 0 w 288"/>
                  <a:gd name="T15" fmla="*/ 0 h 101"/>
                  <a:gd name="T16" fmla="*/ 0 w 288"/>
                  <a:gd name="T17" fmla="*/ 86 h 101"/>
                  <a:gd name="T18" fmla="*/ 14 w 288"/>
                  <a:gd name="T19" fmla="*/ 101 h 101"/>
                  <a:gd name="T20" fmla="*/ 274 w 288"/>
                  <a:gd name="T21" fmla="*/ 101 h 101"/>
                  <a:gd name="T22" fmla="*/ 288 w 288"/>
                  <a:gd name="T23" fmla="*/ 86 h 101"/>
                  <a:gd name="T24" fmla="*/ 288 w 288"/>
                  <a:gd name="T25" fmla="*/ 0 h 101"/>
                  <a:gd name="T26" fmla="*/ 174 w 288"/>
                  <a:gd name="T27" fmla="*/ 0 h 101"/>
                  <a:gd name="T28" fmla="*/ 174 w 288"/>
                  <a:gd name="T29" fmla="*/ 1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8" h="101">
                    <a:moveTo>
                      <a:pt x="174" y="18"/>
                    </a:moveTo>
                    <a:cubicBezTo>
                      <a:pt x="174" y="30"/>
                      <a:pt x="174" y="30"/>
                      <a:pt x="174" y="30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26" y="30"/>
                      <a:pt x="126" y="30"/>
                      <a:pt x="126" y="30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94"/>
                      <a:pt x="6" y="101"/>
                      <a:pt x="14" y="101"/>
                    </a:cubicBezTo>
                    <a:cubicBezTo>
                      <a:pt x="274" y="101"/>
                      <a:pt x="274" y="101"/>
                      <a:pt x="274" y="101"/>
                    </a:cubicBezTo>
                    <a:cubicBezTo>
                      <a:pt x="282" y="101"/>
                      <a:pt x="288" y="94"/>
                      <a:pt x="288" y="86"/>
                    </a:cubicBezTo>
                    <a:cubicBezTo>
                      <a:pt x="288" y="0"/>
                      <a:pt x="288" y="0"/>
                      <a:pt x="288" y="0"/>
                    </a:cubicBezTo>
                    <a:cubicBezTo>
                      <a:pt x="174" y="0"/>
                      <a:pt x="174" y="0"/>
                      <a:pt x="174" y="0"/>
                    </a:cubicBezTo>
                    <a:lnTo>
                      <a:pt x="174" y="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Freeform 379"/>
              <p:cNvSpPr>
                <a:spLocks noEditPoints="1"/>
              </p:cNvSpPr>
              <p:nvPr/>
            </p:nvSpPr>
            <p:spPr bwMode="auto">
              <a:xfrm>
                <a:off x="6184901" y="6007101"/>
                <a:ext cx="176213" cy="68263"/>
              </a:xfrm>
              <a:custGeom>
                <a:avLst/>
                <a:gdLst>
                  <a:gd name="T0" fmla="*/ 114 w 288"/>
                  <a:gd name="T1" fmla="*/ 100 h 110"/>
                  <a:gd name="T2" fmla="*/ 114 w 288"/>
                  <a:gd name="T3" fmla="*/ 88 h 110"/>
                  <a:gd name="T4" fmla="*/ 126 w 288"/>
                  <a:gd name="T5" fmla="*/ 88 h 110"/>
                  <a:gd name="T6" fmla="*/ 162 w 288"/>
                  <a:gd name="T7" fmla="*/ 88 h 110"/>
                  <a:gd name="T8" fmla="*/ 174 w 288"/>
                  <a:gd name="T9" fmla="*/ 88 h 110"/>
                  <a:gd name="T10" fmla="*/ 174 w 288"/>
                  <a:gd name="T11" fmla="*/ 100 h 110"/>
                  <a:gd name="T12" fmla="*/ 174 w 288"/>
                  <a:gd name="T13" fmla="*/ 110 h 110"/>
                  <a:gd name="T14" fmla="*/ 288 w 288"/>
                  <a:gd name="T15" fmla="*/ 110 h 110"/>
                  <a:gd name="T16" fmla="*/ 288 w 288"/>
                  <a:gd name="T17" fmla="*/ 62 h 110"/>
                  <a:gd name="T18" fmla="*/ 274 w 288"/>
                  <a:gd name="T19" fmla="*/ 48 h 110"/>
                  <a:gd name="T20" fmla="*/ 198 w 288"/>
                  <a:gd name="T21" fmla="*/ 48 h 110"/>
                  <a:gd name="T22" fmla="*/ 198 w 288"/>
                  <a:gd name="T23" fmla="*/ 14 h 110"/>
                  <a:gd name="T24" fmla="*/ 184 w 288"/>
                  <a:gd name="T25" fmla="*/ 0 h 110"/>
                  <a:gd name="T26" fmla="*/ 104 w 288"/>
                  <a:gd name="T27" fmla="*/ 0 h 110"/>
                  <a:gd name="T28" fmla="*/ 90 w 288"/>
                  <a:gd name="T29" fmla="*/ 14 h 110"/>
                  <a:gd name="T30" fmla="*/ 90 w 288"/>
                  <a:gd name="T31" fmla="*/ 48 h 110"/>
                  <a:gd name="T32" fmla="*/ 14 w 288"/>
                  <a:gd name="T33" fmla="*/ 48 h 110"/>
                  <a:gd name="T34" fmla="*/ 0 w 288"/>
                  <a:gd name="T35" fmla="*/ 62 h 110"/>
                  <a:gd name="T36" fmla="*/ 0 w 288"/>
                  <a:gd name="T37" fmla="*/ 110 h 110"/>
                  <a:gd name="T38" fmla="*/ 114 w 288"/>
                  <a:gd name="T39" fmla="*/ 110 h 110"/>
                  <a:gd name="T40" fmla="*/ 114 w 288"/>
                  <a:gd name="T41" fmla="*/ 100 h 110"/>
                  <a:gd name="T42" fmla="*/ 114 w 288"/>
                  <a:gd name="T43" fmla="*/ 34 h 110"/>
                  <a:gd name="T44" fmla="*/ 128 w 288"/>
                  <a:gd name="T45" fmla="*/ 20 h 110"/>
                  <a:gd name="T46" fmla="*/ 160 w 288"/>
                  <a:gd name="T47" fmla="*/ 20 h 110"/>
                  <a:gd name="T48" fmla="*/ 174 w 288"/>
                  <a:gd name="T49" fmla="*/ 34 h 110"/>
                  <a:gd name="T50" fmla="*/ 174 w 288"/>
                  <a:gd name="T51" fmla="*/ 48 h 110"/>
                  <a:gd name="T52" fmla="*/ 114 w 288"/>
                  <a:gd name="T53" fmla="*/ 48 h 110"/>
                  <a:gd name="T54" fmla="*/ 114 w 288"/>
                  <a:gd name="T55" fmla="*/ 3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8" h="110">
                    <a:moveTo>
                      <a:pt x="114" y="100"/>
                    </a:moveTo>
                    <a:cubicBezTo>
                      <a:pt x="114" y="88"/>
                      <a:pt x="114" y="88"/>
                      <a:pt x="114" y="88"/>
                    </a:cubicBezTo>
                    <a:cubicBezTo>
                      <a:pt x="126" y="88"/>
                      <a:pt x="126" y="88"/>
                      <a:pt x="126" y="88"/>
                    </a:cubicBezTo>
                    <a:cubicBezTo>
                      <a:pt x="162" y="88"/>
                      <a:pt x="162" y="88"/>
                      <a:pt x="162" y="88"/>
                    </a:cubicBezTo>
                    <a:cubicBezTo>
                      <a:pt x="174" y="88"/>
                      <a:pt x="174" y="88"/>
                      <a:pt x="174" y="88"/>
                    </a:cubicBezTo>
                    <a:cubicBezTo>
                      <a:pt x="174" y="100"/>
                      <a:pt x="174" y="100"/>
                      <a:pt x="174" y="100"/>
                    </a:cubicBezTo>
                    <a:cubicBezTo>
                      <a:pt x="174" y="110"/>
                      <a:pt x="174" y="110"/>
                      <a:pt x="174" y="110"/>
                    </a:cubicBezTo>
                    <a:cubicBezTo>
                      <a:pt x="288" y="110"/>
                      <a:pt x="288" y="110"/>
                      <a:pt x="288" y="110"/>
                    </a:cubicBezTo>
                    <a:cubicBezTo>
                      <a:pt x="288" y="62"/>
                      <a:pt x="288" y="62"/>
                      <a:pt x="288" y="62"/>
                    </a:cubicBezTo>
                    <a:cubicBezTo>
                      <a:pt x="288" y="54"/>
                      <a:pt x="282" y="48"/>
                      <a:pt x="274" y="48"/>
                    </a:cubicBezTo>
                    <a:cubicBezTo>
                      <a:pt x="198" y="48"/>
                      <a:pt x="198" y="48"/>
                      <a:pt x="198" y="48"/>
                    </a:cubicBezTo>
                    <a:cubicBezTo>
                      <a:pt x="198" y="14"/>
                      <a:pt x="198" y="14"/>
                      <a:pt x="198" y="14"/>
                    </a:cubicBezTo>
                    <a:cubicBezTo>
                      <a:pt x="198" y="6"/>
                      <a:pt x="192" y="0"/>
                      <a:pt x="18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96" y="0"/>
                      <a:pt x="90" y="6"/>
                      <a:pt x="90" y="14"/>
                    </a:cubicBezTo>
                    <a:cubicBezTo>
                      <a:pt x="90" y="48"/>
                      <a:pt x="90" y="48"/>
                      <a:pt x="90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6" y="48"/>
                      <a:pt x="0" y="54"/>
                      <a:pt x="0" y="62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114" y="110"/>
                      <a:pt x="114" y="110"/>
                      <a:pt x="114" y="110"/>
                    </a:cubicBezTo>
                    <a:lnTo>
                      <a:pt x="114" y="100"/>
                    </a:lnTo>
                    <a:close/>
                    <a:moveTo>
                      <a:pt x="114" y="34"/>
                    </a:moveTo>
                    <a:cubicBezTo>
                      <a:pt x="114" y="26"/>
                      <a:pt x="120" y="20"/>
                      <a:pt x="128" y="20"/>
                    </a:cubicBezTo>
                    <a:cubicBezTo>
                      <a:pt x="160" y="20"/>
                      <a:pt x="160" y="20"/>
                      <a:pt x="160" y="20"/>
                    </a:cubicBezTo>
                    <a:cubicBezTo>
                      <a:pt x="168" y="20"/>
                      <a:pt x="174" y="26"/>
                      <a:pt x="174" y="34"/>
                    </a:cubicBezTo>
                    <a:cubicBezTo>
                      <a:pt x="174" y="48"/>
                      <a:pt x="174" y="48"/>
                      <a:pt x="174" y="48"/>
                    </a:cubicBezTo>
                    <a:cubicBezTo>
                      <a:pt x="114" y="48"/>
                      <a:pt x="114" y="48"/>
                      <a:pt x="114" y="48"/>
                    </a:cubicBezTo>
                    <a:lnTo>
                      <a:pt x="114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Rectangle 380"/>
              <p:cNvSpPr>
                <a:spLocks noChangeArrowheads="1"/>
              </p:cNvSpPr>
              <p:nvPr/>
            </p:nvSpPr>
            <p:spPr bwMode="auto">
              <a:xfrm>
                <a:off x="6261101" y="6069013"/>
                <a:ext cx="22225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3545639" y="2511216"/>
            <a:ext cx="2406336" cy="3198665"/>
            <a:chOff x="3545639" y="1916131"/>
            <a:chExt cx="2406336" cy="3198665"/>
          </a:xfrm>
        </p:grpSpPr>
        <p:sp>
          <p:nvSpPr>
            <p:cNvPr id="43" name="矩形 42"/>
            <p:cNvSpPr/>
            <p:nvPr/>
          </p:nvSpPr>
          <p:spPr>
            <a:xfrm flipH="1">
              <a:off x="3545639" y="1916131"/>
              <a:ext cx="2406336" cy="3198665"/>
            </a:xfrm>
            <a:prstGeom prst="rect">
              <a:avLst/>
            </a:prstGeom>
            <a:solidFill>
              <a:srgbClr val="FCC102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859394" y="4189055"/>
              <a:ext cx="1778826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TextBox 76"/>
            <p:cNvSpPr txBox="1"/>
            <p:nvPr/>
          </p:nvSpPr>
          <p:spPr>
            <a:xfrm>
              <a:off x="3958751" y="3621442"/>
              <a:ext cx="15801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u="sng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u="sng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5"/>
            <p:cNvSpPr>
              <a:spLocks noEditPoints="1"/>
            </p:cNvSpPr>
            <p:nvPr/>
          </p:nvSpPr>
          <p:spPr bwMode="auto">
            <a:xfrm>
              <a:off x="4224575" y="2472541"/>
              <a:ext cx="1025715" cy="724265"/>
            </a:xfrm>
            <a:custGeom>
              <a:avLst/>
              <a:gdLst>
                <a:gd name="T0" fmla="*/ 218 w 219"/>
                <a:gd name="T1" fmla="*/ 117 h 154"/>
                <a:gd name="T2" fmla="*/ 219 w 219"/>
                <a:gd name="T3" fmla="*/ 118 h 154"/>
                <a:gd name="T4" fmla="*/ 218 w 219"/>
                <a:gd name="T5" fmla="*/ 119 h 154"/>
                <a:gd name="T6" fmla="*/ 174 w 219"/>
                <a:gd name="T7" fmla="*/ 153 h 154"/>
                <a:gd name="T8" fmla="*/ 172 w 219"/>
                <a:gd name="T9" fmla="*/ 153 h 154"/>
                <a:gd name="T10" fmla="*/ 171 w 219"/>
                <a:gd name="T11" fmla="*/ 151 h 154"/>
                <a:gd name="T12" fmla="*/ 179 w 219"/>
                <a:gd name="T13" fmla="*/ 133 h 154"/>
                <a:gd name="T14" fmla="*/ 113 w 219"/>
                <a:gd name="T15" fmla="*/ 106 h 154"/>
                <a:gd name="T16" fmla="*/ 126 w 219"/>
                <a:gd name="T17" fmla="*/ 89 h 154"/>
                <a:gd name="T18" fmla="*/ 131 w 219"/>
                <a:gd name="T19" fmla="*/ 82 h 154"/>
                <a:gd name="T20" fmla="*/ 179 w 219"/>
                <a:gd name="T21" fmla="*/ 103 h 154"/>
                <a:gd name="T22" fmla="*/ 171 w 219"/>
                <a:gd name="T23" fmla="*/ 85 h 154"/>
                <a:gd name="T24" fmla="*/ 172 w 219"/>
                <a:gd name="T25" fmla="*/ 83 h 154"/>
                <a:gd name="T26" fmla="*/ 173 w 219"/>
                <a:gd name="T27" fmla="*/ 82 h 154"/>
                <a:gd name="T28" fmla="*/ 174 w 219"/>
                <a:gd name="T29" fmla="*/ 83 h 154"/>
                <a:gd name="T30" fmla="*/ 218 w 219"/>
                <a:gd name="T31" fmla="*/ 117 h 154"/>
                <a:gd name="T32" fmla="*/ 45 w 219"/>
                <a:gd name="T33" fmla="*/ 71 h 154"/>
                <a:gd name="T34" fmla="*/ 46 w 219"/>
                <a:gd name="T35" fmla="*/ 71 h 154"/>
                <a:gd name="T36" fmla="*/ 47 w 219"/>
                <a:gd name="T37" fmla="*/ 71 h 154"/>
                <a:gd name="T38" fmla="*/ 47 w 219"/>
                <a:gd name="T39" fmla="*/ 69 h 154"/>
                <a:gd name="T40" fmla="*/ 40 w 219"/>
                <a:gd name="T41" fmla="*/ 50 h 154"/>
                <a:gd name="T42" fmla="*/ 87 w 219"/>
                <a:gd name="T43" fmla="*/ 72 h 154"/>
                <a:gd name="T44" fmla="*/ 93 w 219"/>
                <a:gd name="T45" fmla="*/ 65 h 154"/>
                <a:gd name="T46" fmla="*/ 106 w 219"/>
                <a:gd name="T47" fmla="*/ 49 h 154"/>
                <a:gd name="T48" fmla="*/ 40 w 219"/>
                <a:gd name="T49" fmla="*/ 21 h 154"/>
                <a:gd name="T50" fmla="*/ 47 w 219"/>
                <a:gd name="T51" fmla="*/ 2 h 154"/>
                <a:gd name="T52" fmla="*/ 47 w 219"/>
                <a:gd name="T53" fmla="*/ 0 h 154"/>
                <a:gd name="T54" fmla="*/ 45 w 219"/>
                <a:gd name="T55" fmla="*/ 0 h 154"/>
                <a:gd name="T56" fmla="*/ 0 w 219"/>
                <a:gd name="T57" fmla="*/ 34 h 154"/>
                <a:gd name="T58" fmla="*/ 0 w 219"/>
                <a:gd name="T59" fmla="*/ 35 h 154"/>
                <a:gd name="T60" fmla="*/ 0 w 219"/>
                <a:gd name="T61" fmla="*/ 37 h 154"/>
                <a:gd name="T62" fmla="*/ 45 w 219"/>
                <a:gd name="T63" fmla="*/ 71 h 154"/>
                <a:gd name="T64" fmla="*/ 121 w 219"/>
                <a:gd name="T65" fmla="*/ 86 h 154"/>
                <a:gd name="T66" fmla="*/ 179 w 219"/>
                <a:gd name="T67" fmla="*/ 50 h 154"/>
                <a:gd name="T68" fmla="*/ 171 w 219"/>
                <a:gd name="T69" fmla="*/ 69 h 154"/>
                <a:gd name="T70" fmla="*/ 172 w 219"/>
                <a:gd name="T71" fmla="*/ 71 h 154"/>
                <a:gd name="T72" fmla="*/ 173 w 219"/>
                <a:gd name="T73" fmla="*/ 71 h 154"/>
                <a:gd name="T74" fmla="*/ 174 w 219"/>
                <a:gd name="T75" fmla="*/ 71 h 154"/>
                <a:gd name="T76" fmla="*/ 218 w 219"/>
                <a:gd name="T77" fmla="*/ 37 h 154"/>
                <a:gd name="T78" fmla="*/ 219 w 219"/>
                <a:gd name="T79" fmla="*/ 35 h 154"/>
                <a:gd name="T80" fmla="*/ 218 w 219"/>
                <a:gd name="T81" fmla="*/ 34 h 154"/>
                <a:gd name="T82" fmla="*/ 174 w 219"/>
                <a:gd name="T83" fmla="*/ 0 h 154"/>
                <a:gd name="T84" fmla="*/ 172 w 219"/>
                <a:gd name="T85" fmla="*/ 0 h 154"/>
                <a:gd name="T86" fmla="*/ 171 w 219"/>
                <a:gd name="T87" fmla="*/ 2 h 154"/>
                <a:gd name="T88" fmla="*/ 179 w 219"/>
                <a:gd name="T89" fmla="*/ 21 h 154"/>
                <a:gd name="T90" fmla="*/ 97 w 219"/>
                <a:gd name="T91" fmla="*/ 69 h 154"/>
                <a:gd name="T92" fmla="*/ 40 w 219"/>
                <a:gd name="T93" fmla="*/ 103 h 154"/>
                <a:gd name="T94" fmla="*/ 47 w 219"/>
                <a:gd name="T95" fmla="*/ 85 h 154"/>
                <a:gd name="T96" fmla="*/ 47 w 219"/>
                <a:gd name="T97" fmla="*/ 83 h 154"/>
                <a:gd name="T98" fmla="*/ 46 w 219"/>
                <a:gd name="T99" fmla="*/ 82 h 154"/>
                <a:gd name="T100" fmla="*/ 45 w 219"/>
                <a:gd name="T101" fmla="*/ 83 h 154"/>
                <a:gd name="T102" fmla="*/ 0 w 219"/>
                <a:gd name="T103" fmla="*/ 117 h 154"/>
                <a:gd name="T104" fmla="*/ 0 w 219"/>
                <a:gd name="T105" fmla="*/ 118 h 154"/>
                <a:gd name="T106" fmla="*/ 0 w 219"/>
                <a:gd name="T107" fmla="*/ 119 h 154"/>
                <a:gd name="T108" fmla="*/ 45 w 219"/>
                <a:gd name="T109" fmla="*/ 153 h 154"/>
                <a:gd name="T110" fmla="*/ 47 w 219"/>
                <a:gd name="T111" fmla="*/ 153 h 154"/>
                <a:gd name="T112" fmla="*/ 47 w 219"/>
                <a:gd name="T113" fmla="*/ 151 h 154"/>
                <a:gd name="T114" fmla="*/ 40 w 219"/>
                <a:gd name="T115" fmla="*/ 133 h 154"/>
                <a:gd name="T116" fmla="*/ 121 w 219"/>
                <a:gd name="T117" fmla="*/ 8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154">
                  <a:moveTo>
                    <a:pt x="218" y="117"/>
                  </a:moveTo>
                  <a:cubicBezTo>
                    <a:pt x="219" y="117"/>
                    <a:pt x="219" y="117"/>
                    <a:pt x="219" y="118"/>
                  </a:cubicBezTo>
                  <a:cubicBezTo>
                    <a:pt x="219" y="119"/>
                    <a:pt x="219" y="119"/>
                    <a:pt x="218" y="119"/>
                  </a:cubicBezTo>
                  <a:cubicBezTo>
                    <a:pt x="174" y="153"/>
                    <a:pt x="174" y="153"/>
                    <a:pt x="174" y="153"/>
                  </a:cubicBezTo>
                  <a:cubicBezTo>
                    <a:pt x="174" y="154"/>
                    <a:pt x="173" y="154"/>
                    <a:pt x="172" y="153"/>
                  </a:cubicBezTo>
                  <a:cubicBezTo>
                    <a:pt x="171" y="153"/>
                    <a:pt x="171" y="152"/>
                    <a:pt x="171" y="151"/>
                  </a:cubicBezTo>
                  <a:cubicBezTo>
                    <a:pt x="179" y="133"/>
                    <a:pt x="179" y="133"/>
                    <a:pt x="179" y="133"/>
                  </a:cubicBezTo>
                  <a:cubicBezTo>
                    <a:pt x="145" y="131"/>
                    <a:pt x="126" y="119"/>
                    <a:pt x="113" y="106"/>
                  </a:cubicBezTo>
                  <a:cubicBezTo>
                    <a:pt x="118" y="100"/>
                    <a:pt x="122" y="94"/>
                    <a:pt x="126" y="89"/>
                  </a:cubicBezTo>
                  <a:cubicBezTo>
                    <a:pt x="128" y="86"/>
                    <a:pt x="130" y="84"/>
                    <a:pt x="131" y="82"/>
                  </a:cubicBezTo>
                  <a:cubicBezTo>
                    <a:pt x="141" y="93"/>
                    <a:pt x="154" y="102"/>
                    <a:pt x="179" y="103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4"/>
                    <a:pt x="171" y="83"/>
                    <a:pt x="172" y="83"/>
                  </a:cubicBezTo>
                  <a:cubicBezTo>
                    <a:pt x="172" y="82"/>
                    <a:pt x="173" y="82"/>
                    <a:pt x="173" y="82"/>
                  </a:cubicBezTo>
                  <a:cubicBezTo>
                    <a:pt x="173" y="82"/>
                    <a:pt x="174" y="82"/>
                    <a:pt x="174" y="83"/>
                  </a:cubicBezTo>
                  <a:lnTo>
                    <a:pt x="218" y="117"/>
                  </a:lnTo>
                  <a:close/>
                  <a:moveTo>
                    <a:pt x="45" y="71"/>
                  </a:moveTo>
                  <a:cubicBezTo>
                    <a:pt x="45" y="71"/>
                    <a:pt x="45" y="71"/>
                    <a:pt x="46" y="71"/>
                  </a:cubicBezTo>
                  <a:cubicBezTo>
                    <a:pt x="46" y="71"/>
                    <a:pt x="46" y="71"/>
                    <a:pt x="47" y="71"/>
                  </a:cubicBezTo>
                  <a:cubicBezTo>
                    <a:pt x="47" y="70"/>
                    <a:pt x="48" y="69"/>
                    <a:pt x="47" y="6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65" y="52"/>
                    <a:pt x="77" y="61"/>
                    <a:pt x="87" y="72"/>
                  </a:cubicBezTo>
                  <a:cubicBezTo>
                    <a:pt x="89" y="70"/>
                    <a:pt x="91" y="68"/>
                    <a:pt x="93" y="65"/>
                  </a:cubicBezTo>
                  <a:cubicBezTo>
                    <a:pt x="96" y="60"/>
                    <a:pt x="101" y="54"/>
                    <a:pt x="106" y="49"/>
                  </a:cubicBezTo>
                  <a:cubicBezTo>
                    <a:pt x="92" y="35"/>
                    <a:pt x="73" y="23"/>
                    <a:pt x="40" y="2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1"/>
                    <a:pt x="47" y="1"/>
                    <a:pt x="47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0" y="36"/>
                    <a:pt x="0" y="36"/>
                    <a:pt x="0" y="37"/>
                  </a:cubicBezTo>
                  <a:lnTo>
                    <a:pt x="45" y="71"/>
                  </a:lnTo>
                  <a:close/>
                  <a:moveTo>
                    <a:pt x="121" y="86"/>
                  </a:moveTo>
                  <a:cubicBezTo>
                    <a:pt x="134" y="67"/>
                    <a:pt x="145" y="53"/>
                    <a:pt x="179" y="50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70"/>
                    <a:pt x="172" y="71"/>
                  </a:cubicBezTo>
                  <a:cubicBezTo>
                    <a:pt x="172" y="71"/>
                    <a:pt x="173" y="71"/>
                    <a:pt x="173" y="71"/>
                  </a:cubicBezTo>
                  <a:cubicBezTo>
                    <a:pt x="173" y="71"/>
                    <a:pt x="174" y="71"/>
                    <a:pt x="174" y="71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6"/>
                    <a:pt x="219" y="36"/>
                    <a:pt x="219" y="35"/>
                  </a:cubicBezTo>
                  <a:cubicBezTo>
                    <a:pt x="219" y="35"/>
                    <a:pt x="219" y="34"/>
                    <a:pt x="218" y="34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0"/>
                    <a:pt x="173" y="0"/>
                    <a:pt x="172" y="0"/>
                  </a:cubicBezTo>
                  <a:cubicBezTo>
                    <a:pt x="171" y="1"/>
                    <a:pt x="171" y="1"/>
                    <a:pt x="171" y="2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30" y="23"/>
                    <a:pt x="112" y="48"/>
                    <a:pt x="97" y="69"/>
                  </a:cubicBezTo>
                  <a:cubicBezTo>
                    <a:pt x="84" y="87"/>
                    <a:pt x="74" y="101"/>
                    <a:pt x="40" y="103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8" y="84"/>
                    <a:pt x="47" y="83"/>
                    <a:pt x="47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5" y="82"/>
                    <a:pt x="45" y="82"/>
                    <a:pt x="45" y="83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4"/>
                    <a:pt x="46" y="154"/>
                    <a:pt x="47" y="153"/>
                  </a:cubicBezTo>
                  <a:cubicBezTo>
                    <a:pt x="47" y="153"/>
                    <a:pt x="48" y="152"/>
                    <a:pt x="47" y="151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89" y="131"/>
                    <a:pt x="107" y="106"/>
                    <a:pt x="121" y="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960115" y="2511216"/>
            <a:ext cx="2406336" cy="3198665"/>
            <a:chOff x="8960115" y="1916131"/>
            <a:chExt cx="2406336" cy="3198665"/>
          </a:xfrm>
        </p:grpSpPr>
        <p:sp>
          <p:nvSpPr>
            <p:cNvPr id="42" name="矩形 41"/>
            <p:cNvSpPr/>
            <p:nvPr/>
          </p:nvSpPr>
          <p:spPr>
            <a:xfrm flipH="1">
              <a:off x="8960115" y="1916131"/>
              <a:ext cx="2406336" cy="3198665"/>
            </a:xfrm>
            <a:prstGeom prst="rect">
              <a:avLst/>
            </a:prstGeom>
            <a:solidFill>
              <a:srgbClr val="FCC102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9273870" y="4189055"/>
              <a:ext cx="1778826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TextBox 76"/>
            <p:cNvSpPr txBox="1"/>
            <p:nvPr/>
          </p:nvSpPr>
          <p:spPr>
            <a:xfrm>
              <a:off x="9373227" y="3621442"/>
              <a:ext cx="15801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u="sng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u="sng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381"/>
            <p:cNvSpPr>
              <a:spLocks noEditPoints="1"/>
            </p:cNvSpPr>
            <p:nvPr/>
          </p:nvSpPr>
          <p:spPr bwMode="auto">
            <a:xfrm>
              <a:off x="9685411" y="2333482"/>
              <a:ext cx="1002382" cy="1002382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197 w 288"/>
                <a:gd name="T11" fmla="*/ 136 h 288"/>
                <a:gd name="T12" fmla="*/ 194 w 288"/>
                <a:gd name="T13" fmla="*/ 99 h 288"/>
                <a:gd name="T14" fmla="*/ 242 w 288"/>
                <a:gd name="T15" fmla="*/ 99 h 288"/>
                <a:gd name="T16" fmla="*/ 252 w 288"/>
                <a:gd name="T17" fmla="*/ 136 h 288"/>
                <a:gd name="T18" fmla="*/ 197 w 288"/>
                <a:gd name="T19" fmla="*/ 136 h 288"/>
                <a:gd name="T20" fmla="*/ 37 w 288"/>
                <a:gd name="T21" fmla="*/ 136 h 288"/>
                <a:gd name="T22" fmla="*/ 46 w 288"/>
                <a:gd name="T23" fmla="*/ 99 h 288"/>
                <a:gd name="T24" fmla="*/ 95 w 288"/>
                <a:gd name="T25" fmla="*/ 99 h 288"/>
                <a:gd name="T26" fmla="*/ 92 w 288"/>
                <a:gd name="T27" fmla="*/ 136 h 288"/>
                <a:gd name="T28" fmla="*/ 37 w 288"/>
                <a:gd name="T29" fmla="*/ 136 h 288"/>
                <a:gd name="T30" fmla="*/ 111 w 288"/>
                <a:gd name="T31" fmla="*/ 99 h 288"/>
                <a:gd name="T32" fmla="*/ 178 w 288"/>
                <a:gd name="T33" fmla="*/ 99 h 288"/>
                <a:gd name="T34" fmla="*/ 181 w 288"/>
                <a:gd name="T35" fmla="*/ 136 h 288"/>
                <a:gd name="T36" fmla="*/ 108 w 288"/>
                <a:gd name="T37" fmla="*/ 136 h 288"/>
                <a:gd name="T38" fmla="*/ 111 w 288"/>
                <a:gd name="T39" fmla="*/ 99 h 288"/>
                <a:gd name="T40" fmla="*/ 37 w 288"/>
                <a:gd name="T41" fmla="*/ 152 h 288"/>
                <a:gd name="T42" fmla="*/ 92 w 288"/>
                <a:gd name="T43" fmla="*/ 152 h 288"/>
                <a:gd name="T44" fmla="*/ 95 w 288"/>
                <a:gd name="T45" fmla="*/ 190 h 288"/>
                <a:gd name="T46" fmla="*/ 47 w 288"/>
                <a:gd name="T47" fmla="*/ 190 h 288"/>
                <a:gd name="T48" fmla="*/ 37 w 288"/>
                <a:gd name="T49" fmla="*/ 152 h 288"/>
                <a:gd name="T50" fmla="*/ 108 w 288"/>
                <a:gd name="T51" fmla="*/ 152 h 288"/>
                <a:gd name="T52" fmla="*/ 181 w 288"/>
                <a:gd name="T53" fmla="*/ 152 h 288"/>
                <a:gd name="T54" fmla="*/ 178 w 288"/>
                <a:gd name="T55" fmla="*/ 190 h 288"/>
                <a:gd name="T56" fmla="*/ 111 w 288"/>
                <a:gd name="T57" fmla="*/ 190 h 288"/>
                <a:gd name="T58" fmla="*/ 108 w 288"/>
                <a:gd name="T59" fmla="*/ 152 h 288"/>
                <a:gd name="T60" fmla="*/ 197 w 288"/>
                <a:gd name="T61" fmla="*/ 152 h 288"/>
                <a:gd name="T62" fmla="*/ 252 w 288"/>
                <a:gd name="T63" fmla="*/ 152 h 288"/>
                <a:gd name="T64" fmla="*/ 242 w 288"/>
                <a:gd name="T65" fmla="*/ 190 h 288"/>
                <a:gd name="T66" fmla="*/ 194 w 288"/>
                <a:gd name="T67" fmla="*/ 190 h 288"/>
                <a:gd name="T68" fmla="*/ 197 w 288"/>
                <a:gd name="T69" fmla="*/ 152 h 288"/>
                <a:gd name="T70" fmla="*/ 233 w 288"/>
                <a:gd name="T71" fmla="*/ 82 h 288"/>
                <a:gd name="T72" fmla="*/ 191 w 288"/>
                <a:gd name="T73" fmla="*/ 82 h 288"/>
                <a:gd name="T74" fmla="*/ 180 w 288"/>
                <a:gd name="T75" fmla="*/ 42 h 288"/>
                <a:gd name="T76" fmla="*/ 233 w 288"/>
                <a:gd name="T77" fmla="*/ 82 h 288"/>
                <a:gd name="T78" fmla="*/ 160 w 288"/>
                <a:gd name="T79" fmla="*/ 37 h 288"/>
                <a:gd name="T80" fmla="*/ 175 w 288"/>
                <a:gd name="T81" fmla="*/ 82 h 288"/>
                <a:gd name="T82" fmla="*/ 114 w 288"/>
                <a:gd name="T83" fmla="*/ 82 h 288"/>
                <a:gd name="T84" fmla="*/ 128 w 288"/>
                <a:gd name="T85" fmla="*/ 37 h 288"/>
                <a:gd name="T86" fmla="*/ 144 w 288"/>
                <a:gd name="T87" fmla="*/ 36 h 288"/>
                <a:gd name="T88" fmla="*/ 160 w 288"/>
                <a:gd name="T89" fmla="*/ 37 h 288"/>
                <a:gd name="T90" fmla="*/ 109 w 288"/>
                <a:gd name="T91" fmla="*/ 42 h 288"/>
                <a:gd name="T92" fmla="*/ 97 w 288"/>
                <a:gd name="T93" fmla="*/ 82 h 288"/>
                <a:gd name="T94" fmla="*/ 56 w 288"/>
                <a:gd name="T95" fmla="*/ 82 h 288"/>
                <a:gd name="T96" fmla="*/ 109 w 288"/>
                <a:gd name="T97" fmla="*/ 42 h 288"/>
                <a:gd name="T98" fmla="*/ 56 w 288"/>
                <a:gd name="T99" fmla="*/ 206 h 288"/>
                <a:gd name="T100" fmla="*/ 97 w 288"/>
                <a:gd name="T101" fmla="*/ 206 h 288"/>
                <a:gd name="T102" fmla="*/ 109 w 288"/>
                <a:gd name="T103" fmla="*/ 246 h 288"/>
                <a:gd name="T104" fmla="*/ 56 w 288"/>
                <a:gd name="T105" fmla="*/ 206 h 288"/>
                <a:gd name="T106" fmla="*/ 128 w 288"/>
                <a:gd name="T107" fmla="*/ 251 h 288"/>
                <a:gd name="T108" fmla="*/ 114 w 288"/>
                <a:gd name="T109" fmla="*/ 206 h 288"/>
                <a:gd name="T110" fmla="*/ 175 w 288"/>
                <a:gd name="T111" fmla="*/ 206 h 288"/>
                <a:gd name="T112" fmla="*/ 160 w 288"/>
                <a:gd name="T113" fmla="*/ 251 h 288"/>
                <a:gd name="T114" fmla="*/ 144 w 288"/>
                <a:gd name="T115" fmla="*/ 252 h 288"/>
                <a:gd name="T116" fmla="*/ 128 w 288"/>
                <a:gd name="T117" fmla="*/ 251 h 288"/>
                <a:gd name="T118" fmla="*/ 180 w 288"/>
                <a:gd name="T119" fmla="*/ 246 h 288"/>
                <a:gd name="T120" fmla="*/ 191 w 288"/>
                <a:gd name="T121" fmla="*/ 206 h 288"/>
                <a:gd name="T122" fmla="*/ 232 w 288"/>
                <a:gd name="T123" fmla="*/ 206 h 288"/>
                <a:gd name="T124" fmla="*/ 180 w 288"/>
                <a:gd name="T125" fmla="*/ 24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224"/>
                    <a:pt x="65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197" y="136"/>
                  </a:moveTo>
                  <a:cubicBezTo>
                    <a:pt x="197" y="123"/>
                    <a:pt x="196" y="110"/>
                    <a:pt x="194" y="99"/>
                  </a:cubicBezTo>
                  <a:cubicBezTo>
                    <a:pt x="242" y="99"/>
                    <a:pt x="242" y="99"/>
                    <a:pt x="242" y="99"/>
                  </a:cubicBezTo>
                  <a:cubicBezTo>
                    <a:pt x="247" y="110"/>
                    <a:pt x="251" y="123"/>
                    <a:pt x="252" y="136"/>
                  </a:cubicBezTo>
                  <a:lnTo>
                    <a:pt x="197" y="136"/>
                  </a:lnTo>
                  <a:close/>
                  <a:moveTo>
                    <a:pt x="37" y="136"/>
                  </a:moveTo>
                  <a:cubicBezTo>
                    <a:pt x="38" y="123"/>
                    <a:pt x="41" y="110"/>
                    <a:pt x="46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3" y="110"/>
                    <a:pt x="92" y="123"/>
                    <a:pt x="92" y="136"/>
                  </a:cubicBezTo>
                  <a:lnTo>
                    <a:pt x="37" y="136"/>
                  </a:lnTo>
                  <a:close/>
                  <a:moveTo>
                    <a:pt x="111" y="99"/>
                  </a:moveTo>
                  <a:cubicBezTo>
                    <a:pt x="178" y="99"/>
                    <a:pt x="178" y="99"/>
                    <a:pt x="178" y="99"/>
                  </a:cubicBezTo>
                  <a:cubicBezTo>
                    <a:pt x="179" y="110"/>
                    <a:pt x="181" y="123"/>
                    <a:pt x="181" y="136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8" y="123"/>
                    <a:pt x="109" y="110"/>
                    <a:pt x="111" y="99"/>
                  </a:cubicBezTo>
                  <a:close/>
                  <a:moveTo>
                    <a:pt x="37" y="152"/>
                  </a:moveTo>
                  <a:cubicBezTo>
                    <a:pt x="92" y="152"/>
                    <a:pt x="92" y="152"/>
                    <a:pt x="92" y="152"/>
                  </a:cubicBezTo>
                  <a:cubicBezTo>
                    <a:pt x="92" y="166"/>
                    <a:pt x="93" y="179"/>
                    <a:pt x="95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1" y="179"/>
                    <a:pt x="38" y="166"/>
                    <a:pt x="37" y="152"/>
                  </a:cubicBezTo>
                  <a:close/>
                  <a:moveTo>
                    <a:pt x="108" y="152"/>
                  </a:moveTo>
                  <a:cubicBezTo>
                    <a:pt x="181" y="152"/>
                    <a:pt x="181" y="152"/>
                    <a:pt x="181" y="152"/>
                  </a:cubicBezTo>
                  <a:cubicBezTo>
                    <a:pt x="180" y="166"/>
                    <a:pt x="179" y="179"/>
                    <a:pt x="178" y="190"/>
                  </a:cubicBezTo>
                  <a:cubicBezTo>
                    <a:pt x="111" y="190"/>
                    <a:pt x="111" y="190"/>
                    <a:pt x="111" y="190"/>
                  </a:cubicBezTo>
                  <a:cubicBezTo>
                    <a:pt x="109" y="179"/>
                    <a:pt x="108" y="166"/>
                    <a:pt x="108" y="152"/>
                  </a:cubicBezTo>
                  <a:close/>
                  <a:moveTo>
                    <a:pt x="197" y="152"/>
                  </a:moveTo>
                  <a:cubicBezTo>
                    <a:pt x="252" y="152"/>
                    <a:pt x="252" y="152"/>
                    <a:pt x="252" y="152"/>
                  </a:cubicBezTo>
                  <a:cubicBezTo>
                    <a:pt x="251" y="166"/>
                    <a:pt x="247" y="179"/>
                    <a:pt x="242" y="190"/>
                  </a:cubicBezTo>
                  <a:cubicBezTo>
                    <a:pt x="194" y="190"/>
                    <a:pt x="194" y="190"/>
                    <a:pt x="194" y="190"/>
                  </a:cubicBezTo>
                  <a:cubicBezTo>
                    <a:pt x="196" y="179"/>
                    <a:pt x="197" y="166"/>
                    <a:pt x="197" y="152"/>
                  </a:cubicBezTo>
                  <a:close/>
                  <a:moveTo>
                    <a:pt x="233" y="82"/>
                  </a:moveTo>
                  <a:cubicBezTo>
                    <a:pt x="191" y="82"/>
                    <a:pt x="191" y="82"/>
                    <a:pt x="191" y="82"/>
                  </a:cubicBezTo>
                  <a:cubicBezTo>
                    <a:pt x="188" y="67"/>
                    <a:pt x="184" y="53"/>
                    <a:pt x="180" y="42"/>
                  </a:cubicBezTo>
                  <a:cubicBezTo>
                    <a:pt x="201" y="50"/>
                    <a:pt x="220" y="64"/>
                    <a:pt x="233" y="82"/>
                  </a:cubicBezTo>
                  <a:close/>
                  <a:moveTo>
                    <a:pt x="160" y="37"/>
                  </a:moveTo>
                  <a:cubicBezTo>
                    <a:pt x="166" y="49"/>
                    <a:pt x="171" y="64"/>
                    <a:pt x="175" y="82"/>
                  </a:cubicBezTo>
                  <a:cubicBezTo>
                    <a:pt x="114" y="82"/>
                    <a:pt x="114" y="82"/>
                    <a:pt x="114" y="82"/>
                  </a:cubicBezTo>
                  <a:cubicBezTo>
                    <a:pt x="118" y="64"/>
                    <a:pt x="123" y="49"/>
                    <a:pt x="128" y="37"/>
                  </a:cubicBezTo>
                  <a:cubicBezTo>
                    <a:pt x="134" y="37"/>
                    <a:pt x="139" y="36"/>
                    <a:pt x="144" y="36"/>
                  </a:cubicBezTo>
                  <a:cubicBezTo>
                    <a:pt x="150" y="36"/>
                    <a:pt x="155" y="37"/>
                    <a:pt x="160" y="37"/>
                  </a:cubicBezTo>
                  <a:close/>
                  <a:moveTo>
                    <a:pt x="109" y="42"/>
                  </a:moveTo>
                  <a:cubicBezTo>
                    <a:pt x="104" y="53"/>
                    <a:pt x="100" y="67"/>
                    <a:pt x="97" y="82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69" y="64"/>
                    <a:pt x="87" y="50"/>
                    <a:pt x="109" y="42"/>
                  </a:cubicBezTo>
                  <a:close/>
                  <a:moveTo>
                    <a:pt x="56" y="206"/>
                  </a:moveTo>
                  <a:cubicBezTo>
                    <a:pt x="97" y="206"/>
                    <a:pt x="97" y="206"/>
                    <a:pt x="97" y="206"/>
                  </a:cubicBezTo>
                  <a:cubicBezTo>
                    <a:pt x="100" y="222"/>
                    <a:pt x="104" y="235"/>
                    <a:pt x="109" y="246"/>
                  </a:cubicBezTo>
                  <a:cubicBezTo>
                    <a:pt x="87" y="239"/>
                    <a:pt x="69" y="225"/>
                    <a:pt x="56" y="206"/>
                  </a:cubicBezTo>
                  <a:close/>
                  <a:moveTo>
                    <a:pt x="128" y="251"/>
                  </a:moveTo>
                  <a:cubicBezTo>
                    <a:pt x="123" y="240"/>
                    <a:pt x="118" y="225"/>
                    <a:pt x="114" y="206"/>
                  </a:cubicBezTo>
                  <a:cubicBezTo>
                    <a:pt x="175" y="206"/>
                    <a:pt x="175" y="206"/>
                    <a:pt x="175" y="206"/>
                  </a:cubicBezTo>
                  <a:cubicBezTo>
                    <a:pt x="171" y="225"/>
                    <a:pt x="166" y="240"/>
                    <a:pt x="160" y="251"/>
                  </a:cubicBezTo>
                  <a:cubicBezTo>
                    <a:pt x="155" y="252"/>
                    <a:pt x="150" y="252"/>
                    <a:pt x="144" y="252"/>
                  </a:cubicBezTo>
                  <a:cubicBezTo>
                    <a:pt x="139" y="252"/>
                    <a:pt x="133" y="252"/>
                    <a:pt x="128" y="251"/>
                  </a:cubicBezTo>
                  <a:close/>
                  <a:moveTo>
                    <a:pt x="180" y="246"/>
                  </a:moveTo>
                  <a:cubicBezTo>
                    <a:pt x="184" y="235"/>
                    <a:pt x="188" y="222"/>
                    <a:pt x="191" y="206"/>
                  </a:cubicBezTo>
                  <a:cubicBezTo>
                    <a:pt x="232" y="206"/>
                    <a:pt x="232" y="206"/>
                    <a:pt x="232" y="206"/>
                  </a:cubicBezTo>
                  <a:cubicBezTo>
                    <a:pt x="219" y="225"/>
                    <a:pt x="201" y="238"/>
                    <a:pt x="180" y="2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689046" y="955380"/>
            <a:ext cx="2959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5" name="TextBox 76"/>
          <p:cNvSpPr txBox="1"/>
          <p:nvPr/>
        </p:nvSpPr>
        <p:spPr>
          <a:xfrm>
            <a:off x="1689046" y="521598"/>
            <a:ext cx="21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CC10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FCC102"/>
              </a:solidFill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444500" y="278691"/>
            <a:ext cx="614233" cy="614233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191A39"/>
                </a:solidFill>
                <a:cs typeface="+mn-ea"/>
                <a:sym typeface="+mn-lt"/>
              </a:rPr>
              <a:t>03</a:t>
            </a:r>
            <a:endParaRPr lang="zh-CN" altLang="en-US" dirty="0">
              <a:solidFill>
                <a:srgbClr val="191A39"/>
              </a:solidFill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1333286" y="482453"/>
            <a:ext cx="228814" cy="22881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537050" y="1135710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855819" y="963892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1276684" y="897831"/>
            <a:ext cx="156287" cy="156287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 animBg="1"/>
      <p:bldP spid="37" grpId="0" animBg="1"/>
      <p:bldP spid="38" grpId="0" animBg="1"/>
      <p:bldP spid="64" grpId="0" animBg="1"/>
      <p:bldP spid="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1243934" y="4060155"/>
            <a:ext cx="1055802" cy="1055802"/>
          </a:xfrm>
          <a:prstGeom prst="ellipse">
            <a:avLst/>
          </a:prstGeom>
          <a:solidFill>
            <a:srgbClr val="FCC102"/>
          </a:solidFill>
          <a:ln w="28575"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796265" y="4060155"/>
            <a:ext cx="1055802" cy="1055802"/>
          </a:xfrm>
          <a:prstGeom prst="ellipse">
            <a:avLst/>
          </a:prstGeom>
          <a:solidFill>
            <a:srgbClr val="917456"/>
          </a:solidFill>
          <a:ln w="28575"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Freeform 26"/>
          <p:cNvSpPr>
            <a:spLocks noChangeAspect="1" noEditPoints="1"/>
          </p:cNvSpPr>
          <p:nvPr/>
        </p:nvSpPr>
        <p:spPr bwMode="auto">
          <a:xfrm>
            <a:off x="1590249" y="4361075"/>
            <a:ext cx="363172" cy="453964"/>
          </a:xfrm>
          <a:custGeom>
            <a:avLst/>
            <a:gdLst>
              <a:gd name="T0" fmla="*/ 311 w 321"/>
              <a:gd name="T1" fmla="*/ 99 h 402"/>
              <a:gd name="T2" fmla="*/ 189 w 321"/>
              <a:gd name="T3" fmla="*/ 11 h 402"/>
              <a:gd name="T4" fmla="*/ 94 w 321"/>
              <a:gd name="T5" fmla="*/ 126 h 402"/>
              <a:gd name="T6" fmla="*/ 109 w 321"/>
              <a:gd name="T7" fmla="*/ 174 h 402"/>
              <a:gd name="T8" fmla="*/ 6 w 321"/>
              <a:gd name="T9" fmla="*/ 328 h 402"/>
              <a:gd name="T10" fmla="*/ 1 w 321"/>
              <a:gd name="T11" fmla="*/ 351 h 402"/>
              <a:gd name="T12" fmla="*/ 8 w 321"/>
              <a:gd name="T13" fmla="*/ 390 h 402"/>
              <a:gd name="T14" fmla="*/ 22 w 321"/>
              <a:gd name="T15" fmla="*/ 401 h 402"/>
              <a:gd name="T16" fmla="*/ 52 w 321"/>
              <a:gd name="T17" fmla="*/ 395 h 402"/>
              <a:gd name="T18" fmla="*/ 71 w 321"/>
              <a:gd name="T19" fmla="*/ 382 h 402"/>
              <a:gd name="T20" fmla="*/ 111 w 321"/>
              <a:gd name="T21" fmla="*/ 316 h 402"/>
              <a:gd name="T22" fmla="*/ 112 w 321"/>
              <a:gd name="T23" fmla="*/ 316 h 402"/>
              <a:gd name="T24" fmla="*/ 140 w 321"/>
              <a:gd name="T25" fmla="*/ 311 h 402"/>
              <a:gd name="T26" fmla="*/ 187 w 321"/>
              <a:gd name="T27" fmla="*/ 233 h 402"/>
              <a:gd name="T28" fmla="*/ 239 w 321"/>
              <a:gd name="T29" fmla="*/ 232 h 402"/>
              <a:gd name="T30" fmla="*/ 311 w 321"/>
              <a:gd name="T31" fmla="*/ 99 h 402"/>
              <a:gd name="T32" fmla="*/ 260 w 321"/>
              <a:gd name="T33" fmla="*/ 130 h 402"/>
              <a:gd name="T34" fmla="*/ 206 w 321"/>
              <a:gd name="T35" fmla="*/ 120 h 402"/>
              <a:gd name="T36" fmla="*/ 179 w 321"/>
              <a:gd name="T37" fmla="*/ 71 h 402"/>
              <a:gd name="T38" fmla="*/ 248 w 321"/>
              <a:gd name="T39" fmla="*/ 58 h 402"/>
              <a:gd name="T40" fmla="*/ 260 w 321"/>
              <a:gd name="T41" fmla="*/ 13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1" h="402">
                <a:moveTo>
                  <a:pt x="311" y="99"/>
                </a:moveTo>
                <a:cubicBezTo>
                  <a:pt x="301" y="40"/>
                  <a:pt x="246" y="0"/>
                  <a:pt x="189" y="11"/>
                </a:cubicBezTo>
                <a:cubicBezTo>
                  <a:pt x="132" y="21"/>
                  <a:pt x="84" y="67"/>
                  <a:pt x="94" y="126"/>
                </a:cubicBezTo>
                <a:cubicBezTo>
                  <a:pt x="96" y="139"/>
                  <a:pt x="102" y="159"/>
                  <a:pt x="109" y="174"/>
                </a:cubicBezTo>
                <a:cubicBezTo>
                  <a:pt x="6" y="328"/>
                  <a:pt x="6" y="328"/>
                  <a:pt x="6" y="328"/>
                </a:cubicBezTo>
                <a:cubicBezTo>
                  <a:pt x="2" y="334"/>
                  <a:pt x="0" y="344"/>
                  <a:pt x="1" y="351"/>
                </a:cubicBezTo>
                <a:cubicBezTo>
                  <a:pt x="8" y="390"/>
                  <a:pt x="8" y="390"/>
                  <a:pt x="8" y="390"/>
                </a:cubicBezTo>
                <a:cubicBezTo>
                  <a:pt x="9" y="397"/>
                  <a:pt x="15" y="402"/>
                  <a:pt x="22" y="401"/>
                </a:cubicBezTo>
                <a:cubicBezTo>
                  <a:pt x="52" y="395"/>
                  <a:pt x="52" y="395"/>
                  <a:pt x="52" y="395"/>
                </a:cubicBezTo>
                <a:cubicBezTo>
                  <a:pt x="59" y="394"/>
                  <a:pt x="67" y="388"/>
                  <a:pt x="71" y="382"/>
                </a:cubicBezTo>
                <a:cubicBezTo>
                  <a:pt x="111" y="316"/>
                  <a:pt x="111" y="316"/>
                  <a:pt x="111" y="316"/>
                </a:cubicBezTo>
                <a:cubicBezTo>
                  <a:pt x="112" y="316"/>
                  <a:pt x="112" y="316"/>
                  <a:pt x="112" y="316"/>
                </a:cubicBezTo>
                <a:cubicBezTo>
                  <a:pt x="140" y="311"/>
                  <a:pt x="140" y="311"/>
                  <a:pt x="140" y="311"/>
                </a:cubicBezTo>
                <a:cubicBezTo>
                  <a:pt x="187" y="233"/>
                  <a:pt x="187" y="233"/>
                  <a:pt x="187" y="233"/>
                </a:cubicBezTo>
                <a:cubicBezTo>
                  <a:pt x="203" y="236"/>
                  <a:pt x="226" y="235"/>
                  <a:pt x="239" y="232"/>
                </a:cubicBezTo>
                <a:cubicBezTo>
                  <a:pt x="296" y="222"/>
                  <a:pt x="321" y="159"/>
                  <a:pt x="311" y="99"/>
                </a:cubicBezTo>
                <a:close/>
                <a:moveTo>
                  <a:pt x="260" y="130"/>
                </a:moveTo>
                <a:cubicBezTo>
                  <a:pt x="244" y="153"/>
                  <a:pt x="228" y="137"/>
                  <a:pt x="206" y="120"/>
                </a:cubicBezTo>
                <a:cubicBezTo>
                  <a:pt x="184" y="104"/>
                  <a:pt x="163" y="94"/>
                  <a:pt x="179" y="71"/>
                </a:cubicBezTo>
                <a:cubicBezTo>
                  <a:pt x="195" y="47"/>
                  <a:pt x="226" y="42"/>
                  <a:pt x="248" y="58"/>
                </a:cubicBezTo>
                <a:cubicBezTo>
                  <a:pt x="270" y="74"/>
                  <a:pt x="276" y="107"/>
                  <a:pt x="260" y="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 altLang="zh-CN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Freeform 6"/>
          <p:cNvSpPr>
            <a:spLocks noChangeAspect="1" noEditPoints="1"/>
          </p:cNvSpPr>
          <p:nvPr/>
        </p:nvSpPr>
        <p:spPr bwMode="auto">
          <a:xfrm>
            <a:off x="4125194" y="4354288"/>
            <a:ext cx="397944" cy="438510"/>
          </a:xfrm>
          <a:custGeom>
            <a:avLst/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18606" y="2135399"/>
            <a:ext cx="4467489" cy="1023159"/>
            <a:chOff x="1018606" y="1758030"/>
            <a:chExt cx="4467489" cy="1023159"/>
          </a:xfrm>
        </p:grpSpPr>
        <p:sp>
          <p:nvSpPr>
            <p:cNvPr id="15" name="TextBox 76"/>
            <p:cNvSpPr txBox="1"/>
            <p:nvPr/>
          </p:nvSpPr>
          <p:spPr>
            <a:xfrm>
              <a:off x="1018606" y="1758030"/>
              <a:ext cx="19883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018606" y="2228089"/>
              <a:ext cx="4467489" cy="55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86096" y="2943069"/>
            <a:ext cx="6271875" cy="3608216"/>
            <a:chOff x="582616" y="2359261"/>
            <a:chExt cx="3939454" cy="2266372"/>
          </a:xfrm>
        </p:grpSpPr>
        <p:pic>
          <p:nvPicPr>
            <p:cNvPr id="28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82616" y="2359261"/>
              <a:ext cx="3939454" cy="2266372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1010279" y="2483988"/>
              <a:ext cx="3018232" cy="1890024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TextBox 76"/>
          <p:cNvSpPr txBox="1"/>
          <p:nvPr/>
        </p:nvSpPr>
        <p:spPr>
          <a:xfrm>
            <a:off x="1689046" y="955380"/>
            <a:ext cx="2959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0" name="TextBox 76"/>
          <p:cNvSpPr txBox="1"/>
          <p:nvPr/>
        </p:nvSpPr>
        <p:spPr>
          <a:xfrm>
            <a:off x="1689046" y="521598"/>
            <a:ext cx="21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CC10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FCC102"/>
              </a:solidFill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44500" y="278691"/>
            <a:ext cx="614233" cy="614233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191A39"/>
                </a:solidFill>
                <a:cs typeface="+mn-ea"/>
                <a:sym typeface="+mn-lt"/>
              </a:rPr>
              <a:t>03</a:t>
            </a:r>
            <a:endParaRPr lang="zh-CN" altLang="en-US" dirty="0">
              <a:solidFill>
                <a:srgbClr val="191A39"/>
              </a:solidFill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333286" y="482453"/>
            <a:ext cx="228814" cy="22881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37050" y="1135710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855819" y="963892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276684" y="897831"/>
            <a:ext cx="156287" cy="156287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TextBox 76"/>
          <p:cNvSpPr txBox="1"/>
          <p:nvPr/>
        </p:nvSpPr>
        <p:spPr>
          <a:xfrm>
            <a:off x="1007353" y="5335267"/>
            <a:ext cx="1489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3566160" y="5335267"/>
            <a:ext cx="1489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081475" y="1940575"/>
            <a:ext cx="4074502" cy="4063639"/>
            <a:chOff x="4066961" y="1432577"/>
            <a:chExt cx="4074502" cy="4063639"/>
          </a:xfrm>
          <a:effectLst/>
        </p:grpSpPr>
        <p:sp>
          <p:nvSpPr>
            <p:cNvPr id="13" name="椭圆 12"/>
            <p:cNvSpPr/>
            <p:nvPr/>
          </p:nvSpPr>
          <p:spPr>
            <a:xfrm rot="2700000">
              <a:off x="4378802" y="2654529"/>
              <a:ext cx="3419578" cy="1548942"/>
            </a:xfrm>
            <a:prstGeom prst="ellipse">
              <a:avLst/>
            </a:prstGeom>
            <a:noFill/>
            <a:ln w="19050" cap="rnd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8100000">
              <a:off x="4375997" y="2651725"/>
              <a:ext cx="3419578" cy="1548942"/>
            </a:xfrm>
            <a:prstGeom prst="ellipse">
              <a:avLst/>
            </a:prstGeom>
            <a:noFill/>
            <a:ln w="19050" cap="rnd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流程图: 决策 14"/>
            <p:cNvSpPr/>
            <p:nvPr/>
          </p:nvSpPr>
          <p:spPr>
            <a:xfrm>
              <a:off x="5339202" y="1432577"/>
              <a:ext cx="1496604" cy="1496604"/>
            </a:xfrm>
            <a:prstGeom prst="flowChartDecision">
              <a:avLst/>
            </a:prstGeom>
            <a:solidFill>
              <a:srgbClr val="917456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流程图: 决策 15"/>
            <p:cNvSpPr/>
            <p:nvPr/>
          </p:nvSpPr>
          <p:spPr>
            <a:xfrm>
              <a:off x="6644859" y="2738234"/>
              <a:ext cx="1496604" cy="1496604"/>
            </a:xfrm>
            <a:prstGeom prst="flowChartDecision">
              <a:avLst/>
            </a:prstGeom>
            <a:solidFill>
              <a:srgbClr val="FCC102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流程图: 决策 16"/>
            <p:cNvSpPr/>
            <p:nvPr/>
          </p:nvSpPr>
          <p:spPr>
            <a:xfrm>
              <a:off x="5383481" y="3999612"/>
              <a:ext cx="1496604" cy="1496604"/>
            </a:xfrm>
            <a:prstGeom prst="flowChartDecision">
              <a:avLst/>
            </a:prstGeom>
            <a:solidFill>
              <a:srgbClr val="917456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2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流程图: 决策 17"/>
            <p:cNvSpPr/>
            <p:nvPr/>
          </p:nvSpPr>
          <p:spPr>
            <a:xfrm>
              <a:off x="4066961" y="2704819"/>
              <a:ext cx="1496604" cy="1496604"/>
            </a:xfrm>
            <a:prstGeom prst="flowChartDecision">
              <a:avLst/>
            </a:prstGeom>
            <a:solidFill>
              <a:srgbClr val="FCC102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994422" y="4629856"/>
            <a:ext cx="3370263" cy="1025281"/>
            <a:chOff x="7979908" y="4121858"/>
            <a:chExt cx="3084393" cy="1025281"/>
          </a:xfrm>
        </p:grpSpPr>
        <p:sp>
          <p:nvSpPr>
            <p:cNvPr id="24" name="TextBox 76"/>
            <p:cNvSpPr txBox="1"/>
            <p:nvPr/>
          </p:nvSpPr>
          <p:spPr>
            <a:xfrm>
              <a:off x="7979908" y="4121858"/>
              <a:ext cx="173367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979908" y="4521968"/>
              <a:ext cx="3084393" cy="6251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994422" y="2177556"/>
            <a:ext cx="3370263" cy="1025281"/>
            <a:chOff x="7979908" y="1669558"/>
            <a:chExt cx="3084393" cy="1025281"/>
          </a:xfrm>
        </p:grpSpPr>
        <p:sp>
          <p:nvSpPr>
            <p:cNvPr id="26" name="TextBox 76"/>
            <p:cNvSpPr txBox="1"/>
            <p:nvPr/>
          </p:nvSpPr>
          <p:spPr>
            <a:xfrm>
              <a:off x="7979908" y="1669558"/>
              <a:ext cx="173367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979908" y="2069668"/>
              <a:ext cx="3084393" cy="6251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72480" y="4629856"/>
            <a:ext cx="3554126" cy="1025281"/>
            <a:chOff x="1127698" y="4121858"/>
            <a:chExt cx="3084393" cy="1025281"/>
          </a:xfrm>
        </p:grpSpPr>
        <p:sp>
          <p:nvSpPr>
            <p:cNvPr id="28" name="TextBox 76"/>
            <p:cNvSpPr txBox="1"/>
            <p:nvPr/>
          </p:nvSpPr>
          <p:spPr>
            <a:xfrm>
              <a:off x="2478421" y="4121858"/>
              <a:ext cx="173367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127698" y="4521968"/>
              <a:ext cx="3084393" cy="6251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142212" y="2177556"/>
            <a:ext cx="3084393" cy="1310039"/>
            <a:chOff x="1127698" y="1669558"/>
            <a:chExt cx="3084393" cy="1310039"/>
          </a:xfrm>
        </p:grpSpPr>
        <p:sp>
          <p:nvSpPr>
            <p:cNvPr id="30" name="TextBox 76"/>
            <p:cNvSpPr txBox="1"/>
            <p:nvPr/>
          </p:nvSpPr>
          <p:spPr>
            <a:xfrm>
              <a:off x="2478421" y="1669558"/>
              <a:ext cx="173367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127698" y="2069668"/>
              <a:ext cx="3084393" cy="9099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r">
                <a:lnSpc>
                  <a:spcPct val="130000"/>
                </a:lnSpc>
              </a:pP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TextBox 76"/>
          <p:cNvSpPr txBox="1"/>
          <p:nvPr/>
        </p:nvSpPr>
        <p:spPr>
          <a:xfrm>
            <a:off x="1689046" y="955380"/>
            <a:ext cx="2959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3" name="TextBox 76"/>
          <p:cNvSpPr txBox="1"/>
          <p:nvPr/>
        </p:nvSpPr>
        <p:spPr>
          <a:xfrm>
            <a:off x="1689046" y="521598"/>
            <a:ext cx="21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CC10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FCC102"/>
              </a:solidFill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44500" y="278691"/>
            <a:ext cx="614233" cy="614233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191A39"/>
                </a:solidFill>
                <a:cs typeface="+mn-ea"/>
                <a:sym typeface="+mn-lt"/>
              </a:rPr>
              <a:t>03</a:t>
            </a:r>
            <a:endParaRPr lang="zh-CN" altLang="en-US" dirty="0">
              <a:solidFill>
                <a:srgbClr val="191A39"/>
              </a:solidFill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333286" y="482453"/>
            <a:ext cx="228814" cy="22881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537050" y="1135710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855819" y="963892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1276684" y="897831"/>
            <a:ext cx="156287" cy="156287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100801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 animBg="1"/>
      <p:bldP spid="36" grpId="0" animBg="1"/>
      <p:bldP spid="43" grpId="0" animBg="1"/>
      <p:bldP spid="44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_椭圆 4"/>
          <p:cNvSpPr/>
          <p:nvPr>
            <p:custDataLst>
              <p:tags r:id="rId1"/>
            </p:custDataLst>
          </p:nvPr>
        </p:nvSpPr>
        <p:spPr>
          <a:xfrm>
            <a:off x="3937740" y="1291129"/>
            <a:ext cx="4316520" cy="4316520"/>
          </a:xfrm>
          <a:prstGeom prst="ellipse">
            <a:avLst/>
          </a:prstGeom>
          <a:noFill/>
          <a:ln w="101600">
            <a:solidFill>
              <a:srgbClr val="FCC102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PA_矩形 28"/>
          <p:cNvSpPr/>
          <p:nvPr>
            <p:custDataLst>
              <p:tags r:id="rId2"/>
            </p:custDataLst>
          </p:nvPr>
        </p:nvSpPr>
        <p:spPr>
          <a:xfrm>
            <a:off x="4317088" y="4085183"/>
            <a:ext cx="3557826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pt-BR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PA_矩形 29"/>
          <p:cNvSpPr/>
          <p:nvPr>
            <p:custDataLst>
              <p:tags r:id="rId3"/>
            </p:custDataLst>
          </p:nvPr>
        </p:nvSpPr>
        <p:spPr>
          <a:xfrm>
            <a:off x="3987147" y="3403521"/>
            <a:ext cx="421770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2" name="PA_矩形 30"/>
          <p:cNvSpPr/>
          <p:nvPr>
            <p:custDataLst>
              <p:tags r:id="rId4"/>
            </p:custDataLst>
          </p:nvPr>
        </p:nvSpPr>
        <p:spPr>
          <a:xfrm>
            <a:off x="4900793" y="1990391"/>
            <a:ext cx="2390414" cy="14465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>
                    <a:lumMod val="85000"/>
                  </a:schemeClr>
                </a:solidFill>
                <a:effectLst>
                  <a:outerShdw blurRad="76200" dist="38100" dir="270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8800" dirty="0">
              <a:solidFill>
                <a:schemeClr val="bg1">
                  <a:lumMod val="85000"/>
                </a:schemeClr>
              </a:solidFill>
              <a:effectLst>
                <a:outerShdw blurRad="76200" dist="38100" dir="2700000" algn="tl">
                  <a:srgbClr val="000000">
                    <a:alpha val="3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4065904" y="2960017"/>
            <a:ext cx="266337" cy="266337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3025663" y="3238046"/>
            <a:ext cx="232874" cy="232874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3787133" y="3470920"/>
            <a:ext cx="198984" cy="198984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2134452" y="3037926"/>
            <a:ext cx="188428" cy="188428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1988794" y="3523817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3253369" y="3806400"/>
            <a:ext cx="198984" cy="198984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995385" y="3376706"/>
            <a:ext cx="188428" cy="188428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213296" y="3985330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7995080" y="2998878"/>
            <a:ext cx="266337" cy="266337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9665415" y="3453975"/>
            <a:ext cx="232874" cy="232874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0418987" y="3470920"/>
            <a:ext cx="198984" cy="198984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10207055" y="3037926"/>
            <a:ext cx="188428" cy="188428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9067516" y="3523817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8565003" y="3810001"/>
            <a:ext cx="198984" cy="198984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7746569" y="3442103"/>
            <a:ext cx="188428" cy="188428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7874914" y="4019759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10086889" y="3888819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1355739" y="3711272"/>
            <a:ext cx="232874" cy="232874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2734198" y="3711272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325569" y="3499809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11139386" y="3526703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11780967" y="3496230"/>
            <a:ext cx="188428" cy="188428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/>
      <p:bldP spid="22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_椭圆 4"/>
          <p:cNvSpPr/>
          <p:nvPr>
            <p:custDataLst>
              <p:tags r:id="rId1"/>
            </p:custDataLst>
          </p:nvPr>
        </p:nvSpPr>
        <p:spPr>
          <a:xfrm>
            <a:off x="3937740" y="1291129"/>
            <a:ext cx="4316520" cy="4316520"/>
          </a:xfrm>
          <a:prstGeom prst="ellipse">
            <a:avLst/>
          </a:prstGeom>
          <a:noFill/>
          <a:ln w="101600">
            <a:solidFill>
              <a:srgbClr val="FCC102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PA_矩形 29"/>
          <p:cNvSpPr/>
          <p:nvPr>
            <p:custDataLst>
              <p:tags r:id="rId2"/>
            </p:custDataLst>
          </p:nvPr>
        </p:nvSpPr>
        <p:spPr>
          <a:xfrm>
            <a:off x="3987147" y="3403521"/>
            <a:ext cx="421770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2" name="PA_矩形 30"/>
          <p:cNvSpPr/>
          <p:nvPr>
            <p:custDataLst>
              <p:tags r:id="rId3"/>
            </p:custDataLst>
          </p:nvPr>
        </p:nvSpPr>
        <p:spPr>
          <a:xfrm>
            <a:off x="4900793" y="1990391"/>
            <a:ext cx="2390414" cy="14465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>
                    <a:lumMod val="85000"/>
                  </a:schemeClr>
                </a:solidFill>
                <a:effectLst>
                  <a:outerShdw blurRad="76200" dist="38100" dir="270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8800" dirty="0">
              <a:solidFill>
                <a:schemeClr val="bg1">
                  <a:lumMod val="85000"/>
                </a:schemeClr>
              </a:solidFill>
              <a:effectLst>
                <a:outerShdw blurRad="76200" dist="38100" dir="2700000" algn="tl">
                  <a:srgbClr val="000000">
                    <a:alpha val="3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4065904" y="2960017"/>
            <a:ext cx="266337" cy="266337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3025663" y="3238046"/>
            <a:ext cx="232874" cy="232874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3787133" y="3470920"/>
            <a:ext cx="198984" cy="198984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2134452" y="3037926"/>
            <a:ext cx="188428" cy="188428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1988794" y="3523817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3253369" y="3806400"/>
            <a:ext cx="198984" cy="198984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995385" y="3376706"/>
            <a:ext cx="188428" cy="188428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213296" y="3985330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7995080" y="2998878"/>
            <a:ext cx="266337" cy="266337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9665415" y="3453975"/>
            <a:ext cx="232874" cy="232874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0418987" y="3470920"/>
            <a:ext cx="198984" cy="198984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10207055" y="3037926"/>
            <a:ext cx="188428" cy="188428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9067516" y="3523817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8565003" y="3810001"/>
            <a:ext cx="198984" cy="198984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7746569" y="3442103"/>
            <a:ext cx="188428" cy="188428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7874914" y="4019759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10086889" y="3888819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1355739" y="3711272"/>
            <a:ext cx="232874" cy="232874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2734198" y="3711272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325569" y="3499809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11139386" y="3526703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11780967" y="3496230"/>
            <a:ext cx="188428" cy="188428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PA_矩形 28">
            <a:extLst>
              <a:ext uri="{FF2B5EF4-FFF2-40B4-BE49-F238E27FC236}">
                <a16:creationId xmlns:a16="http://schemas.microsoft.com/office/drawing/2014/main" id="{43416246-EFA1-FE5E-1E65-6F230773E27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317088" y="4085183"/>
            <a:ext cx="3557826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pt-BR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281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22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4376084" y="4449188"/>
            <a:ext cx="2462967" cy="1943318"/>
          </a:xfrm>
          <a:custGeom>
            <a:avLst/>
            <a:gdLst>
              <a:gd name="T0" fmla="*/ 134 w 608"/>
              <a:gd name="T1" fmla="*/ 0 h 480"/>
              <a:gd name="T2" fmla="*/ 136 w 608"/>
              <a:gd name="T3" fmla="*/ 2 h 480"/>
              <a:gd name="T4" fmla="*/ 118 w 608"/>
              <a:gd name="T5" fmla="*/ 78 h 480"/>
              <a:gd name="T6" fmla="*/ 91 w 608"/>
              <a:gd name="T7" fmla="*/ 291 h 480"/>
              <a:gd name="T8" fmla="*/ 317 w 608"/>
              <a:gd name="T9" fmla="*/ 355 h 480"/>
              <a:gd name="T10" fmla="*/ 482 w 608"/>
              <a:gd name="T11" fmla="*/ 187 h 480"/>
              <a:gd name="T12" fmla="*/ 512 w 608"/>
              <a:gd name="T13" fmla="*/ 128 h 480"/>
              <a:gd name="T14" fmla="*/ 473 w 608"/>
              <a:gd name="T15" fmla="*/ 115 h 480"/>
              <a:gd name="T16" fmla="*/ 576 w 608"/>
              <a:gd name="T17" fmla="*/ 20 h 480"/>
              <a:gd name="T18" fmla="*/ 608 w 608"/>
              <a:gd name="T19" fmla="*/ 154 h 480"/>
              <a:gd name="T20" fmla="*/ 603 w 608"/>
              <a:gd name="T21" fmla="*/ 155 h 480"/>
              <a:gd name="T22" fmla="*/ 546 w 608"/>
              <a:gd name="T23" fmla="*/ 183 h 480"/>
              <a:gd name="T24" fmla="*/ 355 w 608"/>
              <a:gd name="T25" fmla="*/ 397 h 480"/>
              <a:gd name="T26" fmla="*/ 7 w 608"/>
              <a:gd name="T27" fmla="*/ 211 h 480"/>
              <a:gd name="T28" fmla="*/ 134 w 608"/>
              <a:gd name="T29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8" h="480">
                <a:moveTo>
                  <a:pt x="134" y="0"/>
                </a:moveTo>
                <a:cubicBezTo>
                  <a:pt x="135" y="1"/>
                  <a:pt x="136" y="2"/>
                  <a:pt x="136" y="2"/>
                </a:cubicBezTo>
                <a:cubicBezTo>
                  <a:pt x="148" y="32"/>
                  <a:pt x="147" y="53"/>
                  <a:pt x="118" y="78"/>
                </a:cubicBezTo>
                <a:cubicBezTo>
                  <a:pt x="53" y="133"/>
                  <a:pt x="45" y="224"/>
                  <a:pt x="91" y="291"/>
                </a:cubicBezTo>
                <a:cubicBezTo>
                  <a:pt x="144" y="367"/>
                  <a:pt x="237" y="394"/>
                  <a:pt x="317" y="355"/>
                </a:cubicBezTo>
                <a:cubicBezTo>
                  <a:pt x="392" y="319"/>
                  <a:pt x="443" y="258"/>
                  <a:pt x="482" y="187"/>
                </a:cubicBezTo>
                <a:cubicBezTo>
                  <a:pt x="492" y="168"/>
                  <a:pt x="501" y="149"/>
                  <a:pt x="512" y="128"/>
                </a:cubicBezTo>
                <a:cubicBezTo>
                  <a:pt x="498" y="123"/>
                  <a:pt x="487" y="120"/>
                  <a:pt x="473" y="115"/>
                </a:cubicBezTo>
                <a:cubicBezTo>
                  <a:pt x="507" y="83"/>
                  <a:pt x="540" y="53"/>
                  <a:pt x="576" y="20"/>
                </a:cubicBezTo>
                <a:cubicBezTo>
                  <a:pt x="587" y="68"/>
                  <a:pt x="598" y="111"/>
                  <a:pt x="608" y="154"/>
                </a:cubicBezTo>
                <a:cubicBezTo>
                  <a:pt x="604" y="155"/>
                  <a:pt x="603" y="156"/>
                  <a:pt x="603" y="155"/>
                </a:cubicBezTo>
                <a:cubicBezTo>
                  <a:pt x="563" y="146"/>
                  <a:pt x="564" y="146"/>
                  <a:pt x="546" y="183"/>
                </a:cubicBezTo>
                <a:cubicBezTo>
                  <a:pt x="503" y="273"/>
                  <a:pt x="443" y="348"/>
                  <a:pt x="355" y="397"/>
                </a:cubicBezTo>
                <a:cubicBezTo>
                  <a:pt x="206" y="480"/>
                  <a:pt x="20" y="381"/>
                  <a:pt x="7" y="211"/>
                </a:cubicBezTo>
                <a:cubicBezTo>
                  <a:pt x="0" y="130"/>
                  <a:pt x="63" y="26"/>
                  <a:pt x="1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5335933" y="3996105"/>
            <a:ext cx="2377075" cy="2164490"/>
          </a:xfrm>
          <a:custGeom>
            <a:avLst/>
            <a:gdLst>
              <a:gd name="T0" fmla="*/ 0 w 587"/>
              <a:gd name="T1" fmla="*/ 91 h 535"/>
              <a:gd name="T2" fmla="*/ 98 w 587"/>
              <a:gd name="T3" fmla="*/ 0 h 535"/>
              <a:gd name="T4" fmla="*/ 104 w 587"/>
              <a:gd name="T5" fmla="*/ 5 h 535"/>
              <a:gd name="T6" fmla="*/ 150 w 587"/>
              <a:gd name="T7" fmla="*/ 36 h 535"/>
              <a:gd name="T8" fmla="*/ 411 w 587"/>
              <a:gd name="T9" fmla="*/ 79 h 535"/>
              <a:gd name="T10" fmla="*/ 478 w 587"/>
              <a:gd name="T11" fmla="*/ 466 h 535"/>
              <a:gd name="T12" fmla="*/ 245 w 587"/>
              <a:gd name="T13" fmla="*/ 506 h 535"/>
              <a:gd name="T14" fmla="*/ 216 w 587"/>
              <a:gd name="T15" fmla="*/ 493 h 535"/>
              <a:gd name="T16" fmla="*/ 203 w 587"/>
              <a:gd name="T17" fmla="*/ 484 h 535"/>
              <a:gd name="T18" fmla="*/ 237 w 587"/>
              <a:gd name="T19" fmla="*/ 451 h 535"/>
              <a:gd name="T20" fmla="*/ 255 w 587"/>
              <a:gd name="T21" fmla="*/ 452 h 535"/>
              <a:gd name="T22" fmla="*/ 349 w 587"/>
              <a:gd name="T23" fmla="*/ 466 h 535"/>
              <a:gd name="T24" fmla="*/ 490 w 587"/>
              <a:gd name="T25" fmla="*/ 248 h 535"/>
              <a:gd name="T26" fmla="*/ 358 w 587"/>
              <a:gd name="T27" fmla="*/ 116 h 535"/>
              <a:gd name="T28" fmla="*/ 137 w 587"/>
              <a:gd name="T29" fmla="*/ 92 h 535"/>
              <a:gd name="T30" fmla="*/ 127 w 587"/>
              <a:gd name="T31" fmla="*/ 95 h 535"/>
              <a:gd name="T32" fmla="*/ 131 w 587"/>
              <a:gd name="T33" fmla="*/ 131 h 535"/>
              <a:gd name="T34" fmla="*/ 0 w 587"/>
              <a:gd name="T35" fmla="*/ 91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87" h="535">
                <a:moveTo>
                  <a:pt x="0" y="91"/>
                </a:moveTo>
                <a:cubicBezTo>
                  <a:pt x="35" y="59"/>
                  <a:pt x="67" y="29"/>
                  <a:pt x="98" y="0"/>
                </a:cubicBezTo>
                <a:cubicBezTo>
                  <a:pt x="101" y="2"/>
                  <a:pt x="103" y="3"/>
                  <a:pt x="104" y="5"/>
                </a:cubicBezTo>
                <a:cubicBezTo>
                  <a:pt x="115" y="38"/>
                  <a:pt x="115" y="39"/>
                  <a:pt x="150" y="36"/>
                </a:cubicBezTo>
                <a:cubicBezTo>
                  <a:pt x="241" y="29"/>
                  <a:pt x="328" y="40"/>
                  <a:pt x="411" y="79"/>
                </a:cubicBezTo>
                <a:cubicBezTo>
                  <a:pt x="584" y="161"/>
                  <a:pt x="587" y="364"/>
                  <a:pt x="478" y="466"/>
                </a:cubicBezTo>
                <a:cubicBezTo>
                  <a:pt x="411" y="529"/>
                  <a:pt x="330" y="535"/>
                  <a:pt x="245" y="506"/>
                </a:cubicBezTo>
                <a:cubicBezTo>
                  <a:pt x="235" y="503"/>
                  <a:pt x="225" y="498"/>
                  <a:pt x="216" y="493"/>
                </a:cubicBezTo>
                <a:cubicBezTo>
                  <a:pt x="211" y="491"/>
                  <a:pt x="208" y="488"/>
                  <a:pt x="203" y="484"/>
                </a:cubicBezTo>
                <a:cubicBezTo>
                  <a:pt x="214" y="472"/>
                  <a:pt x="225" y="460"/>
                  <a:pt x="237" y="451"/>
                </a:cubicBezTo>
                <a:cubicBezTo>
                  <a:pt x="240" y="448"/>
                  <a:pt x="249" y="451"/>
                  <a:pt x="255" y="452"/>
                </a:cubicBezTo>
                <a:cubicBezTo>
                  <a:pt x="286" y="457"/>
                  <a:pt x="318" y="468"/>
                  <a:pt x="349" y="466"/>
                </a:cubicBezTo>
                <a:cubicBezTo>
                  <a:pt x="472" y="455"/>
                  <a:pt x="513" y="330"/>
                  <a:pt x="490" y="248"/>
                </a:cubicBezTo>
                <a:cubicBezTo>
                  <a:pt x="472" y="180"/>
                  <a:pt x="422" y="140"/>
                  <a:pt x="358" y="116"/>
                </a:cubicBezTo>
                <a:cubicBezTo>
                  <a:pt x="286" y="88"/>
                  <a:pt x="213" y="84"/>
                  <a:pt x="137" y="92"/>
                </a:cubicBezTo>
                <a:cubicBezTo>
                  <a:pt x="134" y="93"/>
                  <a:pt x="131" y="94"/>
                  <a:pt x="127" y="95"/>
                </a:cubicBezTo>
                <a:cubicBezTo>
                  <a:pt x="128" y="106"/>
                  <a:pt x="129" y="116"/>
                  <a:pt x="131" y="131"/>
                </a:cubicBezTo>
                <a:cubicBezTo>
                  <a:pt x="87" y="118"/>
                  <a:pt x="46" y="105"/>
                  <a:pt x="0" y="91"/>
                </a:cubicBezTo>
                <a:close/>
              </a:path>
            </a:pathLst>
          </a:custGeom>
          <a:solidFill>
            <a:srgbClr val="917456"/>
          </a:solidFill>
          <a:ln w="28575"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4947269" y="3053436"/>
            <a:ext cx="1911108" cy="2570332"/>
          </a:xfrm>
          <a:custGeom>
            <a:avLst/>
            <a:gdLst>
              <a:gd name="T0" fmla="*/ 226 w 472"/>
              <a:gd name="T1" fmla="*/ 635 h 635"/>
              <a:gd name="T2" fmla="*/ 104 w 472"/>
              <a:gd name="T3" fmla="*/ 597 h 635"/>
              <a:gd name="T4" fmla="*/ 108 w 472"/>
              <a:gd name="T5" fmla="*/ 589 h 635"/>
              <a:gd name="T6" fmla="*/ 108 w 472"/>
              <a:gd name="T7" fmla="*/ 533 h 635"/>
              <a:gd name="T8" fmla="*/ 84 w 472"/>
              <a:gd name="T9" fmla="*/ 502 h 635"/>
              <a:gd name="T10" fmla="*/ 20 w 472"/>
              <a:gd name="T11" fmla="*/ 327 h 635"/>
              <a:gd name="T12" fmla="*/ 177 w 472"/>
              <a:gd name="T13" fmla="*/ 41 h 635"/>
              <a:gd name="T14" fmla="*/ 457 w 472"/>
              <a:gd name="T15" fmla="*/ 181 h 635"/>
              <a:gd name="T16" fmla="*/ 467 w 472"/>
              <a:gd name="T17" fmla="*/ 261 h 635"/>
              <a:gd name="T18" fmla="*/ 414 w 472"/>
              <a:gd name="T19" fmla="*/ 223 h 635"/>
              <a:gd name="T20" fmla="*/ 134 w 472"/>
              <a:gd name="T21" fmla="*/ 121 h 635"/>
              <a:gd name="T22" fmla="*/ 69 w 472"/>
              <a:gd name="T23" fmla="*/ 306 h 635"/>
              <a:gd name="T24" fmla="*/ 123 w 472"/>
              <a:gd name="T25" fmla="*/ 459 h 635"/>
              <a:gd name="T26" fmla="*/ 154 w 472"/>
              <a:gd name="T27" fmla="*/ 508 h 635"/>
              <a:gd name="T28" fmla="*/ 183 w 472"/>
              <a:gd name="T29" fmla="*/ 516 h 635"/>
              <a:gd name="T30" fmla="*/ 206 w 472"/>
              <a:gd name="T31" fmla="*/ 528 h 635"/>
              <a:gd name="T32" fmla="*/ 222 w 472"/>
              <a:gd name="T33" fmla="*/ 610 h 635"/>
              <a:gd name="T34" fmla="*/ 226 w 472"/>
              <a:gd name="T35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72" h="635">
                <a:moveTo>
                  <a:pt x="226" y="635"/>
                </a:moveTo>
                <a:cubicBezTo>
                  <a:pt x="183" y="622"/>
                  <a:pt x="144" y="609"/>
                  <a:pt x="104" y="597"/>
                </a:cubicBezTo>
                <a:cubicBezTo>
                  <a:pt x="106" y="593"/>
                  <a:pt x="107" y="590"/>
                  <a:pt x="108" y="589"/>
                </a:cubicBezTo>
                <a:cubicBezTo>
                  <a:pt x="131" y="566"/>
                  <a:pt x="131" y="557"/>
                  <a:pt x="108" y="533"/>
                </a:cubicBezTo>
                <a:cubicBezTo>
                  <a:pt x="99" y="524"/>
                  <a:pt x="90" y="514"/>
                  <a:pt x="84" y="502"/>
                </a:cubicBezTo>
                <a:cubicBezTo>
                  <a:pt x="57" y="446"/>
                  <a:pt x="29" y="390"/>
                  <a:pt x="20" y="327"/>
                </a:cubicBezTo>
                <a:cubicBezTo>
                  <a:pt x="0" y="194"/>
                  <a:pt x="49" y="86"/>
                  <a:pt x="177" y="41"/>
                </a:cubicBezTo>
                <a:cubicBezTo>
                  <a:pt x="294" y="0"/>
                  <a:pt x="418" y="62"/>
                  <a:pt x="457" y="181"/>
                </a:cubicBezTo>
                <a:cubicBezTo>
                  <a:pt x="465" y="207"/>
                  <a:pt x="472" y="233"/>
                  <a:pt x="467" y="261"/>
                </a:cubicBezTo>
                <a:cubicBezTo>
                  <a:pt x="432" y="263"/>
                  <a:pt x="421" y="253"/>
                  <a:pt x="414" y="223"/>
                </a:cubicBezTo>
                <a:cubicBezTo>
                  <a:pt x="383" y="75"/>
                  <a:pt x="235" y="44"/>
                  <a:pt x="134" y="121"/>
                </a:cubicBezTo>
                <a:cubicBezTo>
                  <a:pt x="73" y="169"/>
                  <a:pt x="62" y="235"/>
                  <a:pt x="69" y="306"/>
                </a:cubicBezTo>
                <a:cubicBezTo>
                  <a:pt x="75" y="361"/>
                  <a:pt x="98" y="411"/>
                  <a:pt x="123" y="459"/>
                </a:cubicBezTo>
                <a:cubicBezTo>
                  <a:pt x="131" y="477"/>
                  <a:pt x="143" y="493"/>
                  <a:pt x="154" y="508"/>
                </a:cubicBezTo>
                <a:cubicBezTo>
                  <a:pt x="161" y="518"/>
                  <a:pt x="170" y="523"/>
                  <a:pt x="183" y="516"/>
                </a:cubicBezTo>
                <a:cubicBezTo>
                  <a:pt x="200" y="506"/>
                  <a:pt x="203" y="509"/>
                  <a:pt x="206" y="528"/>
                </a:cubicBezTo>
                <a:cubicBezTo>
                  <a:pt x="211" y="555"/>
                  <a:pt x="217" y="582"/>
                  <a:pt x="222" y="610"/>
                </a:cubicBezTo>
                <a:cubicBezTo>
                  <a:pt x="223" y="617"/>
                  <a:pt x="224" y="624"/>
                  <a:pt x="226" y="635"/>
                </a:cubicBezTo>
                <a:close/>
              </a:path>
            </a:pathLst>
          </a:custGeom>
          <a:solidFill>
            <a:srgbClr val="FCC102"/>
          </a:solidFill>
          <a:ln w="28575"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101672" y="4449188"/>
            <a:ext cx="2704207" cy="979049"/>
            <a:chOff x="7713008" y="4231473"/>
            <a:chExt cx="2704207" cy="979049"/>
          </a:xfrm>
        </p:grpSpPr>
        <p:sp>
          <p:nvSpPr>
            <p:cNvPr id="8" name="文本框 7"/>
            <p:cNvSpPr txBox="1"/>
            <p:nvPr/>
          </p:nvSpPr>
          <p:spPr>
            <a:xfrm>
              <a:off x="7713008" y="4661461"/>
              <a:ext cx="2704207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9" name="TextBox 76"/>
            <p:cNvSpPr txBox="1"/>
            <p:nvPr/>
          </p:nvSpPr>
          <p:spPr>
            <a:xfrm>
              <a:off x="8284192" y="4231473"/>
              <a:ext cx="15684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276515" y="4449188"/>
            <a:ext cx="2704207" cy="979049"/>
            <a:chOff x="1535899" y="4231473"/>
            <a:chExt cx="2704207" cy="979049"/>
          </a:xfrm>
        </p:grpSpPr>
        <p:sp>
          <p:nvSpPr>
            <p:cNvPr id="10" name="文本框 9"/>
            <p:cNvSpPr txBox="1"/>
            <p:nvPr/>
          </p:nvSpPr>
          <p:spPr>
            <a:xfrm>
              <a:off x="1535899" y="4661461"/>
              <a:ext cx="2704207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1" name="TextBox 76"/>
            <p:cNvSpPr txBox="1"/>
            <p:nvPr/>
          </p:nvSpPr>
          <p:spPr>
            <a:xfrm>
              <a:off x="2062059" y="4231473"/>
              <a:ext cx="16994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550719" y="1955202"/>
            <a:ext cx="2704207" cy="979049"/>
            <a:chOff x="4792059" y="1492551"/>
            <a:chExt cx="2704207" cy="979049"/>
          </a:xfrm>
        </p:grpSpPr>
        <p:sp>
          <p:nvSpPr>
            <p:cNvPr id="12" name="文本框 11"/>
            <p:cNvSpPr txBox="1"/>
            <p:nvPr/>
          </p:nvSpPr>
          <p:spPr>
            <a:xfrm>
              <a:off x="4792059" y="1922539"/>
              <a:ext cx="2704207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3" name="TextBox 76"/>
            <p:cNvSpPr txBox="1"/>
            <p:nvPr/>
          </p:nvSpPr>
          <p:spPr>
            <a:xfrm>
              <a:off x="5188609" y="1492551"/>
              <a:ext cx="19111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TextBox 76"/>
          <p:cNvSpPr txBox="1"/>
          <p:nvPr/>
        </p:nvSpPr>
        <p:spPr>
          <a:xfrm>
            <a:off x="1689046" y="955380"/>
            <a:ext cx="2959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6" name="TextBox 76"/>
          <p:cNvSpPr txBox="1"/>
          <p:nvPr/>
        </p:nvSpPr>
        <p:spPr>
          <a:xfrm>
            <a:off x="1689046" y="521598"/>
            <a:ext cx="21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CC10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FCC102"/>
              </a:solidFill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44500" y="278691"/>
            <a:ext cx="614233" cy="614233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191A39"/>
                </a:solidFill>
                <a:cs typeface="+mn-ea"/>
                <a:sym typeface="+mn-lt"/>
              </a:rPr>
              <a:t>04</a:t>
            </a:r>
            <a:endParaRPr lang="zh-CN" altLang="en-US" dirty="0">
              <a:solidFill>
                <a:srgbClr val="191A39"/>
              </a:solidFill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333286" y="482453"/>
            <a:ext cx="228814" cy="22881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37050" y="1353425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855819" y="963892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276684" y="897831"/>
            <a:ext cx="156287" cy="156287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159686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6"/>
          <p:cNvSpPr/>
          <p:nvPr/>
        </p:nvSpPr>
        <p:spPr>
          <a:xfrm flipH="1" flipV="1">
            <a:off x="6165595" y="3901697"/>
            <a:ext cx="1639889" cy="1888738"/>
          </a:xfrm>
          <a:custGeom>
            <a:avLst/>
            <a:gdLst/>
            <a:ahLst/>
            <a:cxnLst/>
            <a:rect l="l" t="t" r="r" b="b"/>
            <a:pathLst>
              <a:path w="1352978" h="1558290">
                <a:moveTo>
                  <a:pt x="779145" y="0"/>
                </a:moveTo>
                <a:cubicBezTo>
                  <a:pt x="1007226" y="0"/>
                  <a:pt x="1212417" y="98002"/>
                  <a:pt x="1352978" y="255954"/>
                </a:cubicBezTo>
                <a:cubicBezTo>
                  <a:pt x="1230457" y="395537"/>
                  <a:pt x="1158327" y="578918"/>
                  <a:pt x="1158327" y="779145"/>
                </a:cubicBezTo>
                <a:cubicBezTo>
                  <a:pt x="1158327" y="979373"/>
                  <a:pt x="1230457" y="1162753"/>
                  <a:pt x="1352978" y="1302337"/>
                </a:cubicBezTo>
                <a:cubicBezTo>
                  <a:pt x="1212417" y="1460288"/>
                  <a:pt x="1007226" y="1558290"/>
                  <a:pt x="779145" y="1558290"/>
                </a:cubicBezTo>
                <a:cubicBezTo>
                  <a:pt x="348835" y="1558290"/>
                  <a:pt x="0" y="1209455"/>
                  <a:pt x="0" y="779145"/>
                </a:cubicBezTo>
                <a:cubicBezTo>
                  <a:pt x="0" y="611543"/>
                  <a:pt x="52919" y="456302"/>
                  <a:pt x="144162" y="330069"/>
                </a:cubicBezTo>
                <a:lnTo>
                  <a:pt x="109784" y="108908"/>
                </a:lnTo>
                <a:lnTo>
                  <a:pt x="331101" y="143310"/>
                </a:lnTo>
                <a:cubicBezTo>
                  <a:pt x="457190" y="52617"/>
                  <a:pt x="612023" y="0"/>
                  <a:pt x="779145" y="0"/>
                </a:cubicBezTo>
                <a:close/>
              </a:path>
            </a:pathLst>
          </a:custGeom>
          <a:solidFill>
            <a:srgbClr val="FCC102"/>
          </a:solidFill>
          <a:ln w="25400" cap="flat" cmpd="sng" algn="ctr">
            <a:noFill/>
            <a:prstDash val="solid"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sz="1600" ker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椭圆 61"/>
          <p:cNvSpPr/>
          <p:nvPr/>
        </p:nvSpPr>
        <p:spPr>
          <a:xfrm flipH="1" flipV="1">
            <a:off x="4386515" y="4150321"/>
            <a:ext cx="1888738" cy="1640112"/>
          </a:xfrm>
          <a:custGeom>
            <a:avLst/>
            <a:gdLst/>
            <a:ahLst/>
            <a:cxnLst/>
            <a:rect l="l" t="t" r="r" b="b"/>
            <a:pathLst>
              <a:path w="1558290" h="1353163">
                <a:moveTo>
                  <a:pt x="779145" y="0"/>
                </a:moveTo>
                <a:cubicBezTo>
                  <a:pt x="946584" y="0"/>
                  <a:pt x="1101686" y="52816"/>
                  <a:pt x="1227870" y="143872"/>
                </a:cubicBezTo>
                <a:lnTo>
                  <a:pt x="1452805" y="108907"/>
                </a:lnTo>
                <a:lnTo>
                  <a:pt x="1417746" y="334454"/>
                </a:lnTo>
                <a:cubicBezTo>
                  <a:pt x="1506649" y="460075"/>
                  <a:pt x="1558290" y="613579"/>
                  <a:pt x="1558290" y="779145"/>
                </a:cubicBezTo>
                <a:cubicBezTo>
                  <a:pt x="1558290" y="1007122"/>
                  <a:pt x="1460378" y="1212230"/>
                  <a:pt x="1302560" y="1352794"/>
                </a:cubicBezTo>
                <a:cubicBezTo>
                  <a:pt x="1163008" y="1230383"/>
                  <a:pt x="979715" y="1158329"/>
                  <a:pt x="779593" y="1158329"/>
                </a:cubicBezTo>
                <a:cubicBezTo>
                  <a:pt x="579261" y="1158329"/>
                  <a:pt x="395794" y="1230534"/>
                  <a:pt x="256179" y="1353163"/>
                </a:cubicBezTo>
                <a:cubicBezTo>
                  <a:pt x="98093" y="1212607"/>
                  <a:pt x="0" y="1007331"/>
                  <a:pt x="0" y="779145"/>
                </a:cubicBezTo>
                <a:cubicBezTo>
                  <a:pt x="0" y="348835"/>
                  <a:pt x="348835" y="0"/>
                  <a:pt x="779145" y="0"/>
                </a:cubicBezTo>
                <a:close/>
              </a:path>
            </a:pathLst>
          </a:custGeom>
          <a:solidFill>
            <a:srgbClr val="917456"/>
          </a:solidFill>
          <a:ln w="25400" cap="flat" cmpd="sng" algn="ctr">
            <a:noFill/>
            <a:prstDash val="solid"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sz="1600" ker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椭圆 6"/>
          <p:cNvSpPr/>
          <p:nvPr/>
        </p:nvSpPr>
        <p:spPr>
          <a:xfrm>
            <a:off x="4386515" y="2382970"/>
            <a:ext cx="1639889" cy="1888738"/>
          </a:xfrm>
          <a:custGeom>
            <a:avLst/>
            <a:gdLst/>
            <a:ahLst/>
            <a:cxnLst/>
            <a:rect l="l" t="t" r="r" b="b"/>
            <a:pathLst>
              <a:path w="1352978" h="1558290">
                <a:moveTo>
                  <a:pt x="779145" y="0"/>
                </a:moveTo>
                <a:cubicBezTo>
                  <a:pt x="1007226" y="0"/>
                  <a:pt x="1212417" y="98002"/>
                  <a:pt x="1352978" y="255954"/>
                </a:cubicBezTo>
                <a:cubicBezTo>
                  <a:pt x="1230457" y="395537"/>
                  <a:pt x="1158327" y="578918"/>
                  <a:pt x="1158327" y="779145"/>
                </a:cubicBezTo>
                <a:cubicBezTo>
                  <a:pt x="1158327" y="979373"/>
                  <a:pt x="1230457" y="1162753"/>
                  <a:pt x="1352978" y="1302337"/>
                </a:cubicBezTo>
                <a:cubicBezTo>
                  <a:pt x="1212417" y="1460288"/>
                  <a:pt x="1007226" y="1558290"/>
                  <a:pt x="779145" y="1558290"/>
                </a:cubicBezTo>
                <a:cubicBezTo>
                  <a:pt x="348835" y="1558290"/>
                  <a:pt x="0" y="1209455"/>
                  <a:pt x="0" y="779145"/>
                </a:cubicBezTo>
                <a:cubicBezTo>
                  <a:pt x="0" y="611543"/>
                  <a:pt x="52919" y="456302"/>
                  <a:pt x="144162" y="330069"/>
                </a:cubicBezTo>
                <a:lnTo>
                  <a:pt x="109784" y="108908"/>
                </a:lnTo>
                <a:lnTo>
                  <a:pt x="331101" y="143310"/>
                </a:lnTo>
                <a:cubicBezTo>
                  <a:pt x="457190" y="52617"/>
                  <a:pt x="612023" y="0"/>
                  <a:pt x="779145" y="0"/>
                </a:cubicBezTo>
                <a:close/>
              </a:path>
            </a:pathLst>
          </a:custGeom>
          <a:solidFill>
            <a:srgbClr val="FCC102"/>
          </a:solidFill>
          <a:ln w="25400" cap="flat" cmpd="sng" algn="ctr">
            <a:noFill/>
            <a:prstDash val="solid"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sz="16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椭圆 61"/>
          <p:cNvSpPr/>
          <p:nvPr/>
        </p:nvSpPr>
        <p:spPr>
          <a:xfrm>
            <a:off x="5904673" y="2370908"/>
            <a:ext cx="1888738" cy="1640112"/>
          </a:xfrm>
          <a:custGeom>
            <a:avLst/>
            <a:gdLst/>
            <a:ahLst/>
            <a:cxnLst/>
            <a:rect l="l" t="t" r="r" b="b"/>
            <a:pathLst>
              <a:path w="1558290" h="1353163">
                <a:moveTo>
                  <a:pt x="779145" y="0"/>
                </a:moveTo>
                <a:cubicBezTo>
                  <a:pt x="946584" y="0"/>
                  <a:pt x="1101686" y="52816"/>
                  <a:pt x="1227870" y="143872"/>
                </a:cubicBezTo>
                <a:lnTo>
                  <a:pt x="1452805" y="108907"/>
                </a:lnTo>
                <a:lnTo>
                  <a:pt x="1417746" y="334454"/>
                </a:lnTo>
                <a:cubicBezTo>
                  <a:pt x="1506649" y="460075"/>
                  <a:pt x="1558290" y="613579"/>
                  <a:pt x="1558290" y="779145"/>
                </a:cubicBezTo>
                <a:cubicBezTo>
                  <a:pt x="1558290" y="1007122"/>
                  <a:pt x="1460378" y="1212230"/>
                  <a:pt x="1302560" y="1352794"/>
                </a:cubicBezTo>
                <a:cubicBezTo>
                  <a:pt x="1163008" y="1230383"/>
                  <a:pt x="979715" y="1158329"/>
                  <a:pt x="779593" y="1158329"/>
                </a:cubicBezTo>
                <a:cubicBezTo>
                  <a:pt x="579261" y="1158329"/>
                  <a:pt x="395794" y="1230534"/>
                  <a:pt x="256179" y="1353163"/>
                </a:cubicBezTo>
                <a:cubicBezTo>
                  <a:pt x="98093" y="1212607"/>
                  <a:pt x="0" y="1007331"/>
                  <a:pt x="0" y="779145"/>
                </a:cubicBezTo>
                <a:cubicBezTo>
                  <a:pt x="0" y="348835"/>
                  <a:pt x="348835" y="0"/>
                  <a:pt x="779145" y="0"/>
                </a:cubicBezTo>
                <a:close/>
              </a:path>
            </a:pathLst>
          </a:custGeom>
          <a:solidFill>
            <a:srgbClr val="917456"/>
          </a:solidFill>
          <a:ln w="25400" cap="flat" cmpd="sng" algn="ctr">
            <a:noFill/>
            <a:prstDash val="solid"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sz="1600" ker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121"/>
          <p:cNvSpPr txBox="1"/>
          <p:nvPr/>
        </p:nvSpPr>
        <p:spPr>
          <a:xfrm>
            <a:off x="4698240" y="2916559"/>
            <a:ext cx="107202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altLang="zh-CN" sz="4400" kern="0" dirty="0">
                <a:solidFill>
                  <a:schemeClr val="bg1"/>
                </a:solidFill>
                <a:cs typeface="+mn-ea"/>
                <a:sym typeface="+mn-lt"/>
              </a:rPr>
              <a:t>S</a:t>
            </a:r>
            <a:endParaRPr lang="zh-CN" altLang="en-US" sz="4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TextBox 122"/>
          <p:cNvSpPr txBox="1"/>
          <p:nvPr/>
        </p:nvSpPr>
        <p:spPr>
          <a:xfrm>
            <a:off x="6376977" y="2892272"/>
            <a:ext cx="98784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altLang="zh-CN" sz="4400" kern="0" dirty="0">
                <a:solidFill>
                  <a:schemeClr val="bg1"/>
                </a:solidFill>
                <a:cs typeface="+mn-ea"/>
                <a:sym typeface="+mn-lt"/>
              </a:rPr>
              <a:t>W</a:t>
            </a:r>
            <a:endParaRPr lang="zh-CN" altLang="en-US" sz="4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Box 123"/>
          <p:cNvSpPr txBox="1"/>
          <p:nvPr/>
        </p:nvSpPr>
        <p:spPr>
          <a:xfrm>
            <a:off x="4752714" y="4617618"/>
            <a:ext cx="110480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altLang="zh-CN" sz="4400" kern="0" dirty="0">
                <a:solidFill>
                  <a:schemeClr val="bg1"/>
                </a:solidFill>
                <a:cs typeface="+mn-ea"/>
                <a:sym typeface="+mn-lt"/>
              </a:rPr>
              <a:t>T</a:t>
            </a:r>
            <a:endParaRPr lang="zh-CN" altLang="en-US" sz="4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124"/>
          <p:cNvSpPr txBox="1"/>
          <p:nvPr/>
        </p:nvSpPr>
        <p:spPr>
          <a:xfrm>
            <a:off x="6500763" y="4544986"/>
            <a:ext cx="102114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altLang="zh-CN" sz="4400" kern="0" dirty="0">
                <a:solidFill>
                  <a:schemeClr val="bg1"/>
                </a:solidFill>
                <a:cs typeface="+mn-ea"/>
                <a:sym typeface="+mn-lt"/>
              </a:rPr>
              <a:t>O</a:t>
            </a:r>
            <a:endParaRPr lang="zh-CN" altLang="en-US" sz="4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218767" y="4610141"/>
            <a:ext cx="3084393" cy="952312"/>
            <a:chOff x="7942998" y="4290827"/>
            <a:chExt cx="3084393" cy="952312"/>
          </a:xfrm>
        </p:grpSpPr>
        <p:sp>
          <p:nvSpPr>
            <p:cNvPr id="14" name="TextBox 76"/>
            <p:cNvSpPr txBox="1"/>
            <p:nvPr/>
          </p:nvSpPr>
          <p:spPr>
            <a:xfrm>
              <a:off x="7942998" y="4290827"/>
              <a:ext cx="173367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942998" y="4690937"/>
              <a:ext cx="3084393" cy="55220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218767" y="2157841"/>
            <a:ext cx="3084393" cy="952312"/>
            <a:chOff x="7942998" y="1838527"/>
            <a:chExt cx="3084393" cy="952312"/>
          </a:xfrm>
        </p:grpSpPr>
        <p:sp>
          <p:nvSpPr>
            <p:cNvPr id="16" name="TextBox 76"/>
            <p:cNvSpPr txBox="1"/>
            <p:nvPr/>
          </p:nvSpPr>
          <p:spPr>
            <a:xfrm>
              <a:off x="7942998" y="1838527"/>
              <a:ext cx="173367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942998" y="2238637"/>
              <a:ext cx="3084393" cy="55220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58559" y="4610141"/>
            <a:ext cx="3084393" cy="952312"/>
            <a:chOff x="1090788" y="4290827"/>
            <a:chExt cx="3084393" cy="952312"/>
          </a:xfrm>
        </p:grpSpPr>
        <p:sp>
          <p:nvSpPr>
            <p:cNvPr id="18" name="TextBox 76"/>
            <p:cNvSpPr txBox="1"/>
            <p:nvPr/>
          </p:nvSpPr>
          <p:spPr>
            <a:xfrm>
              <a:off x="2441511" y="4290827"/>
              <a:ext cx="173367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90788" y="4690937"/>
              <a:ext cx="3084393" cy="55220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58559" y="2157841"/>
            <a:ext cx="3084393" cy="952312"/>
            <a:chOff x="1090788" y="1838527"/>
            <a:chExt cx="3084393" cy="952312"/>
          </a:xfrm>
        </p:grpSpPr>
        <p:sp>
          <p:nvSpPr>
            <p:cNvPr id="20" name="TextBox 76"/>
            <p:cNvSpPr txBox="1"/>
            <p:nvPr/>
          </p:nvSpPr>
          <p:spPr>
            <a:xfrm>
              <a:off x="2441511" y="1838527"/>
              <a:ext cx="173367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90788" y="2238637"/>
              <a:ext cx="3084393" cy="55220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31" name="TextBox 76"/>
          <p:cNvSpPr txBox="1"/>
          <p:nvPr/>
        </p:nvSpPr>
        <p:spPr>
          <a:xfrm>
            <a:off x="1689046" y="955380"/>
            <a:ext cx="2959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2" name="TextBox 76"/>
          <p:cNvSpPr txBox="1"/>
          <p:nvPr/>
        </p:nvSpPr>
        <p:spPr>
          <a:xfrm>
            <a:off x="1689046" y="521598"/>
            <a:ext cx="21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CC10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FCC102"/>
              </a:solidFill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444500" y="278691"/>
            <a:ext cx="614233" cy="614233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191A39"/>
                </a:solidFill>
                <a:cs typeface="+mn-ea"/>
                <a:sym typeface="+mn-lt"/>
              </a:rPr>
              <a:t>04</a:t>
            </a:r>
            <a:endParaRPr lang="zh-CN" altLang="en-US" dirty="0">
              <a:solidFill>
                <a:srgbClr val="191A39"/>
              </a:solidFill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333286" y="482453"/>
            <a:ext cx="228814" cy="22881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537050" y="1135710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855819" y="963892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1276684" y="897831"/>
            <a:ext cx="156287" cy="156287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5842192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7302" y="2092035"/>
            <a:ext cx="2527994" cy="3031899"/>
            <a:chOff x="917302" y="1888835"/>
            <a:chExt cx="2527994" cy="3031899"/>
          </a:xfrm>
        </p:grpSpPr>
        <p:sp>
          <p:nvSpPr>
            <p:cNvPr id="8" name="矩形 46"/>
            <p:cNvSpPr>
              <a:spLocks noChangeArrowheads="1"/>
            </p:cNvSpPr>
            <p:nvPr/>
          </p:nvSpPr>
          <p:spPr bwMode="auto">
            <a:xfrm>
              <a:off x="917302" y="1888835"/>
              <a:ext cx="2527994" cy="1133900"/>
            </a:xfrm>
            <a:prstGeom prst="rect">
              <a:avLst/>
            </a:prstGeom>
            <a:solidFill>
              <a:srgbClr val="917456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1711555" y="2163385"/>
              <a:ext cx="939489" cy="644749"/>
            </a:xfrm>
            <a:custGeom>
              <a:avLst/>
              <a:gdLst>
                <a:gd name="T0" fmla="*/ 134 w 256"/>
                <a:gd name="T1" fmla="*/ 1 h 174"/>
                <a:gd name="T2" fmla="*/ 121 w 256"/>
                <a:gd name="T3" fmla="*/ 1 h 174"/>
                <a:gd name="T4" fmla="*/ 0 w 256"/>
                <a:gd name="T5" fmla="*/ 66 h 174"/>
                <a:gd name="T6" fmla="*/ 12 w 256"/>
                <a:gd name="T7" fmla="*/ 84 h 174"/>
                <a:gd name="T8" fmla="*/ 12 w 256"/>
                <a:gd name="T9" fmla="*/ 93 h 174"/>
                <a:gd name="T10" fmla="*/ 12 w 256"/>
                <a:gd name="T11" fmla="*/ 120 h 174"/>
                <a:gd name="T12" fmla="*/ 6 w 256"/>
                <a:gd name="T13" fmla="*/ 133 h 174"/>
                <a:gd name="T14" fmla="*/ 6 w 256"/>
                <a:gd name="T15" fmla="*/ 163 h 174"/>
                <a:gd name="T16" fmla="*/ 29 w 256"/>
                <a:gd name="T17" fmla="*/ 167 h 174"/>
                <a:gd name="T18" fmla="*/ 40 w 256"/>
                <a:gd name="T19" fmla="*/ 155 h 174"/>
                <a:gd name="T20" fmla="*/ 27 w 256"/>
                <a:gd name="T21" fmla="*/ 124 h 174"/>
                <a:gd name="T22" fmla="*/ 15 w 256"/>
                <a:gd name="T23" fmla="*/ 107 h 174"/>
                <a:gd name="T24" fmla="*/ 27 w 256"/>
                <a:gd name="T25" fmla="*/ 89 h 174"/>
                <a:gd name="T26" fmla="*/ 46 w 256"/>
                <a:gd name="T27" fmla="*/ 97 h 174"/>
                <a:gd name="T28" fmla="*/ 45 w 256"/>
                <a:gd name="T29" fmla="*/ 141 h 174"/>
                <a:gd name="T30" fmla="*/ 212 w 256"/>
                <a:gd name="T31" fmla="*/ 141 h 174"/>
                <a:gd name="T32" fmla="*/ 212 w 256"/>
                <a:gd name="T33" fmla="*/ 96 h 174"/>
                <a:gd name="T34" fmla="*/ 256 w 256"/>
                <a:gd name="T35" fmla="*/ 66 h 174"/>
                <a:gd name="T36" fmla="*/ 14 w 256"/>
                <a:gd name="T37" fmla="*/ 156 h 174"/>
                <a:gd name="T38" fmla="*/ 26 w 256"/>
                <a:gd name="T39" fmla="*/ 134 h 174"/>
                <a:gd name="T40" fmla="*/ 14 w 256"/>
                <a:gd name="T41" fmla="*/ 156 h 174"/>
                <a:gd name="T42" fmla="*/ 174 w 256"/>
                <a:gd name="T43" fmla="*/ 134 h 174"/>
                <a:gd name="T44" fmla="*/ 164 w 256"/>
                <a:gd name="T45" fmla="*/ 142 h 174"/>
                <a:gd name="T46" fmla="*/ 170 w 256"/>
                <a:gd name="T47" fmla="*/ 146 h 174"/>
                <a:gd name="T48" fmla="*/ 196 w 256"/>
                <a:gd name="T49" fmla="*/ 137 h 174"/>
                <a:gd name="T50" fmla="*/ 129 w 256"/>
                <a:gd name="T51" fmla="*/ 158 h 174"/>
                <a:gd name="T52" fmla="*/ 61 w 256"/>
                <a:gd name="T53" fmla="*/ 136 h 174"/>
                <a:gd name="T54" fmla="*/ 147 w 256"/>
                <a:gd name="T55" fmla="*/ 150 h 174"/>
                <a:gd name="T56" fmla="*/ 146 w 256"/>
                <a:gd name="T57" fmla="*/ 139 h 174"/>
                <a:gd name="T58" fmla="*/ 61 w 256"/>
                <a:gd name="T59" fmla="*/ 122 h 174"/>
                <a:gd name="T60" fmla="*/ 121 w 256"/>
                <a:gd name="T61" fmla="*/ 130 h 174"/>
                <a:gd name="T62" fmla="*/ 134 w 256"/>
                <a:gd name="T63" fmla="*/ 130 h 174"/>
                <a:gd name="T64" fmla="*/ 196 w 256"/>
                <a:gd name="T65" fmla="*/ 123 h 174"/>
                <a:gd name="T66" fmla="*/ 16 w 256"/>
                <a:gd name="T67" fmla="*/ 66 h 174"/>
                <a:gd name="T68" fmla="*/ 240 w 256"/>
                <a:gd name="T69" fmla="*/ 6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6" h="174">
                  <a:moveTo>
                    <a:pt x="246" y="51"/>
                  </a:moveTo>
                  <a:cubicBezTo>
                    <a:pt x="134" y="1"/>
                    <a:pt x="134" y="1"/>
                    <a:pt x="134" y="1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5" y="0"/>
                    <a:pt x="123" y="0"/>
                    <a:pt x="121" y="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3" y="54"/>
                    <a:pt x="0" y="60"/>
                    <a:pt x="0" y="66"/>
                  </a:cubicBezTo>
                  <a:cubicBezTo>
                    <a:pt x="0" y="72"/>
                    <a:pt x="3" y="77"/>
                    <a:pt x="8" y="80"/>
                  </a:cubicBezTo>
                  <a:cubicBezTo>
                    <a:pt x="9" y="81"/>
                    <a:pt x="11" y="83"/>
                    <a:pt x="12" y="84"/>
                  </a:cubicBezTo>
                  <a:cubicBezTo>
                    <a:pt x="15" y="86"/>
                    <a:pt x="16" y="87"/>
                    <a:pt x="16" y="89"/>
                  </a:cubicBezTo>
                  <a:cubicBezTo>
                    <a:pt x="16" y="90"/>
                    <a:pt x="15" y="91"/>
                    <a:pt x="12" y="93"/>
                  </a:cubicBezTo>
                  <a:cubicBezTo>
                    <a:pt x="9" y="96"/>
                    <a:pt x="4" y="99"/>
                    <a:pt x="4" y="107"/>
                  </a:cubicBezTo>
                  <a:cubicBezTo>
                    <a:pt x="4" y="114"/>
                    <a:pt x="9" y="118"/>
                    <a:pt x="12" y="120"/>
                  </a:cubicBezTo>
                  <a:cubicBezTo>
                    <a:pt x="14" y="122"/>
                    <a:pt x="15" y="123"/>
                    <a:pt x="16" y="124"/>
                  </a:cubicBezTo>
                  <a:cubicBezTo>
                    <a:pt x="11" y="124"/>
                    <a:pt x="7" y="128"/>
                    <a:pt x="6" y="133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3" y="158"/>
                    <a:pt x="4" y="161"/>
                    <a:pt x="6" y="163"/>
                  </a:cubicBezTo>
                  <a:cubicBezTo>
                    <a:pt x="8" y="166"/>
                    <a:pt x="11" y="167"/>
                    <a:pt x="14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32" y="167"/>
                    <a:pt x="35" y="166"/>
                    <a:pt x="37" y="163"/>
                  </a:cubicBezTo>
                  <a:cubicBezTo>
                    <a:pt x="39" y="161"/>
                    <a:pt x="40" y="158"/>
                    <a:pt x="40" y="155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6" y="128"/>
                    <a:pt x="32" y="124"/>
                    <a:pt x="27" y="124"/>
                  </a:cubicBezTo>
                  <a:cubicBezTo>
                    <a:pt x="26" y="117"/>
                    <a:pt x="22" y="114"/>
                    <a:pt x="19" y="111"/>
                  </a:cubicBezTo>
                  <a:cubicBezTo>
                    <a:pt x="16" y="109"/>
                    <a:pt x="15" y="108"/>
                    <a:pt x="15" y="107"/>
                  </a:cubicBezTo>
                  <a:cubicBezTo>
                    <a:pt x="15" y="105"/>
                    <a:pt x="16" y="104"/>
                    <a:pt x="19" y="102"/>
                  </a:cubicBezTo>
                  <a:cubicBezTo>
                    <a:pt x="22" y="99"/>
                    <a:pt x="27" y="96"/>
                    <a:pt x="27" y="89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6" y="97"/>
                    <a:pt x="45" y="98"/>
                    <a:pt x="45" y="9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71"/>
                    <a:pt x="104" y="174"/>
                    <a:pt x="129" y="174"/>
                  </a:cubicBezTo>
                  <a:cubicBezTo>
                    <a:pt x="154" y="174"/>
                    <a:pt x="212" y="171"/>
                    <a:pt x="212" y="141"/>
                  </a:cubicBezTo>
                  <a:cubicBezTo>
                    <a:pt x="212" y="98"/>
                    <a:pt x="212" y="98"/>
                    <a:pt x="212" y="98"/>
                  </a:cubicBezTo>
                  <a:cubicBezTo>
                    <a:pt x="212" y="97"/>
                    <a:pt x="212" y="96"/>
                    <a:pt x="212" y="96"/>
                  </a:cubicBezTo>
                  <a:cubicBezTo>
                    <a:pt x="246" y="80"/>
                    <a:pt x="246" y="80"/>
                    <a:pt x="246" y="80"/>
                  </a:cubicBezTo>
                  <a:cubicBezTo>
                    <a:pt x="252" y="78"/>
                    <a:pt x="256" y="72"/>
                    <a:pt x="256" y="66"/>
                  </a:cubicBezTo>
                  <a:cubicBezTo>
                    <a:pt x="256" y="60"/>
                    <a:pt x="252" y="54"/>
                    <a:pt x="246" y="51"/>
                  </a:cubicBezTo>
                  <a:close/>
                  <a:moveTo>
                    <a:pt x="14" y="156"/>
                  </a:moveTo>
                  <a:cubicBezTo>
                    <a:pt x="17" y="134"/>
                    <a:pt x="17" y="134"/>
                    <a:pt x="17" y="134"/>
                  </a:cubicBezTo>
                  <a:cubicBezTo>
                    <a:pt x="26" y="134"/>
                    <a:pt x="26" y="134"/>
                    <a:pt x="26" y="134"/>
                  </a:cubicBezTo>
                  <a:cubicBezTo>
                    <a:pt x="29" y="156"/>
                    <a:pt x="29" y="156"/>
                    <a:pt x="29" y="156"/>
                  </a:cubicBezTo>
                  <a:lnTo>
                    <a:pt x="14" y="156"/>
                  </a:lnTo>
                  <a:close/>
                  <a:moveTo>
                    <a:pt x="196" y="123"/>
                  </a:moveTo>
                  <a:cubicBezTo>
                    <a:pt x="193" y="127"/>
                    <a:pt x="186" y="131"/>
                    <a:pt x="174" y="134"/>
                  </a:cubicBezTo>
                  <a:cubicBezTo>
                    <a:pt x="172" y="135"/>
                    <a:pt x="170" y="135"/>
                    <a:pt x="168" y="136"/>
                  </a:cubicBezTo>
                  <a:cubicBezTo>
                    <a:pt x="165" y="136"/>
                    <a:pt x="163" y="139"/>
                    <a:pt x="164" y="142"/>
                  </a:cubicBezTo>
                  <a:cubicBezTo>
                    <a:pt x="164" y="145"/>
                    <a:pt x="166" y="146"/>
                    <a:pt x="169" y="146"/>
                  </a:cubicBezTo>
                  <a:cubicBezTo>
                    <a:pt x="169" y="146"/>
                    <a:pt x="170" y="146"/>
                    <a:pt x="170" y="146"/>
                  </a:cubicBezTo>
                  <a:cubicBezTo>
                    <a:pt x="173" y="146"/>
                    <a:pt x="175" y="145"/>
                    <a:pt x="177" y="144"/>
                  </a:cubicBezTo>
                  <a:cubicBezTo>
                    <a:pt x="185" y="142"/>
                    <a:pt x="191" y="140"/>
                    <a:pt x="196" y="137"/>
                  </a:cubicBezTo>
                  <a:cubicBezTo>
                    <a:pt x="196" y="141"/>
                    <a:pt x="196" y="141"/>
                    <a:pt x="196" y="141"/>
                  </a:cubicBezTo>
                  <a:cubicBezTo>
                    <a:pt x="196" y="150"/>
                    <a:pt x="166" y="158"/>
                    <a:pt x="129" y="158"/>
                  </a:cubicBezTo>
                  <a:cubicBezTo>
                    <a:pt x="92" y="158"/>
                    <a:pt x="61" y="150"/>
                    <a:pt x="61" y="141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76" y="146"/>
                    <a:pt x="103" y="150"/>
                    <a:pt x="129" y="150"/>
                  </a:cubicBezTo>
                  <a:cubicBezTo>
                    <a:pt x="135" y="150"/>
                    <a:pt x="141" y="150"/>
                    <a:pt x="147" y="150"/>
                  </a:cubicBezTo>
                  <a:cubicBezTo>
                    <a:pt x="150" y="149"/>
                    <a:pt x="152" y="147"/>
                    <a:pt x="152" y="144"/>
                  </a:cubicBezTo>
                  <a:cubicBezTo>
                    <a:pt x="152" y="141"/>
                    <a:pt x="149" y="139"/>
                    <a:pt x="146" y="139"/>
                  </a:cubicBezTo>
                  <a:cubicBezTo>
                    <a:pt x="141" y="139"/>
                    <a:pt x="135" y="140"/>
                    <a:pt x="129" y="140"/>
                  </a:cubicBezTo>
                  <a:cubicBezTo>
                    <a:pt x="92" y="140"/>
                    <a:pt x="66" y="130"/>
                    <a:pt x="61" y="122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121" y="130"/>
                    <a:pt x="121" y="130"/>
                    <a:pt x="121" y="130"/>
                  </a:cubicBezTo>
                  <a:cubicBezTo>
                    <a:pt x="123" y="131"/>
                    <a:pt x="125" y="132"/>
                    <a:pt x="128" y="132"/>
                  </a:cubicBezTo>
                  <a:cubicBezTo>
                    <a:pt x="130" y="132"/>
                    <a:pt x="132" y="131"/>
                    <a:pt x="134" y="130"/>
                  </a:cubicBezTo>
                  <a:cubicBezTo>
                    <a:pt x="196" y="103"/>
                    <a:pt x="196" y="103"/>
                    <a:pt x="196" y="103"/>
                  </a:cubicBezTo>
                  <a:lnTo>
                    <a:pt x="196" y="123"/>
                  </a:lnTo>
                  <a:close/>
                  <a:moveTo>
                    <a:pt x="128" y="116"/>
                  </a:moveTo>
                  <a:cubicBezTo>
                    <a:pt x="16" y="66"/>
                    <a:pt x="16" y="66"/>
                    <a:pt x="16" y="66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240" y="66"/>
                    <a:pt x="240" y="66"/>
                    <a:pt x="240" y="66"/>
                  </a:cubicBezTo>
                  <a:lnTo>
                    <a:pt x="128" y="1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50"/>
            <p:cNvSpPr txBox="1">
              <a:spLocks noChangeArrowheads="1"/>
            </p:cNvSpPr>
            <p:nvPr/>
          </p:nvSpPr>
          <p:spPr bwMode="auto">
            <a:xfrm>
              <a:off x="1333286" y="3590664"/>
              <a:ext cx="156712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21027" y="4127568"/>
              <a:ext cx="2320544" cy="79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528333" y="2498300"/>
            <a:ext cx="2526148" cy="3031899"/>
            <a:chOff x="3528333" y="2295100"/>
            <a:chExt cx="2526148" cy="3031899"/>
          </a:xfrm>
        </p:grpSpPr>
        <p:sp>
          <p:nvSpPr>
            <p:cNvPr id="9" name="矩形 58"/>
            <p:cNvSpPr>
              <a:spLocks noChangeArrowheads="1"/>
            </p:cNvSpPr>
            <p:nvPr/>
          </p:nvSpPr>
          <p:spPr bwMode="auto">
            <a:xfrm>
              <a:off x="3528333" y="2295100"/>
              <a:ext cx="2526148" cy="1133900"/>
            </a:xfrm>
            <a:prstGeom prst="rect">
              <a:avLst/>
            </a:prstGeom>
            <a:solidFill>
              <a:srgbClr val="FCC102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4353310" y="2611314"/>
              <a:ext cx="876195" cy="545125"/>
            </a:xfrm>
            <a:custGeom>
              <a:avLst/>
              <a:gdLst>
                <a:gd name="T0" fmla="*/ 253 w 257"/>
                <a:gd name="T1" fmla="*/ 41 h 159"/>
                <a:gd name="T2" fmla="*/ 224 w 257"/>
                <a:gd name="T3" fmla="*/ 24 h 159"/>
                <a:gd name="T4" fmla="*/ 220 w 257"/>
                <a:gd name="T5" fmla="*/ 25 h 159"/>
                <a:gd name="T6" fmla="*/ 220 w 257"/>
                <a:gd name="T7" fmla="*/ 12 h 159"/>
                <a:gd name="T8" fmla="*/ 220 w 257"/>
                <a:gd name="T9" fmla="*/ 8 h 159"/>
                <a:gd name="T10" fmla="*/ 212 w 257"/>
                <a:gd name="T11" fmla="*/ 0 h 159"/>
                <a:gd name="T12" fmla="*/ 8 w 257"/>
                <a:gd name="T13" fmla="*/ 0 h 159"/>
                <a:gd name="T14" fmla="*/ 0 w 257"/>
                <a:gd name="T15" fmla="*/ 8 h 159"/>
                <a:gd name="T16" fmla="*/ 0 w 257"/>
                <a:gd name="T17" fmla="*/ 12 h 159"/>
                <a:gd name="T18" fmla="*/ 51 w 257"/>
                <a:gd name="T19" fmla="*/ 134 h 159"/>
                <a:gd name="T20" fmla="*/ 51 w 257"/>
                <a:gd name="T21" fmla="*/ 151 h 159"/>
                <a:gd name="T22" fmla="*/ 59 w 257"/>
                <a:gd name="T23" fmla="*/ 159 h 159"/>
                <a:gd name="T24" fmla="*/ 161 w 257"/>
                <a:gd name="T25" fmla="*/ 159 h 159"/>
                <a:gd name="T26" fmla="*/ 169 w 257"/>
                <a:gd name="T27" fmla="*/ 151 h 159"/>
                <a:gd name="T28" fmla="*/ 169 w 257"/>
                <a:gd name="T29" fmla="*/ 134 h 159"/>
                <a:gd name="T30" fmla="*/ 195 w 257"/>
                <a:gd name="T31" fmla="*/ 114 h 159"/>
                <a:gd name="T32" fmla="*/ 252 w 257"/>
                <a:gd name="T33" fmla="*/ 73 h 159"/>
                <a:gd name="T34" fmla="*/ 253 w 257"/>
                <a:gd name="T35" fmla="*/ 41 h 159"/>
                <a:gd name="T36" fmla="*/ 158 w 257"/>
                <a:gd name="T37" fmla="*/ 121 h 159"/>
                <a:gd name="T38" fmla="*/ 157 w 257"/>
                <a:gd name="T39" fmla="*/ 122 h 159"/>
                <a:gd name="T40" fmla="*/ 146 w 257"/>
                <a:gd name="T41" fmla="*/ 122 h 159"/>
                <a:gd name="T42" fmla="*/ 141 w 257"/>
                <a:gd name="T43" fmla="*/ 127 h 159"/>
                <a:gd name="T44" fmla="*/ 146 w 257"/>
                <a:gd name="T45" fmla="*/ 132 h 159"/>
                <a:gd name="T46" fmla="*/ 153 w 257"/>
                <a:gd name="T47" fmla="*/ 132 h 159"/>
                <a:gd name="T48" fmla="*/ 153 w 257"/>
                <a:gd name="T49" fmla="*/ 143 h 159"/>
                <a:gd name="T50" fmla="*/ 67 w 257"/>
                <a:gd name="T51" fmla="*/ 143 h 159"/>
                <a:gd name="T52" fmla="*/ 67 w 257"/>
                <a:gd name="T53" fmla="*/ 132 h 159"/>
                <a:gd name="T54" fmla="*/ 119 w 257"/>
                <a:gd name="T55" fmla="*/ 132 h 159"/>
                <a:gd name="T56" fmla="*/ 125 w 257"/>
                <a:gd name="T57" fmla="*/ 127 h 159"/>
                <a:gd name="T58" fmla="*/ 119 w 257"/>
                <a:gd name="T59" fmla="*/ 122 h 159"/>
                <a:gd name="T60" fmla="*/ 63 w 257"/>
                <a:gd name="T61" fmla="*/ 122 h 159"/>
                <a:gd name="T62" fmla="*/ 62 w 257"/>
                <a:gd name="T63" fmla="*/ 121 h 159"/>
                <a:gd name="T64" fmla="*/ 16 w 257"/>
                <a:gd name="T65" fmla="*/ 39 h 159"/>
                <a:gd name="T66" fmla="*/ 145 w 257"/>
                <a:gd name="T67" fmla="*/ 39 h 159"/>
                <a:gd name="T68" fmla="*/ 150 w 257"/>
                <a:gd name="T69" fmla="*/ 34 h 159"/>
                <a:gd name="T70" fmla="*/ 145 w 257"/>
                <a:gd name="T71" fmla="*/ 28 h 159"/>
                <a:gd name="T72" fmla="*/ 16 w 257"/>
                <a:gd name="T73" fmla="*/ 28 h 159"/>
                <a:gd name="T74" fmla="*/ 16 w 257"/>
                <a:gd name="T75" fmla="*/ 16 h 159"/>
                <a:gd name="T76" fmla="*/ 204 w 257"/>
                <a:gd name="T77" fmla="*/ 16 h 159"/>
                <a:gd name="T78" fmla="*/ 204 w 257"/>
                <a:gd name="T79" fmla="*/ 28 h 159"/>
                <a:gd name="T80" fmla="*/ 174 w 257"/>
                <a:gd name="T81" fmla="*/ 28 h 159"/>
                <a:gd name="T82" fmla="*/ 169 w 257"/>
                <a:gd name="T83" fmla="*/ 34 h 159"/>
                <a:gd name="T84" fmla="*/ 174 w 257"/>
                <a:gd name="T85" fmla="*/ 39 h 159"/>
                <a:gd name="T86" fmla="*/ 203 w 257"/>
                <a:gd name="T87" fmla="*/ 39 h 159"/>
                <a:gd name="T88" fmla="*/ 158 w 257"/>
                <a:gd name="T89" fmla="*/ 121 h 159"/>
                <a:gd name="T90" fmla="*/ 238 w 257"/>
                <a:gd name="T91" fmla="*/ 66 h 159"/>
                <a:gd name="T92" fmla="*/ 211 w 257"/>
                <a:gd name="T93" fmla="*/ 90 h 159"/>
                <a:gd name="T94" fmla="*/ 220 w 257"/>
                <a:gd name="T95" fmla="*/ 41 h 159"/>
                <a:gd name="T96" fmla="*/ 224 w 257"/>
                <a:gd name="T97" fmla="*/ 40 h 159"/>
                <a:gd name="T98" fmla="*/ 238 w 257"/>
                <a:gd name="T99" fmla="*/ 48 h 159"/>
                <a:gd name="T100" fmla="*/ 238 w 257"/>
                <a:gd name="T101" fmla="*/ 6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7" h="159">
                  <a:moveTo>
                    <a:pt x="253" y="41"/>
                  </a:moveTo>
                  <a:cubicBezTo>
                    <a:pt x="248" y="31"/>
                    <a:pt x="237" y="24"/>
                    <a:pt x="224" y="24"/>
                  </a:cubicBezTo>
                  <a:cubicBezTo>
                    <a:pt x="223" y="24"/>
                    <a:pt x="221" y="24"/>
                    <a:pt x="220" y="25"/>
                  </a:cubicBezTo>
                  <a:cubicBezTo>
                    <a:pt x="220" y="20"/>
                    <a:pt x="220" y="16"/>
                    <a:pt x="220" y="12"/>
                  </a:cubicBezTo>
                  <a:cubicBezTo>
                    <a:pt x="220" y="8"/>
                    <a:pt x="220" y="8"/>
                    <a:pt x="220" y="8"/>
                  </a:cubicBezTo>
                  <a:cubicBezTo>
                    <a:pt x="220" y="3"/>
                    <a:pt x="216" y="0"/>
                    <a:pt x="21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7"/>
                    <a:pt x="0" y="108"/>
                    <a:pt x="51" y="134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51" y="155"/>
                    <a:pt x="54" y="159"/>
                    <a:pt x="59" y="159"/>
                  </a:cubicBezTo>
                  <a:cubicBezTo>
                    <a:pt x="161" y="159"/>
                    <a:pt x="161" y="159"/>
                    <a:pt x="161" y="159"/>
                  </a:cubicBezTo>
                  <a:cubicBezTo>
                    <a:pt x="165" y="159"/>
                    <a:pt x="169" y="155"/>
                    <a:pt x="169" y="151"/>
                  </a:cubicBezTo>
                  <a:cubicBezTo>
                    <a:pt x="169" y="134"/>
                    <a:pt x="169" y="134"/>
                    <a:pt x="169" y="134"/>
                  </a:cubicBezTo>
                  <a:cubicBezTo>
                    <a:pt x="180" y="128"/>
                    <a:pt x="189" y="121"/>
                    <a:pt x="195" y="114"/>
                  </a:cubicBezTo>
                  <a:cubicBezTo>
                    <a:pt x="225" y="104"/>
                    <a:pt x="245" y="91"/>
                    <a:pt x="252" y="73"/>
                  </a:cubicBezTo>
                  <a:cubicBezTo>
                    <a:pt x="257" y="62"/>
                    <a:pt x="257" y="50"/>
                    <a:pt x="253" y="41"/>
                  </a:cubicBezTo>
                  <a:close/>
                  <a:moveTo>
                    <a:pt x="158" y="121"/>
                  </a:moveTo>
                  <a:cubicBezTo>
                    <a:pt x="157" y="121"/>
                    <a:pt x="157" y="122"/>
                    <a:pt x="157" y="122"/>
                  </a:cubicBezTo>
                  <a:cubicBezTo>
                    <a:pt x="146" y="122"/>
                    <a:pt x="146" y="122"/>
                    <a:pt x="146" y="122"/>
                  </a:cubicBezTo>
                  <a:cubicBezTo>
                    <a:pt x="143" y="122"/>
                    <a:pt x="141" y="124"/>
                    <a:pt x="141" y="127"/>
                  </a:cubicBezTo>
                  <a:cubicBezTo>
                    <a:pt x="141" y="130"/>
                    <a:pt x="143" y="132"/>
                    <a:pt x="146" y="132"/>
                  </a:cubicBezTo>
                  <a:cubicBezTo>
                    <a:pt x="153" y="132"/>
                    <a:pt x="153" y="132"/>
                    <a:pt x="153" y="132"/>
                  </a:cubicBezTo>
                  <a:cubicBezTo>
                    <a:pt x="153" y="143"/>
                    <a:pt x="153" y="143"/>
                    <a:pt x="153" y="143"/>
                  </a:cubicBezTo>
                  <a:cubicBezTo>
                    <a:pt x="67" y="143"/>
                    <a:pt x="67" y="143"/>
                    <a:pt x="67" y="143"/>
                  </a:cubicBezTo>
                  <a:cubicBezTo>
                    <a:pt x="67" y="132"/>
                    <a:pt x="67" y="132"/>
                    <a:pt x="67" y="132"/>
                  </a:cubicBezTo>
                  <a:cubicBezTo>
                    <a:pt x="119" y="132"/>
                    <a:pt x="119" y="132"/>
                    <a:pt x="119" y="132"/>
                  </a:cubicBezTo>
                  <a:cubicBezTo>
                    <a:pt x="122" y="132"/>
                    <a:pt x="125" y="130"/>
                    <a:pt x="125" y="127"/>
                  </a:cubicBezTo>
                  <a:cubicBezTo>
                    <a:pt x="125" y="124"/>
                    <a:pt x="122" y="122"/>
                    <a:pt x="119" y="122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3" y="122"/>
                    <a:pt x="62" y="121"/>
                    <a:pt x="62" y="121"/>
                  </a:cubicBezTo>
                  <a:cubicBezTo>
                    <a:pt x="25" y="105"/>
                    <a:pt x="18" y="74"/>
                    <a:pt x="16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8" y="39"/>
                    <a:pt x="150" y="37"/>
                    <a:pt x="150" y="34"/>
                  </a:cubicBezTo>
                  <a:cubicBezTo>
                    <a:pt x="150" y="31"/>
                    <a:pt x="148" y="28"/>
                    <a:pt x="145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0"/>
                    <a:pt x="16" y="16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204" y="20"/>
                    <a:pt x="204" y="24"/>
                    <a:pt x="204" y="28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71" y="28"/>
                    <a:pt x="169" y="31"/>
                    <a:pt x="169" y="34"/>
                  </a:cubicBezTo>
                  <a:cubicBezTo>
                    <a:pt x="169" y="37"/>
                    <a:pt x="171" y="39"/>
                    <a:pt x="174" y="39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2" y="74"/>
                    <a:pt x="195" y="105"/>
                    <a:pt x="158" y="121"/>
                  </a:cubicBezTo>
                  <a:close/>
                  <a:moveTo>
                    <a:pt x="238" y="66"/>
                  </a:moveTo>
                  <a:cubicBezTo>
                    <a:pt x="235" y="73"/>
                    <a:pt x="228" y="82"/>
                    <a:pt x="211" y="90"/>
                  </a:cubicBezTo>
                  <a:cubicBezTo>
                    <a:pt x="218" y="74"/>
                    <a:pt x="219" y="57"/>
                    <a:pt x="220" y="41"/>
                  </a:cubicBezTo>
                  <a:cubicBezTo>
                    <a:pt x="221" y="40"/>
                    <a:pt x="223" y="40"/>
                    <a:pt x="224" y="40"/>
                  </a:cubicBezTo>
                  <a:cubicBezTo>
                    <a:pt x="234" y="40"/>
                    <a:pt x="237" y="46"/>
                    <a:pt x="238" y="48"/>
                  </a:cubicBezTo>
                  <a:cubicBezTo>
                    <a:pt x="240" y="52"/>
                    <a:pt x="241" y="59"/>
                    <a:pt x="238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50"/>
            <p:cNvSpPr txBox="1">
              <a:spLocks noChangeArrowheads="1"/>
            </p:cNvSpPr>
            <p:nvPr/>
          </p:nvSpPr>
          <p:spPr bwMode="auto">
            <a:xfrm>
              <a:off x="3840480" y="3996929"/>
              <a:ext cx="195868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631135" y="4533833"/>
              <a:ext cx="2320544" cy="79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37906" y="2092035"/>
            <a:ext cx="2527607" cy="3031899"/>
            <a:chOff x="6137906" y="1888835"/>
            <a:chExt cx="2527607" cy="3031899"/>
          </a:xfrm>
        </p:grpSpPr>
        <p:sp>
          <p:nvSpPr>
            <p:cNvPr id="11" name="矩形 80"/>
            <p:cNvSpPr>
              <a:spLocks noChangeArrowheads="1"/>
            </p:cNvSpPr>
            <p:nvPr/>
          </p:nvSpPr>
          <p:spPr bwMode="auto">
            <a:xfrm>
              <a:off x="6137906" y="1888835"/>
              <a:ext cx="2527607" cy="1133900"/>
            </a:xfrm>
            <a:prstGeom prst="rect">
              <a:avLst/>
            </a:prstGeom>
            <a:solidFill>
              <a:srgbClr val="917456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6942057" y="2124611"/>
              <a:ext cx="919304" cy="706001"/>
            </a:xfrm>
            <a:custGeom>
              <a:avLst/>
              <a:gdLst>
                <a:gd name="T0" fmla="*/ 181 w 256"/>
                <a:gd name="T1" fmla="*/ 27 h 196"/>
                <a:gd name="T2" fmla="*/ 156 w 256"/>
                <a:gd name="T3" fmla="*/ 0 h 196"/>
                <a:gd name="T4" fmla="*/ 75 w 256"/>
                <a:gd name="T5" fmla="*/ 25 h 196"/>
                <a:gd name="T6" fmla="*/ 25 w 256"/>
                <a:gd name="T7" fmla="*/ 27 h 196"/>
                <a:gd name="T8" fmla="*/ 0 w 256"/>
                <a:gd name="T9" fmla="*/ 171 h 196"/>
                <a:gd name="T10" fmla="*/ 231 w 256"/>
                <a:gd name="T11" fmla="*/ 196 h 196"/>
                <a:gd name="T12" fmla="*/ 256 w 256"/>
                <a:gd name="T13" fmla="*/ 52 h 196"/>
                <a:gd name="T14" fmla="*/ 91 w 256"/>
                <a:gd name="T15" fmla="*/ 25 h 196"/>
                <a:gd name="T16" fmla="*/ 156 w 256"/>
                <a:gd name="T17" fmla="*/ 16 h 196"/>
                <a:gd name="T18" fmla="*/ 165 w 256"/>
                <a:gd name="T19" fmla="*/ 27 h 196"/>
                <a:gd name="T20" fmla="*/ 91 w 256"/>
                <a:gd name="T21" fmla="*/ 25 h 196"/>
                <a:gd name="T22" fmla="*/ 231 w 256"/>
                <a:gd name="T23" fmla="*/ 43 h 196"/>
                <a:gd name="T24" fmla="*/ 240 w 256"/>
                <a:gd name="T25" fmla="*/ 69 h 196"/>
                <a:gd name="T26" fmla="*/ 227 w 256"/>
                <a:gd name="T27" fmla="*/ 84 h 196"/>
                <a:gd name="T28" fmla="*/ 148 w 256"/>
                <a:gd name="T29" fmla="*/ 85 h 196"/>
                <a:gd name="T30" fmla="*/ 90 w 256"/>
                <a:gd name="T31" fmla="*/ 100 h 196"/>
                <a:gd name="T32" fmla="*/ 16 w 256"/>
                <a:gd name="T33" fmla="*/ 72 h 196"/>
                <a:gd name="T34" fmla="*/ 25 w 256"/>
                <a:gd name="T35" fmla="*/ 43 h 196"/>
                <a:gd name="T36" fmla="*/ 155 w 256"/>
                <a:gd name="T37" fmla="*/ 112 h 196"/>
                <a:gd name="T38" fmla="*/ 108 w 256"/>
                <a:gd name="T39" fmla="*/ 117 h 196"/>
                <a:gd name="T40" fmla="*/ 101 w 256"/>
                <a:gd name="T41" fmla="*/ 101 h 196"/>
                <a:gd name="T42" fmla="*/ 148 w 256"/>
                <a:gd name="T43" fmla="*/ 96 h 196"/>
                <a:gd name="T44" fmla="*/ 231 w 256"/>
                <a:gd name="T45" fmla="*/ 180 h 196"/>
                <a:gd name="T46" fmla="*/ 16 w 256"/>
                <a:gd name="T47" fmla="*/ 171 h 196"/>
                <a:gd name="T48" fmla="*/ 27 w 256"/>
                <a:gd name="T49" fmla="*/ 172 h 196"/>
                <a:gd name="T50" fmla="*/ 183 w 256"/>
                <a:gd name="T51" fmla="*/ 167 h 196"/>
                <a:gd name="T52" fmla="*/ 27 w 256"/>
                <a:gd name="T53" fmla="*/ 161 h 196"/>
                <a:gd name="T54" fmla="*/ 16 w 256"/>
                <a:gd name="T55" fmla="*/ 90 h 196"/>
                <a:gd name="T56" fmla="*/ 25 w 256"/>
                <a:gd name="T57" fmla="*/ 94 h 196"/>
                <a:gd name="T58" fmla="*/ 90 w 256"/>
                <a:gd name="T59" fmla="*/ 112 h 196"/>
                <a:gd name="T60" fmla="*/ 148 w 256"/>
                <a:gd name="T61" fmla="*/ 128 h 196"/>
                <a:gd name="T62" fmla="*/ 166 w 256"/>
                <a:gd name="T63" fmla="*/ 111 h 196"/>
                <a:gd name="T64" fmla="*/ 231 w 256"/>
                <a:gd name="T65" fmla="*/ 94 h 196"/>
                <a:gd name="T66" fmla="*/ 240 w 256"/>
                <a:gd name="T67" fmla="*/ 152 h 196"/>
                <a:gd name="T68" fmla="*/ 203 w 256"/>
                <a:gd name="T69" fmla="*/ 161 h 196"/>
                <a:gd name="T70" fmla="*/ 203 w 256"/>
                <a:gd name="T71" fmla="*/ 172 h 196"/>
                <a:gd name="T72" fmla="*/ 240 w 256"/>
                <a:gd name="T73" fmla="*/ 169 h 196"/>
                <a:gd name="T74" fmla="*/ 231 w 256"/>
                <a:gd name="T75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6" h="196">
                  <a:moveTo>
                    <a:pt x="231" y="27"/>
                  </a:moveTo>
                  <a:cubicBezTo>
                    <a:pt x="181" y="27"/>
                    <a:pt x="181" y="27"/>
                    <a:pt x="181" y="27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181" y="12"/>
                    <a:pt x="170" y="0"/>
                    <a:pt x="156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86" y="0"/>
                    <a:pt x="75" y="12"/>
                    <a:pt x="75" y="25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1" y="27"/>
                    <a:pt x="0" y="38"/>
                    <a:pt x="0" y="52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85"/>
                    <a:pt x="11" y="196"/>
                    <a:pt x="25" y="196"/>
                  </a:cubicBezTo>
                  <a:cubicBezTo>
                    <a:pt x="231" y="196"/>
                    <a:pt x="231" y="196"/>
                    <a:pt x="231" y="196"/>
                  </a:cubicBezTo>
                  <a:cubicBezTo>
                    <a:pt x="245" y="196"/>
                    <a:pt x="256" y="185"/>
                    <a:pt x="256" y="171"/>
                  </a:cubicBezTo>
                  <a:cubicBezTo>
                    <a:pt x="256" y="52"/>
                    <a:pt x="256" y="52"/>
                    <a:pt x="256" y="52"/>
                  </a:cubicBezTo>
                  <a:cubicBezTo>
                    <a:pt x="256" y="38"/>
                    <a:pt x="245" y="27"/>
                    <a:pt x="231" y="27"/>
                  </a:cubicBezTo>
                  <a:close/>
                  <a:moveTo>
                    <a:pt x="91" y="25"/>
                  </a:moveTo>
                  <a:cubicBezTo>
                    <a:pt x="91" y="20"/>
                    <a:pt x="95" y="16"/>
                    <a:pt x="100" y="16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61" y="16"/>
                    <a:pt x="165" y="20"/>
                    <a:pt x="165" y="25"/>
                  </a:cubicBezTo>
                  <a:cubicBezTo>
                    <a:pt x="165" y="27"/>
                    <a:pt x="165" y="27"/>
                    <a:pt x="165" y="27"/>
                  </a:cubicBezTo>
                  <a:cubicBezTo>
                    <a:pt x="91" y="27"/>
                    <a:pt x="91" y="27"/>
                    <a:pt x="91" y="27"/>
                  </a:cubicBezTo>
                  <a:lnTo>
                    <a:pt x="91" y="25"/>
                  </a:lnTo>
                  <a:close/>
                  <a:moveTo>
                    <a:pt x="25" y="43"/>
                  </a:moveTo>
                  <a:cubicBezTo>
                    <a:pt x="231" y="43"/>
                    <a:pt x="231" y="43"/>
                    <a:pt x="231" y="43"/>
                  </a:cubicBezTo>
                  <a:cubicBezTo>
                    <a:pt x="236" y="43"/>
                    <a:pt x="240" y="47"/>
                    <a:pt x="240" y="52"/>
                  </a:cubicBezTo>
                  <a:cubicBezTo>
                    <a:pt x="240" y="69"/>
                    <a:pt x="240" y="69"/>
                    <a:pt x="240" y="69"/>
                  </a:cubicBezTo>
                  <a:cubicBezTo>
                    <a:pt x="240" y="69"/>
                    <a:pt x="240" y="70"/>
                    <a:pt x="240" y="70"/>
                  </a:cubicBezTo>
                  <a:cubicBezTo>
                    <a:pt x="240" y="75"/>
                    <a:pt x="238" y="80"/>
                    <a:pt x="227" y="84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5" y="91"/>
                    <a:pt x="157" y="85"/>
                    <a:pt x="148" y="85"/>
                  </a:cubicBezTo>
                  <a:cubicBezTo>
                    <a:pt x="108" y="85"/>
                    <a:pt x="108" y="85"/>
                    <a:pt x="108" y="85"/>
                  </a:cubicBezTo>
                  <a:cubicBezTo>
                    <a:pt x="99" y="85"/>
                    <a:pt x="91" y="91"/>
                    <a:pt x="90" y="100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19" y="81"/>
                    <a:pt x="16" y="76"/>
                    <a:pt x="16" y="7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47"/>
                    <a:pt x="20" y="43"/>
                    <a:pt x="25" y="43"/>
                  </a:cubicBezTo>
                  <a:close/>
                  <a:moveTo>
                    <a:pt x="155" y="101"/>
                  </a:moveTo>
                  <a:cubicBezTo>
                    <a:pt x="155" y="112"/>
                    <a:pt x="155" y="112"/>
                    <a:pt x="155" y="112"/>
                  </a:cubicBezTo>
                  <a:cubicBezTo>
                    <a:pt x="155" y="115"/>
                    <a:pt x="152" y="117"/>
                    <a:pt x="148" y="117"/>
                  </a:cubicBezTo>
                  <a:cubicBezTo>
                    <a:pt x="108" y="117"/>
                    <a:pt x="108" y="117"/>
                    <a:pt x="108" y="117"/>
                  </a:cubicBezTo>
                  <a:cubicBezTo>
                    <a:pt x="104" y="117"/>
                    <a:pt x="101" y="115"/>
                    <a:pt x="101" y="112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1" y="98"/>
                    <a:pt x="104" y="96"/>
                    <a:pt x="108" y="96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152" y="96"/>
                    <a:pt x="155" y="98"/>
                    <a:pt x="155" y="101"/>
                  </a:cubicBezTo>
                  <a:close/>
                  <a:moveTo>
                    <a:pt x="231" y="180"/>
                  </a:moveTo>
                  <a:cubicBezTo>
                    <a:pt x="25" y="180"/>
                    <a:pt x="25" y="180"/>
                    <a:pt x="25" y="180"/>
                  </a:cubicBezTo>
                  <a:cubicBezTo>
                    <a:pt x="20" y="180"/>
                    <a:pt x="16" y="176"/>
                    <a:pt x="16" y="171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9" y="171"/>
                    <a:pt x="23" y="172"/>
                    <a:pt x="27" y="172"/>
                  </a:cubicBezTo>
                  <a:cubicBezTo>
                    <a:pt x="177" y="172"/>
                    <a:pt x="177" y="172"/>
                    <a:pt x="177" y="172"/>
                  </a:cubicBezTo>
                  <a:cubicBezTo>
                    <a:pt x="180" y="172"/>
                    <a:pt x="183" y="169"/>
                    <a:pt x="183" y="167"/>
                  </a:cubicBezTo>
                  <a:cubicBezTo>
                    <a:pt x="183" y="164"/>
                    <a:pt x="180" y="161"/>
                    <a:pt x="177" y="161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22" y="161"/>
                    <a:pt x="17" y="157"/>
                    <a:pt x="16" y="152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8" y="91"/>
                    <a:pt x="21" y="93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90" y="121"/>
                    <a:pt x="98" y="128"/>
                    <a:pt x="108" y="128"/>
                  </a:cubicBezTo>
                  <a:cubicBezTo>
                    <a:pt x="148" y="128"/>
                    <a:pt x="148" y="128"/>
                    <a:pt x="148" y="128"/>
                  </a:cubicBezTo>
                  <a:cubicBezTo>
                    <a:pt x="158" y="128"/>
                    <a:pt x="166" y="121"/>
                    <a:pt x="166" y="112"/>
                  </a:cubicBezTo>
                  <a:cubicBezTo>
                    <a:pt x="166" y="111"/>
                    <a:pt x="166" y="111"/>
                    <a:pt x="166" y="111"/>
                  </a:cubicBezTo>
                  <a:cubicBezTo>
                    <a:pt x="230" y="94"/>
                    <a:pt x="230" y="94"/>
                    <a:pt x="230" y="94"/>
                  </a:cubicBezTo>
                  <a:cubicBezTo>
                    <a:pt x="230" y="94"/>
                    <a:pt x="231" y="94"/>
                    <a:pt x="231" y="94"/>
                  </a:cubicBezTo>
                  <a:cubicBezTo>
                    <a:pt x="234" y="93"/>
                    <a:pt x="237" y="91"/>
                    <a:pt x="240" y="90"/>
                  </a:cubicBezTo>
                  <a:cubicBezTo>
                    <a:pt x="240" y="152"/>
                    <a:pt x="240" y="152"/>
                    <a:pt x="240" y="152"/>
                  </a:cubicBezTo>
                  <a:cubicBezTo>
                    <a:pt x="239" y="157"/>
                    <a:pt x="234" y="161"/>
                    <a:pt x="229" y="161"/>
                  </a:cubicBezTo>
                  <a:cubicBezTo>
                    <a:pt x="203" y="161"/>
                    <a:pt x="203" y="161"/>
                    <a:pt x="203" y="161"/>
                  </a:cubicBezTo>
                  <a:cubicBezTo>
                    <a:pt x="200" y="161"/>
                    <a:pt x="198" y="164"/>
                    <a:pt x="198" y="167"/>
                  </a:cubicBezTo>
                  <a:cubicBezTo>
                    <a:pt x="198" y="169"/>
                    <a:pt x="200" y="172"/>
                    <a:pt x="203" y="172"/>
                  </a:cubicBezTo>
                  <a:cubicBezTo>
                    <a:pt x="229" y="172"/>
                    <a:pt x="229" y="172"/>
                    <a:pt x="229" y="172"/>
                  </a:cubicBezTo>
                  <a:cubicBezTo>
                    <a:pt x="233" y="172"/>
                    <a:pt x="237" y="171"/>
                    <a:pt x="240" y="169"/>
                  </a:cubicBezTo>
                  <a:cubicBezTo>
                    <a:pt x="240" y="171"/>
                    <a:pt x="240" y="171"/>
                    <a:pt x="240" y="171"/>
                  </a:cubicBezTo>
                  <a:cubicBezTo>
                    <a:pt x="240" y="176"/>
                    <a:pt x="236" y="180"/>
                    <a:pt x="231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50"/>
            <p:cNvSpPr txBox="1">
              <a:spLocks noChangeArrowheads="1"/>
            </p:cNvSpPr>
            <p:nvPr/>
          </p:nvSpPr>
          <p:spPr bwMode="auto">
            <a:xfrm>
              <a:off x="6682593" y="3590664"/>
              <a:ext cx="15671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241437" y="4127568"/>
              <a:ext cx="2320544" cy="79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746704" y="2498300"/>
            <a:ext cx="2527994" cy="3031899"/>
            <a:chOff x="8746704" y="2295100"/>
            <a:chExt cx="2527994" cy="3031899"/>
          </a:xfrm>
        </p:grpSpPr>
        <p:sp>
          <p:nvSpPr>
            <p:cNvPr id="10" name="矩形 68"/>
            <p:cNvSpPr>
              <a:spLocks noChangeArrowheads="1"/>
            </p:cNvSpPr>
            <p:nvPr/>
          </p:nvSpPr>
          <p:spPr bwMode="auto">
            <a:xfrm>
              <a:off x="8746704" y="2295100"/>
              <a:ext cx="2527994" cy="1133900"/>
            </a:xfrm>
            <a:prstGeom prst="rect">
              <a:avLst/>
            </a:prstGeom>
            <a:solidFill>
              <a:srgbClr val="FCC102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5" name="Group 16"/>
            <p:cNvGrpSpPr>
              <a:grpSpLocks noChangeAspect="1"/>
            </p:cNvGrpSpPr>
            <p:nvPr/>
          </p:nvGrpSpPr>
          <p:grpSpPr bwMode="auto">
            <a:xfrm>
              <a:off x="9658241" y="2456764"/>
              <a:ext cx="704920" cy="811845"/>
              <a:chOff x="4720" y="688"/>
              <a:chExt cx="534" cy="615"/>
            </a:xfrm>
            <a:solidFill>
              <a:schemeClr val="bg1"/>
            </a:solidFill>
            <a:effectLst/>
          </p:grpSpPr>
          <p:sp>
            <p:nvSpPr>
              <p:cNvPr id="16" name="Freeform 17"/>
              <p:cNvSpPr>
                <a:spLocks noEditPoints="1"/>
              </p:cNvSpPr>
              <p:nvPr/>
            </p:nvSpPr>
            <p:spPr bwMode="auto">
              <a:xfrm>
                <a:off x="4737" y="970"/>
                <a:ext cx="517" cy="218"/>
              </a:xfrm>
              <a:custGeom>
                <a:avLst/>
                <a:gdLst>
                  <a:gd name="T0" fmla="*/ 208 w 216"/>
                  <a:gd name="T1" fmla="*/ 14 h 91"/>
                  <a:gd name="T2" fmla="*/ 185 w 216"/>
                  <a:gd name="T3" fmla="*/ 14 h 91"/>
                  <a:gd name="T4" fmla="*/ 181 w 216"/>
                  <a:gd name="T5" fmla="*/ 14 h 91"/>
                  <a:gd name="T6" fmla="*/ 163 w 216"/>
                  <a:gd name="T7" fmla="*/ 23 h 91"/>
                  <a:gd name="T8" fmla="*/ 163 w 216"/>
                  <a:gd name="T9" fmla="*/ 8 h 91"/>
                  <a:gd name="T10" fmla="*/ 155 w 216"/>
                  <a:gd name="T11" fmla="*/ 0 h 91"/>
                  <a:gd name="T12" fmla="*/ 8 w 216"/>
                  <a:gd name="T13" fmla="*/ 0 h 91"/>
                  <a:gd name="T14" fmla="*/ 0 w 216"/>
                  <a:gd name="T15" fmla="*/ 8 h 91"/>
                  <a:gd name="T16" fmla="*/ 0 w 216"/>
                  <a:gd name="T17" fmla="*/ 35 h 91"/>
                  <a:gd name="T18" fmla="*/ 8 w 216"/>
                  <a:gd name="T19" fmla="*/ 43 h 91"/>
                  <a:gd name="T20" fmla="*/ 24 w 216"/>
                  <a:gd name="T21" fmla="*/ 43 h 91"/>
                  <a:gd name="T22" fmla="*/ 24 w 216"/>
                  <a:gd name="T23" fmla="*/ 83 h 91"/>
                  <a:gd name="T24" fmla="*/ 32 w 216"/>
                  <a:gd name="T25" fmla="*/ 91 h 91"/>
                  <a:gd name="T26" fmla="*/ 155 w 216"/>
                  <a:gd name="T27" fmla="*/ 91 h 91"/>
                  <a:gd name="T28" fmla="*/ 163 w 216"/>
                  <a:gd name="T29" fmla="*/ 83 h 91"/>
                  <a:gd name="T30" fmla="*/ 163 w 216"/>
                  <a:gd name="T31" fmla="*/ 72 h 91"/>
                  <a:gd name="T32" fmla="*/ 181 w 216"/>
                  <a:gd name="T33" fmla="*/ 80 h 91"/>
                  <a:gd name="T34" fmla="*/ 185 w 216"/>
                  <a:gd name="T35" fmla="*/ 81 h 91"/>
                  <a:gd name="T36" fmla="*/ 208 w 216"/>
                  <a:gd name="T37" fmla="*/ 81 h 91"/>
                  <a:gd name="T38" fmla="*/ 216 w 216"/>
                  <a:gd name="T39" fmla="*/ 73 h 91"/>
                  <a:gd name="T40" fmla="*/ 216 w 216"/>
                  <a:gd name="T41" fmla="*/ 22 h 91"/>
                  <a:gd name="T42" fmla="*/ 208 w 216"/>
                  <a:gd name="T43" fmla="*/ 14 h 91"/>
                  <a:gd name="T44" fmla="*/ 40 w 216"/>
                  <a:gd name="T45" fmla="*/ 75 h 91"/>
                  <a:gd name="T46" fmla="*/ 40 w 216"/>
                  <a:gd name="T47" fmla="*/ 37 h 91"/>
                  <a:gd name="T48" fmla="*/ 106 w 216"/>
                  <a:gd name="T49" fmla="*/ 37 h 91"/>
                  <a:gd name="T50" fmla="*/ 112 w 216"/>
                  <a:gd name="T51" fmla="*/ 32 h 91"/>
                  <a:gd name="T52" fmla="*/ 106 w 216"/>
                  <a:gd name="T53" fmla="*/ 27 h 91"/>
                  <a:gd name="T54" fmla="*/ 16 w 216"/>
                  <a:gd name="T55" fmla="*/ 27 h 91"/>
                  <a:gd name="T56" fmla="*/ 16 w 216"/>
                  <a:gd name="T57" fmla="*/ 16 h 91"/>
                  <a:gd name="T58" fmla="*/ 147 w 216"/>
                  <a:gd name="T59" fmla="*/ 16 h 91"/>
                  <a:gd name="T60" fmla="*/ 147 w 216"/>
                  <a:gd name="T61" fmla="*/ 27 h 91"/>
                  <a:gd name="T62" fmla="*/ 131 w 216"/>
                  <a:gd name="T63" fmla="*/ 27 h 91"/>
                  <a:gd name="T64" fmla="*/ 125 w 216"/>
                  <a:gd name="T65" fmla="*/ 32 h 91"/>
                  <a:gd name="T66" fmla="*/ 131 w 216"/>
                  <a:gd name="T67" fmla="*/ 37 h 91"/>
                  <a:gd name="T68" fmla="*/ 147 w 216"/>
                  <a:gd name="T69" fmla="*/ 37 h 91"/>
                  <a:gd name="T70" fmla="*/ 147 w 216"/>
                  <a:gd name="T71" fmla="*/ 75 h 91"/>
                  <a:gd name="T72" fmla="*/ 40 w 216"/>
                  <a:gd name="T73" fmla="*/ 75 h 91"/>
                  <a:gd name="T74" fmla="*/ 200 w 216"/>
                  <a:gd name="T75" fmla="*/ 65 h 91"/>
                  <a:gd name="T76" fmla="*/ 189 w 216"/>
                  <a:gd name="T77" fmla="*/ 65 h 91"/>
                  <a:gd name="T78" fmla="*/ 189 w 216"/>
                  <a:gd name="T79" fmla="*/ 45 h 91"/>
                  <a:gd name="T80" fmla="*/ 184 w 216"/>
                  <a:gd name="T81" fmla="*/ 40 h 91"/>
                  <a:gd name="T82" fmla="*/ 178 w 216"/>
                  <a:gd name="T83" fmla="*/ 45 h 91"/>
                  <a:gd name="T84" fmla="*/ 178 w 216"/>
                  <a:gd name="T85" fmla="*/ 61 h 91"/>
                  <a:gd name="T86" fmla="*/ 166 w 216"/>
                  <a:gd name="T87" fmla="*/ 56 h 91"/>
                  <a:gd name="T88" fmla="*/ 166 w 216"/>
                  <a:gd name="T89" fmla="*/ 39 h 91"/>
                  <a:gd name="T90" fmla="*/ 187 w 216"/>
                  <a:gd name="T91" fmla="*/ 30 h 91"/>
                  <a:gd name="T92" fmla="*/ 200 w 216"/>
                  <a:gd name="T93" fmla="*/ 30 h 91"/>
                  <a:gd name="T94" fmla="*/ 200 w 216"/>
                  <a:gd name="T95" fmla="*/ 6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6" h="91">
                    <a:moveTo>
                      <a:pt x="208" y="14"/>
                    </a:moveTo>
                    <a:cubicBezTo>
                      <a:pt x="185" y="14"/>
                      <a:pt x="185" y="14"/>
                      <a:pt x="185" y="14"/>
                    </a:cubicBezTo>
                    <a:cubicBezTo>
                      <a:pt x="184" y="14"/>
                      <a:pt x="183" y="14"/>
                      <a:pt x="181" y="14"/>
                    </a:cubicBezTo>
                    <a:cubicBezTo>
                      <a:pt x="163" y="23"/>
                      <a:pt x="163" y="23"/>
                      <a:pt x="163" y="23"/>
                    </a:cubicBezTo>
                    <a:cubicBezTo>
                      <a:pt x="163" y="8"/>
                      <a:pt x="163" y="8"/>
                      <a:pt x="163" y="8"/>
                    </a:cubicBezTo>
                    <a:cubicBezTo>
                      <a:pt x="163" y="4"/>
                      <a:pt x="159" y="0"/>
                      <a:pt x="15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0"/>
                      <a:pt x="3" y="43"/>
                      <a:pt x="8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7"/>
                      <a:pt x="28" y="91"/>
                      <a:pt x="32" y="91"/>
                    </a:cubicBezTo>
                    <a:cubicBezTo>
                      <a:pt x="155" y="91"/>
                      <a:pt x="155" y="91"/>
                      <a:pt x="155" y="91"/>
                    </a:cubicBezTo>
                    <a:cubicBezTo>
                      <a:pt x="159" y="91"/>
                      <a:pt x="163" y="87"/>
                      <a:pt x="163" y="83"/>
                    </a:cubicBezTo>
                    <a:cubicBezTo>
                      <a:pt x="163" y="72"/>
                      <a:pt x="163" y="72"/>
                      <a:pt x="163" y="72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3" y="81"/>
                      <a:pt x="184" y="81"/>
                      <a:pt x="185" y="81"/>
                    </a:cubicBezTo>
                    <a:cubicBezTo>
                      <a:pt x="208" y="81"/>
                      <a:pt x="208" y="81"/>
                      <a:pt x="208" y="81"/>
                    </a:cubicBezTo>
                    <a:cubicBezTo>
                      <a:pt x="213" y="81"/>
                      <a:pt x="216" y="78"/>
                      <a:pt x="216" y="73"/>
                    </a:cubicBezTo>
                    <a:cubicBezTo>
                      <a:pt x="216" y="22"/>
                      <a:pt x="216" y="22"/>
                      <a:pt x="216" y="22"/>
                    </a:cubicBezTo>
                    <a:cubicBezTo>
                      <a:pt x="216" y="17"/>
                      <a:pt x="213" y="14"/>
                      <a:pt x="208" y="14"/>
                    </a:cubicBezTo>
                    <a:close/>
                    <a:moveTo>
                      <a:pt x="40" y="75"/>
                    </a:moveTo>
                    <a:cubicBezTo>
                      <a:pt x="40" y="37"/>
                      <a:pt x="40" y="37"/>
                      <a:pt x="40" y="37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09" y="37"/>
                      <a:pt x="112" y="35"/>
                      <a:pt x="112" y="32"/>
                    </a:cubicBezTo>
                    <a:cubicBezTo>
                      <a:pt x="112" y="29"/>
                      <a:pt x="109" y="27"/>
                      <a:pt x="10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47" y="16"/>
                      <a:pt x="147" y="16"/>
                      <a:pt x="147" y="16"/>
                    </a:cubicBezTo>
                    <a:cubicBezTo>
                      <a:pt x="147" y="27"/>
                      <a:pt x="147" y="27"/>
                      <a:pt x="147" y="27"/>
                    </a:cubicBezTo>
                    <a:cubicBezTo>
                      <a:pt x="131" y="27"/>
                      <a:pt x="131" y="27"/>
                      <a:pt x="131" y="27"/>
                    </a:cubicBezTo>
                    <a:cubicBezTo>
                      <a:pt x="128" y="27"/>
                      <a:pt x="125" y="29"/>
                      <a:pt x="125" y="32"/>
                    </a:cubicBezTo>
                    <a:cubicBezTo>
                      <a:pt x="125" y="35"/>
                      <a:pt x="128" y="37"/>
                      <a:pt x="131" y="37"/>
                    </a:cubicBezTo>
                    <a:cubicBezTo>
                      <a:pt x="147" y="37"/>
                      <a:pt x="147" y="37"/>
                      <a:pt x="147" y="37"/>
                    </a:cubicBezTo>
                    <a:cubicBezTo>
                      <a:pt x="147" y="75"/>
                      <a:pt x="147" y="75"/>
                      <a:pt x="147" y="75"/>
                    </a:cubicBezTo>
                    <a:lnTo>
                      <a:pt x="40" y="75"/>
                    </a:lnTo>
                    <a:close/>
                    <a:moveTo>
                      <a:pt x="200" y="65"/>
                    </a:moveTo>
                    <a:cubicBezTo>
                      <a:pt x="189" y="65"/>
                      <a:pt x="189" y="65"/>
                      <a:pt x="189" y="65"/>
                    </a:cubicBezTo>
                    <a:cubicBezTo>
                      <a:pt x="189" y="45"/>
                      <a:pt x="189" y="45"/>
                      <a:pt x="189" y="45"/>
                    </a:cubicBezTo>
                    <a:cubicBezTo>
                      <a:pt x="189" y="43"/>
                      <a:pt x="187" y="40"/>
                      <a:pt x="184" y="40"/>
                    </a:cubicBezTo>
                    <a:cubicBezTo>
                      <a:pt x="181" y="40"/>
                      <a:pt x="178" y="43"/>
                      <a:pt x="178" y="45"/>
                    </a:cubicBezTo>
                    <a:cubicBezTo>
                      <a:pt x="178" y="61"/>
                      <a:pt x="178" y="61"/>
                      <a:pt x="178" y="61"/>
                    </a:cubicBezTo>
                    <a:cubicBezTo>
                      <a:pt x="166" y="56"/>
                      <a:pt x="166" y="56"/>
                      <a:pt x="166" y="56"/>
                    </a:cubicBezTo>
                    <a:cubicBezTo>
                      <a:pt x="166" y="39"/>
                      <a:pt x="166" y="39"/>
                      <a:pt x="166" y="39"/>
                    </a:cubicBezTo>
                    <a:cubicBezTo>
                      <a:pt x="187" y="30"/>
                      <a:pt x="187" y="30"/>
                      <a:pt x="187" y="30"/>
                    </a:cubicBezTo>
                    <a:cubicBezTo>
                      <a:pt x="200" y="30"/>
                      <a:pt x="200" y="30"/>
                      <a:pt x="200" y="30"/>
                    </a:cubicBezTo>
                    <a:lnTo>
                      <a:pt x="200" y="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4881" y="1210"/>
                <a:ext cx="160" cy="93"/>
              </a:xfrm>
              <a:custGeom>
                <a:avLst/>
                <a:gdLst>
                  <a:gd name="T0" fmla="*/ 39 w 67"/>
                  <a:gd name="T1" fmla="*/ 3 h 39"/>
                  <a:gd name="T2" fmla="*/ 28 w 67"/>
                  <a:gd name="T3" fmla="*/ 3 h 39"/>
                  <a:gd name="T4" fmla="*/ 4 w 67"/>
                  <a:gd name="T5" fmla="*/ 24 h 39"/>
                  <a:gd name="T6" fmla="*/ 3 w 67"/>
                  <a:gd name="T7" fmla="*/ 35 h 39"/>
                  <a:gd name="T8" fmla="*/ 14 w 67"/>
                  <a:gd name="T9" fmla="*/ 36 h 39"/>
                  <a:gd name="T10" fmla="*/ 33 w 67"/>
                  <a:gd name="T11" fmla="*/ 19 h 39"/>
                  <a:gd name="T12" fmla="*/ 53 w 67"/>
                  <a:gd name="T13" fmla="*/ 36 h 39"/>
                  <a:gd name="T14" fmla="*/ 58 w 67"/>
                  <a:gd name="T15" fmla="*/ 38 h 39"/>
                  <a:gd name="T16" fmla="*/ 64 w 67"/>
                  <a:gd name="T17" fmla="*/ 35 h 39"/>
                  <a:gd name="T18" fmla="*/ 63 w 67"/>
                  <a:gd name="T19" fmla="*/ 24 h 39"/>
                  <a:gd name="T20" fmla="*/ 39 w 67"/>
                  <a:gd name="T21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39">
                    <a:moveTo>
                      <a:pt x="39" y="3"/>
                    </a:moveTo>
                    <a:cubicBezTo>
                      <a:pt x="36" y="0"/>
                      <a:pt x="31" y="0"/>
                      <a:pt x="28" y="3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0" y="27"/>
                      <a:pt x="0" y="32"/>
                      <a:pt x="3" y="35"/>
                    </a:cubicBezTo>
                    <a:cubicBezTo>
                      <a:pt x="6" y="39"/>
                      <a:pt x="11" y="39"/>
                      <a:pt x="14" y="36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5" y="37"/>
                      <a:pt x="56" y="38"/>
                      <a:pt x="58" y="38"/>
                    </a:cubicBezTo>
                    <a:cubicBezTo>
                      <a:pt x="60" y="38"/>
                      <a:pt x="63" y="37"/>
                      <a:pt x="64" y="35"/>
                    </a:cubicBezTo>
                    <a:cubicBezTo>
                      <a:pt x="67" y="32"/>
                      <a:pt x="67" y="27"/>
                      <a:pt x="63" y="24"/>
                    </a:cubicBezTo>
                    <a:lnTo>
                      <a:pt x="39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19"/>
              <p:cNvSpPr>
                <a:spLocks noEditPoints="1"/>
              </p:cNvSpPr>
              <p:nvPr/>
            </p:nvSpPr>
            <p:spPr bwMode="auto">
              <a:xfrm>
                <a:off x="4720" y="688"/>
                <a:ext cx="482" cy="258"/>
              </a:xfrm>
              <a:custGeom>
                <a:avLst/>
                <a:gdLst>
                  <a:gd name="T0" fmla="*/ 54 w 201"/>
                  <a:gd name="T1" fmla="*/ 108 h 108"/>
                  <a:gd name="T2" fmla="*/ 100 w 201"/>
                  <a:gd name="T3" fmla="*/ 82 h 108"/>
                  <a:gd name="T4" fmla="*/ 147 w 201"/>
                  <a:gd name="T5" fmla="*/ 108 h 108"/>
                  <a:gd name="T6" fmla="*/ 201 w 201"/>
                  <a:gd name="T7" fmla="*/ 54 h 108"/>
                  <a:gd name="T8" fmla="*/ 147 w 201"/>
                  <a:gd name="T9" fmla="*/ 0 h 108"/>
                  <a:gd name="T10" fmla="*/ 100 w 201"/>
                  <a:gd name="T11" fmla="*/ 26 h 108"/>
                  <a:gd name="T12" fmla="*/ 54 w 201"/>
                  <a:gd name="T13" fmla="*/ 0 h 108"/>
                  <a:gd name="T14" fmla="*/ 0 w 201"/>
                  <a:gd name="T15" fmla="*/ 54 h 108"/>
                  <a:gd name="T16" fmla="*/ 54 w 201"/>
                  <a:gd name="T17" fmla="*/ 108 h 108"/>
                  <a:gd name="T18" fmla="*/ 147 w 201"/>
                  <a:gd name="T19" fmla="*/ 16 h 108"/>
                  <a:gd name="T20" fmla="*/ 185 w 201"/>
                  <a:gd name="T21" fmla="*/ 54 h 108"/>
                  <a:gd name="T22" fmla="*/ 147 w 201"/>
                  <a:gd name="T23" fmla="*/ 92 h 108"/>
                  <a:gd name="T24" fmla="*/ 108 w 201"/>
                  <a:gd name="T25" fmla="*/ 54 h 108"/>
                  <a:gd name="T26" fmla="*/ 147 w 201"/>
                  <a:gd name="T27" fmla="*/ 16 h 108"/>
                  <a:gd name="T28" fmla="*/ 54 w 201"/>
                  <a:gd name="T29" fmla="*/ 16 h 108"/>
                  <a:gd name="T30" fmla="*/ 92 w 201"/>
                  <a:gd name="T31" fmla="*/ 54 h 108"/>
                  <a:gd name="T32" fmla="*/ 54 w 201"/>
                  <a:gd name="T33" fmla="*/ 92 h 108"/>
                  <a:gd name="T34" fmla="*/ 16 w 201"/>
                  <a:gd name="T35" fmla="*/ 54 h 108"/>
                  <a:gd name="T36" fmla="*/ 54 w 201"/>
                  <a:gd name="T37" fmla="*/ 1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1" h="108">
                    <a:moveTo>
                      <a:pt x="54" y="108"/>
                    </a:moveTo>
                    <a:cubicBezTo>
                      <a:pt x="74" y="108"/>
                      <a:pt x="91" y="98"/>
                      <a:pt x="100" y="82"/>
                    </a:cubicBezTo>
                    <a:cubicBezTo>
                      <a:pt x="110" y="98"/>
                      <a:pt x="127" y="108"/>
                      <a:pt x="147" y="108"/>
                    </a:cubicBezTo>
                    <a:cubicBezTo>
                      <a:pt x="176" y="108"/>
                      <a:pt x="201" y="84"/>
                      <a:pt x="201" y="54"/>
                    </a:cubicBezTo>
                    <a:cubicBezTo>
                      <a:pt x="201" y="24"/>
                      <a:pt x="176" y="0"/>
                      <a:pt x="147" y="0"/>
                    </a:cubicBezTo>
                    <a:cubicBezTo>
                      <a:pt x="127" y="0"/>
                      <a:pt x="110" y="10"/>
                      <a:pt x="100" y="26"/>
                    </a:cubicBezTo>
                    <a:cubicBezTo>
                      <a:pt x="91" y="10"/>
                      <a:pt x="74" y="0"/>
                      <a:pt x="54" y="0"/>
                    </a:cubicBezTo>
                    <a:cubicBezTo>
                      <a:pt x="24" y="0"/>
                      <a:pt x="0" y="24"/>
                      <a:pt x="0" y="54"/>
                    </a:cubicBezTo>
                    <a:cubicBezTo>
                      <a:pt x="0" y="84"/>
                      <a:pt x="24" y="108"/>
                      <a:pt x="54" y="108"/>
                    </a:cubicBezTo>
                    <a:close/>
                    <a:moveTo>
                      <a:pt x="147" y="16"/>
                    </a:moveTo>
                    <a:cubicBezTo>
                      <a:pt x="168" y="16"/>
                      <a:pt x="185" y="33"/>
                      <a:pt x="185" y="54"/>
                    </a:cubicBezTo>
                    <a:cubicBezTo>
                      <a:pt x="185" y="75"/>
                      <a:pt x="168" y="92"/>
                      <a:pt x="147" y="92"/>
                    </a:cubicBezTo>
                    <a:cubicBezTo>
                      <a:pt x="126" y="92"/>
                      <a:pt x="108" y="75"/>
                      <a:pt x="108" y="54"/>
                    </a:cubicBezTo>
                    <a:cubicBezTo>
                      <a:pt x="108" y="33"/>
                      <a:pt x="126" y="16"/>
                      <a:pt x="147" y="16"/>
                    </a:cubicBezTo>
                    <a:close/>
                    <a:moveTo>
                      <a:pt x="54" y="16"/>
                    </a:moveTo>
                    <a:cubicBezTo>
                      <a:pt x="75" y="16"/>
                      <a:pt x="92" y="33"/>
                      <a:pt x="92" y="54"/>
                    </a:cubicBezTo>
                    <a:cubicBezTo>
                      <a:pt x="92" y="75"/>
                      <a:pt x="75" y="92"/>
                      <a:pt x="54" y="92"/>
                    </a:cubicBezTo>
                    <a:cubicBezTo>
                      <a:pt x="33" y="92"/>
                      <a:pt x="16" y="75"/>
                      <a:pt x="16" y="54"/>
                    </a:cubicBezTo>
                    <a:cubicBezTo>
                      <a:pt x="16" y="33"/>
                      <a:pt x="33" y="16"/>
                      <a:pt x="54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20"/>
              <p:cNvSpPr>
                <a:spLocks noEditPoints="1"/>
              </p:cNvSpPr>
              <p:nvPr/>
            </p:nvSpPr>
            <p:spPr bwMode="auto">
              <a:xfrm>
                <a:off x="4809" y="777"/>
                <a:ext cx="81" cy="81"/>
              </a:xfrm>
              <a:custGeom>
                <a:avLst/>
                <a:gdLst>
                  <a:gd name="T0" fmla="*/ 17 w 34"/>
                  <a:gd name="T1" fmla="*/ 34 h 34"/>
                  <a:gd name="T2" fmla="*/ 34 w 34"/>
                  <a:gd name="T3" fmla="*/ 17 h 34"/>
                  <a:gd name="T4" fmla="*/ 17 w 34"/>
                  <a:gd name="T5" fmla="*/ 0 h 34"/>
                  <a:gd name="T6" fmla="*/ 0 w 34"/>
                  <a:gd name="T7" fmla="*/ 17 h 34"/>
                  <a:gd name="T8" fmla="*/ 17 w 34"/>
                  <a:gd name="T9" fmla="*/ 34 h 34"/>
                  <a:gd name="T10" fmla="*/ 17 w 34"/>
                  <a:gd name="T11" fmla="*/ 11 h 34"/>
                  <a:gd name="T12" fmla="*/ 24 w 34"/>
                  <a:gd name="T13" fmla="*/ 17 h 34"/>
                  <a:gd name="T14" fmla="*/ 17 w 34"/>
                  <a:gd name="T15" fmla="*/ 24 h 34"/>
                  <a:gd name="T16" fmla="*/ 11 w 34"/>
                  <a:gd name="T17" fmla="*/ 17 h 34"/>
                  <a:gd name="T18" fmla="*/ 17 w 34"/>
                  <a:gd name="T19" fmla="*/ 1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34"/>
                    </a:moveTo>
                    <a:cubicBezTo>
                      <a:pt x="27" y="34"/>
                      <a:pt x="34" y="27"/>
                      <a:pt x="34" y="17"/>
                    </a:cubicBezTo>
                    <a:cubicBezTo>
                      <a:pt x="34" y="8"/>
                      <a:pt x="2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4"/>
                      <a:pt x="17" y="34"/>
                    </a:cubicBezTo>
                    <a:close/>
                    <a:moveTo>
                      <a:pt x="17" y="11"/>
                    </a:moveTo>
                    <a:cubicBezTo>
                      <a:pt x="21" y="11"/>
                      <a:pt x="24" y="14"/>
                      <a:pt x="24" y="17"/>
                    </a:cubicBezTo>
                    <a:cubicBezTo>
                      <a:pt x="24" y="21"/>
                      <a:pt x="21" y="24"/>
                      <a:pt x="17" y="24"/>
                    </a:cubicBezTo>
                    <a:cubicBezTo>
                      <a:pt x="14" y="24"/>
                      <a:pt x="11" y="21"/>
                      <a:pt x="11" y="17"/>
                    </a:cubicBezTo>
                    <a:cubicBezTo>
                      <a:pt x="11" y="14"/>
                      <a:pt x="14" y="11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21"/>
              <p:cNvSpPr>
                <a:spLocks noEditPoints="1"/>
              </p:cNvSpPr>
              <p:nvPr/>
            </p:nvSpPr>
            <p:spPr bwMode="auto">
              <a:xfrm>
                <a:off x="5029" y="777"/>
                <a:ext cx="84" cy="81"/>
              </a:xfrm>
              <a:custGeom>
                <a:avLst/>
                <a:gdLst>
                  <a:gd name="T0" fmla="*/ 18 w 35"/>
                  <a:gd name="T1" fmla="*/ 34 h 34"/>
                  <a:gd name="T2" fmla="*/ 35 w 35"/>
                  <a:gd name="T3" fmla="*/ 17 h 34"/>
                  <a:gd name="T4" fmla="*/ 18 w 35"/>
                  <a:gd name="T5" fmla="*/ 0 h 34"/>
                  <a:gd name="T6" fmla="*/ 0 w 35"/>
                  <a:gd name="T7" fmla="*/ 17 h 34"/>
                  <a:gd name="T8" fmla="*/ 18 w 35"/>
                  <a:gd name="T9" fmla="*/ 34 h 34"/>
                  <a:gd name="T10" fmla="*/ 18 w 35"/>
                  <a:gd name="T11" fmla="*/ 11 h 34"/>
                  <a:gd name="T12" fmla="*/ 24 w 35"/>
                  <a:gd name="T13" fmla="*/ 17 h 34"/>
                  <a:gd name="T14" fmla="*/ 18 w 35"/>
                  <a:gd name="T15" fmla="*/ 24 h 34"/>
                  <a:gd name="T16" fmla="*/ 11 w 35"/>
                  <a:gd name="T17" fmla="*/ 17 h 34"/>
                  <a:gd name="T18" fmla="*/ 18 w 35"/>
                  <a:gd name="T19" fmla="*/ 1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4">
                    <a:moveTo>
                      <a:pt x="18" y="34"/>
                    </a:moveTo>
                    <a:cubicBezTo>
                      <a:pt x="27" y="34"/>
                      <a:pt x="35" y="27"/>
                      <a:pt x="35" y="17"/>
                    </a:cubicBezTo>
                    <a:cubicBezTo>
                      <a:pt x="35" y="8"/>
                      <a:pt x="27" y="0"/>
                      <a:pt x="18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4"/>
                      <a:pt x="18" y="34"/>
                    </a:cubicBezTo>
                    <a:close/>
                    <a:moveTo>
                      <a:pt x="18" y="11"/>
                    </a:moveTo>
                    <a:cubicBezTo>
                      <a:pt x="21" y="11"/>
                      <a:pt x="24" y="14"/>
                      <a:pt x="24" y="17"/>
                    </a:cubicBezTo>
                    <a:cubicBezTo>
                      <a:pt x="24" y="21"/>
                      <a:pt x="21" y="24"/>
                      <a:pt x="18" y="24"/>
                    </a:cubicBezTo>
                    <a:cubicBezTo>
                      <a:pt x="14" y="24"/>
                      <a:pt x="11" y="21"/>
                      <a:pt x="11" y="17"/>
                    </a:cubicBezTo>
                    <a:cubicBezTo>
                      <a:pt x="11" y="14"/>
                      <a:pt x="14" y="11"/>
                      <a:pt x="1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文本框 50"/>
            <p:cNvSpPr txBox="1">
              <a:spLocks noChangeArrowheads="1"/>
            </p:cNvSpPr>
            <p:nvPr/>
          </p:nvSpPr>
          <p:spPr bwMode="auto">
            <a:xfrm>
              <a:off x="9133149" y="3996929"/>
              <a:ext cx="15966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850429" y="4533833"/>
              <a:ext cx="2320544" cy="79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TextBox 76"/>
          <p:cNvSpPr txBox="1"/>
          <p:nvPr/>
        </p:nvSpPr>
        <p:spPr>
          <a:xfrm>
            <a:off x="1689046" y="955380"/>
            <a:ext cx="2959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4" name="TextBox 76"/>
          <p:cNvSpPr txBox="1"/>
          <p:nvPr/>
        </p:nvSpPr>
        <p:spPr>
          <a:xfrm>
            <a:off x="1689046" y="521598"/>
            <a:ext cx="21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CC10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FCC102"/>
              </a:solidFill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444500" y="278691"/>
            <a:ext cx="614233" cy="614233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191A39"/>
                </a:solidFill>
                <a:cs typeface="+mn-ea"/>
                <a:sym typeface="+mn-lt"/>
              </a:rPr>
              <a:t>04</a:t>
            </a:r>
            <a:endParaRPr lang="zh-CN" altLang="en-US" dirty="0">
              <a:solidFill>
                <a:srgbClr val="191A39"/>
              </a:solidFill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333286" y="482453"/>
            <a:ext cx="228814" cy="22881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537050" y="1135710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855819" y="963892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1276684" y="897831"/>
            <a:ext cx="156287" cy="156287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4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/>
        </p:nvSpPr>
        <p:spPr bwMode="auto">
          <a:xfrm>
            <a:off x="1333286" y="4281497"/>
            <a:ext cx="2052661" cy="1739184"/>
          </a:xfrm>
          <a:prstGeom prst="rect">
            <a:avLst/>
          </a:prstGeom>
          <a:solidFill>
            <a:srgbClr val="917456"/>
          </a:solidFill>
          <a:ln w="12700" cmpd="sng">
            <a:noFill/>
            <a:miter lim="800000"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/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Rectangle 2"/>
          <p:cNvSpPr/>
          <p:nvPr/>
        </p:nvSpPr>
        <p:spPr bwMode="auto">
          <a:xfrm>
            <a:off x="3680482" y="4281497"/>
            <a:ext cx="2052661" cy="1739184"/>
          </a:xfrm>
          <a:prstGeom prst="rect">
            <a:avLst/>
          </a:prstGeom>
          <a:solidFill>
            <a:srgbClr val="FCC102"/>
          </a:solidFill>
          <a:ln w="12700" cmpd="sng">
            <a:noFill/>
            <a:miter lim="800000"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/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Freeform 42"/>
          <p:cNvSpPr>
            <a:spLocks noEditPoints="1"/>
          </p:cNvSpPr>
          <p:nvPr/>
        </p:nvSpPr>
        <p:spPr bwMode="auto">
          <a:xfrm>
            <a:off x="1975958" y="4738408"/>
            <a:ext cx="845030" cy="828288"/>
          </a:xfrm>
          <a:custGeom>
            <a:avLst/>
            <a:gdLst>
              <a:gd name="T0" fmla="*/ 25 w 596"/>
              <a:gd name="T1" fmla="*/ 345 h 583"/>
              <a:gd name="T2" fmla="*/ 25 w 596"/>
              <a:gd name="T3" fmla="*/ 62 h 583"/>
              <a:gd name="T4" fmla="*/ 61 w 596"/>
              <a:gd name="T5" fmla="*/ 26 h 583"/>
              <a:gd name="T6" fmla="*/ 534 w 596"/>
              <a:gd name="T7" fmla="*/ 26 h 583"/>
              <a:gd name="T8" fmla="*/ 570 w 596"/>
              <a:gd name="T9" fmla="*/ 62 h 583"/>
              <a:gd name="T10" fmla="*/ 570 w 596"/>
              <a:gd name="T11" fmla="*/ 345 h 583"/>
              <a:gd name="T12" fmla="*/ 534 w 596"/>
              <a:gd name="T13" fmla="*/ 381 h 583"/>
              <a:gd name="T14" fmla="*/ 61 w 596"/>
              <a:gd name="T15" fmla="*/ 381 h 583"/>
              <a:gd name="T16" fmla="*/ 25 w 596"/>
              <a:gd name="T17" fmla="*/ 345 h 583"/>
              <a:gd name="T18" fmla="*/ 534 w 596"/>
              <a:gd name="T19" fmla="*/ 406 h 583"/>
              <a:gd name="T20" fmla="*/ 596 w 596"/>
              <a:gd name="T21" fmla="*/ 345 h 583"/>
              <a:gd name="T22" fmla="*/ 596 w 596"/>
              <a:gd name="T23" fmla="*/ 62 h 583"/>
              <a:gd name="T24" fmla="*/ 534 w 596"/>
              <a:gd name="T25" fmla="*/ 0 h 583"/>
              <a:gd name="T26" fmla="*/ 61 w 596"/>
              <a:gd name="T27" fmla="*/ 0 h 583"/>
              <a:gd name="T28" fmla="*/ 0 w 596"/>
              <a:gd name="T29" fmla="*/ 62 h 583"/>
              <a:gd name="T30" fmla="*/ 0 w 596"/>
              <a:gd name="T31" fmla="*/ 345 h 583"/>
              <a:gd name="T32" fmla="*/ 61 w 596"/>
              <a:gd name="T33" fmla="*/ 406 h 583"/>
              <a:gd name="T34" fmla="*/ 245 w 596"/>
              <a:gd name="T35" fmla="*/ 406 h 583"/>
              <a:gd name="T36" fmla="*/ 245 w 596"/>
              <a:gd name="T37" fmla="*/ 462 h 583"/>
              <a:gd name="T38" fmla="*/ 61 w 596"/>
              <a:gd name="T39" fmla="*/ 462 h 583"/>
              <a:gd name="T40" fmla="*/ 0 w 596"/>
              <a:gd name="T41" fmla="*/ 524 h 583"/>
              <a:gd name="T42" fmla="*/ 0 w 596"/>
              <a:gd name="T43" fmla="*/ 570 h 583"/>
              <a:gd name="T44" fmla="*/ 12 w 596"/>
              <a:gd name="T45" fmla="*/ 583 h 583"/>
              <a:gd name="T46" fmla="*/ 583 w 596"/>
              <a:gd name="T47" fmla="*/ 583 h 583"/>
              <a:gd name="T48" fmla="*/ 596 w 596"/>
              <a:gd name="T49" fmla="*/ 570 h 583"/>
              <a:gd name="T50" fmla="*/ 596 w 596"/>
              <a:gd name="T51" fmla="*/ 524 h 583"/>
              <a:gd name="T52" fmla="*/ 534 w 596"/>
              <a:gd name="T53" fmla="*/ 462 h 583"/>
              <a:gd name="T54" fmla="*/ 351 w 596"/>
              <a:gd name="T55" fmla="*/ 462 h 583"/>
              <a:gd name="T56" fmla="*/ 351 w 596"/>
              <a:gd name="T57" fmla="*/ 406 h 583"/>
              <a:gd name="T58" fmla="*/ 534 w 596"/>
              <a:gd name="T59" fmla="*/ 406 h 583"/>
              <a:gd name="T60" fmla="*/ 544 w 596"/>
              <a:gd name="T61" fmla="*/ 345 h 583"/>
              <a:gd name="T62" fmla="*/ 544 w 596"/>
              <a:gd name="T63" fmla="*/ 62 h 583"/>
              <a:gd name="T64" fmla="*/ 534 w 596"/>
              <a:gd name="T65" fmla="*/ 52 h 583"/>
              <a:gd name="T66" fmla="*/ 61 w 596"/>
              <a:gd name="T67" fmla="*/ 52 h 583"/>
              <a:gd name="T68" fmla="*/ 51 w 596"/>
              <a:gd name="T69" fmla="*/ 62 h 583"/>
              <a:gd name="T70" fmla="*/ 51 w 596"/>
              <a:gd name="T71" fmla="*/ 345 h 583"/>
              <a:gd name="T72" fmla="*/ 61 w 596"/>
              <a:gd name="T73" fmla="*/ 355 h 583"/>
              <a:gd name="T74" fmla="*/ 534 w 596"/>
              <a:gd name="T75" fmla="*/ 355 h 583"/>
              <a:gd name="T76" fmla="*/ 544 w 596"/>
              <a:gd name="T77" fmla="*/ 345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6" h="583">
                <a:moveTo>
                  <a:pt x="25" y="345"/>
                </a:moveTo>
                <a:lnTo>
                  <a:pt x="25" y="62"/>
                </a:lnTo>
                <a:cubicBezTo>
                  <a:pt x="25" y="42"/>
                  <a:pt x="41" y="26"/>
                  <a:pt x="61" y="26"/>
                </a:cubicBezTo>
                <a:lnTo>
                  <a:pt x="534" y="26"/>
                </a:lnTo>
                <a:cubicBezTo>
                  <a:pt x="554" y="26"/>
                  <a:pt x="570" y="42"/>
                  <a:pt x="570" y="62"/>
                </a:cubicBezTo>
                <a:lnTo>
                  <a:pt x="570" y="345"/>
                </a:lnTo>
                <a:cubicBezTo>
                  <a:pt x="570" y="365"/>
                  <a:pt x="554" y="381"/>
                  <a:pt x="534" y="381"/>
                </a:cubicBezTo>
                <a:lnTo>
                  <a:pt x="61" y="381"/>
                </a:lnTo>
                <a:cubicBezTo>
                  <a:pt x="41" y="381"/>
                  <a:pt x="25" y="365"/>
                  <a:pt x="25" y="345"/>
                </a:cubicBezTo>
                <a:close/>
                <a:moveTo>
                  <a:pt x="534" y="406"/>
                </a:moveTo>
                <a:cubicBezTo>
                  <a:pt x="568" y="406"/>
                  <a:pt x="596" y="379"/>
                  <a:pt x="596" y="345"/>
                </a:cubicBezTo>
                <a:lnTo>
                  <a:pt x="596" y="62"/>
                </a:lnTo>
                <a:cubicBezTo>
                  <a:pt x="596" y="28"/>
                  <a:pt x="568" y="0"/>
                  <a:pt x="534" y="0"/>
                </a:cubicBezTo>
                <a:lnTo>
                  <a:pt x="61" y="0"/>
                </a:lnTo>
                <a:cubicBezTo>
                  <a:pt x="27" y="0"/>
                  <a:pt x="0" y="28"/>
                  <a:pt x="0" y="62"/>
                </a:cubicBezTo>
                <a:lnTo>
                  <a:pt x="0" y="345"/>
                </a:lnTo>
                <a:cubicBezTo>
                  <a:pt x="0" y="379"/>
                  <a:pt x="27" y="406"/>
                  <a:pt x="61" y="406"/>
                </a:cubicBezTo>
                <a:lnTo>
                  <a:pt x="245" y="406"/>
                </a:lnTo>
                <a:lnTo>
                  <a:pt x="245" y="462"/>
                </a:lnTo>
                <a:lnTo>
                  <a:pt x="61" y="462"/>
                </a:lnTo>
                <a:cubicBezTo>
                  <a:pt x="27" y="462"/>
                  <a:pt x="0" y="490"/>
                  <a:pt x="0" y="524"/>
                </a:cubicBezTo>
                <a:lnTo>
                  <a:pt x="0" y="570"/>
                </a:lnTo>
                <a:cubicBezTo>
                  <a:pt x="0" y="577"/>
                  <a:pt x="5" y="583"/>
                  <a:pt x="12" y="583"/>
                </a:cubicBezTo>
                <a:lnTo>
                  <a:pt x="583" y="583"/>
                </a:lnTo>
                <a:cubicBezTo>
                  <a:pt x="590" y="583"/>
                  <a:pt x="596" y="577"/>
                  <a:pt x="596" y="570"/>
                </a:cubicBezTo>
                <a:lnTo>
                  <a:pt x="596" y="524"/>
                </a:lnTo>
                <a:cubicBezTo>
                  <a:pt x="596" y="490"/>
                  <a:pt x="568" y="462"/>
                  <a:pt x="534" y="462"/>
                </a:cubicBezTo>
                <a:lnTo>
                  <a:pt x="351" y="462"/>
                </a:lnTo>
                <a:lnTo>
                  <a:pt x="351" y="406"/>
                </a:lnTo>
                <a:lnTo>
                  <a:pt x="534" y="406"/>
                </a:lnTo>
                <a:close/>
                <a:moveTo>
                  <a:pt x="544" y="345"/>
                </a:moveTo>
                <a:lnTo>
                  <a:pt x="544" y="62"/>
                </a:lnTo>
                <a:cubicBezTo>
                  <a:pt x="544" y="56"/>
                  <a:pt x="540" y="52"/>
                  <a:pt x="534" y="52"/>
                </a:cubicBezTo>
                <a:lnTo>
                  <a:pt x="61" y="52"/>
                </a:lnTo>
                <a:cubicBezTo>
                  <a:pt x="56" y="52"/>
                  <a:pt x="51" y="56"/>
                  <a:pt x="51" y="62"/>
                </a:cubicBezTo>
                <a:lnTo>
                  <a:pt x="51" y="345"/>
                </a:lnTo>
                <a:cubicBezTo>
                  <a:pt x="51" y="350"/>
                  <a:pt x="56" y="355"/>
                  <a:pt x="61" y="355"/>
                </a:cubicBezTo>
                <a:lnTo>
                  <a:pt x="534" y="355"/>
                </a:lnTo>
                <a:cubicBezTo>
                  <a:pt x="540" y="355"/>
                  <a:pt x="544" y="350"/>
                  <a:pt x="544" y="3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599706" y="3108427"/>
            <a:ext cx="4503989" cy="151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u"/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u"/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6860963" y="2585207"/>
            <a:ext cx="292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Rectangle 2"/>
          <p:cNvSpPr/>
          <p:nvPr/>
        </p:nvSpPr>
        <p:spPr bwMode="auto">
          <a:xfrm>
            <a:off x="1333286" y="2273588"/>
            <a:ext cx="2052661" cy="1739184"/>
          </a:xfrm>
          <a:prstGeom prst="rect">
            <a:avLst/>
          </a:prstGeom>
          <a:solidFill>
            <a:srgbClr val="FCC102"/>
          </a:solidFill>
          <a:ln w="12700" cmpd="sng">
            <a:noFill/>
            <a:miter lim="800000"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/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Rectangle 2"/>
          <p:cNvSpPr/>
          <p:nvPr/>
        </p:nvSpPr>
        <p:spPr bwMode="auto">
          <a:xfrm>
            <a:off x="3680482" y="2273588"/>
            <a:ext cx="2052661" cy="1739184"/>
          </a:xfrm>
          <a:prstGeom prst="rect">
            <a:avLst/>
          </a:prstGeom>
          <a:solidFill>
            <a:srgbClr val="917456"/>
          </a:solidFill>
          <a:ln w="12700" cmpd="sng">
            <a:noFill/>
            <a:miter lim="800000"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/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187461" y="2684079"/>
            <a:ext cx="1006476" cy="931396"/>
            <a:chOff x="2438399" y="4906963"/>
            <a:chExt cx="465137" cy="430213"/>
          </a:xfrm>
          <a:solidFill>
            <a:schemeClr val="bg1"/>
          </a:solidFill>
        </p:grpSpPr>
        <p:sp>
          <p:nvSpPr>
            <p:cNvPr id="21" name="Freeform 43"/>
            <p:cNvSpPr>
              <a:spLocks noEditPoints="1"/>
            </p:cNvSpPr>
            <p:nvPr/>
          </p:nvSpPr>
          <p:spPr bwMode="auto">
            <a:xfrm>
              <a:off x="2438399" y="5080001"/>
              <a:ext cx="230187" cy="231775"/>
            </a:xfrm>
            <a:custGeom>
              <a:avLst/>
              <a:gdLst>
                <a:gd name="T0" fmla="*/ 101 w 351"/>
                <a:gd name="T1" fmla="*/ 239 h 353"/>
                <a:gd name="T2" fmla="*/ 172 w 351"/>
                <a:gd name="T3" fmla="*/ 119 h 353"/>
                <a:gd name="T4" fmla="*/ 234 w 351"/>
                <a:gd name="T5" fmla="*/ 151 h 353"/>
                <a:gd name="T6" fmla="*/ 188 w 351"/>
                <a:gd name="T7" fmla="*/ 0 h 353"/>
                <a:gd name="T8" fmla="*/ 1 w 351"/>
                <a:gd name="T9" fmla="*/ 31 h 353"/>
                <a:gd name="T10" fmla="*/ 56 w 351"/>
                <a:gd name="T11" fmla="*/ 60 h 353"/>
                <a:gd name="T12" fmla="*/ 14 w 351"/>
                <a:gd name="T13" fmla="*/ 123 h 353"/>
                <a:gd name="T14" fmla="*/ 29 w 351"/>
                <a:gd name="T15" fmla="*/ 201 h 353"/>
                <a:gd name="T16" fmla="*/ 120 w 351"/>
                <a:gd name="T17" fmla="*/ 332 h 353"/>
                <a:gd name="T18" fmla="*/ 101 w 351"/>
                <a:gd name="T19" fmla="*/ 239 h 353"/>
                <a:gd name="T20" fmla="*/ 334 w 351"/>
                <a:gd name="T21" fmla="*/ 214 h 353"/>
                <a:gd name="T22" fmla="*/ 334 w 351"/>
                <a:gd name="T23" fmla="*/ 214 h 353"/>
                <a:gd name="T24" fmla="*/ 132 w 351"/>
                <a:gd name="T25" fmla="*/ 221 h 353"/>
                <a:gd name="T26" fmla="*/ 125 w 351"/>
                <a:gd name="T27" fmla="*/ 282 h 353"/>
                <a:gd name="T28" fmla="*/ 144 w 351"/>
                <a:gd name="T29" fmla="*/ 340 h 353"/>
                <a:gd name="T30" fmla="*/ 185 w 351"/>
                <a:gd name="T31" fmla="*/ 353 h 353"/>
                <a:gd name="T32" fmla="*/ 351 w 351"/>
                <a:gd name="T33" fmla="*/ 345 h 353"/>
                <a:gd name="T34" fmla="*/ 334 w 351"/>
                <a:gd name="T35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1" h="353">
                  <a:moveTo>
                    <a:pt x="101" y="239"/>
                  </a:moveTo>
                  <a:cubicBezTo>
                    <a:pt x="102" y="212"/>
                    <a:pt x="149" y="149"/>
                    <a:pt x="172" y="119"/>
                  </a:cubicBezTo>
                  <a:lnTo>
                    <a:pt x="234" y="151"/>
                  </a:lnTo>
                  <a:lnTo>
                    <a:pt x="188" y="0"/>
                  </a:lnTo>
                  <a:lnTo>
                    <a:pt x="1" y="31"/>
                  </a:lnTo>
                  <a:lnTo>
                    <a:pt x="56" y="60"/>
                  </a:lnTo>
                  <a:cubicBezTo>
                    <a:pt x="43" y="77"/>
                    <a:pt x="24" y="104"/>
                    <a:pt x="14" y="123"/>
                  </a:cubicBezTo>
                  <a:cubicBezTo>
                    <a:pt x="0" y="154"/>
                    <a:pt x="14" y="172"/>
                    <a:pt x="29" y="201"/>
                  </a:cubicBezTo>
                  <a:cubicBezTo>
                    <a:pt x="44" y="230"/>
                    <a:pt x="120" y="332"/>
                    <a:pt x="120" y="332"/>
                  </a:cubicBezTo>
                  <a:cubicBezTo>
                    <a:pt x="120" y="332"/>
                    <a:pt x="100" y="276"/>
                    <a:pt x="101" y="239"/>
                  </a:cubicBezTo>
                  <a:close/>
                  <a:moveTo>
                    <a:pt x="334" y="214"/>
                  </a:moveTo>
                  <a:lnTo>
                    <a:pt x="334" y="214"/>
                  </a:lnTo>
                  <a:lnTo>
                    <a:pt x="132" y="221"/>
                  </a:lnTo>
                  <a:cubicBezTo>
                    <a:pt x="132" y="221"/>
                    <a:pt x="115" y="229"/>
                    <a:pt x="125" y="282"/>
                  </a:cubicBezTo>
                  <a:cubicBezTo>
                    <a:pt x="133" y="322"/>
                    <a:pt x="144" y="340"/>
                    <a:pt x="144" y="340"/>
                  </a:cubicBezTo>
                  <a:cubicBezTo>
                    <a:pt x="144" y="340"/>
                    <a:pt x="151" y="352"/>
                    <a:pt x="185" y="353"/>
                  </a:cubicBezTo>
                  <a:cubicBezTo>
                    <a:pt x="214" y="353"/>
                    <a:pt x="351" y="345"/>
                    <a:pt x="351" y="345"/>
                  </a:cubicBezTo>
                  <a:lnTo>
                    <a:pt x="334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44"/>
            <p:cNvSpPr>
              <a:spLocks noEditPoints="1"/>
            </p:cNvSpPr>
            <p:nvPr/>
          </p:nvSpPr>
          <p:spPr bwMode="auto">
            <a:xfrm>
              <a:off x="2522537" y="4906963"/>
              <a:ext cx="295275" cy="161925"/>
            </a:xfrm>
            <a:custGeom>
              <a:avLst/>
              <a:gdLst>
                <a:gd name="T0" fmla="*/ 222 w 450"/>
                <a:gd name="T1" fmla="*/ 42 h 247"/>
                <a:gd name="T2" fmla="*/ 285 w 450"/>
                <a:gd name="T3" fmla="*/ 170 h 247"/>
                <a:gd name="T4" fmla="*/ 226 w 450"/>
                <a:gd name="T5" fmla="*/ 202 h 247"/>
                <a:gd name="T6" fmla="*/ 401 w 450"/>
                <a:gd name="T7" fmla="*/ 226 h 247"/>
                <a:gd name="T8" fmla="*/ 450 w 450"/>
                <a:gd name="T9" fmla="*/ 81 h 247"/>
                <a:gd name="T10" fmla="*/ 397 w 450"/>
                <a:gd name="T11" fmla="*/ 110 h 247"/>
                <a:gd name="T12" fmla="*/ 366 w 450"/>
                <a:gd name="T13" fmla="*/ 38 h 247"/>
                <a:gd name="T14" fmla="*/ 293 w 450"/>
                <a:gd name="T15" fmla="*/ 5 h 247"/>
                <a:gd name="T16" fmla="*/ 134 w 450"/>
                <a:gd name="T17" fmla="*/ 3 h 247"/>
                <a:gd name="T18" fmla="*/ 222 w 450"/>
                <a:gd name="T19" fmla="*/ 42 h 247"/>
                <a:gd name="T20" fmla="*/ 119 w 450"/>
                <a:gd name="T21" fmla="*/ 247 h 247"/>
                <a:gd name="T22" fmla="*/ 119 w 450"/>
                <a:gd name="T23" fmla="*/ 247 h 247"/>
                <a:gd name="T24" fmla="*/ 221 w 450"/>
                <a:gd name="T25" fmla="*/ 78 h 247"/>
                <a:gd name="T26" fmla="*/ 173 w 450"/>
                <a:gd name="T27" fmla="*/ 37 h 247"/>
                <a:gd name="T28" fmla="*/ 115 w 450"/>
                <a:gd name="T29" fmla="*/ 18 h 247"/>
                <a:gd name="T30" fmla="*/ 82 w 450"/>
                <a:gd name="T31" fmla="*/ 44 h 247"/>
                <a:gd name="T32" fmla="*/ 0 w 450"/>
                <a:gd name="T33" fmla="*/ 185 h 247"/>
                <a:gd name="T34" fmla="*/ 119 w 450"/>
                <a:gd name="T35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0" h="247">
                  <a:moveTo>
                    <a:pt x="222" y="42"/>
                  </a:moveTo>
                  <a:cubicBezTo>
                    <a:pt x="245" y="58"/>
                    <a:pt x="273" y="134"/>
                    <a:pt x="285" y="170"/>
                  </a:cubicBezTo>
                  <a:lnTo>
                    <a:pt x="226" y="202"/>
                  </a:lnTo>
                  <a:lnTo>
                    <a:pt x="401" y="226"/>
                  </a:lnTo>
                  <a:lnTo>
                    <a:pt x="450" y="81"/>
                  </a:lnTo>
                  <a:lnTo>
                    <a:pt x="397" y="110"/>
                  </a:lnTo>
                  <a:cubicBezTo>
                    <a:pt x="389" y="89"/>
                    <a:pt x="377" y="57"/>
                    <a:pt x="366" y="38"/>
                  </a:cubicBezTo>
                  <a:cubicBezTo>
                    <a:pt x="347" y="8"/>
                    <a:pt x="325" y="10"/>
                    <a:pt x="293" y="5"/>
                  </a:cubicBezTo>
                  <a:cubicBezTo>
                    <a:pt x="260" y="0"/>
                    <a:pt x="134" y="3"/>
                    <a:pt x="134" y="3"/>
                  </a:cubicBezTo>
                  <a:cubicBezTo>
                    <a:pt x="134" y="3"/>
                    <a:pt x="192" y="19"/>
                    <a:pt x="222" y="42"/>
                  </a:cubicBezTo>
                  <a:close/>
                  <a:moveTo>
                    <a:pt x="119" y="247"/>
                  </a:moveTo>
                  <a:lnTo>
                    <a:pt x="119" y="247"/>
                  </a:lnTo>
                  <a:lnTo>
                    <a:pt x="221" y="78"/>
                  </a:lnTo>
                  <a:cubicBezTo>
                    <a:pt x="221" y="78"/>
                    <a:pt x="223" y="60"/>
                    <a:pt x="173" y="37"/>
                  </a:cubicBezTo>
                  <a:cubicBezTo>
                    <a:pt x="136" y="19"/>
                    <a:pt x="115" y="18"/>
                    <a:pt x="115" y="18"/>
                  </a:cubicBezTo>
                  <a:cubicBezTo>
                    <a:pt x="115" y="18"/>
                    <a:pt x="100" y="17"/>
                    <a:pt x="82" y="44"/>
                  </a:cubicBezTo>
                  <a:cubicBezTo>
                    <a:pt x="66" y="68"/>
                    <a:pt x="0" y="185"/>
                    <a:pt x="0" y="185"/>
                  </a:cubicBezTo>
                  <a:lnTo>
                    <a:pt x="119" y="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45"/>
            <p:cNvSpPr>
              <a:spLocks noEditPoints="1"/>
            </p:cNvSpPr>
            <p:nvPr/>
          </p:nvSpPr>
          <p:spPr bwMode="auto">
            <a:xfrm>
              <a:off x="2692399" y="5038726"/>
              <a:ext cx="211137" cy="298450"/>
            </a:xfrm>
            <a:custGeom>
              <a:avLst/>
              <a:gdLst>
                <a:gd name="T0" fmla="*/ 256 w 324"/>
                <a:gd name="T1" fmla="*/ 262 h 453"/>
                <a:gd name="T2" fmla="*/ 114 w 324"/>
                <a:gd name="T3" fmla="*/ 265 h 453"/>
                <a:gd name="T4" fmla="*/ 105 w 324"/>
                <a:gd name="T5" fmla="*/ 198 h 453"/>
                <a:gd name="T6" fmla="*/ 0 w 324"/>
                <a:gd name="T7" fmla="*/ 331 h 453"/>
                <a:gd name="T8" fmla="*/ 137 w 324"/>
                <a:gd name="T9" fmla="*/ 453 h 453"/>
                <a:gd name="T10" fmla="*/ 130 w 324"/>
                <a:gd name="T11" fmla="*/ 392 h 453"/>
                <a:gd name="T12" fmla="*/ 207 w 324"/>
                <a:gd name="T13" fmla="*/ 394 h 453"/>
                <a:gd name="T14" fmla="*/ 265 w 324"/>
                <a:gd name="T15" fmla="*/ 341 h 453"/>
                <a:gd name="T16" fmla="*/ 324 w 324"/>
                <a:gd name="T17" fmla="*/ 198 h 453"/>
                <a:gd name="T18" fmla="*/ 256 w 324"/>
                <a:gd name="T19" fmla="*/ 262 h 453"/>
                <a:gd name="T20" fmla="*/ 102 w 324"/>
                <a:gd name="T21" fmla="*/ 82 h 453"/>
                <a:gd name="T22" fmla="*/ 102 w 324"/>
                <a:gd name="T23" fmla="*/ 82 h 453"/>
                <a:gd name="T24" fmla="*/ 223 w 324"/>
                <a:gd name="T25" fmla="*/ 246 h 453"/>
                <a:gd name="T26" fmla="*/ 279 w 324"/>
                <a:gd name="T27" fmla="*/ 219 h 453"/>
                <a:gd name="T28" fmla="*/ 317 w 324"/>
                <a:gd name="T29" fmla="*/ 174 h 453"/>
                <a:gd name="T30" fmla="*/ 305 w 324"/>
                <a:gd name="T31" fmla="*/ 134 h 453"/>
                <a:gd name="T32" fmla="*/ 203 w 324"/>
                <a:gd name="T33" fmla="*/ 0 h 453"/>
                <a:gd name="T34" fmla="*/ 102 w 324"/>
                <a:gd name="T35" fmla="*/ 82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4" h="453">
                  <a:moveTo>
                    <a:pt x="256" y="262"/>
                  </a:moveTo>
                  <a:cubicBezTo>
                    <a:pt x="232" y="276"/>
                    <a:pt x="152" y="269"/>
                    <a:pt x="114" y="265"/>
                  </a:cubicBezTo>
                  <a:lnTo>
                    <a:pt x="105" y="198"/>
                  </a:lnTo>
                  <a:lnTo>
                    <a:pt x="0" y="331"/>
                  </a:lnTo>
                  <a:lnTo>
                    <a:pt x="137" y="453"/>
                  </a:lnTo>
                  <a:lnTo>
                    <a:pt x="130" y="392"/>
                  </a:lnTo>
                  <a:cubicBezTo>
                    <a:pt x="152" y="394"/>
                    <a:pt x="186" y="396"/>
                    <a:pt x="207" y="394"/>
                  </a:cubicBezTo>
                  <a:cubicBezTo>
                    <a:pt x="242" y="390"/>
                    <a:pt x="249" y="369"/>
                    <a:pt x="265" y="341"/>
                  </a:cubicBezTo>
                  <a:cubicBezTo>
                    <a:pt x="281" y="314"/>
                    <a:pt x="324" y="198"/>
                    <a:pt x="324" y="198"/>
                  </a:cubicBezTo>
                  <a:cubicBezTo>
                    <a:pt x="324" y="198"/>
                    <a:pt x="288" y="243"/>
                    <a:pt x="256" y="262"/>
                  </a:cubicBezTo>
                  <a:close/>
                  <a:moveTo>
                    <a:pt x="102" y="82"/>
                  </a:moveTo>
                  <a:lnTo>
                    <a:pt x="102" y="82"/>
                  </a:lnTo>
                  <a:lnTo>
                    <a:pt x="223" y="246"/>
                  </a:lnTo>
                  <a:cubicBezTo>
                    <a:pt x="223" y="246"/>
                    <a:pt x="239" y="255"/>
                    <a:pt x="279" y="219"/>
                  </a:cubicBezTo>
                  <a:cubicBezTo>
                    <a:pt x="308" y="192"/>
                    <a:pt x="317" y="174"/>
                    <a:pt x="317" y="174"/>
                  </a:cubicBezTo>
                  <a:cubicBezTo>
                    <a:pt x="317" y="174"/>
                    <a:pt x="323" y="161"/>
                    <a:pt x="305" y="134"/>
                  </a:cubicBezTo>
                  <a:cubicBezTo>
                    <a:pt x="288" y="108"/>
                    <a:pt x="203" y="0"/>
                    <a:pt x="203" y="0"/>
                  </a:cubicBezTo>
                  <a:lnTo>
                    <a:pt x="102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308417" y="4818742"/>
            <a:ext cx="759272" cy="759272"/>
            <a:chOff x="6264276" y="5265739"/>
            <a:chExt cx="333375" cy="333375"/>
          </a:xfrm>
          <a:solidFill>
            <a:schemeClr val="bg1"/>
          </a:solidFill>
        </p:grpSpPr>
        <p:sp>
          <p:nvSpPr>
            <p:cNvPr id="25" name="Freeform 816"/>
            <p:cNvSpPr/>
            <p:nvPr/>
          </p:nvSpPr>
          <p:spPr bwMode="auto">
            <a:xfrm>
              <a:off x="6315076" y="5478464"/>
              <a:ext cx="106363" cy="120650"/>
            </a:xfrm>
            <a:custGeom>
              <a:avLst/>
              <a:gdLst>
                <a:gd name="T0" fmla="*/ 0 w 92"/>
                <a:gd name="T1" fmla="*/ 0 h 104"/>
                <a:gd name="T2" fmla="*/ 18 w 92"/>
                <a:gd name="T3" fmla="*/ 24 h 104"/>
                <a:gd name="T4" fmla="*/ 18 w 92"/>
                <a:gd name="T5" fmla="*/ 89 h 104"/>
                <a:gd name="T6" fmla="*/ 33 w 92"/>
                <a:gd name="T7" fmla="*/ 104 h 104"/>
                <a:gd name="T8" fmla="*/ 76 w 92"/>
                <a:gd name="T9" fmla="*/ 104 h 104"/>
                <a:gd name="T10" fmla="*/ 92 w 92"/>
                <a:gd name="T11" fmla="*/ 89 h 104"/>
                <a:gd name="T12" fmla="*/ 74 w 92"/>
                <a:gd name="T13" fmla="*/ 24 h 104"/>
                <a:gd name="T14" fmla="*/ 84 w 92"/>
                <a:gd name="T15" fmla="*/ 9 h 104"/>
                <a:gd name="T16" fmla="*/ 22 w 92"/>
                <a:gd name="T17" fmla="*/ 2 h 104"/>
                <a:gd name="T18" fmla="*/ 0 w 92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4">
                  <a:moveTo>
                    <a:pt x="0" y="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7"/>
                    <a:pt x="25" y="104"/>
                    <a:pt x="3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85" y="104"/>
                    <a:pt x="92" y="97"/>
                    <a:pt x="92" y="89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62" y="5"/>
                    <a:pt x="40" y="2"/>
                    <a:pt x="22" y="2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817"/>
            <p:cNvSpPr/>
            <p:nvPr/>
          </p:nvSpPr>
          <p:spPr bwMode="auto">
            <a:xfrm>
              <a:off x="6369051" y="5265739"/>
              <a:ext cx="228600" cy="254000"/>
            </a:xfrm>
            <a:custGeom>
              <a:avLst/>
              <a:gdLst>
                <a:gd name="T0" fmla="*/ 0 w 198"/>
                <a:gd name="T1" fmla="*/ 160 h 219"/>
                <a:gd name="T2" fmla="*/ 198 w 198"/>
                <a:gd name="T3" fmla="*/ 219 h 219"/>
                <a:gd name="T4" fmla="*/ 198 w 198"/>
                <a:gd name="T5" fmla="*/ 0 h 219"/>
                <a:gd name="T6" fmla="*/ 0 w 198"/>
                <a:gd name="T7" fmla="*/ 59 h 219"/>
                <a:gd name="T8" fmla="*/ 0 w 198"/>
                <a:gd name="T9" fmla="*/ 16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19">
                  <a:moveTo>
                    <a:pt x="0" y="160"/>
                  </a:moveTo>
                  <a:cubicBezTo>
                    <a:pt x="78" y="168"/>
                    <a:pt x="185" y="207"/>
                    <a:pt x="198" y="219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82" y="14"/>
                    <a:pt x="77" y="52"/>
                    <a:pt x="0" y="59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818"/>
            <p:cNvSpPr/>
            <p:nvPr/>
          </p:nvSpPr>
          <p:spPr bwMode="auto">
            <a:xfrm>
              <a:off x="6264276" y="5335589"/>
              <a:ext cx="66675" cy="114300"/>
            </a:xfrm>
            <a:custGeom>
              <a:avLst/>
              <a:gdLst>
                <a:gd name="T0" fmla="*/ 57 w 57"/>
                <a:gd name="T1" fmla="*/ 98 h 98"/>
                <a:gd name="T2" fmla="*/ 57 w 57"/>
                <a:gd name="T3" fmla="*/ 0 h 98"/>
                <a:gd name="T4" fmla="*/ 0 w 57"/>
                <a:gd name="T5" fmla="*/ 49 h 98"/>
                <a:gd name="T6" fmla="*/ 57 w 57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98">
                  <a:moveTo>
                    <a:pt x="57" y="9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1" y="3"/>
                    <a:pt x="0" y="31"/>
                    <a:pt x="0" y="49"/>
                  </a:cubicBezTo>
                  <a:cubicBezTo>
                    <a:pt x="0" y="68"/>
                    <a:pt x="10" y="94"/>
                    <a:pt x="57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Freeform 541"/>
          <p:cNvSpPr>
            <a:spLocks noEditPoints="1"/>
          </p:cNvSpPr>
          <p:nvPr/>
        </p:nvSpPr>
        <p:spPr bwMode="auto">
          <a:xfrm>
            <a:off x="2073292" y="2674016"/>
            <a:ext cx="667994" cy="887840"/>
          </a:xfrm>
          <a:custGeom>
            <a:avLst/>
            <a:gdLst>
              <a:gd name="T0" fmla="*/ 188 w 216"/>
              <a:gd name="T1" fmla="*/ 126 h 288"/>
              <a:gd name="T2" fmla="*/ 188 w 216"/>
              <a:gd name="T3" fmla="*/ 79 h 288"/>
              <a:gd name="T4" fmla="*/ 109 w 216"/>
              <a:gd name="T5" fmla="*/ 0 h 288"/>
              <a:gd name="T6" fmla="*/ 108 w 216"/>
              <a:gd name="T7" fmla="*/ 0 h 288"/>
              <a:gd name="T8" fmla="*/ 106 w 216"/>
              <a:gd name="T9" fmla="*/ 0 h 288"/>
              <a:gd name="T10" fmla="*/ 28 w 216"/>
              <a:gd name="T11" fmla="*/ 79 h 288"/>
              <a:gd name="T12" fmla="*/ 28 w 216"/>
              <a:gd name="T13" fmla="*/ 126 h 288"/>
              <a:gd name="T14" fmla="*/ 0 w 216"/>
              <a:gd name="T15" fmla="*/ 126 h 288"/>
              <a:gd name="T16" fmla="*/ 0 w 216"/>
              <a:gd name="T17" fmla="*/ 288 h 288"/>
              <a:gd name="T18" fmla="*/ 216 w 216"/>
              <a:gd name="T19" fmla="*/ 288 h 288"/>
              <a:gd name="T20" fmla="*/ 216 w 216"/>
              <a:gd name="T21" fmla="*/ 126 h 288"/>
              <a:gd name="T22" fmla="*/ 188 w 216"/>
              <a:gd name="T23" fmla="*/ 126 h 288"/>
              <a:gd name="T24" fmla="*/ 133 w 216"/>
              <a:gd name="T25" fmla="*/ 259 h 288"/>
              <a:gd name="T26" fmla="*/ 84 w 216"/>
              <a:gd name="T27" fmla="*/ 259 h 288"/>
              <a:gd name="T28" fmla="*/ 96 w 216"/>
              <a:gd name="T29" fmla="*/ 206 h 288"/>
              <a:gd name="T30" fmla="*/ 84 w 216"/>
              <a:gd name="T31" fmla="*/ 185 h 288"/>
              <a:gd name="T32" fmla="*/ 108 w 216"/>
              <a:gd name="T33" fmla="*/ 161 h 288"/>
              <a:gd name="T34" fmla="*/ 133 w 216"/>
              <a:gd name="T35" fmla="*/ 185 h 288"/>
              <a:gd name="T36" fmla="*/ 120 w 216"/>
              <a:gd name="T37" fmla="*/ 206 h 288"/>
              <a:gd name="T38" fmla="*/ 133 w 216"/>
              <a:gd name="T39" fmla="*/ 259 h 288"/>
              <a:gd name="T40" fmla="*/ 148 w 216"/>
              <a:gd name="T41" fmla="*/ 126 h 288"/>
              <a:gd name="T42" fmla="*/ 67 w 216"/>
              <a:gd name="T43" fmla="*/ 126 h 288"/>
              <a:gd name="T44" fmla="*/ 67 w 216"/>
              <a:gd name="T45" fmla="*/ 79 h 288"/>
              <a:gd name="T46" fmla="*/ 106 w 216"/>
              <a:gd name="T47" fmla="*/ 40 h 288"/>
              <a:gd name="T48" fmla="*/ 108 w 216"/>
              <a:gd name="T49" fmla="*/ 40 h 288"/>
              <a:gd name="T50" fmla="*/ 109 w 216"/>
              <a:gd name="T51" fmla="*/ 40 h 288"/>
              <a:gd name="T52" fmla="*/ 148 w 216"/>
              <a:gd name="T53" fmla="*/ 79 h 288"/>
              <a:gd name="T54" fmla="*/ 148 w 216"/>
              <a:gd name="T55" fmla="*/ 12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TextBox 76"/>
          <p:cNvSpPr txBox="1"/>
          <p:nvPr/>
        </p:nvSpPr>
        <p:spPr>
          <a:xfrm>
            <a:off x="1689046" y="955380"/>
            <a:ext cx="2959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0" name="TextBox 76"/>
          <p:cNvSpPr txBox="1"/>
          <p:nvPr/>
        </p:nvSpPr>
        <p:spPr>
          <a:xfrm>
            <a:off x="1689046" y="521598"/>
            <a:ext cx="21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CC10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FCC102"/>
              </a:solidFill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44500" y="278691"/>
            <a:ext cx="614233" cy="614233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191A39"/>
                </a:solidFill>
                <a:cs typeface="+mn-ea"/>
                <a:sym typeface="+mn-lt"/>
              </a:rPr>
              <a:t>04</a:t>
            </a:r>
            <a:endParaRPr lang="zh-CN" altLang="en-US" dirty="0">
              <a:solidFill>
                <a:srgbClr val="191A39"/>
              </a:solidFill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333286" y="482453"/>
            <a:ext cx="228814" cy="22881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37050" y="1135710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55819" y="963892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276684" y="897831"/>
            <a:ext cx="156287" cy="156287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05131" y="2408092"/>
            <a:ext cx="5503325" cy="3176518"/>
            <a:chOff x="3464788" y="2045236"/>
            <a:chExt cx="5503325" cy="3176518"/>
          </a:xfrm>
          <a:solidFill>
            <a:srgbClr val="456288"/>
          </a:solidFill>
        </p:grpSpPr>
        <p:sp>
          <p:nvSpPr>
            <p:cNvPr id="8" name="Freeform 53"/>
            <p:cNvSpPr/>
            <p:nvPr/>
          </p:nvSpPr>
          <p:spPr bwMode="auto">
            <a:xfrm>
              <a:off x="3464788" y="3249771"/>
              <a:ext cx="2833665" cy="1743935"/>
            </a:xfrm>
            <a:custGeom>
              <a:avLst/>
              <a:gdLst>
                <a:gd name="T0" fmla="*/ 2468710 w 112"/>
                <a:gd name="T1" fmla="*/ 1519607 h 69"/>
                <a:gd name="T2" fmla="*/ 1917659 w 112"/>
                <a:gd name="T3" fmla="*/ 1211281 h 69"/>
                <a:gd name="T4" fmla="*/ 551051 w 112"/>
                <a:gd name="T5" fmla="*/ 1211281 h 69"/>
                <a:gd name="T6" fmla="*/ 0 w 112"/>
                <a:gd name="T7" fmla="*/ 660699 h 69"/>
                <a:gd name="T8" fmla="*/ 0 w 112"/>
                <a:gd name="T9" fmla="*/ 550582 h 69"/>
                <a:gd name="T10" fmla="*/ 551051 w 112"/>
                <a:gd name="T11" fmla="*/ 0 h 69"/>
                <a:gd name="T12" fmla="*/ 1917659 w 112"/>
                <a:gd name="T13" fmla="*/ 0 h 69"/>
                <a:gd name="T14" fmla="*/ 2468710 w 112"/>
                <a:gd name="T15" fmla="*/ 550582 h 69"/>
                <a:gd name="T16" fmla="*/ 2468710 w 112"/>
                <a:gd name="T17" fmla="*/ 1519607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2" h="69">
                  <a:moveTo>
                    <a:pt x="112" y="69"/>
                  </a:moveTo>
                  <a:cubicBezTo>
                    <a:pt x="107" y="61"/>
                    <a:pt x="98" y="55"/>
                    <a:pt x="87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11" y="55"/>
                    <a:pt x="0" y="43"/>
                    <a:pt x="0" y="3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101" y="0"/>
                    <a:pt x="112" y="11"/>
                    <a:pt x="112" y="25"/>
                  </a:cubicBezTo>
                  <a:lnTo>
                    <a:pt x="112" y="69"/>
                  </a:lnTo>
                  <a:close/>
                </a:path>
              </a:pathLst>
            </a:custGeom>
            <a:solidFill>
              <a:srgbClr val="917456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56"/>
            <p:cNvSpPr/>
            <p:nvPr/>
          </p:nvSpPr>
          <p:spPr bwMode="auto">
            <a:xfrm>
              <a:off x="4128103" y="2045236"/>
              <a:ext cx="2155772" cy="1292005"/>
            </a:xfrm>
            <a:custGeom>
              <a:avLst/>
              <a:gdLst>
                <a:gd name="T0" fmla="*/ 1877464 w 85"/>
                <a:gd name="T1" fmla="*/ 1125443 h 51"/>
                <a:gd name="T2" fmla="*/ 1457796 w 85"/>
                <a:gd name="T3" fmla="*/ 882700 h 51"/>
                <a:gd name="T4" fmla="*/ 419668 w 85"/>
                <a:gd name="T5" fmla="*/ 882700 h 51"/>
                <a:gd name="T6" fmla="*/ 0 w 85"/>
                <a:gd name="T7" fmla="*/ 485485 h 51"/>
                <a:gd name="T8" fmla="*/ 0 w 85"/>
                <a:gd name="T9" fmla="*/ 397215 h 51"/>
                <a:gd name="T10" fmla="*/ 419668 w 85"/>
                <a:gd name="T11" fmla="*/ 0 h 51"/>
                <a:gd name="T12" fmla="*/ 1457796 w 85"/>
                <a:gd name="T13" fmla="*/ 0 h 51"/>
                <a:gd name="T14" fmla="*/ 1877464 w 85"/>
                <a:gd name="T15" fmla="*/ 397215 h 51"/>
                <a:gd name="T16" fmla="*/ 1877464 w 85"/>
                <a:gd name="T17" fmla="*/ 1125443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51">
                  <a:moveTo>
                    <a:pt x="85" y="51"/>
                  </a:moveTo>
                  <a:cubicBezTo>
                    <a:pt x="81" y="45"/>
                    <a:pt x="74" y="40"/>
                    <a:pt x="66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9" y="40"/>
                    <a:pt x="0" y="32"/>
                    <a:pt x="0" y="2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6" y="0"/>
                    <a:pt x="85" y="8"/>
                    <a:pt x="85" y="18"/>
                  </a:cubicBezTo>
                  <a:lnTo>
                    <a:pt x="85" y="51"/>
                  </a:lnTo>
                  <a:close/>
                </a:path>
              </a:pathLst>
            </a:custGeom>
            <a:solidFill>
              <a:srgbClr val="FCC102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58"/>
            <p:cNvSpPr/>
            <p:nvPr/>
          </p:nvSpPr>
          <p:spPr bwMode="auto">
            <a:xfrm>
              <a:off x="6438770" y="3680094"/>
              <a:ext cx="2529343" cy="1541660"/>
            </a:xfrm>
            <a:custGeom>
              <a:avLst/>
              <a:gdLst>
                <a:gd name="T0" fmla="*/ 0 w 100"/>
                <a:gd name="T1" fmla="*/ 1343270 h 61"/>
                <a:gd name="T2" fmla="*/ 484926 w 100"/>
                <a:gd name="T3" fmla="*/ 1056999 h 61"/>
                <a:gd name="T4" fmla="*/ 1719281 w 100"/>
                <a:gd name="T5" fmla="*/ 1056999 h 61"/>
                <a:gd name="T6" fmla="*/ 2204207 w 100"/>
                <a:gd name="T7" fmla="*/ 572541 h 61"/>
                <a:gd name="T8" fmla="*/ 2204207 w 100"/>
                <a:gd name="T9" fmla="*/ 484458 h 61"/>
                <a:gd name="T10" fmla="*/ 1719281 w 100"/>
                <a:gd name="T11" fmla="*/ 0 h 61"/>
                <a:gd name="T12" fmla="*/ 484926 w 100"/>
                <a:gd name="T13" fmla="*/ 0 h 61"/>
                <a:gd name="T14" fmla="*/ 0 w 100"/>
                <a:gd name="T15" fmla="*/ 484458 h 61"/>
                <a:gd name="T16" fmla="*/ 0 w 100"/>
                <a:gd name="T17" fmla="*/ 1343270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" h="61">
                  <a:moveTo>
                    <a:pt x="0" y="61"/>
                  </a:moveTo>
                  <a:cubicBezTo>
                    <a:pt x="4" y="54"/>
                    <a:pt x="13" y="48"/>
                    <a:pt x="22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90" y="48"/>
                    <a:pt x="100" y="38"/>
                    <a:pt x="100" y="26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10"/>
                    <a:pt x="90" y="0"/>
                    <a:pt x="7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FCC102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60"/>
            <p:cNvSpPr/>
            <p:nvPr/>
          </p:nvSpPr>
          <p:spPr bwMode="auto">
            <a:xfrm>
              <a:off x="6438770" y="2654143"/>
              <a:ext cx="1820470" cy="1113422"/>
            </a:xfrm>
            <a:custGeom>
              <a:avLst/>
              <a:gdLst>
                <a:gd name="T0" fmla="*/ 0 w 72"/>
                <a:gd name="T1" fmla="*/ 969852 h 44"/>
                <a:gd name="T2" fmla="*/ 352673 w 72"/>
                <a:gd name="T3" fmla="*/ 749431 h 44"/>
                <a:gd name="T4" fmla="*/ 1234355 w 72"/>
                <a:gd name="T5" fmla="*/ 749431 h 44"/>
                <a:gd name="T6" fmla="*/ 1587028 w 72"/>
                <a:gd name="T7" fmla="*/ 396758 h 44"/>
                <a:gd name="T8" fmla="*/ 1587028 w 72"/>
                <a:gd name="T9" fmla="*/ 352673 h 44"/>
                <a:gd name="T10" fmla="*/ 1234355 w 72"/>
                <a:gd name="T11" fmla="*/ 0 h 44"/>
                <a:gd name="T12" fmla="*/ 352673 w 72"/>
                <a:gd name="T13" fmla="*/ 0 h 44"/>
                <a:gd name="T14" fmla="*/ 0 w 72"/>
                <a:gd name="T15" fmla="*/ 352673 h 44"/>
                <a:gd name="T16" fmla="*/ 0 w 72"/>
                <a:gd name="T17" fmla="*/ 969852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44">
                  <a:moveTo>
                    <a:pt x="0" y="44"/>
                  </a:moveTo>
                  <a:cubicBezTo>
                    <a:pt x="3" y="38"/>
                    <a:pt x="9" y="34"/>
                    <a:pt x="1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65" y="34"/>
                    <a:pt x="72" y="27"/>
                    <a:pt x="72" y="18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7"/>
                    <a:pt x="65" y="0"/>
                    <a:pt x="5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917456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24"/>
            <p:cNvSpPr txBox="1"/>
            <p:nvPr/>
          </p:nvSpPr>
          <p:spPr>
            <a:xfrm>
              <a:off x="4577235" y="2400583"/>
              <a:ext cx="13155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keyword</a:t>
              </a:r>
              <a:endParaRPr 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25"/>
            <p:cNvSpPr txBox="1"/>
            <p:nvPr/>
          </p:nvSpPr>
          <p:spPr>
            <a:xfrm>
              <a:off x="6822106" y="2916553"/>
              <a:ext cx="13177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keyword</a:t>
              </a:r>
            </a:p>
          </p:txBody>
        </p:sp>
        <p:grpSp>
          <p:nvGrpSpPr>
            <p:cNvPr id="14" name="Group 26"/>
            <p:cNvGrpSpPr/>
            <p:nvPr/>
          </p:nvGrpSpPr>
          <p:grpSpPr>
            <a:xfrm>
              <a:off x="4210105" y="3759489"/>
              <a:ext cx="424866" cy="421321"/>
              <a:chOff x="8469313" y="3354388"/>
              <a:chExt cx="479426" cy="477837"/>
            </a:xfrm>
            <a:grpFill/>
          </p:grpSpPr>
          <p:sp>
            <p:nvSpPr>
              <p:cNvPr id="15" name="Rectangle 27"/>
              <p:cNvSpPr>
                <a:spLocks noChangeArrowheads="1"/>
              </p:cNvSpPr>
              <p:nvPr/>
            </p:nvSpPr>
            <p:spPr bwMode="auto">
              <a:xfrm>
                <a:off x="8528051" y="3441700"/>
                <a:ext cx="357188" cy="30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28"/>
              <p:cNvSpPr/>
              <p:nvPr/>
            </p:nvSpPr>
            <p:spPr bwMode="auto">
              <a:xfrm>
                <a:off x="8648701" y="3530600"/>
                <a:ext cx="85725" cy="90487"/>
              </a:xfrm>
              <a:custGeom>
                <a:avLst/>
                <a:gdLst>
                  <a:gd name="T0" fmla="*/ 3 w 23"/>
                  <a:gd name="T1" fmla="*/ 22 h 24"/>
                  <a:gd name="T2" fmla="*/ 0 w 23"/>
                  <a:gd name="T3" fmla="*/ 21 h 24"/>
                  <a:gd name="T4" fmla="*/ 0 w 23"/>
                  <a:gd name="T5" fmla="*/ 4 h 24"/>
                  <a:gd name="T6" fmla="*/ 4 w 23"/>
                  <a:gd name="T7" fmla="*/ 0 h 24"/>
                  <a:gd name="T8" fmla="*/ 21 w 23"/>
                  <a:gd name="T9" fmla="*/ 0 h 24"/>
                  <a:gd name="T10" fmla="*/ 22 w 23"/>
                  <a:gd name="T11" fmla="*/ 3 h 24"/>
                  <a:gd name="T12" fmla="*/ 3 w 23"/>
                  <a:gd name="T13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4">
                    <a:moveTo>
                      <a:pt x="3" y="22"/>
                    </a:moveTo>
                    <a:cubicBezTo>
                      <a:pt x="1" y="24"/>
                      <a:pt x="0" y="23"/>
                      <a:pt x="0" y="2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3" y="0"/>
                      <a:pt x="23" y="1"/>
                      <a:pt x="22" y="3"/>
                    </a:cubicBezTo>
                    <a:lnTo>
                      <a:pt x="3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29"/>
              <p:cNvSpPr>
                <a:spLocks noEditPoints="1"/>
              </p:cNvSpPr>
              <p:nvPr/>
            </p:nvSpPr>
            <p:spPr bwMode="auto">
              <a:xfrm>
                <a:off x="8656638" y="3538538"/>
                <a:ext cx="250825" cy="252412"/>
              </a:xfrm>
              <a:custGeom>
                <a:avLst/>
                <a:gdLst>
                  <a:gd name="T0" fmla="*/ 61 w 67"/>
                  <a:gd name="T1" fmla="*/ 27 h 67"/>
                  <a:gd name="T2" fmla="*/ 48 w 67"/>
                  <a:gd name="T3" fmla="*/ 27 h 67"/>
                  <a:gd name="T4" fmla="*/ 37 w 67"/>
                  <a:gd name="T5" fmla="*/ 16 h 67"/>
                  <a:gd name="T6" fmla="*/ 37 w 67"/>
                  <a:gd name="T7" fmla="*/ 3 h 67"/>
                  <a:gd name="T8" fmla="*/ 25 w 67"/>
                  <a:gd name="T9" fmla="*/ 4 h 67"/>
                  <a:gd name="T10" fmla="*/ 4 w 67"/>
                  <a:gd name="T11" fmla="*/ 25 h 67"/>
                  <a:gd name="T12" fmla="*/ 2 w 67"/>
                  <a:gd name="T13" fmla="*/ 37 h 67"/>
                  <a:gd name="T14" fmla="*/ 16 w 67"/>
                  <a:gd name="T15" fmla="*/ 37 h 67"/>
                  <a:gd name="T16" fmla="*/ 27 w 67"/>
                  <a:gd name="T17" fmla="*/ 48 h 67"/>
                  <a:gd name="T18" fmla="*/ 27 w 67"/>
                  <a:gd name="T19" fmla="*/ 62 h 67"/>
                  <a:gd name="T20" fmla="*/ 32 w 67"/>
                  <a:gd name="T21" fmla="*/ 67 h 67"/>
                  <a:gd name="T22" fmla="*/ 39 w 67"/>
                  <a:gd name="T23" fmla="*/ 60 h 67"/>
                  <a:gd name="T24" fmla="*/ 60 w 67"/>
                  <a:gd name="T25" fmla="*/ 39 h 67"/>
                  <a:gd name="T26" fmla="*/ 67 w 67"/>
                  <a:gd name="T27" fmla="*/ 32 h 67"/>
                  <a:gd name="T28" fmla="*/ 61 w 67"/>
                  <a:gd name="T29" fmla="*/ 27 h 67"/>
                  <a:gd name="T30" fmla="*/ 43 w 67"/>
                  <a:gd name="T31" fmla="*/ 31 h 67"/>
                  <a:gd name="T32" fmla="*/ 44 w 67"/>
                  <a:gd name="T33" fmla="*/ 44 h 67"/>
                  <a:gd name="T34" fmla="*/ 31 w 67"/>
                  <a:gd name="T35" fmla="*/ 43 h 67"/>
                  <a:gd name="T36" fmla="*/ 21 w 67"/>
                  <a:gd name="T37" fmla="*/ 33 h 67"/>
                  <a:gd name="T38" fmla="*/ 20 w 67"/>
                  <a:gd name="T39" fmla="*/ 20 h 67"/>
                  <a:gd name="T40" fmla="*/ 33 w 67"/>
                  <a:gd name="T41" fmla="*/ 21 h 67"/>
                  <a:gd name="T42" fmla="*/ 43 w 67"/>
                  <a:gd name="T43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7" h="67">
                    <a:moveTo>
                      <a:pt x="61" y="27"/>
                    </a:moveTo>
                    <a:cubicBezTo>
                      <a:pt x="58" y="31"/>
                      <a:pt x="51" y="31"/>
                      <a:pt x="48" y="27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3" y="13"/>
                      <a:pt x="33" y="6"/>
                      <a:pt x="37" y="3"/>
                    </a:cubicBezTo>
                    <a:cubicBezTo>
                      <a:pt x="33" y="0"/>
                      <a:pt x="28" y="1"/>
                      <a:pt x="25" y="4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1" y="28"/>
                      <a:pt x="0" y="33"/>
                      <a:pt x="2" y="37"/>
                    </a:cubicBezTo>
                    <a:cubicBezTo>
                      <a:pt x="6" y="33"/>
                      <a:pt x="12" y="34"/>
                      <a:pt x="16" y="37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30" y="52"/>
                      <a:pt x="30" y="58"/>
                      <a:pt x="27" y="62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7" y="32"/>
                      <a:pt x="67" y="32"/>
                      <a:pt x="67" y="32"/>
                    </a:cubicBezTo>
                    <a:lnTo>
                      <a:pt x="61" y="27"/>
                    </a:lnTo>
                    <a:close/>
                    <a:moveTo>
                      <a:pt x="43" y="31"/>
                    </a:moveTo>
                    <a:cubicBezTo>
                      <a:pt x="47" y="35"/>
                      <a:pt x="47" y="41"/>
                      <a:pt x="44" y="44"/>
                    </a:cubicBezTo>
                    <a:cubicBezTo>
                      <a:pt x="41" y="48"/>
                      <a:pt x="35" y="47"/>
                      <a:pt x="31" y="4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17" y="29"/>
                      <a:pt x="16" y="23"/>
                      <a:pt x="20" y="20"/>
                    </a:cubicBezTo>
                    <a:cubicBezTo>
                      <a:pt x="23" y="17"/>
                      <a:pt x="29" y="17"/>
                      <a:pt x="33" y="21"/>
                    </a:cubicBezTo>
                    <a:lnTo>
                      <a:pt x="43" y="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30"/>
              <p:cNvSpPr/>
              <p:nvPr/>
            </p:nvSpPr>
            <p:spPr bwMode="auto">
              <a:xfrm>
                <a:off x="8788401" y="3673475"/>
                <a:ext cx="160338" cy="158750"/>
              </a:xfrm>
              <a:custGeom>
                <a:avLst/>
                <a:gdLst>
                  <a:gd name="T0" fmla="*/ 35 w 43"/>
                  <a:gd name="T1" fmla="*/ 0 h 42"/>
                  <a:gd name="T2" fmla="*/ 31 w 43"/>
                  <a:gd name="T3" fmla="*/ 4 h 42"/>
                  <a:gd name="T4" fmla="*/ 5 w 43"/>
                  <a:gd name="T5" fmla="*/ 30 h 42"/>
                  <a:gd name="T6" fmla="*/ 0 w 43"/>
                  <a:gd name="T7" fmla="*/ 35 h 42"/>
                  <a:gd name="T8" fmla="*/ 5 w 43"/>
                  <a:gd name="T9" fmla="*/ 40 h 42"/>
                  <a:gd name="T10" fmla="*/ 14 w 43"/>
                  <a:gd name="T11" fmla="*/ 40 h 42"/>
                  <a:gd name="T12" fmla="*/ 41 w 43"/>
                  <a:gd name="T13" fmla="*/ 13 h 42"/>
                  <a:gd name="T14" fmla="*/ 41 w 43"/>
                  <a:gd name="T15" fmla="*/ 5 h 42"/>
                  <a:gd name="T16" fmla="*/ 35 w 4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2">
                    <a:moveTo>
                      <a:pt x="35" y="0"/>
                    </a:moveTo>
                    <a:cubicBezTo>
                      <a:pt x="31" y="4"/>
                      <a:pt x="31" y="4"/>
                      <a:pt x="31" y="4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8" y="42"/>
                      <a:pt x="12" y="42"/>
                      <a:pt x="14" y="40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3" y="11"/>
                      <a:pt x="43" y="7"/>
                      <a:pt x="41" y="5"/>
                    </a:cubicBez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Rectangle 31"/>
              <p:cNvSpPr>
                <a:spLocks noChangeArrowheads="1"/>
              </p:cNvSpPr>
              <p:nvPr/>
            </p:nvSpPr>
            <p:spPr bwMode="auto">
              <a:xfrm>
                <a:off x="8528051" y="3502025"/>
                <a:ext cx="60325" cy="1492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32"/>
              <p:cNvSpPr>
                <a:spLocks noEditPoints="1"/>
              </p:cNvSpPr>
              <p:nvPr/>
            </p:nvSpPr>
            <p:spPr bwMode="auto">
              <a:xfrm>
                <a:off x="8469313" y="3354388"/>
                <a:ext cx="476250" cy="387350"/>
              </a:xfrm>
              <a:custGeom>
                <a:avLst/>
                <a:gdLst>
                  <a:gd name="T0" fmla="*/ 120 w 127"/>
                  <a:gd name="T1" fmla="*/ 0 h 103"/>
                  <a:gd name="T2" fmla="*/ 7 w 127"/>
                  <a:gd name="T3" fmla="*/ 0 h 103"/>
                  <a:gd name="T4" fmla="*/ 0 w 127"/>
                  <a:gd name="T5" fmla="*/ 6 h 103"/>
                  <a:gd name="T6" fmla="*/ 0 w 127"/>
                  <a:gd name="T7" fmla="*/ 96 h 103"/>
                  <a:gd name="T8" fmla="*/ 7 w 127"/>
                  <a:gd name="T9" fmla="*/ 103 h 103"/>
                  <a:gd name="T10" fmla="*/ 64 w 127"/>
                  <a:gd name="T11" fmla="*/ 103 h 103"/>
                  <a:gd name="T12" fmla="*/ 64 w 127"/>
                  <a:gd name="T13" fmla="*/ 102 h 103"/>
                  <a:gd name="T14" fmla="*/ 56 w 127"/>
                  <a:gd name="T15" fmla="*/ 95 h 103"/>
                  <a:gd name="T16" fmla="*/ 8 w 127"/>
                  <a:gd name="T17" fmla="*/ 95 h 103"/>
                  <a:gd name="T18" fmla="*/ 8 w 127"/>
                  <a:gd name="T19" fmla="*/ 15 h 103"/>
                  <a:gd name="T20" fmla="*/ 119 w 127"/>
                  <a:gd name="T21" fmla="*/ 15 h 103"/>
                  <a:gd name="T22" fmla="*/ 119 w 127"/>
                  <a:gd name="T23" fmla="*/ 73 h 103"/>
                  <a:gd name="T24" fmla="*/ 120 w 127"/>
                  <a:gd name="T25" fmla="*/ 74 h 103"/>
                  <a:gd name="T26" fmla="*/ 120 w 127"/>
                  <a:gd name="T27" fmla="*/ 74 h 103"/>
                  <a:gd name="T28" fmla="*/ 126 w 127"/>
                  <a:gd name="T29" fmla="*/ 79 h 103"/>
                  <a:gd name="T30" fmla="*/ 127 w 127"/>
                  <a:gd name="T31" fmla="*/ 80 h 103"/>
                  <a:gd name="T32" fmla="*/ 127 w 127"/>
                  <a:gd name="T33" fmla="*/ 6 h 103"/>
                  <a:gd name="T34" fmla="*/ 120 w 127"/>
                  <a:gd name="T35" fmla="*/ 0 h 103"/>
                  <a:gd name="T36" fmla="*/ 15 w 127"/>
                  <a:gd name="T37" fmla="*/ 10 h 103"/>
                  <a:gd name="T38" fmla="*/ 8 w 127"/>
                  <a:gd name="T39" fmla="*/ 10 h 103"/>
                  <a:gd name="T40" fmla="*/ 8 w 127"/>
                  <a:gd name="T41" fmla="*/ 5 h 103"/>
                  <a:gd name="T42" fmla="*/ 15 w 127"/>
                  <a:gd name="T43" fmla="*/ 5 h 103"/>
                  <a:gd name="T44" fmla="*/ 15 w 127"/>
                  <a:gd name="T45" fmla="*/ 10 h 103"/>
                  <a:gd name="T46" fmla="*/ 119 w 127"/>
                  <a:gd name="T47" fmla="*/ 10 h 103"/>
                  <a:gd name="T48" fmla="*/ 88 w 127"/>
                  <a:gd name="T49" fmla="*/ 10 h 103"/>
                  <a:gd name="T50" fmla="*/ 88 w 127"/>
                  <a:gd name="T51" fmla="*/ 5 h 103"/>
                  <a:gd name="T52" fmla="*/ 119 w 127"/>
                  <a:gd name="T53" fmla="*/ 5 h 103"/>
                  <a:gd name="T54" fmla="*/ 119 w 127"/>
                  <a:gd name="T55" fmla="*/ 1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7" h="103">
                    <a:moveTo>
                      <a:pt x="12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00"/>
                      <a:pt x="3" y="103"/>
                      <a:pt x="7" y="103"/>
                    </a:cubicBezTo>
                    <a:cubicBezTo>
                      <a:pt x="64" y="103"/>
                      <a:pt x="64" y="103"/>
                      <a:pt x="64" y="103"/>
                    </a:cubicBezTo>
                    <a:cubicBezTo>
                      <a:pt x="64" y="103"/>
                      <a:pt x="64" y="102"/>
                      <a:pt x="64" y="102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9" y="73"/>
                      <a:pt x="119" y="73"/>
                      <a:pt x="119" y="73"/>
                    </a:cubicBezTo>
                    <a:cubicBezTo>
                      <a:pt x="120" y="74"/>
                      <a:pt x="120" y="74"/>
                      <a:pt x="120" y="74"/>
                    </a:cubicBezTo>
                    <a:cubicBezTo>
                      <a:pt x="120" y="74"/>
                      <a:pt x="120" y="74"/>
                      <a:pt x="120" y="74"/>
                    </a:cubicBezTo>
                    <a:cubicBezTo>
                      <a:pt x="126" y="79"/>
                      <a:pt x="126" y="79"/>
                      <a:pt x="126" y="79"/>
                    </a:cubicBezTo>
                    <a:cubicBezTo>
                      <a:pt x="127" y="80"/>
                      <a:pt x="127" y="80"/>
                      <a:pt x="127" y="80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27" y="3"/>
                      <a:pt x="124" y="0"/>
                      <a:pt x="120" y="0"/>
                    </a:cubicBezTo>
                    <a:close/>
                    <a:moveTo>
                      <a:pt x="15" y="10"/>
                    </a:moveTo>
                    <a:cubicBezTo>
                      <a:pt x="8" y="10"/>
                      <a:pt x="8" y="10"/>
                      <a:pt x="8" y="10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5" y="5"/>
                      <a:pt x="15" y="5"/>
                      <a:pt x="15" y="5"/>
                    </a:cubicBezTo>
                    <a:lnTo>
                      <a:pt x="15" y="10"/>
                    </a:lnTo>
                    <a:close/>
                    <a:moveTo>
                      <a:pt x="119" y="10"/>
                    </a:move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119" y="5"/>
                      <a:pt x="119" y="5"/>
                      <a:pt x="119" y="5"/>
                    </a:cubicBezTo>
                    <a:lnTo>
                      <a:pt x="119" y="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1" name="TextBox 33"/>
            <p:cNvSpPr txBox="1"/>
            <p:nvPr/>
          </p:nvSpPr>
          <p:spPr>
            <a:xfrm>
              <a:off x="4606392" y="3756369"/>
              <a:ext cx="13155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keyword</a:t>
              </a:r>
            </a:p>
          </p:txBody>
        </p:sp>
        <p:grpSp>
          <p:nvGrpSpPr>
            <p:cNvPr id="22" name="Group 34"/>
            <p:cNvGrpSpPr/>
            <p:nvPr/>
          </p:nvGrpSpPr>
          <p:grpSpPr>
            <a:xfrm>
              <a:off x="7032888" y="4082298"/>
              <a:ext cx="413609" cy="408716"/>
              <a:chOff x="8334375" y="4232275"/>
              <a:chExt cx="466725" cy="463550"/>
            </a:xfrm>
            <a:grpFill/>
          </p:grpSpPr>
          <p:sp>
            <p:nvSpPr>
              <p:cNvPr id="23" name="Freeform 35"/>
              <p:cNvSpPr/>
              <p:nvPr/>
            </p:nvSpPr>
            <p:spPr bwMode="auto">
              <a:xfrm>
                <a:off x="8421688" y="4494213"/>
                <a:ext cx="292100" cy="33338"/>
              </a:xfrm>
              <a:custGeom>
                <a:avLst/>
                <a:gdLst>
                  <a:gd name="T0" fmla="*/ 65 w 78"/>
                  <a:gd name="T1" fmla="*/ 0 h 9"/>
                  <a:gd name="T2" fmla="*/ 12 w 78"/>
                  <a:gd name="T3" fmla="*/ 0 h 9"/>
                  <a:gd name="T4" fmla="*/ 0 w 78"/>
                  <a:gd name="T5" fmla="*/ 9 h 9"/>
                  <a:gd name="T6" fmla="*/ 78 w 78"/>
                  <a:gd name="T7" fmla="*/ 9 h 9"/>
                  <a:gd name="T8" fmla="*/ 65 w 78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9">
                    <a:moveTo>
                      <a:pt x="65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1" y="4"/>
                      <a:pt x="0" y="9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76" y="4"/>
                      <a:pt x="71" y="0"/>
                      <a:pt x="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36"/>
              <p:cNvSpPr>
                <a:spLocks noEditPoints="1"/>
              </p:cNvSpPr>
              <p:nvPr/>
            </p:nvSpPr>
            <p:spPr bwMode="auto">
              <a:xfrm>
                <a:off x="8416925" y="4565650"/>
                <a:ext cx="296863" cy="130175"/>
              </a:xfrm>
              <a:custGeom>
                <a:avLst/>
                <a:gdLst>
                  <a:gd name="T0" fmla="*/ 0 w 79"/>
                  <a:gd name="T1" fmla="*/ 0 h 35"/>
                  <a:gd name="T2" fmla="*/ 0 w 79"/>
                  <a:gd name="T3" fmla="*/ 22 h 35"/>
                  <a:gd name="T4" fmla="*/ 13 w 79"/>
                  <a:gd name="T5" fmla="*/ 35 h 35"/>
                  <a:gd name="T6" fmla="*/ 66 w 79"/>
                  <a:gd name="T7" fmla="*/ 35 h 35"/>
                  <a:gd name="T8" fmla="*/ 79 w 79"/>
                  <a:gd name="T9" fmla="*/ 22 h 35"/>
                  <a:gd name="T10" fmla="*/ 79 w 79"/>
                  <a:gd name="T11" fmla="*/ 0 h 35"/>
                  <a:gd name="T12" fmla="*/ 0 w 79"/>
                  <a:gd name="T13" fmla="*/ 0 h 35"/>
                  <a:gd name="T14" fmla="*/ 22 w 79"/>
                  <a:gd name="T15" fmla="*/ 25 h 35"/>
                  <a:gd name="T16" fmla="*/ 13 w 79"/>
                  <a:gd name="T17" fmla="*/ 25 h 35"/>
                  <a:gd name="T18" fmla="*/ 10 w 79"/>
                  <a:gd name="T19" fmla="*/ 22 h 35"/>
                  <a:gd name="T20" fmla="*/ 13 w 79"/>
                  <a:gd name="T21" fmla="*/ 20 h 35"/>
                  <a:gd name="T22" fmla="*/ 22 w 79"/>
                  <a:gd name="T23" fmla="*/ 20 h 35"/>
                  <a:gd name="T24" fmla="*/ 25 w 79"/>
                  <a:gd name="T25" fmla="*/ 22 h 35"/>
                  <a:gd name="T26" fmla="*/ 22 w 79"/>
                  <a:gd name="T27" fmla="*/ 25 h 35"/>
                  <a:gd name="T28" fmla="*/ 42 w 79"/>
                  <a:gd name="T29" fmla="*/ 15 h 35"/>
                  <a:gd name="T30" fmla="*/ 13 w 79"/>
                  <a:gd name="T31" fmla="*/ 15 h 35"/>
                  <a:gd name="T32" fmla="*/ 10 w 79"/>
                  <a:gd name="T33" fmla="*/ 13 h 35"/>
                  <a:gd name="T34" fmla="*/ 13 w 79"/>
                  <a:gd name="T35" fmla="*/ 10 h 35"/>
                  <a:gd name="T36" fmla="*/ 42 w 79"/>
                  <a:gd name="T37" fmla="*/ 10 h 35"/>
                  <a:gd name="T38" fmla="*/ 45 w 79"/>
                  <a:gd name="T39" fmla="*/ 13 h 35"/>
                  <a:gd name="T40" fmla="*/ 42 w 79"/>
                  <a:gd name="T41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9" h="35">
                    <a:moveTo>
                      <a:pt x="0" y="0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9"/>
                      <a:pt x="6" y="35"/>
                      <a:pt x="13" y="35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73" y="35"/>
                      <a:pt x="79" y="29"/>
                      <a:pt x="79" y="22"/>
                    </a:cubicBezTo>
                    <a:cubicBezTo>
                      <a:pt x="79" y="0"/>
                      <a:pt x="79" y="0"/>
                      <a:pt x="79" y="0"/>
                    </a:cubicBezTo>
                    <a:lnTo>
                      <a:pt x="0" y="0"/>
                    </a:lnTo>
                    <a:close/>
                    <a:moveTo>
                      <a:pt x="22" y="25"/>
                    </a:moveTo>
                    <a:cubicBezTo>
                      <a:pt x="13" y="25"/>
                      <a:pt x="13" y="25"/>
                      <a:pt x="13" y="25"/>
                    </a:cubicBezTo>
                    <a:cubicBezTo>
                      <a:pt x="11" y="25"/>
                      <a:pt x="10" y="24"/>
                      <a:pt x="10" y="22"/>
                    </a:cubicBezTo>
                    <a:cubicBezTo>
                      <a:pt x="10" y="21"/>
                      <a:pt x="11" y="20"/>
                      <a:pt x="13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4" y="20"/>
                      <a:pt x="25" y="21"/>
                      <a:pt x="25" y="22"/>
                    </a:cubicBezTo>
                    <a:cubicBezTo>
                      <a:pt x="25" y="24"/>
                      <a:pt x="24" y="25"/>
                      <a:pt x="22" y="25"/>
                    </a:cubicBezTo>
                    <a:close/>
                    <a:moveTo>
                      <a:pt x="42" y="15"/>
                    </a:moveTo>
                    <a:cubicBezTo>
                      <a:pt x="13" y="15"/>
                      <a:pt x="13" y="15"/>
                      <a:pt x="13" y="15"/>
                    </a:cubicBezTo>
                    <a:cubicBezTo>
                      <a:pt x="11" y="15"/>
                      <a:pt x="10" y="14"/>
                      <a:pt x="10" y="13"/>
                    </a:cubicBezTo>
                    <a:cubicBezTo>
                      <a:pt x="10" y="11"/>
                      <a:pt x="11" y="10"/>
                      <a:pt x="13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3" y="10"/>
                      <a:pt x="45" y="11"/>
                      <a:pt x="45" y="13"/>
                    </a:cubicBezTo>
                    <a:cubicBezTo>
                      <a:pt x="45" y="14"/>
                      <a:pt x="43" y="15"/>
                      <a:pt x="42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37"/>
              <p:cNvSpPr>
                <a:spLocks noEditPoints="1"/>
              </p:cNvSpPr>
              <p:nvPr/>
            </p:nvSpPr>
            <p:spPr bwMode="auto">
              <a:xfrm>
                <a:off x="8334375" y="4232275"/>
                <a:ext cx="466725" cy="377825"/>
              </a:xfrm>
              <a:custGeom>
                <a:avLst/>
                <a:gdLst>
                  <a:gd name="T0" fmla="*/ 117 w 124"/>
                  <a:gd name="T1" fmla="*/ 0 h 101"/>
                  <a:gd name="T2" fmla="*/ 7 w 124"/>
                  <a:gd name="T3" fmla="*/ 0 h 101"/>
                  <a:gd name="T4" fmla="*/ 0 w 124"/>
                  <a:gd name="T5" fmla="*/ 7 h 101"/>
                  <a:gd name="T6" fmla="*/ 0 w 124"/>
                  <a:gd name="T7" fmla="*/ 94 h 101"/>
                  <a:gd name="T8" fmla="*/ 7 w 124"/>
                  <a:gd name="T9" fmla="*/ 101 h 101"/>
                  <a:gd name="T10" fmla="*/ 15 w 124"/>
                  <a:gd name="T11" fmla="*/ 101 h 101"/>
                  <a:gd name="T12" fmla="*/ 15 w 124"/>
                  <a:gd name="T13" fmla="*/ 93 h 101"/>
                  <a:gd name="T14" fmla="*/ 7 w 124"/>
                  <a:gd name="T15" fmla="*/ 93 h 101"/>
                  <a:gd name="T16" fmla="*/ 7 w 124"/>
                  <a:gd name="T17" fmla="*/ 15 h 101"/>
                  <a:gd name="T18" fmla="*/ 116 w 124"/>
                  <a:gd name="T19" fmla="*/ 15 h 101"/>
                  <a:gd name="T20" fmla="*/ 116 w 124"/>
                  <a:gd name="T21" fmla="*/ 93 h 101"/>
                  <a:gd name="T22" fmla="*/ 108 w 124"/>
                  <a:gd name="T23" fmla="*/ 93 h 101"/>
                  <a:gd name="T24" fmla="*/ 108 w 124"/>
                  <a:gd name="T25" fmla="*/ 101 h 101"/>
                  <a:gd name="T26" fmla="*/ 117 w 124"/>
                  <a:gd name="T27" fmla="*/ 101 h 101"/>
                  <a:gd name="T28" fmla="*/ 124 w 124"/>
                  <a:gd name="T29" fmla="*/ 94 h 101"/>
                  <a:gd name="T30" fmla="*/ 124 w 124"/>
                  <a:gd name="T31" fmla="*/ 7 h 101"/>
                  <a:gd name="T32" fmla="*/ 117 w 124"/>
                  <a:gd name="T33" fmla="*/ 0 h 101"/>
                  <a:gd name="T34" fmla="*/ 14 w 124"/>
                  <a:gd name="T35" fmla="*/ 11 h 101"/>
                  <a:gd name="T36" fmla="*/ 7 w 124"/>
                  <a:gd name="T37" fmla="*/ 11 h 101"/>
                  <a:gd name="T38" fmla="*/ 7 w 124"/>
                  <a:gd name="T39" fmla="*/ 5 h 101"/>
                  <a:gd name="T40" fmla="*/ 14 w 124"/>
                  <a:gd name="T41" fmla="*/ 5 h 101"/>
                  <a:gd name="T42" fmla="*/ 14 w 124"/>
                  <a:gd name="T43" fmla="*/ 11 h 101"/>
                  <a:gd name="T44" fmla="*/ 116 w 124"/>
                  <a:gd name="T45" fmla="*/ 11 h 101"/>
                  <a:gd name="T46" fmla="*/ 85 w 124"/>
                  <a:gd name="T47" fmla="*/ 11 h 101"/>
                  <a:gd name="T48" fmla="*/ 85 w 124"/>
                  <a:gd name="T49" fmla="*/ 5 h 101"/>
                  <a:gd name="T50" fmla="*/ 116 w 124"/>
                  <a:gd name="T51" fmla="*/ 5 h 101"/>
                  <a:gd name="T52" fmla="*/ 116 w 124"/>
                  <a:gd name="T53" fmla="*/ 1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4" h="101">
                    <a:moveTo>
                      <a:pt x="11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8"/>
                      <a:pt x="3" y="101"/>
                      <a:pt x="7" y="101"/>
                    </a:cubicBezTo>
                    <a:cubicBezTo>
                      <a:pt x="15" y="101"/>
                      <a:pt x="15" y="101"/>
                      <a:pt x="15" y="101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116" y="93"/>
                      <a:pt x="116" y="93"/>
                      <a:pt x="116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101"/>
                      <a:pt x="108" y="101"/>
                      <a:pt x="108" y="101"/>
                    </a:cubicBezTo>
                    <a:cubicBezTo>
                      <a:pt x="117" y="101"/>
                      <a:pt x="117" y="101"/>
                      <a:pt x="117" y="101"/>
                    </a:cubicBezTo>
                    <a:cubicBezTo>
                      <a:pt x="121" y="101"/>
                      <a:pt x="124" y="98"/>
                      <a:pt x="124" y="94"/>
                    </a:cubicBezTo>
                    <a:cubicBezTo>
                      <a:pt x="124" y="7"/>
                      <a:pt x="124" y="7"/>
                      <a:pt x="124" y="7"/>
                    </a:cubicBezTo>
                    <a:cubicBezTo>
                      <a:pt x="124" y="3"/>
                      <a:pt x="121" y="0"/>
                      <a:pt x="117" y="0"/>
                    </a:cubicBezTo>
                    <a:close/>
                    <a:moveTo>
                      <a:pt x="14" y="11"/>
                    </a:moveTo>
                    <a:cubicBezTo>
                      <a:pt x="7" y="11"/>
                      <a:pt x="7" y="11"/>
                      <a:pt x="7" y="11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4" y="5"/>
                      <a:pt x="14" y="5"/>
                      <a:pt x="14" y="5"/>
                    </a:cubicBezTo>
                    <a:lnTo>
                      <a:pt x="14" y="11"/>
                    </a:lnTo>
                    <a:close/>
                    <a:moveTo>
                      <a:pt x="116" y="11"/>
                    </a:moveTo>
                    <a:cubicBezTo>
                      <a:pt x="85" y="11"/>
                      <a:pt x="85" y="11"/>
                      <a:pt x="85" y="11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116" y="5"/>
                      <a:pt x="116" y="5"/>
                      <a:pt x="116" y="5"/>
                    </a:cubicBezTo>
                    <a:lnTo>
                      <a:pt x="116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38"/>
              <p:cNvSpPr/>
              <p:nvPr/>
            </p:nvSpPr>
            <p:spPr bwMode="auto">
              <a:xfrm>
                <a:off x="8443913" y="4318000"/>
                <a:ext cx="82550" cy="146050"/>
              </a:xfrm>
              <a:custGeom>
                <a:avLst/>
                <a:gdLst>
                  <a:gd name="T0" fmla="*/ 0 w 22"/>
                  <a:gd name="T1" fmla="*/ 13 h 39"/>
                  <a:gd name="T2" fmla="*/ 9 w 22"/>
                  <a:gd name="T3" fmla="*/ 22 h 39"/>
                  <a:gd name="T4" fmla="*/ 15 w 22"/>
                  <a:gd name="T5" fmla="*/ 27 h 39"/>
                  <a:gd name="T6" fmla="*/ 10 w 22"/>
                  <a:gd name="T7" fmla="*/ 30 h 39"/>
                  <a:gd name="T8" fmla="*/ 2 w 22"/>
                  <a:gd name="T9" fmla="*/ 28 h 39"/>
                  <a:gd name="T10" fmla="*/ 0 w 22"/>
                  <a:gd name="T11" fmla="*/ 33 h 39"/>
                  <a:gd name="T12" fmla="*/ 9 w 22"/>
                  <a:gd name="T13" fmla="*/ 36 h 39"/>
                  <a:gd name="T14" fmla="*/ 9 w 22"/>
                  <a:gd name="T15" fmla="*/ 36 h 39"/>
                  <a:gd name="T16" fmla="*/ 9 w 22"/>
                  <a:gd name="T17" fmla="*/ 36 h 39"/>
                  <a:gd name="T18" fmla="*/ 9 w 22"/>
                  <a:gd name="T19" fmla="*/ 37 h 39"/>
                  <a:gd name="T20" fmla="*/ 11 w 22"/>
                  <a:gd name="T21" fmla="*/ 39 h 39"/>
                  <a:gd name="T22" fmla="*/ 14 w 22"/>
                  <a:gd name="T23" fmla="*/ 37 h 39"/>
                  <a:gd name="T24" fmla="*/ 14 w 22"/>
                  <a:gd name="T25" fmla="*/ 36 h 39"/>
                  <a:gd name="T26" fmla="*/ 14 w 22"/>
                  <a:gd name="T27" fmla="*/ 36 h 39"/>
                  <a:gd name="T28" fmla="*/ 14 w 22"/>
                  <a:gd name="T29" fmla="*/ 35 h 39"/>
                  <a:gd name="T30" fmla="*/ 22 w 22"/>
                  <a:gd name="T31" fmla="*/ 26 h 39"/>
                  <a:gd name="T32" fmla="*/ 14 w 22"/>
                  <a:gd name="T33" fmla="*/ 16 h 39"/>
                  <a:gd name="T34" fmla="*/ 8 w 22"/>
                  <a:gd name="T35" fmla="*/ 12 h 39"/>
                  <a:gd name="T36" fmla="*/ 12 w 22"/>
                  <a:gd name="T37" fmla="*/ 9 h 39"/>
                  <a:gd name="T38" fmla="*/ 20 w 22"/>
                  <a:gd name="T39" fmla="*/ 11 h 39"/>
                  <a:gd name="T40" fmla="*/ 21 w 22"/>
                  <a:gd name="T41" fmla="*/ 5 h 39"/>
                  <a:gd name="T42" fmla="*/ 14 w 22"/>
                  <a:gd name="T43" fmla="*/ 4 h 39"/>
                  <a:gd name="T44" fmla="*/ 14 w 22"/>
                  <a:gd name="T45" fmla="*/ 3 h 39"/>
                  <a:gd name="T46" fmla="*/ 14 w 22"/>
                  <a:gd name="T47" fmla="*/ 3 h 39"/>
                  <a:gd name="T48" fmla="*/ 14 w 22"/>
                  <a:gd name="T49" fmla="*/ 3 h 39"/>
                  <a:gd name="T50" fmla="*/ 11 w 22"/>
                  <a:gd name="T51" fmla="*/ 0 h 39"/>
                  <a:gd name="T52" fmla="*/ 9 w 22"/>
                  <a:gd name="T53" fmla="*/ 3 h 39"/>
                  <a:gd name="T54" fmla="*/ 9 w 22"/>
                  <a:gd name="T55" fmla="*/ 3 h 39"/>
                  <a:gd name="T56" fmla="*/ 9 w 22"/>
                  <a:gd name="T57" fmla="*/ 4 h 39"/>
                  <a:gd name="T58" fmla="*/ 9 w 22"/>
                  <a:gd name="T59" fmla="*/ 4 h 39"/>
                  <a:gd name="T60" fmla="*/ 0 w 22"/>
                  <a:gd name="T61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39">
                    <a:moveTo>
                      <a:pt x="0" y="13"/>
                    </a:moveTo>
                    <a:cubicBezTo>
                      <a:pt x="0" y="18"/>
                      <a:pt x="4" y="20"/>
                      <a:pt x="9" y="22"/>
                    </a:cubicBezTo>
                    <a:cubicBezTo>
                      <a:pt x="13" y="23"/>
                      <a:pt x="15" y="25"/>
                      <a:pt x="15" y="27"/>
                    </a:cubicBezTo>
                    <a:cubicBezTo>
                      <a:pt x="15" y="29"/>
                      <a:pt x="13" y="30"/>
                      <a:pt x="10" y="30"/>
                    </a:cubicBezTo>
                    <a:cubicBezTo>
                      <a:pt x="7" y="30"/>
                      <a:pt x="4" y="29"/>
                      <a:pt x="2" y="2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34"/>
                      <a:pt x="5" y="35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8"/>
                      <a:pt x="10" y="39"/>
                      <a:pt x="11" y="39"/>
                    </a:cubicBezTo>
                    <a:cubicBezTo>
                      <a:pt x="12" y="39"/>
                      <a:pt x="14" y="38"/>
                      <a:pt x="14" y="37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9" y="34"/>
                      <a:pt x="22" y="30"/>
                      <a:pt x="22" y="26"/>
                    </a:cubicBezTo>
                    <a:cubicBezTo>
                      <a:pt x="22" y="21"/>
                      <a:pt x="20" y="19"/>
                      <a:pt x="14" y="16"/>
                    </a:cubicBezTo>
                    <a:cubicBezTo>
                      <a:pt x="10" y="15"/>
                      <a:pt x="8" y="14"/>
                      <a:pt x="8" y="12"/>
                    </a:cubicBezTo>
                    <a:cubicBezTo>
                      <a:pt x="8" y="11"/>
                      <a:pt x="9" y="9"/>
                      <a:pt x="12" y="9"/>
                    </a:cubicBezTo>
                    <a:cubicBezTo>
                      <a:pt x="16" y="9"/>
                      <a:pt x="18" y="11"/>
                      <a:pt x="20" y="1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9" y="5"/>
                      <a:pt x="17" y="4"/>
                      <a:pt x="14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3" y="0"/>
                      <a:pt x="11" y="0"/>
                    </a:cubicBezTo>
                    <a:cubicBezTo>
                      <a:pt x="10" y="0"/>
                      <a:pt x="9" y="1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4" y="5"/>
                      <a:pt x="0" y="9"/>
                      <a:pt x="0" y="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39"/>
              <p:cNvSpPr/>
              <p:nvPr/>
            </p:nvSpPr>
            <p:spPr bwMode="auto">
              <a:xfrm>
                <a:off x="8575675" y="4321175"/>
                <a:ext cx="146050" cy="142875"/>
              </a:xfrm>
              <a:custGeom>
                <a:avLst/>
                <a:gdLst>
                  <a:gd name="T0" fmla="*/ 33 w 39"/>
                  <a:gd name="T1" fmla="*/ 7 h 38"/>
                  <a:gd name="T2" fmla="*/ 3 w 39"/>
                  <a:gd name="T3" fmla="*/ 0 h 38"/>
                  <a:gd name="T4" fmla="*/ 0 w 39"/>
                  <a:gd name="T5" fmla="*/ 2 h 38"/>
                  <a:gd name="T6" fmla="*/ 7 w 39"/>
                  <a:gd name="T7" fmla="*/ 33 h 38"/>
                  <a:gd name="T8" fmla="*/ 11 w 39"/>
                  <a:gd name="T9" fmla="*/ 34 h 38"/>
                  <a:gd name="T10" fmla="*/ 17 w 39"/>
                  <a:gd name="T11" fmla="*/ 28 h 38"/>
                  <a:gd name="T12" fmla="*/ 28 w 39"/>
                  <a:gd name="T13" fmla="*/ 38 h 38"/>
                  <a:gd name="T14" fmla="*/ 39 w 39"/>
                  <a:gd name="T15" fmla="*/ 28 h 38"/>
                  <a:gd name="T16" fmla="*/ 28 w 39"/>
                  <a:gd name="T17" fmla="*/ 17 h 38"/>
                  <a:gd name="T18" fmla="*/ 34 w 39"/>
                  <a:gd name="T19" fmla="*/ 11 h 38"/>
                  <a:gd name="T20" fmla="*/ 33 w 39"/>
                  <a:gd name="T21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38">
                    <a:moveTo>
                      <a:pt x="33" y="7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5"/>
                      <a:pt x="9" y="36"/>
                      <a:pt x="11" y="34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6" y="9"/>
                      <a:pt x="35" y="7"/>
                      <a:pt x="33" y="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8" name="TextBox 40"/>
            <p:cNvSpPr txBox="1"/>
            <p:nvPr/>
          </p:nvSpPr>
          <p:spPr>
            <a:xfrm>
              <a:off x="7401789" y="4106511"/>
              <a:ext cx="13155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keyword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648194" y="1944174"/>
            <a:ext cx="2716492" cy="934812"/>
            <a:chOff x="8968113" y="1900632"/>
            <a:chExt cx="2134710" cy="934812"/>
          </a:xfrm>
        </p:grpSpPr>
        <p:sp>
          <p:nvSpPr>
            <p:cNvPr id="29" name="TextBox 76"/>
            <p:cNvSpPr txBox="1"/>
            <p:nvPr/>
          </p:nvSpPr>
          <p:spPr>
            <a:xfrm>
              <a:off x="9374057" y="1900632"/>
              <a:ext cx="12683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968113" y="2282344"/>
              <a:ext cx="2134710" cy="55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648194" y="4817351"/>
            <a:ext cx="2716492" cy="899872"/>
            <a:chOff x="8968113" y="4015320"/>
            <a:chExt cx="2134710" cy="899872"/>
          </a:xfrm>
        </p:grpSpPr>
        <p:sp>
          <p:nvSpPr>
            <p:cNvPr id="31" name="TextBox 76"/>
            <p:cNvSpPr txBox="1"/>
            <p:nvPr/>
          </p:nvSpPr>
          <p:spPr>
            <a:xfrm>
              <a:off x="9374057" y="4015320"/>
              <a:ext cx="13228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968113" y="4362092"/>
              <a:ext cx="2134710" cy="55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16769" y="1944174"/>
            <a:ext cx="2716492" cy="934812"/>
            <a:chOff x="1036688" y="1900632"/>
            <a:chExt cx="2134710" cy="934812"/>
          </a:xfrm>
        </p:grpSpPr>
        <p:sp>
          <p:nvSpPr>
            <p:cNvPr id="33" name="TextBox 76"/>
            <p:cNvSpPr txBox="1"/>
            <p:nvPr/>
          </p:nvSpPr>
          <p:spPr>
            <a:xfrm>
              <a:off x="1393877" y="1900632"/>
              <a:ext cx="14203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036688" y="2282344"/>
              <a:ext cx="2134710" cy="55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16769" y="4764013"/>
            <a:ext cx="2716492" cy="953210"/>
            <a:chOff x="1036688" y="3961982"/>
            <a:chExt cx="2134710" cy="953210"/>
          </a:xfrm>
        </p:grpSpPr>
        <p:sp>
          <p:nvSpPr>
            <p:cNvPr id="35" name="TextBox 76"/>
            <p:cNvSpPr txBox="1"/>
            <p:nvPr/>
          </p:nvSpPr>
          <p:spPr>
            <a:xfrm>
              <a:off x="1393877" y="3961982"/>
              <a:ext cx="14203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036688" y="4362092"/>
              <a:ext cx="2134710" cy="55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TextBox 76"/>
          <p:cNvSpPr txBox="1"/>
          <p:nvPr/>
        </p:nvSpPr>
        <p:spPr>
          <a:xfrm>
            <a:off x="1689046" y="955380"/>
            <a:ext cx="2959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3" name="TextBox 76"/>
          <p:cNvSpPr txBox="1"/>
          <p:nvPr/>
        </p:nvSpPr>
        <p:spPr>
          <a:xfrm>
            <a:off x="1689046" y="521598"/>
            <a:ext cx="21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CC10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FCC102"/>
              </a:solidFill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444500" y="278691"/>
            <a:ext cx="614233" cy="614233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191A39"/>
                </a:solidFill>
                <a:cs typeface="+mn-ea"/>
                <a:sym typeface="+mn-lt"/>
              </a:rPr>
              <a:t>04</a:t>
            </a:r>
            <a:endParaRPr lang="zh-CN" altLang="en-US" dirty="0">
              <a:solidFill>
                <a:srgbClr val="191A39"/>
              </a:solidFill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1333286" y="482453"/>
            <a:ext cx="228814" cy="22881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537050" y="1135710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855819" y="963892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276684" y="897831"/>
            <a:ext cx="156287" cy="156287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7"/>
          <p:cNvSpPr>
            <a:spLocks noChangeArrowheads="1"/>
          </p:cNvSpPr>
          <p:nvPr/>
        </p:nvSpPr>
        <p:spPr bwMode="auto">
          <a:xfrm rot="2700000">
            <a:off x="4267890" y="4532651"/>
            <a:ext cx="951437" cy="940925"/>
          </a:xfrm>
          <a:prstGeom prst="roundRect">
            <a:avLst/>
          </a:prstGeom>
          <a:solidFill>
            <a:srgbClr val="917456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Freeform 6"/>
          <p:cNvSpPr>
            <a:spLocks noEditPoints="1" noChangeArrowheads="1"/>
          </p:cNvSpPr>
          <p:nvPr/>
        </p:nvSpPr>
        <p:spPr bwMode="auto">
          <a:xfrm>
            <a:off x="4474009" y="4833259"/>
            <a:ext cx="542916" cy="357029"/>
          </a:xfrm>
          <a:custGeom>
            <a:avLst/>
            <a:gdLst>
              <a:gd name="T0" fmla="*/ 2147483647 w 176"/>
              <a:gd name="T1" fmla="*/ 2147483647 h 117"/>
              <a:gd name="T2" fmla="*/ 2147483647 w 176"/>
              <a:gd name="T3" fmla="*/ 2147483647 h 117"/>
              <a:gd name="T4" fmla="*/ 2147483647 w 176"/>
              <a:gd name="T5" fmla="*/ 2147483647 h 117"/>
              <a:gd name="T6" fmla="*/ 2147483647 w 176"/>
              <a:gd name="T7" fmla="*/ 2147483647 h 117"/>
              <a:gd name="T8" fmla="*/ 0 w 176"/>
              <a:gd name="T9" fmla="*/ 2147483647 h 117"/>
              <a:gd name="T10" fmla="*/ 0 w 176"/>
              <a:gd name="T11" fmla="*/ 2147483647 h 117"/>
              <a:gd name="T12" fmla="*/ 2147483647 w 176"/>
              <a:gd name="T13" fmla="*/ 2147483647 h 117"/>
              <a:gd name="T14" fmla="*/ 2147483647 w 176"/>
              <a:gd name="T15" fmla="*/ 2147483647 h 117"/>
              <a:gd name="T16" fmla="*/ 2147483647 w 176"/>
              <a:gd name="T17" fmla="*/ 2147483647 h 117"/>
              <a:gd name="T18" fmla="*/ 2147483647 w 176"/>
              <a:gd name="T19" fmla="*/ 2147483647 h 117"/>
              <a:gd name="T20" fmla="*/ 2147483647 w 176"/>
              <a:gd name="T21" fmla="*/ 2147483647 h 117"/>
              <a:gd name="T22" fmla="*/ 2147483647 w 176"/>
              <a:gd name="T23" fmla="*/ 0 h 117"/>
              <a:gd name="T24" fmla="*/ 2147483647 w 176"/>
              <a:gd name="T25" fmla="*/ 0 h 117"/>
              <a:gd name="T26" fmla="*/ 2147483647 w 176"/>
              <a:gd name="T27" fmla="*/ 2147483647 h 117"/>
              <a:gd name="T28" fmla="*/ 2147483647 w 176"/>
              <a:gd name="T29" fmla="*/ 2147483647 h 117"/>
              <a:gd name="T30" fmla="*/ 2147483647 w 176"/>
              <a:gd name="T31" fmla="*/ 2147483647 h 117"/>
              <a:gd name="T32" fmla="*/ 2147483647 w 176"/>
              <a:gd name="T33" fmla="*/ 2147483647 h 117"/>
              <a:gd name="T34" fmla="*/ 2147483647 w 176"/>
              <a:gd name="T35" fmla="*/ 2147483647 h 117"/>
              <a:gd name="T36" fmla="*/ 2147483647 w 176"/>
              <a:gd name="T37" fmla="*/ 2147483647 h 117"/>
              <a:gd name="T38" fmla="*/ 2147483647 w 176"/>
              <a:gd name="T39" fmla="*/ 2147483647 h 117"/>
              <a:gd name="T40" fmla="*/ 2147483647 w 176"/>
              <a:gd name="T41" fmla="*/ 2147483647 h 117"/>
              <a:gd name="T42" fmla="*/ 2147483647 w 176"/>
              <a:gd name="T43" fmla="*/ 2147483647 h 117"/>
              <a:gd name="T44" fmla="*/ 2147483647 w 176"/>
              <a:gd name="T45" fmla="*/ 2147483647 h 117"/>
              <a:gd name="T46" fmla="*/ 2147483647 w 176"/>
              <a:gd name="T47" fmla="*/ 2147483647 h 117"/>
              <a:gd name="T48" fmla="*/ 2147483647 w 176"/>
              <a:gd name="T49" fmla="*/ 2147483647 h 117"/>
              <a:gd name="T50" fmla="*/ 2147483647 w 176"/>
              <a:gd name="T51" fmla="*/ 2147483647 h 117"/>
              <a:gd name="T52" fmla="*/ 2147483647 w 176"/>
              <a:gd name="T53" fmla="*/ 2147483647 h 117"/>
              <a:gd name="T54" fmla="*/ 2147483647 w 176"/>
              <a:gd name="T55" fmla="*/ 2147483647 h 117"/>
              <a:gd name="T56" fmla="*/ 2147483647 w 176"/>
              <a:gd name="T57" fmla="*/ 2147483647 h 117"/>
              <a:gd name="T58" fmla="*/ 2147483647 w 176"/>
              <a:gd name="T59" fmla="*/ 2147483647 h 117"/>
              <a:gd name="T60" fmla="*/ 2147483647 w 176"/>
              <a:gd name="T61" fmla="*/ 2147483647 h 117"/>
              <a:gd name="T62" fmla="*/ 2147483647 w 176"/>
              <a:gd name="T63" fmla="*/ 2147483647 h 117"/>
              <a:gd name="T64" fmla="*/ 2147483647 w 176"/>
              <a:gd name="T65" fmla="*/ 2147483647 h 117"/>
              <a:gd name="T66" fmla="*/ 2147483647 w 176"/>
              <a:gd name="T67" fmla="*/ 2147483647 h 1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76"/>
              <a:gd name="T103" fmla="*/ 0 h 117"/>
              <a:gd name="T104" fmla="*/ 176 w 176"/>
              <a:gd name="T105" fmla="*/ 117 h 11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76" h="117">
                <a:moveTo>
                  <a:pt x="176" y="99"/>
                </a:moveTo>
                <a:cubicBezTo>
                  <a:pt x="176" y="108"/>
                  <a:pt x="176" y="108"/>
                  <a:pt x="176" y="108"/>
                </a:cubicBezTo>
                <a:cubicBezTo>
                  <a:pt x="176" y="113"/>
                  <a:pt x="169" y="117"/>
                  <a:pt x="161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7" y="117"/>
                  <a:pt x="0" y="113"/>
                  <a:pt x="0" y="108"/>
                </a:cubicBezTo>
                <a:cubicBezTo>
                  <a:pt x="0" y="99"/>
                  <a:pt x="0" y="99"/>
                  <a:pt x="0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61" y="99"/>
                  <a:pt x="161" y="99"/>
                  <a:pt x="161" y="99"/>
                </a:cubicBezTo>
                <a:lnTo>
                  <a:pt x="176" y="99"/>
                </a:lnTo>
                <a:close/>
                <a:moveTo>
                  <a:pt x="24" y="79"/>
                </a:moveTo>
                <a:cubicBezTo>
                  <a:pt x="24" y="14"/>
                  <a:pt x="24" y="14"/>
                  <a:pt x="24" y="14"/>
                </a:cubicBezTo>
                <a:cubicBezTo>
                  <a:pt x="24" y="6"/>
                  <a:pt x="30" y="0"/>
                  <a:pt x="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46" y="0"/>
                  <a:pt x="152" y="6"/>
                  <a:pt x="152" y="14"/>
                </a:cubicBezTo>
                <a:cubicBezTo>
                  <a:pt x="152" y="79"/>
                  <a:pt x="152" y="79"/>
                  <a:pt x="152" y="79"/>
                </a:cubicBezTo>
                <a:cubicBezTo>
                  <a:pt x="152" y="87"/>
                  <a:pt x="146" y="93"/>
                  <a:pt x="1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0" y="93"/>
                  <a:pt x="24" y="87"/>
                  <a:pt x="24" y="79"/>
                </a:cubicBezTo>
                <a:close/>
                <a:moveTo>
                  <a:pt x="35" y="79"/>
                </a:moveTo>
                <a:cubicBezTo>
                  <a:pt x="35" y="80"/>
                  <a:pt x="37" y="82"/>
                  <a:pt x="38" y="82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39" y="82"/>
                  <a:pt x="141" y="80"/>
                  <a:pt x="141" y="79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3"/>
                  <a:pt x="139" y="11"/>
                  <a:pt x="1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1"/>
                  <a:pt x="35" y="13"/>
                  <a:pt x="35" y="14"/>
                </a:cubicBezTo>
                <a:lnTo>
                  <a:pt x="35" y="79"/>
                </a:lnTo>
                <a:close/>
                <a:moveTo>
                  <a:pt x="97" y="107"/>
                </a:moveTo>
                <a:cubicBezTo>
                  <a:pt x="97" y="106"/>
                  <a:pt x="96" y="105"/>
                  <a:pt x="95" y="105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0" y="105"/>
                  <a:pt x="79" y="106"/>
                  <a:pt x="79" y="107"/>
                </a:cubicBezTo>
                <a:cubicBezTo>
                  <a:pt x="79" y="107"/>
                  <a:pt x="80" y="108"/>
                  <a:pt x="81" y="108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6" y="108"/>
                  <a:pt x="97" y="107"/>
                  <a:pt x="97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 rot="2700000">
            <a:off x="9907013" y="4532651"/>
            <a:ext cx="951437" cy="940925"/>
          </a:xfrm>
          <a:prstGeom prst="roundRect">
            <a:avLst/>
          </a:prstGeom>
          <a:solidFill>
            <a:srgbClr val="917456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Freeform 7"/>
          <p:cNvSpPr>
            <a:spLocks noEditPoints="1" noChangeArrowheads="1"/>
          </p:cNvSpPr>
          <p:nvPr/>
        </p:nvSpPr>
        <p:spPr bwMode="auto">
          <a:xfrm>
            <a:off x="10115347" y="4778008"/>
            <a:ext cx="510625" cy="467532"/>
          </a:xfrm>
          <a:custGeom>
            <a:avLst/>
            <a:gdLst>
              <a:gd name="T0" fmla="*/ 2147483647 w 177"/>
              <a:gd name="T1" fmla="*/ 2147483647 h 164"/>
              <a:gd name="T2" fmla="*/ 2147483647 w 177"/>
              <a:gd name="T3" fmla="*/ 2147483647 h 164"/>
              <a:gd name="T4" fmla="*/ 2147483647 w 177"/>
              <a:gd name="T5" fmla="*/ 2147483647 h 164"/>
              <a:gd name="T6" fmla="*/ 2147483647 w 177"/>
              <a:gd name="T7" fmla="*/ 2147483647 h 164"/>
              <a:gd name="T8" fmla="*/ 2147483647 w 177"/>
              <a:gd name="T9" fmla="*/ 2147483647 h 164"/>
              <a:gd name="T10" fmla="*/ 2147483647 w 177"/>
              <a:gd name="T11" fmla="*/ 2147483647 h 164"/>
              <a:gd name="T12" fmla="*/ 2147483647 w 177"/>
              <a:gd name="T13" fmla="*/ 2147483647 h 164"/>
              <a:gd name="T14" fmla="*/ 2147483647 w 177"/>
              <a:gd name="T15" fmla="*/ 2147483647 h 164"/>
              <a:gd name="T16" fmla="*/ 2147483647 w 177"/>
              <a:gd name="T17" fmla="*/ 2147483647 h 164"/>
              <a:gd name="T18" fmla="*/ 2147483647 w 177"/>
              <a:gd name="T19" fmla="*/ 2147483647 h 164"/>
              <a:gd name="T20" fmla="*/ 2147483647 w 177"/>
              <a:gd name="T21" fmla="*/ 2147483647 h 164"/>
              <a:gd name="T22" fmla="*/ 2147483647 w 177"/>
              <a:gd name="T23" fmla="*/ 0 h 164"/>
              <a:gd name="T24" fmla="*/ 2147483647 w 177"/>
              <a:gd name="T25" fmla="*/ 2147483647 h 164"/>
              <a:gd name="T26" fmla="*/ 2147483647 w 177"/>
              <a:gd name="T27" fmla="*/ 2147483647 h 164"/>
              <a:gd name="T28" fmla="*/ 2147483647 w 177"/>
              <a:gd name="T29" fmla="*/ 2147483647 h 164"/>
              <a:gd name="T30" fmla="*/ 2147483647 w 177"/>
              <a:gd name="T31" fmla="*/ 2147483647 h 164"/>
              <a:gd name="T32" fmla="*/ 2147483647 w 177"/>
              <a:gd name="T33" fmla="*/ 2147483647 h 164"/>
              <a:gd name="T34" fmla="*/ 2147483647 w 177"/>
              <a:gd name="T35" fmla="*/ 2147483647 h 164"/>
              <a:gd name="T36" fmla="*/ 2147483647 w 177"/>
              <a:gd name="T37" fmla="*/ 2147483647 h 164"/>
              <a:gd name="T38" fmla="*/ 2147483647 w 177"/>
              <a:gd name="T39" fmla="*/ 2147483647 h 164"/>
              <a:gd name="T40" fmla="*/ 2147483647 w 177"/>
              <a:gd name="T41" fmla="*/ 2147483647 h 164"/>
              <a:gd name="T42" fmla="*/ 2147483647 w 177"/>
              <a:gd name="T43" fmla="*/ 2147483647 h 164"/>
              <a:gd name="T44" fmla="*/ 2147483647 w 177"/>
              <a:gd name="T45" fmla="*/ 2147483647 h 164"/>
              <a:gd name="T46" fmla="*/ 2147483647 w 177"/>
              <a:gd name="T47" fmla="*/ 2147483647 h 164"/>
              <a:gd name="T48" fmla="*/ 2147483647 w 177"/>
              <a:gd name="T49" fmla="*/ 2147483647 h 164"/>
              <a:gd name="T50" fmla="*/ 2147483647 w 177"/>
              <a:gd name="T51" fmla="*/ 2147483647 h 164"/>
              <a:gd name="T52" fmla="*/ 2147483647 w 177"/>
              <a:gd name="T53" fmla="*/ 2147483647 h 164"/>
              <a:gd name="T54" fmla="*/ 2147483647 w 177"/>
              <a:gd name="T55" fmla="*/ 2147483647 h 164"/>
              <a:gd name="T56" fmla="*/ 2147483647 w 177"/>
              <a:gd name="T57" fmla="*/ 2147483647 h 164"/>
              <a:gd name="T58" fmla="*/ 2147483647 w 177"/>
              <a:gd name="T59" fmla="*/ 0 h 164"/>
              <a:gd name="T60" fmla="*/ 2147483647 w 177"/>
              <a:gd name="T61" fmla="*/ 2147483647 h 164"/>
              <a:gd name="T62" fmla="*/ 2147483647 w 177"/>
              <a:gd name="T63" fmla="*/ 2147483647 h 164"/>
              <a:gd name="T64" fmla="*/ 2147483647 w 177"/>
              <a:gd name="T65" fmla="*/ 2147483647 h 164"/>
              <a:gd name="T66" fmla="*/ 2147483647 w 177"/>
              <a:gd name="T67" fmla="*/ 2147483647 h 164"/>
              <a:gd name="T68" fmla="*/ 2147483647 w 177"/>
              <a:gd name="T69" fmla="*/ 2147483647 h 164"/>
              <a:gd name="T70" fmla="*/ 2147483647 w 177"/>
              <a:gd name="T71" fmla="*/ 2147483647 h 164"/>
              <a:gd name="T72" fmla="*/ 2147483647 w 177"/>
              <a:gd name="T73" fmla="*/ 2147483647 h 164"/>
              <a:gd name="T74" fmla="*/ 2147483647 w 177"/>
              <a:gd name="T75" fmla="*/ 2147483647 h 164"/>
              <a:gd name="T76" fmla="*/ 2147483647 w 177"/>
              <a:gd name="T77" fmla="*/ 2147483647 h 164"/>
              <a:gd name="T78" fmla="*/ 2147483647 w 177"/>
              <a:gd name="T79" fmla="*/ 2147483647 h 164"/>
              <a:gd name="T80" fmla="*/ 2147483647 w 177"/>
              <a:gd name="T81" fmla="*/ 2147483647 h 16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7"/>
              <a:gd name="T124" fmla="*/ 0 h 164"/>
              <a:gd name="T125" fmla="*/ 177 w 177"/>
              <a:gd name="T126" fmla="*/ 164 h 16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7" h="164">
                <a:moveTo>
                  <a:pt x="31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9" y="94"/>
                  <a:pt x="1" y="89"/>
                  <a:pt x="1" y="79"/>
                </a:cubicBezTo>
                <a:cubicBezTo>
                  <a:pt x="1" y="72"/>
                  <a:pt x="0" y="47"/>
                  <a:pt x="12" y="47"/>
                </a:cubicBezTo>
                <a:cubicBezTo>
                  <a:pt x="14" y="47"/>
                  <a:pt x="24" y="55"/>
                  <a:pt x="36" y="55"/>
                </a:cubicBezTo>
                <a:cubicBezTo>
                  <a:pt x="40" y="55"/>
                  <a:pt x="44" y="54"/>
                  <a:pt x="48" y="52"/>
                </a:cubicBezTo>
                <a:cubicBezTo>
                  <a:pt x="48" y="54"/>
                  <a:pt x="48" y="57"/>
                  <a:pt x="48" y="59"/>
                </a:cubicBezTo>
                <a:cubicBezTo>
                  <a:pt x="48" y="67"/>
                  <a:pt x="50" y="75"/>
                  <a:pt x="55" y="82"/>
                </a:cubicBezTo>
                <a:cubicBezTo>
                  <a:pt x="46" y="82"/>
                  <a:pt x="37" y="86"/>
                  <a:pt x="31" y="94"/>
                </a:cubicBezTo>
                <a:close/>
                <a:moveTo>
                  <a:pt x="36" y="47"/>
                </a:moveTo>
                <a:cubicBezTo>
                  <a:pt x="23" y="47"/>
                  <a:pt x="12" y="36"/>
                  <a:pt x="12" y="23"/>
                </a:cubicBezTo>
                <a:cubicBezTo>
                  <a:pt x="12" y="10"/>
                  <a:pt x="23" y="0"/>
                  <a:pt x="36" y="0"/>
                </a:cubicBezTo>
                <a:cubicBezTo>
                  <a:pt x="49" y="0"/>
                  <a:pt x="59" y="10"/>
                  <a:pt x="59" y="23"/>
                </a:cubicBezTo>
                <a:cubicBezTo>
                  <a:pt x="59" y="36"/>
                  <a:pt x="49" y="47"/>
                  <a:pt x="36" y="47"/>
                </a:cubicBezTo>
                <a:close/>
                <a:moveTo>
                  <a:pt x="129" y="164"/>
                </a:moveTo>
                <a:cubicBezTo>
                  <a:pt x="49" y="164"/>
                  <a:pt x="49" y="164"/>
                  <a:pt x="49" y="164"/>
                </a:cubicBezTo>
                <a:cubicBezTo>
                  <a:pt x="34" y="164"/>
                  <a:pt x="24" y="155"/>
                  <a:pt x="24" y="140"/>
                </a:cubicBezTo>
                <a:cubicBezTo>
                  <a:pt x="24" y="120"/>
                  <a:pt x="29" y="88"/>
                  <a:pt x="56" y="88"/>
                </a:cubicBezTo>
                <a:cubicBezTo>
                  <a:pt x="59" y="88"/>
                  <a:pt x="70" y="101"/>
                  <a:pt x="89" y="101"/>
                </a:cubicBezTo>
                <a:cubicBezTo>
                  <a:pt x="107" y="101"/>
                  <a:pt x="118" y="88"/>
                  <a:pt x="121" y="88"/>
                </a:cubicBezTo>
                <a:cubicBezTo>
                  <a:pt x="148" y="88"/>
                  <a:pt x="153" y="120"/>
                  <a:pt x="153" y="140"/>
                </a:cubicBezTo>
                <a:cubicBezTo>
                  <a:pt x="153" y="155"/>
                  <a:pt x="143" y="164"/>
                  <a:pt x="129" y="164"/>
                </a:cubicBezTo>
                <a:close/>
                <a:moveTo>
                  <a:pt x="89" y="94"/>
                </a:moveTo>
                <a:cubicBezTo>
                  <a:pt x="69" y="94"/>
                  <a:pt x="53" y="78"/>
                  <a:pt x="53" y="59"/>
                </a:cubicBezTo>
                <a:cubicBezTo>
                  <a:pt x="53" y="39"/>
                  <a:pt x="69" y="23"/>
                  <a:pt x="89" y="23"/>
                </a:cubicBezTo>
                <a:cubicBezTo>
                  <a:pt x="108" y="23"/>
                  <a:pt x="124" y="39"/>
                  <a:pt x="124" y="59"/>
                </a:cubicBezTo>
                <a:cubicBezTo>
                  <a:pt x="124" y="78"/>
                  <a:pt x="108" y="94"/>
                  <a:pt x="89" y="94"/>
                </a:cubicBezTo>
                <a:close/>
                <a:moveTo>
                  <a:pt x="141" y="47"/>
                </a:moveTo>
                <a:cubicBezTo>
                  <a:pt x="128" y="47"/>
                  <a:pt x="118" y="36"/>
                  <a:pt x="118" y="23"/>
                </a:cubicBezTo>
                <a:cubicBezTo>
                  <a:pt x="118" y="10"/>
                  <a:pt x="128" y="0"/>
                  <a:pt x="141" y="0"/>
                </a:cubicBezTo>
                <a:cubicBezTo>
                  <a:pt x="154" y="0"/>
                  <a:pt x="165" y="10"/>
                  <a:pt x="165" y="23"/>
                </a:cubicBezTo>
                <a:cubicBezTo>
                  <a:pt x="165" y="36"/>
                  <a:pt x="154" y="47"/>
                  <a:pt x="141" y="47"/>
                </a:cubicBezTo>
                <a:close/>
                <a:moveTo>
                  <a:pt x="159" y="94"/>
                </a:moveTo>
                <a:cubicBezTo>
                  <a:pt x="146" y="94"/>
                  <a:pt x="146" y="94"/>
                  <a:pt x="146" y="94"/>
                </a:cubicBezTo>
                <a:cubicBezTo>
                  <a:pt x="140" y="86"/>
                  <a:pt x="132" y="82"/>
                  <a:pt x="122" y="82"/>
                </a:cubicBezTo>
                <a:cubicBezTo>
                  <a:pt x="127" y="75"/>
                  <a:pt x="130" y="67"/>
                  <a:pt x="130" y="59"/>
                </a:cubicBezTo>
                <a:cubicBezTo>
                  <a:pt x="130" y="57"/>
                  <a:pt x="129" y="54"/>
                  <a:pt x="129" y="52"/>
                </a:cubicBezTo>
                <a:cubicBezTo>
                  <a:pt x="133" y="54"/>
                  <a:pt x="137" y="55"/>
                  <a:pt x="141" y="55"/>
                </a:cubicBezTo>
                <a:cubicBezTo>
                  <a:pt x="154" y="55"/>
                  <a:pt x="163" y="47"/>
                  <a:pt x="165" y="47"/>
                </a:cubicBezTo>
                <a:cubicBezTo>
                  <a:pt x="177" y="47"/>
                  <a:pt x="177" y="72"/>
                  <a:pt x="177" y="79"/>
                </a:cubicBezTo>
                <a:cubicBezTo>
                  <a:pt x="177" y="89"/>
                  <a:pt x="168" y="94"/>
                  <a:pt x="159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0170" tIns="46990" rIns="90170" bIns="46990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 rot="2700000">
            <a:off x="1509071" y="2218188"/>
            <a:ext cx="951437" cy="940925"/>
          </a:xfrm>
          <a:prstGeom prst="roundRect">
            <a:avLst/>
          </a:prstGeom>
          <a:solidFill>
            <a:srgbClr val="FCC102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Freeform 8"/>
          <p:cNvSpPr>
            <a:spLocks noEditPoints="1" noChangeArrowheads="1"/>
          </p:cNvSpPr>
          <p:nvPr/>
        </p:nvSpPr>
        <p:spPr bwMode="auto">
          <a:xfrm>
            <a:off x="1812845" y="2443933"/>
            <a:ext cx="343888" cy="506756"/>
          </a:xfrm>
          <a:custGeom>
            <a:avLst/>
            <a:gdLst>
              <a:gd name="T0" fmla="*/ 2147483647 w 94"/>
              <a:gd name="T1" fmla="*/ 2147483647 h 140"/>
              <a:gd name="T2" fmla="*/ 2147483647 w 94"/>
              <a:gd name="T3" fmla="*/ 2147483647 h 140"/>
              <a:gd name="T4" fmla="*/ 2147483647 w 94"/>
              <a:gd name="T5" fmla="*/ 2147483647 h 140"/>
              <a:gd name="T6" fmla="*/ 2147483647 w 94"/>
              <a:gd name="T7" fmla="*/ 2147483647 h 140"/>
              <a:gd name="T8" fmla="*/ 2147483647 w 94"/>
              <a:gd name="T9" fmla="*/ 2147483647 h 140"/>
              <a:gd name="T10" fmla="*/ 2147483647 w 94"/>
              <a:gd name="T11" fmla="*/ 2147483647 h 140"/>
              <a:gd name="T12" fmla="*/ 0 w 94"/>
              <a:gd name="T13" fmla="*/ 2147483647 h 140"/>
              <a:gd name="T14" fmla="*/ 2147483647 w 94"/>
              <a:gd name="T15" fmla="*/ 2147483647 h 140"/>
              <a:gd name="T16" fmla="*/ 2147483647 w 94"/>
              <a:gd name="T17" fmla="*/ 2147483647 h 140"/>
              <a:gd name="T18" fmla="*/ 0 w 94"/>
              <a:gd name="T19" fmla="*/ 2147483647 h 140"/>
              <a:gd name="T20" fmla="*/ 2147483647 w 94"/>
              <a:gd name="T21" fmla="*/ 0 h 140"/>
              <a:gd name="T22" fmla="*/ 2147483647 w 94"/>
              <a:gd name="T23" fmla="*/ 2147483647 h 140"/>
              <a:gd name="T24" fmla="*/ 2147483647 w 94"/>
              <a:gd name="T25" fmla="*/ 2147483647 h 140"/>
              <a:gd name="T26" fmla="*/ 2147483647 w 94"/>
              <a:gd name="T27" fmla="*/ 2147483647 h 140"/>
              <a:gd name="T28" fmla="*/ 2147483647 w 94"/>
              <a:gd name="T29" fmla="*/ 2147483647 h 140"/>
              <a:gd name="T30" fmla="*/ 2147483647 w 94"/>
              <a:gd name="T31" fmla="*/ 2147483647 h 140"/>
              <a:gd name="T32" fmla="*/ 2147483647 w 94"/>
              <a:gd name="T33" fmla="*/ 2147483647 h 140"/>
              <a:gd name="T34" fmla="*/ 2147483647 w 94"/>
              <a:gd name="T35" fmla="*/ 2147483647 h 140"/>
              <a:gd name="T36" fmla="*/ 2147483647 w 94"/>
              <a:gd name="T37" fmla="*/ 2147483647 h 140"/>
              <a:gd name="T38" fmla="*/ 2147483647 w 94"/>
              <a:gd name="T39" fmla="*/ 2147483647 h 140"/>
              <a:gd name="T40" fmla="*/ 2147483647 w 94"/>
              <a:gd name="T41" fmla="*/ 2147483647 h 140"/>
              <a:gd name="T42" fmla="*/ 2147483647 w 94"/>
              <a:gd name="T43" fmla="*/ 2147483647 h 140"/>
              <a:gd name="T44" fmla="*/ 2147483647 w 94"/>
              <a:gd name="T45" fmla="*/ 2147483647 h 140"/>
              <a:gd name="T46" fmla="*/ 2147483647 w 94"/>
              <a:gd name="T47" fmla="*/ 2147483647 h 140"/>
              <a:gd name="T48" fmla="*/ 2147483647 w 94"/>
              <a:gd name="T49" fmla="*/ 2147483647 h 140"/>
              <a:gd name="T50" fmla="*/ 2147483647 w 94"/>
              <a:gd name="T51" fmla="*/ 2147483647 h 140"/>
              <a:gd name="T52" fmla="*/ 2147483647 w 94"/>
              <a:gd name="T53" fmla="*/ 2147483647 h 140"/>
              <a:gd name="T54" fmla="*/ 2147483647 w 94"/>
              <a:gd name="T55" fmla="*/ 2147483647 h 140"/>
              <a:gd name="T56" fmla="*/ 2147483647 w 94"/>
              <a:gd name="T57" fmla="*/ 2147483647 h 140"/>
              <a:gd name="T58" fmla="*/ 2147483647 w 94"/>
              <a:gd name="T59" fmla="*/ 2147483647 h 140"/>
              <a:gd name="T60" fmla="*/ 2147483647 w 94"/>
              <a:gd name="T61" fmla="*/ 2147483647 h 140"/>
              <a:gd name="T62" fmla="*/ 2147483647 w 94"/>
              <a:gd name="T63" fmla="*/ 2147483647 h 140"/>
              <a:gd name="T64" fmla="*/ 2147483647 w 94"/>
              <a:gd name="T65" fmla="*/ 2147483647 h 140"/>
              <a:gd name="T66" fmla="*/ 2147483647 w 94"/>
              <a:gd name="T67" fmla="*/ 2147483647 h 140"/>
              <a:gd name="T68" fmla="*/ 2147483647 w 94"/>
              <a:gd name="T69" fmla="*/ 2147483647 h 1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4"/>
              <a:gd name="T106" fmla="*/ 0 h 140"/>
              <a:gd name="T107" fmla="*/ 94 w 94"/>
              <a:gd name="T108" fmla="*/ 140 h 1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4" h="140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rgbClr val="F4F5F7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 rot="2700000">
            <a:off x="7038097" y="2218188"/>
            <a:ext cx="951438" cy="940925"/>
          </a:xfrm>
          <a:prstGeom prst="roundRect">
            <a:avLst/>
          </a:prstGeom>
          <a:solidFill>
            <a:srgbClr val="FCC102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Freeform 11"/>
          <p:cNvSpPr>
            <a:spLocks noEditPoints="1" noChangeArrowheads="1"/>
          </p:cNvSpPr>
          <p:nvPr/>
        </p:nvSpPr>
        <p:spPr bwMode="auto">
          <a:xfrm>
            <a:off x="7296914" y="2483658"/>
            <a:ext cx="434189" cy="427305"/>
          </a:xfrm>
          <a:custGeom>
            <a:avLst/>
            <a:gdLst>
              <a:gd name="T0" fmla="*/ 2147483647 w 152"/>
              <a:gd name="T1" fmla="*/ 2147483647 h 152"/>
              <a:gd name="T2" fmla="*/ 2147483647 w 152"/>
              <a:gd name="T3" fmla="*/ 2147483647 h 152"/>
              <a:gd name="T4" fmla="*/ 2147483647 w 152"/>
              <a:gd name="T5" fmla="*/ 2147483647 h 152"/>
              <a:gd name="T6" fmla="*/ 2147483647 w 152"/>
              <a:gd name="T7" fmla="*/ 2147483647 h 152"/>
              <a:gd name="T8" fmla="*/ 0 w 152"/>
              <a:gd name="T9" fmla="*/ 2147483647 h 152"/>
              <a:gd name="T10" fmla="*/ 2147483647 w 152"/>
              <a:gd name="T11" fmla="*/ 0 h 152"/>
              <a:gd name="T12" fmla="*/ 2147483647 w 152"/>
              <a:gd name="T13" fmla="*/ 2147483647 h 152"/>
              <a:gd name="T14" fmla="*/ 2147483647 w 152"/>
              <a:gd name="T15" fmla="*/ 2147483647 h 152"/>
              <a:gd name="T16" fmla="*/ 2147483647 w 152"/>
              <a:gd name="T17" fmla="*/ 2147483647 h 152"/>
              <a:gd name="T18" fmla="*/ 2147483647 w 152"/>
              <a:gd name="T19" fmla="*/ 2147483647 h 152"/>
              <a:gd name="T20" fmla="*/ 2147483647 w 152"/>
              <a:gd name="T21" fmla="*/ 2147483647 h 152"/>
              <a:gd name="T22" fmla="*/ 2147483647 w 152"/>
              <a:gd name="T23" fmla="*/ 2147483647 h 152"/>
              <a:gd name="T24" fmla="*/ 2147483647 w 152"/>
              <a:gd name="T25" fmla="*/ 2147483647 h 152"/>
              <a:gd name="T26" fmla="*/ 2147483647 w 152"/>
              <a:gd name="T27" fmla="*/ 2147483647 h 152"/>
              <a:gd name="T28" fmla="*/ 2147483647 w 152"/>
              <a:gd name="T29" fmla="*/ 2147483647 h 152"/>
              <a:gd name="T30" fmla="*/ 2147483647 w 152"/>
              <a:gd name="T31" fmla="*/ 2147483647 h 15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52"/>
              <a:gd name="T49" fmla="*/ 0 h 152"/>
              <a:gd name="T50" fmla="*/ 152 w 152"/>
              <a:gd name="T51" fmla="*/ 152 h 15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52" h="152">
                <a:moveTo>
                  <a:pt x="141" y="152"/>
                </a:moveTo>
                <a:cubicBezTo>
                  <a:pt x="138" y="152"/>
                  <a:pt x="135" y="151"/>
                  <a:pt x="132" y="148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90" y="124"/>
                  <a:pt x="78" y="128"/>
                  <a:pt x="65" y="128"/>
                </a:cubicBezTo>
                <a:cubicBezTo>
                  <a:pt x="29" y="128"/>
                  <a:pt x="0" y="100"/>
                  <a:pt x="0" y="64"/>
                </a:cubicBezTo>
                <a:cubicBezTo>
                  <a:pt x="0" y="28"/>
                  <a:pt x="29" y="0"/>
                  <a:pt x="65" y="0"/>
                </a:cubicBezTo>
                <a:cubicBezTo>
                  <a:pt x="100" y="0"/>
                  <a:pt x="129" y="28"/>
                  <a:pt x="129" y="64"/>
                </a:cubicBezTo>
                <a:cubicBezTo>
                  <a:pt x="129" y="77"/>
                  <a:pt x="125" y="90"/>
                  <a:pt x="118" y="100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51" y="134"/>
                  <a:pt x="152" y="137"/>
                  <a:pt x="152" y="140"/>
                </a:cubicBezTo>
                <a:cubicBezTo>
                  <a:pt x="152" y="147"/>
                  <a:pt x="147" y="152"/>
                  <a:pt x="141" y="152"/>
                </a:cubicBezTo>
                <a:close/>
                <a:moveTo>
                  <a:pt x="65" y="23"/>
                </a:moveTo>
                <a:cubicBezTo>
                  <a:pt x="42" y="23"/>
                  <a:pt x="24" y="41"/>
                  <a:pt x="24" y="64"/>
                </a:cubicBezTo>
                <a:cubicBezTo>
                  <a:pt x="24" y="87"/>
                  <a:pt x="42" y="105"/>
                  <a:pt x="65" y="105"/>
                </a:cubicBezTo>
                <a:cubicBezTo>
                  <a:pt x="87" y="105"/>
                  <a:pt x="106" y="87"/>
                  <a:pt x="106" y="64"/>
                </a:cubicBezTo>
                <a:cubicBezTo>
                  <a:pt x="106" y="41"/>
                  <a:pt x="87" y="23"/>
                  <a:pt x="65" y="23"/>
                </a:cubicBezTo>
                <a:close/>
              </a:path>
            </a:pathLst>
          </a:custGeom>
          <a:solidFill>
            <a:srgbClr val="F4F5F7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09697" y="3779645"/>
            <a:ext cx="1972963" cy="966399"/>
            <a:chOff x="1009697" y="3416788"/>
            <a:chExt cx="1972963" cy="966399"/>
          </a:xfrm>
        </p:grpSpPr>
        <p:sp>
          <p:nvSpPr>
            <p:cNvPr id="20" name="TextBox 76"/>
            <p:cNvSpPr txBox="1"/>
            <p:nvPr/>
          </p:nvSpPr>
          <p:spPr>
            <a:xfrm>
              <a:off x="1140217" y="3416788"/>
              <a:ext cx="16770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09697" y="3830087"/>
              <a:ext cx="1972963" cy="55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721421" y="2695815"/>
            <a:ext cx="1972963" cy="966399"/>
            <a:chOff x="3721421" y="2332958"/>
            <a:chExt cx="1972963" cy="966399"/>
          </a:xfrm>
        </p:grpSpPr>
        <p:sp>
          <p:nvSpPr>
            <p:cNvPr id="22" name="TextBox 76"/>
            <p:cNvSpPr txBox="1"/>
            <p:nvPr/>
          </p:nvSpPr>
          <p:spPr>
            <a:xfrm>
              <a:off x="3775339" y="2332958"/>
              <a:ext cx="1779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721421" y="2746257"/>
              <a:ext cx="1972963" cy="55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531873" y="3779645"/>
            <a:ext cx="1972963" cy="966399"/>
            <a:chOff x="6531873" y="3416788"/>
            <a:chExt cx="1972963" cy="966399"/>
          </a:xfrm>
        </p:grpSpPr>
        <p:sp>
          <p:nvSpPr>
            <p:cNvPr id="24" name="TextBox 76"/>
            <p:cNvSpPr txBox="1"/>
            <p:nvPr/>
          </p:nvSpPr>
          <p:spPr>
            <a:xfrm>
              <a:off x="6531873" y="3416788"/>
              <a:ext cx="18283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531873" y="3830087"/>
              <a:ext cx="1972963" cy="55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328575" y="2695815"/>
            <a:ext cx="1975678" cy="966399"/>
            <a:chOff x="9328575" y="2332958"/>
            <a:chExt cx="1975678" cy="966399"/>
          </a:xfrm>
        </p:grpSpPr>
        <p:sp>
          <p:nvSpPr>
            <p:cNvPr id="26" name="TextBox 76"/>
            <p:cNvSpPr txBox="1"/>
            <p:nvPr/>
          </p:nvSpPr>
          <p:spPr>
            <a:xfrm>
              <a:off x="9328575" y="2332958"/>
              <a:ext cx="17959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331290" y="2746257"/>
              <a:ext cx="1972963" cy="55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2537981" y="2681851"/>
            <a:ext cx="1619240" cy="230956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8079285" y="2681851"/>
            <a:ext cx="1715164" cy="232992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5351418" y="2688652"/>
            <a:ext cx="1582160" cy="231446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76"/>
          <p:cNvSpPr txBox="1"/>
          <p:nvPr/>
        </p:nvSpPr>
        <p:spPr>
          <a:xfrm>
            <a:off x="1689046" y="955380"/>
            <a:ext cx="2959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3" name="TextBox 76"/>
          <p:cNvSpPr txBox="1"/>
          <p:nvPr/>
        </p:nvSpPr>
        <p:spPr>
          <a:xfrm>
            <a:off x="1689046" y="521598"/>
            <a:ext cx="21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CC10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FCC102"/>
              </a:solidFill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44500" y="278691"/>
            <a:ext cx="614233" cy="614233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191A39"/>
                </a:solidFill>
                <a:cs typeface="+mn-ea"/>
                <a:sym typeface="+mn-lt"/>
              </a:rPr>
              <a:t>04</a:t>
            </a:r>
            <a:endParaRPr lang="zh-CN" altLang="en-US" dirty="0">
              <a:solidFill>
                <a:srgbClr val="191A39"/>
              </a:solidFill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333286" y="482453"/>
            <a:ext cx="228814" cy="22881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537050" y="1135710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855819" y="963892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276684" y="897831"/>
            <a:ext cx="156287" cy="156287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_椭圆 4"/>
          <p:cNvSpPr/>
          <p:nvPr>
            <p:custDataLst>
              <p:tags r:id="rId1"/>
            </p:custDataLst>
          </p:nvPr>
        </p:nvSpPr>
        <p:spPr>
          <a:xfrm>
            <a:off x="3937740" y="1291129"/>
            <a:ext cx="4316520" cy="4316520"/>
          </a:xfrm>
          <a:prstGeom prst="ellipse">
            <a:avLst/>
          </a:prstGeom>
          <a:noFill/>
          <a:ln w="101600">
            <a:solidFill>
              <a:srgbClr val="FCC102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PA_矩形 29"/>
          <p:cNvSpPr/>
          <p:nvPr>
            <p:custDataLst>
              <p:tags r:id="rId2"/>
            </p:custDataLst>
          </p:nvPr>
        </p:nvSpPr>
        <p:spPr>
          <a:xfrm>
            <a:off x="3987147" y="3403521"/>
            <a:ext cx="421770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2" name="PA_矩形 30"/>
          <p:cNvSpPr/>
          <p:nvPr>
            <p:custDataLst>
              <p:tags r:id="rId3"/>
            </p:custDataLst>
          </p:nvPr>
        </p:nvSpPr>
        <p:spPr>
          <a:xfrm>
            <a:off x="4900793" y="1990391"/>
            <a:ext cx="2390414" cy="14465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>
                    <a:lumMod val="85000"/>
                  </a:schemeClr>
                </a:solidFill>
                <a:effectLst>
                  <a:outerShdw blurRad="76200" dist="38100" dir="270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05</a:t>
            </a:r>
            <a:endParaRPr lang="zh-CN" altLang="en-US" sz="8800" dirty="0">
              <a:solidFill>
                <a:schemeClr val="bg1">
                  <a:lumMod val="85000"/>
                </a:schemeClr>
              </a:solidFill>
              <a:effectLst>
                <a:outerShdw blurRad="76200" dist="38100" dir="2700000" algn="tl">
                  <a:srgbClr val="000000">
                    <a:alpha val="3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4065904" y="2960017"/>
            <a:ext cx="266337" cy="266337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3025663" y="3238046"/>
            <a:ext cx="232874" cy="232874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3787133" y="3470920"/>
            <a:ext cx="198984" cy="198984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2134452" y="3037926"/>
            <a:ext cx="188428" cy="188428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1988794" y="3523817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3253369" y="3806400"/>
            <a:ext cx="198984" cy="198984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995385" y="3376706"/>
            <a:ext cx="188428" cy="188428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213296" y="3985330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7995080" y="2998878"/>
            <a:ext cx="266337" cy="266337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9665415" y="3453975"/>
            <a:ext cx="232874" cy="232874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0418987" y="3470920"/>
            <a:ext cx="198984" cy="198984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10207055" y="3037926"/>
            <a:ext cx="188428" cy="188428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9067516" y="3523817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8565003" y="3810001"/>
            <a:ext cx="198984" cy="198984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7746569" y="3442103"/>
            <a:ext cx="188428" cy="188428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7874914" y="4019759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10086889" y="3888819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1355739" y="3711272"/>
            <a:ext cx="232874" cy="232874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2734198" y="3711272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325569" y="3499809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11139386" y="3526703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11780967" y="3496230"/>
            <a:ext cx="188428" cy="188428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PA_矩形 28">
            <a:extLst>
              <a:ext uri="{FF2B5EF4-FFF2-40B4-BE49-F238E27FC236}">
                <a16:creationId xmlns:a16="http://schemas.microsoft.com/office/drawing/2014/main" id="{303EC426-694C-294F-FDB8-ACE46DD8CC0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317088" y="4085183"/>
            <a:ext cx="3557826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pt-BR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977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22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5"/>
          <p:cNvSpPr>
            <a:spLocks noChangeArrowheads="1"/>
          </p:cNvSpPr>
          <p:nvPr/>
        </p:nvSpPr>
        <p:spPr bwMode="auto">
          <a:xfrm>
            <a:off x="8396336" y="2405033"/>
            <a:ext cx="2952750" cy="295275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>
            <a:noFill/>
            <a:beve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/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椭圆 44"/>
          <p:cNvSpPr>
            <a:spLocks noChangeArrowheads="1"/>
          </p:cNvSpPr>
          <p:nvPr/>
        </p:nvSpPr>
        <p:spPr bwMode="auto">
          <a:xfrm>
            <a:off x="855819" y="2405033"/>
            <a:ext cx="2951162" cy="295275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>
            <a:noFill/>
            <a:beve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/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椭圆 45"/>
          <p:cNvSpPr>
            <a:spLocks noChangeArrowheads="1"/>
          </p:cNvSpPr>
          <p:nvPr/>
        </p:nvSpPr>
        <p:spPr bwMode="auto">
          <a:xfrm>
            <a:off x="4743606" y="2405033"/>
            <a:ext cx="2952750" cy="295275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>
            <a:noFill/>
            <a:beve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/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椭圆 46"/>
          <p:cNvSpPr>
            <a:spLocks noChangeArrowheads="1"/>
          </p:cNvSpPr>
          <p:nvPr/>
        </p:nvSpPr>
        <p:spPr bwMode="auto">
          <a:xfrm>
            <a:off x="3519644" y="3125758"/>
            <a:ext cx="1512887" cy="1511300"/>
          </a:xfrm>
          <a:prstGeom prst="ellipse">
            <a:avLst/>
          </a:prstGeom>
          <a:solidFill>
            <a:srgbClr val="FCC102"/>
          </a:solidFill>
          <a:ln w="28575"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椭圆 46"/>
          <p:cNvSpPr>
            <a:spLocks noChangeArrowheads="1"/>
          </p:cNvSpPr>
          <p:nvPr/>
        </p:nvSpPr>
        <p:spPr bwMode="auto">
          <a:xfrm>
            <a:off x="7184918" y="3125758"/>
            <a:ext cx="1512887" cy="1511300"/>
          </a:xfrm>
          <a:prstGeom prst="ellipse">
            <a:avLst/>
          </a:prstGeom>
          <a:solidFill>
            <a:srgbClr val="917456"/>
          </a:solidFill>
          <a:ln w="28575"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keyword</a:t>
            </a:r>
            <a:endParaRPr lang="zh-CN" altLang="en-US" sz="2800" b="1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1689046" y="955380"/>
            <a:ext cx="2959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7" name="TextBox 76"/>
          <p:cNvSpPr txBox="1"/>
          <p:nvPr/>
        </p:nvSpPr>
        <p:spPr>
          <a:xfrm>
            <a:off x="1689046" y="521598"/>
            <a:ext cx="21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CC10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FCC102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44500" y="278691"/>
            <a:ext cx="614233" cy="614233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191A39"/>
                </a:solidFill>
                <a:cs typeface="+mn-ea"/>
                <a:sym typeface="+mn-lt"/>
              </a:rPr>
              <a:t>05</a:t>
            </a:r>
            <a:endParaRPr lang="zh-CN" altLang="en-US" dirty="0">
              <a:solidFill>
                <a:srgbClr val="191A39"/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333286" y="482453"/>
            <a:ext cx="228814" cy="22881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37050" y="1135710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55819" y="963892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276684" y="897831"/>
            <a:ext cx="156287" cy="156287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116613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76684" y="2307770"/>
            <a:ext cx="4709436" cy="783351"/>
            <a:chOff x="1434798" y="2258710"/>
            <a:chExt cx="3821451" cy="635647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1434798" y="2258710"/>
              <a:ext cx="631353" cy="635647"/>
            </a:xfrm>
            <a:prstGeom prst="rect">
              <a:avLst/>
            </a:prstGeom>
            <a:solidFill>
              <a:srgbClr val="FCC102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Group 12"/>
            <p:cNvGrpSpPr/>
            <p:nvPr/>
          </p:nvGrpSpPr>
          <p:grpSpPr bwMode="auto">
            <a:xfrm>
              <a:off x="1625922" y="2412252"/>
              <a:ext cx="257695" cy="328562"/>
              <a:chOff x="0" y="0"/>
              <a:chExt cx="120" cy="153"/>
            </a:xfrm>
            <a:solidFill>
              <a:srgbClr val="F4F5F7"/>
            </a:solidFill>
          </p:grpSpPr>
          <p:sp>
            <p:nvSpPr>
              <p:cNvPr id="15" name="Freeform 13"/>
              <p:cNvSpPr>
                <a:spLocks noEditPoints="1"/>
              </p:cNvSpPr>
              <p:nvPr/>
            </p:nvSpPr>
            <p:spPr bwMode="auto">
              <a:xfrm>
                <a:off x="0" y="0"/>
                <a:ext cx="116" cy="116"/>
              </a:xfrm>
              <a:custGeom>
                <a:avLst/>
                <a:gdLst>
                  <a:gd name="T0" fmla="*/ 10 w 66"/>
                  <a:gd name="T1" fmla="*/ 57 h 66"/>
                  <a:gd name="T2" fmla="*/ 9 w 66"/>
                  <a:gd name="T3" fmla="*/ 64 h 66"/>
                  <a:gd name="T4" fmla="*/ 7 w 66"/>
                  <a:gd name="T5" fmla="*/ 57 h 66"/>
                  <a:gd name="T6" fmla="*/ 12 w 66"/>
                  <a:gd name="T7" fmla="*/ 52 h 66"/>
                  <a:gd name="T8" fmla="*/ 53 w 66"/>
                  <a:gd name="T9" fmla="*/ 12 h 66"/>
                  <a:gd name="T10" fmla="*/ 57 w 66"/>
                  <a:gd name="T11" fmla="*/ 2 h 66"/>
                  <a:gd name="T12" fmla="*/ 59 w 66"/>
                  <a:gd name="T13" fmla="*/ 10 h 66"/>
                  <a:gd name="T14" fmla="*/ 57 w 66"/>
                  <a:gd name="T15" fmla="*/ 12 h 66"/>
                  <a:gd name="T16" fmla="*/ 56 w 66"/>
                  <a:gd name="T17" fmla="*/ 13 h 66"/>
                  <a:gd name="T18" fmla="*/ 54 w 66"/>
                  <a:gd name="T19" fmla="*/ 14 h 66"/>
                  <a:gd name="T20" fmla="*/ 56 w 66"/>
                  <a:gd name="T21" fmla="*/ 21 h 66"/>
                  <a:gd name="T22" fmla="*/ 53 w 66"/>
                  <a:gd name="T23" fmla="*/ 16 h 66"/>
                  <a:gd name="T24" fmla="*/ 43 w 66"/>
                  <a:gd name="T25" fmla="*/ 25 h 66"/>
                  <a:gd name="T26" fmla="*/ 46 w 66"/>
                  <a:gd name="T27" fmla="*/ 31 h 66"/>
                  <a:gd name="T28" fmla="*/ 35 w 66"/>
                  <a:gd name="T29" fmla="*/ 33 h 66"/>
                  <a:gd name="T30" fmla="*/ 38 w 66"/>
                  <a:gd name="T31" fmla="*/ 39 h 66"/>
                  <a:gd name="T32" fmla="*/ 27 w 66"/>
                  <a:gd name="T33" fmla="*/ 41 h 66"/>
                  <a:gd name="T34" fmla="*/ 29 w 66"/>
                  <a:gd name="T35" fmla="*/ 48 h 66"/>
                  <a:gd name="T36" fmla="*/ 16 w 66"/>
                  <a:gd name="T37" fmla="*/ 52 h 66"/>
                  <a:gd name="T38" fmla="*/ 21 w 66"/>
                  <a:gd name="T39" fmla="*/ 56 h 66"/>
                  <a:gd name="T40" fmla="*/ 14 w 66"/>
                  <a:gd name="T41" fmla="*/ 54 h 66"/>
                  <a:gd name="T42" fmla="*/ 13 w 66"/>
                  <a:gd name="T43" fmla="*/ 55 h 66"/>
                  <a:gd name="T44" fmla="*/ 16 w 66"/>
                  <a:gd name="T45" fmla="*/ 61 h 66"/>
                  <a:gd name="T46" fmla="*/ 32 w 66"/>
                  <a:gd name="T47" fmla="*/ 17 h 66"/>
                  <a:gd name="T48" fmla="*/ 25 w 66"/>
                  <a:gd name="T49" fmla="*/ 24 h 66"/>
                  <a:gd name="T50" fmla="*/ 39 w 66"/>
                  <a:gd name="T51" fmla="*/ 26 h 66"/>
                  <a:gd name="T52" fmla="*/ 29 w 66"/>
                  <a:gd name="T53" fmla="*/ 8 h 66"/>
                  <a:gd name="T54" fmla="*/ 16 w 66"/>
                  <a:gd name="T55" fmla="*/ 15 h 66"/>
                  <a:gd name="T56" fmla="*/ 31 w 66"/>
                  <a:gd name="T57" fmla="*/ 16 h 66"/>
                  <a:gd name="T58" fmla="*/ 33 w 66"/>
                  <a:gd name="T59" fmla="*/ 13 h 66"/>
                  <a:gd name="T60" fmla="*/ 45 w 66"/>
                  <a:gd name="T61" fmla="*/ 10 h 66"/>
                  <a:gd name="T62" fmla="*/ 35 w 66"/>
                  <a:gd name="T63" fmla="*/ 17 h 66"/>
                  <a:gd name="T64" fmla="*/ 50 w 66"/>
                  <a:gd name="T65" fmla="*/ 15 h 66"/>
                  <a:gd name="T66" fmla="*/ 36 w 66"/>
                  <a:gd name="T67" fmla="*/ 15 h 66"/>
                  <a:gd name="T68" fmla="*/ 14 w 66"/>
                  <a:gd name="T69" fmla="*/ 32 h 66"/>
                  <a:gd name="T70" fmla="*/ 21 w 66"/>
                  <a:gd name="T71" fmla="*/ 23 h 66"/>
                  <a:gd name="T72" fmla="*/ 7 w 66"/>
                  <a:gd name="T73" fmla="*/ 28 h 66"/>
                  <a:gd name="T74" fmla="*/ 10 w 66"/>
                  <a:gd name="T75" fmla="*/ 46 h 66"/>
                  <a:gd name="T76" fmla="*/ 13 w 66"/>
                  <a:gd name="T77" fmla="*/ 34 h 66"/>
                  <a:gd name="T78" fmla="*/ 17 w 66"/>
                  <a:gd name="T79" fmla="*/ 34 h 66"/>
                  <a:gd name="T80" fmla="*/ 31 w 66"/>
                  <a:gd name="T81" fmla="*/ 34 h 66"/>
                  <a:gd name="T82" fmla="*/ 22 w 66"/>
                  <a:gd name="T83" fmla="*/ 25 h 66"/>
                  <a:gd name="T84" fmla="*/ 23 w 66"/>
                  <a:gd name="T85" fmla="*/ 41 h 66"/>
                  <a:gd name="T86" fmla="*/ 13 w 66"/>
                  <a:gd name="T87" fmla="*/ 50 h 66"/>
                  <a:gd name="T88" fmla="*/ 23 w 66"/>
                  <a:gd name="T89" fmla="*/ 4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" h="66">
                    <a:moveTo>
                      <a:pt x="16" y="61"/>
                    </a:moveTo>
                    <a:cubicBezTo>
                      <a:pt x="14" y="60"/>
                      <a:pt x="13" y="59"/>
                      <a:pt x="11" y="57"/>
                    </a:cubicBezTo>
                    <a:cubicBezTo>
                      <a:pt x="11" y="57"/>
                      <a:pt x="11" y="57"/>
                      <a:pt x="10" y="57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9" y="58"/>
                      <a:pt x="9" y="59"/>
                      <a:pt x="9" y="59"/>
                    </a:cubicBezTo>
                    <a:cubicBezTo>
                      <a:pt x="10" y="61"/>
                      <a:pt x="10" y="63"/>
                      <a:pt x="9" y="64"/>
                    </a:cubicBezTo>
                    <a:cubicBezTo>
                      <a:pt x="7" y="66"/>
                      <a:pt x="4" y="66"/>
                      <a:pt x="2" y="64"/>
                    </a:cubicBezTo>
                    <a:cubicBezTo>
                      <a:pt x="0" y="63"/>
                      <a:pt x="0" y="60"/>
                      <a:pt x="2" y="58"/>
                    </a:cubicBezTo>
                    <a:cubicBezTo>
                      <a:pt x="3" y="56"/>
                      <a:pt x="6" y="56"/>
                      <a:pt x="7" y="57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9" y="55"/>
                      <a:pt x="11" y="54"/>
                      <a:pt x="12" y="53"/>
                    </a:cubicBezTo>
                    <a:cubicBezTo>
                      <a:pt x="12" y="53"/>
                      <a:pt x="12" y="52"/>
                      <a:pt x="12" y="52"/>
                    </a:cubicBezTo>
                    <a:cubicBezTo>
                      <a:pt x="2" y="41"/>
                      <a:pt x="2" y="24"/>
                      <a:pt x="13" y="13"/>
                    </a:cubicBezTo>
                    <a:cubicBezTo>
                      <a:pt x="24" y="2"/>
                      <a:pt x="41" y="3"/>
                      <a:pt x="52" y="12"/>
                    </a:cubicBezTo>
                    <a:cubicBezTo>
                      <a:pt x="52" y="12"/>
                      <a:pt x="53" y="12"/>
                      <a:pt x="53" y="12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6" y="6"/>
                      <a:pt x="56" y="4"/>
                      <a:pt x="57" y="2"/>
                    </a:cubicBezTo>
                    <a:cubicBezTo>
                      <a:pt x="59" y="0"/>
                      <a:pt x="62" y="0"/>
                      <a:pt x="64" y="2"/>
                    </a:cubicBezTo>
                    <a:cubicBezTo>
                      <a:pt x="66" y="4"/>
                      <a:pt x="66" y="7"/>
                      <a:pt x="64" y="9"/>
                    </a:cubicBezTo>
                    <a:cubicBezTo>
                      <a:pt x="63" y="10"/>
                      <a:pt x="60" y="11"/>
                      <a:pt x="59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7" y="11"/>
                      <a:pt x="57" y="11"/>
                      <a:pt x="57" y="12"/>
                    </a:cubicBezTo>
                    <a:cubicBezTo>
                      <a:pt x="58" y="13"/>
                      <a:pt x="60" y="15"/>
                      <a:pt x="61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6"/>
                      <a:pt x="57" y="15"/>
                      <a:pt x="56" y="13"/>
                    </a:cubicBezTo>
                    <a:cubicBezTo>
                      <a:pt x="56" y="13"/>
                      <a:pt x="55" y="13"/>
                      <a:pt x="55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4"/>
                      <a:pt x="54" y="14"/>
                      <a:pt x="54" y="15"/>
                    </a:cubicBezTo>
                    <a:cubicBezTo>
                      <a:pt x="55" y="16"/>
                      <a:pt x="57" y="18"/>
                      <a:pt x="57" y="19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4" y="21"/>
                      <a:pt x="54" y="18"/>
                      <a:pt x="53" y="16"/>
                    </a:cubicBezTo>
                    <a:cubicBezTo>
                      <a:pt x="53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1" y="16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6"/>
                      <a:pt x="45" y="28"/>
                      <a:pt x="47" y="29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4" y="30"/>
                      <a:pt x="43" y="29"/>
                      <a:pt x="42" y="27"/>
                    </a:cubicBezTo>
                    <a:cubicBezTo>
                      <a:pt x="41" y="27"/>
                      <a:pt x="41" y="27"/>
                      <a:pt x="40" y="2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5" y="34"/>
                      <a:pt x="35" y="34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3" y="35"/>
                      <a:pt x="33" y="35"/>
                      <a:pt x="32" y="35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1"/>
                      <a:pt x="27" y="42"/>
                      <a:pt x="27" y="42"/>
                    </a:cubicBezTo>
                    <a:cubicBezTo>
                      <a:pt x="28" y="43"/>
                      <a:pt x="30" y="45"/>
                      <a:pt x="31" y="46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6"/>
                      <a:pt x="27" y="45"/>
                      <a:pt x="26" y="43"/>
                    </a:cubicBezTo>
                    <a:cubicBezTo>
                      <a:pt x="25" y="43"/>
                      <a:pt x="25" y="43"/>
                      <a:pt x="24" y="43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3"/>
                      <a:pt x="16" y="53"/>
                    </a:cubicBezTo>
                    <a:cubicBezTo>
                      <a:pt x="18" y="54"/>
                      <a:pt x="21" y="54"/>
                      <a:pt x="23" y="54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7" y="57"/>
                      <a:pt x="16" y="56"/>
                      <a:pt x="14" y="54"/>
                    </a:cubicBezTo>
                    <a:cubicBezTo>
                      <a:pt x="14" y="54"/>
                      <a:pt x="14" y="54"/>
                      <a:pt x="13" y="55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4" y="57"/>
                      <a:pt x="16" y="58"/>
                      <a:pt x="17" y="59"/>
                    </a:cubicBezTo>
                    <a:lnTo>
                      <a:pt x="16" y="61"/>
                    </a:lnTo>
                    <a:close/>
                    <a:moveTo>
                      <a:pt x="39" y="25"/>
                    </a:moveTo>
                    <a:cubicBezTo>
                      <a:pt x="37" y="22"/>
                      <a:pt x="35" y="20"/>
                      <a:pt x="33" y="18"/>
                    </a:cubicBezTo>
                    <a:cubicBezTo>
                      <a:pt x="33" y="17"/>
                      <a:pt x="33" y="17"/>
                      <a:pt x="32" y="17"/>
                    </a:cubicBezTo>
                    <a:cubicBezTo>
                      <a:pt x="30" y="19"/>
                      <a:pt x="27" y="21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2"/>
                      <a:pt x="33" y="32"/>
                      <a:pt x="34" y="31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39" y="26"/>
                      <a:pt x="39" y="25"/>
                      <a:pt x="39" y="25"/>
                    </a:cubicBezTo>
                    <a:close/>
                    <a:moveTo>
                      <a:pt x="32" y="14"/>
                    </a:moveTo>
                    <a:cubicBezTo>
                      <a:pt x="31" y="12"/>
                      <a:pt x="30" y="10"/>
                      <a:pt x="29" y="8"/>
                    </a:cubicBezTo>
                    <a:cubicBezTo>
                      <a:pt x="29" y="8"/>
                      <a:pt x="29" y="7"/>
                      <a:pt x="28" y="8"/>
                    </a:cubicBezTo>
                    <a:cubicBezTo>
                      <a:pt x="24" y="8"/>
                      <a:pt x="19" y="10"/>
                      <a:pt x="16" y="13"/>
                    </a:cubicBezTo>
                    <a:cubicBezTo>
                      <a:pt x="15" y="14"/>
                      <a:pt x="15" y="14"/>
                      <a:pt x="16" y="15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2"/>
                      <a:pt x="23" y="22"/>
                      <a:pt x="24" y="21"/>
                    </a:cubicBezTo>
                    <a:cubicBezTo>
                      <a:pt x="26" y="19"/>
                      <a:pt x="29" y="17"/>
                      <a:pt x="31" y="16"/>
                    </a:cubicBezTo>
                    <a:cubicBezTo>
                      <a:pt x="32" y="15"/>
                      <a:pt x="32" y="15"/>
                      <a:pt x="32" y="14"/>
                    </a:cubicBezTo>
                    <a:close/>
                    <a:moveTo>
                      <a:pt x="31" y="8"/>
                    </a:moveTo>
                    <a:cubicBezTo>
                      <a:pt x="32" y="10"/>
                      <a:pt x="32" y="12"/>
                      <a:pt x="33" y="13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2"/>
                      <a:pt x="42" y="11"/>
                      <a:pt x="45" y="11"/>
                    </a:cubicBezTo>
                    <a:cubicBezTo>
                      <a:pt x="45" y="11"/>
                      <a:pt x="46" y="10"/>
                      <a:pt x="45" y="10"/>
                    </a:cubicBezTo>
                    <a:cubicBezTo>
                      <a:pt x="41" y="8"/>
                      <a:pt x="37" y="7"/>
                      <a:pt x="32" y="7"/>
                    </a:cubicBezTo>
                    <a:cubicBezTo>
                      <a:pt x="31" y="7"/>
                      <a:pt x="31" y="8"/>
                      <a:pt x="31" y="8"/>
                    </a:cubicBezTo>
                    <a:close/>
                    <a:moveTo>
                      <a:pt x="35" y="17"/>
                    </a:moveTo>
                    <a:cubicBezTo>
                      <a:pt x="37" y="19"/>
                      <a:pt x="38" y="21"/>
                      <a:pt x="40" y="23"/>
                    </a:cubicBezTo>
                    <a:cubicBezTo>
                      <a:pt x="41" y="24"/>
                      <a:pt x="41" y="24"/>
                      <a:pt x="42" y="2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0" y="15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46" y="11"/>
                      <a:pt x="40" y="13"/>
                      <a:pt x="36" y="15"/>
                    </a:cubicBezTo>
                    <a:cubicBezTo>
                      <a:pt x="35" y="16"/>
                      <a:pt x="35" y="16"/>
                      <a:pt x="35" y="17"/>
                    </a:cubicBezTo>
                    <a:close/>
                    <a:moveTo>
                      <a:pt x="8" y="29"/>
                    </a:moveTo>
                    <a:cubicBezTo>
                      <a:pt x="10" y="30"/>
                      <a:pt x="12" y="31"/>
                      <a:pt x="14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7" y="29"/>
                      <a:pt x="19" y="26"/>
                      <a:pt x="21" y="24"/>
                    </a:cubicBezTo>
                    <a:cubicBezTo>
                      <a:pt x="21" y="24"/>
                      <a:pt x="21" y="23"/>
                      <a:pt x="21" y="23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0" y="20"/>
                      <a:pt x="8" y="24"/>
                      <a:pt x="7" y="28"/>
                    </a:cubicBezTo>
                    <a:cubicBezTo>
                      <a:pt x="7" y="29"/>
                      <a:pt x="7" y="29"/>
                      <a:pt x="8" y="29"/>
                    </a:cubicBezTo>
                    <a:close/>
                    <a:moveTo>
                      <a:pt x="7" y="32"/>
                    </a:moveTo>
                    <a:cubicBezTo>
                      <a:pt x="7" y="37"/>
                      <a:pt x="8" y="41"/>
                      <a:pt x="10" y="46"/>
                    </a:cubicBezTo>
                    <a:cubicBezTo>
                      <a:pt x="10" y="46"/>
                      <a:pt x="10" y="46"/>
                      <a:pt x="10" y="45"/>
                    </a:cubicBezTo>
                    <a:cubicBezTo>
                      <a:pt x="10" y="42"/>
                      <a:pt x="12" y="38"/>
                      <a:pt x="13" y="35"/>
                    </a:cubicBezTo>
                    <a:cubicBezTo>
                      <a:pt x="14" y="34"/>
                      <a:pt x="14" y="34"/>
                      <a:pt x="13" y="34"/>
                    </a:cubicBezTo>
                    <a:cubicBezTo>
                      <a:pt x="11" y="33"/>
                      <a:pt x="10" y="32"/>
                      <a:pt x="8" y="31"/>
                    </a:cubicBezTo>
                    <a:cubicBezTo>
                      <a:pt x="7" y="31"/>
                      <a:pt x="7" y="32"/>
                      <a:pt x="7" y="32"/>
                    </a:cubicBezTo>
                    <a:close/>
                    <a:moveTo>
                      <a:pt x="17" y="34"/>
                    </a:moveTo>
                    <a:cubicBezTo>
                      <a:pt x="20" y="35"/>
                      <a:pt x="22" y="37"/>
                      <a:pt x="24" y="39"/>
                    </a:cubicBezTo>
                    <a:cubicBezTo>
                      <a:pt x="25" y="40"/>
                      <a:pt x="25" y="40"/>
                      <a:pt x="26" y="39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4"/>
                      <a:pt x="31" y="33"/>
                      <a:pt x="31" y="3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3" y="25"/>
                      <a:pt x="23" y="25"/>
                      <a:pt x="22" y="25"/>
                    </a:cubicBezTo>
                    <a:cubicBezTo>
                      <a:pt x="20" y="28"/>
                      <a:pt x="18" y="30"/>
                      <a:pt x="17" y="33"/>
                    </a:cubicBezTo>
                    <a:cubicBezTo>
                      <a:pt x="17" y="33"/>
                      <a:pt x="17" y="33"/>
                      <a:pt x="17" y="34"/>
                    </a:cubicBezTo>
                    <a:close/>
                    <a:moveTo>
                      <a:pt x="23" y="41"/>
                    </a:moveTo>
                    <a:cubicBezTo>
                      <a:pt x="21" y="39"/>
                      <a:pt x="19" y="37"/>
                      <a:pt x="16" y="36"/>
                    </a:cubicBezTo>
                    <a:cubicBezTo>
                      <a:pt x="16" y="35"/>
                      <a:pt x="15" y="35"/>
                      <a:pt x="15" y="36"/>
                    </a:cubicBezTo>
                    <a:cubicBezTo>
                      <a:pt x="13" y="40"/>
                      <a:pt x="11" y="46"/>
                      <a:pt x="13" y="50"/>
                    </a:cubicBezTo>
                    <a:cubicBezTo>
                      <a:pt x="13" y="51"/>
                      <a:pt x="14" y="51"/>
                      <a:pt x="15" y="50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23" y="41"/>
                      <a:pt x="23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2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14"/>
              <p:cNvSpPr>
                <a:spLocks noEditPoints="1"/>
              </p:cNvSpPr>
              <p:nvPr/>
            </p:nvSpPr>
            <p:spPr bwMode="auto">
              <a:xfrm>
                <a:off x="18" y="28"/>
                <a:ext cx="102" cy="125"/>
              </a:xfrm>
              <a:custGeom>
                <a:avLst/>
                <a:gdLst>
                  <a:gd name="T0" fmla="*/ 34 w 58"/>
                  <a:gd name="T1" fmla="*/ 29 h 71"/>
                  <a:gd name="T2" fmla="*/ 25 w 58"/>
                  <a:gd name="T3" fmla="*/ 35 h 71"/>
                  <a:gd name="T4" fmla="*/ 27 w 58"/>
                  <a:gd name="T5" fmla="*/ 42 h 71"/>
                  <a:gd name="T6" fmla="*/ 40 w 58"/>
                  <a:gd name="T7" fmla="*/ 37 h 71"/>
                  <a:gd name="T8" fmla="*/ 6 w 58"/>
                  <a:gd name="T9" fmla="*/ 45 h 71"/>
                  <a:gd name="T10" fmla="*/ 44 w 58"/>
                  <a:gd name="T11" fmla="*/ 39 h 71"/>
                  <a:gd name="T12" fmla="*/ 51 w 58"/>
                  <a:gd name="T13" fmla="*/ 0 h 71"/>
                  <a:gd name="T14" fmla="*/ 26 w 58"/>
                  <a:gd name="T15" fmla="*/ 50 h 71"/>
                  <a:gd name="T16" fmla="*/ 25 w 58"/>
                  <a:gd name="T17" fmla="*/ 52 h 71"/>
                  <a:gd name="T18" fmla="*/ 25 w 58"/>
                  <a:gd name="T19" fmla="*/ 61 h 71"/>
                  <a:gd name="T20" fmla="*/ 25 w 58"/>
                  <a:gd name="T21" fmla="*/ 63 h 71"/>
                  <a:gd name="T22" fmla="*/ 45 w 58"/>
                  <a:gd name="T23" fmla="*/ 69 h 71"/>
                  <a:gd name="T24" fmla="*/ 1 w 58"/>
                  <a:gd name="T25" fmla="*/ 71 h 71"/>
                  <a:gd name="T26" fmla="*/ 20 w 58"/>
                  <a:gd name="T27" fmla="*/ 63 h 71"/>
                  <a:gd name="T28" fmla="*/ 21 w 58"/>
                  <a:gd name="T29" fmla="*/ 61 h 71"/>
                  <a:gd name="T30" fmla="*/ 21 w 58"/>
                  <a:gd name="T31" fmla="*/ 52 h 71"/>
                  <a:gd name="T32" fmla="*/ 21 w 58"/>
                  <a:gd name="T33" fmla="*/ 50 h 71"/>
                  <a:gd name="T34" fmla="*/ 6 w 58"/>
                  <a:gd name="T35" fmla="*/ 45 h 71"/>
                  <a:gd name="T36" fmla="*/ 11 w 58"/>
                  <a:gd name="T37" fmla="*/ 40 h 71"/>
                  <a:gd name="T38" fmla="*/ 24 w 58"/>
                  <a:gd name="T39" fmla="*/ 43 h 71"/>
                  <a:gd name="T40" fmla="*/ 23 w 58"/>
                  <a:gd name="T41" fmla="*/ 37 h 71"/>
                  <a:gd name="T42" fmla="*/ 11 w 58"/>
                  <a:gd name="T43" fmla="*/ 40 h 71"/>
                  <a:gd name="T44" fmla="*/ 13 w 58"/>
                  <a:gd name="T45" fmla="*/ 38 h 71"/>
                  <a:gd name="T46" fmla="*/ 21 w 58"/>
                  <a:gd name="T47" fmla="*/ 34 h 71"/>
                  <a:gd name="T48" fmla="*/ 21 w 58"/>
                  <a:gd name="T49" fmla="*/ 30 h 71"/>
                  <a:gd name="T50" fmla="*/ 24 w 58"/>
                  <a:gd name="T51" fmla="*/ 33 h 71"/>
                  <a:gd name="T52" fmla="*/ 31 w 58"/>
                  <a:gd name="T53" fmla="*/ 27 h 71"/>
                  <a:gd name="T54" fmla="*/ 29 w 58"/>
                  <a:gd name="T55" fmla="*/ 22 h 71"/>
                  <a:gd name="T56" fmla="*/ 33 w 58"/>
                  <a:gd name="T57" fmla="*/ 25 h 71"/>
                  <a:gd name="T58" fmla="*/ 39 w 58"/>
                  <a:gd name="T59" fmla="*/ 18 h 71"/>
                  <a:gd name="T60" fmla="*/ 36 w 58"/>
                  <a:gd name="T61" fmla="*/ 15 h 71"/>
                  <a:gd name="T62" fmla="*/ 40 w 58"/>
                  <a:gd name="T63" fmla="*/ 15 h 71"/>
                  <a:gd name="T64" fmla="*/ 43 w 58"/>
                  <a:gd name="T65" fmla="*/ 7 h 71"/>
                  <a:gd name="T66" fmla="*/ 46 w 58"/>
                  <a:gd name="T67" fmla="*/ 5 h 71"/>
                  <a:gd name="T68" fmla="*/ 43 w 58"/>
                  <a:gd name="T69" fmla="*/ 17 h 71"/>
                  <a:gd name="T70" fmla="*/ 49 w 58"/>
                  <a:gd name="T71" fmla="*/ 18 h 71"/>
                  <a:gd name="T72" fmla="*/ 46 w 58"/>
                  <a:gd name="T73" fmla="*/ 5 h 71"/>
                  <a:gd name="T74" fmla="*/ 43 w 58"/>
                  <a:gd name="T75" fmla="*/ 37 h 71"/>
                  <a:gd name="T76" fmla="*/ 48 w 58"/>
                  <a:gd name="T77" fmla="*/ 21 h 71"/>
                  <a:gd name="T78" fmla="*/ 41 w 58"/>
                  <a:gd name="T79" fmla="*/ 19 h 71"/>
                  <a:gd name="T80" fmla="*/ 35 w 58"/>
                  <a:gd name="T81" fmla="*/ 28 h 71"/>
                  <a:gd name="T82" fmla="*/ 42 w 58"/>
                  <a:gd name="T83" fmla="*/ 35 h 71"/>
                  <a:gd name="T84" fmla="*/ 49 w 58"/>
                  <a:gd name="T85" fmla="*/ 2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8" h="71">
                    <a:moveTo>
                      <a:pt x="40" y="36"/>
                    </a:moveTo>
                    <a:cubicBezTo>
                      <a:pt x="34" y="29"/>
                      <a:pt x="34" y="29"/>
                      <a:pt x="34" y="29"/>
                    </a:cubicBezTo>
                    <a:cubicBezTo>
                      <a:pt x="33" y="29"/>
                      <a:pt x="33" y="29"/>
                      <a:pt x="32" y="29"/>
                    </a:cubicBezTo>
                    <a:cubicBezTo>
                      <a:pt x="30" y="32"/>
                      <a:pt x="27" y="33"/>
                      <a:pt x="25" y="35"/>
                    </a:cubicBezTo>
                    <a:cubicBezTo>
                      <a:pt x="24" y="35"/>
                      <a:pt x="24" y="36"/>
                      <a:pt x="24" y="36"/>
                    </a:cubicBezTo>
                    <a:cubicBezTo>
                      <a:pt x="26" y="38"/>
                      <a:pt x="26" y="40"/>
                      <a:pt x="27" y="42"/>
                    </a:cubicBezTo>
                    <a:cubicBezTo>
                      <a:pt x="27" y="43"/>
                      <a:pt x="27" y="43"/>
                      <a:pt x="28" y="43"/>
                    </a:cubicBezTo>
                    <a:cubicBezTo>
                      <a:pt x="32" y="42"/>
                      <a:pt x="37" y="40"/>
                      <a:pt x="40" y="37"/>
                    </a:cubicBezTo>
                    <a:cubicBezTo>
                      <a:pt x="41" y="37"/>
                      <a:pt x="41" y="36"/>
                      <a:pt x="40" y="36"/>
                    </a:cubicBezTo>
                    <a:close/>
                    <a:moveTo>
                      <a:pt x="6" y="45"/>
                    </a:moveTo>
                    <a:cubicBezTo>
                      <a:pt x="7" y="43"/>
                      <a:pt x="7" y="43"/>
                      <a:pt x="7" y="43"/>
                    </a:cubicBezTo>
                    <a:cubicBezTo>
                      <a:pt x="19" y="50"/>
                      <a:pt x="34" y="49"/>
                      <a:pt x="44" y="39"/>
                    </a:cubicBezTo>
                    <a:cubicBezTo>
                      <a:pt x="54" y="29"/>
                      <a:pt x="56" y="13"/>
                      <a:pt x="49" y="2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8" y="13"/>
                      <a:pt x="57" y="29"/>
                      <a:pt x="46" y="40"/>
                    </a:cubicBezTo>
                    <a:cubicBezTo>
                      <a:pt x="40" y="46"/>
                      <a:pt x="33" y="49"/>
                      <a:pt x="26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9" y="54"/>
                      <a:pt x="29" y="59"/>
                      <a:pt x="25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5" y="63"/>
                      <a:pt x="25" y="63"/>
                      <a:pt x="26" y="63"/>
                    </a:cubicBezTo>
                    <a:cubicBezTo>
                      <a:pt x="32" y="64"/>
                      <a:pt x="40" y="66"/>
                      <a:pt x="45" y="69"/>
                    </a:cubicBezTo>
                    <a:cubicBezTo>
                      <a:pt x="46" y="70"/>
                      <a:pt x="46" y="71"/>
                      <a:pt x="45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0" y="71"/>
                      <a:pt x="0" y="70"/>
                      <a:pt x="1" y="69"/>
                    </a:cubicBezTo>
                    <a:cubicBezTo>
                      <a:pt x="6" y="66"/>
                      <a:pt x="14" y="64"/>
                      <a:pt x="20" y="63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17" y="59"/>
                      <a:pt x="17" y="54"/>
                      <a:pt x="21" y="52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1" y="50"/>
                      <a:pt x="20" y="50"/>
                    </a:cubicBezTo>
                    <a:cubicBezTo>
                      <a:pt x="15" y="49"/>
                      <a:pt x="10" y="48"/>
                      <a:pt x="6" y="45"/>
                    </a:cubicBezTo>
                    <a:close/>
                    <a:moveTo>
                      <a:pt x="9" y="42"/>
                    </a:move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5" y="43"/>
                      <a:pt x="19" y="44"/>
                      <a:pt x="24" y="43"/>
                    </a:cubicBezTo>
                    <a:cubicBezTo>
                      <a:pt x="25" y="43"/>
                      <a:pt x="25" y="43"/>
                      <a:pt x="25" y="42"/>
                    </a:cubicBezTo>
                    <a:cubicBezTo>
                      <a:pt x="24" y="41"/>
                      <a:pt x="24" y="39"/>
                      <a:pt x="23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18" y="39"/>
                      <a:pt x="15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6" y="37"/>
                      <a:pt x="18" y="36"/>
                      <a:pt x="20" y="35"/>
                    </a:cubicBezTo>
                    <a:cubicBezTo>
                      <a:pt x="21" y="35"/>
                      <a:pt x="21" y="34"/>
                      <a:pt x="21" y="34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1"/>
                      <a:pt x="22" y="32"/>
                      <a:pt x="23" y="33"/>
                    </a:cubicBezTo>
                    <a:cubicBezTo>
                      <a:pt x="23" y="33"/>
                      <a:pt x="23" y="34"/>
                      <a:pt x="24" y="33"/>
                    </a:cubicBezTo>
                    <a:cubicBezTo>
                      <a:pt x="26" y="32"/>
                      <a:pt x="29" y="30"/>
                      <a:pt x="31" y="28"/>
                    </a:cubicBezTo>
                    <a:cubicBezTo>
                      <a:pt x="31" y="28"/>
                      <a:pt x="31" y="27"/>
                      <a:pt x="31" y="27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5"/>
                      <a:pt x="33" y="25"/>
                      <a:pt x="34" y="25"/>
                    </a:cubicBezTo>
                    <a:cubicBezTo>
                      <a:pt x="36" y="23"/>
                      <a:pt x="38" y="20"/>
                      <a:pt x="39" y="18"/>
                    </a:cubicBezTo>
                    <a:cubicBezTo>
                      <a:pt x="39" y="18"/>
                      <a:pt x="39" y="17"/>
                      <a:pt x="39" y="17"/>
                    </a:cubicBezTo>
                    <a:cubicBezTo>
                      <a:pt x="38" y="16"/>
                      <a:pt x="37" y="16"/>
                      <a:pt x="36" y="15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4"/>
                      <a:pt x="39" y="15"/>
                      <a:pt x="40" y="15"/>
                    </a:cubicBezTo>
                    <a:cubicBezTo>
                      <a:pt x="40" y="15"/>
                      <a:pt x="41" y="15"/>
                      <a:pt x="41" y="15"/>
                    </a:cubicBezTo>
                    <a:cubicBezTo>
                      <a:pt x="42" y="13"/>
                      <a:pt x="43" y="10"/>
                      <a:pt x="43" y="7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9"/>
                      <a:pt x="44" y="13"/>
                      <a:pt x="43" y="16"/>
                    </a:cubicBezTo>
                    <a:cubicBezTo>
                      <a:pt x="42" y="16"/>
                      <a:pt x="43" y="17"/>
                      <a:pt x="43" y="17"/>
                    </a:cubicBezTo>
                    <a:cubicBezTo>
                      <a:pt x="45" y="18"/>
                      <a:pt x="46" y="19"/>
                      <a:pt x="48" y="19"/>
                    </a:cubicBezTo>
                    <a:cubicBezTo>
                      <a:pt x="49" y="19"/>
                      <a:pt x="49" y="19"/>
                      <a:pt x="49" y="18"/>
                    </a:cubicBezTo>
                    <a:cubicBezTo>
                      <a:pt x="49" y="14"/>
                      <a:pt x="48" y="9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53" y="14"/>
                      <a:pt x="52" y="28"/>
                      <a:pt x="43" y="37"/>
                    </a:cubicBezTo>
                    <a:cubicBezTo>
                      <a:pt x="34" y="46"/>
                      <a:pt x="20" y="48"/>
                      <a:pt x="9" y="42"/>
                    </a:cubicBezTo>
                    <a:close/>
                    <a:moveTo>
                      <a:pt x="48" y="21"/>
                    </a:moveTo>
                    <a:cubicBezTo>
                      <a:pt x="46" y="21"/>
                      <a:pt x="44" y="20"/>
                      <a:pt x="42" y="19"/>
                    </a:cubicBezTo>
                    <a:cubicBezTo>
                      <a:pt x="42" y="18"/>
                      <a:pt x="41" y="19"/>
                      <a:pt x="41" y="19"/>
                    </a:cubicBezTo>
                    <a:cubicBezTo>
                      <a:pt x="39" y="22"/>
                      <a:pt x="37" y="24"/>
                      <a:pt x="35" y="27"/>
                    </a:cubicBezTo>
                    <a:cubicBezTo>
                      <a:pt x="35" y="27"/>
                      <a:pt x="35" y="27"/>
                      <a:pt x="35" y="28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2" y="35"/>
                      <a:pt x="43" y="35"/>
                      <a:pt x="43" y="34"/>
                    </a:cubicBezTo>
                    <a:cubicBezTo>
                      <a:pt x="46" y="31"/>
                      <a:pt x="48" y="27"/>
                      <a:pt x="49" y="22"/>
                    </a:cubicBezTo>
                    <a:cubicBezTo>
                      <a:pt x="49" y="22"/>
                      <a:pt x="49" y="21"/>
                      <a:pt x="48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2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2113395" y="2320309"/>
              <a:ext cx="3142854" cy="573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537955" y="2307770"/>
            <a:ext cx="4700856" cy="783351"/>
            <a:chOff x="6696069" y="2258710"/>
            <a:chExt cx="3814489" cy="635647"/>
          </a:xfrm>
        </p:grpSpPr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6696069" y="2258710"/>
              <a:ext cx="631353" cy="635647"/>
            </a:xfrm>
            <a:prstGeom prst="rect">
              <a:avLst/>
            </a:prstGeom>
            <a:solidFill>
              <a:srgbClr val="917456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6906520" y="2448760"/>
              <a:ext cx="210451" cy="255547"/>
            </a:xfrm>
            <a:custGeom>
              <a:avLst/>
              <a:gdLst>
                <a:gd name="T0" fmla="*/ 54 w 56"/>
                <a:gd name="T1" fmla="*/ 67 h 67"/>
                <a:gd name="T2" fmla="*/ 8 w 56"/>
                <a:gd name="T3" fmla="*/ 67 h 67"/>
                <a:gd name="T4" fmla="*/ 0 w 56"/>
                <a:gd name="T5" fmla="*/ 60 h 67"/>
                <a:gd name="T6" fmla="*/ 0 w 56"/>
                <a:gd name="T7" fmla="*/ 8 h 67"/>
                <a:gd name="T8" fmla="*/ 8 w 56"/>
                <a:gd name="T9" fmla="*/ 0 h 67"/>
                <a:gd name="T10" fmla="*/ 54 w 56"/>
                <a:gd name="T11" fmla="*/ 0 h 67"/>
                <a:gd name="T12" fmla="*/ 56 w 56"/>
                <a:gd name="T13" fmla="*/ 2 h 67"/>
                <a:gd name="T14" fmla="*/ 56 w 56"/>
                <a:gd name="T15" fmla="*/ 11 h 67"/>
                <a:gd name="T16" fmla="*/ 55 w 56"/>
                <a:gd name="T17" fmla="*/ 12 h 67"/>
                <a:gd name="T18" fmla="*/ 54 w 56"/>
                <a:gd name="T19" fmla="*/ 12 h 67"/>
                <a:gd name="T20" fmla="*/ 53 w 56"/>
                <a:gd name="T21" fmla="*/ 11 h 67"/>
                <a:gd name="T22" fmla="*/ 53 w 56"/>
                <a:gd name="T23" fmla="*/ 5 h 67"/>
                <a:gd name="T24" fmla="*/ 51 w 56"/>
                <a:gd name="T25" fmla="*/ 3 h 67"/>
                <a:gd name="T26" fmla="*/ 8 w 56"/>
                <a:gd name="T27" fmla="*/ 3 h 67"/>
                <a:gd name="T28" fmla="*/ 8 w 56"/>
                <a:gd name="T29" fmla="*/ 14 h 67"/>
                <a:gd name="T30" fmla="*/ 54 w 56"/>
                <a:gd name="T31" fmla="*/ 14 h 67"/>
                <a:gd name="T32" fmla="*/ 56 w 56"/>
                <a:gd name="T33" fmla="*/ 16 h 67"/>
                <a:gd name="T34" fmla="*/ 56 w 56"/>
                <a:gd name="T35" fmla="*/ 66 h 67"/>
                <a:gd name="T36" fmla="*/ 54 w 56"/>
                <a:gd name="T3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7">
                  <a:moveTo>
                    <a:pt x="54" y="67"/>
                  </a:moveTo>
                  <a:cubicBezTo>
                    <a:pt x="8" y="67"/>
                    <a:pt x="8" y="67"/>
                    <a:pt x="8" y="67"/>
                  </a:cubicBezTo>
                  <a:cubicBezTo>
                    <a:pt x="4" y="67"/>
                    <a:pt x="0" y="64"/>
                    <a:pt x="0" y="60"/>
                  </a:cubicBezTo>
                  <a:cubicBezTo>
                    <a:pt x="0" y="42"/>
                    <a:pt x="0" y="25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" y="0"/>
                    <a:pt x="38" y="0"/>
                    <a:pt x="54" y="0"/>
                  </a:cubicBezTo>
                  <a:cubicBezTo>
                    <a:pt x="55" y="0"/>
                    <a:pt x="56" y="1"/>
                    <a:pt x="56" y="2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2"/>
                    <a:pt x="55" y="12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3" y="12"/>
                    <a:pt x="53" y="11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4"/>
                    <a:pt x="52" y="3"/>
                    <a:pt x="51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2" y="3"/>
                    <a:pt x="1" y="14"/>
                    <a:pt x="8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4"/>
                    <a:pt x="56" y="15"/>
                    <a:pt x="56" y="16"/>
                  </a:cubicBezTo>
                  <a:cubicBezTo>
                    <a:pt x="56" y="32"/>
                    <a:pt x="56" y="49"/>
                    <a:pt x="56" y="66"/>
                  </a:cubicBezTo>
                  <a:cubicBezTo>
                    <a:pt x="56" y="67"/>
                    <a:pt x="55" y="67"/>
                    <a:pt x="54" y="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367704" y="2320309"/>
              <a:ext cx="3142854" cy="573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276684" y="3594873"/>
            <a:ext cx="4709434" cy="781193"/>
            <a:chOff x="1434798" y="3401157"/>
            <a:chExt cx="3821451" cy="633896"/>
          </a:xfrm>
        </p:grpSpPr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1434798" y="3401157"/>
              <a:ext cx="631353" cy="633499"/>
            </a:xfrm>
            <a:prstGeom prst="rect">
              <a:avLst/>
            </a:prstGeom>
            <a:solidFill>
              <a:srgbClr val="917456"/>
            </a:solidFill>
            <a:ln w="6350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1595858" y="3558994"/>
              <a:ext cx="270580" cy="317824"/>
            </a:xfrm>
            <a:custGeom>
              <a:avLst/>
              <a:gdLst>
                <a:gd name="T0" fmla="*/ 24 w 72"/>
                <a:gd name="T1" fmla="*/ 71 h 85"/>
                <a:gd name="T2" fmla="*/ 30 w 72"/>
                <a:gd name="T3" fmla="*/ 73 h 85"/>
                <a:gd name="T4" fmla="*/ 18 w 72"/>
                <a:gd name="T5" fmla="*/ 30 h 85"/>
                <a:gd name="T6" fmla="*/ 18 w 72"/>
                <a:gd name="T7" fmla="*/ 32 h 85"/>
                <a:gd name="T8" fmla="*/ 4 w 72"/>
                <a:gd name="T9" fmla="*/ 55 h 85"/>
                <a:gd name="T10" fmla="*/ 3 w 72"/>
                <a:gd name="T11" fmla="*/ 55 h 85"/>
                <a:gd name="T12" fmla="*/ 17 w 72"/>
                <a:gd name="T13" fmla="*/ 29 h 85"/>
                <a:gd name="T14" fmla="*/ 18 w 72"/>
                <a:gd name="T15" fmla="*/ 30 h 85"/>
                <a:gd name="T16" fmla="*/ 68 w 72"/>
                <a:gd name="T17" fmla="*/ 59 h 85"/>
                <a:gd name="T18" fmla="*/ 54 w 72"/>
                <a:gd name="T19" fmla="*/ 82 h 85"/>
                <a:gd name="T20" fmla="*/ 54 w 72"/>
                <a:gd name="T21" fmla="*/ 84 h 85"/>
                <a:gd name="T22" fmla="*/ 55 w 72"/>
                <a:gd name="T23" fmla="*/ 84 h 85"/>
                <a:gd name="T24" fmla="*/ 69 w 72"/>
                <a:gd name="T25" fmla="*/ 59 h 85"/>
                <a:gd name="T26" fmla="*/ 60 w 72"/>
                <a:gd name="T27" fmla="*/ 59 h 85"/>
                <a:gd name="T28" fmla="*/ 59 w 72"/>
                <a:gd name="T29" fmla="*/ 59 h 85"/>
                <a:gd name="T30" fmla="*/ 50 w 72"/>
                <a:gd name="T31" fmla="*/ 75 h 85"/>
                <a:gd name="T32" fmla="*/ 50 w 72"/>
                <a:gd name="T33" fmla="*/ 76 h 85"/>
                <a:gd name="T34" fmla="*/ 51 w 72"/>
                <a:gd name="T35" fmla="*/ 78 h 85"/>
                <a:gd name="T36" fmla="*/ 60 w 72"/>
                <a:gd name="T37" fmla="*/ 59 h 85"/>
                <a:gd name="T38" fmla="*/ 22 w 72"/>
                <a:gd name="T39" fmla="*/ 37 h 85"/>
                <a:gd name="T40" fmla="*/ 22 w 72"/>
                <a:gd name="T41" fmla="*/ 39 h 85"/>
                <a:gd name="T42" fmla="*/ 13 w 72"/>
                <a:gd name="T43" fmla="*/ 54 h 85"/>
                <a:gd name="T44" fmla="*/ 12 w 72"/>
                <a:gd name="T45" fmla="*/ 55 h 85"/>
                <a:gd name="T46" fmla="*/ 21 w 72"/>
                <a:gd name="T47" fmla="*/ 36 h 85"/>
                <a:gd name="T48" fmla="*/ 51 w 72"/>
                <a:gd name="T49" fmla="*/ 57 h 85"/>
                <a:gd name="T50" fmla="*/ 46 w 72"/>
                <a:gd name="T51" fmla="*/ 76 h 85"/>
                <a:gd name="T52" fmla="*/ 14 w 72"/>
                <a:gd name="T53" fmla="*/ 62 h 85"/>
                <a:gd name="T54" fmla="*/ 22 w 72"/>
                <a:gd name="T55" fmla="*/ 53 h 85"/>
                <a:gd name="T56" fmla="*/ 41 w 72"/>
                <a:gd name="T57" fmla="*/ 38 h 85"/>
                <a:gd name="T58" fmla="*/ 45 w 72"/>
                <a:gd name="T59" fmla="*/ 33 h 85"/>
                <a:gd name="T60" fmla="*/ 52 w 72"/>
                <a:gd name="T61" fmla="*/ 35 h 85"/>
                <a:gd name="T62" fmla="*/ 51 w 72"/>
                <a:gd name="T63" fmla="*/ 37 h 85"/>
                <a:gd name="T64" fmla="*/ 51 w 72"/>
                <a:gd name="T65" fmla="*/ 57 h 85"/>
                <a:gd name="T66" fmla="*/ 59 w 72"/>
                <a:gd name="T67" fmla="*/ 7 h 85"/>
                <a:gd name="T68" fmla="*/ 67 w 72"/>
                <a:gd name="T69" fmla="*/ 11 h 85"/>
                <a:gd name="T70" fmla="*/ 54 w 72"/>
                <a:gd name="T71" fmla="*/ 34 h 85"/>
                <a:gd name="T72" fmla="*/ 47 w 72"/>
                <a:gd name="T73" fmla="*/ 31 h 85"/>
                <a:gd name="T74" fmla="*/ 61 w 72"/>
                <a:gd name="T75" fmla="*/ 5 h 85"/>
                <a:gd name="T76" fmla="*/ 68 w 72"/>
                <a:gd name="T77" fmla="*/ 9 h 85"/>
                <a:gd name="T78" fmla="*/ 61 w 72"/>
                <a:gd name="T79" fmla="*/ 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85">
                  <a:moveTo>
                    <a:pt x="30" y="74"/>
                  </a:moveTo>
                  <a:cubicBezTo>
                    <a:pt x="27" y="78"/>
                    <a:pt x="22" y="74"/>
                    <a:pt x="24" y="71"/>
                  </a:cubicBezTo>
                  <a:cubicBezTo>
                    <a:pt x="24" y="70"/>
                    <a:pt x="24" y="70"/>
                    <a:pt x="25" y="7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1" y="73"/>
                    <a:pt x="31" y="74"/>
                    <a:pt x="30" y="74"/>
                  </a:cubicBezTo>
                  <a:close/>
                  <a:moveTo>
                    <a:pt x="18" y="30"/>
                  </a:move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8" y="32"/>
                    <a:pt x="18" y="32"/>
                  </a:cubicBezTo>
                  <a:cubicBezTo>
                    <a:pt x="9" y="35"/>
                    <a:pt x="3" y="44"/>
                    <a:pt x="5" y="54"/>
                  </a:cubicBezTo>
                  <a:cubicBezTo>
                    <a:pt x="5" y="54"/>
                    <a:pt x="5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3" y="55"/>
                    <a:pt x="3" y="55"/>
                  </a:cubicBezTo>
                  <a:cubicBezTo>
                    <a:pt x="3" y="55"/>
                    <a:pt x="3" y="55"/>
                    <a:pt x="3" y="54"/>
                  </a:cubicBezTo>
                  <a:cubicBezTo>
                    <a:pt x="0" y="43"/>
                    <a:pt x="7" y="33"/>
                    <a:pt x="17" y="29"/>
                  </a:cubicBezTo>
                  <a:cubicBezTo>
                    <a:pt x="17" y="29"/>
                    <a:pt x="18" y="29"/>
                    <a:pt x="18" y="29"/>
                  </a:cubicBezTo>
                  <a:cubicBezTo>
                    <a:pt x="18" y="29"/>
                    <a:pt x="18" y="30"/>
                    <a:pt x="18" y="30"/>
                  </a:cubicBezTo>
                  <a:close/>
                  <a:moveTo>
                    <a:pt x="68" y="59"/>
                  </a:moveTo>
                  <a:cubicBezTo>
                    <a:pt x="68" y="59"/>
                    <a:pt x="68" y="59"/>
                    <a:pt x="68" y="59"/>
                  </a:cubicBezTo>
                  <a:cubicBezTo>
                    <a:pt x="67" y="59"/>
                    <a:pt x="67" y="59"/>
                    <a:pt x="67" y="60"/>
                  </a:cubicBezTo>
                  <a:cubicBezTo>
                    <a:pt x="69" y="69"/>
                    <a:pt x="63" y="79"/>
                    <a:pt x="54" y="82"/>
                  </a:cubicBezTo>
                  <a:cubicBezTo>
                    <a:pt x="54" y="82"/>
                    <a:pt x="53" y="83"/>
                    <a:pt x="53" y="83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85"/>
                    <a:pt x="55" y="85"/>
                    <a:pt x="55" y="84"/>
                  </a:cubicBezTo>
                  <a:cubicBezTo>
                    <a:pt x="65" y="81"/>
                    <a:pt x="72" y="70"/>
                    <a:pt x="69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9" y="59"/>
                    <a:pt x="68" y="59"/>
                    <a:pt x="68" y="59"/>
                  </a:cubicBezTo>
                  <a:close/>
                  <a:moveTo>
                    <a:pt x="60" y="59"/>
                  </a:moveTo>
                  <a:cubicBezTo>
                    <a:pt x="60" y="59"/>
                    <a:pt x="60" y="59"/>
                    <a:pt x="60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61" y="67"/>
                    <a:pt x="57" y="74"/>
                    <a:pt x="50" y="75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77"/>
                    <a:pt x="50" y="78"/>
                    <a:pt x="51" y="78"/>
                  </a:cubicBezTo>
                  <a:cubicBezTo>
                    <a:pt x="59" y="76"/>
                    <a:pt x="64" y="67"/>
                    <a:pt x="61" y="59"/>
                  </a:cubicBezTo>
                  <a:cubicBezTo>
                    <a:pt x="61" y="59"/>
                    <a:pt x="61" y="59"/>
                    <a:pt x="60" y="59"/>
                  </a:cubicBezTo>
                  <a:close/>
                  <a:moveTo>
                    <a:pt x="22" y="37"/>
                  </a:move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9"/>
                    <a:pt x="22" y="39"/>
                  </a:cubicBezTo>
                  <a:cubicBezTo>
                    <a:pt x="15" y="40"/>
                    <a:pt x="11" y="47"/>
                    <a:pt x="13" y="53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5"/>
                    <a:pt x="13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1" y="55"/>
                    <a:pt x="11" y="55"/>
                    <a:pt x="11" y="54"/>
                  </a:cubicBezTo>
                  <a:cubicBezTo>
                    <a:pt x="8" y="46"/>
                    <a:pt x="13" y="38"/>
                    <a:pt x="21" y="36"/>
                  </a:cubicBezTo>
                  <a:cubicBezTo>
                    <a:pt x="22" y="36"/>
                    <a:pt x="22" y="36"/>
                    <a:pt x="22" y="37"/>
                  </a:cubicBezTo>
                  <a:close/>
                  <a:moveTo>
                    <a:pt x="51" y="57"/>
                  </a:moveTo>
                  <a:cubicBezTo>
                    <a:pt x="48" y="62"/>
                    <a:pt x="47" y="65"/>
                    <a:pt x="46" y="68"/>
                  </a:cubicBezTo>
                  <a:cubicBezTo>
                    <a:pt x="46" y="70"/>
                    <a:pt x="46" y="72"/>
                    <a:pt x="46" y="76"/>
                  </a:cubicBezTo>
                  <a:cubicBezTo>
                    <a:pt x="46" y="79"/>
                    <a:pt x="45" y="80"/>
                    <a:pt x="42" y="79"/>
                  </a:cubicBezTo>
                  <a:cubicBezTo>
                    <a:pt x="33" y="73"/>
                    <a:pt x="23" y="68"/>
                    <a:pt x="14" y="62"/>
                  </a:cubicBezTo>
                  <a:cubicBezTo>
                    <a:pt x="12" y="61"/>
                    <a:pt x="12" y="59"/>
                    <a:pt x="14" y="58"/>
                  </a:cubicBezTo>
                  <a:cubicBezTo>
                    <a:pt x="18" y="56"/>
                    <a:pt x="20" y="55"/>
                    <a:pt x="22" y="53"/>
                  </a:cubicBezTo>
                  <a:cubicBezTo>
                    <a:pt x="24" y="51"/>
                    <a:pt x="25" y="49"/>
                    <a:pt x="28" y="44"/>
                  </a:cubicBezTo>
                  <a:cubicBezTo>
                    <a:pt x="31" y="38"/>
                    <a:pt x="37" y="37"/>
                    <a:pt x="41" y="38"/>
                  </a:cubicBezTo>
                  <a:cubicBezTo>
                    <a:pt x="44" y="38"/>
                    <a:pt x="44" y="37"/>
                    <a:pt x="45" y="34"/>
                  </a:cubicBezTo>
                  <a:cubicBezTo>
                    <a:pt x="45" y="34"/>
                    <a:pt x="45" y="33"/>
                    <a:pt x="45" y="33"/>
                  </a:cubicBezTo>
                  <a:cubicBezTo>
                    <a:pt x="46" y="32"/>
                    <a:pt x="46" y="32"/>
                    <a:pt x="47" y="32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3" y="36"/>
                    <a:pt x="53" y="36"/>
                    <a:pt x="52" y="37"/>
                  </a:cubicBezTo>
                  <a:cubicBezTo>
                    <a:pt x="52" y="37"/>
                    <a:pt x="52" y="37"/>
                    <a:pt x="51" y="37"/>
                  </a:cubicBezTo>
                  <a:cubicBezTo>
                    <a:pt x="49" y="40"/>
                    <a:pt x="49" y="41"/>
                    <a:pt x="50" y="43"/>
                  </a:cubicBezTo>
                  <a:cubicBezTo>
                    <a:pt x="53" y="46"/>
                    <a:pt x="54" y="52"/>
                    <a:pt x="51" y="57"/>
                  </a:cubicBezTo>
                  <a:close/>
                  <a:moveTo>
                    <a:pt x="46" y="30"/>
                  </a:moveTo>
                  <a:cubicBezTo>
                    <a:pt x="49" y="23"/>
                    <a:pt x="54" y="13"/>
                    <a:pt x="59" y="7"/>
                  </a:cubicBezTo>
                  <a:cubicBezTo>
                    <a:pt x="59" y="7"/>
                    <a:pt x="60" y="7"/>
                    <a:pt x="60" y="7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8" y="11"/>
                    <a:pt x="68" y="11"/>
                    <a:pt x="68" y="12"/>
                  </a:cubicBezTo>
                  <a:cubicBezTo>
                    <a:pt x="65" y="19"/>
                    <a:pt x="59" y="29"/>
                    <a:pt x="54" y="34"/>
                  </a:cubicBezTo>
                  <a:cubicBezTo>
                    <a:pt x="54" y="35"/>
                    <a:pt x="54" y="35"/>
                    <a:pt x="53" y="35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6" y="31"/>
                    <a:pt x="46" y="30"/>
                    <a:pt x="46" y="30"/>
                  </a:cubicBezTo>
                  <a:close/>
                  <a:moveTo>
                    <a:pt x="61" y="5"/>
                  </a:moveTo>
                  <a:cubicBezTo>
                    <a:pt x="64" y="2"/>
                    <a:pt x="66" y="0"/>
                    <a:pt x="68" y="1"/>
                  </a:cubicBezTo>
                  <a:cubicBezTo>
                    <a:pt x="70" y="2"/>
                    <a:pt x="70" y="5"/>
                    <a:pt x="68" y="9"/>
                  </a:cubicBezTo>
                  <a:cubicBezTo>
                    <a:pt x="68" y="10"/>
                    <a:pt x="68" y="10"/>
                    <a:pt x="67" y="1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5"/>
                    <a:pt x="61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113395" y="3461682"/>
              <a:ext cx="3142854" cy="573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537955" y="3594873"/>
            <a:ext cx="4700854" cy="781193"/>
            <a:chOff x="6696069" y="3401157"/>
            <a:chExt cx="3814489" cy="633896"/>
          </a:xfrm>
        </p:grpSpPr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6696069" y="3401157"/>
              <a:ext cx="631353" cy="633499"/>
            </a:xfrm>
            <a:prstGeom prst="rect">
              <a:avLst/>
            </a:prstGeom>
            <a:solidFill>
              <a:srgbClr val="FCC102"/>
            </a:solidFill>
            <a:ln w="6350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7" name="Group 15"/>
            <p:cNvGrpSpPr/>
            <p:nvPr/>
          </p:nvGrpSpPr>
          <p:grpSpPr bwMode="auto">
            <a:xfrm>
              <a:off x="6848540" y="3561142"/>
              <a:ext cx="322119" cy="313529"/>
              <a:chOff x="0" y="0"/>
              <a:chExt cx="150" cy="146"/>
            </a:xfrm>
            <a:solidFill>
              <a:srgbClr val="F4F5F7"/>
            </a:solidFill>
          </p:grpSpPr>
          <p:sp>
            <p:nvSpPr>
              <p:cNvPr id="18" name="Freeform 16"/>
              <p:cNvSpPr>
                <a:spLocks noEditPoints="1"/>
              </p:cNvSpPr>
              <p:nvPr/>
            </p:nvSpPr>
            <p:spPr bwMode="auto">
              <a:xfrm>
                <a:off x="0" y="0"/>
                <a:ext cx="96" cy="88"/>
              </a:xfrm>
              <a:custGeom>
                <a:avLst/>
                <a:gdLst>
                  <a:gd name="T0" fmla="*/ 54 w 54"/>
                  <a:gd name="T1" fmla="*/ 34 h 50"/>
                  <a:gd name="T2" fmla="*/ 2 w 54"/>
                  <a:gd name="T3" fmla="*/ 34 h 50"/>
                  <a:gd name="T4" fmla="*/ 1 w 54"/>
                  <a:gd name="T5" fmla="*/ 36 h 50"/>
                  <a:gd name="T6" fmla="*/ 19 w 54"/>
                  <a:gd name="T7" fmla="*/ 50 h 50"/>
                  <a:gd name="T8" fmla="*/ 38 w 54"/>
                  <a:gd name="T9" fmla="*/ 50 h 50"/>
                  <a:gd name="T10" fmla="*/ 42 w 54"/>
                  <a:gd name="T11" fmla="*/ 47 h 50"/>
                  <a:gd name="T12" fmla="*/ 40 w 54"/>
                  <a:gd name="T13" fmla="*/ 42 h 50"/>
                  <a:gd name="T14" fmla="*/ 40 w 54"/>
                  <a:gd name="T15" fmla="*/ 40 h 50"/>
                  <a:gd name="T16" fmla="*/ 41 w 54"/>
                  <a:gd name="T17" fmla="*/ 40 h 50"/>
                  <a:gd name="T18" fmla="*/ 45 w 54"/>
                  <a:gd name="T19" fmla="*/ 43 h 50"/>
                  <a:gd name="T20" fmla="*/ 47 w 54"/>
                  <a:gd name="T21" fmla="*/ 42 h 50"/>
                  <a:gd name="T22" fmla="*/ 42 w 54"/>
                  <a:gd name="T23" fmla="*/ 38 h 50"/>
                  <a:gd name="T24" fmla="*/ 43 w 54"/>
                  <a:gd name="T25" fmla="*/ 37 h 50"/>
                  <a:gd name="T26" fmla="*/ 45 w 54"/>
                  <a:gd name="T27" fmla="*/ 36 h 50"/>
                  <a:gd name="T28" fmla="*/ 50 w 54"/>
                  <a:gd name="T29" fmla="*/ 39 h 50"/>
                  <a:gd name="T30" fmla="*/ 54 w 54"/>
                  <a:gd name="T31" fmla="*/ 34 h 50"/>
                  <a:gd name="T32" fmla="*/ 35 w 54"/>
                  <a:gd name="T33" fmla="*/ 31 h 50"/>
                  <a:gd name="T34" fmla="*/ 27 w 54"/>
                  <a:gd name="T35" fmla="*/ 3 h 50"/>
                  <a:gd name="T36" fmla="*/ 29 w 54"/>
                  <a:gd name="T37" fmla="*/ 1 h 50"/>
                  <a:gd name="T38" fmla="*/ 47 w 54"/>
                  <a:gd name="T39" fmla="*/ 15 h 50"/>
                  <a:gd name="T40" fmla="*/ 51 w 54"/>
                  <a:gd name="T41" fmla="*/ 30 h 50"/>
                  <a:gd name="T42" fmla="*/ 49 w 54"/>
                  <a:gd name="T43" fmla="*/ 32 h 50"/>
                  <a:gd name="T44" fmla="*/ 36 w 54"/>
                  <a:gd name="T45" fmla="*/ 32 h 50"/>
                  <a:gd name="T46" fmla="*/ 35 w 54"/>
                  <a:gd name="T47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50">
                    <a:moveTo>
                      <a:pt x="54" y="34"/>
                    </a:moveTo>
                    <a:cubicBezTo>
                      <a:pt x="2" y="34"/>
                      <a:pt x="2" y="34"/>
                      <a:pt x="2" y="34"/>
                    </a:cubicBezTo>
                    <a:cubicBezTo>
                      <a:pt x="1" y="34"/>
                      <a:pt x="0" y="35"/>
                      <a:pt x="1" y="36"/>
                    </a:cubicBezTo>
                    <a:cubicBezTo>
                      <a:pt x="2" y="45"/>
                      <a:pt x="11" y="50"/>
                      <a:pt x="19" y="50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1" y="45"/>
                      <a:pt x="40" y="44"/>
                      <a:pt x="40" y="42"/>
                    </a:cubicBezTo>
                    <a:cubicBezTo>
                      <a:pt x="40" y="41"/>
                      <a:pt x="40" y="41"/>
                      <a:pt x="40" y="40"/>
                    </a:cubicBezTo>
                    <a:cubicBezTo>
                      <a:pt x="40" y="40"/>
                      <a:pt x="41" y="39"/>
                      <a:pt x="41" y="40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2" y="38"/>
                      <a:pt x="42" y="38"/>
                      <a:pt x="42" y="38"/>
                    </a:cubicBezTo>
                    <a:cubicBezTo>
                      <a:pt x="42" y="38"/>
                      <a:pt x="42" y="37"/>
                      <a:pt x="43" y="37"/>
                    </a:cubicBezTo>
                    <a:cubicBezTo>
                      <a:pt x="43" y="36"/>
                      <a:pt x="44" y="36"/>
                      <a:pt x="45" y="36"/>
                    </a:cubicBezTo>
                    <a:cubicBezTo>
                      <a:pt x="47" y="36"/>
                      <a:pt x="49" y="37"/>
                      <a:pt x="50" y="39"/>
                    </a:cubicBezTo>
                    <a:lnTo>
                      <a:pt x="54" y="34"/>
                    </a:lnTo>
                    <a:close/>
                    <a:moveTo>
                      <a:pt x="35" y="31"/>
                    </a:moveTo>
                    <a:cubicBezTo>
                      <a:pt x="27" y="3"/>
                      <a:pt x="27" y="3"/>
                      <a:pt x="27" y="3"/>
                    </a:cubicBezTo>
                    <a:cubicBezTo>
                      <a:pt x="27" y="2"/>
                      <a:pt x="28" y="1"/>
                      <a:pt x="29" y="1"/>
                    </a:cubicBezTo>
                    <a:cubicBezTo>
                      <a:pt x="37" y="0"/>
                      <a:pt x="45" y="7"/>
                      <a:pt x="47" y="15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1"/>
                      <a:pt x="51" y="32"/>
                      <a:pt x="49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2"/>
                      <a:pt x="35" y="32"/>
                      <a:pt x="35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2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17"/>
              <p:cNvSpPr>
                <a:spLocks noEditPoints="1"/>
              </p:cNvSpPr>
              <p:nvPr/>
            </p:nvSpPr>
            <p:spPr bwMode="auto">
              <a:xfrm>
                <a:off x="67" y="60"/>
                <a:ext cx="83" cy="86"/>
              </a:xfrm>
              <a:custGeom>
                <a:avLst/>
                <a:gdLst>
                  <a:gd name="T0" fmla="*/ 46 w 47"/>
                  <a:gd name="T1" fmla="*/ 0 h 49"/>
                  <a:gd name="T2" fmla="*/ 16 w 47"/>
                  <a:gd name="T3" fmla="*/ 0 h 49"/>
                  <a:gd name="T4" fmla="*/ 12 w 47"/>
                  <a:gd name="T5" fmla="*/ 5 h 49"/>
                  <a:gd name="T6" fmla="*/ 13 w 47"/>
                  <a:gd name="T7" fmla="*/ 8 h 49"/>
                  <a:gd name="T8" fmla="*/ 13 w 47"/>
                  <a:gd name="T9" fmla="*/ 9 h 49"/>
                  <a:gd name="T10" fmla="*/ 12 w 47"/>
                  <a:gd name="T11" fmla="*/ 10 h 49"/>
                  <a:gd name="T12" fmla="*/ 9 w 47"/>
                  <a:gd name="T13" fmla="*/ 8 h 49"/>
                  <a:gd name="T14" fmla="*/ 7 w 47"/>
                  <a:gd name="T15" fmla="*/ 9 h 49"/>
                  <a:gd name="T16" fmla="*/ 11 w 47"/>
                  <a:gd name="T17" fmla="*/ 11 h 49"/>
                  <a:gd name="T18" fmla="*/ 10 w 47"/>
                  <a:gd name="T19" fmla="*/ 13 h 49"/>
                  <a:gd name="T20" fmla="*/ 7 w 47"/>
                  <a:gd name="T21" fmla="*/ 14 h 49"/>
                  <a:gd name="T22" fmla="*/ 4 w 47"/>
                  <a:gd name="T23" fmla="*/ 13 h 49"/>
                  <a:gd name="T24" fmla="*/ 0 w 47"/>
                  <a:gd name="T25" fmla="*/ 16 h 49"/>
                  <a:gd name="T26" fmla="*/ 46 w 47"/>
                  <a:gd name="T27" fmla="*/ 16 h 49"/>
                  <a:gd name="T28" fmla="*/ 47 w 47"/>
                  <a:gd name="T29" fmla="*/ 14 h 49"/>
                  <a:gd name="T30" fmla="*/ 47 w 47"/>
                  <a:gd name="T31" fmla="*/ 2 h 49"/>
                  <a:gd name="T32" fmla="*/ 46 w 47"/>
                  <a:gd name="T33" fmla="*/ 0 h 49"/>
                  <a:gd name="T34" fmla="*/ 10 w 47"/>
                  <a:gd name="T35" fmla="*/ 48 h 49"/>
                  <a:gd name="T36" fmla="*/ 3 w 47"/>
                  <a:gd name="T37" fmla="*/ 20 h 49"/>
                  <a:gd name="T38" fmla="*/ 4 w 47"/>
                  <a:gd name="T39" fmla="*/ 18 h 49"/>
                  <a:gd name="T40" fmla="*/ 17 w 47"/>
                  <a:gd name="T41" fmla="*/ 18 h 49"/>
                  <a:gd name="T42" fmla="*/ 19 w 47"/>
                  <a:gd name="T43" fmla="*/ 19 h 49"/>
                  <a:gd name="T44" fmla="*/ 26 w 47"/>
                  <a:gd name="T45" fmla="*/ 43 h 49"/>
                  <a:gd name="T46" fmla="*/ 24 w 47"/>
                  <a:gd name="T47" fmla="*/ 46 h 49"/>
                  <a:gd name="T48" fmla="*/ 12 w 47"/>
                  <a:gd name="T49" fmla="*/ 49 h 49"/>
                  <a:gd name="T50" fmla="*/ 10 w 47"/>
                  <a:gd name="T51" fmla="*/ 48 h 49"/>
                  <a:gd name="T52" fmla="*/ 15 w 47"/>
                  <a:gd name="T53" fmla="*/ 45 h 49"/>
                  <a:gd name="T54" fmla="*/ 20 w 47"/>
                  <a:gd name="T55" fmla="*/ 43 h 49"/>
                  <a:gd name="T56" fmla="*/ 21 w 47"/>
                  <a:gd name="T57" fmla="*/ 41 h 49"/>
                  <a:gd name="T58" fmla="*/ 17 w 47"/>
                  <a:gd name="T59" fmla="*/ 25 h 49"/>
                  <a:gd name="T60" fmla="*/ 15 w 47"/>
                  <a:gd name="T61" fmla="*/ 24 h 49"/>
                  <a:gd name="T62" fmla="*/ 10 w 47"/>
                  <a:gd name="T63" fmla="*/ 25 h 49"/>
                  <a:gd name="T64" fmla="*/ 8 w 47"/>
                  <a:gd name="T65" fmla="*/ 27 h 49"/>
                  <a:gd name="T66" fmla="*/ 13 w 47"/>
                  <a:gd name="T67" fmla="*/ 43 h 49"/>
                  <a:gd name="T68" fmla="*/ 15 w 47"/>
                  <a:gd name="T69" fmla="*/ 45 h 49"/>
                  <a:gd name="T70" fmla="*/ 44 w 47"/>
                  <a:gd name="T71" fmla="*/ 5 h 49"/>
                  <a:gd name="T72" fmla="*/ 44 w 47"/>
                  <a:gd name="T73" fmla="*/ 11 h 49"/>
                  <a:gd name="T74" fmla="*/ 42 w 47"/>
                  <a:gd name="T75" fmla="*/ 13 h 49"/>
                  <a:gd name="T76" fmla="*/ 26 w 47"/>
                  <a:gd name="T77" fmla="*/ 13 h 49"/>
                  <a:gd name="T78" fmla="*/ 24 w 47"/>
                  <a:gd name="T79" fmla="*/ 11 h 49"/>
                  <a:gd name="T80" fmla="*/ 24 w 47"/>
                  <a:gd name="T81" fmla="*/ 5 h 49"/>
                  <a:gd name="T82" fmla="*/ 26 w 47"/>
                  <a:gd name="T83" fmla="*/ 4 h 49"/>
                  <a:gd name="T84" fmla="*/ 42 w 47"/>
                  <a:gd name="T85" fmla="*/ 4 h 49"/>
                  <a:gd name="T86" fmla="*/ 44 w 47"/>
                  <a:gd name="T87" fmla="*/ 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" h="49">
                    <a:moveTo>
                      <a:pt x="4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5"/>
                      <a:pt x="13" y="7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3" y="10"/>
                      <a:pt x="12" y="10"/>
                      <a:pt x="12" y="10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1" y="12"/>
                      <a:pt x="10" y="13"/>
                    </a:cubicBezTo>
                    <a:cubicBezTo>
                      <a:pt x="10" y="13"/>
                      <a:pt x="9" y="14"/>
                      <a:pt x="7" y="14"/>
                    </a:cubicBezTo>
                    <a:cubicBezTo>
                      <a:pt x="6" y="14"/>
                      <a:pt x="5" y="13"/>
                      <a:pt x="4" y="1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7" y="16"/>
                      <a:pt x="47" y="15"/>
                      <a:pt x="47" y="14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7" y="0"/>
                      <a:pt x="46" y="0"/>
                    </a:cubicBezTo>
                    <a:close/>
                    <a:moveTo>
                      <a:pt x="10" y="48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2" y="19"/>
                      <a:pt x="3" y="18"/>
                      <a:pt x="4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8"/>
                      <a:pt x="19" y="18"/>
                      <a:pt x="19" y="19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4"/>
                      <a:pt x="25" y="45"/>
                      <a:pt x="24" y="46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1" y="49"/>
                      <a:pt x="10" y="48"/>
                      <a:pt x="10" y="48"/>
                    </a:cubicBezTo>
                    <a:close/>
                    <a:moveTo>
                      <a:pt x="15" y="45"/>
                    </a:moveTo>
                    <a:cubicBezTo>
                      <a:pt x="20" y="43"/>
                      <a:pt x="20" y="43"/>
                      <a:pt x="20" y="43"/>
                    </a:cubicBezTo>
                    <a:cubicBezTo>
                      <a:pt x="21" y="43"/>
                      <a:pt x="22" y="42"/>
                      <a:pt x="21" y="41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4"/>
                      <a:pt x="16" y="23"/>
                      <a:pt x="15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9" y="25"/>
                      <a:pt x="8" y="26"/>
                      <a:pt x="8" y="27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4"/>
                      <a:pt x="14" y="45"/>
                      <a:pt x="15" y="45"/>
                    </a:cubicBezTo>
                    <a:close/>
                    <a:moveTo>
                      <a:pt x="44" y="5"/>
                    </a:move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2"/>
                      <a:pt x="43" y="13"/>
                      <a:pt x="42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4" y="12"/>
                      <a:pt x="24" y="11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4"/>
                      <a:pt x="25" y="4"/>
                      <a:pt x="26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3" y="4"/>
                      <a:pt x="44" y="4"/>
                      <a:pt x="4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2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7367704" y="3461682"/>
              <a:ext cx="3142854" cy="573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276684" y="4880650"/>
            <a:ext cx="4709434" cy="781193"/>
            <a:chOff x="1434798" y="4539310"/>
            <a:chExt cx="3821451" cy="633896"/>
          </a:xfrm>
        </p:grpSpPr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1434798" y="4539310"/>
              <a:ext cx="631353" cy="633499"/>
            </a:xfrm>
            <a:prstGeom prst="rect">
              <a:avLst/>
            </a:prstGeom>
            <a:solidFill>
              <a:srgbClr val="FCC102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1655987" y="4729359"/>
              <a:ext cx="227631" cy="253400"/>
            </a:xfrm>
            <a:custGeom>
              <a:avLst/>
              <a:gdLst>
                <a:gd name="T0" fmla="*/ 6 w 60"/>
                <a:gd name="T1" fmla="*/ 52 h 67"/>
                <a:gd name="T2" fmla="*/ 0 w 60"/>
                <a:gd name="T3" fmla="*/ 6 h 67"/>
                <a:gd name="T4" fmla="*/ 42 w 60"/>
                <a:gd name="T5" fmla="*/ 0 h 67"/>
                <a:gd name="T6" fmla="*/ 43 w 60"/>
                <a:gd name="T7" fmla="*/ 8 h 67"/>
                <a:gd name="T8" fmla="*/ 42 w 60"/>
                <a:gd name="T9" fmla="*/ 9 h 67"/>
                <a:gd name="T10" fmla="*/ 41 w 60"/>
                <a:gd name="T11" fmla="*/ 3 h 67"/>
                <a:gd name="T12" fmla="*/ 6 w 60"/>
                <a:gd name="T13" fmla="*/ 1 h 67"/>
                <a:gd name="T14" fmla="*/ 42 w 60"/>
                <a:gd name="T15" fmla="*/ 10 h 67"/>
                <a:gd name="T16" fmla="*/ 43 w 60"/>
                <a:gd name="T17" fmla="*/ 12 h 67"/>
                <a:gd name="T18" fmla="*/ 22 w 60"/>
                <a:gd name="T19" fmla="*/ 13 h 67"/>
                <a:gd name="T20" fmla="*/ 15 w 60"/>
                <a:gd name="T21" fmla="*/ 51 h 67"/>
                <a:gd name="T22" fmla="*/ 58 w 60"/>
                <a:gd name="T23" fmla="*/ 67 h 67"/>
                <a:gd name="T24" fmla="*/ 16 w 60"/>
                <a:gd name="T25" fmla="*/ 61 h 67"/>
                <a:gd name="T26" fmla="*/ 22 w 60"/>
                <a:gd name="T27" fmla="*/ 14 h 67"/>
                <a:gd name="T28" fmla="*/ 60 w 60"/>
                <a:gd name="T29" fmla="*/ 16 h 67"/>
                <a:gd name="T30" fmla="*/ 59 w 60"/>
                <a:gd name="T31" fmla="*/ 24 h 67"/>
                <a:gd name="T32" fmla="*/ 57 w 60"/>
                <a:gd name="T33" fmla="*/ 23 h 67"/>
                <a:gd name="T34" fmla="*/ 56 w 60"/>
                <a:gd name="T35" fmla="*/ 16 h 67"/>
                <a:gd name="T36" fmla="*/ 22 w 60"/>
                <a:gd name="T37" fmla="*/ 25 h 67"/>
                <a:gd name="T38" fmla="*/ 60 w 60"/>
                <a:gd name="T39" fmla="*/ 27 h 67"/>
                <a:gd name="T40" fmla="*/ 58 w 60"/>
                <a:gd name="T41" fmla="*/ 67 h 67"/>
                <a:gd name="T42" fmla="*/ 23 w 60"/>
                <a:gd name="T43" fmla="*/ 18 h 67"/>
                <a:gd name="T44" fmla="*/ 22 w 60"/>
                <a:gd name="T45" fmla="*/ 17 h 67"/>
                <a:gd name="T46" fmla="*/ 55 w 60"/>
                <a:gd name="T47" fmla="*/ 16 h 67"/>
                <a:gd name="T48" fmla="*/ 56 w 60"/>
                <a:gd name="T49" fmla="*/ 17 h 67"/>
                <a:gd name="T50" fmla="*/ 55 w 60"/>
                <a:gd name="T51" fmla="*/ 20 h 67"/>
                <a:gd name="T52" fmla="*/ 22 w 60"/>
                <a:gd name="T53" fmla="*/ 19 h 67"/>
                <a:gd name="T54" fmla="*/ 23 w 60"/>
                <a:gd name="T55" fmla="*/ 18 h 67"/>
                <a:gd name="T56" fmla="*/ 56 w 60"/>
                <a:gd name="T57" fmla="*/ 19 h 67"/>
                <a:gd name="T58" fmla="*/ 55 w 60"/>
                <a:gd name="T59" fmla="*/ 20 h 67"/>
                <a:gd name="T60" fmla="*/ 23 w 60"/>
                <a:gd name="T61" fmla="*/ 22 h 67"/>
                <a:gd name="T62" fmla="*/ 22 w 60"/>
                <a:gd name="T63" fmla="*/ 21 h 67"/>
                <a:gd name="T64" fmla="*/ 55 w 60"/>
                <a:gd name="T65" fmla="*/ 21 h 67"/>
                <a:gd name="T66" fmla="*/ 56 w 60"/>
                <a:gd name="T67" fmla="*/ 22 h 67"/>
                <a:gd name="T68" fmla="*/ 55 w 60"/>
                <a:gd name="T69" fmla="*/ 25 h 67"/>
                <a:gd name="T70" fmla="*/ 22 w 60"/>
                <a:gd name="T71" fmla="*/ 24 h 67"/>
                <a:gd name="T72" fmla="*/ 23 w 60"/>
                <a:gd name="T73" fmla="*/ 23 h 67"/>
                <a:gd name="T74" fmla="*/ 56 w 60"/>
                <a:gd name="T75" fmla="*/ 24 h 67"/>
                <a:gd name="T76" fmla="*/ 55 w 60"/>
                <a:gd name="T77" fmla="*/ 25 h 67"/>
                <a:gd name="T78" fmla="*/ 7 w 60"/>
                <a:gd name="T79" fmla="*/ 3 h 67"/>
                <a:gd name="T80" fmla="*/ 6 w 60"/>
                <a:gd name="T81" fmla="*/ 2 h 67"/>
                <a:gd name="T82" fmla="*/ 39 w 60"/>
                <a:gd name="T83" fmla="*/ 2 h 67"/>
                <a:gd name="T84" fmla="*/ 40 w 60"/>
                <a:gd name="T85" fmla="*/ 2 h 67"/>
                <a:gd name="T86" fmla="*/ 39 w 60"/>
                <a:gd name="T87" fmla="*/ 5 h 67"/>
                <a:gd name="T88" fmla="*/ 6 w 60"/>
                <a:gd name="T89" fmla="*/ 5 h 67"/>
                <a:gd name="T90" fmla="*/ 7 w 60"/>
                <a:gd name="T91" fmla="*/ 4 h 67"/>
                <a:gd name="T92" fmla="*/ 40 w 60"/>
                <a:gd name="T93" fmla="*/ 5 h 67"/>
                <a:gd name="T94" fmla="*/ 39 w 60"/>
                <a:gd name="T95" fmla="*/ 5 h 67"/>
                <a:gd name="T96" fmla="*/ 7 w 60"/>
                <a:gd name="T97" fmla="*/ 8 h 67"/>
                <a:gd name="T98" fmla="*/ 6 w 60"/>
                <a:gd name="T99" fmla="*/ 7 h 67"/>
                <a:gd name="T100" fmla="*/ 39 w 60"/>
                <a:gd name="T101" fmla="*/ 6 h 67"/>
                <a:gd name="T102" fmla="*/ 40 w 60"/>
                <a:gd name="T103" fmla="*/ 7 h 67"/>
                <a:gd name="T104" fmla="*/ 39 w 60"/>
                <a:gd name="T105" fmla="*/ 10 h 67"/>
                <a:gd name="T106" fmla="*/ 6 w 60"/>
                <a:gd name="T107" fmla="*/ 9 h 67"/>
                <a:gd name="T108" fmla="*/ 7 w 60"/>
                <a:gd name="T109" fmla="*/ 8 h 67"/>
                <a:gd name="T110" fmla="*/ 40 w 60"/>
                <a:gd name="T111" fmla="*/ 9 h 67"/>
                <a:gd name="T112" fmla="*/ 39 w 60"/>
                <a:gd name="T113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" h="67">
                  <a:moveTo>
                    <a:pt x="14" y="52"/>
                  </a:moveTo>
                  <a:cubicBezTo>
                    <a:pt x="6" y="52"/>
                    <a:pt x="6" y="52"/>
                    <a:pt x="6" y="52"/>
                  </a:cubicBezTo>
                  <a:cubicBezTo>
                    <a:pt x="3" y="52"/>
                    <a:pt x="0" y="49"/>
                    <a:pt x="0" y="46"/>
                  </a:cubicBezTo>
                  <a:cubicBezTo>
                    <a:pt x="0" y="32"/>
                    <a:pt x="0" y="1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8" y="0"/>
                    <a:pt x="30" y="0"/>
                    <a:pt x="42" y="0"/>
                  </a:cubicBezTo>
                  <a:cubicBezTo>
                    <a:pt x="43" y="0"/>
                    <a:pt x="43" y="0"/>
                    <a:pt x="43" y="1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1" y="8"/>
                    <a:pt x="41" y="8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2"/>
                    <a:pt x="41" y="1"/>
                    <a:pt x="4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0" y="1"/>
                    <a:pt x="0" y="10"/>
                    <a:pt x="6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3" y="10"/>
                    <a:pt x="43" y="11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3"/>
                    <a:pt x="43" y="13"/>
                    <a:pt x="4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8" y="13"/>
                    <a:pt x="15" y="16"/>
                    <a:pt x="15" y="20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2"/>
                    <a:pt x="14" y="52"/>
                  </a:cubicBezTo>
                  <a:close/>
                  <a:moveTo>
                    <a:pt x="58" y="67"/>
                  </a:moveTo>
                  <a:cubicBezTo>
                    <a:pt x="22" y="67"/>
                    <a:pt x="22" y="67"/>
                    <a:pt x="22" y="67"/>
                  </a:cubicBezTo>
                  <a:cubicBezTo>
                    <a:pt x="19" y="67"/>
                    <a:pt x="16" y="64"/>
                    <a:pt x="16" y="61"/>
                  </a:cubicBezTo>
                  <a:cubicBezTo>
                    <a:pt x="16" y="47"/>
                    <a:pt x="16" y="34"/>
                    <a:pt x="16" y="20"/>
                  </a:cubicBezTo>
                  <a:cubicBezTo>
                    <a:pt x="16" y="17"/>
                    <a:pt x="19" y="14"/>
                    <a:pt x="22" y="14"/>
                  </a:cubicBezTo>
                  <a:cubicBezTo>
                    <a:pt x="35" y="14"/>
                    <a:pt x="46" y="14"/>
                    <a:pt x="58" y="14"/>
                  </a:cubicBezTo>
                  <a:cubicBezTo>
                    <a:pt x="59" y="14"/>
                    <a:pt x="60" y="15"/>
                    <a:pt x="60" y="16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59" y="24"/>
                    <a:pt x="59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8" y="24"/>
                    <a:pt x="57" y="23"/>
                    <a:pt x="57" y="23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6"/>
                    <a:pt x="57" y="16"/>
                    <a:pt x="56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6" y="16"/>
                    <a:pt x="16" y="25"/>
                    <a:pt x="22" y="2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9" y="25"/>
                    <a:pt x="60" y="26"/>
                    <a:pt x="60" y="27"/>
                  </a:cubicBezTo>
                  <a:cubicBezTo>
                    <a:pt x="60" y="39"/>
                    <a:pt x="60" y="52"/>
                    <a:pt x="60" y="65"/>
                  </a:cubicBezTo>
                  <a:cubicBezTo>
                    <a:pt x="60" y="66"/>
                    <a:pt x="59" y="67"/>
                    <a:pt x="58" y="67"/>
                  </a:cubicBezTo>
                  <a:close/>
                  <a:moveTo>
                    <a:pt x="55" y="18"/>
                  </a:move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6"/>
                    <a:pt x="23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6" y="16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8"/>
                    <a:pt x="55" y="18"/>
                  </a:cubicBezTo>
                  <a:close/>
                  <a:moveTo>
                    <a:pt x="55" y="20"/>
                  </a:move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8"/>
                    <a:pt x="23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20"/>
                    <a:pt x="56" y="20"/>
                    <a:pt x="55" y="20"/>
                  </a:cubicBezTo>
                  <a:close/>
                  <a:moveTo>
                    <a:pt x="55" y="22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5" y="22"/>
                  </a:cubicBezTo>
                  <a:close/>
                  <a:moveTo>
                    <a:pt x="55" y="25"/>
                  </a:move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3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3"/>
                    <a:pt x="56" y="23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5"/>
                    <a:pt x="55" y="25"/>
                  </a:cubicBezTo>
                  <a:close/>
                  <a:moveTo>
                    <a:pt x="39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3"/>
                    <a:pt x="40" y="3"/>
                    <a:pt x="39" y="3"/>
                  </a:cubicBezTo>
                  <a:close/>
                  <a:moveTo>
                    <a:pt x="39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4"/>
                    <a:pt x="40" y="4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39" y="5"/>
                  </a:cubicBezTo>
                  <a:close/>
                  <a:moveTo>
                    <a:pt x="39" y="8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8"/>
                    <a:pt x="39" y="8"/>
                  </a:cubicBezTo>
                  <a:close/>
                  <a:moveTo>
                    <a:pt x="39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0" y="8"/>
                    <a:pt x="40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10"/>
                    <a:pt x="40" y="10"/>
                    <a:pt x="39" y="10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113395" y="4599835"/>
              <a:ext cx="3142854" cy="573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537955" y="4880650"/>
            <a:ext cx="4700854" cy="781193"/>
            <a:chOff x="6696069" y="4539310"/>
            <a:chExt cx="3814489" cy="633896"/>
          </a:xfrm>
        </p:grpSpPr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6696069" y="4539310"/>
              <a:ext cx="631353" cy="633499"/>
            </a:xfrm>
            <a:prstGeom prst="rect">
              <a:avLst/>
            </a:prstGeom>
            <a:solidFill>
              <a:srgbClr val="917456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6854981" y="4696074"/>
              <a:ext cx="311382" cy="319971"/>
            </a:xfrm>
            <a:custGeom>
              <a:avLst/>
              <a:gdLst>
                <a:gd name="T0" fmla="*/ 58 w 83"/>
                <a:gd name="T1" fmla="*/ 28 h 85"/>
                <a:gd name="T2" fmla="*/ 35 w 83"/>
                <a:gd name="T3" fmla="*/ 14 h 85"/>
                <a:gd name="T4" fmla="*/ 20 w 83"/>
                <a:gd name="T5" fmla="*/ 34 h 85"/>
                <a:gd name="T6" fmla="*/ 33 w 83"/>
                <a:gd name="T7" fmla="*/ 15 h 85"/>
                <a:gd name="T8" fmla="*/ 34 w 83"/>
                <a:gd name="T9" fmla="*/ 16 h 85"/>
                <a:gd name="T10" fmla="*/ 23 w 83"/>
                <a:gd name="T11" fmla="*/ 41 h 85"/>
                <a:gd name="T12" fmla="*/ 35 w 83"/>
                <a:gd name="T13" fmla="*/ 56 h 85"/>
                <a:gd name="T14" fmla="*/ 23 w 83"/>
                <a:gd name="T15" fmla="*/ 55 h 85"/>
                <a:gd name="T16" fmla="*/ 20 w 83"/>
                <a:gd name="T17" fmla="*/ 52 h 85"/>
                <a:gd name="T18" fmla="*/ 44 w 83"/>
                <a:gd name="T19" fmla="*/ 64 h 85"/>
                <a:gd name="T20" fmla="*/ 22 w 83"/>
                <a:gd name="T21" fmla="*/ 63 h 85"/>
                <a:gd name="T22" fmla="*/ 22 w 83"/>
                <a:gd name="T23" fmla="*/ 57 h 85"/>
                <a:gd name="T24" fmla="*/ 67 w 83"/>
                <a:gd name="T25" fmla="*/ 41 h 85"/>
                <a:gd name="T26" fmla="*/ 65 w 83"/>
                <a:gd name="T27" fmla="*/ 46 h 85"/>
                <a:gd name="T28" fmla="*/ 54 w 83"/>
                <a:gd name="T29" fmla="*/ 50 h 85"/>
                <a:gd name="T30" fmla="*/ 40 w 83"/>
                <a:gd name="T31" fmla="*/ 11 h 85"/>
                <a:gd name="T32" fmla="*/ 57 w 83"/>
                <a:gd name="T33" fmla="*/ 24 h 85"/>
                <a:gd name="T34" fmla="*/ 52 w 83"/>
                <a:gd name="T35" fmla="*/ 40 h 85"/>
                <a:gd name="T36" fmla="*/ 52 w 83"/>
                <a:gd name="T37" fmla="*/ 40 h 85"/>
                <a:gd name="T38" fmla="*/ 34 w 83"/>
                <a:gd name="T39" fmla="*/ 43 h 85"/>
                <a:gd name="T40" fmla="*/ 58 w 83"/>
                <a:gd name="T41" fmla="*/ 61 h 85"/>
                <a:gd name="T42" fmla="*/ 9 w 83"/>
                <a:gd name="T43" fmla="*/ 34 h 85"/>
                <a:gd name="T44" fmla="*/ 33 w 83"/>
                <a:gd name="T45" fmla="*/ 10 h 85"/>
                <a:gd name="T46" fmla="*/ 66 w 83"/>
                <a:gd name="T47" fmla="*/ 18 h 85"/>
                <a:gd name="T48" fmla="*/ 76 w 83"/>
                <a:gd name="T49" fmla="*/ 47 h 85"/>
                <a:gd name="T50" fmla="*/ 75 w 83"/>
                <a:gd name="T51" fmla="*/ 47 h 85"/>
                <a:gd name="T52" fmla="*/ 73 w 83"/>
                <a:gd name="T53" fmla="*/ 39 h 85"/>
                <a:gd name="T54" fmla="*/ 68 w 83"/>
                <a:gd name="T55" fmla="*/ 25 h 85"/>
                <a:gd name="T56" fmla="*/ 68 w 83"/>
                <a:gd name="T57" fmla="*/ 37 h 85"/>
                <a:gd name="T58" fmla="*/ 52 w 83"/>
                <a:gd name="T59" fmla="*/ 71 h 85"/>
                <a:gd name="T60" fmla="*/ 58 w 83"/>
                <a:gd name="T61" fmla="*/ 66 h 85"/>
                <a:gd name="T62" fmla="*/ 70 w 83"/>
                <a:gd name="T63" fmla="*/ 53 h 85"/>
                <a:gd name="T64" fmla="*/ 58 w 83"/>
                <a:gd name="T65" fmla="*/ 61 h 85"/>
                <a:gd name="T66" fmla="*/ 17 w 83"/>
                <a:gd name="T67" fmla="*/ 49 h 85"/>
                <a:gd name="T68" fmla="*/ 12 w 83"/>
                <a:gd name="T69" fmla="*/ 38 h 85"/>
                <a:gd name="T70" fmla="*/ 15 w 83"/>
                <a:gd name="T71" fmla="*/ 5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85">
                  <a:moveTo>
                    <a:pt x="58" y="27"/>
                  </a:moveTo>
                  <a:cubicBezTo>
                    <a:pt x="58" y="27"/>
                    <a:pt x="58" y="28"/>
                    <a:pt x="58" y="28"/>
                  </a:cubicBezTo>
                  <a:cubicBezTo>
                    <a:pt x="58" y="29"/>
                    <a:pt x="58" y="29"/>
                    <a:pt x="57" y="29"/>
                  </a:cubicBezTo>
                  <a:cubicBezTo>
                    <a:pt x="51" y="22"/>
                    <a:pt x="44" y="17"/>
                    <a:pt x="35" y="14"/>
                  </a:cubicBezTo>
                  <a:cubicBezTo>
                    <a:pt x="21" y="10"/>
                    <a:pt x="12" y="19"/>
                    <a:pt x="19" y="34"/>
                  </a:cubicBezTo>
                  <a:cubicBezTo>
                    <a:pt x="19" y="35"/>
                    <a:pt x="20" y="35"/>
                    <a:pt x="20" y="34"/>
                  </a:cubicBezTo>
                  <a:cubicBezTo>
                    <a:pt x="22" y="28"/>
                    <a:pt x="25" y="22"/>
                    <a:pt x="30" y="16"/>
                  </a:cubicBezTo>
                  <a:cubicBezTo>
                    <a:pt x="30" y="15"/>
                    <a:pt x="32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4" y="15"/>
                    <a:pt x="34" y="16"/>
                    <a:pt x="34" y="16"/>
                  </a:cubicBezTo>
                  <a:cubicBezTo>
                    <a:pt x="28" y="22"/>
                    <a:pt x="25" y="31"/>
                    <a:pt x="22" y="38"/>
                  </a:cubicBezTo>
                  <a:cubicBezTo>
                    <a:pt x="22" y="39"/>
                    <a:pt x="22" y="40"/>
                    <a:pt x="23" y="41"/>
                  </a:cubicBezTo>
                  <a:cubicBezTo>
                    <a:pt x="26" y="46"/>
                    <a:pt x="30" y="51"/>
                    <a:pt x="35" y="55"/>
                  </a:cubicBezTo>
                  <a:cubicBezTo>
                    <a:pt x="35" y="55"/>
                    <a:pt x="35" y="56"/>
                    <a:pt x="35" y="56"/>
                  </a:cubicBezTo>
                  <a:cubicBezTo>
                    <a:pt x="31" y="56"/>
                    <a:pt x="28" y="56"/>
                    <a:pt x="25" y="56"/>
                  </a:cubicBezTo>
                  <a:cubicBezTo>
                    <a:pt x="24" y="56"/>
                    <a:pt x="24" y="55"/>
                    <a:pt x="23" y="55"/>
                  </a:cubicBezTo>
                  <a:cubicBezTo>
                    <a:pt x="22" y="54"/>
                    <a:pt x="22" y="53"/>
                    <a:pt x="21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19" y="72"/>
                    <a:pt x="32" y="78"/>
                    <a:pt x="45" y="65"/>
                  </a:cubicBezTo>
                  <a:cubicBezTo>
                    <a:pt x="45" y="65"/>
                    <a:pt x="45" y="64"/>
                    <a:pt x="44" y="64"/>
                  </a:cubicBezTo>
                  <a:cubicBezTo>
                    <a:pt x="37" y="66"/>
                    <a:pt x="30" y="66"/>
                    <a:pt x="25" y="65"/>
                  </a:cubicBezTo>
                  <a:cubicBezTo>
                    <a:pt x="24" y="65"/>
                    <a:pt x="23" y="64"/>
                    <a:pt x="22" y="63"/>
                  </a:cubicBezTo>
                  <a:cubicBezTo>
                    <a:pt x="22" y="61"/>
                    <a:pt x="21" y="59"/>
                    <a:pt x="21" y="57"/>
                  </a:cubicBezTo>
                  <a:cubicBezTo>
                    <a:pt x="21" y="57"/>
                    <a:pt x="21" y="56"/>
                    <a:pt x="22" y="57"/>
                  </a:cubicBezTo>
                  <a:cubicBezTo>
                    <a:pt x="36" y="60"/>
                    <a:pt x="59" y="54"/>
                    <a:pt x="69" y="44"/>
                  </a:cubicBezTo>
                  <a:cubicBezTo>
                    <a:pt x="68" y="43"/>
                    <a:pt x="68" y="42"/>
                    <a:pt x="67" y="41"/>
                  </a:cubicBezTo>
                  <a:cubicBezTo>
                    <a:pt x="67" y="41"/>
                    <a:pt x="66" y="41"/>
                    <a:pt x="66" y="41"/>
                  </a:cubicBezTo>
                  <a:cubicBezTo>
                    <a:pt x="66" y="43"/>
                    <a:pt x="65" y="44"/>
                    <a:pt x="65" y="46"/>
                  </a:cubicBezTo>
                  <a:cubicBezTo>
                    <a:pt x="62" y="48"/>
                    <a:pt x="59" y="49"/>
                    <a:pt x="55" y="51"/>
                  </a:cubicBezTo>
                  <a:cubicBezTo>
                    <a:pt x="55" y="51"/>
                    <a:pt x="54" y="50"/>
                    <a:pt x="54" y="50"/>
                  </a:cubicBezTo>
                  <a:cubicBezTo>
                    <a:pt x="55" y="49"/>
                    <a:pt x="55" y="48"/>
                    <a:pt x="56" y="46"/>
                  </a:cubicBezTo>
                  <a:cubicBezTo>
                    <a:pt x="67" y="17"/>
                    <a:pt x="54" y="2"/>
                    <a:pt x="40" y="11"/>
                  </a:cubicBezTo>
                  <a:cubicBezTo>
                    <a:pt x="39" y="11"/>
                    <a:pt x="39" y="12"/>
                    <a:pt x="40" y="12"/>
                  </a:cubicBezTo>
                  <a:cubicBezTo>
                    <a:pt x="46" y="15"/>
                    <a:pt x="52" y="19"/>
                    <a:pt x="57" y="24"/>
                  </a:cubicBezTo>
                  <a:cubicBezTo>
                    <a:pt x="58" y="25"/>
                    <a:pt x="58" y="26"/>
                    <a:pt x="58" y="27"/>
                  </a:cubicBezTo>
                  <a:close/>
                  <a:moveTo>
                    <a:pt x="52" y="40"/>
                  </a:moveTo>
                  <a:cubicBezTo>
                    <a:pt x="53" y="55"/>
                    <a:pt x="31" y="55"/>
                    <a:pt x="31" y="41"/>
                  </a:cubicBezTo>
                  <a:cubicBezTo>
                    <a:pt x="31" y="28"/>
                    <a:pt x="51" y="27"/>
                    <a:pt x="52" y="40"/>
                  </a:cubicBezTo>
                  <a:close/>
                  <a:moveTo>
                    <a:pt x="44" y="43"/>
                  </a:moveTo>
                  <a:cubicBezTo>
                    <a:pt x="44" y="49"/>
                    <a:pt x="34" y="50"/>
                    <a:pt x="34" y="43"/>
                  </a:cubicBezTo>
                  <a:cubicBezTo>
                    <a:pt x="34" y="37"/>
                    <a:pt x="43" y="37"/>
                    <a:pt x="44" y="43"/>
                  </a:cubicBezTo>
                  <a:close/>
                  <a:moveTo>
                    <a:pt x="58" y="61"/>
                  </a:moveTo>
                  <a:cubicBezTo>
                    <a:pt x="44" y="85"/>
                    <a:pt x="22" y="83"/>
                    <a:pt x="17" y="63"/>
                  </a:cubicBezTo>
                  <a:cubicBezTo>
                    <a:pt x="4" y="58"/>
                    <a:pt x="0" y="45"/>
                    <a:pt x="9" y="34"/>
                  </a:cubicBezTo>
                  <a:cubicBezTo>
                    <a:pt x="10" y="33"/>
                    <a:pt x="10" y="32"/>
                    <a:pt x="10" y="31"/>
                  </a:cubicBezTo>
                  <a:cubicBezTo>
                    <a:pt x="7" y="16"/>
                    <a:pt x="18" y="7"/>
                    <a:pt x="33" y="10"/>
                  </a:cubicBezTo>
                  <a:cubicBezTo>
                    <a:pt x="34" y="10"/>
                    <a:pt x="35" y="10"/>
                    <a:pt x="36" y="9"/>
                  </a:cubicBezTo>
                  <a:cubicBezTo>
                    <a:pt x="48" y="0"/>
                    <a:pt x="62" y="4"/>
                    <a:pt x="66" y="18"/>
                  </a:cubicBezTo>
                  <a:cubicBezTo>
                    <a:pt x="67" y="19"/>
                    <a:pt x="67" y="19"/>
                    <a:pt x="68" y="20"/>
                  </a:cubicBezTo>
                  <a:cubicBezTo>
                    <a:pt x="80" y="25"/>
                    <a:pt x="83" y="37"/>
                    <a:pt x="76" y="47"/>
                  </a:cubicBezTo>
                  <a:cubicBezTo>
                    <a:pt x="76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5"/>
                    <a:pt x="73" y="43"/>
                    <a:pt x="73" y="42"/>
                  </a:cubicBezTo>
                  <a:cubicBezTo>
                    <a:pt x="72" y="41"/>
                    <a:pt x="72" y="40"/>
                    <a:pt x="73" y="39"/>
                  </a:cubicBezTo>
                  <a:cubicBezTo>
                    <a:pt x="75" y="33"/>
                    <a:pt x="74" y="28"/>
                    <a:pt x="69" y="24"/>
                  </a:cubicBezTo>
                  <a:cubicBezTo>
                    <a:pt x="68" y="24"/>
                    <a:pt x="68" y="24"/>
                    <a:pt x="68" y="25"/>
                  </a:cubicBezTo>
                  <a:cubicBezTo>
                    <a:pt x="68" y="27"/>
                    <a:pt x="68" y="30"/>
                    <a:pt x="67" y="34"/>
                  </a:cubicBezTo>
                  <a:cubicBezTo>
                    <a:pt x="67" y="35"/>
                    <a:pt x="67" y="36"/>
                    <a:pt x="68" y="37"/>
                  </a:cubicBezTo>
                  <a:cubicBezTo>
                    <a:pt x="82" y="58"/>
                    <a:pt x="71" y="76"/>
                    <a:pt x="52" y="72"/>
                  </a:cubicBezTo>
                  <a:cubicBezTo>
                    <a:pt x="52" y="72"/>
                    <a:pt x="51" y="72"/>
                    <a:pt x="52" y="71"/>
                  </a:cubicBezTo>
                  <a:cubicBezTo>
                    <a:pt x="53" y="70"/>
                    <a:pt x="54" y="68"/>
                    <a:pt x="55" y="67"/>
                  </a:cubicBezTo>
                  <a:cubicBezTo>
                    <a:pt x="56" y="66"/>
                    <a:pt x="57" y="66"/>
                    <a:pt x="58" y="66"/>
                  </a:cubicBezTo>
                  <a:cubicBezTo>
                    <a:pt x="66" y="66"/>
                    <a:pt x="71" y="61"/>
                    <a:pt x="71" y="54"/>
                  </a:cubicBezTo>
                  <a:cubicBezTo>
                    <a:pt x="71" y="53"/>
                    <a:pt x="70" y="53"/>
                    <a:pt x="70" y="53"/>
                  </a:cubicBezTo>
                  <a:cubicBezTo>
                    <a:pt x="67" y="55"/>
                    <a:pt x="64" y="57"/>
                    <a:pt x="60" y="59"/>
                  </a:cubicBezTo>
                  <a:cubicBezTo>
                    <a:pt x="59" y="60"/>
                    <a:pt x="58" y="60"/>
                    <a:pt x="58" y="61"/>
                  </a:cubicBezTo>
                  <a:close/>
                  <a:moveTo>
                    <a:pt x="16" y="53"/>
                  </a:moveTo>
                  <a:cubicBezTo>
                    <a:pt x="16" y="52"/>
                    <a:pt x="16" y="50"/>
                    <a:pt x="17" y="49"/>
                  </a:cubicBezTo>
                  <a:cubicBezTo>
                    <a:pt x="17" y="48"/>
                    <a:pt x="17" y="47"/>
                    <a:pt x="16" y="46"/>
                  </a:cubicBezTo>
                  <a:cubicBezTo>
                    <a:pt x="14" y="43"/>
                    <a:pt x="13" y="40"/>
                    <a:pt x="12" y="38"/>
                  </a:cubicBezTo>
                  <a:cubicBezTo>
                    <a:pt x="12" y="37"/>
                    <a:pt x="11" y="37"/>
                    <a:pt x="11" y="38"/>
                  </a:cubicBezTo>
                  <a:cubicBezTo>
                    <a:pt x="7" y="44"/>
                    <a:pt x="9" y="50"/>
                    <a:pt x="15" y="54"/>
                  </a:cubicBezTo>
                  <a:cubicBezTo>
                    <a:pt x="16" y="54"/>
                    <a:pt x="16" y="54"/>
                    <a:pt x="16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367704" y="4599835"/>
              <a:ext cx="3142854" cy="573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36" name="TextBox 76"/>
          <p:cNvSpPr txBox="1"/>
          <p:nvPr/>
        </p:nvSpPr>
        <p:spPr>
          <a:xfrm>
            <a:off x="1689046" y="955380"/>
            <a:ext cx="2959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7" name="TextBox 76"/>
          <p:cNvSpPr txBox="1"/>
          <p:nvPr/>
        </p:nvSpPr>
        <p:spPr>
          <a:xfrm>
            <a:off x="1689046" y="521598"/>
            <a:ext cx="21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CC10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FCC102"/>
              </a:solidFill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444500" y="278691"/>
            <a:ext cx="614233" cy="614233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191A39"/>
                </a:solidFill>
                <a:cs typeface="+mn-ea"/>
                <a:sym typeface="+mn-lt"/>
              </a:rPr>
              <a:t>05</a:t>
            </a:r>
            <a:endParaRPr lang="zh-CN" altLang="en-US" dirty="0">
              <a:solidFill>
                <a:srgbClr val="191A39"/>
              </a:solidFill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1333286" y="482453"/>
            <a:ext cx="228814" cy="22881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537050" y="1135710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855819" y="963892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1276684" y="897831"/>
            <a:ext cx="156287" cy="156287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"/>
          <p:cNvGrpSpPr/>
          <p:nvPr/>
        </p:nvGrpSpPr>
        <p:grpSpPr bwMode="auto">
          <a:xfrm>
            <a:off x="7145176" y="1855862"/>
            <a:ext cx="3687775" cy="4491280"/>
            <a:chOff x="781924" y="1653977"/>
            <a:chExt cx="2806595" cy="3417112"/>
          </a:xfrm>
        </p:grpSpPr>
        <p:pic>
          <p:nvPicPr>
            <p:cNvPr id="9" name="Picture 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924" y="1653977"/>
              <a:ext cx="2806595" cy="341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38"/>
            <p:cNvSpPr/>
            <p:nvPr/>
          </p:nvSpPr>
          <p:spPr>
            <a:xfrm>
              <a:off x="1210776" y="2066825"/>
              <a:ext cx="1985424" cy="2556482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0047" r="-8315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68672" y="2992364"/>
            <a:ext cx="4541120" cy="660755"/>
            <a:chOff x="1132642" y="2493889"/>
            <a:chExt cx="4541120" cy="660755"/>
          </a:xfrm>
        </p:grpSpPr>
        <p:sp>
          <p:nvSpPr>
            <p:cNvPr id="11" name="TextBox 76"/>
            <p:cNvSpPr txBox="1"/>
            <p:nvPr/>
          </p:nvSpPr>
          <p:spPr>
            <a:xfrm>
              <a:off x="1132642" y="2493889"/>
              <a:ext cx="2332173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342900" indent="-342900">
                <a:buSzPct val="83000"/>
                <a:buFont typeface="Wingdings" panose="05000000000000000000" pitchFamily="2" charset="2"/>
                <a:buChar char="p"/>
              </a:pPr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32643" y="2841610"/>
              <a:ext cx="4541119" cy="31303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68673" y="4093231"/>
            <a:ext cx="4541119" cy="660755"/>
            <a:chOff x="1132643" y="3614860"/>
            <a:chExt cx="4541119" cy="660755"/>
          </a:xfrm>
        </p:grpSpPr>
        <p:sp>
          <p:nvSpPr>
            <p:cNvPr id="13" name="TextBox 76"/>
            <p:cNvSpPr txBox="1"/>
            <p:nvPr/>
          </p:nvSpPr>
          <p:spPr>
            <a:xfrm>
              <a:off x="1132643" y="3614860"/>
              <a:ext cx="2083978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342900" indent="-342900">
                <a:buSzPct val="83000"/>
                <a:buFont typeface="Wingdings" panose="05000000000000000000" pitchFamily="2" charset="2"/>
                <a:buChar char="p"/>
              </a:pPr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32643" y="3962581"/>
              <a:ext cx="4541119" cy="31303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68672" y="5194097"/>
            <a:ext cx="4541120" cy="660755"/>
            <a:chOff x="1132642" y="4727533"/>
            <a:chExt cx="4541120" cy="660755"/>
          </a:xfrm>
        </p:grpSpPr>
        <p:sp>
          <p:nvSpPr>
            <p:cNvPr id="15" name="TextBox 76"/>
            <p:cNvSpPr txBox="1"/>
            <p:nvPr/>
          </p:nvSpPr>
          <p:spPr>
            <a:xfrm>
              <a:off x="1132642" y="4727533"/>
              <a:ext cx="1940287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342900" indent="-342900">
                <a:buSzPct val="83000"/>
                <a:buFont typeface="Wingdings" panose="05000000000000000000" pitchFamily="2" charset="2"/>
                <a:buChar char="p"/>
              </a:pPr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32643" y="5075254"/>
              <a:ext cx="4541119" cy="31303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TextBox 76"/>
          <p:cNvSpPr txBox="1"/>
          <p:nvPr/>
        </p:nvSpPr>
        <p:spPr>
          <a:xfrm>
            <a:off x="1281937" y="2038900"/>
            <a:ext cx="2535320" cy="589072"/>
          </a:xfrm>
          <a:prstGeom prst="rect">
            <a:avLst/>
          </a:prstGeom>
          <a:solidFill>
            <a:srgbClr val="FCC102"/>
          </a:solidFill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191A39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rgbClr val="191A39"/>
              </a:solidFill>
              <a:cs typeface="+mn-ea"/>
              <a:sym typeface="+mn-lt"/>
            </a:endParaRPr>
          </a:p>
        </p:txBody>
      </p:sp>
      <p:sp>
        <p:nvSpPr>
          <p:cNvPr id="21" name="TextBox 76"/>
          <p:cNvSpPr txBox="1"/>
          <p:nvPr/>
        </p:nvSpPr>
        <p:spPr>
          <a:xfrm>
            <a:off x="1689046" y="955380"/>
            <a:ext cx="4053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2" name="TextBox 76"/>
          <p:cNvSpPr txBox="1"/>
          <p:nvPr/>
        </p:nvSpPr>
        <p:spPr>
          <a:xfrm>
            <a:off x="1689046" y="521598"/>
            <a:ext cx="21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CC10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FCC102"/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44500" y="278691"/>
            <a:ext cx="614233" cy="614233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191A39"/>
                </a:solidFill>
                <a:cs typeface="+mn-ea"/>
                <a:sym typeface="+mn-lt"/>
              </a:rPr>
              <a:t>01</a:t>
            </a:r>
            <a:endParaRPr lang="zh-CN" altLang="en-US" dirty="0">
              <a:solidFill>
                <a:srgbClr val="191A39"/>
              </a:solidFill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333286" y="482453"/>
            <a:ext cx="228814" cy="22881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37050" y="1135710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55819" y="963892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276684" y="897831"/>
            <a:ext cx="156287" cy="156287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55934" y="2220502"/>
            <a:ext cx="4721785" cy="4116236"/>
            <a:chOff x="2098355" y="789986"/>
            <a:chExt cx="4201275" cy="366247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156" y="944468"/>
              <a:ext cx="3901489" cy="2261521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2098355" y="789986"/>
              <a:ext cx="4201275" cy="3662479"/>
              <a:chOff x="3552668" y="726551"/>
              <a:chExt cx="5148000" cy="4487791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3726648" y="4871204"/>
                <a:ext cx="4800040" cy="34313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60000"/>
                      <a:lumMod val="85000"/>
                      <a:lumOff val="15000"/>
                    </a:schemeClr>
                  </a:gs>
                  <a:gs pos="100000">
                    <a:srgbClr val="0D0D0D">
                      <a:alpha val="0"/>
                      <a:lumMod val="85000"/>
                      <a:lumOff val="15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任意多边形 8"/>
              <p:cNvSpPr/>
              <p:nvPr/>
            </p:nvSpPr>
            <p:spPr>
              <a:xfrm>
                <a:off x="3552668" y="726551"/>
                <a:ext cx="5148000" cy="3132000"/>
              </a:xfrm>
              <a:custGeom>
                <a:avLst/>
                <a:gdLst>
                  <a:gd name="connsiteX0" fmla="*/ 216000 w 5148000"/>
                  <a:gd name="connsiteY0" fmla="*/ 216000 h 3132000"/>
                  <a:gd name="connsiteX1" fmla="*/ 216000 w 5148000"/>
                  <a:gd name="connsiteY1" fmla="*/ 2916000 h 3132000"/>
                  <a:gd name="connsiteX2" fmla="*/ 4932000 w 5148000"/>
                  <a:gd name="connsiteY2" fmla="*/ 2916000 h 3132000"/>
                  <a:gd name="connsiteX3" fmla="*/ 4932000 w 5148000"/>
                  <a:gd name="connsiteY3" fmla="*/ 216000 h 3132000"/>
                  <a:gd name="connsiteX4" fmla="*/ 181341 w 5148000"/>
                  <a:gd name="connsiteY4" fmla="*/ 0 h 3132000"/>
                  <a:gd name="connsiteX5" fmla="*/ 4966659 w 5148000"/>
                  <a:gd name="connsiteY5" fmla="*/ 0 h 3132000"/>
                  <a:gd name="connsiteX6" fmla="*/ 5148000 w 5148000"/>
                  <a:gd name="connsiteY6" fmla="*/ 181341 h 3132000"/>
                  <a:gd name="connsiteX7" fmla="*/ 5148000 w 5148000"/>
                  <a:gd name="connsiteY7" fmla="*/ 3132000 h 3132000"/>
                  <a:gd name="connsiteX8" fmla="*/ 0 w 5148000"/>
                  <a:gd name="connsiteY8" fmla="*/ 3132000 h 3132000"/>
                  <a:gd name="connsiteX9" fmla="*/ 0 w 5148000"/>
                  <a:gd name="connsiteY9" fmla="*/ 181341 h 3132000"/>
                  <a:gd name="connsiteX10" fmla="*/ 181341 w 5148000"/>
                  <a:gd name="connsiteY10" fmla="*/ 0 h 31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8000" h="3132000">
                    <a:moveTo>
                      <a:pt x="216000" y="216000"/>
                    </a:moveTo>
                    <a:lnTo>
                      <a:pt x="216000" y="2916000"/>
                    </a:lnTo>
                    <a:lnTo>
                      <a:pt x="4932000" y="2916000"/>
                    </a:lnTo>
                    <a:lnTo>
                      <a:pt x="4932000" y="216000"/>
                    </a:lnTo>
                    <a:close/>
                    <a:moveTo>
                      <a:pt x="181341" y="0"/>
                    </a:moveTo>
                    <a:lnTo>
                      <a:pt x="4966659" y="0"/>
                    </a:lnTo>
                    <a:cubicBezTo>
                      <a:pt x="5066811" y="0"/>
                      <a:pt x="5148000" y="81189"/>
                      <a:pt x="5148000" y="181341"/>
                    </a:cubicBezTo>
                    <a:lnTo>
                      <a:pt x="5148000" y="3132000"/>
                    </a:lnTo>
                    <a:lnTo>
                      <a:pt x="0" y="3132000"/>
                    </a:lnTo>
                    <a:lnTo>
                      <a:pt x="0" y="181341"/>
                    </a:lnTo>
                    <a:cubicBezTo>
                      <a:pt x="0" y="81189"/>
                      <a:pt x="81189" y="0"/>
                      <a:pt x="1813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3552668" y="3858551"/>
                <a:ext cx="5148000" cy="509665"/>
              </a:xfrm>
              <a:custGeom>
                <a:avLst/>
                <a:gdLst>
                  <a:gd name="connsiteX0" fmla="*/ 0 w 5148000"/>
                  <a:gd name="connsiteY0" fmla="*/ 0 h 509665"/>
                  <a:gd name="connsiteX1" fmla="*/ 5148000 w 5148000"/>
                  <a:gd name="connsiteY1" fmla="*/ 0 h 509665"/>
                  <a:gd name="connsiteX2" fmla="*/ 5148000 w 5148000"/>
                  <a:gd name="connsiteY2" fmla="*/ 328324 h 509665"/>
                  <a:gd name="connsiteX3" fmla="*/ 4966659 w 5148000"/>
                  <a:gd name="connsiteY3" fmla="*/ 509665 h 509665"/>
                  <a:gd name="connsiteX4" fmla="*/ 181341 w 5148000"/>
                  <a:gd name="connsiteY4" fmla="*/ 509665 h 509665"/>
                  <a:gd name="connsiteX5" fmla="*/ 0 w 5148000"/>
                  <a:gd name="connsiteY5" fmla="*/ 328324 h 50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48000" h="509665">
                    <a:moveTo>
                      <a:pt x="0" y="0"/>
                    </a:moveTo>
                    <a:lnTo>
                      <a:pt x="5148000" y="0"/>
                    </a:lnTo>
                    <a:lnTo>
                      <a:pt x="5148000" y="328324"/>
                    </a:lnTo>
                    <a:cubicBezTo>
                      <a:pt x="5148000" y="428476"/>
                      <a:pt x="5066811" y="509665"/>
                      <a:pt x="4966659" y="509665"/>
                    </a:cubicBezTo>
                    <a:lnTo>
                      <a:pt x="181341" y="509665"/>
                    </a:lnTo>
                    <a:cubicBezTo>
                      <a:pt x="81189" y="509665"/>
                      <a:pt x="0" y="428476"/>
                      <a:pt x="0" y="32832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29398"/>
                  </a:gs>
                  <a:gs pos="100000">
                    <a:srgbClr val="D0D2D4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5126730" y="4368216"/>
                <a:ext cx="1999876" cy="674557"/>
              </a:xfrm>
              <a:custGeom>
                <a:avLst/>
                <a:gdLst>
                  <a:gd name="connsiteX0" fmla="*/ 485189 w 2612038"/>
                  <a:gd name="connsiteY0" fmla="*/ 0 h 1054155"/>
                  <a:gd name="connsiteX1" fmla="*/ 2126847 w 2612038"/>
                  <a:gd name="connsiteY1" fmla="*/ 0 h 1054155"/>
                  <a:gd name="connsiteX2" fmla="*/ 2346146 w 2612038"/>
                  <a:gd name="connsiteY2" fmla="*/ 776937 h 1054155"/>
                  <a:gd name="connsiteX3" fmla="*/ 2612036 w 2612038"/>
                  <a:gd name="connsiteY3" fmla="*/ 974364 h 1054155"/>
                  <a:gd name="connsiteX4" fmla="*/ 2564864 w 2612038"/>
                  <a:gd name="connsiteY4" fmla="*/ 974364 h 1054155"/>
                  <a:gd name="connsiteX5" fmla="*/ 2585504 w 2612038"/>
                  <a:gd name="connsiteY5" fmla="*/ 977608 h 1054155"/>
                  <a:gd name="connsiteX6" fmla="*/ 2612038 w 2612038"/>
                  <a:gd name="connsiteY6" fmla="*/ 990447 h 1054155"/>
                  <a:gd name="connsiteX7" fmla="*/ 1306019 w 2612038"/>
                  <a:gd name="connsiteY7" fmla="*/ 1054155 h 1054155"/>
                  <a:gd name="connsiteX8" fmla="*/ 0 w 2612038"/>
                  <a:gd name="connsiteY8" fmla="*/ 990447 h 1054155"/>
                  <a:gd name="connsiteX9" fmla="*/ 26534 w 2612038"/>
                  <a:gd name="connsiteY9" fmla="*/ 977608 h 1054155"/>
                  <a:gd name="connsiteX10" fmla="*/ 47175 w 2612038"/>
                  <a:gd name="connsiteY10" fmla="*/ 974364 h 1054155"/>
                  <a:gd name="connsiteX11" fmla="*/ 0 w 2612038"/>
                  <a:gd name="connsiteY11" fmla="*/ 974364 h 1054155"/>
                  <a:gd name="connsiteX12" fmla="*/ 265890 w 2612038"/>
                  <a:gd name="connsiteY12" fmla="*/ 776937 h 1054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12038" h="1054155">
                    <a:moveTo>
                      <a:pt x="485189" y="0"/>
                    </a:moveTo>
                    <a:lnTo>
                      <a:pt x="2126847" y="0"/>
                    </a:lnTo>
                    <a:lnTo>
                      <a:pt x="2346146" y="776937"/>
                    </a:lnTo>
                    <a:lnTo>
                      <a:pt x="2612036" y="974364"/>
                    </a:lnTo>
                    <a:lnTo>
                      <a:pt x="2564864" y="974364"/>
                    </a:lnTo>
                    <a:lnTo>
                      <a:pt x="2585504" y="977608"/>
                    </a:lnTo>
                    <a:cubicBezTo>
                      <a:pt x="2602902" y="981755"/>
                      <a:pt x="2612038" y="986049"/>
                      <a:pt x="2612038" y="990447"/>
                    </a:cubicBezTo>
                    <a:cubicBezTo>
                      <a:pt x="2612038" y="1025632"/>
                      <a:pt x="2027313" y="1054155"/>
                      <a:pt x="1306019" y="1054155"/>
                    </a:cubicBezTo>
                    <a:cubicBezTo>
                      <a:pt x="584725" y="1054155"/>
                      <a:pt x="0" y="1025632"/>
                      <a:pt x="0" y="990447"/>
                    </a:cubicBezTo>
                    <a:cubicBezTo>
                      <a:pt x="0" y="986049"/>
                      <a:pt x="9136" y="981755"/>
                      <a:pt x="26534" y="977608"/>
                    </a:cubicBezTo>
                    <a:lnTo>
                      <a:pt x="47175" y="974364"/>
                    </a:lnTo>
                    <a:lnTo>
                      <a:pt x="0" y="974364"/>
                    </a:lnTo>
                    <a:lnTo>
                      <a:pt x="265890" y="776937"/>
                    </a:lnTo>
                    <a:close/>
                  </a:path>
                </a:pathLst>
              </a:custGeom>
              <a:gradFill>
                <a:gsLst>
                  <a:gs pos="31000">
                    <a:srgbClr val="F2F2F2"/>
                  </a:gs>
                  <a:gs pos="13000">
                    <a:srgbClr val="929398"/>
                  </a:gs>
                  <a:gs pos="67000">
                    <a:srgbClr val="CCCCCE"/>
                  </a:gs>
                  <a:gs pos="100000">
                    <a:srgbClr val="929398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26730" y="5006773"/>
                <a:ext cx="1999876" cy="36000"/>
              </a:xfrm>
              <a:prstGeom prst="rect">
                <a:avLst/>
              </a:prstGeom>
              <a:gradFill>
                <a:gsLst>
                  <a:gs pos="0">
                    <a:srgbClr val="262626"/>
                  </a:gs>
                  <a:gs pos="50000">
                    <a:srgbClr val="404040"/>
                  </a:gs>
                  <a:gs pos="100000">
                    <a:srgbClr val="262626"/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6424414" y="726551"/>
                <a:ext cx="2276254" cy="3132000"/>
              </a:xfrm>
              <a:custGeom>
                <a:avLst/>
                <a:gdLst>
                  <a:gd name="connsiteX0" fmla="*/ 0 w 2276254"/>
                  <a:gd name="connsiteY0" fmla="*/ 0 h 3132000"/>
                  <a:gd name="connsiteX1" fmla="*/ 777237 w 2276254"/>
                  <a:gd name="connsiteY1" fmla="*/ 0 h 3132000"/>
                  <a:gd name="connsiteX2" fmla="*/ 1768840 w 2276254"/>
                  <a:gd name="connsiteY2" fmla="*/ 0 h 3132000"/>
                  <a:gd name="connsiteX3" fmla="*/ 2054039 w 2276254"/>
                  <a:gd name="connsiteY3" fmla="*/ 0 h 3132000"/>
                  <a:gd name="connsiteX4" fmla="*/ 2276254 w 2276254"/>
                  <a:gd name="connsiteY4" fmla="*/ 222215 h 3132000"/>
                  <a:gd name="connsiteX5" fmla="*/ 2276254 w 2276254"/>
                  <a:gd name="connsiteY5" fmla="*/ 2909785 h 3132000"/>
                  <a:gd name="connsiteX6" fmla="*/ 2054039 w 2276254"/>
                  <a:gd name="connsiteY6" fmla="*/ 3132000 h 3132000"/>
                  <a:gd name="connsiteX7" fmla="*/ 1326630 w 2276254"/>
                  <a:gd name="connsiteY7" fmla="*/ 3132000 h 3132000"/>
                  <a:gd name="connsiteX8" fmla="*/ 777237 w 2276254"/>
                  <a:gd name="connsiteY8" fmla="*/ 3132000 h 3132000"/>
                  <a:gd name="connsiteX9" fmla="*/ 442210 w 2276254"/>
                  <a:gd name="connsiteY9" fmla="*/ 3132000 h 31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6254" h="3132000">
                    <a:moveTo>
                      <a:pt x="0" y="0"/>
                    </a:moveTo>
                    <a:lnTo>
                      <a:pt x="777237" y="0"/>
                    </a:lnTo>
                    <a:lnTo>
                      <a:pt x="1768840" y="0"/>
                    </a:lnTo>
                    <a:lnTo>
                      <a:pt x="2054039" y="0"/>
                    </a:lnTo>
                    <a:cubicBezTo>
                      <a:pt x="2176765" y="0"/>
                      <a:pt x="2276254" y="99489"/>
                      <a:pt x="2276254" y="222215"/>
                    </a:cubicBezTo>
                    <a:lnTo>
                      <a:pt x="2276254" y="2909785"/>
                    </a:lnTo>
                    <a:cubicBezTo>
                      <a:pt x="2276254" y="3032511"/>
                      <a:pt x="2176765" y="3132000"/>
                      <a:pt x="2054039" y="3132000"/>
                    </a:cubicBezTo>
                    <a:lnTo>
                      <a:pt x="1326630" y="3132000"/>
                    </a:lnTo>
                    <a:lnTo>
                      <a:pt x="777237" y="3132000"/>
                    </a:lnTo>
                    <a:lnTo>
                      <a:pt x="442210" y="313200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60000"/>
                    </a:srgbClr>
                  </a:gs>
                  <a:gs pos="67000">
                    <a:srgbClr val="FFFFFF">
                      <a:alpha val="0"/>
                    </a:srgbClr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03655" y="3959266"/>
                <a:ext cx="246025" cy="299843"/>
              </a:xfrm>
              <a:prstGeom prst="rect">
                <a:avLst/>
              </a:prstGeom>
            </p:spPr>
          </p:pic>
        </p:grpSp>
      </p:grpSp>
      <p:sp>
        <p:nvSpPr>
          <p:cNvPr id="15" name="文本框 14"/>
          <p:cNvSpPr txBox="1"/>
          <p:nvPr/>
        </p:nvSpPr>
        <p:spPr>
          <a:xfrm>
            <a:off x="6908390" y="3117982"/>
            <a:ext cx="4350636" cy="199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Click here to add text content, such as keywords, some brief introductions, etc.</a:t>
            </a:r>
          </a:p>
          <a:p>
            <a:pPr>
              <a:lnSpc>
                <a:spcPct val="130000"/>
              </a:lnSpc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7169647" y="2441698"/>
            <a:ext cx="2099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76"/>
          <p:cNvSpPr txBox="1"/>
          <p:nvPr/>
        </p:nvSpPr>
        <p:spPr>
          <a:xfrm>
            <a:off x="1689046" y="955380"/>
            <a:ext cx="2959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1689046" y="521598"/>
            <a:ext cx="21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CC10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FCC102"/>
              </a:solidFill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44500" y="278691"/>
            <a:ext cx="614233" cy="614233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191A39"/>
                </a:solidFill>
                <a:cs typeface="+mn-ea"/>
                <a:sym typeface="+mn-lt"/>
              </a:rPr>
              <a:t>05</a:t>
            </a:r>
            <a:endParaRPr lang="zh-CN" altLang="en-US" dirty="0">
              <a:solidFill>
                <a:srgbClr val="191A39"/>
              </a:solidFill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333286" y="482453"/>
            <a:ext cx="228814" cy="22881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37050" y="1135710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855819" y="963892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276684" y="897831"/>
            <a:ext cx="156287" cy="156287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19900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159510" y="2024195"/>
            <a:ext cx="1707022" cy="3996746"/>
            <a:chOff x="5246594" y="1704883"/>
            <a:chExt cx="1707022" cy="3996746"/>
          </a:xfrm>
        </p:grpSpPr>
        <p:sp>
          <p:nvSpPr>
            <p:cNvPr id="26" name="Freeform 7"/>
            <p:cNvSpPr/>
            <p:nvPr/>
          </p:nvSpPr>
          <p:spPr bwMode="auto">
            <a:xfrm rot="16200000">
              <a:off x="5641574" y="2813571"/>
              <a:ext cx="1138016" cy="1486068"/>
            </a:xfrm>
            <a:custGeom>
              <a:avLst/>
              <a:gdLst>
                <a:gd name="T0" fmla="*/ 0 w 309"/>
                <a:gd name="T1" fmla="*/ 402 h 403"/>
                <a:gd name="T2" fmla="*/ 35 w 309"/>
                <a:gd name="T3" fmla="*/ 344 h 403"/>
                <a:gd name="T4" fmla="*/ 167 w 309"/>
                <a:gd name="T5" fmla="*/ 36 h 403"/>
                <a:gd name="T6" fmla="*/ 196 w 309"/>
                <a:gd name="T7" fmla="*/ 4 h 403"/>
                <a:gd name="T8" fmla="*/ 226 w 309"/>
                <a:gd name="T9" fmla="*/ 38 h 403"/>
                <a:gd name="T10" fmla="*/ 305 w 309"/>
                <a:gd name="T11" fmla="*/ 227 h 403"/>
                <a:gd name="T12" fmla="*/ 305 w 309"/>
                <a:gd name="T13" fmla="*/ 261 h 403"/>
                <a:gd name="T14" fmla="*/ 261 w 309"/>
                <a:gd name="T15" fmla="*/ 359 h 403"/>
                <a:gd name="T16" fmla="*/ 194 w 309"/>
                <a:gd name="T17" fmla="*/ 402 h 403"/>
                <a:gd name="T18" fmla="*/ 0 w 309"/>
                <a:gd name="T19" fmla="*/ 402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403">
                  <a:moveTo>
                    <a:pt x="0" y="402"/>
                  </a:moveTo>
                  <a:cubicBezTo>
                    <a:pt x="12" y="382"/>
                    <a:pt x="26" y="364"/>
                    <a:pt x="35" y="344"/>
                  </a:cubicBezTo>
                  <a:cubicBezTo>
                    <a:pt x="80" y="242"/>
                    <a:pt x="123" y="139"/>
                    <a:pt x="167" y="36"/>
                  </a:cubicBezTo>
                  <a:cubicBezTo>
                    <a:pt x="173" y="22"/>
                    <a:pt x="178" y="0"/>
                    <a:pt x="196" y="4"/>
                  </a:cubicBezTo>
                  <a:cubicBezTo>
                    <a:pt x="208" y="6"/>
                    <a:pt x="220" y="24"/>
                    <a:pt x="226" y="38"/>
                  </a:cubicBezTo>
                  <a:cubicBezTo>
                    <a:pt x="254" y="100"/>
                    <a:pt x="280" y="163"/>
                    <a:pt x="305" y="227"/>
                  </a:cubicBezTo>
                  <a:cubicBezTo>
                    <a:pt x="309" y="237"/>
                    <a:pt x="309" y="251"/>
                    <a:pt x="305" y="261"/>
                  </a:cubicBezTo>
                  <a:cubicBezTo>
                    <a:pt x="292" y="294"/>
                    <a:pt x="276" y="326"/>
                    <a:pt x="261" y="359"/>
                  </a:cubicBezTo>
                  <a:cubicBezTo>
                    <a:pt x="248" y="388"/>
                    <a:pt x="227" y="403"/>
                    <a:pt x="194" y="402"/>
                  </a:cubicBezTo>
                  <a:cubicBezTo>
                    <a:pt x="128" y="401"/>
                    <a:pt x="62" y="402"/>
                    <a:pt x="0" y="402"/>
                  </a:cubicBezTo>
                  <a:close/>
                </a:path>
              </a:pathLst>
            </a:custGeom>
            <a:solidFill>
              <a:srgbClr val="917456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7" name="组合 26"/>
            <p:cNvGrpSpPr>
              <a:grpSpLocks noChangeAspect="1"/>
            </p:cNvGrpSpPr>
            <p:nvPr/>
          </p:nvGrpSpPr>
          <p:grpSpPr>
            <a:xfrm>
              <a:off x="6235792" y="3280549"/>
              <a:ext cx="236350" cy="211798"/>
              <a:chOff x="7384500" y="4999605"/>
              <a:chExt cx="576302" cy="516437"/>
            </a:xfrm>
            <a:solidFill>
              <a:schemeClr val="bg1">
                <a:lumMod val="95000"/>
              </a:schemeClr>
            </a:solidFill>
          </p:grpSpPr>
          <p:sp>
            <p:nvSpPr>
              <p:cNvPr id="28" name="Freeform 387"/>
              <p:cNvSpPr/>
              <p:nvPr/>
            </p:nvSpPr>
            <p:spPr bwMode="auto">
              <a:xfrm>
                <a:off x="7691044" y="5267200"/>
                <a:ext cx="269758" cy="248842"/>
              </a:xfrm>
              <a:custGeom>
                <a:avLst/>
                <a:gdLst>
                  <a:gd name="T0" fmla="*/ 139 w 158"/>
                  <a:gd name="T1" fmla="*/ 74 h 146"/>
                  <a:gd name="T2" fmla="*/ 46 w 158"/>
                  <a:gd name="T3" fmla="*/ 0 h 146"/>
                  <a:gd name="T4" fmla="*/ 28 w 158"/>
                  <a:gd name="T5" fmla="*/ 33 h 146"/>
                  <a:gd name="T6" fmla="*/ 0 w 158"/>
                  <a:gd name="T7" fmla="*/ 58 h 146"/>
                  <a:gd name="T8" fmla="*/ 91 w 158"/>
                  <a:gd name="T9" fmla="*/ 131 h 146"/>
                  <a:gd name="T10" fmla="*/ 138 w 158"/>
                  <a:gd name="T11" fmla="*/ 121 h 146"/>
                  <a:gd name="T12" fmla="*/ 139 w 158"/>
                  <a:gd name="T13" fmla="*/ 7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" h="146">
                    <a:moveTo>
                      <a:pt x="139" y="74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2" y="11"/>
                      <a:pt x="36" y="22"/>
                      <a:pt x="28" y="33"/>
                    </a:cubicBezTo>
                    <a:cubicBezTo>
                      <a:pt x="19" y="43"/>
                      <a:pt x="10" y="51"/>
                      <a:pt x="0" y="58"/>
                    </a:cubicBezTo>
                    <a:cubicBezTo>
                      <a:pt x="91" y="131"/>
                      <a:pt x="91" y="131"/>
                      <a:pt x="91" y="131"/>
                    </a:cubicBezTo>
                    <a:cubicBezTo>
                      <a:pt x="91" y="131"/>
                      <a:pt x="117" y="146"/>
                      <a:pt x="138" y="121"/>
                    </a:cubicBezTo>
                    <a:cubicBezTo>
                      <a:pt x="158" y="95"/>
                      <a:pt x="139" y="74"/>
                      <a:pt x="139" y="7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388"/>
              <p:cNvSpPr/>
              <p:nvPr/>
            </p:nvSpPr>
            <p:spPr bwMode="auto">
              <a:xfrm>
                <a:off x="7384500" y="4999605"/>
                <a:ext cx="386606" cy="385163"/>
              </a:xfrm>
              <a:custGeom>
                <a:avLst/>
                <a:gdLst>
                  <a:gd name="T0" fmla="*/ 195 w 227"/>
                  <a:gd name="T1" fmla="*/ 180 h 226"/>
                  <a:gd name="T2" fmla="*/ 213 w 227"/>
                  <a:gd name="T3" fmla="*/ 146 h 226"/>
                  <a:gd name="T4" fmla="*/ 179 w 227"/>
                  <a:gd name="T5" fmla="*/ 30 h 226"/>
                  <a:gd name="T6" fmla="*/ 65 w 227"/>
                  <a:gd name="T7" fmla="*/ 18 h 226"/>
                  <a:gd name="T8" fmla="*/ 119 w 227"/>
                  <a:gd name="T9" fmla="*/ 61 h 226"/>
                  <a:gd name="T10" fmla="*/ 112 w 227"/>
                  <a:gd name="T11" fmla="*/ 113 h 226"/>
                  <a:gd name="T12" fmla="*/ 62 w 227"/>
                  <a:gd name="T13" fmla="*/ 135 h 226"/>
                  <a:gd name="T14" fmla="*/ 8 w 227"/>
                  <a:gd name="T15" fmla="*/ 91 h 226"/>
                  <a:gd name="T16" fmla="*/ 46 w 227"/>
                  <a:gd name="T17" fmla="*/ 196 h 226"/>
                  <a:gd name="T18" fmla="*/ 166 w 227"/>
                  <a:gd name="T19" fmla="*/ 204 h 226"/>
                  <a:gd name="T20" fmla="*/ 195 w 227"/>
                  <a:gd name="T21" fmla="*/ 18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7" h="226">
                    <a:moveTo>
                      <a:pt x="195" y="180"/>
                    </a:moveTo>
                    <a:cubicBezTo>
                      <a:pt x="203" y="169"/>
                      <a:pt x="209" y="158"/>
                      <a:pt x="213" y="146"/>
                    </a:cubicBezTo>
                    <a:cubicBezTo>
                      <a:pt x="227" y="105"/>
                      <a:pt x="214" y="58"/>
                      <a:pt x="179" y="30"/>
                    </a:cubicBezTo>
                    <a:cubicBezTo>
                      <a:pt x="145" y="3"/>
                      <a:pt x="101" y="0"/>
                      <a:pt x="65" y="18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2" y="113"/>
                      <a:pt x="112" y="113"/>
                      <a:pt x="112" y="113"/>
                    </a:cubicBezTo>
                    <a:cubicBezTo>
                      <a:pt x="62" y="135"/>
                      <a:pt x="62" y="135"/>
                      <a:pt x="62" y="135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0" y="129"/>
                      <a:pt x="13" y="170"/>
                      <a:pt x="46" y="196"/>
                    </a:cubicBezTo>
                    <a:cubicBezTo>
                      <a:pt x="81" y="225"/>
                      <a:pt x="129" y="226"/>
                      <a:pt x="166" y="204"/>
                    </a:cubicBezTo>
                    <a:cubicBezTo>
                      <a:pt x="177" y="198"/>
                      <a:pt x="187" y="190"/>
                      <a:pt x="195" y="18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0" name="Freeform 5"/>
            <p:cNvSpPr/>
            <p:nvPr/>
          </p:nvSpPr>
          <p:spPr bwMode="auto">
            <a:xfrm rot="16200000">
              <a:off x="5304275" y="1660889"/>
              <a:ext cx="1605347" cy="1693335"/>
            </a:xfrm>
            <a:custGeom>
              <a:avLst/>
              <a:gdLst>
                <a:gd name="T0" fmla="*/ 436 w 436"/>
                <a:gd name="T1" fmla="*/ 458 h 459"/>
                <a:gd name="T2" fmla="*/ 305 w 436"/>
                <a:gd name="T3" fmla="*/ 458 h 459"/>
                <a:gd name="T4" fmla="*/ 225 w 436"/>
                <a:gd name="T5" fmla="*/ 458 h 459"/>
                <a:gd name="T6" fmla="*/ 195 w 436"/>
                <a:gd name="T7" fmla="*/ 439 h 459"/>
                <a:gd name="T8" fmla="*/ 37 w 436"/>
                <a:gd name="T9" fmla="*/ 66 h 459"/>
                <a:gd name="T10" fmla="*/ 0 w 436"/>
                <a:gd name="T11" fmla="*/ 2 h 459"/>
                <a:gd name="T12" fmla="*/ 63 w 436"/>
                <a:gd name="T13" fmla="*/ 2 h 459"/>
                <a:gd name="T14" fmla="*/ 191 w 436"/>
                <a:gd name="T15" fmla="*/ 2 h 459"/>
                <a:gd name="T16" fmla="*/ 261 w 436"/>
                <a:gd name="T17" fmla="*/ 48 h 459"/>
                <a:gd name="T18" fmla="*/ 306 w 436"/>
                <a:gd name="T19" fmla="*/ 151 h 459"/>
                <a:gd name="T20" fmla="*/ 428 w 436"/>
                <a:gd name="T21" fmla="*/ 435 h 459"/>
                <a:gd name="T22" fmla="*/ 436 w 436"/>
                <a:gd name="T23" fmla="*/ 45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6" h="459">
                  <a:moveTo>
                    <a:pt x="436" y="458"/>
                  </a:moveTo>
                  <a:cubicBezTo>
                    <a:pt x="390" y="458"/>
                    <a:pt x="347" y="458"/>
                    <a:pt x="305" y="458"/>
                  </a:cubicBezTo>
                  <a:cubicBezTo>
                    <a:pt x="278" y="458"/>
                    <a:pt x="251" y="457"/>
                    <a:pt x="225" y="458"/>
                  </a:cubicBezTo>
                  <a:cubicBezTo>
                    <a:pt x="209" y="459"/>
                    <a:pt x="201" y="454"/>
                    <a:pt x="195" y="439"/>
                  </a:cubicBezTo>
                  <a:cubicBezTo>
                    <a:pt x="143" y="314"/>
                    <a:pt x="91" y="190"/>
                    <a:pt x="37" y="66"/>
                  </a:cubicBezTo>
                  <a:cubicBezTo>
                    <a:pt x="28" y="43"/>
                    <a:pt x="13" y="23"/>
                    <a:pt x="0" y="2"/>
                  </a:cubicBezTo>
                  <a:cubicBezTo>
                    <a:pt x="18" y="2"/>
                    <a:pt x="41" y="2"/>
                    <a:pt x="63" y="2"/>
                  </a:cubicBezTo>
                  <a:cubicBezTo>
                    <a:pt x="105" y="2"/>
                    <a:pt x="148" y="4"/>
                    <a:pt x="191" y="2"/>
                  </a:cubicBezTo>
                  <a:cubicBezTo>
                    <a:pt x="227" y="0"/>
                    <a:pt x="248" y="17"/>
                    <a:pt x="261" y="48"/>
                  </a:cubicBezTo>
                  <a:cubicBezTo>
                    <a:pt x="276" y="82"/>
                    <a:pt x="291" y="117"/>
                    <a:pt x="306" y="151"/>
                  </a:cubicBezTo>
                  <a:cubicBezTo>
                    <a:pt x="346" y="246"/>
                    <a:pt x="387" y="340"/>
                    <a:pt x="428" y="435"/>
                  </a:cubicBezTo>
                  <a:cubicBezTo>
                    <a:pt x="430" y="441"/>
                    <a:pt x="432" y="447"/>
                    <a:pt x="436" y="458"/>
                  </a:cubicBezTo>
                  <a:close/>
                </a:path>
              </a:pathLst>
            </a:custGeom>
            <a:solidFill>
              <a:srgbClr val="FCC102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6069810" y="2339503"/>
              <a:ext cx="193903" cy="236350"/>
              <a:chOff x="6069810" y="2547847"/>
              <a:chExt cx="193903" cy="236350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4"/>
              <p:cNvSpPr>
                <a:spLocks noEditPoints="1"/>
              </p:cNvSpPr>
              <p:nvPr/>
            </p:nvSpPr>
            <p:spPr bwMode="auto">
              <a:xfrm>
                <a:off x="6069810" y="2547847"/>
                <a:ext cx="193903" cy="236350"/>
              </a:xfrm>
              <a:custGeom>
                <a:avLst/>
                <a:gdLst>
                  <a:gd name="T0" fmla="*/ 16 w 667"/>
                  <a:gd name="T1" fmla="*/ 176 h 813"/>
                  <a:gd name="T2" fmla="*/ 175 w 667"/>
                  <a:gd name="T3" fmla="*/ 16 h 813"/>
                  <a:gd name="T4" fmla="*/ 214 w 667"/>
                  <a:gd name="T5" fmla="*/ 0 h 813"/>
                  <a:gd name="T6" fmla="*/ 613 w 667"/>
                  <a:gd name="T7" fmla="*/ 0 h 813"/>
                  <a:gd name="T8" fmla="*/ 667 w 667"/>
                  <a:gd name="T9" fmla="*/ 54 h 813"/>
                  <a:gd name="T10" fmla="*/ 667 w 667"/>
                  <a:gd name="T11" fmla="*/ 759 h 813"/>
                  <a:gd name="T12" fmla="*/ 613 w 667"/>
                  <a:gd name="T13" fmla="*/ 813 h 813"/>
                  <a:gd name="T14" fmla="*/ 54 w 667"/>
                  <a:gd name="T15" fmla="*/ 813 h 813"/>
                  <a:gd name="T16" fmla="*/ 0 w 667"/>
                  <a:gd name="T17" fmla="*/ 759 h 813"/>
                  <a:gd name="T18" fmla="*/ 0 w 667"/>
                  <a:gd name="T19" fmla="*/ 214 h 813"/>
                  <a:gd name="T20" fmla="*/ 16 w 667"/>
                  <a:gd name="T21" fmla="*/ 176 h 813"/>
                  <a:gd name="T22" fmla="*/ 194 w 667"/>
                  <a:gd name="T23" fmla="*/ 229 h 813"/>
                  <a:gd name="T24" fmla="*/ 57 w 667"/>
                  <a:gd name="T25" fmla="*/ 229 h 813"/>
                  <a:gd name="T26" fmla="*/ 57 w 667"/>
                  <a:gd name="T27" fmla="*/ 756 h 813"/>
                  <a:gd name="T28" fmla="*/ 610 w 667"/>
                  <a:gd name="T29" fmla="*/ 756 h 813"/>
                  <a:gd name="T30" fmla="*/ 610 w 667"/>
                  <a:gd name="T31" fmla="*/ 57 h 813"/>
                  <a:gd name="T32" fmla="*/ 238 w 667"/>
                  <a:gd name="T33" fmla="*/ 57 h 813"/>
                  <a:gd name="T34" fmla="*/ 238 w 667"/>
                  <a:gd name="T35" fmla="*/ 185 h 813"/>
                  <a:gd name="T36" fmla="*/ 194 w 667"/>
                  <a:gd name="T37" fmla="*/ 229 h 813"/>
                  <a:gd name="T38" fmla="*/ 82 w 667"/>
                  <a:gd name="T39" fmla="*/ 191 h 813"/>
                  <a:gd name="T40" fmla="*/ 194 w 667"/>
                  <a:gd name="T41" fmla="*/ 191 h 813"/>
                  <a:gd name="T42" fmla="*/ 200 w 667"/>
                  <a:gd name="T43" fmla="*/ 185 h 813"/>
                  <a:gd name="T44" fmla="*/ 200 w 667"/>
                  <a:gd name="T45" fmla="*/ 72 h 813"/>
                  <a:gd name="T46" fmla="*/ 82 w 667"/>
                  <a:gd name="T47" fmla="*/ 191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7" h="813">
                    <a:moveTo>
                      <a:pt x="16" y="176"/>
                    </a:moveTo>
                    <a:cubicBezTo>
                      <a:pt x="175" y="16"/>
                      <a:pt x="175" y="16"/>
                      <a:pt x="175" y="16"/>
                    </a:cubicBezTo>
                    <a:cubicBezTo>
                      <a:pt x="186" y="6"/>
                      <a:pt x="199" y="0"/>
                      <a:pt x="214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643" y="0"/>
                      <a:pt x="667" y="24"/>
                      <a:pt x="667" y="54"/>
                    </a:cubicBezTo>
                    <a:cubicBezTo>
                      <a:pt x="667" y="759"/>
                      <a:pt x="667" y="759"/>
                      <a:pt x="667" y="759"/>
                    </a:cubicBezTo>
                    <a:cubicBezTo>
                      <a:pt x="667" y="789"/>
                      <a:pt x="643" y="813"/>
                      <a:pt x="613" y="813"/>
                    </a:cubicBezTo>
                    <a:cubicBezTo>
                      <a:pt x="54" y="813"/>
                      <a:pt x="54" y="813"/>
                      <a:pt x="54" y="813"/>
                    </a:cubicBezTo>
                    <a:cubicBezTo>
                      <a:pt x="24" y="813"/>
                      <a:pt x="0" y="789"/>
                      <a:pt x="0" y="759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00"/>
                      <a:pt x="5" y="186"/>
                      <a:pt x="16" y="176"/>
                    </a:cubicBezTo>
                    <a:close/>
                    <a:moveTo>
                      <a:pt x="194" y="229"/>
                    </a:moveTo>
                    <a:cubicBezTo>
                      <a:pt x="57" y="229"/>
                      <a:pt x="57" y="229"/>
                      <a:pt x="57" y="229"/>
                    </a:cubicBezTo>
                    <a:cubicBezTo>
                      <a:pt x="57" y="756"/>
                      <a:pt x="57" y="756"/>
                      <a:pt x="57" y="756"/>
                    </a:cubicBezTo>
                    <a:cubicBezTo>
                      <a:pt x="610" y="756"/>
                      <a:pt x="610" y="756"/>
                      <a:pt x="610" y="756"/>
                    </a:cubicBezTo>
                    <a:cubicBezTo>
                      <a:pt x="610" y="57"/>
                      <a:pt x="610" y="57"/>
                      <a:pt x="610" y="57"/>
                    </a:cubicBezTo>
                    <a:cubicBezTo>
                      <a:pt x="238" y="57"/>
                      <a:pt x="238" y="57"/>
                      <a:pt x="238" y="57"/>
                    </a:cubicBezTo>
                    <a:cubicBezTo>
                      <a:pt x="238" y="185"/>
                      <a:pt x="238" y="185"/>
                      <a:pt x="238" y="185"/>
                    </a:cubicBezTo>
                    <a:cubicBezTo>
                      <a:pt x="238" y="210"/>
                      <a:pt x="218" y="229"/>
                      <a:pt x="194" y="229"/>
                    </a:cubicBezTo>
                    <a:close/>
                    <a:moveTo>
                      <a:pt x="82" y="191"/>
                    </a:moveTo>
                    <a:cubicBezTo>
                      <a:pt x="194" y="191"/>
                      <a:pt x="194" y="191"/>
                      <a:pt x="194" y="191"/>
                    </a:cubicBezTo>
                    <a:cubicBezTo>
                      <a:pt x="197" y="191"/>
                      <a:pt x="200" y="188"/>
                      <a:pt x="200" y="185"/>
                    </a:cubicBezTo>
                    <a:cubicBezTo>
                      <a:pt x="200" y="72"/>
                      <a:pt x="200" y="72"/>
                      <a:pt x="200" y="72"/>
                    </a:cubicBezTo>
                    <a:cubicBezTo>
                      <a:pt x="82" y="191"/>
                      <a:pt x="82" y="191"/>
                      <a:pt x="82" y="1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35"/>
              <p:cNvSpPr>
                <a:spLocks noEditPoints="1"/>
              </p:cNvSpPr>
              <p:nvPr/>
            </p:nvSpPr>
            <p:spPr bwMode="auto">
              <a:xfrm>
                <a:off x="6097370" y="2601367"/>
                <a:ext cx="138783" cy="145919"/>
              </a:xfrm>
              <a:custGeom>
                <a:avLst/>
                <a:gdLst>
                  <a:gd name="T0" fmla="*/ 170 w 477"/>
                  <a:gd name="T1" fmla="*/ 429 h 502"/>
                  <a:gd name="T2" fmla="*/ 86 w 477"/>
                  <a:gd name="T3" fmla="*/ 502 h 502"/>
                  <a:gd name="T4" fmla="*/ 0 w 477"/>
                  <a:gd name="T5" fmla="*/ 416 h 502"/>
                  <a:gd name="T6" fmla="*/ 72 w 477"/>
                  <a:gd name="T7" fmla="*/ 330 h 502"/>
                  <a:gd name="T8" fmla="*/ 63 w 477"/>
                  <a:gd name="T9" fmla="*/ 258 h 502"/>
                  <a:gd name="T10" fmla="*/ 144 w 477"/>
                  <a:gd name="T11" fmla="*/ 143 h 502"/>
                  <a:gd name="T12" fmla="*/ 254 w 477"/>
                  <a:gd name="T13" fmla="*/ 20 h 502"/>
                  <a:gd name="T14" fmla="*/ 458 w 477"/>
                  <a:gd name="T15" fmla="*/ 0 h 502"/>
                  <a:gd name="T16" fmla="*/ 477 w 477"/>
                  <a:gd name="T17" fmla="*/ 153 h 502"/>
                  <a:gd name="T18" fmla="*/ 398 w 477"/>
                  <a:gd name="T19" fmla="*/ 172 h 502"/>
                  <a:gd name="T20" fmla="*/ 438 w 477"/>
                  <a:gd name="T21" fmla="*/ 223 h 502"/>
                  <a:gd name="T22" fmla="*/ 404 w 477"/>
                  <a:gd name="T23" fmla="*/ 245 h 502"/>
                  <a:gd name="T24" fmla="*/ 452 w 477"/>
                  <a:gd name="T25" fmla="*/ 355 h 502"/>
                  <a:gd name="T26" fmla="*/ 452 w 477"/>
                  <a:gd name="T27" fmla="*/ 477 h 502"/>
                  <a:gd name="T28" fmla="*/ 330 w 477"/>
                  <a:gd name="T29" fmla="*/ 477 h 502"/>
                  <a:gd name="T30" fmla="*/ 256 w 477"/>
                  <a:gd name="T31" fmla="*/ 464 h 502"/>
                  <a:gd name="T32" fmla="*/ 235 w 477"/>
                  <a:gd name="T33" fmla="*/ 429 h 502"/>
                  <a:gd name="T34" fmla="*/ 162 w 477"/>
                  <a:gd name="T35" fmla="*/ 160 h 502"/>
                  <a:gd name="T36" fmla="*/ 135 w 477"/>
                  <a:gd name="T37" fmla="*/ 275 h 502"/>
                  <a:gd name="T38" fmla="*/ 101 w 477"/>
                  <a:gd name="T39" fmla="*/ 331 h 502"/>
                  <a:gd name="T40" fmla="*/ 171 w 477"/>
                  <a:gd name="T41" fmla="*/ 404 h 502"/>
                  <a:gd name="T42" fmla="*/ 235 w 477"/>
                  <a:gd name="T43" fmla="*/ 378 h 502"/>
                  <a:gd name="T44" fmla="*/ 306 w 477"/>
                  <a:gd name="T45" fmla="*/ 408 h 502"/>
                  <a:gd name="T46" fmla="*/ 378 w 477"/>
                  <a:gd name="T47" fmla="*/ 330 h 502"/>
                  <a:gd name="T48" fmla="*/ 353 w 477"/>
                  <a:gd name="T49" fmla="*/ 245 h 502"/>
                  <a:gd name="T50" fmla="*/ 382 w 477"/>
                  <a:gd name="T51" fmla="*/ 174 h 502"/>
                  <a:gd name="T52" fmla="*/ 273 w 477"/>
                  <a:gd name="T53" fmla="*/ 172 h 502"/>
                  <a:gd name="T54" fmla="*/ 254 w 477"/>
                  <a:gd name="T55" fmla="*/ 101 h 502"/>
                  <a:gd name="T56" fmla="*/ 292 w 477"/>
                  <a:gd name="T57" fmla="*/ 38 h 502"/>
                  <a:gd name="T58" fmla="*/ 439 w 477"/>
                  <a:gd name="T59" fmla="*/ 134 h 502"/>
                  <a:gd name="T60" fmla="*/ 425 w 477"/>
                  <a:gd name="T61" fmla="*/ 382 h 502"/>
                  <a:gd name="T62" fmla="*/ 357 w 477"/>
                  <a:gd name="T63" fmla="*/ 382 h 502"/>
                  <a:gd name="T64" fmla="*/ 357 w 477"/>
                  <a:gd name="T65" fmla="*/ 450 h 502"/>
                  <a:gd name="T66" fmla="*/ 425 w 477"/>
                  <a:gd name="T67" fmla="*/ 450 h 502"/>
                  <a:gd name="T68" fmla="*/ 425 w 477"/>
                  <a:gd name="T69" fmla="*/ 382 h 502"/>
                  <a:gd name="T70" fmla="*/ 86 w 477"/>
                  <a:gd name="T71" fmla="*/ 367 h 502"/>
                  <a:gd name="T72" fmla="*/ 38 w 477"/>
                  <a:gd name="T73" fmla="*/ 416 h 502"/>
                  <a:gd name="T74" fmla="*/ 86 w 477"/>
                  <a:gd name="T75" fmla="*/ 464 h 502"/>
                  <a:gd name="T76" fmla="*/ 134 w 477"/>
                  <a:gd name="T77" fmla="*/ 416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77" h="502">
                    <a:moveTo>
                      <a:pt x="235" y="429"/>
                    </a:moveTo>
                    <a:cubicBezTo>
                      <a:pt x="170" y="429"/>
                      <a:pt x="170" y="429"/>
                      <a:pt x="170" y="429"/>
                    </a:cubicBezTo>
                    <a:cubicBezTo>
                      <a:pt x="168" y="448"/>
                      <a:pt x="159" y="464"/>
                      <a:pt x="146" y="477"/>
                    </a:cubicBezTo>
                    <a:cubicBezTo>
                      <a:pt x="131" y="493"/>
                      <a:pt x="109" y="502"/>
                      <a:pt x="86" y="502"/>
                    </a:cubicBezTo>
                    <a:cubicBezTo>
                      <a:pt x="62" y="502"/>
                      <a:pt x="41" y="493"/>
                      <a:pt x="25" y="477"/>
                    </a:cubicBezTo>
                    <a:cubicBezTo>
                      <a:pt x="10" y="461"/>
                      <a:pt x="0" y="440"/>
                      <a:pt x="0" y="416"/>
                    </a:cubicBezTo>
                    <a:cubicBezTo>
                      <a:pt x="0" y="392"/>
                      <a:pt x="10" y="370"/>
                      <a:pt x="25" y="355"/>
                    </a:cubicBezTo>
                    <a:cubicBezTo>
                      <a:pt x="38" y="342"/>
                      <a:pt x="54" y="333"/>
                      <a:pt x="72" y="330"/>
                    </a:cubicBezTo>
                    <a:cubicBezTo>
                      <a:pt x="48" y="277"/>
                      <a:pt x="48" y="277"/>
                      <a:pt x="48" y="277"/>
                    </a:cubicBezTo>
                    <a:cubicBezTo>
                      <a:pt x="43" y="269"/>
                      <a:pt x="48" y="255"/>
                      <a:pt x="63" y="258"/>
                    </a:cubicBezTo>
                    <a:cubicBezTo>
                      <a:pt x="84" y="263"/>
                      <a:pt x="84" y="263"/>
                      <a:pt x="84" y="263"/>
                    </a:cubicBezTo>
                    <a:cubicBezTo>
                      <a:pt x="94" y="216"/>
                      <a:pt x="115" y="175"/>
                      <a:pt x="144" y="143"/>
                    </a:cubicBezTo>
                    <a:cubicBezTo>
                      <a:pt x="174" y="108"/>
                      <a:pt x="212" y="84"/>
                      <a:pt x="254" y="75"/>
                    </a:cubicBezTo>
                    <a:cubicBezTo>
                      <a:pt x="254" y="20"/>
                      <a:pt x="254" y="20"/>
                      <a:pt x="254" y="20"/>
                    </a:cubicBezTo>
                    <a:cubicBezTo>
                      <a:pt x="254" y="9"/>
                      <a:pt x="264" y="0"/>
                      <a:pt x="275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68" y="0"/>
                      <a:pt x="477" y="9"/>
                      <a:pt x="477" y="19"/>
                    </a:cubicBezTo>
                    <a:cubicBezTo>
                      <a:pt x="477" y="153"/>
                      <a:pt x="477" y="153"/>
                      <a:pt x="477" y="153"/>
                    </a:cubicBezTo>
                    <a:cubicBezTo>
                      <a:pt x="477" y="163"/>
                      <a:pt x="468" y="172"/>
                      <a:pt x="458" y="172"/>
                    </a:cubicBezTo>
                    <a:cubicBezTo>
                      <a:pt x="398" y="172"/>
                      <a:pt x="398" y="172"/>
                      <a:pt x="398" y="172"/>
                    </a:cubicBezTo>
                    <a:cubicBezTo>
                      <a:pt x="398" y="172"/>
                      <a:pt x="399" y="173"/>
                      <a:pt x="399" y="174"/>
                    </a:cubicBezTo>
                    <a:cubicBezTo>
                      <a:pt x="438" y="223"/>
                      <a:pt x="438" y="223"/>
                      <a:pt x="438" y="223"/>
                    </a:cubicBezTo>
                    <a:cubicBezTo>
                      <a:pt x="444" y="229"/>
                      <a:pt x="443" y="245"/>
                      <a:pt x="428" y="245"/>
                    </a:cubicBezTo>
                    <a:cubicBezTo>
                      <a:pt x="404" y="245"/>
                      <a:pt x="404" y="245"/>
                      <a:pt x="404" y="245"/>
                    </a:cubicBezTo>
                    <a:cubicBezTo>
                      <a:pt x="404" y="330"/>
                      <a:pt x="404" y="330"/>
                      <a:pt x="404" y="330"/>
                    </a:cubicBezTo>
                    <a:cubicBezTo>
                      <a:pt x="422" y="333"/>
                      <a:pt x="439" y="342"/>
                      <a:pt x="452" y="355"/>
                    </a:cubicBezTo>
                    <a:cubicBezTo>
                      <a:pt x="467" y="370"/>
                      <a:pt x="477" y="392"/>
                      <a:pt x="477" y="416"/>
                    </a:cubicBezTo>
                    <a:cubicBezTo>
                      <a:pt x="477" y="440"/>
                      <a:pt x="467" y="461"/>
                      <a:pt x="452" y="477"/>
                    </a:cubicBezTo>
                    <a:cubicBezTo>
                      <a:pt x="436" y="493"/>
                      <a:pt x="415" y="502"/>
                      <a:pt x="391" y="502"/>
                    </a:cubicBezTo>
                    <a:cubicBezTo>
                      <a:pt x="367" y="502"/>
                      <a:pt x="346" y="493"/>
                      <a:pt x="330" y="477"/>
                    </a:cubicBezTo>
                    <a:cubicBezTo>
                      <a:pt x="317" y="463"/>
                      <a:pt x="308" y="445"/>
                      <a:pt x="306" y="425"/>
                    </a:cubicBezTo>
                    <a:cubicBezTo>
                      <a:pt x="256" y="464"/>
                      <a:pt x="256" y="464"/>
                      <a:pt x="256" y="464"/>
                    </a:cubicBezTo>
                    <a:cubicBezTo>
                      <a:pt x="249" y="470"/>
                      <a:pt x="235" y="469"/>
                      <a:pt x="235" y="453"/>
                    </a:cubicBezTo>
                    <a:cubicBezTo>
                      <a:pt x="235" y="429"/>
                      <a:pt x="235" y="429"/>
                      <a:pt x="235" y="429"/>
                    </a:cubicBezTo>
                    <a:close/>
                    <a:moveTo>
                      <a:pt x="254" y="101"/>
                    </a:moveTo>
                    <a:cubicBezTo>
                      <a:pt x="219" y="110"/>
                      <a:pt x="188" y="131"/>
                      <a:pt x="162" y="160"/>
                    </a:cubicBezTo>
                    <a:cubicBezTo>
                      <a:pt x="137" y="189"/>
                      <a:pt x="118" y="226"/>
                      <a:pt x="109" y="269"/>
                    </a:cubicBezTo>
                    <a:cubicBezTo>
                      <a:pt x="135" y="275"/>
                      <a:pt x="135" y="275"/>
                      <a:pt x="135" y="275"/>
                    </a:cubicBezTo>
                    <a:cubicBezTo>
                      <a:pt x="148" y="278"/>
                      <a:pt x="147" y="292"/>
                      <a:pt x="140" y="298"/>
                    </a:cubicBezTo>
                    <a:cubicBezTo>
                      <a:pt x="101" y="331"/>
                      <a:pt x="101" y="331"/>
                      <a:pt x="101" y="331"/>
                    </a:cubicBezTo>
                    <a:cubicBezTo>
                      <a:pt x="118" y="334"/>
                      <a:pt x="134" y="342"/>
                      <a:pt x="146" y="355"/>
                    </a:cubicBezTo>
                    <a:cubicBezTo>
                      <a:pt x="159" y="368"/>
                      <a:pt x="168" y="385"/>
                      <a:pt x="171" y="404"/>
                    </a:cubicBezTo>
                    <a:cubicBezTo>
                      <a:pt x="235" y="404"/>
                      <a:pt x="235" y="404"/>
                      <a:pt x="235" y="404"/>
                    </a:cubicBezTo>
                    <a:cubicBezTo>
                      <a:pt x="235" y="378"/>
                      <a:pt x="235" y="378"/>
                      <a:pt x="235" y="378"/>
                    </a:cubicBezTo>
                    <a:cubicBezTo>
                      <a:pt x="235" y="365"/>
                      <a:pt x="248" y="363"/>
                      <a:pt x="256" y="369"/>
                    </a:cubicBezTo>
                    <a:cubicBezTo>
                      <a:pt x="306" y="408"/>
                      <a:pt x="306" y="408"/>
                      <a:pt x="306" y="408"/>
                    </a:cubicBezTo>
                    <a:cubicBezTo>
                      <a:pt x="308" y="387"/>
                      <a:pt x="317" y="368"/>
                      <a:pt x="330" y="355"/>
                    </a:cubicBezTo>
                    <a:cubicBezTo>
                      <a:pt x="343" y="342"/>
                      <a:pt x="360" y="333"/>
                      <a:pt x="378" y="330"/>
                    </a:cubicBezTo>
                    <a:cubicBezTo>
                      <a:pt x="378" y="245"/>
                      <a:pt x="378" y="245"/>
                      <a:pt x="378" y="245"/>
                    </a:cubicBezTo>
                    <a:cubicBezTo>
                      <a:pt x="353" y="245"/>
                      <a:pt x="353" y="245"/>
                      <a:pt x="353" y="245"/>
                    </a:cubicBezTo>
                    <a:cubicBezTo>
                      <a:pt x="340" y="245"/>
                      <a:pt x="338" y="230"/>
                      <a:pt x="344" y="223"/>
                    </a:cubicBezTo>
                    <a:cubicBezTo>
                      <a:pt x="382" y="174"/>
                      <a:pt x="382" y="174"/>
                      <a:pt x="382" y="174"/>
                    </a:cubicBezTo>
                    <a:cubicBezTo>
                      <a:pt x="383" y="173"/>
                      <a:pt x="383" y="172"/>
                      <a:pt x="384" y="172"/>
                    </a:cubicBezTo>
                    <a:cubicBezTo>
                      <a:pt x="273" y="172"/>
                      <a:pt x="273" y="172"/>
                      <a:pt x="273" y="172"/>
                    </a:cubicBezTo>
                    <a:cubicBezTo>
                      <a:pt x="263" y="172"/>
                      <a:pt x="254" y="164"/>
                      <a:pt x="254" y="153"/>
                    </a:cubicBezTo>
                    <a:cubicBezTo>
                      <a:pt x="254" y="101"/>
                      <a:pt x="254" y="101"/>
                      <a:pt x="254" y="101"/>
                    </a:cubicBezTo>
                    <a:close/>
                    <a:moveTo>
                      <a:pt x="439" y="38"/>
                    </a:moveTo>
                    <a:cubicBezTo>
                      <a:pt x="292" y="38"/>
                      <a:pt x="292" y="38"/>
                      <a:pt x="292" y="38"/>
                    </a:cubicBezTo>
                    <a:cubicBezTo>
                      <a:pt x="292" y="134"/>
                      <a:pt x="292" y="134"/>
                      <a:pt x="292" y="134"/>
                    </a:cubicBezTo>
                    <a:cubicBezTo>
                      <a:pt x="439" y="134"/>
                      <a:pt x="439" y="134"/>
                      <a:pt x="439" y="134"/>
                    </a:cubicBezTo>
                    <a:cubicBezTo>
                      <a:pt x="439" y="38"/>
                      <a:pt x="439" y="38"/>
                      <a:pt x="439" y="38"/>
                    </a:cubicBezTo>
                    <a:close/>
                    <a:moveTo>
                      <a:pt x="425" y="382"/>
                    </a:moveTo>
                    <a:cubicBezTo>
                      <a:pt x="416" y="373"/>
                      <a:pt x="404" y="367"/>
                      <a:pt x="391" y="367"/>
                    </a:cubicBezTo>
                    <a:cubicBezTo>
                      <a:pt x="378" y="367"/>
                      <a:pt x="366" y="373"/>
                      <a:pt x="357" y="382"/>
                    </a:cubicBezTo>
                    <a:cubicBezTo>
                      <a:pt x="349" y="390"/>
                      <a:pt x="343" y="402"/>
                      <a:pt x="343" y="416"/>
                    </a:cubicBezTo>
                    <a:cubicBezTo>
                      <a:pt x="343" y="429"/>
                      <a:pt x="349" y="441"/>
                      <a:pt x="357" y="450"/>
                    </a:cubicBezTo>
                    <a:cubicBezTo>
                      <a:pt x="366" y="459"/>
                      <a:pt x="378" y="464"/>
                      <a:pt x="391" y="464"/>
                    </a:cubicBezTo>
                    <a:cubicBezTo>
                      <a:pt x="404" y="464"/>
                      <a:pt x="416" y="459"/>
                      <a:pt x="425" y="450"/>
                    </a:cubicBezTo>
                    <a:cubicBezTo>
                      <a:pt x="434" y="441"/>
                      <a:pt x="439" y="429"/>
                      <a:pt x="439" y="416"/>
                    </a:cubicBezTo>
                    <a:cubicBezTo>
                      <a:pt x="439" y="402"/>
                      <a:pt x="434" y="390"/>
                      <a:pt x="425" y="382"/>
                    </a:cubicBezTo>
                    <a:close/>
                    <a:moveTo>
                      <a:pt x="120" y="382"/>
                    </a:moveTo>
                    <a:cubicBezTo>
                      <a:pt x="111" y="373"/>
                      <a:pt x="99" y="367"/>
                      <a:pt x="86" y="367"/>
                    </a:cubicBezTo>
                    <a:cubicBezTo>
                      <a:pt x="73" y="367"/>
                      <a:pt x="61" y="373"/>
                      <a:pt x="52" y="382"/>
                    </a:cubicBezTo>
                    <a:cubicBezTo>
                      <a:pt x="43" y="390"/>
                      <a:pt x="38" y="402"/>
                      <a:pt x="38" y="416"/>
                    </a:cubicBezTo>
                    <a:cubicBezTo>
                      <a:pt x="38" y="429"/>
                      <a:pt x="43" y="441"/>
                      <a:pt x="52" y="450"/>
                    </a:cubicBezTo>
                    <a:cubicBezTo>
                      <a:pt x="61" y="459"/>
                      <a:pt x="73" y="464"/>
                      <a:pt x="86" y="464"/>
                    </a:cubicBezTo>
                    <a:cubicBezTo>
                      <a:pt x="99" y="464"/>
                      <a:pt x="111" y="459"/>
                      <a:pt x="120" y="450"/>
                    </a:cubicBezTo>
                    <a:cubicBezTo>
                      <a:pt x="128" y="441"/>
                      <a:pt x="134" y="429"/>
                      <a:pt x="134" y="416"/>
                    </a:cubicBezTo>
                    <a:cubicBezTo>
                      <a:pt x="134" y="402"/>
                      <a:pt x="128" y="390"/>
                      <a:pt x="120" y="3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4" name="Freeform 6"/>
            <p:cNvSpPr/>
            <p:nvPr/>
          </p:nvSpPr>
          <p:spPr bwMode="auto">
            <a:xfrm rot="16200000">
              <a:off x="5663083" y="4415006"/>
              <a:ext cx="1094999" cy="1478247"/>
            </a:xfrm>
            <a:custGeom>
              <a:avLst/>
              <a:gdLst>
                <a:gd name="T0" fmla="*/ 0 w 297"/>
                <a:gd name="T1" fmla="*/ 397 h 401"/>
                <a:gd name="T2" fmla="*/ 34 w 297"/>
                <a:gd name="T3" fmla="*/ 315 h 401"/>
                <a:gd name="T4" fmla="*/ 155 w 297"/>
                <a:gd name="T5" fmla="*/ 35 h 401"/>
                <a:gd name="T6" fmla="*/ 183 w 297"/>
                <a:gd name="T7" fmla="*/ 3 h 401"/>
                <a:gd name="T8" fmla="*/ 213 w 297"/>
                <a:gd name="T9" fmla="*/ 35 h 401"/>
                <a:gd name="T10" fmla="*/ 291 w 297"/>
                <a:gd name="T11" fmla="*/ 223 h 401"/>
                <a:gd name="T12" fmla="*/ 292 w 297"/>
                <a:gd name="T13" fmla="*/ 259 h 401"/>
                <a:gd name="T14" fmla="*/ 237 w 297"/>
                <a:gd name="T15" fmla="*/ 386 h 401"/>
                <a:gd name="T16" fmla="*/ 220 w 297"/>
                <a:gd name="T17" fmla="*/ 400 h 401"/>
                <a:gd name="T18" fmla="*/ 6 w 297"/>
                <a:gd name="T19" fmla="*/ 400 h 401"/>
                <a:gd name="T20" fmla="*/ 0 w 297"/>
                <a:gd name="T21" fmla="*/ 397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7" h="401">
                  <a:moveTo>
                    <a:pt x="0" y="397"/>
                  </a:moveTo>
                  <a:cubicBezTo>
                    <a:pt x="11" y="369"/>
                    <a:pt x="23" y="342"/>
                    <a:pt x="34" y="315"/>
                  </a:cubicBezTo>
                  <a:cubicBezTo>
                    <a:pt x="74" y="222"/>
                    <a:pt x="114" y="128"/>
                    <a:pt x="155" y="35"/>
                  </a:cubicBezTo>
                  <a:cubicBezTo>
                    <a:pt x="160" y="22"/>
                    <a:pt x="172" y="5"/>
                    <a:pt x="183" y="3"/>
                  </a:cubicBezTo>
                  <a:cubicBezTo>
                    <a:pt x="201" y="0"/>
                    <a:pt x="207" y="21"/>
                    <a:pt x="213" y="35"/>
                  </a:cubicBezTo>
                  <a:cubicBezTo>
                    <a:pt x="239" y="98"/>
                    <a:pt x="265" y="161"/>
                    <a:pt x="291" y="223"/>
                  </a:cubicBezTo>
                  <a:cubicBezTo>
                    <a:pt x="297" y="236"/>
                    <a:pt x="297" y="246"/>
                    <a:pt x="292" y="259"/>
                  </a:cubicBezTo>
                  <a:cubicBezTo>
                    <a:pt x="273" y="301"/>
                    <a:pt x="256" y="344"/>
                    <a:pt x="237" y="386"/>
                  </a:cubicBezTo>
                  <a:cubicBezTo>
                    <a:pt x="235" y="392"/>
                    <a:pt x="226" y="400"/>
                    <a:pt x="220" y="400"/>
                  </a:cubicBezTo>
                  <a:cubicBezTo>
                    <a:pt x="149" y="401"/>
                    <a:pt x="77" y="400"/>
                    <a:pt x="6" y="400"/>
                  </a:cubicBezTo>
                  <a:cubicBezTo>
                    <a:pt x="5" y="400"/>
                    <a:pt x="4" y="399"/>
                    <a:pt x="0" y="397"/>
                  </a:cubicBezTo>
                  <a:close/>
                </a:path>
              </a:pathLst>
            </a:custGeom>
            <a:solidFill>
              <a:srgbClr val="917456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>
              <a:grpSpLocks noChangeAspect="1"/>
            </p:cNvGrpSpPr>
            <p:nvPr/>
          </p:nvGrpSpPr>
          <p:grpSpPr>
            <a:xfrm>
              <a:off x="6250921" y="4956462"/>
              <a:ext cx="236350" cy="234763"/>
              <a:chOff x="6463926" y="2278309"/>
              <a:chExt cx="708057" cy="703302"/>
            </a:xfrm>
            <a:solidFill>
              <a:schemeClr val="bg1">
                <a:lumMod val="95000"/>
              </a:schemeClr>
            </a:solidFill>
          </p:grpSpPr>
          <p:sp>
            <p:nvSpPr>
              <p:cNvPr id="36" name="Freeform 30"/>
              <p:cNvSpPr>
                <a:spLocks noEditPoints="1"/>
              </p:cNvSpPr>
              <p:nvPr/>
            </p:nvSpPr>
            <p:spPr bwMode="auto">
              <a:xfrm>
                <a:off x="6687023" y="2278309"/>
                <a:ext cx="261864" cy="305752"/>
              </a:xfrm>
              <a:custGeom>
                <a:avLst/>
                <a:gdLst>
                  <a:gd name="T0" fmla="*/ 150 w 303"/>
                  <a:gd name="T1" fmla="*/ 1 h 354"/>
                  <a:gd name="T2" fmla="*/ 81 w 303"/>
                  <a:gd name="T3" fmla="*/ 76 h 354"/>
                  <a:gd name="T4" fmla="*/ 153 w 303"/>
                  <a:gd name="T5" fmla="*/ 165 h 354"/>
                  <a:gd name="T6" fmla="*/ 222 w 303"/>
                  <a:gd name="T7" fmla="*/ 74 h 354"/>
                  <a:gd name="T8" fmla="*/ 150 w 303"/>
                  <a:gd name="T9" fmla="*/ 1 h 354"/>
                  <a:gd name="T10" fmla="*/ 151 w 303"/>
                  <a:gd name="T11" fmla="*/ 261 h 354"/>
                  <a:gd name="T12" fmla="*/ 198 w 303"/>
                  <a:gd name="T13" fmla="*/ 196 h 354"/>
                  <a:gd name="T14" fmla="*/ 210 w 303"/>
                  <a:gd name="T15" fmla="*/ 190 h 354"/>
                  <a:gd name="T16" fmla="*/ 260 w 303"/>
                  <a:gd name="T17" fmla="*/ 199 h 354"/>
                  <a:gd name="T18" fmla="*/ 290 w 303"/>
                  <a:gd name="T19" fmla="*/ 225 h 354"/>
                  <a:gd name="T20" fmla="*/ 303 w 303"/>
                  <a:gd name="T21" fmla="*/ 330 h 354"/>
                  <a:gd name="T22" fmla="*/ 297 w 303"/>
                  <a:gd name="T23" fmla="*/ 347 h 354"/>
                  <a:gd name="T24" fmla="*/ 280 w 303"/>
                  <a:gd name="T25" fmla="*/ 354 h 354"/>
                  <a:gd name="T26" fmla="*/ 23 w 303"/>
                  <a:gd name="T27" fmla="*/ 354 h 354"/>
                  <a:gd name="T28" fmla="*/ 6 w 303"/>
                  <a:gd name="T29" fmla="*/ 347 h 354"/>
                  <a:gd name="T30" fmla="*/ 0 w 303"/>
                  <a:gd name="T31" fmla="*/ 330 h 354"/>
                  <a:gd name="T32" fmla="*/ 13 w 303"/>
                  <a:gd name="T33" fmla="*/ 225 h 354"/>
                  <a:gd name="T34" fmla="*/ 43 w 303"/>
                  <a:gd name="T35" fmla="*/ 199 h 354"/>
                  <a:gd name="T36" fmla="*/ 93 w 303"/>
                  <a:gd name="T37" fmla="*/ 190 h 354"/>
                  <a:gd name="T38" fmla="*/ 105 w 303"/>
                  <a:gd name="T39" fmla="*/ 196 h 354"/>
                  <a:gd name="T40" fmla="*/ 151 w 303"/>
                  <a:gd name="T41" fmla="*/ 261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3" h="354">
                    <a:moveTo>
                      <a:pt x="150" y="1"/>
                    </a:moveTo>
                    <a:cubicBezTo>
                      <a:pt x="111" y="2"/>
                      <a:pt x="80" y="36"/>
                      <a:pt x="81" y="76"/>
                    </a:cubicBezTo>
                    <a:cubicBezTo>
                      <a:pt x="82" y="117"/>
                      <a:pt x="114" y="166"/>
                      <a:pt x="153" y="165"/>
                    </a:cubicBezTo>
                    <a:cubicBezTo>
                      <a:pt x="192" y="165"/>
                      <a:pt x="223" y="114"/>
                      <a:pt x="222" y="74"/>
                    </a:cubicBezTo>
                    <a:cubicBezTo>
                      <a:pt x="221" y="33"/>
                      <a:pt x="189" y="0"/>
                      <a:pt x="150" y="1"/>
                    </a:cubicBezTo>
                    <a:close/>
                    <a:moveTo>
                      <a:pt x="151" y="261"/>
                    </a:moveTo>
                    <a:cubicBezTo>
                      <a:pt x="198" y="196"/>
                      <a:pt x="198" y="196"/>
                      <a:pt x="198" y="196"/>
                    </a:cubicBezTo>
                    <a:cubicBezTo>
                      <a:pt x="201" y="192"/>
                      <a:pt x="206" y="190"/>
                      <a:pt x="210" y="190"/>
                    </a:cubicBezTo>
                    <a:cubicBezTo>
                      <a:pt x="260" y="199"/>
                      <a:pt x="260" y="199"/>
                      <a:pt x="260" y="199"/>
                    </a:cubicBezTo>
                    <a:cubicBezTo>
                      <a:pt x="278" y="202"/>
                      <a:pt x="288" y="217"/>
                      <a:pt x="290" y="225"/>
                    </a:cubicBezTo>
                    <a:cubicBezTo>
                      <a:pt x="297" y="274"/>
                      <a:pt x="301" y="304"/>
                      <a:pt x="303" y="330"/>
                    </a:cubicBezTo>
                    <a:cubicBezTo>
                      <a:pt x="303" y="336"/>
                      <a:pt x="301" y="342"/>
                      <a:pt x="297" y="347"/>
                    </a:cubicBezTo>
                    <a:cubicBezTo>
                      <a:pt x="292" y="351"/>
                      <a:pt x="287" y="354"/>
                      <a:pt x="280" y="354"/>
                    </a:cubicBezTo>
                    <a:cubicBezTo>
                      <a:pt x="23" y="354"/>
                      <a:pt x="23" y="354"/>
                      <a:pt x="23" y="354"/>
                    </a:cubicBezTo>
                    <a:cubicBezTo>
                      <a:pt x="16" y="354"/>
                      <a:pt x="11" y="351"/>
                      <a:pt x="6" y="347"/>
                    </a:cubicBezTo>
                    <a:cubicBezTo>
                      <a:pt x="2" y="342"/>
                      <a:pt x="0" y="336"/>
                      <a:pt x="0" y="330"/>
                    </a:cubicBezTo>
                    <a:cubicBezTo>
                      <a:pt x="2" y="304"/>
                      <a:pt x="6" y="274"/>
                      <a:pt x="13" y="225"/>
                    </a:cubicBezTo>
                    <a:cubicBezTo>
                      <a:pt x="15" y="217"/>
                      <a:pt x="25" y="202"/>
                      <a:pt x="43" y="199"/>
                    </a:cubicBezTo>
                    <a:cubicBezTo>
                      <a:pt x="93" y="190"/>
                      <a:pt x="93" y="190"/>
                      <a:pt x="93" y="190"/>
                    </a:cubicBezTo>
                    <a:cubicBezTo>
                      <a:pt x="97" y="190"/>
                      <a:pt x="102" y="192"/>
                      <a:pt x="105" y="196"/>
                    </a:cubicBezTo>
                    <a:cubicBezTo>
                      <a:pt x="151" y="261"/>
                      <a:pt x="151" y="261"/>
                      <a:pt x="151" y="2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31"/>
              <p:cNvSpPr>
                <a:spLocks noEditPoints="1"/>
              </p:cNvSpPr>
              <p:nvPr/>
            </p:nvSpPr>
            <p:spPr bwMode="auto">
              <a:xfrm>
                <a:off x="6463926" y="2632337"/>
                <a:ext cx="268082" cy="349274"/>
              </a:xfrm>
              <a:custGeom>
                <a:avLst/>
                <a:gdLst>
                  <a:gd name="T0" fmla="*/ 153 w 310"/>
                  <a:gd name="T1" fmla="*/ 1 h 404"/>
                  <a:gd name="T2" fmla="*/ 84 w 310"/>
                  <a:gd name="T3" fmla="*/ 76 h 404"/>
                  <a:gd name="T4" fmla="*/ 156 w 310"/>
                  <a:gd name="T5" fmla="*/ 165 h 404"/>
                  <a:gd name="T6" fmla="*/ 225 w 310"/>
                  <a:gd name="T7" fmla="*/ 73 h 404"/>
                  <a:gd name="T8" fmla="*/ 153 w 310"/>
                  <a:gd name="T9" fmla="*/ 1 h 404"/>
                  <a:gd name="T10" fmla="*/ 155 w 310"/>
                  <a:gd name="T11" fmla="*/ 261 h 404"/>
                  <a:gd name="T12" fmla="*/ 201 w 310"/>
                  <a:gd name="T13" fmla="*/ 195 h 404"/>
                  <a:gd name="T14" fmla="*/ 213 w 310"/>
                  <a:gd name="T15" fmla="*/ 190 h 404"/>
                  <a:gd name="T16" fmla="*/ 263 w 310"/>
                  <a:gd name="T17" fmla="*/ 199 h 404"/>
                  <a:gd name="T18" fmla="*/ 293 w 310"/>
                  <a:gd name="T19" fmla="*/ 225 h 404"/>
                  <a:gd name="T20" fmla="*/ 304 w 310"/>
                  <a:gd name="T21" fmla="*/ 385 h 404"/>
                  <a:gd name="T22" fmla="*/ 282 w 310"/>
                  <a:gd name="T23" fmla="*/ 404 h 404"/>
                  <a:gd name="T24" fmla="*/ 27 w 310"/>
                  <a:gd name="T25" fmla="*/ 404 h 404"/>
                  <a:gd name="T26" fmla="*/ 5 w 310"/>
                  <a:gd name="T27" fmla="*/ 385 h 404"/>
                  <a:gd name="T28" fmla="*/ 16 w 310"/>
                  <a:gd name="T29" fmla="*/ 225 h 404"/>
                  <a:gd name="T30" fmla="*/ 46 w 310"/>
                  <a:gd name="T31" fmla="*/ 199 h 404"/>
                  <a:gd name="T32" fmla="*/ 96 w 310"/>
                  <a:gd name="T33" fmla="*/ 190 h 404"/>
                  <a:gd name="T34" fmla="*/ 108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4">
                    <a:moveTo>
                      <a:pt x="153" y="1"/>
                    </a:moveTo>
                    <a:cubicBezTo>
                      <a:pt x="114" y="1"/>
                      <a:pt x="83" y="35"/>
                      <a:pt x="84" y="76"/>
                    </a:cubicBezTo>
                    <a:cubicBezTo>
                      <a:pt x="85" y="117"/>
                      <a:pt x="117" y="166"/>
                      <a:pt x="156" y="165"/>
                    </a:cubicBezTo>
                    <a:cubicBezTo>
                      <a:pt x="195" y="164"/>
                      <a:pt x="226" y="114"/>
                      <a:pt x="225" y="73"/>
                    </a:cubicBezTo>
                    <a:cubicBezTo>
                      <a:pt x="224" y="32"/>
                      <a:pt x="192" y="0"/>
                      <a:pt x="153" y="1"/>
                    </a:cubicBezTo>
                    <a:close/>
                    <a:moveTo>
                      <a:pt x="155" y="261"/>
                    </a:moveTo>
                    <a:cubicBezTo>
                      <a:pt x="201" y="195"/>
                      <a:pt x="201" y="195"/>
                      <a:pt x="201" y="195"/>
                    </a:cubicBezTo>
                    <a:cubicBezTo>
                      <a:pt x="204" y="191"/>
                      <a:pt x="209" y="189"/>
                      <a:pt x="213" y="190"/>
                    </a:cubicBezTo>
                    <a:cubicBezTo>
                      <a:pt x="263" y="199"/>
                      <a:pt x="263" y="199"/>
                      <a:pt x="263" y="199"/>
                    </a:cubicBezTo>
                    <a:cubicBezTo>
                      <a:pt x="281" y="202"/>
                      <a:pt x="291" y="216"/>
                      <a:pt x="293" y="225"/>
                    </a:cubicBezTo>
                    <a:cubicBezTo>
                      <a:pt x="304" y="309"/>
                      <a:pt x="310" y="336"/>
                      <a:pt x="304" y="385"/>
                    </a:cubicBezTo>
                    <a:cubicBezTo>
                      <a:pt x="303" y="396"/>
                      <a:pt x="294" y="404"/>
                      <a:pt x="282" y="404"/>
                    </a:cubicBezTo>
                    <a:cubicBezTo>
                      <a:pt x="27" y="404"/>
                      <a:pt x="27" y="404"/>
                      <a:pt x="27" y="404"/>
                    </a:cubicBezTo>
                    <a:cubicBezTo>
                      <a:pt x="15" y="404"/>
                      <a:pt x="6" y="396"/>
                      <a:pt x="5" y="385"/>
                    </a:cubicBezTo>
                    <a:cubicBezTo>
                      <a:pt x="0" y="336"/>
                      <a:pt x="5" y="309"/>
                      <a:pt x="16" y="225"/>
                    </a:cubicBezTo>
                    <a:cubicBezTo>
                      <a:pt x="18" y="216"/>
                      <a:pt x="28" y="202"/>
                      <a:pt x="46" y="199"/>
                    </a:cubicBezTo>
                    <a:cubicBezTo>
                      <a:pt x="96" y="190"/>
                      <a:pt x="96" y="190"/>
                      <a:pt x="96" y="190"/>
                    </a:cubicBezTo>
                    <a:cubicBezTo>
                      <a:pt x="100" y="189"/>
                      <a:pt x="105" y="191"/>
                      <a:pt x="108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dist="38100" dir="2700000" algn="tl" rotWithShape="0">
                  <a:prstClr val="black">
                    <a:alpha val="2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32"/>
              <p:cNvSpPr/>
              <p:nvPr/>
            </p:nvSpPr>
            <p:spPr bwMode="auto">
              <a:xfrm>
                <a:off x="6727619" y="2616977"/>
                <a:ext cx="180672" cy="154705"/>
              </a:xfrm>
              <a:custGeom>
                <a:avLst/>
                <a:gdLst>
                  <a:gd name="T0" fmla="*/ 85 w 209"/>
                  <a:gd name="T1" fmla="*/ 19 h 179"/>
                  <a:gd name="T2" fmla="*/ 104 w 209"/>
                  <a:gd name="T3" fmla="*/ 0 h 179"/>
                  <a:gd name="T4" fmla="*/ 124 w 209"/>
                  <a:gd name="T5" fmla="*/ 19 h 179"/>
                  <a:gd name="T6" fmla="*/ 124 w 209"/>
                  <a:gd name="T7" fmla="*/ 98 h 179"/>
                  <a:gd name="T8" fmla="*/ 197 w 209"/>
                  <a:gd name="T9" fmla="*/ 141 h 179"/>
                  <a:gd name="T10" fmla="*/ 204 w 209"/>
                  <a:gd name="T11" fmla="*/ 167 h 179"/>
                  <a:gd name="T12" fmla="*/ 178 w 209"/>
                  <a:gd name="T13" fmla="*/ 174 h 179"/>
                  <a:gd name="T14" fmla="*/ 104 w 209"/>
                  <a:gd name="T15" fmla="*/ 131 h 179"/>
                  <a:gd name="T16" fmla="*/ 31 w 209"/>
                  <a:gd name="T17" fmla="*/ 174 h 179"/>
                  <a:gd name="T18" fmla="*/ 5 w 209"/>
                  <a:gd name="T19" fmla="*/ 167 h 179"/>
                  <a:gd name="T20" fmla="*/ 12 w 209"/>
                  <a:gd name="T21" fmla="*/ 141 h 179"/>
                  <a:gd name="T22" fmla="*/ 85 w 209"/>
                  <a:gd name="T23" fmla="*/ 98 h 179"/>
                  <a:gd name="T24" fmla="*/ 85 w 209"/>
                  <a:gd name="T25" fmla="*/ 1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9" h="179">
                    <a:moveTo>
                      <a:pt x="85" y="19"/>
                    </a:moveTo>
                    <a:cubicBezTo>
                      <a:pt x="85" y="8"/>
                      <a:pt x="94" y="0"/>
                      <a:pt x="104" y="0"/>
                    </a:cubicBezTo>
                    <a:cubicBezTo>
                      <a:pt x="115" y="0"/>
                      <a:pt x="124" y="8"/>
                      <a:pt x="124" y="19"/>
                    </a:cubicBezTo>
                    <a:cubicBezTo>
                      <a:pt x="124" y="98"/>
                      <a:pt x="124" y="98"/>
                      <a:pt x="124" y="98"/>
                    </a:cubicBezTo>
                    <a:cubicBezTo>
                      <a:pt x="197" y="141"/>
                      <a:pt x="197" y="141"/>
                      <a:pt x="197" y="141"/>
                    </a:cubicBezTo>
                    <a:cubicBezTo>
                      <a:pt x="206" y="146"/>
                      <a:pt x="209" y="158"/>
                      <a:pt x="204" y="167"/>
                    </a:cubicBezTo>
                    <a:cubicBezTo>
                      <a:pt x="198" y="176"/>
                      <a:pt x="187" y="179"/>
                      <a:pt x="178" y="174"/>
                    </a:cubicBezTo>
                    <a:cubicBezTo>
                      <a:pt x="104" y="131"/>
                      <a:pt x="104" y="131"/>
                      <a:pt x="104" y="131"/>
                    </a:cubicBezTo>
                    <a:cubicBezTo>
                      <a:pt x="31" y="174"/>
                      <a:pt x="31" y="174"/>
                      <a:pt x="31" y="174"/>
                    </a:cubicBezTo>
                    <a:cubicBezTo>
                      <a:pt x="22" y="179"/>
                      <a:pt x="11" y="176"/>
                      <a:pt x="5" y="167"/>
                    </a:cubicBezTo>
                    <a:cubicBezTo>
                      <a:pt x="0" y="158"/>
                      <a:pt x="3" y="146"/>
                      <a:pt x="12" y="141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5" y="19"/>
                      <a:pt x="85" y="19"/>
                      <a:pt x="85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33"/>
              <p:cNvSpPr>
                <a:spLocks noEditPoints="1"/>
              </p:cNvSpPr>
              <p:nvPr/>
            </p:nvSpPr>
            <p:spPr bwMode="auto">
              <a:xfrm>
                <a:off x="6903901" y="2632337"/>
                <a:ext cx="268082" cy="349274"/>
              </a:xfrm>
              <a:custGeom>
                <a:avLst/>
                <a:gdLst>
                  <a:gd name="T0" fmla="*/ 154 w 310"/>
                  <a:gd name="T1" fmla="*/ 1 h 404"/>
                  <a:gd name="T2" fmla="*/ 85 w 310"/>
                  <a:gd name="T3" fmla="*/ 76 h 404"/>
                  <a:gd name="T4" fmla="*/ 157 w 310"/>
                  <a:gd name="T5" fmla="*/ 165 h 404"/>
                  <a:gd name="T6" fmla="*/ 226 w 310"/>
                  <a:gd name="T7" fmla="*/ 73 h 404"/>
                  <a:gd name="T8" fmla="*/ 154 w 310"/>
                  <a:gd name="T9" fmla="*/ 1 h 404"/>
                  <a:gd name="T10" fmla="*/ 155 w 310"/>
                  <a:gd name="T11" fmla="*/ 261 h 404"/>
                  <a:gd name="T12" fmla="*/ 202 w 310"/>
                  <a:gd name="T13" fmla="*/ 195 h 404"/>
                  <a:gd name="T14" fmla="*/ 214 w 310"/>
                  <a:gd name="T15" fmla="*/ 190 h 404"/>
                  <a:gd name="T16" fmla="*/ 264 w 310"/>
                  <a:gd name="T17" fmla="*/ 199 h 404"/>
                  <a:gd name="T18" fmla="*/ 294 w 310"/>
                  <a:gd name="T19" fmla="*/ 225 h 404"/>
                  <a:gd name="T20" fmla="*/ 305 w 310"/>
                  <a:gd name="T21" fmla="*/ 385 h 404"/>
                  <a:gd name="T22" fmla="*/ 283 w 310"/>
                  <a:gd name="T23" fmla="*/ 404 h 404"/>
                  <a:gd name="T24" fmla="*/ 28 w 310"/>
                  <a:gd name="T25" fmla="*/ 404 h 404"/>
                  <a:gd name="T26" fmla="*/ 6 w 310"/>
                  <a:gd name="T27" fmla="*/ 385 h 404"/>
                  <a:gd name="T28" fmla="*/ 17 w 310"/>
                  <a:gd name="T29" fmla="*/ 225 h 404"/>
                  <a:gd name="T30" fmla="*/ 47 w 310"/>
                  <a:gd name="T31" fmla="*/ 199 h 404"/>
                  <a:gd name="T32" fmla="*/ 97 w 310"/>
                  <a:gd name="T33" fmla="*/ 190 h 404"/>
                  <a:gd name="T34" fmla="*/ 109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4">
                    <a:moveTo>
                      <a:pt x="154" y="1"/>
                    </a:moveTo>
                    <a:cubicBezTo>
                      <a:pt x="115" y="1"/>
                      <a:pt x="84" y="35"/>
                      <a:pt x="85" y="76"/>
                    </a:cubicBezTo>
                    <a:cubicBezTo>
                      <a:pt x="86" y="117"/>
                      <a:pt x="118" y="166"/>
                      <a:pt x="157" y="165"/>
                    </a:cubicBezTo>
                    <a:cubicBezTo>
                      <a:pt x="196" y="164"/>
                      <a:pt x="227" y="114"/>
                      <a:pt x="226" y="73"/>
                    </a:cubicBezTo>
                    <a:cubicBezTo>
                      <a:pt x="225" y="32"/>
                      <a:pt x="193" y="0"/>
                      <a:pt x="154" y="1"/>
                    </a:cubicBezTo>
                    <a:close/>
                    <a:moveTo>
                      <a:pt x="155" y="261"/>
                    </a:moveTo>
                    <a:cubicBezTo>
                      <a:pt x="202" y="195"/>
                      <a:pt x="202" y="195"/>
                      <a:pt x="202" y="195"/>
                    </a:cubicBezTo>
                    <a:cubicBezTo>
                      <a:pt x="205" y="191"/>
                      <a:pt x="209" y="189"/>
                      <a:pt x="214" y="190"/>
                    </a:cubicBezTo>
                    <a:cubicBezTo>
                      <a:pt x="264" y="199"/>
                      <a:pt x="264" y="199"/>
                      <a:pt x="264" y="199"/>
                    </a:cubicBezTo>
                    <a:cubicBezTo>
                      <a:pt x="282" y="202"/>
                      <a:pt x="292" y="216"/>
                      <a:pt x="294" y="225"/>
                    </a:cubicBezTo>
                    <a:cubicBezTo>
                      <a:pt x="305" y="309"/>
                      <a:pt x="310" y="336"/>
                      <a:pt x="305" y="385"/>
                    </a:cubicBezTo>
                    <a:cubicBezTo>
                      <a:pt x="304" y="396"/>
                      <a:pt x="295" y="404"/>
                      <a:pt x="283" y="404"/>
                    </a:cubicBezTo>
                    <a:cubicBezTo>
                      <a:pt x="28" y="404"/>
                      <a:pt x="28" y="404"/>
                      <a:pt x="28" y="404"/>
                    </a:cubicBezTo>
                    <a:cubicBezTo>
                      <a:pt x="16" y="404"/>
                      <a:pt x="7" y="396"/>
                      <a:pt x="6" y="385"/>
                    </a:cubicBezTo>
                    <a:cubicBezTo>
                      <a:pt x="0" y="336"/>
                      <a:pt x="6" y="309"/>
                      <a:pt x="17" y="225"/>
                    </a:cubicBezTo>
                    <a:cubicBezTo>
                      <a:pt x="19" y="216"/>
                      <a:pt x="29" y="202"/>
                      <a:pt x="47" y="199"/>
                    </a:cubicBezTo>
                    <a:cubicBezTo>
                      <a:pt x="97" y="190"/>
                      <a:pt x="97" y="190"/>
                      <a:pt x="97" y="190"/>
                    </a:cubicBezTo>
                    <a:cubicBezTo>
                      <a:pt x="101" y="189"/>
                      <a:pt x="106" y="191"/>
                      <a:pt x="109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0" name="Freeform 8"/>
            <p:cNvSpPr/>
            <p:nvPr/>
          </p:nvSpPr>
          <p:spPr bwMode="auto">
            <a:xfrm rot="16200000">
              <a:off x="5439196" y="3608423"/>
              <a:ext cx="1134105" cy="1519310"/>
            </a:xfrm>
            <a:custGeom>
              <a:avLst/>
              <a:gdLst>
                <a:gd name="T0" fmla="*/ 0 w 308"/>
                <a:gd name="T1" fmla="*/ 6 h 412"/>
                <a:gd name="T2" fmla="*/ 166 w 308"/>
                <a:gd name="T3" fmla="*/ 5 h 412"/>
                <a:gd name="T4" fmla="*/ 273 w 308"/>
                <a:gd name="T5" fmla="*/ 76 h 412"/>
                <a:gd name="T6" fmla="*/ 304 w 308"/>
                <a:gd name="T7" fmla="*/ 150 h 412"/>
                <a:gd name="T8" fmla="*/ 305 w 308"/>
                <a:gd name="T9" fmla="*/ 180 h 412"/>
                <a:gd name="T10" fmla="*/ 225 w 308"/>
                <a:gd name="T11" fmla="*/ 375 h 412"/>
                <a:gd name="T12" fmla="*/ 220 w 308"/>
                <a:gd name="T13" fmla="*/ 386 h 412"/>
                <a:gd name="T14" fmla="*/ 170 w 308"/>
                <a:gd name="T15" fmla="*/ 382 h 412"/>
                <a:gd name="T16" fmla="*/ 142 w 308"/>
                <a:gd name="T17" fmla="*/ 314 h 412"/>
                <a:gd name="T18" fmla="*/ 34 w 308"/>
                <a:gd name="T19" fmla="*/ 60 h 412"/>
                <a:gd name="T20" fmla="*/ 0 w 308"/>
                <a:gd name="T21" fmla="*/ 6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8" h="412">
                  <a:moveTo>
                    <a:pt x="0" y="6"/>
                  </a:moveTo>
                  <a:cubicBezTo>
                    <a:pt x="53" y="6"/>
                    <a:pt x="110" y="10"/>
                    <a:pt x="166" y="5"/>
                  </a:cubicBezTo>
                  <a:cubicBezTo>
                    <a:pt x="224" y="0"/>
                    <a:pt x="256" y="23"/>
                    <a:pt x="273" y="76"/>
                  </a:cubicBezTo>
                  <a:cubicBezTo>
                    <a:pt x="281" y="101"/>
                    <a:pt x="295" y="125"/>
                    <a:pt x="304" y="150"/>
                  </a:cubicBezTo>
                  <a:cubicBezTo>
                    <a:pt x="308" y="159"/>
                    <a:pt x="308" y="171"/>
                    <a:pt x="305" y="180"/>
                  </a:cubicBezTo>
                  <a:cubicBezTo>
                    <a:pt x="279" y="245"/>
                    <a:pt x="252" y="310"/>
                    <a:pt x="225" y="375"/>
                  </a:cubicBezTo>
                  <a:cubicBezTo>
                    <a:pt x="224" y="379"/>
                    <a:pt x="222" y="383"/>
                    <a:pt x="220" y="386"/>
                  </a:cubicBezTo>
                  <a:cubicBezTo>
                    <a:pt x="203" y="412"/>
                    <a:pt x="184" y="411"/>
                    <a:pt x="170" y="382"/>
                  </a:cubicBezTo>
                  <a:cubicBezTo>
                    <a:pt x="159" y="360"/>
                    <a:pt x="152" y="336"/>
                    <a:pt x="142" y="314"/>
                  </a:cubicBezTo>
                  <a:cubicBezTo>
                    <a:pt x="106" y="229"/>
                    <a:pt x="71" y="144"/>
                    <a:pt x="34" y="60"/>
                  </a:cubicBezTo>
                  <a:cubicBezTo>
                    <a:pt x="26" y="41"/>
                    <a:pt x="12" y="25"/>
                    <a:pt x="0" y="6"/>
                  </a:cubicBezTo>
                  <a:close/>
                </a:path>
              </a:pathLst>
            </a:custGeom>
            <a:solidFill>
              <a:srgbClr val="FCC102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1" name="组合 40"/>
            <p:cNvGrpSpPr>
              <a:grpSpLocks noChangeAspect="1"/>
            </p:cNvGrpSpPr>
            <p:nvPr/>
          </p:nvGrpSpPr>
          <p:grpSpPr>
            <a:xfrm>
              <a:off x="5801517" y="4112566"/>
              <a:ext cx="177662" cy="236350"/>
              <a:chOff x="8776738" y="4901987"/>
              <a:chExt cx="528116" cy="702571"/>
            </a:xfrm>
            <a:solidFill>
              <a:schemeClr val="bg1">
                <a:lumMod val="95000"/>
              </a:schemeClr>
            </a:solidFill>
          </p:grpSpPr>
          <p:sp>
            <p:nvSpPr>
              <p:cNvPr id="42" name="Freeform 23"/>
              <p:cNvSpPr>
                <a:spLocks noEditPoints="1"/>
              </p:cNvSpPr>
              <p:nvPr/>
            </p:nvSpPr>
            <p:spPr bwMode="auto">
              <a:xfrm>
                <a:off x="8776738" y="4901987"/>
                <a:ext cx="519705" cy="702571"/>
              </a:xfrm>
              <a:custGeom>
                <a:avLst/>
                <a:gdLst>
                  <a:gd name="T0" fmla="*/ 592 w 601"/>
                  <a:gd name="T1" fmla="*/ 600 h 813"/>
                  <a:gd name="T2" fmla="*/ 374 w 601"/>
                  <a:gd name="T3" fmla="*/ 589 h 813"/>
                  <a:gd name="T4" fmla="*/ 374 w 601"/>
                  <a:gd name="T5" fmla="*/ 423 h 813"/>
                  <a:gd name="T6" fmla="*/ 601 w 601"/>
                  <a:gd name="T7" fmla="*/ 435 h 813"/>
                  <a:gd name="T8" fmla="*/ 533 w 601"/>
                  <a:gd name="T9" fmla="*/ 514 h 813"/>
                  <a:gd name="T10" fmla="*/ 592 w 601"/>
                  <a:gd name="T11" fmla="*/ 600 h 813"/>
                  <a:gd name="T12" fmla="*/ 253 w 601"/>
                  <a:gd name="T13" fmla="*/ 44 h 813"/>
                  <a:gd name="T14" fmla="*/ 298 w 601"/>
                  <a:gd name="T15" fmla="*/ 0 h 813"/>
                  <a:gd name="T16" fmla="*/ 342 w 601"/>
                  <a:gd name="T17" fmla="*/ 44 h 813"/>
                  <a:gd name="T18" fmla="*/ 342 w 601"/>
                  <a:gd name="T19" fmla="*/ 103 h 813"/>
                  <a:gd name="T20" fmla="*/ 253 w 601"/>
                  <a:gd name="T21" fmla="*/ 108 h 813"/>
                  <a:gd name="T22" fmla="*/ 253 w 601"/>
                  <a:gd name="T23" fmla="*/ 44 h 813"/>
                  <a:gd name="T24" fmla="*/ 342 w 601"/>
                  <a:gd name="T25" fmla="*/ 332 h 813"/>
                  <a:gd name="T26" fmla="*/ 342 w 601"/>
                  <a:gd name="T27" fmla="*/ 737 h 813"/>
                  <a:gd name="T28" fmla="*/ 355 w 601"/>
                  <a:gd name="T29" fmla="*/ 750 h 813"/>
                  <a:gd name="T30" fmla="*/ 380 w 601"/>
                  <a:gd name="T31" fmla="*/ 750 h 813"/>
                  <a:gd name="T32" fmla="*/ 415 w 601"/>
                  <a:gd name="T33" fmla="*/ 786 h 813"/>
                  <a:gd name="T34" fmla="*/ 415 w 601"/>
                  <a:gd name="T35" fmla="*/ 813 h 813"/>
                  <a:gd name="T36" fmla="*/ 180 w 601"/>
                  <a:gd name="T37" fmla="*/ 813 h 813"/>
                  <a:gd name="T38" fmla="*/ 180 w 601"/>
                  <a:gd name="T39" fmla="*/ 786 h 813"/>
                  <a:gd name="T40" fmla="*/ 216 w 601"/>
                  <a:gd name="T41" fmla="*/ 750 h 813"/>
                  <a:gd name="T42" fmla="*/ 240 w 601"/>
                  <a:gd name="T43" fmla="*/ 750 h 813"/>
                  <a:gd name="T44" fmla="*/ 253 w 601"/>
                  <a:gd name="T45" fmla="*/ 737 h 813"/>
                  <a:gd name="T46" fmla="*/ 253 w 601"/>
                  <a:gd name="T47" fmla="*/ 337 h 813"/>
                  <a:gd name="T48" fmla="*/ 342 w 601"/>
                  <a:gd name="T49" fmla="*/ 332 h 813"/>
                  <a:gd name="T50" fmla="*/ 221 w 601"/>
                  <a:gd name="T51" fmla="*/ 581 h 813"/>
                  <a:gd name="T52" fmla="*/ 59 w 601"/>
                  <a:gd name="T53" fmla="*/ 572 h 813"/>
                  <a:gd name="T54" fmla="*/ 0 w 601"/>
                  <a:gd name="T55" fmla="*/ 486 h 813"/>
                  <a:gd name="T56" fmla="*/ 68 w 601"/>
                  <a:gd name="T57" fmla="*/ 407 h 813"/>
                  <a:gd name="T58" fmla="*/ 221 w 601"/>
                  <a:gd name="T59" fmla="*/ 415 h 813"/>
                  <a:gd name="T60" fmla="*/ 221 w 601"/>
                  <a:gd name="T61" fmla="*/ 581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01" h="813">
                    <a:moveTo>
                      <a:pt x="592" y="600"/>
                    </a:moveTo>
                    <a:cubicBezTo>
                      <a:pt x="374" y="589"/>
                      <a:pt x="374" y="589"/>
                      <a:pt x="374" y="589"/>
                    </a:cubicBezTo>
                    <a:cubicBezTo>
                      <a:pt x="374" y="423"/>
                      <a:pt x="374" y="423"/>
                      <a:pt x="374" y="423"/>
                    </a:cubicBezTo>
                    <a:cubicBezTo>
                      <a:pt x="601" y="435"/>
                      <a:pt x="601" y="435"/>
                      <a:pt x="601" y="435"/>
                    </a:cubicBezTo>
                    <a:cubicBezTo>
                      <a:pt x="533" y="514"/>
                      <a:pt x="533" y="514"/>
                      <a:pt x="533" y="514"/>
                    </a:cubicBezTo>
                    <a:cubicBezTo>
                      <a:pt x="592" y="600"/>
                      <a:pt x="592" y="600"/>
                      <a:pt x="592" y="600"/>
                    </a:cubicBezTo>
                    <a:close/>
                    <a:moveTo>
                      <a:pt x="253" y="44"/>
                    </a:moveTo>
                    <a:cubicBezTo>
                      <a:pt x="253" y="20"/>
                      <a:pt x="273" y="0"/>
                      <a:pt x="298" y="0"/>
                    </a:cubicBezTo>
                    <a:cubicBezTo>
                      <a:pt x="322" y="0"/>
                      <a:pt x="342" y="20"/>
                      <a:pt x="342" y="44"/>
                    </a:cubicBezTo>
                    <a:cubicBezTo>
                      <a:pt x="342" y="103"/>
                      <a:pt x="342" y="103"/>
                      <a:pt x="342" y="103"/>
                    </a:cubicBezTo>
                    <a:cubicBezTo>
                      <a:pt x="253" y="108"/>
                      <a:pt x="253" y="108"/>
                      <a:pt x="253" y="108"/>
                    </a:cubicBezTo>
                    <a:cubicBezTo>
                      <a:pt x="253" y="44"/>
                      <a:pt x="253" y="44"/>
                      <a:pt x="253" y="44"/>
                    </a:cubicBezTo>
                    <a:close/>
                    <a:moveTo>
                      <a:pt x="342" y="332"/>
                    </a:moveTo>
                    <a:cubicBezTo>
                      <a:pt x="342" y="737"/>
                      <a:pt x="342" y="737"/>
                      <a:pt x="342" y="737"/>
                    </a:cubicBezTo>
                    <a:cubicBezTo>
                      <a:pt x="342" y="744"/>
                      <a:pt x="348" y="750"/>
                      <a:pt x="355" y="750"/>
                    </a:cubicBezTo>
                    <a:cubicBezTo>
                      <a:pt x="380" y="750"/>
                      <a:pt x="380" y="750"/>
                      <a:pt x="380" y="750"/>
                    </a:cubicBezTo>
                    <a:cubicBezTo>
                      <a:pt x="399" y="750"/>
                      <a:pt x="415" y="766"/>
                      <a:pt x="415" y="786"/>
                    </a:cubicBezTo>
                    <a:cubicBezTo>
                      <a:pt x="415" y="813"/>
                      <a:pt x="415" y="813"/>
                      <a:pt x="415" y="813"/>
                    </a:cubicBezTo>
                    <a:cubicBezTo>
                      <a:pt x="180" y="813"/>
                      <a:pt x="180" y="813"/>
                      <a:pt x="180" y="813"/>
                    </a:cubicBezTo>
                    <a:cubicBezTo>
                      <a:pt x="180" y="786"/>
                      <a:pt x="180" y="786"/>
                      <a:pt x="180" y="786"/>
                    </a:cubicBezTo>
                    <a:cubicBezTo>
                      <a:pt x="180" y="766"/>
                      <a:pt x="196" y="750"/>
                      <a:pt x="216" y="750"/>
                    </a:cubicBezTo>
                    <a:cubicBezTo>
                      <a:pt x="240" y="750"/>
                      <a:pt x="240" y="750"/>
                      <a:pt x="240" y="750"/>
                    </a:cubicBezTo>
                    <a:cubicBezTo>
                      <a:pt x="247" y="750"/>
                      <a:pt x="253" y="744"/>
                      <a:pt x="253" y="737"/>
                    </a:cubicBezTo>
                    <a:cubicBezTo>
                      <a:pt x="253" y="337"/>
                      <a:pt x="253" y="337"/>
                      <a:pt x="253" y="337"/>
                    </a:cubicBezTo>
                    <a:cubicBezTo>
                      <a:pt x="342" y="332"/>
                      <a:pt x="342" y="332"/>
                      <a:pt x="342" y="332"/>
                    </a:cubicBezTo>
                    <a:close/>
                    <a:moveTo>
                      <a:pt x="221" y="581"/>
                    </a:moveTo>
                    <a:cubicBezTo>
                      <a:pt x="59" y="572"/>
                      <a:pt x="59" y="572"/>
                      <a:pt x="59" y="572"/>
                    </a:cubicBezTo>
                    <a:cubicBezTo>
                      <a:pt x="0" y="486"/>
                      <a:pt x="0" y="486"/>
                      <a:pt x="0" y="486"/>
                    </a:cubicBezTo>
                    <a:cubicBezTo>
                      <a:pt x="68" y="407"/>
                      <a:pt x="68" y="407"/>
                      <a:pt x="68" y="407"/>
                    </a:cubicBezTo>
                    <a:cubicBezTo>
                      <a:pt x="221" y="415"/>
                      <a:pt x="221" y="415"/>
                      <a:pt x="221" y="415"/>
                    </a:cubicBezTo>
                    <a:cubicBezTo>
                      <a:pt x="221" y="581"/>
                      <a:pt x="221" y="581"/>
                      <a:pt x="221" y="5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24"/>
              <p:cNvSpPr/>
              <p:nvPr/>
            </p:nvSpPr>
            <p:spPr bwMode="auto">
              <a:xfrm>
                <a:off x="8785515" y="5009147"/>
                <a:ext cx="519339" cy="166774"/>
              </a:xfrm>
              <a:custGeom>
                <a:avLst/>
                <a:gdLst>
                  <a:gd name="T0" fmla="*/ 0 w 1420"/>
                  <a:gd name="T1" fmla="*/ 66 h 456"/>
                  <a:gd name="T2" fmla="*/ 631 w 1420"/>
                  <a:gd name="T3" fmla="*/ 33 h 456"/>
                  <a:gd name="T4" fmla="*/ 1259 w 1420"/>
                  <a:gd name="T5" fmla="*/ 0 h 456"/>
                  <a:gd name="T6" fmla="*/ 1420 w 1420"/>
                  <a:gd name="T7" fmla="*/ 189 h 456"/>
                  <a:gd name="T8" fmla="*/ 1281 w 1420"/>
                  <a:gd name="T9" fmla="*/ 390 h 456"/>
                  <a:gd name="T10" fmla="*/ 650 w 1420"/>
                  <a:gd name="T11" fmla="*/ 423 h 456"/>
                  <a:gd name="T12" fmla="*/ 21 w 1420"/>
                  <a:gd name="T13" fmla="*/ 456 h 456"/>
                  <a:gd name="T14" fmla="*/ 160 w 1420"/>
                  <a:gd name="T15" fmla="*/ 253 h 456"/>
                  <a:gd name="T16" fmla="*/ 0 w 1420"/>
                  <a:gd name="T17" fmla="*/ 66 h 456"/>
                  <a:gd name="T18" fmla="*/ 0 w 1420"/>
                  <a:gd name="T19" fmla="*/ 66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0" h="456">
                    <a:moveTo>
                      <a:pt x="0" y="66"/>
                    </a:moveTo>
                    <a:lnTo>
                      <a:pt x="631" y="33"/>
                    </a:lnTo>
                    <a:lnTo>
                      <a:pt x="1259" y="0"/>
                    </a:lnTo>
                    <a:lnTo>
                      <a:pt x="1420" y="189"/>
                    </a:lnTo>
                    <a:lnTo>
                      <a:pt x="1281" y="390"/>
                    </a:lnTo>
                    <a:lnTo>
                      <a:pt x="650" y="423"/>
                    </a:lnTo>
                    <a:lnTo>
                      <a:pt x="21" y="456"/>
                    </a:lnTo>
                    <a:lnTo>
                      <a:pt x="160" y="253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7417545" y="4853534"/>
            <a:ext cx="3888775" cy="915780"/>
            <a:chOff x="7037726" y="4824506"/>
            <a:chExt cx="3888775" cy="915780"/>
          </a:xfrm>
        </p:grpSpPr>
        <p:sp>
          <p:nvSpPr>
            <p:cNvPr id="44" name="文本框 43"/>
            <p:cNvSpPr txBox="1"/>
            <p:nvPr/>
          </p:nvSpPr>
          <p:spPr>
            <a:xfrm>
              <a:off x="7037727" y="5191225"/>
              <a:ext cx="3888774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Fill in the description</a:t>
              </a:r>
            </a:p>
          </p:txBody>
        </p:sp>
        <p:sp>
          <p:nvSpPr>
            <p:cNvPr id="45" name="TextBox 76"/>
            <p:cNvSpPr txBox="1"/>
            <p:nvPr/>
          </p:nvSpPr>
          <p:spPr>
            <a:xfrm>
              <a:off x="7037726" y="4824506"/>
              <a:ext cx="17395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417545" y="3214542"/>
            <a:ext cx="3888775" cy="915780"/>
            <a:chOff x="7037726" y="3185514"/>
            <a:chExt cx="3888775" cy="915780"/>
          </a:xfrm>
        </p:grpSpPr>
        <p:sp>
          <p:nvSpPr>
            <p:cNvPr id="46" name="文本框 45"/>
            <p:cNvSpPr txBox="1"/>
            <p:nvPr/>
          </p:nvSpPr>
          <p:spPr>
            <a:xfrm>
              <a:off x="7037727" y="3552233"/>
              <a:ext cx="3888774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Fill in the description</a:t>
              </a:r>
            </a:p>
          </p:txBody>
        </p:sp>
        <p:sp>
          <p:nvSpPr>
            <p:cNvPr id="47" name="TextBox 76"/>
            <p:cNvSpPr txBox="1"/>
            <p:nvPr/>
          </p:nvSpPr>
          <p:spPr>
            <a:xfrm>
              <a:off x="7037726" y="3185514"/>
              <a:ext cx="20530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39837" y="3959045"/>
            <a:ext cx="3888774" cy="915780"/>
            <a:chOff x="1190835" y="3930017"/>
            <a:chExt cx="3888774" cy="915780"/>
          </a:xfrm>
        </p:grpSpPr>
        <p:sp>
          <p:nvSpPr>
            <p:cNvPr id="48" name="文本框 47"/>
            <p:cNvSpPr txBox="1"/>
            <p:nvPr/>
          </p:nvSpPr>
          <p:spPr>
            <a:xfrm>
              <a:off x="1190835" y="4296736"/>
              <a:ext cx="3888774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Fill in the description</a:t>
              </a:r>
            </a:p>
          </p:txBody>
        </p:sp>
        <p:sp>
          <p:nvSpPr>
            <p:cNvPr id="49" name="TextBox 76"/>
            <p:cNvSpPr txBox="1"/>
            <p:nvPr/>
          </p:nvSpPr>
          <p:spPr>
            <a:xfrm>
              <a:off x="3403204" y="3930017"/>
              <a:ext cx="1676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39837" y="2320053"/>
            <a:ext cx="3888774" cy="915780"/>
            <a:chOff x="1190835" y="2291025"/>
            <a:chExt cx="3888774" cy="915780"/>
          </a:xfrm>
        </p:grpSpPr>
        <p:sp>
          <p:nvSpPr>
            <p:cNvPr id="50" name="文本框 49"/>
            <p:cNvSpPr txBox="1"/>
            <p:nvPr/>
          </p:nvSpPr>
          <p:spPr>
            <a:xfrm>
              <a:off x="1190835" y="2657744"/>
              <a:ext cx="3888774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Fill in the description</a:t>
              </a:r>
            </a:p>
          </p:txBody>
        </p:sp>
        <p:sp>
          <p:nvSpPr>
            <p:cNvPr id="51" name="TextBox 76"/>
            <p:cNvSpPr txBox="1"/>
            <p:nvPr/>
          </p:nvSpPr>
          <p:spPr>
            <a:xfrm>
              <a:off x="2893752" y="2291025"/>
              <a:ext cx="2185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8" name="TextBox 76"/>
          <p:cNvSpPr txBox="1"/>
          <p:nvPr/>
        </p:nvSpPr>
        <p:spPr>
          <a:xfrm>
            <a:off x="1689046" y="955380"/>
            <a:ext cx="2959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9" name="TextBox 76"/>
          <p:cNvSpPr txBox="1"/>
          <p:nvPr/>
        </p:nvSpPr>
        <p:spPr>
          <a:xfrm>
            <a:off x="1689046" y="521598"/>
            <a:ext cx="21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CC10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FCC102"/>
              </a:solidFill>
              <a:cs typeface="+mn-ea"/>
              <a:sym typeface="+mn-lt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444500" y="278691"/>
            <a:ext cx="614233" cy="614233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191A39"/>
                </a:solidFill>
                <a:cs typeface="+mn-ea"/>
                <a:sym typeface="+mn-lt"/>
              </a:rPr>
              <a:t>05</a:t>
            </a:r>
            <a:endParaRPr lang="zh-CN" altLang="en-US" dirty="0">
              <a:solidFill>
                <a:srgbClr val="191A39"/>
              </a:solidFill>
              <a:cs typeface="+mn-ea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1333286" y="482453"/>
            <a:ext cx="228814" cy="22881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537050" y="1135710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855819" y="963892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1276684" y="897831"/>
            <a:ext cx="156287" cy="156287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0808092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0" y="-42802"/>
            <a:ext cx="6654268" cy="6900802"/>
            <a:chOff x="0" y="0"/>
            <a:chExt cx="6559460" cy="6857999"/>
          </a:xfrm>
        </p:grpSpPr>
        <p:sp>
          <p:nvSpPr>
            <p:cNvPr id="22" name="矩形 1"/>
            <p:cNvSpPr/>
            <p:nvPr/>
          </p:nvSpPr>
          <p:spPr>
            <a:xfrm>
              <a:off x="153500" y="0"/>
              <a:ext cx="6405960" cy="6857999"/>
            </a:xfrm>
            <a:custGeom>
              <a:avLst/>
              <a:gdLst>
                <a:gd name="connsiteX0" fmla="*/ 0 w 4860032"/>
                <a:gd name="connsiteY0" fmla="*/ 0 h 5236607"/>
                <a:gd name="connsiteX1" fmla="*/ 4860032 w 4860032"/>
                <a:gd name="connsiteY1" fmla="*/ 0 h 5236607"/>
                <a:gd name="connsiteX2" fmla="*/ 4860032 w 4860032"/>
                <a:gd name="connsiteY2" fmla="*/ 5236607 h 5236607"/>
                <a:gd name="connsiteX3" fmla="*/ 0 w 4860032"/>
                <a:gd name="connsiteY3" fmla="*/ 5236607 h 5236607"/>
                <a:gd name="connsiteX4" fmla="*/ 0 w 4860032"/>
                <a:gd name="connsiteY4" fmla="*/ 0 h 5236607"/>
                <a:gd name="connsiteX0" fmla="*/ 0 w 4860032"/>
                <a:gd name="connsiteY0" fmla="*/ 0 h 5239820"/>
                <a:gd name="connsiteX1" fmla="*/ 4860032 w 4860032"/>
                <a:gd name="connsiteY1" fmla="*/ 0 h 5239820"/>
                <a:gd name="connsiteX2" fmla="*/ 4860032 w 4860032"/>
                <a:gd name="connsiteY2" fmla="*/ 5236607 h 5239820"/>
                <a:gd name="connsiteX3" fmla="*/ 3318553 w 4860032"/>
                <a:gd name="connsiteY3" fmla="*/ 5239820 h 5239820"/>
                <a:gd name="connsiteX4" fmla="*/ 0 w 4860032"/>
                <a:gd name="connsiteY4" fmla="*/ 5236607 h 5239820"/>
                <a:gd name="connsiteX5" fmla="*/ 0 w 4860032"/>
                <a:gd name="connsiteY5" fmla="*/ 0 h 5239820"/>
                <a:gd name="connsiteX0" fmla="*/ 0 w 4860032"/>
                <a:gd name="connsiteY0" fmla="*/ 0 h 5239820"/>
                <a:gd name="connsiteX1" fmla="*/ 4860032 w 4860032"/>
                <a:gd name="connsiteY1" fmla="*/ 0 h 5239820"/>
                <a:gd name="connsiteX2" fmla="*/ 3318553 w 4860032"/>
                <a:gd name="connsiteY2" fmla="*/ 5239820 h 5239820"/>
                <a:gd name="connsiteX3" fmla="*/ 0 w 4860032"/>
                <a:gd name="connsiteY3" fmla="*/ 5236607 h 5239820"/>
                <a:gd name="connsiteX4" fmla="*/ 0 w 4860032"/>
                <a:gd name="connsiteY4" fmla="*/ 0 h 5239820"/>
                <a:gd name="connsiteX0" fmla="*/ 0 w 4860032"/>
                <a:gd name="connsiteY0" fmla="*/ 0 h 5239820"/>
                <a:gd name="connsiteX1" fmla="*/ 4860032 w 4860032"/>
                <a:gd name="connsiteY1" fmla="*/ 0 h 5239820"/>
                <a:gd name="connsiteX2" fmla="*/ 4143375 w 4860032"/>
                <a:gd name="connsiteY2" fmla="*/ 2381249 h 5239820"/>
                <a:gd name="connsiteX3" fmla="*/ 3318553 w 4860032"/>
                <a:gd name="connsiteY3" fmla="*/ 5239820 h 5239820"/>
                <a:gd name="connsiteX4" fmla="*/ 0 w 4860032"/>
                <a:gd name="connsiteY4" fmla="*/ 5236607 h 5239820"/>
                <a:gd name="connsiteX5" fmla="*/ 0 w 4860032"/>
                <a:gd name="connsiteY5" fmla="*/ 0 h 5239820"/>
                <a:gd name="connsiteX0" fmla="*/ 0 w 4860032"/>
                <a:gd name="connsiteY0" fmla="*/ 0 h 5239820"/>
                <a:gd name="connsiteX1" fmla="*/ 4860032 w 4860032"/>
                <a:gd name="connsiteY1" fmla="*/ 0 h 5239820"/>
                <a:gd name="connsiteX2" fmla="*/ 3933825 w 4860032"/>
                <a:gd name="connsiteY2" fmla="*/ 2285999 h 5239820"/>
                <a:gd name="connsiteX3" fmla="*/ 3318553 w 4860032"/>
                <a:gd name="connsiteY3" fmla="*/ 5239820 h 5239820"/>
                <a:gd name="connsiteX4" fmla="*/ 0 w 4860032"/>
                <a:gd name="connsiteY4" fmla="*/ 5236607 h 5239820"/>
                <a:gd name="connsiteX5" fmla="*/ 0 w 4860032"/>
                <a:gd name="connsiteY5" fmla="*/ 0 h 5239820"/>
                <a:gd name="connsiteX0" fmla="*/ 0 w 5040252"/>
                <a:gd name="connsiteY0" fmla="*/ 0 h 5239820"/>
                <a:gd name="connsiteX1" fmla="*/ 4860032 w 5040252"/>
                <a:gd name="connsiteY1" fmla="*/ 0 h 5239820"/>
                <a:gd name="connsiteX2" fmla="*/ 3933825 w 5040252"/>
                <a:gd name="connsiteY2" fmla="*/ 2285999 h 5239820"/>
                <a:gd name="connsiteX3" fmla="*/ 3318553 w 5040252"/>
                <a:gd name="connsiteY3" fmla="*/ 5239820 h 5239820"/>
                <a:gd name="connsiteX4" fmla="*/ 0 w 5040252"/>
                <a:gd name="connsiteY4" fmla="*/ 5236607 h 5239820"/>
                <a:gd name="connsiteX5" fmla="*/ 0 w 5040252"/>
                <a:gd name="connsiteY5" fmla="*/ 0 h 5239820"/>
                <a:gd name="connsiteX0" fmla="*/ 0 w 5067907"/>
                <a:gd name="connsiteY0" fmla="*/ 0 h 5239820"/>
                <a:gd name="connsiteX1" fmla="*/ 4860032 w 5067907"/>
                <a:gd name="connsiteY1" fmla="*/ 0 h 5239820"/>
                <a:gd name="connsiteX2" fmla="*/ 3933825 w 5067907"/>
                <a:gd name="connsiteY2" fmla="*/ 2285999 h 5239820"/>
                <a:gd name="connsiteX3" fmla="*/ 3318553 w 5067907"/>
                <a:gd name="connsiteY3" fmla="*/ 5239820 h 5239820"/>
                <a:gd name="connsiteX4" fmla="*/ 0 w 5067907"/>
                <a:gd name="connsiteY4" fmla="*/ 5236607 h 5239820"/>
                <a:gd name="connsiteX5" fmla="*/ 0 w 5067907"/>
                <a:gd name="connsiteY5" fmla="*/ 0 h 5239820"/>
                <a:gd name="connsiteX0" fmla="*/ 0 w 4907687"/>
                <a:gd name="connsiteY0" fmla="*/ 0 h 5239820"/>
                <a:gd name="connsiteX1" fmla="*/ 4860032 w 4907687"/>
                <a:gd name="connsiteY1" fmla="*/ 0 h 5239820"/>
                <a:gd name="connsiteX2" fmla="*/ 3933825 w 4907687"/>
                <a:gd name="connsiteY2" fmla="*/ 2285999 h 5239820"/>
                <a:gd name="connsiteX3" fmla="*/ 3318553 w 4907687"/>
                <a:gd name="connsiteY3" fmla="*/ 5239820 h 5239820"/>
                <a:gd name="connsiteX4" fmla="*/ 0 w 4907687"/>
                <a:gd name="connsiteY4" fmla="*/ 5236607 h 5239820"/>
                <a:gd name="connsiteX5" fmla="*/ 0 w 4907687"/>
                <a:gd name="connsiteY5" fmla="*/ 0 h 5239820"/>
                <a:gd name="connsiteX0" fmla="*/ 0 w 4896481"/>
                <a:gd name="connsiteY0" fmla="*/ 0 h 5239820"/>
                <a:gd name="connsiteX1" fmla="*/ 4860032 w 4896481"/>
                <a:gd name="connsiteY1" fmla="*/ 0 h 5239820"/>
                <a:gd name="connsiteX2" fmla="*/ 3676650 w 4896481"/>
                <a:gd name="connsiteY2" fmla="*/ 2505074 h 5239820"/>
                <a:gd name="connsiteX3" fmla="*/ 3318553 w 4896481"/>
                <a:gd name="connsiteY3" fmla="*/ 5239820 h 5239820"/>
                <a:gd name="connsiteX4" fmla="*/ 0 w 4896481"/>
                <a:gd name="connsiteY4" fmla="*/ 5236607 h 5239820"/>
                <a:gd name="connsiteX5" fmla="*/ 0 w 4896481"/>
                <a:gd name="connsiteY5" fmla="*/ 0 h 5239820"/>
                <a:gd name="connsiteX0" fmla="*/ 0 w 4894442"/>
                <a:gd name="connsiteY0" fmla="*/ 0 h 5239820"/>
                <a:gd name="connsiteX1" fmla="*/ 4860032 w 4894442"/>
                <a:gd name="connsiteY1" fmla="*/ 0 h 5239820"/>
                <a:gd name="connsiteX2" fmla="*/ 3676650 w 4894442"/>
                <a:gd name="connsiteY2" fmla="*/ 2505074 h 5239820"/>
                <a:gd name="connsiteX3" fmla="*/ 3318553 w 4894442"/>
                <a:gd name="connsiteY3" fmla="*/ 5239820 h 5239820"/>
                <a:gd name="connsiteX4" fmla="*/ 0 w 4894442"/>
                <a:gd name="connsiteY4" fmla="*/ 5236607 h 5239820"/>
                <a:gd name="connsiteX5" fmla="*/ 0 w 4894442"/>
                <a:gd name="connsiteY5" fmla="*/ 0 h 5239820"/>
                <a:gd name="connsiteX0" fmla="*/ 0 w 4894442"/>
                <a:gd name="connsiteY0" fmla="*/ 0 h 5239820"/>
                <a:gd name="connsiteX1" fmla="*/ 4860032 w 4894442"/>
                <a:gd name="connsiteY1" fmla="*/ 0 h 5239820"/>
                <a:gd name="connsiteX2" fmla="*/ 3676650 w 4894442"/>
                <a:gd name="connsiteY2" fmla="*/ 2505074 h 5239820"/>
                <a:gd name="connsiteX3" fmla="*/ 3318553 w 4894442"/>
                <a:gd name="connsiteY3" fmla="*/ 5239820 h 5239820"/>
                <a:gd name="connsiteX4" fmla="*/ 0 w 4894442"/>
                <a:gd name="connsiteY4" fmla="*/ 5236607 h 5239820"/>
                <a:gd name="connsiteX5" fmla="*/ 0 w 4894442"/>
                <a:gd name="connsiteY5" fmla="*/ 0 h 523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94442" h="5239820">
                  <a:moveTo>
                    <a:pt x="0" y="0"/>
                  </a:moveTo>
                  <a:lnTo>
                    <a:pt x="4860032" y="0"/>
                  </a:lnTo>
                  <a:cubicBezTo>
                    <a:pt x="5087045" y="857250"/>
                    <a:pt x="4133588" y="1460321"/>
                    <a:pt x="3676650" y="2505074"/>
                  </a:cubicBezTo>
                  <a:cubicBezTo>
                    <a:pt x="3219712" y="3549827"/>
                    <a:pt x="3678915" y="4957602"/>
                    <a:pt x="3318553" y="5239820"/>
                  </a:cubicBezTo>
                  <a:lnTo>
                    <a:pt x="0" y="5236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1"/>
            <p:cNvSpPr/>
            <p:nvPr/>
          </p:nvSpPr>
          <p:spPr>
            <a:xfrm>
              <a:off x="0" y="0"/>
              <a:ext cx="6405960" cy="6857999"/>
            </a:xfrm>
            <a:custGeom>
              <a:avLst/>
              <a:gdLst>
                <a:gd name="connsiteX0" fmla="*/ 0 w 4860032"/>
                <a:gd name="connsiteY0" fmla="*/ 0 h 5236607"/>
                <a:gd name="connsiteX1" fmla="*/ 4860032 w 4860032"/>
                <a:gd name="connsiteY1" fmla="*/ 0 h 5236607"/>
                <a:gd name="connsiteX2" fmla="*/ 4860032 w 4860032"/>
                <a:gd name="connsiteY2" fmla="*/ 5236607 h 5236607"/>
                <a:gd name="connsiteX3" fmla="*/ 0 w 4860032"/>
                <a:gd name="connsiteY3" fmla="*/ 5236607 h 5236607"/>
                <a:gd name="connsiteX4" fmla="*/ 0 w 4860032"/>
                <a:gd name="connsiteY4" fmla="*/ 0 h 5236607"/>
                <a:gd name="connsiteX0" fmla="*/ 0 w 4860032"/>
                <a:gd name="connsiteY0" fmla="*/ 0 h 5239820"/>
                <a:gd name="connsiteX1" fmla="*/ 4860032 w 4860032"/>
                <a:gd name="connsiteY1" fmla="*/ 0 h 5239820"/>
                <a:gd name="connsiteX2" fmla="*/ 4860032 w 4860032"/>
                <a:gd name="connsiteY2" fmla="*/ 5236607 h 5239820"/>
                <a:gd name="connsiteX3" fmla="*/ 3318553 w 4860032"/>
                <a:gd name="connsiteY3" fmla="*/ 5239820 h 5239820"/>
                <a:gd name="connsiteX4" fmla="*/ 0 w 4860032"/>
                <a:gd name="connsiteY4" fmla="*/ 5236607 h 5239820"/>
                <a:gd name="connsiteX5" fmla="*/ 0 w 4860032"/>
                <a:gd name="connsiteY5" fmla="*/ 0 h 5239820"/>
                <a:gd name="connsiteX0" fmla="*/ 0 w 4860032"/>
                <a:gd name="connsiteY0" fmla="*/ 0 h 5239820"/>
                <a:gd name="connsiteX1" fmla="*/ 4860032 w 4860032"/>
                <a:gd name="connsiteY1" fmla="*/ 0 h 5239820"/>
                <a:gd name="connsiteX2" fmla="*/ 3318553 w 4860032"/>
                <a:gd name="connsiteY2" fmla="*/ 5239820 h 5239820"/>
                <a:gd name="connsiteX3" fmla="*/ 0 w 4860032"/>
                <a:gd name="connsiteY3" fmla="*/ 5236607 h 5239820"/>
                <a:gd name="connsiteX4" fmla="*/ 0 w 4860032"/>
                <a:gd name="connsiteY4" fmla="*/ 0 h 5239820"/>
                <a:gd name="connsiteX0" fmla="*/ 0 w 4860032"/>
                <a:gd name="connsiteY0" fmla="*/ 0 h 5239820"/>
                <a:gd name="connsiteX1" fmla="*/ 4860032 w 4860032"/>
                <a:gd name="connsiteY1" fmla="*/ 0 h 5239820"/>
                <a:gd name="connsiteX2" fmla="*/ 4143375 w 4860032"/>
                <a:gd name="connsiteY2" fmla="*/ 2381249 h 5239820"/>
                <a:gd name="connsiteX3" fmla="*/ 3318553 w 4860032"/>
                <a:gd name="connsiteY3" fmla="*/ 5239820 h 5239820"/>
                <a:gd name="connsiteX4" fmla="*/ 0 w 4860032"/>
                <a:gd name="connsiteY4" fmla="*/ 5236607 h 5239820"/>
                <a:gd name="connsiteX5" fmla="*/ 0 w 4860032"/>
                <a:gd name="connsiteY5" fmla="*/ 0 h 5239820"/>
                <a:gd name="connsiteX0" fmla="*/ 0 w 4860032"/>
                <a:gd name="connsiteY0" fmla="*/ 0 h 5239820"/>
                <a:gd name="connsiteX1" fmla="*/ 4860032 w 4860032"/>
                <a:gd name="connsiteY1" fmla="*/ 0 h 5239820"/>
                <a:gd name="connsiteX2" fmla="*/ 3933825 w 4860032"/>
                <a:gd name="connsiteY2" fmla="*/ 2285999 h 5239820"/>
                <a:gd name="connsiteX3" fmla="*/ 3318553 w 4860032"/>
                <a:gd name="connsiteY3" fmla="*/ 5239820 h 5239820"/>
                <a:gd name="connsiteX4" fmla="*/ 0 w 4860032"/>
                <a:gd name="connsiteY4" fmla="*/ 5236607 h 5239820"/>
                <a:gd name="connsiteX5" fmla="*/ 0 w 4860032"/>
                <a:gd name="connsiteY5" fmla="*/ 0 h 5239820"/>
                <a:gd name="connsiteX0" fmla="*/ 0 w 5040252"/>
                <a:gd name="connsiteY0" fmla="*/ 0 h 5239820"/>
                <a:gd name="connsiteX1" fmla="*/ 4860032 w 5040252"/>
                <a:gd name="connsiteY1" fmla="*/ 0 h 5239820"/>
                <a:gd name="connsiteX2" fmla="*/ 3933825 w 5040252"/>
                <a:gd name="connsiteY2" fmla="*/ 2285999 h 5239820"/>
                <a:gd name="connsiteX3" fmla="*/ 3318553 w 5040252"/>
                <a:gd name="connsiteY3" fmla="*/ 5239820 h 5239820"/>
                <a:gd name="connsiteX4" fmla="*/ 0 w 5040252"/>
                <a:gd name="connsiteY4" fmla="*/ 5236607 h 5239820"/>
                <a:gd name="connsiteX5" fmla="*/ 0 w 5040252"/>
                <a:gd name="connsiteY5" fmla="*/ 0 h 5239820"/>
                <a:gd name="connsiteX0" fmla="*/ 0 w 5067907"/>
                <a:gd name="connsiteY0" fmla="*/ 0 h 5239820"/>
                <a:gd name="connsiteX1" fmla="*/ 4860032 w 5067907"/>
                <a:gd name="connsiteY1" fmla="*/ 0 h 5239820"/>
                <a:gd name="connsiteX2" fmla="*/ 3933825 w 5067907"/>
                <a:gd name="connsiteY2" fmla="*/ 2285999 h 5239820"/>
                <a:gd name="connsiteX3" fmla="*/ 3318553 w 5067907"/>
                <a:gd name="connsiteY3" fmla="*/ 5239820 h 5239820"/>
                <a:gd name="connsiteX4" fmla="*/ 0 w 5067907"/>
                <a:gd name="connsiteY4" fmla="*/ 5236607 h 5239820"/>
                <a:gd name="connsiteX5" fmla="*/ 0 w 5067907"/>
                <a:gd name="connsiteY5" fmla="*/ 0 h 5239820"/>
                <a:gd name="connsiteX0" fmla="*/ 0 w 4907687"/>
                <a:gd name="connsiteY0" fmla="*/ 0 h 5239820"/>
                <a:gd name="connsiteX1" fmla="*/ 4860032 w 4907687"/>
                <a:gd name="connsiteY1" fmla="*/ 0 h 5239820"/>
                <a:gd name="connsiteX2" fmla="*/ 3933825 w 4907687"/>
                <a:gd name="connsiteY2" fmla="*/ 2285999 h 5239820"/>
                <a:gd name="connsiteX3" fmla="*/ 3318553 w 4907687"/>
                <a:gd name="connsiteY3" fmla="*/ 5239820 h 5239820"/>
                <a:gd name="connsiteX4" fmla="*/ 0 w 4907687"/>
                <a:gd name="connsiteY4" fmla="*/ 5236607 h 5239820"/>
                <a:gd name="connsiteX5" fmla="*/ 0 w 4907687"/>
                <a:gd name="connsiteY5" fmla="*/ 0 h 5239820"/>
                <a:gd name="connsiteX0" fmla="*/ 0 w 4896481"/>
                <a:gd name="connsiteY0" fmla="*/ 0 h 5239820"/>
                <a:gd name="connsiteX1" fmla="*/ 4860032 w 4896481"/>
                <a:gd name="connsiteY1" fmla="*/ 0 h 5239820"/>
                <a:gd name="connsiteX2" fmla="*/ 3676650 w 4896481"/>
                <a:gd name="connsiteY2" fmla="*/ 2505074 h 5239820"/>
                <a:gd name="connsiteX3" fmla="*/ 3318553 w 4896481"/>
                <a:gd name="connsiteY3" fmla="*/ 5239820 h 5239820"/>
                <a:gd name="connsiteX4" fmla="*/ 0 w 4896481"/>
                <a:gd name="connsiteY4" fmla="*/ 5236607 h 5239820"/>
                <a:gd name="connsiteX5" fmla="*/ 0 w 4896481"/>
                <a:gd name="connsiteY5" fmla="*/ 0 h 5239820"/>
                <a:gd name="connsiteX0" fmla="*/ 0 w 4894442"/>
                <a:gd name="connsiteY0" fmla="*/ 0 h 5239820"/>
                <a:gd name="connsiteX1" fmla="*/ 4860032 w 4894442"/>
                <a:gd name="connsiteY1" fmla="*/ 0 h 5239820"/>
                <a:gd name="connsiteX2" fmla="*/ 3676650 w 4894442"/>
                <a:gd name="connsiteY2" fmla="*/ 2505074 h 5239820"/>
                <a:gd name="connsiteX3" fmla="*/ 3318553 w 4894442"/>
                <a:gd name="connsiteY3" fmla="*/ 5239820 h 5239820"/>
                <a:gd name="connsiteX4" fmla="*/ 0 w 4894442"/>
                <a:gd name="connsiteY4" fmla="*/ 5236607 h 5239820"/>
                <a:gd name="connsiteX5" fmla="*/ 0 w 4894442"/>
                <a:gd name="connsiteY5" fmla="*/ 0 h 5239820"/>
                <a:gd name="connsiteX0" fmla="*/ 0 w 4894442"/>
                <a:gd name="connsiteY0" fmla="*/ 0 h 5239820"/>
                <a:gd name="connsiteX1" fmla="*/ 4860032 w 4894442"/>
                <a:gd name="connsiteY1" fmla="*/ 0 h 5239820"/>
                <a:gd name="connsiteX2" fmla="*/ 3676650 w 4894442"/>
                <a:gd name="connsiteY2" fmla="*/ 2505074 h 5239820"/>
                <a:gd name="connsiteX3" fmla="*/ 3318553 w 4894442"/>
                <a:gd name="connsiteY3" fmla="*/ 5239820 h 5239820"/>
                <a:gd name="connsiteX4" fmla="*/ 0 w 4894442"/>
                <a:gd name="connsiteY4" fmla="*/ 5236607 h 5239820"/>
                <a:gd name="connsiteX5" fmla="*/ 0 w 4894442"/>
                <a:gd name="connsiteY5" fmla="*/ 0 h 523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94442" h="5239820">
                  <a:moveTo>
                    <a:pt x="0" y="0"/>
                  </a:moveTo>
                  <a:lnTo>
                    <a:pt x="4860032" y="0"/>
                  </a:lnTo>
                  <a:cubicBezTo>
                    <a:pt x="5087045" y="857250"/>
                    <a:pt x="4133588" y="1460321"/>
                    <a:pt x="3676650" y="2505074"/>
                  </a:cubicBezTo>
                  <a:cubicBezTo>
                    <a:pt x="3219712" y="3549827"/>
                    <a:pt x="3678915" y="4957602"/>
                    <a:pt x="3318553" y="5239820"/>
                  </a:cubicBezTo>
                  <a:lnTo>
                    <a:pt x="0" y="523660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TextBox 2"/>
          <p:cNvSpPr txBox="1"/>
          <p:nvPr/>
        </p:nvSpPr>
        <p:spPr>
          <a:xfrm>
            <a:off x="6418595" y="3513041"/>
            <a:ext cx="4771919" cy="2436253"/>
          </a:xfrm>
          <a:prstGeom prst="rect">
            <a:avLst/>
          </a:prstGeom>
          <a:noFill/>
        </p:spPr>
        <p:txBody>
          <a:bodyPr wrap="square" lIns="91386" tIns="45693" rIns="91386" bIns="45693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Fill in the description</a:t>
            </a:r>
          </a:p>
          <a:p>
            <a:pPr algn="just">
              <a:lnSpc>
                <a:spcPct val="120000"/>
              </a:lnSpc>
            </a:pPr>
            <a:endParaRPr lang="en-US" altLang="zh-CN" sz="1400" b="1" dirty="0">
              <a:solidFill>
                <a:srgbClr val="262626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223244" y="1384613"/>
            <a:ext cx="1442548" cy="1401895"/>
            <a:chOff x="4351688" y="2584757"/>
            <a:chExt cx="1761617" cy="1762254"/>
          </a:xfrm>
          <a:effectLst/>
        </p:grpSpPr>
        <p:sp>
          <p:nvSpPr>
            <p:cNvPr id="33" name="椭圆 32"/>
            <p:cNvSpPr/>
            <p:nvPr/>
          </p:nvSpPr>
          <p:spPr>
            <a:xfrm>
              <a:off x="4351688" y="2584757"/>
              <a:ext cx="1761617" cy="1762254"/>
            </a:xfrm>
            <a:prstGeom prst="ellipse">
              <a:avLst/>
            </a:prstGeom>
            <a:noFill/>
            <a:ln>
              <a:solidFill>
                <a:srgbClr val="FCC102"/>
              </a:solidFill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516223" y="2731941"/>
              <a:ext cx="1468994" cy="1469523"/>
            </a:xfrm>
            <a:prstGeom prst="ellipse">
              <a:avLst/>
            </a:prstGeom>
            <a:solidFill>
              <a:srgbClr val="FCC1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5" name="TextBox 11"/>
          <p:cNvSpPr txBox="1"/>
          <p:nvPr/>
        </p:nvSpPr>
        <p:spPr>
          <a:xfrm>
            <a:off x="7357978" y="1869657"/>
            <a:ext cx="1119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191A39"/>
                </a:solidFill>
                <a:cs typeface="+mn-ea"/>
                <a:sym typeface="+mn-lt"/>
              </a:rPr>
              <a:t>keyword</a:t>
            </a:r>
            <a:endParaRPr lang="zh-CN" altLang="en-US" sz="2000" b="1" dirty="0">
              <a:solidFill>
                <a:srgbClr val="191A39"/>
              </a:solidFill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498549" y="2463081"/>
            <a:ext cx="371350" cy="371350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9032101" y="1399258"/>
            <a:ext cx="221506" cy="221506"/>
          </a:xfrm>
          <a:prstGeom prst="ellipse">
            <a:avLst/>
          </a:prstGeom>
          <a:solidFill>
            <a:srgbClr val="FCC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8135132" y="943105"/>
            <a:ext cx="221506" cy="221506"/>
          </a:xfrm>
          <a:prstGeom prst="ellipse">
            <a:avLst/>
          </a:prstGeom>
          <a:solidFill>
            <a:srgbClr val="917456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8811190" y="2463081"/>
            <a:ext cx="304627" cy="304627"/>
          </a:xfrm>
          <a:prstGeom prst="ellipse">
            <a:avLst/>
          </a:prstGeom>
          <a:solidFill>
            <a:srgbClr val="917456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5171575"/>
      </p:ext>
    </p:extLst>
  </p:cSld>
  <p:clrMapOvr>
    <a:masterClrMapping/>
  </p:clrMapOvr>
  <p:transition spd="slow" advClick="0" advTm="0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0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1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5" grpId="0"/>
          <p:bldP spid="38" grpId="0" animBg="1"/>
          <p:bldP spid="44" grpId="0" animBg="1"/>
          <p:bldP spid="48" grpId="0" animBg="1"/>
          <p:bldP spid="4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5" grpId="0"/>
          <p:bldP spid="38" grpId="0" animBg="1"/>
          <p:bldP spid="44" grpId="0" animBg="1"/>
          <p:bldP spid="48" grpId="0" animBg="1"/>
          <p:bldP spid="49" grpId="0" animBg="1"/>
        </p:bldLst>
      </p:timing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弧形 27"/>
          <p:cNvSpPr/>
          <p:nvPr/>
        </p:nvSpPr>
        <p:spPr>
          <a:xfrm>
            <a:off x="3503693" y="1016213"/>
            <a:ext cx="5081508" cy="5081506"/>
          </a:xfrm>
          <a:prstGeom prst="arc">
            <a:avLst>
              <a:gd name="adj1" fmla="val 16151937"/>
              <a:gd name="adj2" fmla="val 10786800"/>
            </a:avLst>
          </a:prstGeom>
          <a:ln w="285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918113" y="1430632"/>
            <a:ext cx="4252666" cy="4252666"/>
          </a:xfrm>
          <a:prstGeom prst="ellipse">
            <a:avLst/>
          </a:prstGeom>
          <a:noFill/>
          <a:ln w="76200">
            <a:solidFill>
              <a:srgbClr val="FCC102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16" name="PA_椭圆 4"/>
          <p:cNvSpPr/>
          <p:nvPr>
            <p:custDataLst>
              <p:tags r:id="rId1"/>
            </p:custDataLst>
          </p:nvPr>
        </p:nvSpPr>
        <p:spPr>
          <a:xfrm>
            <a:off x="3097292" y="609811"/>
            <a:ext cx="5894308" cy="5894308"/>
          </a:xfrm>
          <a:prstGeom prst="ellipse">
            <a:avLst/>
          </a:prstGeom>
          <a:noFill/>
          <a:ln w="1905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2" name="PA_组合 2"/>
          <p:cNvGrpSpPr/>
          <p:nvPr>
            <p:custDataLst>
              <p:tags r:id="rId2"/>
            </p:custDataLst>
          </p:nvPr>
        </p:nvGrpSpPr>
        <p:grpSpPr>
          <a:xfrm>
            <a:off x="3739932" y="1491377"/>
            <a:ext cx="4609026" cy="4131174"/>
            <a:chOff x="4218413" y="1840884"/>
            <a:chExt cx="3799166" cy="3405278"/>
          </a:xfrm>
          <a:solidFill>
            <a:srgbClr val="FCC102"/>
          </a:solidFill>
        </p:grpSpPr>
        <p:sp>
          <p:nvSpPr>
            <p:cNvPr id="23" name="椭圆 22"/>
            <p:cNvSpPr/>
            <p:nvPr/>
          </p:nvSpPr>
          <p:spPr>
            <a:xfrm>
              <a:off x="4218413" y="1840884"/>
              <a:ext cx="186451" cy="186451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7831128" y="5059711"/>
              <a:ext cx="186451" cy="186451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PA_组合 1"/>
          <p:cNvGrpSpPr/>
          <p:nvPr>
            <p:custDataLst>
              <p:tags r:id="rId3"/>
            </p:custDataLst>
          </p:nvPr>
        </p:nvGrpSpPr>
        <p:grpSpPr>
          <a:xfrm>
            <a:off x="3747830" y="1473271"/>
            <a:ext cx="4593232" cy="4167386"/>
            <a:chOff x="4221684" y="1840884"/>
            <a:chExt cx="3786145" cy="3435127"/>
          </a:xfrm>
          <a:solidFill>
            <a:srgbClr val="FCC102"/>
          </a:solidFill>
        </p:grpSpPr>
        <p:sp>
          <p:nvSpPr>
            <p:cNvPr id="26" name="椭圆 25"/>
            <p:cNvSpPr/>
            <p:nvPr/>
          </p:nvSpPr>
          <p:spPr>
            <a:xfrm>
              <a:off x="4221684" y="5089561"/>
              <a:ext cx="186452" cy="186450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7821378" y="1840884"/>
              <a:ext cx="186451" cy="186451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0" y="3556965"/>
            <a:ext cx="3097292" cy="0"/>
          </a:xfrm>
          <a:prstGeom prst="line">
            <a:avLst/>
          </a:prstGeom>
          <a:ln w="190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8991600" y="3556965"/>
            <a:ext cx="3200400" cy="0"/>
          </a:xfrm>
          <a:prstGeom prst="line">
            <a:avLst/>
          </a:prstGeom>
          <a:ln w="190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3332897" y="3386667"/>
            <a:ext cx="341588" cy="341588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8413896" y="3386667"/>
            <a:ext cx="341588" cy="341588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5996668" y="951568"/>
            <a:ext cx="172288" cy="172286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5996668" y="6001973"/>
            <a:ext cx="172288" cy="172286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2416533" y="2954237"/>
            <a:ext cx="266337" cy="266337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211153" y="3440528"/>
            <a:ext cx="232874" cy="23287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2112949" y="3457473"/>
            <a:ext cx="198984" cy="19898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725973" y="3024479"/>
            <a:ext cx="188428" cy="188428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580315" y="3510370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1913965" y="3814034"/>
            <a:ext cx="198984" cy="19898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125961" y="3472143"/>
            <a:ext cx="188428" cy="188428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2736806" y="4107200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9406020" y="2985431"/>
            <a:ext cx="266337" cy="266337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1076355" y="3440528"/>
            <a:ext cx="232874" cy="23287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1829927" y="3457473"/>
            <a:ext cx="198984" cy="19898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11617995" y="3024479"/>
            <a:ext cx="188428" cy="188428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10478456" y="3510370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9975943" y="3796554"/>
            <a:ext cx="198984" cy="19898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9305296" y="3472143"/>
            <a:ext cx="188428" cy="188428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9285854" y="4006312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11497829" y="3875372"/>
            <a:ext cx="120166" cy="120166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PA_矩形 28"/>
          <p:cNvSpPr/>
          <p:nvPr>
            <p:custDataLst>
              <p:tags r:id="rId4"/>
            </p:custDataLst>
          </p:nvPr>
        </p:nvSpPr>
        <p:spPr>
          <a:xfrm>
            <a:off x="4074934" y="2948274"/>
            <a:ext cx="3944388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altLang="zh-CN" sz="6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THANK YOU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391CF3ED-8063-A888-C7CE-080D38DFDC16}"/>
              </a:ext>
            </a:extLst>
          </p:cNvPr>
          <p:cNvSpPr txBox="1"/>
          <p:nvPr/>
        </p:nvSpPr>
        <p:spPr>
          <a:xfrm>
            <a:off x="517372" y="6444904"/>
            <a:ext cx="453651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rgbClr val="191A39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191A39"/>
                </a:solidFill>
                <a:latin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rgbClr val="191A39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0563026-9288-B7C3-326C-C174107995C9}"/>
              </a:ext>
            </a:extLst>
          </p:cNvPr>
          <p:cNvGrpSpPr/>
          <p:nvPr/>
        </p:nvGrpSpPr>
        <p:grpSpPr>
          <a:xfrm>
            <a:off x="5300765" y="4741865"/>
            <a:ext cx="1513762" cy="326916"/>
            <a:chOff x="5310123" y="4754565"/>
            <a:chExt cx="1513762" cy="326916"/>
          </a:xfrm>
        </p:grpSpPr>
        <p:sp>
          <p:nvSpPr>
            <p:cNvPr id="4" name="PA_圆角矩形 31">
              <a:extLst>
                <a:ext uri="{FF2B5EF4-FFF2-40B4-BE49-F238E27FC236}">
                  <a16:creationId xmlns:a16="http://schemas.microsoft.com/office/drawing/2014/main" id="{F2C025E7-F25B-6E45-A685-9A3D539E3BC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422012" y="4754565"/>
              <a:ext cx="1289984" cy="26848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rgbClr val="223762"/>
                </a:solidFill>
                <a:cs typeface="+mn-ea"/>
                <a:sym typeface="+mn-lt"/>
              </a:endParaRPr>
            </a:p>
          </p:txBody>
        </p:sp>
        <p:sp>
          <p:nvSpPr>
            <p:cNvPr id="5" name="PA_矩形 32">
              <a:extLst>
                <a:ext uri="{FF2B5EF4-FFF2-40B4-BE49-F238E27FC236}">
                  <a16:creationId xmlns:a16="http://schemas.microsoft.com/office/drawing/2014/main" id="{1FF8CCCB-55BB-CBEA-CEFB-A5F539F5689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310123" y="4773704"/>
              <a:ext cx="1513762" cy="30777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4EDD52ED-7C94-B5C9-5AB1-3547287802BD}"/>
              </a:ext>
            </a:extLst>
          </p:cNvPr>
          <p:cNvGrpSpPr/>
          <p:nvPr/>
        </p:nvGrpSpPr>
        <p:grpSpPr>
          <a:xfrm>
            <a:off x="10438311" y="308157"/>
            <a:ext cx="1369695" cy="431165"/>
            <a:chOff x="455" y="421"/>
            <a:chExt cx="2157" cy="679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AD3DBBB3-95F7-F59D-9791-2D173401BA4F}"/>
                </a:ext>
              </a:extLst>
            </p:cNvPr>
            <p:cNvGrpSpPr/>
            <p:nvPr/>
          </p:nvGrpSpPr>
          <p:grpSpPr>
            <a:xfrm>
              <a:off x="455" y="472"/>
              <a:ext cx="808" cy="607"/>
              <a:chOff x="579" y="476"/>
              <a:chExt cx="994" cy="74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212B17BB-0201-857F-3E10-C5EFDD23AAF1}"/>
                  </a:ext>
                </a:extLst>
              </p:cNvPr>
              <p:cNvSpPr/>
              <p:nvPr/>
            </p:nvSpPr>
            <p:spPr bwMode="auto">
              <a:xfrm rot="5400000">
                <a:off x="902" y="560"/>
                <a:ext cx="694" cy="57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BE174084-DB30-4F5D-F9B1-43C5F81FDDDA}"/>
                  </a:ext>
                </a:extLst>
              </p:cNvPr>
              <p:cNvSpPr/>
              <p:nvPr/>
            </p:nvSpPr>
            <p:spPr bwMode="auto">
              <a:xfrm rot="5400000">
                <a:off x="514" y="549"/>
                <a:ext cx="733" cy="60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rgbClr val="FCC102"/>
                  </a:gs>
                  <a:gs pos="100000">
                    <a:srgbClr val="B79470"/>
                  </a:gs>
                </a:gsLst>
                <a:lin scaled="1"/>
              </a:gradFill>
              <a:ln w="25400">
                <a:noFill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5C990DF7-3CFF-73DB-E4BE-E06DB550AAAE}"/>
                  </a:ext>
                </a:extLst>
              </p:cNvPr>
              <p:cNvSpPr/>
              <p:nvPr/>
            </p:nvSpPr>
            <p:spPr bwMode="auto">
              <a:xfrm rot="5400000">
                <a:off x="893" y="542"/>
                <a:ext cx="747" cy="61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bg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B6140D7C-055C-2B9C-B9BE-F76A7E9701FA}"/>
                </a:ext>
              </a:extLst>
            </p:cNvPr>
            <p:cNvSpPr txBox="1"/>
            <p:nvPr/>
          </p:nvSpPr>
          <p:spPr>
            <a:xfrm>
              <a:off x="1273" y="421"/>
              <a:ext cx="1339" cy="67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303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21600000">
                                      <p:cBhvr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37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250"/>
                            </p:stCondLst>
                            <p:childTnLst>
                              <p:par>
                                <p:cTn id="1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6" grpId="0" animBg="1"/>
      <p:bldP spid="11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4279345" y="2278182"/>
            <a:ext cx="3633306" cy="3489263"/>
            <a:chOff x="4279345" y="1987898"/>
            <a:chExt cx="3633306" cy="3489263"/>
          </a:xfrm>
        </p:grpSpPr>
        <p:sp>
          <p:nvSpPr>
            <p:cNvPr id="5" name="Freeform 6"/>
            <p:cNvSpPr/>
            <p:nvPr/>
          </p:nvSpPr>
          <p:spPr bwMode="auto">
            <a:xfrm>
              <a:off x="6730633" y="3053229"/>
              <a:ext cx="1182018" cy="1364059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917456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4279345" y="3053229"/>
              <a:ext cx="1180655" cy="1364059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FCC102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4891486" y="1987898"/>
              <a:ext cx="1180655" cy="1365423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917456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6119857" y="1987898"/>
              <a:ext cx="1180655" cy="1365423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FCC102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4891486" y="4111738"/>
              <a:ext cx="1180655" cy="1365423"/>
            </a:xfrm>
            <a:custGeom>
              <a:avLst/>
              <a:gdLst>
                <a:gd name="T0" fmla="*/ 1130 w 2260"/>
                <a:gd name="T1" fmla="*/ 0 h 2609"/>
                <a:gd name="T2" fmla="*/ 1695 w 2260"/>
                <a:gd name="T3" fmla="*/ 326 h 2609"/>
                <a:gd name="T4" fmla="*/ 2260 w 2260"/>
                <a:gd name="T5" fmla="*/ 652 h 2609"/>
                <a:gd name="T6" fmla="*/ 2260 w 2260"/>
                <a:gd name="T7" fmla="*/ 1305 h 2609"/>
                <a:gd name="T8" fmla="*/ 2260 w 2260"/>
                <a:gd name="T9" fmla="*/ 1957 h 2609"/>
                <a:gd name="T10" fmla="*/ 1695 w 2260"/>
                <a:gd name="T11" fmla="*/ 2283 h 2609"/>
                <a:gd name="T12" fmla="*/ 1130 w 2260"/>
                <a:gd name="T13" fmla="*/ 2609 h 2609"/>
                <a:gd name="T14" fmla="*/ 565 w 2260"/>
                <a:gd name="T15" fmla="*/ 2283 h 2609"/>
                <a:gd name="T16" fmla="*/ 0 w 2260"/>
                <a:gd name="T17" fmla="*/ 1957 h 2609"/>
                <a:gd name="T18" fmla="*/ 0 w 2260"/>
                <a:gd name="T19" fmla="*/ 1305 h 2609"/>
                <a:gd name="T20" fmla="*/ 0 w 2260"/>
                <a:gd name="T21" fmla="*/ 652 h 2609"/>
                <a:gd name="T22" fmla="*/ 565 w 2260"/>
                <a:gd name="T23" fmla="*/ 326 h 2609"/>
                <a:gd name="T24" fmla="*/ 1130 w 2260"/>
                <a:gd name="T25" fmla="*/ 0 h 2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09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09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917456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6119857" y="4111738"/>
              <a:ext cx="1180655" cy="1365423"/>
            </a:xfrm>
            <a:custGeom>
              <a:avLst/>
              <a:gdLst>
                <a:gd name="T0" fmla="*/ 1130 w 2260"/>
                <a:gd name="T1" fmla="*/ 0 h 2609"/>
                <a:gd name="T2" fmla="*/ 1695 w 2260"/>
                <a:gd name="T3" fmla="*/ 326 h 2609"/>
                <a:gd name="T4" fmla="*/ 2260 w 2260"/>
                <a:gd name="T5" fmla="*/ 652 h 2609"/>
                <a:gd name="T6" fmla="*/ 2260 w 2260"/>
                <a:gd name="T7" fmla="*/ 1305 h 2609"/>
                <a:gd name="T8" fmla="*/ 2260 w 2260"/>
                <a:gd name="T9" fmla="*/ 1957 h 2609"/>
                <a:gd name="T10" fmla="*/ 1695 w 2260"/>
                <a:gd name="T11" fmla="*/ 2283 h 2609"/>
                <a:gd name="T12" fmla="*/ 1130 w 2260"/>
                <a:gd name="T13" fmla="*/ 2609 h 2609"/>
                <a:gd name="T14" fmla="*/ 565 w 2260"/>
                <a:gd name="T15" fmla="*/ 2283 h 2609"/>
                <a:gd name="T16" fmla="*/ 0 w 2260"/>
                <a:gd name="T17" fmla="*/ 1957 h 2609"/>
                <a:gd name="T18" fmla="*/ 0 w 2260"/>
                <a:gd name="T19" fmla="*/ 1305 h 2609"/>
                <a:gd name="T20" fmla="*/ 0 w 2260"/>
                <a:gd name="T21" fmla="*/ 652 h 2609"/>
                <a:gd name="T22" fmla="*/ 565 w 2260"/>
                <a:gd name="T23" fmla="*/ 326 h 2609"/>
                <a:gd name="T24" fmla="*/ 1130 w 2260"/>
                <a:gd name="T25" fmla="*/ 0 h 2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09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09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FCC102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4628361" y="3477450"/>
              <a:ext cx="526251" cy="519707"/>
            </a:xfrm>
            <a:custGeom>
              <a:avLst/>
              <a:gdLst>
                <a:gd name="T0" fmla="*/ 909 w 1006"/>
                <a:gd name="T1" fmla="*/ 858 h 995"/>
                <a:gd name="T2" fmla="*/ 805 w 1006"/>
                <a:gd name="T3" fmla="*/ 858 h 995"/>
                <a:gd name="T4" fmla="*/ 969 w 1006"/>
                <a:gd name="T5" fmla="*/ 97 h 995"/>
                <a:gd name="T6" fmla="*/ 834 w 1006"/>
                <a:gd name="T7" fmla="*/ 0 h 995"/>
                <a:gd name="T8" fmla="*/ 472 w 1006"/>
                <a:gd name="T9" fmla="*/ 323 h 995"/>
                <a:gd name="T10" fmla="*/ 421 w 1006"/>
                <a:gd name="T11" fmla="*/ 397 h 995"/>
                <a:gd name="T12" fmla="*/ 376 w 1006"/>
                <a:gd name="T13" fmla="*/ 419 h 995"/>
                <a:gd name="T14" fmla="*/ 381 w 1006"/>
                <a:gd name="T15" fmla="*/ 556 h 995"/>
                <a:gd name="T16" fmla="*/ 89 w 1006"/>
                <a:gd name="T17" fmla="*/ 810 h 995"/>
                <a:gd name="T18" fmla="*/ 57 w 1006"/>
                <a:gd name="T19" fmla="*/ 995 h 995"/>
                <a:gd name="T20" fmla="*/ 208 w 1006"/>
                <a:gd name="T21" fmla="*/ 844 h 995"/>
                <a:gd name="T22" fmla="*/ 445 w 1006"/>
                <a:gd name="T23" fmla="*/ 621 h 995"/>
                <a:gd name="T24" fmla="*/ 578 w 1006"/>
                <a:gd name="T25" fmla="*/ 621 h 995"/>
                <a:gd name="T26" fmla="*/ 616 w 1006"/>
                <a:gd name="T27" fmla="*/ 537 h 995"/>
                <a:gd name="T28" fmla="*/ 674 w 1006"/>
                <a:gd name="T29" fmla="*/ 525 h 995"/>
                <a:gd name="T30" fmla="*/ 969 w 1006"/>
                <a:gd name="T31" fmla="*/ 97 h 995"/>
                <a:gd name="T32" fmla="*/ 392 w 1006"/>
                <a:gd name="T33" fmla="*/ 325 h 995"/>
                <a:gd name="T34" fmla="*/ 404 w 1006"/>
                <a:gd name="T35" fmla="*/ 312 h 995"/>
                <a:gd name="T36" fmla="*/ 436 w 1006"/>
                <a:gd name="T37" fmla="*/ 281 h 995"/>
                <a:gd name="T38" fmla="*/ 215 w 1006"/>
                <a:gd name="T39" fmla="*/ 1 h 995"/>
                <a:gd name="T40" fmla="*/ 280 w 1006"/>
                <a:gd name="T41" fmla="*/ 160 h 995"/>
                <a:gd name="T42" fmla="*/ 21 w 1006"/>
                <a:gd name="T43" fmla="*/ 195 h 995"/>
                <a:gd name="T44" fmla="*/ 232 w 1006"/>
                <a:gd name="T45" fmla="*/ 447 h 995"/>
                <a:gd name="T46" fmla="*/ 303 w 1006"/>
                <a:gd name="T47" fmla="*/ 433 h 995"/>
                <a:gd name="T48" fmla="*/ 363 w 1006"/>
                <a:gd name="T49" fmla="*/ 354 h 995"/>
                <a:gd name="T50" fmla="*/ 672 w 1006"/>
                <a:gd name="T51" fmla="*/ 606 h 995"/>
                <a:gd name="T52" fmla="*/ 617 w 1006"/>
                <a:gd name="T53" fmla="*/ 660 h 995"/>
                <a:gd name="T54" fmla="*/ 741 w 1006"/>
                <a:gd name="T55" fmla="*/ 871 h 995"/>
                <a:gd name="T56" fmla="*/ 869 w 1006"/>
                <a:gd name="T57" fmla="*/ 995 h 995"/>
                <a:gd name="T58" fmla="*/ 980 w 1006"/>
                <a:gd name="T59" fmla="*/ 825 h 995"/>
                <a:gd name="T60" fmla="*/ 702 w 1006"/>
                <a:gd name="T61" fmla="*/ 576 h 995"/>
                <a:gd name="T62" fmla="*/ 658 w 1006"/>
                <a:gd name="T63" fmla="*/ 579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6" h="995">
                  <a:moveTo>
                    <a:pt x="857" y="806"/>
                  </a:moveTo>
                  <a:cubicBezTo>
                    <a:pt x="886" y="806"/>
                    <a:pt x="909" y="829"/>
                    <a:pt x="909" y="858"/>
                  </a:cubicBezTo>
                  <a:cubicBezTo>
                    <a:pt x="909" y="887"/>
                    <a:pt x="886" y="910"/>
                    <a:pt x="857" y="910"/>
                  </a:cubicBezTo>
                  <a:cubicBezTo>
                    <a:pt x="828" y="910"/>
                    <a:pt x="805" y="887"/>
                    <a:pt x="805" y="858"/>
                  </a:cubicBezTo>
                  <a:cubicBezTo>
                    <a:pt x="805" y="829"/>
                    <a:pt x="828" y="806"/>
                    <a:pt x="857" y="806"/>
                  </a:cubicBezTo>
                  <a:close/>
                  <a:moveTo>
                    <a:pt x="969" y="97"/>
                  </a:moveTo>
                  <a:lnTo>
                    <a:pt x="900" y="28"/>
                  </a:lnTo>
                  <a:cubicBezTo>
                    <a:pt x="882" y="9"/>
                    <a:pt x="858" y="0"/>
                    <a:pt x="834" y="0"/>
                  </a:cubicBezTo>
                  <a:cubicBezTo>
                    <a:pt x="810" y="0"/>
                    <a:pt x="786" y="9"/>
                    <a:pt x="767" y="28"/>
                  </a:cubicBezTo>
                  <a:lnTo>
                    <a:pt x="472" y="323"/>
                  </a:lnTo>
                  <a:cubicBezTo>
                    <a:pt x="481" y="340"/>
                    <a:pt x="475" y="367"/>
                    <a:pt x="460" y="381"/>
                  </a:cubicBezTo>
                  <a:cubicBezTo>
                    <a:pt x="451" y="391"/>
                    <a:pt x="435" y="397"/>
                    <a:pt x="421" y="397"/>
                  </a:cubicBezTo>
                  <a:cubicBezTo>
                    <a:pt x="414" y="397"/>
                    <a:pt x="408" y="396"/>
                    <a:pt x="402" y="393"/>
                  </a:cubicBezTo>
                  <a:lnTo>
                    <a:pt x="376" y="419"/>
                  </a:lnTo>
                  <a:cubicBezTo>
                    <a:pt x="340" y="455"/>
                    <a:pt x="340" y="515"/>
                    <a:pt x="376" y="552"/>
                  </a:cubicBezTo>
                  <a:lnTo>
                    <a:pt x="381" y="556"/>
                  </a:lnTo>
                  <a:lnTo>
                    <a:pt x="151" y="787"/>
                  </a:lnTo>
                  <a:lnTo>
                    <a:pt x="89" y="810"/>
                  </a:lnTo>
                  <a:lnTo>
                    <a:pt x="0" y="938"/>
                  </a:lnTo>
                  <a:lnTo>
                    <a:pt x="57" y="995"/>
                  </a:lnTo>
                  <a:lnTo>
                    <a:pt x="185" y="906"/>
                  </a:lnTo>
                  <a:lnTo>
                    <a:pt x="208" y="844"/>
                  </a:lnTo>
                  <a:lnTo>
                    <a:pt x="439" y="614"/>
                  </a:lnTo>
                  <a:lnTo>
                    <a:pt x="445" y="621"/>
                  </a:lnTo>
                  <a:cubicBezTo>
                    <a:pt x="464" y="639"/>
                    <a:pt x="488" y="648"/>
                    <a:pt x="512" y="648"/>
                  </a:cubicBezTo>
                  <a:cubicBezTo>
                    <a:pt x="536" y="648"/>
                    <a:pt x="560" y="639"/>
                    <a:pt x="578" y="621"/>
                  </a:cubicBezTo>
                  <a:lnTo>
                    <a:pt x="604" y="595"/>
                  </a:lnTo>
                  <a:cubicBezTo>
                    <a:pt x="596" y="577"/>
                    <a:pt x="602" y="551"/>
                    <a:pt x="616" y="537"/>
                  </a:cubicBezTo>
                  <a:cubicBezTo>
                    <a:pt x="626" y="527"/>
                    <a:pt x="642" y="521"/>
                    <a:pt x="656" y="521"/>
                  </a:cubicBezTo>
                  <a:cubicBezTo>
                    <a:pt x="662" y="521"/>
                    <a:pt x="669" y="522"/>
                    <a:pt x="674" y="525"/>
                  </a:cubicBezTo>
                  <a:lnTo>
                    <a:pt x="969" y="230"/>
                  </a:lnTo>
                  <a:cubicBezTo>
                    <a:pt x="1006" y="193"/>
                    <a:pt x="1006" y="133"/>
                    <a:pt x="969" y="97"/>
                  </a:cubicBezTo>
                  <a:close/>
                  <a:moveTo>
                    <a:pt x="363" y="354"/>
                  </a:moveTo>
                  <a:lnTo>
                    <a:pt x="392" y="325"/>
                  </a:lnTo>
                  <a:lnTo>
                    <a:pt x="418" y="338"/>
                  </a:lnTo>
                  <a:lnTo>
                    <a:pt x="404" y="312"/>
                  </a:lnTo>
                  <a:lnTo>
                    <a:pt x="433" y="284"/>
                  </a:lnTo>
                  <a:lnTo>
                    <a:pt x="436" y="281"/>
                  </a:lnTo>
                  <a:cubicBezTo>
                    <a:pt x="442" y="264"/>
                    <a:pt x="446" y="248"/>
                    <a:pt x="446" y="233"/>
                  </a:cubicBezTo>
                  <a:cubicBezTo>
                    <a:pt x="446" y="115"/>
                    <a:pt x="333" y="0"/>
                    <a:pt x="215" y="1"/>
                  </a:cubicBezTo>
                  <a:cubicBezTo>
                    <a:pt x="214" y="1"/>
                    <a:pt x="201" y="15"/>
                    <a:pt x="193" y="22"/>
                  </a:cubicBezTo>
                  <a:cubicBezTo>
                    <a:pt x="288" y="117"/>
                    <a:pt x="280" y="102"/>
                    <a:pt x="280" y="160"/>
                  </a:cubicBezTo>
                  <a:cubicBezTo>
                    <a:pt x="280" y="207"/>
                    <a:pt x="205" y="282"/>
                    <a:pt x="159" y="282"/>
                  </a:cubicBezTo>
                  <a:cubicBezTo>
                    <a:pt x="99" y="282"/>
                    <a:pt x="118" y="291"/>
                    <a:pt x="21" y="195"/>
                  </a:cubicBezTo>
                  <a:cubicBezTo>
                    <a:pt x="14" y="202"/>
                    <a:pt x="0" y="215"/>
                    <a:pt x="0" y="216"/>
                  </a:cubicBezTo>
                  <a:cubicBezTo>
                    <a:pt x="2" y="334"/>
                    <a:pt x="113" y="447"/>
                    <a:pt x="232" y="447"/>
                  </a:cubicBezTo>
                  <a:cubicBezTo>
                    <a:pt x="253" y="447"/>
                    <a:pt x="276" y="440"/>
                    <a:pt x="299" y="429"/>
                  </a:cubicBezTo>
                  <a:lnTo>
                    <a:pt x="303" y="433"/>
                  </a:lnTo>
                  <a:cubicBezTo>
                    <a:pt x="310" y="414"/>
                    <a:pt x="322" y="395"/>
                    <a:pt x="337" y="380"/>
                  </a:cubicBezTo>
                  <a:lnTo>
                    <a:pt x="363" y="354"/>
                  </a:lnTo>
                  <a:close/>
                  <a:moveTo>
                    <a:pt x="658" y="579"/>
                  </a:moveTo>
                  <a:lnTo>
                    <a:pt x="672" y="606"/>
                  </a:lnTo>
                  <a:lnTo>
                    <a:pt x="644" y="634"/>
                  </a:lnTo>
                  <a:lnTo>
                    <a:pt x="617" y="660"/>
                  </a:lnTo>
                  <a:cubicBezTo>
                    <a:pt x="602" y="675"/>
                    <a:pt x="584" y="687"/>
                    <a:pt x="564" y="694"/>
                  </a:cubicBezTo>
                  <a:lnTo>
                    <a:pt x="741" y="871"/>
                  </a:lnTo>
                  <a:lnTo>
                    <a:pt x="824" y="983"/>
                  </a:lnTo>
                  <a:lnTo>
                    <a:pt x="869" y="995"/>
                  </a:lnTo>
                  <a:lnTo>
                    <a:pt x="992" y="871"/>
                  </a:lnTo>
                  <a:lnTo>
                    <a:pt x="980" y="825"/>
                  </a:lnTo>
                  <a:lnTo>
                    <a:pt x="869" y="743"/>
                  </a:lnTo>
                  <a:lnTo>
                    <a:pt x="702" y="576"/>
                  </a:lnTo>
                  <a:lnTo>
                    <a:pt x="685" y="592"/>
                  </a:lnTo>
                  <a:lnTo>
                    <a:pt x="658" y="57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>
                <a:defRPr/>
              </a:pPr>
              <a:endParaRPr lang="zh-CN" altLang="en-US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4"/>
            <p:cNvSpPr>
              <a:spLocks noEditPoints="1"/>
            </p:cNvSpPr>
            <p:nvPr/>
          </p:nvSpPr>
          <p:spPr bwMode="auto">
            <a:xfrm>
              <a:off x="5311395" y="2357559"/>
              <a:ext cx="377646" cy="515614"/>
            </a:xfrm>
            <a:custGeom>
              <a:avLst/>
              <a:gdLst>
                <a:gd name="T0" fmla="*/ 95 w 723"/>
                <a:gd name="T1" fmla="*/ 160 h 986"/>
                <a:gd name="T2" fmla="*/ 80 w 723"/>
                <a:gd name="T3" fmla="*/ 986 h 986"/>
                <a:gd name="T4" fmla="*/ 723 w 723"/>
                <a:gd name="T5" fmla="*/ 242 h 986"/>
                <a:gd name="T6" fmla="*/ 668 w 723"/>
                <a:gd name="T7" fmla="*/ 260 h 986"/>
                <a:gd name="T8" fmla="*/ 83 w 723"/>
                <a:gd name="T9" fmla="*/ 929 h 986"/>
                <a:gd name="T10" fmla="*/ 313 w 723"/>
                <a:gd name="T11" fmla="*/ 105 h 986"/>
                <a:gd name="T12" fmla="*/ 410 w 723"/>
                <a:gd name="T13" fmla="*/ 105 h 986"/>
                <a:gd name="T14" fmla="*/ 360 w 723"/>
                <a:gd name="T15" fmla="*/ 157 h 986"/>
                <a:gd name="T16" fmla="*/ 253 w 723"/>
                <a:gd name="T17" fmla="*/ 107 h 986"/>
                <a:gd name="T18" fmla="*/ 133 w 723"/>
                <a:gd name="T19" fmla="*/ 250 h 986"/>
                <a:gd name="T20" fmla="*/ 590 w 723"/>
                <a:gd name="T21" fmla="*/ 250 h 986"/>
                <a:gd name="T22" fmla="*/ 470 w 723"/>
                <a:gd name="T23" fmla="*/ 107 h 986"/>
                <a:gd name="T24" fmla="*/ 253 w 723"/>
                <a:gd name="T25" fmla="*/ 107 h 986"/>
                <a:gd name="T26" fmla="*/ 255 w 723"/>
                <a:gd name="T27" fmla="*/ 749 h 986"/>
                <a:gd name="T28" fmla="*/ 175 w 723"/>
                <a:gd name="T29" fmla="*/ 771 h 986"/>
                <a:gd name="T30" fmla="*/ 158 w 723"/>
                <a:gd name="T31" fmla="*/ 789 h 986"/>
                <a:gd name="T32" fmla="*/ 255 w 723"/>
                <a:gd name="T33" fmla="*/ 796 h 986"/>
                <a:gd name="T34" fmla="*/ 153 w 723"/>
                <a:gd name="T35" fmla="*/ 846 h 986"/>
                <a:gd name="T36" fmla="*/ 280 w 723"/>
                <a:gd name="T37" fmla="*/ 784 h 986"/>
                <a:gd name="T38" fmla="*/ 280 w 723"/>
                <a:gd name="T39" fmla="*/ 744 h 986"/>
                <a:gd name="T40" fmla="*/ 128 w 723"/>
                <a:gd name="T41" fmla="*/ 751 h 986"/>
                <a:gd name="T42" fmla="*/ 248 w 723"/>
                <a:gd name="T43" fmla="*/ 879 h 986"/>
                <a:gd name="T44" fmla="*/ 248 w 723"/>
                <a:gd name="T45" fmla="*/ 387 h 986"/>
                <a:gd name="T46" fmla="*/ 175 w 723"/>
                <a:gd name="T47" fmla="*/ 409 h 986"/>
                <a:gd name="T48" fmla="*/ 200 w 723"/>
                <a:gd name="T49" fmla="*/ 474 h 986"/>
                <a:gd name="T50" fmla="*/ 153 w 723"/>
                <a:gd name="T51" fmla="*/ 492 h 986"/>
                <a:gd name="T52" fmla="*/ 248 w 723"/>
                <a:gd name="T53" fmla="*/ 362 h 986"/>
                <a:gd name="T54" fmla="*/ 128 w 723"/>
                <a:gd name="T55" fmla="*/ 489 h 986"/>
                <a:gd name="T56" fmla="*/ 279 w 723"/>
                <a:gd name="T57" fmla="*/ 416 h 986"/>
                <a:gd name="T58" fmla="*/ 278 w 723"/>
                <a:gd name="T59" fmla="*/ 382 h 986"/>
                <a:gd name="T60" fmla="*/ 255 w 723"/>
                <a:gd name="T61" fmla="*/ 582 h 986"/>
                <a:gd name="T62" fmla="*/ 158 w 723"/>
                <a:gd name="T63" fmla="*/ 607 h 986"/>
                <a:gd name="T64" fmla="*/ 255 w 723"/>
                <a:gd name="T65" fmla="*/ 672 h 986"/>
                <a:gd name="T66" fmla="*/ 280 w 723"/>
                <a:gd name="T67" fmla="*/ 563 h 986"/>
                <a:gd name="T68" fmla="*/ 128 w 723"/>
                <a:gd name="T69" fmla="*/ 569 h 986"/>
                <a:gd name="T70" fmla="*/ 255 w 723"/>
                <a:gd name="T71" fmla="*/ 696 h 986"/>
                <a:gd name="T72" fmla="*/ 334 w 723"/>
                <a:gd name="T73" fmla="*/ 538 h 986"/>
                <a:gd name="T74" fmla="*/ 378 w 723"/>
                <a:gd name="T75" fmla="*/ 836 h 986"/>
                <a:gd name="T76" fmla="*/ 580 w 723"/>
                <a:gd name="T77" fmla="*/ 774 h 986"/>
                <a:gd name="T78" fmla="*/ 370 w 723"/>
                <a:gd name="T79" fmla="*/ 829 h 986"/>
                <a:gd name="T80" fmla="*/ 580 w 723"/>
                <a:gd name="T81" fmla="*/ 587 h 986"/>
                <a:gd name="T82" fmla="*/ 370 w 723"/>
                <a:gd name="T83" fmla="*/ 474 h 986"/>
                <a:gd name="T84" fmla="*/ 370 w 723"/>
                <a:gd name="T85" fmla="*/ 40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3" h="986">
                  <a:moveTo>
                    <a:pt x="55" y="260"/>
                  </a:moveTo>
                  <a:cubicBezTo>
                    <a:pt x="55" y="232"/>
                    <a:pt x="68" y="218"/>
                    <a:pt x="95" y="217"/>
                  </a:cubicBezTo>
                  <a:lnTo>
                    <a:pt x="95" y="160"/>
                  </a:lnTo>
                  <a:cubicBezTo>
                    <a:pt x="45" y="161"/>
                    <a:pt x="0" y="193"/>
                    <a:pt x="0" y="242"/>
                  </a:cubicBezTo>
                  <a:lnTo>
                    <a:pt x="0" y="906"/>
                  </a:lnTo>
                  <a:cubicBezTo>
                    <a:pt x="0" y="947"/>
                    <a:pt x="40" y="986"/>
                    <a:pt x="80" y="986"/>
                  </a:cubicBezTo>
                  <a:lnTo>
                    <a:pt x="643" y="986"/>
                  </a:lnTo>
                  <a:cubicBezTo>
                    <a:pt x="683" y="986"/>
                    <a:pt x="723" y="947"/>
                    <a:pt x="723" y="906"/>
                  </a:cubicBezTo>
                  <a:lnTo>
                    <a:pt x="723" y="242"/>
                  </a:lnTo>
                  <a:cubicBezTo>
                    <a:pt x="723" y="193"/>
                    <a:pt x="678" y="161"/>
                    <a:pt x="628" y="160"/>
                  </a:cubicBezTo>
                  <a:lnTo>
                    <a:pt x="628" y="217"/>
                  </a:lnTo>
                  <a:cubicBezTo>
                    <a:pt x="655" y="218"/>
                    <a:pt x="668" y="232"/>
                    <a:pt x="668" y="260"/>
                  </a:cubicBezTo>
                  <a:lnTo>
                    <a:pt x="668" y="889"/>
                  </a:lnTo>
                  <a:cubicBezTo>
                    <a:pt x="668" y="908"/>
                    <a:pt x="659" y="929"/>
                    <a:pt x="640" y="929"/>
                  </a:cubicBezTo>
                  <a:lnTo>
                    <a:pt x="83" y="929"/>
                  </a:lnTo>
                  <a:cubicBezTo>
                    <a:pt x="61" y="929"/>
                    <a:pt x="55" y="906"/>
                    <a:pt x="55" y="884"/>
                  </a:cubicBezTo>
                  <a:lnTo>
                    <a:pt x="55" y="260"/>
                  </a:lnTo>
                  <a:close/>
                  <a:moveTo>
                    <a:pt x="313" y="105"/>
                  </a:moveTo>
                  <a:cubicBezTo>
                    <a:pt x="313" y="82"/>
                    <a:pt x="335" y="60"/>
                    <a:pt x="358" y="60"/>
                  </a:cubicBezTo>
                  <a:lnTo>
                    <a:pt x="365" y="60"/>
                  </a:lnTo>
                  <a:cubicBezTo>
                    <a:pt x="388" y="60"/>
                    <a:pt x="410" y="82"/>
                    <a:pt x="410" y="105"/>
                  </a:cubicBezTo>
                  <a:lnTo>
                    <a:pt x="410" y="110"/>
                  </a:lnTo>
                  <a:cubicBezTo>
                    <a:pt x="410" y="135"/>
                    <a:pt x="388" y="157"/>
                    <a:pt x="363" y="157"/>
                  </a:cubicBezTo>
                  <a:lnTo>
                    <a:pt x="360" y="157"/>
                  </a:lnTo>
                  <a:cubicBezTo>
                    <a:pt x="335" y="157"/>
                    <a:pt x="313" y="135"/>
                    <a:pt x="313" y="110"/>
                  </a:cubicBezTo>
                  <a:lnTo>
                    <a:pt x="313" y="105"/>
                  </a:lnTo>
                  <a:close/>
                  <a:moveTo>
                    <a:pt x="253" y="107"/>
                  </a:moveTo>
                  <a:lnTo>
                    <a:pt x="173" y="107"/>
                  </a:lnTo>
                  <a:cubicBezTo>
                    <a:pt x="145" y="107"/>
                    <a:pt x="133" y="120"/>
                    <a:pt x="133" y="147"/>
                  </a:cubicBezTo>
                  <a:lnTo>
                    <a:pt x="133" y="250"/>
                  </a:lnTo>
                  <a:cubicBezTo>
                    <a:pt x="133" y="267"/>
                    <a:pt x="144" y="285"/>
                    <a:pt x="160" y="285"/>
                  </a:cubicBezTo>
                  <a:lnTo>
                    <a:pt x="563" y="285"/>
                  </a:lnTo>
                  <a:cubicBezTo>
                    <a:pt x="579" y="285"/>
                    <a:pt x="590" y="267"/>
                    <a:pt x="590" y="250"/>
                  </a:cubicBezTo>
                  <a:lnTo>
                    <a:pt x="590" y="147"/>
                  </a:lnTo>
                  <a:cubicBezTo>
                    <a:pt x="590" y="120"/>
                    <a:pt x="578" y="107"/>
                    <a:pt x="550" y="107"/>
                  </a:cubicBezTo>
                  <a:lnTo>
                    <a:pt x="470" y="107"/>
                  </a:lnTo>
                  <a:cubicBezTo>
                    <a:pt x="470" y="52"/>
                    <a:pt x="423" y="0"/>
                    <a:pt x="370" y="0"/>
                  </a:cubicBezTo>
                  <a:lnTo>
                    <a:pt x="353" y="0"/>
                  </a:lnTo>
                  <a:cubicBezTo>
                    <a:pt x="300" y="0"/>
                    <a:pt x="253" y="52"/>
                    <a:pt x="253" y="107"/>
                  </a:cubicBezTo>
                  <a:close/>
                  <a:moveTo>
                    <a:pt x="153" y="756"/>
                  </a:moveTo>
                  <a:cubicBezTo>
                    <a:pt x="153" y="751"/>
                    <a:pt x="154" y="749"/>
                    <a:pt x="160" y="749"/>
                  </a:cubicBezTo>
                  <a:lnTo>
                    <a:pt x="255" y="749"/>
                  </a:lnTo>
                  <a:lnTo>
                    <a:pt x="255" y="756"/>
                  </a:lnTo>
                  <a:cubicBezTo>
                    <a:pt x="255" y="764"/>
                    <a:pt x="216" y="787"/>
                    <a:pt x="208" y="791"/>
                  </a:cubicBezTo>
                  <a:cubicBezTo>
                    <a:pt x="201" y="786"/>
                    <a:pt x="186" y="771"/>
                    <a:pt x="175" y="771"/>
                  </a:cubicBezTo>
                  <a:lnTo>
                    <a:pt x="173" y="771"/>
                  </a:lnTo>
                  <a:cubicBezTo>
                    <a:pt x="167" y="771"/>
                    <a:pt x="158" y="780"/>
                    <a:pt x="158" y="786"/>
                  </a:cubicBezTo>
                  <a:lnTo>
                    <a:pt x="158" y="789"/>
                  </a:lnTo>
                  <a:cubicBezTo>
                    <a:pt x="158" y="795"/>
                    <a:pt x="193" y="834"/>
                    <a:pt x="200" y="834"/>
                  </a:cubicBezTo>
                  <a:lnTo>
                    <a:pt x="203" y="834"/>
                  </a:lnTo>
                  <a:cubicBezTo>
                    <a:pt x="208" y="834"/>
                    <a:pt x="247" y="802"/>
                    <a:pt x="255" y="796"/>
                  </a:cubicBezTo>
                  <a:cubicBezTo>
                    <a:pt x="255" y="810"/>
                    <a:pt x="261" y="854"/>
                    <a:pt x="248" y="854"/>
                  </a:cubicBezTo>
                  <a:lnTo>
                    <a:pt x="160" y="854"/>
                  </a:lnTo>
                  <a:cubicBezTo>
                    <a:pt x="154" y="854"/>
                    <a:pt x="153" y="852"/>
                    <a:pt x="153" y="846"/>
                  </a:cubicBezTo>
                  <a:lnTo>
                    <a:pt x="153" y="756"/>
                  </a:lnTo>
                  <a:close/>
                  <a:moveTo>
                    <a:pt x="248" y="879"/>
                  </a:moveTo>
                  <a:cubicBezTo>
                    <a:pt x="295" y="879"/>
                    <a:pt x="277" y="827"/>
                    <a:pt x="280" y="784"/>
                  </a:cubicBezTo>
                  <a:cubicBezTo>
                    <a:pt x="282" y="762"/>
                    <a:pt x="337" y="742"/>
                    <a:pt x="343" y="721"/>
                  </a:cubicBezTo>
                  <a:lnTo>
                    <a:pt x="335" y="721"/>
                  </a:lnTo>
                  <a:cubicBezTo>
                    <a:pt x="318" y="721"/>
                    <a:pt x="293" y="737"/>
                    <a:pt x="280" y="744"/>
                  </a:cubicBezTo>
                  <a:cubicBezTo>
                    <a:pt x="274" y="735"/>
                    <a:pt x="268" y="724"/>
                    <a:pt x="253" y="724"/>
                  </a:cubicBezTo>
                  <a:lnTo>
                    <a:pt x="155" y="724"/>
                  </a:lnTo>
                  <a:cubicBezTo>
                    <a:pt x="141" y="724"/>
                    <a:pt x="128" y="737"/>
                    <a:pt x="128" y="751"/>
                  </a:cubicBezTo>
                  <a:lnTo>
                    <a:pt x="128" y="851"/>
                  </a:lnTo>
                  <a:cubicBezTo>
                    <a:pt x="128" y="868"/>
                    <a:pt x="143" y="879"/>
                    <a:pt x="160" y="879"/>
                  </a:cubicBezTo>
                  <a:lnTo>
                    <a:pt x="248" y="879"/>
                  </a:lnTo>
                  <a:close/>
                  <a:moveTo>
                    <a:pt x="153" y="394"/>
                  </a:moveTo>
                  <a:cubicBezTo>
                    <a:pt x="153" y="389"/>
                    <a:pt x="154" y="387"/>
                    <a:pt x="160" y="387"/>
                  </a:cubicBezTo>
                  <a:lnTo>
                    <a:pt x="248" y="387"/>
                  </a:lnTo>
                  <a:cubicBezTo>
                    <a:pt x="253" y="387"/>
                    <a:pt x="255" y="389"/>
                    <a:pt x="255" y="394"/>
                  </a:cubicBezTo>
                  <a:cubicBezTo>
                    <a:pt x="255" y="401"/>
                    <a:pt x="213" y="429"/>
                    <a:pt x="208" y="429"/>
                  </a:cubicBezTo>
                  <a:cubicBezTo>
                    <a:pt x="203" y="429"/>
                    <a:pt x="190" y="409"/>
                    <a:pt x="175" y="409"/>
                  </a:cubicBezTo>
                  <a:cubicBezTo>
                    <a:pt x="168" y="409"/>
                    <a:pt x="158" y="417"/>
                    <a:pt x="158" y="424"/>
                  </a:cubicBezTo>
                  <a:lnTo>
                    <a:pt x="158" y="427"/>
                  </a:lnTo>
                  <a:cubicBezTo>
                    <a:pt x="158" y="437"/>
                    <a:pt x="192" y="470"/>
                    <a:pt x="200" y="474"/>
                  </a:cubicBezTo>
                  <a:lnTo>
                    <a:pt x="255" y="434"/>
                  </a:lnTo>
                  <a:lnTo>
                    <a:pt x="255" y="492"/>
                  </a:lnTo>
                  <a:lnTo>
                    <a:pt x="153" y="492"/>
                  </a:lnTo>
                  <a:lnTo>
                    <a:pt x="153" y="394"/>
                  </a:lnTo>
                  <a:close/>
                  <a:moveTo>
                    <a:pt x="278" y="382"/>
                  </a:moveTo>
                  <a:cubicBezTo>
                    <a:pt x="275" y="369"/>
                    <a:pt x="264" y="362"/>
                    <a:pt x="248" y="362"/>
                  </a:cubicBezTo>
                  <a:lnTo>
                    <a:pt x="160" y="362"/>
                  </a:lnTo>
                  <a:cubicBezTo>
                    <a:pt x="143" y="362"/>
                    <a:pt x="128" y="373"/>
                    <a:pt x="128" y="390"/>
                  </a:cubicBezTo>
                  <a:lnTo>
                    <a:pt x="128" y="489"/>
                  </a:lnTo>
                  <a:cubicBezTo>
                    <a:pt x="128" y="504"/>
                    <a:pt x="141" y="517"/>
                    <a:pt x="155" y="517"/>
                  </a:cubicBezTo>
                  <a:lnTo>
                    <a:pt x="253" y="517"/>
                  </a:lnTo>
                  <a:cubicBezTo>
                    <a:pt x="292" y="517"/>
                    <a:pt x="280" y="455"/>
                    <a:pt x="279" y="416"/>
                  </a:cubicBezTo>
                  <a:lnTo>
                    <a:pt x="343" y="362"/>
                  </a:lnTo>
                  <a:cubicBezTo>
                    <a:pt x="343" y="362"/>
                    <a:pt x="338" y="360"/>
                    <a:pt x="338" y="360"/>
                  </a:cubicBezTo>
                  <a:cubicBezTo>
                    <a:pt x="313" y="360"/>
                    <a:pt x="293" y="381"/>
                    <a:pt x="278" y="382"/>
                  </a:cubicBezTo>
                  <a:close/>
                  <a:moveTo>
                    <a:pt x="153" y="569"/>
                  </a:moveTo>
                  <a:lnTo>
                    <a:pt x="255" y="569"/>
                  </a:lnTo>
                  <a:lnTo>
                    <a:pt x="255" y="582"/>
                  </a:lnTo>
                  <a:lnTo>
                    <a:pt x="208" y="612"/>
                  </a:lnTo>
                  <a:lnTo>
                    <a:pt x="176" y="588"/>
                  </a:lnTo>
                  <a:cubicBezTo>
                    <a:pt x="168" y="593"/>
                    <a:pt x="158" y="595"/>
                    <a:pt x="158" y="607"/>
                  </a:cubicBezTo>
                  <a:cubicBezTo>
                    <a:pt x="158" y="614"/>
                    <a:pt x="193" y="654"/>
                    <a:pt x="200" y="654"/>
                  </a:cubicBezTo>
                  <a:cubicBezTo>
                    <a:pt x="212" y="654"/>
                    <a:pt x="242" y="620"/>
                    <a:pt x="255" y="617"/>
                  </a:cubicBezTo>
                  <a:lnTo>
                    <a:pt x="255" y="672"/>
                  </a:lnTo>
                  <a:lnTo>
                    <a:pt x="153" y="672"/>
                  </a:lnTo>
                  <a:lnTo>
                    <a:pt x="153" y="569"/>
                  </a:lnTo>
                  <a:close/>
                  <a:moveTo>
                    <a:pt x="280" y="563"/>
                  </a:moveTo>
                  <a:cubicBezTo>
                    <a:pt x="275" y="555"/>
                    <a:pt x="269" y="544"/>
                    <a:pt x="255" y="544"/>
                  </a:cubicBezTo>
                  <a:lnTo>
                    <a:pt x="153" y="544"/>
                  </a:lnTo>
                  <a:cubicBezTo>
                    <a:pt x="140" y="544"/>
                    <a:pt x="128" y="557"/>
                    <a:pt x="128" y="569"/>
                  </a:cubicBezTo>
                  <a:lnTo>
                    <a:pt x="128" y="672"/>
                  </a:lnTo>
                  <a:cubicBezTo>
                    <a:pt x="128" y="684"/>
                    <a:pt x="140" y="696"/>
                    <a:pt x="153" y="696"/>
                  </a:cubicBezTo>
                  <a:lnTo>
                    <a:pt x="255" y="696"/>
                  </a:lnTo>
                  <a:cubicBezTo>
                    <a:pt x="291" y="696"/>
                    <a:pt x="280" y="632"/>
                    <a:pt x="279" y="596"/>
                  </a:cubicBezTo>
                  <a:lnTo>
                    <a:pt x="343" y="542"/>
                  </a:lnTo>
                  <a:lnTo>
                    <a:pt x="334" y="538"/>
                  </a:lnTo>
                  <a:lnTo>
                    <a:pt x="280" y="563"/>
                  </a:lnTo>
                  <a:close/>
                  <a:moveTo>
                    <a:pt x="370" y="829"/>
                  </a:moveTo>
                  <a:cubicBezTo>
                    <a:pt x="370" y="834"/>
                    <a:pt x="372" y="836"/>
                    <a:pt x="378" y="836"/>
                  </a:cubicBezTo>
                  <a:lnTo>
                    <a:pt x="573" y="836"/>
                  </a:lnTo>
                  <a:cubicBezTo>
                    <a:pt x="579" y="836"/>
                    <a:pt x="580" y="834"/>
                    <a:pt x="580" y="829"/>
                  </a:cubicBezTo>
                  <a:lnTo>
                    <a:pt x="580" y="774"/>
                  </a:lnTo>
                  <a:cubicBezTo>
                    <a:pt x="580" y="768"/>
                    <a:pt x="579" y="766"/>
                    <a:pt x="573" y="766"/>
                  </a:cubicBezTo>
                  <a:lnTo>
                    <a:pt x="370" y="766"/>
                  </a:lnTo>
                  <a:lnTo>
                    <a:pt x="370" y="829"/>
                  </a:lnTo>
                  <a:close/>
                  <a:moveTo>
                    <a:pt x="370" y="654"/>
                  </a:moveTo>
                  <a:lnTo>
                    <a:pt x="580" y="654"/>
                  </a:lnTo>
                  <a:lnTo>
                    <a:pt x="580" y="587"/>
                  </a:lnTo>
                  <a:lnTo>
                    <a:pt x="370" y="587"/>
                  </a:lnTo>
                  <a:lnTo>
                    <a:pt x="370" y="654"/>
                  </a:lnTo>
                  <a:close/>
                  <a:moveTo>
                    <a:pt x="370" y="474"/>
                  </a:moveTo>
                  <a:lnTo>
                    <a:pt x="523" y="474"/>
                  </a:lnTo>
                  <a:lnTo>
                    <a:pt x="523" y="407"/>
                  </a:lnTo>
                  <a:lnTo>
                    <a:pt x="370" y="407"/>
                  </a:lnTo>
                  <a:lnTo>
                    <a:pt x="370" y="4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>
                <a:defRPr/>
              </a:pPr>
              <a:endParaRPr lang="zh-CN" altLang="en-US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6411612" y="2414849"/>
              <a:ext cx="599870" cy="514251"/>
            </a:xfrm>
            <a:custGeom>
              <a:avLst/>
              <a:gdLst>
                <a:gd name="T0" fmla="*/ 737 w 1149"/>
                <a:gd name="T1" fmla="*/ 427 h 983"/>
                <a:gd name="T2" fmla="*/ 640 w 1149"/>
                <a:gd name="T3" fmla="*/ 427 h 983"/>
                <a:gd name="T4" fmla="*/ 616 w 1149"/>
                <a:gd name="T5" fmla="*/ 502 h 983"/>
                <a:gd name="T6" fmla="*/ 640 w 1149"/>
                <a:gd name="T7" fmla="*/ 810 h 983"/>
                <a:gd name="T8" fmla="*/ 575 w 1149"/>
                <a:gd name="T9" fmla="*/ 921 h 983"/>
                <a:gd name="T10" fmla="*/ 514 w 1149"/>
                <a:gd name="T11" fmla="*/ 810 h 983"/>
                <a:gd name="T12" fmla="*/ 549 w 1149"/>
                <a:gd name="T13" fmla="*/ 503 h 983"/>
                <a:gd name="T14" fmla="*/ 524 w 1149"/>
                <a:gd name="T15" fmla="*/ 427 h 983"/>
                <a:gd name="T16" fmla="*/ 417 w 1149"/>
                <a:gd name="T17" fmla="*/ 427 h 983"/>
                <a:gd name="T18" fmla="*/ 417 w 1149"/>
                <a:gd name="T19" fmla="*/ 427 h 983"/>
                <a:gd name="T20" fmla="*/ 241 w 1149"/>
                <a:gd name="T21" fmla="*/ 612 h 983"/>
                <a:gd name="T22" fmla="*/ 266 w 1149"/>
                <a:gd name="T23" fmla="*/ 801 h 983"/>
                <a:gd name="T24" fmla="*/ 443 w 1149"/>
                <a:gd name="T25" fmla="*/ 983 h 983"/>
                <a:gd name="T26" fmla="*/ 711 w 1149"/>
                <a:gd name="T27" fmla="*/ 983 h 983"/>
                <a:gd name="T28" fmla="*/ 888 w 1149"/>
                <a:gd name="T29" fmla="*/ 799 h 983"/>
                <a:gd name="T30" fmla="*/ 913 w 1149"/>
                <a:gd name="T31" fmla="*/ 609 h 983"/>
                <a:gd name="T32" fmla="*/ 737 w 1149"/>
                <a:gd name="T33" fmla="*/ 427 h 983"/>
                <a:gd name="T34" fmla="*/ 218 w 1149"/>
                <a:gd name="T35" fmla="*/ 308 h 983"/>
                <a:gd name="T36" fmla="*/ 330 w 1149"/>
                <a:gd name="T37" fmla="*/ 196 h 983"/>
                <a:gd name="T38" fmla="*/ 218 w 1149"/>
                <a:gd name="T39" fmla="*/ 83 h 983"/>
                <a:gd name="T40" fmla="*/ 105 w 1149"/>
                <a:gd name="T41" fmla="*/ 196 h 983"/>
                <a:gd name="T42" fmla="*/ 218 w 1149"/>
                <a:gd name="T43" fmla="*/ 308 h 983"/>
                <a:gd name="T44" fmla="*/ 318 w 1149"/>
                <a:gd name="T45" fmla="*/ 344 h 983"/>
                <a:gd name="T46" fmla="*/ 118 w 1149"/>
                <a:gd name="T47" fmla="*/ 344 h 983"/>
                <a:gd name="T48" fmla="*/ 118 w 1149"/>
                <a:gd name="T49" fmla="*/ 343 h 983"/>
                <a:gd name="T50" fmla="*/ 7 w 1149"/>
                <a:gd name="T51" fmla="*/ 458 h 983"/>
                <a:gd name="T52" fmla="*/ 23 w 1149"/>
                <a:gd name="T53" fmla="*/ 577 h 983"/>
                <a:gd name="T54" fmla="*/ 134 w 1149"/>
                <a:gd name="T55" fmla="*/ 689 h 983"/>
                <a:gd name="T56" fmla="*/ 191 w 1149"/>
                <a:gd name="T57" fmla="*/ 689 h 983"/>
                <a:gd name="T58" fmla="*/ 180 w 1149"/>
                <a:gd name="T59" fmla="*/ 606 h 983"/>
                <a:gd name="T60" fmla="*/ 180 w 1149"/>
                <a:gd name="T61" fmla="*/ 606 h 983"/>
                <a:gd name="T62" fmla="*/ 180 w 1149"/>
                <a:gd name="T63" fmla="*/ 606 h 983"/>
                <a:gd name="T64" fmla="*/ 231 w 1149"/>
                <a:gd name="T65" fmla="*/ 449 h 983"/>
                <a:gd name="T66" fmla="*/ 308 w 1149"/>
                <a:gd name="T67" fmla="*/ 393 h 983"/>
                <a:gd name="T68" fmla="*/ 387 w 1149"/>
                <a:gd name="T69" fmla="*/ 367 h 983"/>
                <a:gd name="T70" fmla="*/ 318 w 1149"/>
                <a:gd name="T71" fmla="*/ 344 h 983"/>
                <a:gd name="T72" fmla="*/ 931 w 1149"/>
                <a:gd name="T73" fmla="*/ 308 h 983"/>
                <a:gd name="T74" fmla="*/ 1043 w 1149"/>
                <a:gd name="T75" fmla="*/ 196 h 983"/>
                <a:gd name="T76" fmla="*/ 931 w 1149"/>
                <a:gd name="T77" fmla="*/ 83 h 983"/>
                <a:gd name="T78" fmla="*/ 819 w 1149"/>
                <a:gd name="T79" fmla="*/ 196 h 983"/>
                <a:gd name="T80" fmla="*/ 931 w 1149"/>
                <a:gd name="T81" fmla="*/ 308 h 983"/>
                <a:gd name="T82" fmla="*/ 1031 w 1149"/>
                <a:gd name="T83" fmla="*/ 344 h 983"/>
                <a:gd name="T84" fmla="*/ 831 w 1149"/>
                <a:gd name="T85" fmla="*/ 344 h 983"/>
                <a:gd name="T86" fmla="*/ 831 w 1149"/>
                <a:gd name="T87" fmla="*/ 343 h 983"/>
                <a:gd name="T88" fmla="*/ 763 w 1149"/>
                <a:gd name="T89" fmla="*/ 366 h 983"/>
                <a:gd name="T90" fmla="*/ 847 w 1149"/>
                <a:gd name="T91" fmla="*/ 393 h 983"/>
                <a:gd name="T92" fmla="*/ 925 w 1149"/>
                <a:gd name="T93" fmla="*/ 450 h 983"/>
                <a:gd name="T94" fmla="*/ 974 w 1149"/>
                <a:gd name="T95" fmla="*/ 603 h 983"/>
                <a:gd name="T96" fmla="*/ 974 w 1149"/>
                <a:gd name="T97" fmla="*/ 603 h 983"/>
                <a:gd name="T98" fmla="*/ 974 w 1149"/>
                <a:gd name="T99" fmla="*/ 603 h 983"/>
                <a:gd name="T100" fmla="*/ 962 w 1149"/>
                <a:gd name="T101" fmla="*/ 689 h 983"/>
                <a:gd name="T102" fmla="*/ 1015 w 1149"/>
                <a:gd name="T103" fmla="*/ 689 h 983"/>
                <a:gd name="T104" fmla="*/ 1126 w 1149"/>
                <a:gd name="T105" fmla="*/ 575 h 983"/>
                <a:gd name="T106" fmla="*/ 1142 w 1149"/>
                <a:gd name="T107" fmla="*/ 456 h 983"/>
                <a:gd name="T108" fmla="*/ 1031 w 1149"/>
                <a:gd name="T109" fmla="*/ 344 h 983"/>
                <a:gd name="T110" fmla="*/ 756 w 1149"/>
                <a:gd name="T111" fmla="*/ 184 h 983"/>
                <a:gd name="T112" fmla="*/ 577 w 1149"/>
                <a:gd name="T113" fmla="*/ 369 h 983"/>
                <a:gd name="T114" fmla="*/ 398 w 1149"/>
                <a:gd name="T115" fmla="*/ 184 h 983"/>
                <a:gd name="T116" fmla="*/ 577 w 1149"/>
                <a:gd name="T117" fmla="*/ 0 h 983"/>
                <a:gd name="T118" fmla="*/ 756 w 1149"/>
                <a:gd name="T119" fmla="*/ 184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49" h="983">
                  <a:moveTo>
                    <a:pt x="737" y="427"/>
                  </a:moveTo>
                  <a:lnTo>
                    <a:pt x="640" y="427"/>
                  </a:lnTo>
                  <a:cubicBezTo>
                    <a:pt x="641" y="437"/>
                    <a:pt x="642" y="483"/>
                    <a:pt x="616" y="502"/>
                  </a:cubicBezTo>
                  <a:cubicBezTo>
                    <a:pt x="616" y="502"/>
                    <a:pt x="658" y="735"/>
                    <a:pt x="640" y="810"/>
                  </a:cubicBezTo>
                  <a:cubicBezTo>
                    <a:pt x="633" y="842"/>
                    <a:pt x="606" y="921"/>
                    <a:pt x="575" y="921"/>
                  </a:cubicBezTo>
                  <a:cubicBezTo>
                    <a:pt x="544" y="920"/>
                    <a:pt x="520" y="841"/>
                    <a:pt x="514" y="810"/>
                  </a:cubicBezTo>
                  <a:cubicBezTo>
                    <a:pt x="499" y="735"/>
                    <a:pt x="549" y="503"/>
                    <a:pt x="549" y="503"/>
                  </a:cubicBezTo>
                  <a:cubicBezTo>
                    <a:pt x="541" y="500"/>
                    <a:pt x="527" y="486"/>
                    <a:pt x="524" y="427"/>
                  </a:cubicBezTo>
                  <a:lnTo>
                    <a:pt x="417" y="427"/>
                  </a:lnTo>
                  <a:lnTo>
                    <a:pt x="417" y="427"/>
                  </a:lnTo>
                  <a:cubicBezTo>
                    <a:pt x="320" y="427"/>
                    <a:pt x="229" y="510"/>
                    <a:pt x="241" y="612"/>
                  </a:cubicBezTo>
                  <a:lnTo>
                    <a:pt x="266" y="801"/>
                  </a:lnTo>
                  <a:cubicBezTo>
                    <a:pt x="286" y="902"/>
                    <a:pt x="345" y="983"/>
                    <a:pt x="443" y="983"/>
                  </a:cubicBezTo>
                  <a:lnTo>
                    <a:pt x="711" y="983"/>
                  </a:lnTo>
                  <a:cubicBezTo>
                    <a:pt x="809" y="983"/>
                    <a:pt x="868" y="899"/>
                    <a:pt x="888" y="799"/>
                  </a:cubicBezTo>
                  <a:lnTo>
                    <a:pt x="913" y="609"/>
                  </a:lnTo>
                  <a:cubicBezTo>
                    <a:pt x="925" y="510"/>
                    <a:pt x="834" y="427"/>
                    <a:pt x="737" y="427"/>
                  </a:cubicBezTo>
                  <a:close/>
                  <a:moveTo>
                    <a:pt x="218" y="308"/>
                  </a:moveTo>
                  <a:cubicBezTo>
                    <a:pt x="280" y="308"/>
                    <a:pt x="330" y="258"/>
                    <a:pt x="330" y="196"/>
                  </a:cubicBezTo>
                  <a:cubicBezTo>
                    <a:pt x="330" y="134"/>
                    <a:pt x="280" y="83"/>
                    <a:pt x="218" y="83"/>
                  </a:cubicBezTo>
                  <a:cubicBezTo>
                    <a:pt x="156" y="83"/>
                    <a:pt x="105" y="134"/>
                    <a:pt x="105" y="196"/>
                  </a:cubicBezTo>
                  <a:cubicBezTo>
                    <a:pt x="105" y="258"/>
                    <a:pt x="156" y="308"/>
                    <a:pt x="218" y="308"/>
                  </a:cubicBezTo>
                  <a:close/>
                  <a:moveTo>
                    <a:pt x="318" y="344"/>
                  </a:moveTo>
                  <a:lnTo>
                    <a:pt x="118" y="344"/>
                  </a:lnTo>
                  <a:lnTo>
                    <a:pt x="118" y="343"/>
                  </a:lnTo>
                  <a:cubicBezTo>
                    <a:pt x="57" y="343"/>
                    <a:pt x="0" y="395"/>
                    <a:pt x="7" y="458"/>
                  </a:cubicBezTo>
                  <a:lnTo>
                    <a:pt x="23" y="577"/>
                  </a:lnTo>
                  <a:cubicBezTo>
                    <a:pt x="35" y="639"/>
                    <a:pt x="73" y="689"/>
                    <a:pt x="134" y="689"/>
                  </a:cubicBezTo>
                  <a:lnTo>
                    <a:pt x="191" y="689"/>
                  </a:lnTo>
                  <a:lnTo>
                    <a:pt x="180" y="606"/>
                  </a:lnTo>
                  <a:lnTo>
                    <a:pt x="180" y="606"/>
                  </a:lnTo>
                  <a:lnTo>
                    <a:pt x="180" y="606"/>
                  </a:lnTo>
                  <a:cubicBezTo>
                    <a:pt x="173" y="549"/>
                    <a:pt x="191" y="493"/>
                    <a:pt x="231" y="449"/>
                  </a:cubicBezTo>
                  <a:cubicBezTo>
                    <a:pt x="252" y="425"/>
                    <a:pt x="279" y="406"/>
                    <a:pt x="308" y="393"/>
                  </a:cubicBezTo>
                  <a:cubicBezTo>
                    <a:pt x="333" y="379"/>
                    <a:pt x="359" y="371"/>
                    <a:pt x="387" y="367"/>
                  </a:cubicBezTo>
                  <a:cubicBezTo>
                    <a:pt x="367" y="352"/>
                    <a:pt x="343" y="344"/>
                    <a:pt x="318" y="344"/>
                  </a:cubicBezTo>
                  <a:close/>
                  <a:moveTo>
                    <a:pt x="931" y="308"/>
                  </a:moveTo>
                  <a:cubicBezTo>
                    <a:pt x="993" y="308"/>
                    <a:pt x="1043" y="258"/>
                    <a:pt x="1043" y="196"/>
                  </a:cubicBezTo>
                  <a:cubicBezTo>
                    <a:pt x="1043" y="134"/>
                    <a:pt x="993" y="83"/>
                    <a:pt x="931" y="83"/>
                  </a:cubicBezTo>
                  <a:cubicBezTo>
                    <a:pt x="869" y="83"/>
                    <a:pt x="819" y="134"/>
                    <a:pt x="819" y="196"/>
                  </a:cubicBezTo>
                  <a:cubicBezTo>
                    <a:pt x="819" y="258"/>
                    <a:pt x="869" y="308"/>
                    <a:pt x="931" y="308"/>
                  </a:cubicBezTo>
                  <a:close/>
                  <a:moveTo>
                    <a:pt x="1031" y="344"/>
                  </a:moveTo>
                  <a:lnTo>
                    <a:pt x="831" y="344"/>
                  </a:lnTo>
                  <a:lnTo>
                    <a:pt x="831" y="343"/>
                  </a:lnTo>
                  <a:cubicBezTo>
                    <a:pt x="806" y="343"/>
                    <a:pt x="782" y="352"/>
                    <a:pt x="763" y="366"/>
                  </a:cubicBezTo>
                  <a:cubicBezTo>
                    <a:pt x="792" y="370"/>
                    <a:pt x="821" y="379"/>
                    <a:pt x="847" y="393"/>
                  </a:cubicBezTo>
                  <a:cubicBezTo>
                    <a:pt x="877" y="406"/>
                    <a:pt x="903" y="426"/>
                    <a:pt x="925" y="450"/>
                  </a:cubicBezTo>
                  <a:cubicBezTo>
                    <a:pt x="963" y="494"/>
                    <a:pt x="981" y="548"/>
                    <a:pt x="974" y="603"/>
                  </a:cubicBezTo>
                  <a:lnTo>
                    <a:pt x="974" y="603"/>
                  </a:lnTo>
                  <a:lnTo>
                    <a:pt x="974" y="603"/>
                  </a:lnTo>
                  <a:lnTo>
                    <a:pt x="962" y="689"/>
                  </a:lnTo>
                  <a:lnTo>
                    <a:pt x="1015" y="689"/>
                  </a:lnTo>
                  <a:cubicBezTo>
                    <a:pt x="1076" y="689"/>
                    <a:pt x="1114" y="637"/>
                    <a:pt x="1126" y="575"/>
                  </a:cubicBezTo>
                  <a:lnTo>
                    <a:pt x="1142" y="456"/>
                  </a:lnTo>
                  <a:cubicBezTo>
                    <a:pt x="1149" y="395"/>
                    <a:pt x="1092" y="344"/>
                    <a:pt x="1031" y="344"/>
                  </a:cubicBezTo>
                  <a:close/>
                  <a:moveTo>
                    <a:pt x="756" y="184"/>
                  </a:moveTo>
                  <a:cubicBezTo>
                    <a:pt x="756" y="286"/>
                    <a:pt x="676" y="369"/>
                    <a:pt x="577" y="369"/>
                  </a:cubicBezTo>
                  <a:cubicBezTo>
                    <a:pt x="478" y="369"/>
                    <a:pt x="398" y="286"/>
                    <a:pt x="398" y="184"/>
                  </a:cubicBezTo>
                  <a:cubicBezTo>
                    <a:pt x="398" y="82"/>
                    <a:pt x="478" y="0"/>
                    <a:pt x="577" y="0"/>
                  </a:cubicBezTo>
                  <a:cubicBezTo>
                    <a:pt x="676" y="0"/>
                    <a:pt x="756" y="82"/>
                    <a:pt x="756" y="18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>
                <a:defRPr/>
              </a:pPr>
              <a:endParaRPr lang="zh-CN" altLang="en-US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7"/>
            <p:cNvSpPr>
              <a:spLocks noEditPoints="1"/>
            </p:cNvSpPr>
            <p:nvPr/>
          </p:nvSpPr>
          <p:spPr bwMode="auto">
            <a:xfrm>
              <a:off x="7043691" y="3474722"/>
              <a:ext cx="526251" cy="527891"/>
            </a:xfrm>
            <a:custGeom>
              <a:avLst/>
              <a:gdLst>
                <a:gd name="T0" fmla="*/ 504 w 1008"/>
                <a:gd name="T1" fmla="*/ 1009 h 1009"/>
                <a:gd name="T2" fmla="*/ 0 w 1008"/>
                <a:gd name="T3" fmla="*/ 504 h 1009"/>
                <a:gd name="T4" fmla="*/ 504 w 1008"/>
                <a:gd name="T5" fmla="*/ 0 h 1009"/>
                <a:gd name="T6" fmla="*/ 1008 w 1008"/>
                <a:gd name="T7" fmla="*/ 504 h 1009"/>
                <a:gd name="T8" fmla="*/ 504 w 1008"/>
                <a:gd name="T9" fmla="*/ 1009 h 1009"/>
                <a:gd name="T10" fmla="*/ 725 w 1008"/>
                <a:gd name="T11" fmla="*/ 769 h 1009"/>
                <a:gd name="T12" fmla="*/ 725 w 1008"/>
                <a:gd name="T13" fmla="*/ 769 h 1009"/>
                <a:gd name="T14" fmla="*/ 538 w 1008"/>
                <a:gd name="T15" fmla="*/ 586 h 1009"/>
                <a:gd name="T16" fmla="*/ 504 w 1008"/>
                <a:gd name="T17" fmla="*/ 592 h 1009"/>
                <a:gd name="T18" fmla="*/ 416 w 1008"/>
                <a:gd name="T19" fmla="*/ 504 h 1009"/>
                <a:gd name="T20" fmla="*/ 456 w 1008"/>
                <a:gd name="T21" fmla="*/ 431 h 1009"/>
                <a:gd name="T22" fmla="*/ 456 w 1008"/>
                <a:gd name="T23" fmla="*/ 179 h 1009"/>
                <a:gd name="T24" fmla="*/ 553 w 1008"/>
                <a:gd name="T25" fmla="*/ 179 h 1009"/>
                <a:gd name="T26" fmla="*/ 553 w 1008"/>
                <a:gd name="T27" fmla="*/ 431 h 1009"/>
                <a:gd name="T28" fmla="*/ 592 w 1008"/>
                <a:gd name="T29" fmla="*/ 504 h 1009"/>
                <a:gd name="T30" fmla="*/ 586 w 1008"/>
                <a:gd name="T31" fmla="*/ 536 h 1009"/>
                <a:gd name="T32" fmla="*/ 774 w 1008"/>
                <a:gd name="T33" fmla="*/ 719 h 1009"/>
                <a:gd name="T34" fmla="*/ 725 w 1008"/>
                <a:gd name="T35" fmla="*/ 769 h 1009"/>
                <a:gd name="T36" fmla="*/ 168 w 1008"/>
                <a:gd name="T37" fmla="*/ 471 h 1009"/>
                <a:gd name="T38" fmla="*/ 168 w 1008"/>
                <a:gd name="T39" fmla="*/ 471 h 1009"/>
                <a:gd name="T40" fmla="*/ 234 w 1008"/>
                <a:gd name="T41" fmla="*/ 471 h 1009"/>
                <a:gd name="T42" fmla="*/ 234 w 1008"/>
                <a:gd name="T43" fmla="*/ 538 h 1009"/>
                <a:gd name="T44" fmla="*/ 168 w 1008"/>
                <a:gd name="T45" fmla="*/ 538 h 1009"/>
                <a:gd name="T46" fmla="*/ 168 w 1008"/>
                <a:gd name="T47" fmla="*/ 471 h 1009"/>
                <a:gd name="T48" fmla="*/ 774 w 1008"/>
                <a:gd name="T49" fmla="*/ 471 h 1009"/>
                <a:gd name="T50" fmla="*/ 774 w 1008"/>
                <a:gd name="T51" fmla="*/ 471 h 1009"/>
                <a:gd name="T52" fmla="*/ 840 w 1008"/>
                <a:gd name="T53" fmla="*/ 471 h 1009"/>
                <a:gd name="T54" fmla="*/ 840 w 1008"/>
                <a:gd name="T55" fmla="*/ 538 h 1009"/>
                <a:gd name="T56" fmla="*/ 774 w 1008"/>
                <a:gd name="T57" fmla="*/ 538 h 1009"/>
                <a:gd name="T58" fmla="*/ 774 w 1008"/>
                <a:gd name="T59" fmla="*/ 471 h 1009"/>
                <a:gd name="T60" fmla="*/ 470 w 1008"/>
                <a:gd name="T61" fmla="*/ 840 h 1009"/>
                <a:gd name="T62" fmla="*/ 470 w 1008"/>
                <a:gd name="T63" fmla="*/ 840 h 1009"/>
                <a:gd name="T64" fmla="*/ 470 w 1008"/>
                <a:gd name="T65" fmla="*/ 775 h 1009"/>
                <a:gd name="T66" fmla="*/ 538 w 1008"/>
                <a:gd name="T67" fmla="*/ 775 h 1009"/>
                <a:gd name="T68" fmla="*/ 538 w 1008"/>
                <a:gd name="T69" fmla="*/ 840 h 1009"/>
                <a:gd name="T70" fmla="*/ 470 w 1008"/>
                <a:gd name="T71" fmla="*/ 840 h 1009"/>
                <a:gd name="T72" fmla="*/ 504 w 1008"/>
                <a:gd name="T73" fmla="*/ 912 h 1009"/>
                <a:gd name="T74" fmla="*/ 504 w 1008"/>
                <a:gd name="T75" fmla="*/ 912 h 1009"/>
                <a:gd name="T76" fmla="*/ 912 w 1008"/>
                <a:gd name="T77" fmla="*/ 504 h 1009"/>
                <a:gd name="T78" fmla="*/ 504 w 1008"/>
                <a:gd name="T79" fmla="*/ 97 h 1009"/>
                <a:gd name="T80" fmla="*/ 96 w 1008"/>
                <a:gd name="T81" fmla="*/ 504 h 1009"/>
                <a:gd name="T82" fmla="*/ 504 w 1008"/>
                <a:gd name="T83" fmla="*/ 912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8" h="1009">
                  <a:moveTo>
                    <a:pt x="504" y="1009"/>
                  </a:moveTo>
                  <a:cubicBezTo>
                    <a:pt x="226" y="1009"/>
                    <a:pt x="0" y="783"/>
                    <a:pt x="0" y="504"/>
                  </a:cubicBezTo>
                  <a:cubicBezTo>
                    <a:pt x="0" y="226"/>
                    <a:pt x="226" y="0"/>
                    <a:pt x="504" y="0"/>
                  </a:cubicBezTo>
                  <a:cubicBezTo>
                    <a:pt x="782" y="0"/>
                    <a:pt x="1008" y="226"/>
                    <a:pt x="1008" y="504"/>
                  </a:cubicBezTo>
                  <a:cubicBezTo>
                    <a:pt x="1008" y="783"/>
                    <a:pt x="782" y="1009"/>
                    <a:pt x="504" y="1009"/>
                  </a:cubicBezTo>
                  <a:close/>
                  <a:moveTo>
                    <a:pt x="725" y="769"/>
                  </a:moveTo>
                  <a:lnTo>
                    <a:pt x="725" y="769"/>
                  </a:lnTo>
                  <a:lnTo>
                    <a:pt x="538" y="586"/>
                  </a:lnTo>
                  <a:cubicBezTo>
                    <a:pt x="528" y="590"/>
                    <a:pt x="516" y="592"/>
                    <a:pt x="504" y="592"/>
                  </a:cubicBezTo>
                  <a:cubicBezTo>
                    <a:pt x="455" y="592"/>
                    <a:pt x="416" y="553"/>
                    <a:pt x="416" y="504"/>
                  </a:cubicBezTo>
                  <a:cubicBezTo>
                    <a:pt x="416" y="474"/>
                    <a:pt x="432" y="447"/>
                    <a:pt x="456" y="431"/>
                  </a:cubicBezTo>
                  <a:lnTo>
                    <a:pt x="456" y="179"/>
                  </a:lnTo>
                  <a:cubicBezTo>
                    <a:pt x="456" y="115"/>
                    <a:pt x="553" y="115"/>
                    <a:pt x="553" y="179"/>
                  </a:cubicBezTo>
                  <a:lnTo>
                    <a:pt x="553" y="431"/>
                  </a:lnTo>
                  <a:cubicBezTo>
                    <a:pt x="576" y="447"/>
                    <a:pt x="592" y="474"/>
                    <a:pt x="592" y="504"/>
                  </a:cubicBezTo>
                  <a:cubicBezTo>
                    <a:pt x="592" y="516"/>
                    <a:pt x="590" y="526"/>
                    <a:pt x="586" y="536"/>
                  </a:cubicBezTo>
                  <a:lnTo>
                    <a:pt x="774" y="719"/>
                  </a:lnTo>
                  <a:cubicBezTo>
                    <a:pt x="806" y="751"/>
                    <a:pt x="758" y="801"/>
                    <a:pt x="725" y="769"/>
                  </a:cubicBezTo>
                  <a:close/>
                  <a:moveTo>
                    <a:pt x="168" y="471"/>
                  </a:moveTo>
                  <a:lnTo>
                    <a:pt x="168" y="471"/>
                  </a:lnTo>
                  <a:lnTo>
                    <a:pt x="234" y="471"/>
                  </a:lnTo>
                  <a:cubicBezTo>
                    <a:pt x="278" y="471"/>
                    <a:pt x="278" y="538"/>
                    <a:pt x="234" y="538"/>
                  </a:cubicBezTo>
                  <a:lnTo>
                    <a:pt x="168" y="538"/>
                  </a:lnTo>
                  <a:cubicBezTo>
                    <a:pt x="123" y="538"/>
                    <a:pt x="123" y="471"/>
                    <a:pt x="168" y="471"/>
                  </a:cubicBezTo>
                  <a:close/>
                  <a:moveTo>
                    <a:pt x="774" y="471"/>
                  </a:moveTo>
                  <a:lnTo>
                    <a:pt x="774" y="471"/>
                  </a:lnTo>
                  <a:lnTo>
                    <a:pt x="840" y="471"/>
                  </a:lnTo>
                  <a:cubicBezTo>
                    <a:pt x="885" y="471"/>
                    <a:pt x="885" y="538"/>
                    <a:pt x="840" y="538"/>
                  </a:cubicBezTo>
                  <a:lnTo>
                    <a:pt x="774" y="538"/>
                  </a:lnTo>
                  <a:cubicBezTo>
                    <a:pt x="730" y="538"/>
                    <a:pt x="730" y="471"/>
                    <a:pt x="774" y="471"/>
                  </a:cubicBezTo>
                  <a:close/>
                  <a:moveTo>
                    <a:pt x="470" y="840"/>
                  </a:moveTo>
                  <a:lnTo>
                    <a:pt x="470" y="840"/>
                  </a:lnTo>
                  <a:lnTo>
                    <a:pt x="470" y="775"/>
                  </a:lnTo>
                  <a:cubicBezTo>
                    <a:pt x="470" y="730"/>
                    <a:pt x="538" y="730"/>
                    <a:pt x="538" y="775"/>
                  </a:cubicBezTo>
                  <a:lnTo>
                    <a:pt x="538" y="840"/>
                  </a:lnTo>
                  <a:cubicBezTo>
                    <a:pt x="538" y="885"/>
                    <a:pt x="470" y="885"/>
                    <a:pt x="470" y="840"/>
                  </a:cubicBezTo>
                  <a:close/>
                  <a:moveTo>
                    <a:pt x="504" y="912"/>
                  </a:moveTo>
                  <a:lnTo>
                    <a:pt x="504" y="912"/>
                  </a:lnTo>
                  <a:cubicBezTo>
                    <a:pt x="729" y="912"/>
                    <a:pt x="912" y="730"/>
                    <a:pt x="912" y="504"/>
                  </a:cubicBezTo>
                  <a:cubicBezTo>
                    <a:pt x="912" y="279"/>
                    <a:pt x="729" y="97"/>
                    <a:pt x="504" y="97"/>
                  </a:cubicBezTo>
                  <a:cubicBezTo>
                    <a:pt x="279" y="97"/>
                    <a:pt x="96" y="279"/>
                    <a:pt x="96" y="504"/>
                  </a:cubicBezTo>
                  <a:cubicBezTo>
                    <a:pt x="96" y="730"/>
                    <a:pt x="279" y="912"/>
                    <a:pt x="504" y="9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>
                <a:defRPr/>
              </a:pPr>
              <a:endParaRPr lang="zh-CN" altLang="en-US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421528" y="4525290"/>
              <a:ext cx="580037" cy="538318"/>
              <a:chOff x="5928340" y="670992"/>
              <a:chExt cx="506444" cy="470018"/>
            </a:xfrm>
            <a:solidFill>
              <a:schemeClr val="bg1">
                <a:lumMod val="95000"/>
              </a:schemeClr>
            </a:solidFill>
          </p:grpSpPr>
          <p:sp>
            <p:nvSpPr>
              <p:cNvPr id="16" name="Freeform 36"/>
              <p:cNvSpPr>
                <a:spLocks noEditPoints="1"/>
              </p:cNvSpPr>
              <p:nvPr/>
            </p:nvSpPr>
            <p:spPr bwMode="auto">
              <a:xfrm>
                <a:off x="5993909" y="670992"/>
                <a:ext cx="241151" cy="160240"/>
              </a:xfrm>
              <a:custGeom>
                <a:avLst/>
                <a:gdLst>
                  <a:gd name="T0" fmla="*/ 133 w 372"/>
                  <a:gd name="T1" fmla="*/ 185 h 247"/>
                  <a:gd name="T2" fmla="*/ 118 w 372"/>
                  <a:gd name="T3" fmla="*/ 152 h 247"/>
                  <a:gd name="T4" fmla="*/ 136 w 372"/>
                  <a:gd name="T5" fmla="*/ 115 h 247"/>
                  <a:gd name="T6" fmla="*/ 180 w 372"/>
                  <a:gd name="T7" fmla="*/ 100 h 247"/>
                  <a:gd name="T8" fmla="*/ 180 w 372"/>
                  <a:gd name="T9" fmla="*/ 84 h 247"/>
                  <a:gd name="T10" fmla="*/ 205 w 372"/>
                  <a:gd name="T11" fmla="*/ 84 h 247"/>
                  <a:gd name="T12" fmla="*/ 205 w 372"/>
                  <a:gd name="T13" fmla="*/ 99 h 247"/>
                  <a:gd name="T14" fmla="*/ 246 w 372"/>
                  <a:gd name="T15" fmla="*/ 114 h 247"/>
                  <a:gd name="T16" fmla="*/ 263 w 372"/>
                  <a:gd name="T17" fmla="*/ 152 h 247"/>
                  <a:gd name="T18" fmla="*/ 221 w 372"/>
                  <a:gd name="T19" fmla="*/ 152 h 247"/>
                  <a:gd name="T20" fmla="*/ 215 w 372"/>
                  <a:gd name="T21" fmla="*/ 136 h 247"/>
                  <a:gd name="T22" fmla="*/ 167 w 372"/>
                  <a:gd name="T23" fmla="*/ 134 h 247"/>
                  <a:gd name="T24" fmla="*/ 167 w 372"/>
                  <a:gd name="T25" fmla="*/ 156 h 247"/>
                  <a:gd name="T26" fmla="*/ 217 w 372"/>
                  <a:gd name="T27" fmla="*/ 171 h 247"/>
                  <a:gd name="T28" fmla="*/ 251 w 372"/>
                  <a:gd name="T29" fmla="*/ 188 h 247"/>
                  <a:gd name="T30" fmla="*/ 266 w 372"/>
                  <a:gd name="T31" fmla="*/ 223 h 247"/>
                  <a:gd name="T32" fmla="*/ 265 w 372"/>
                  <a:gd name="T33" fmla="*/ 234 h 247"/>
                  <a:gd name="T34" fmla="*/ 259 w 372"/>
                  <a:gd name="T35" fmla="*/ 246 h 247"/>
                  <a:gd name="T36" fmla="*/ 222 w 372"/>
                  <a:gd name="T37" fmla="*/ 230 h 247"/>
                  <a:gd name="T38" fmla="*/ 217 w 372"/>
                  <a:gd name="T39" fmla="*/ 217 h 247"/>
                  <a:gd name="T40" fmla="*/ 133 w 372"/>
                  <a:gd name="T41" fmla="*/ 185 h 247"/>
                  <a:gd name="T42" fmla="*/ 191 w 372"/>
                  <a:gd name="T43" fmla="*/ 39 h 247"/>
                  <a:gd name="T44" fmla="*/ 83 w 372"/>
                  <a:gd name="T45" fmla="*/ 83 h 247"/>
                  <a:gd name="T46" fmla="*/ 39 w 372"/>
                  <a:gd name="T47" fmla="*/ 191 h 247"/>
                  <a:gd name="T48" fmla="*/ 44 w 372"/>
                  <a:gd name="T49" fmla="*/ 231 h 247"/>
                  <a:gd name="T50" fmla="*/ 9 w 372"/>
                  <a:gd name="T51" fmla="*/ 247 h 247"/>
                  <a:gd name="T52" fmla="*/ 0 w 372"/>
                  <a:gd name="T53" fmla="*/ 191 h 247"/>
                  <a:gd name="T54" fmla="*/ 56 w 372"/>
                  <a:gd name="T55" fmla="*/ 56 h 247"/>
                  <a:gd name="T56" fmla="*/ 191 w 372"/>
                  <a:gd name="T57" fmla="*/ 0 h 247"/>
                  <a:gd name="T58" fmla="*/ 326 w 372"/>
                  <a:gd name="T59" fmla="*/ 56 h 247"/>
                  <a:gd name="T60" fmla="*/ 372 w 372"/>
                  <a:gd name="T61" fmla="*/ 132 h 247"/>
                  <a:gd name="T62" fmla="*/ 339 w 372"/>
                  <a:gd name="T63" fmla="*/ 152 h 247"/>
                  <a:gd name="T64" fmla="*/ 299 w 372"/>
                  <a:gd name="T65" fmla="*/ 83 h 247"/>
                  <a:gd name="T66" fmla="*/ 191 w 372"/>
                  <a:gd name="T67" fmla="*/ 3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2" h="247">
                    <a:moveTo>
                      <a:pt x="133" y="185"/>
                    </a:moveTo>
                    <a:cubicBezTo>
                      <a:pt x="123" y="177"/>
                      <a:pt x="118" y="166"/>
                      <a:pt x="118" y="152"/>
                    </a:cubicBezTo>
                    <a:cubicBezTo>
                      <a:pt x="118" y="136"/>
                      <a:pt x="124" y="124"/>
                      <a:pt x="136" y="115"/>
                    </a:cubicBezTo>
                    <a:cubicBezTo>
                      <a:pt x="147" y="105"/>
                      <a:pt x="160" y="100"/>
                      <a:pt x="180" y="100"/>
                    </a:cubicBezTo>
                    <a:cubicBezTo>
                      <a:pt x="180" y="84"/>
                      <a:pt x="180" y="84"/>
                      <a:pt x="180" y="84"/>
                    </a:cubicBezTo>
                    <a:cubicBezTo>
                      <a:pt x="205" y="84"/>
                      <a:pt x="205" y="84"/>
                      <a:pt x="205" y="84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24" y="100"/>
                      <a:pt x="235" y="104"/>
                      <a:pt x="246" y="114"/>
                    </a:cubicBezTo>
                    <a:cubicBezTo>
                      <a:pt x="257" y="123"/>
                      <a:pt x="262" y="136"/>
                      <a:pt x="263" y="152"/>
                    </a:cubicBezTo>
                    <a:cubicBezTo>
                      <a:pt x="221" y="152"/>
                      <a:pt x="221" y="152"/>
                      <a:pt x="221" y="152"/>
                    </a:cubicBezTo>
                    <a:cubicBezTo>
                      <a:pt x="220" y="145"/>
                      <a:pt x="218" y="140"/>
                      <a:pt x="215" y="136"/>
                    </a:cubicBezTo>
                    <a:cubicBezTo>
                      <a:pt x="208" y="128"/>
                      <a:pt x="176" y="128"/>
                      <a:pt x="167" y="134"/>
                    </a:cubicBezTo>
                    <a:cubicBezTo>
                      <a:pt x="161" y="139"/>
                      <a:pt x="160" y="151"/>
                      <a:pt x="167" y="156"/>
                    </a:cubicBezTo>
                    <a:cubicBezTo>
                      <a:pt x="175" y="162"/>
                      <a:pt x="205" y="167"/>
                      <a:pt x="217" y="171"/>
                    </a:cubicBezTo>
                    <a:cubicBezTo>
                      <a:pt x="232" y="176"/>
                      <a:pt x="244" y="181"/>
                      <a:pt x="251" y="188"/>
                    </a:cubicBezTo>
                    <a:cubicBezTo>
                      <a:pt x="261" y="197"/>
                      <a:pt x="266" y="208"/>
                      <a:pt x="266" y="223"/>
                    </a:cubicBezTo>
                    <a:cubicBezTo>
                      <a:pt x="266" y="227"/>
                      <a:pt x="266" y="231"/>
                      <a:pt x="265" y="234"/>
                    </a:cubicBezTo>
                    <a:cubicBezTo>
                      <a:pt x="263" y="238"/>
                      <a:pt x="261" y="242"/>
                      <a:pt x="259" y="246"/>
                    </a:cubicBezTo>
                    <a:cubicBezTo>
                      <a:pt x="247" y="240"/>
                      <a:pt x="235" y="235"/>
                      <a:pt x="222" y="230"/>
                    </a:cubicBezTo>
                    <a:cubicBezTo>
                      <a:pt x="223" y="225"/>
                      <a:pt x="221" y="220"/>
                      <a:pt x="217" y="217"/>
                    </a:cubicBezTo>
                    <a:cubicBezTo>
                      <a:pt x="200" y="204"/>
                      <a:pt x="158" y="207"/>
                      <a:pt x="133" y="185"/>
                    </a:cubicBezTo>
                    <a:close/>
                    <a:moveTo>
                      <a:pt x="191" y="39"/>
                    </a:moveTo>
                    <a:cubicBezTo>
                      <a:pt x="149" y="39"/>
                      <a:pt x="111" y="56"/>
                      <a:pt x="83" y="83"/>
                    </a:cubicBezTo>
                    <a:cubicBezTo>
                      <a:pt x="56" y="111"/>
                      <a:pt x="39" y="149"/>
                      <a:pt x="39" y="191"/>
                    </a:cubicBezTo>
                    <a:cubicBezTo>
                      <a:pt x="39" y="205"/>
                      <a:pt x="40" y="219"/>
                      <a:pt x="44" y="231"/>
                    </a:cubicBezTo>
                    <a:cubicBezTo>
                      <a:pt x="32" y="236"/>
                      <a:pt x="20" y="241"/>
                      <a:pt x="9" y="247"/>
                    </a:cubicBezTo>
                    <a:cubicBezTo>
                      <a:pt x="3" y="229"/>
                      <a:pt x="0" y="210"/>
                      <a:pt x="0" y="191"/>
                    </a:cubicBezTo>
                    <a:cubicBezTo>
                      <a:pt x="0" y="138"/>
                      <a:pt x="22" y="91"/>
                      <a:pt x="56" y="56"/>
                    </a:cubicBezTo>
                    <a:cubicBezTo>
                      <a:pt x="91" y="22"/>
                      <a:pt x="138" y="0"/>
                      <a:pt x="191" y="0"/>
                    </a:cubicBezTo>
                    <a:cubicBezTo>
                      <a:pt x="244" y="0"/>
                      <a:pt x="291" y="22"/>
                      <a:pt x="326" y="56"/>
                    </a:cubicBezTo>
                    <a:cubicBezTo>
                      <a:pt x="347" y="77"/>
                      <a:pt x="363" y="103"/>
                      <a:pt x="372" y="132"/>
                    </a:cubicBezTo>
                    <a:cubicBezTo>
                      <a:pt x="361" y="138"/>
                      <a:pt x="349" y="145"/>
                      <a:pt x="339" y="152"/>
                    </a:cubicBezTo>
                    <a:cubicBezTo>
                      <a:pt x="332" y="126"/>
                      <a:pt x="318" y="102"/>
                      <a:pt x="299" y="83"/>
                    </a:cubicBezTo>
                    <a:cubicBezTo>
                      <a:pt x="271" y="56"/>
                      <a:pt x="233" y="39"/>
                      <a:pt x="191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9" tIns="34295" rIns="68589" bIns="34295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37"/>
              <p:cNvSpPr>
                <a:spLocks noEditPoints="1"/>
              </p:cNvSpPr>
              <p:nvPr/>
            </p:nvSpPr>
            <p:spPr bwMode="auto">
              <a:xfrm>
                <a:off x="6183208" y="766203"/>
                <a:ext cx="251576" cy="263409"/>
              </a:xfrm>
              <a:custGeom>
                <a:avLst/>
                <a:gdLst>
                  <a:gd name="T0" fmla="*/ 41 w 388"/>
                  <a:gd name="T1" fmla="*/ 59 h 406"/>
                  <a:gd name="T2" fmla="*/ 185 w 388"/>
                  <a:gd name="T3" fmla="*/ 0 h 406"/>
                  <a:gd name="T4" fmla="*/ 329 w 388"/>
                  <a:gd name="T5" fmla="*/ 59 h 406"/>
                  <a:gd name="T6" fmla="*/ 388 w 388"/>
                  <a:gd name="T7" fmla="*/ 203 h 406"/>
                  <a:gd name="T8" fmla="*/ 329 w 388"/>
                  <a:gd name="T9" fmla="*/ 347 h 406"/>
                  <a:gd name="T10" fmla="*/ 185 w 388"/>
                  <a:gd name="T11" fmla="*/ 406 h 406"/>
                  <a:gd name="T12" fmla="*/ 111 w 388"/>
                  <a:gd name="T13" fmla="*/ 393 h 406"/>
                  <a:gd name="T14" fmla="*/ 116 w 388"/>
                  <a:gd name="T15" fmla="*/ 342 h 406"/>
                  <a:gd name="T16" fmla="*/ 36 w 388"/>
                  <a:gd name="T17" fmla="*/ 149 h 406"/>
                  <a:gd name="T18" fmla="*/ 0 w 388"/>
                  <a:gd name="T19" fmla="*/ 119 h 406"/>
                  <a:gd name="T20" fmla="*/ 41 w 388"/>
                  <a:gd name="T21" fmla="*/ 59 h 406"/>
                  <a:gd name="T22" fmla="*/ 123 w 388"/>
                  <a:gd name="T23" fmla="*/ 197 h 406"/>
                  <a:gd name="T24" fmla="*/ 107 w 388"/>
                  <a:gd name="T25" fmla="*/ 161 h 406"/>
                  <a:gd name="T26" fmla="*/ 126 w 388"/>
                  <a:gd name="T27" fmla="*/ 121 h 406"/>
                  <a:gd name="T28" fmla="*/ 173 w 388"/>
                  <a:gd name="T29" fmla="*/ 105 h 406"/>
                  <a:gd name="T30" fmla="*/ 173 w 388"/>
                  <a:gd name="T31" fmla="*/ 88 h 406"/>
                  <a:gd name="T32" fmla="*/ 200 w 388"/>
                  <a:gd name="T33" fmla="*/ 88 h 406"/>
                  <a:gd name="T34" fmla="*/ 200 w 388"/>
                  <a:gd name="T35" fmla="*/ 104 h 406"/>
                  <a:gd name="T36" fmla="*/ 244 w 388"/>
                  <a:gd name="T37" fmla="*/ 120 h 406"/>
                  <a:gd name="T38" fmla="*/ 262 w 388"/>
                  <a:gd name="T39" fmla="*/ 161 h 406"/>
                  <a:gd name="T40" fmla="*/ 217 w 388"/>
                  <a:gd name="T41" fmla="*/ 161 h 406"/>
                  <a:gd name="T42" fmla="*/ 211 w 388"/>
                  <a:gd name="T43" fmla="*/ 144 h 406"/>
                  <a:gd name="T44" fmla="*/ 160 w 388"/>
                  <a:gd name="T45" fmla="*/ 142 h 406"/>
                  <a:gd name="T46" fmla="*/ 159 w 388"/>
                  <a:gd name="T47" fmla="*/ 165 h 406"/>
                  <a:gd name="T48" fmla="*/ 213 w 388"/>
                  <a:gd name="T49" fmla="*/ 181 h 406"/>
                  <a:gd name="T50" fmla="*/ 250 w 388"/>
                  <a:gd name="T51" fmla="*/ 200 h 406"/>
                  <a:gd name="T52" fmla="*/ 265 w 388"/>
                  <a:gd name="T53" fmla="*/ 237 h 406"/>
                  <a:gd name="T54" fmla="*/ 248 w 388"/>
                  <a:gd name="T55" fmla="*/ 279 h 406"/>
                  <a:gd name="T56" fmla="*/ 198 w 388"/>
                  <a:gd name="T57" fmla="*/ 296 h 406"/>
                  <a:gd name="T58" fmla="*/ 198 w 388"/>
                  <a:gd name="T59" fmla="*/ 318 h 406"/>
                  <a:gd name="T60" fmla="*/ 172 w 388"/>
                  <a:gd name="T61" fmla="*/ 318 h 406"/>
                  <a:gd name="T62" fmla="*/ 172 w 388"/>
                  <a:gd name="T63" fmla="*/ 296 h 406"/>
                  <a:gd name="T64" fmla="*/ 123 w 388"/>
                  <a:gd name="T65" fmla="*/ 279 h 406"/>
                  <a:gd name="T66" fmla="*/ 105 w 388"/>
                  <a:gd name="T67" fmla="*/ 233 h 406"/>
                  <a:gd name="T68" fmla="*/ 152 w 388"/>
                  <a:gd name="T69" fmla="*/ 233 h 406"/>
                  <a:gd name="T70" fmla="*/ 158 w 388"/>
                  <a:gd name="T71" fmla="*/ 254 h 406"/>
                  <a:gd name="T72" fmla="*/ 212 w 388"/>
                  <a:gd name="T73" fmla="*/ 256 h 406"/>
                  <a:gd name="T74" fmla="*/ 213 w 388"/>
                  <a:gd name="T75" fmla="*/ 231 h 406"/>
                  <a:gd name="T76" fmla="*/ 123 w 388"/>
                  <a:gd name="T77" fmla="*/ 197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88" h="406">
                    <a:moveTo>
                      <a:pt x="41" y="59"/>
                    </a:moveTo>
                    <a:cubicBezTo>
                      <a:pt x="78" y="22"/>
                      <a:pt x="129" y="0"/>
                      <a:pt x="185" y="0"/>
                    </a:cubicBezTo>
                    <a:cubicBezTo>
                      <a:pt x="241" y="0"/>
                      <a:pt x="292" y="22"/>
                      <a:pt x="329" y="59"/>
                    </a:cubicBezTo>
                    <a:cubicBezTo>
                      <a:pt x="366" y="96"/>
                      <a:pt x="388" y="147"/>
                      <a:pt x="388" y="203"/>
                    </a:cubicBezTo>
                    <a:cubicBezTo>
                      <a:pt x="388" y="259"/>
                      <a:pt x="366" y="310"/>
                      <a:pt x="329" y="347"/>
                    </a:cubicBezTo>
                    <a:cubicBezTo>
                      <a:pt x="292" y="384"/>
                      <a:pt x="241" y="406"/>
                      <a:pt x="185" y="406"/>
                    </a:cubicBezTo>
                    <a:cubicBezTo>
                      <a:pt x="159" y="406"/>
                      <a:pt x="134" y="401"/>
                      <a:pt x="111" y="393"/>
                    </a:cubicBezTo>
                    <a:cubicBezTo>
                      <a:pt x="114" y="376"/>
                      <a:pt x="116" y="359"/>
                      <a:pt x="116" y="342"/>
                    </a:cubicBezTo>
                    <a:cubicBezTo>
                      <a:pt x="116" y="270"/>
                      <a:pt x="87" y="200"/>
                      <a:pt x="36" y="149"/>
                    </a:cubicBezTo>
                    <a:cubicBezTo>
                      <a:pt x="25" y="138"/>
                      <a:pt x="13" y="128"/>
                      <a:pt x="0" y="119"/>
                    </a:cubicBezTo>
                    <a:cubicBezTo>
                      <a:pt x="10" y="96"/>
                      <a:pt x="24" y="76"/>
                      <a:pt x="41" y="59"/>
                    </a:cubicBezTo>
                    <a:close/>
                    <a:moveTo>
                      <a:pt x="123" y="197"/>
                    </a:moveTo>
                    <a:cubicBezTo>
                      <a:pt x="112" y="188"/>
                      <a:pt x="107" y="176"/>
                      <a:pt x="107" y="161"/>
                    </a:cubicBezTo>
                    <a:cubicBezTo>
                      <a:pt x="107" y="144"/>
                      <a:pt x="113" y="131"/>
                      <a:pt x="126" y="121"/>
                    </a:cubicBezTo>
                    <a:cubicBezTo>
                      <a:pt x="138" y="111"/>
                      <a:pt x="152" y="105"/>
                      <a:pt x="173" y="105"/>
                    </a:cubicBezTo>
                    <a:cubicBezTo>
                      <a:pt x="173" y="88"/>
                      <a:pt x="173" y="88"/>
                      <a:pt x="173" y="88"/>
                    </a:cubicBezTo>
                    <a:cubicBezTo>
                      <a:pt x="200" y="88"/>
                      <a:pt x="200" y="88"/>
                      <a:pt x="200" y="88"/>
                    </a:cubicBezTo>
                    <a:cubicBezTo>
                      <a:pt x="200" y="104"/>
                      <a:pt x="200" y="104"/>
                      <a:pt x="200" y="104"/>
                    </a:cubicBezTo>
                    <a:cubicBezTo>
                      <a:pt x="220" y="105"/>
                      <a:pt x="233" y="110"/>
                      <a:pt x="244" y="120"/>
                    </a:cubicBezTo>
                    <a:cubicBezTo>
                      <a:pt x="255" y="130"/>
                      <a:pt x="261" y="143"/>
                      <a:pt x="262" y="161"/>
                    </a:cubicBezTo>
                    <a:cubicBezTo>
                      <a:pt x="217" y="161"/>
                      <a:pt x="217" y="161"/>
                      <a:pt x="217" y="161"/>
                    </a:cubicBezTo>
                    <a:cubicBezTo>
                      <a:pt x="216" y="154"/>
                      <a:pt x="214" y="148"/>
                      <a:pt x="211" y="144"/>
                    </a:cubicBezTo>
                    <a:cubicBezTo>
                      <a:pt x="203" y="135"/>
                      <a:pt x="168" y="135"/>
                      <a:pt x="160" y="142"/>
                    </a:cubicBezTo>
                    <a:cubicBezTo>
                      <a:pt x="152" y="147"/>
                      <a:pt x="152" y="160"/>
                      <a:pt x="159" y="165"/>
                    </a:cubicBezTo>
                    <a:cubicBezTo>
                      <a:pt x="168" y="172"/>
                      <a:pt x="200" y="177"/>
                      <a:pt x="213" y="181"/>
                    </a:cubicBezTo>
                    <a:cubicBezTo>
                      <a:pt x="229" y="186"/>
                      <a:pt x="242" y="193"/>
                      <a:pt x="250" y="200"/>
                    </a:cubicBezTo>
                    <a:cubicBezTo>
                      <a:pt x="260" y="209"/>
                      <a:pt x="265" y="221"/>
                      <a:pt x="265" y="237"/>
                    </a:cubicBezTo>
                    <a:cubicBezTo>
                      <a:pt x="265" y="256"/>
                      <a:pt x="260" y="270"/>
                      <a:pt x="248" y="279"/>
                    </a:cubicBezTo>
                    <a:cubicBezTo>
                      <a:pt x="236" y="289"/>
                      <a:pt x="222" y="295"/>
                      <a:pt x="198" y="296"/>
                    </a:cubicBezTo>
                    <a:cubicBezTo>
                      <a:pt x="198" y="318"/>
                      <a:pt x="198" y="318"/>
                      <a:pt x="198" y="318"/>
                    </a:cubicBezTo>
                    <a:cubicBezTo>
                      <a:pt x="172" y="318"/>
                      <a:pt x="172" y="318"/>
                      <a:pt x="172" y="318"/>
                    </a:cubicBezTo>
                    <a:cubicBezTo>
                      <a:pt x="172" y="296"/>
                      <a:pt x="172" y="296"/>
                      <a:pt x="172" y="296"/>
                    </a:cubicBezTo>
                    <a:cubicBezTo>
                      <a:pt x="150" y="295"/>
                      <a:pt x="136" y="290"/>
                      <a:pt x="123" y="279"/>
                    </a:cubicBezTo>
                    <a:cubicBezTo>
                      <a:pt x="111" y="268"/>
                      <a:pt x="105" y="252"/>
                      <a:pt x="105" y="233"/>
                    </a:cubicBezTo>
                    <a:cubicBezTo>
                      <a:pt x="152" y="233"/>
                      <a:pt x="152" y="233"/>
                      <a:pt x="152" y="233"/>
                    </a:cubicBezTo>
                    <a:cubicBezTo>
                      <a:pt x="153" y="243"/>
                      <a:pt x="155" y="250"/>
                      <a:pt x="158" y="254"/>
                    </a:cubicBezTo>
                    <a:cubicBezTo>
                      <a:pt x="167" y="265"/>
                      <a:pt x="203" y="263"/>
                      <a:pt x="212" y="256"/>
                    </a:cubicBezTo>
                    <a:cubicBezTo>
                      <a:pt x="220" y="251"/>
                      <a:pt x="221" y="237"/>
                      <a:pt x="213" y="231"/>
                    </a:cubicBezTo>
                    <a:cubicBezTo>
                      <a:pt x="195" y="216"/>
                      <a:pt x="150" y="220"/>
                      <a:pt x="123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9" tIns="34295" rIns="68589" bIns="34295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38"/>
              <p:cNvSpPr>
                <a:spLocks noEditPoints="1"/>
              </p:cNvSpPr>
              <p:nvPr/>
            </p:nvSpPr>
            <p:spPr bwMode="auto">
              <a:xfrm>
                <a:off x="5928340" y="836444"/>
                <a:ext cx="304799" cy="304566"/>
              </a:xfrm>
              <a:custGeom>
                <a:avLst/>
                <a:gdLst>
                  <a:gd name="T0" fmla="*/ 235 w 470"/>
                  <a:gd name="T1" fmla="*/ 57 h 470"/>
                  <a:gd name="T2" fmla="*/ 109 w 470"/>
                  <a:gd name="T3" fmla="*/ 109 h 470"/>
                  <a:gd name="T4" fmla="*/ 57 w 470"/>
                  <a:gd name="T5" fmla="*/ 235 h 470"/>
                  <a:gd name="T6" fmla="*/ 109 w 470"/>
                  <a:gd name="T7" fmla="*/ 361 h 470"/>
                  <a:gd name="T8" fmla="*/ 235 w 470"/>
                  <a:gd name="T9" fmla="*/ 413 h 470"/>
                  <a:gd name="T10" fmla="*/ 361 w 470"/>
                  <a:gd name="T11" fmla="*/ 361 h 470"/>
                  <a:gd name="T12" fmla="*/ 413 w 470"/>
                  <a:gd name="T13" fmla="*/ 235 h 470"/>
                  <a:gd name="T14" fmla="*/ 361 w 470"/>
                  <a:gd name="T15" fmla="*/ 109 h 470"/>
                  <a:gd name="T16" fmla="*/ 235 w 470"/>
                  <a:gd name="T17" fmla="*/ 57 h 470"/>
                  <a:gd name="T18" fmla="*/ 170 w 470"/>
                  <a:gd name="T19" fmla="*/ 228 h 470"/>
                  <a:gd name="T20" fmla="*/ 154 w 470"/>
                  <a:gd name="T21" fmla="*/ 191 h 470"/>
                  <a:gd name="T22" fmla="*/ 173 w 470"/>
                  <a:gd name="T23" fmla="*/ 149 h 470"/>
                  <a:gd name="T24" fmla="*/ 222 w 470"/>
                  <a:gd name="T25" fmla="*/ 132 h 470"/>
                  <a:gd name="T26" fmla="*/ 222 w 470"/>
                  <a:gd name="T27" fmla="*/ 114 h 470"/>
                  <a:gd name="T28" fmla="*/ 251 w 470"/>
                  <a:gd name="T29" fmla="*/ 114 h 470"/>
                  <a:gd name="T30" fmla="*/ 251 w 470"/>
                  <a:gd name="T31" fmla="*/ 132 h 470"/>
                  <a:gd name="T32" fmla="*/ 296 w 470"/>
                  <a:gd name="T33" fmla="*/ 148 h 470"/>
                  <a:gd name="T34" fmla="*/ 314 w 470"/>
                  <a:gd name="T35" fmla="*/ 190 h 470"/>
                  <a:gd name="T36" fmla="*/ 267 w 470"/>
                  <a:gd name="T37" fmla="*/ 190 h 470"/>
                  <a:gd name="T38" fmla="*/ 262 w 470"/>
                  <a:gd name="T39" fmla="*/ 173 h 470"/>
                  <a:gd name="T40" fmla="*/ 208 w 470"/>
                  <a:gd name="T41" fmla="*/ 171 h 470"/>
                  <a:gd name="T42" fmla="*/ 208 w 470"/>
                  <a:gd name="T43" fmla="*/ 196 h 470"/>
                  <a:gd name="T44" fmla="*/ 264 w 470"/>
                  <a:gd name="T45" fmla="*/ 212 h 470"/>
                  <a:gd name="T46" fmla="*/ 302 w 470"/>
                  <a:gd name="T47" fmla="*/ 231 h 470"/>
                  <a:gd name="T48" fmla="*/ 318 w 470"/>
                  <a:gd name="T49" fmla="*/ 271 h 470"/>
                  <a:gd name="T50" fmla="*/ 300 w 470"/>
                  <a:gd name="T51" fmla="*/ 314 h 470"/>
                  <a:gd name="T52" fmla="*/ 248 w 470"/>
                  <a:gd name="T53" fmla="*/ 333 h 470"/>
                  <a:gd name="T54" fmla="*/ 248 w 470"/>
                  <a:gd name="T55" fmla="*/ 355 h 470"/>
                  <a:gd name="T56" fmla="*/ 219 w 470"/>
                  <a:gd name="T57" fmla="*/ 355 h 470"/>
                  <a:gd name="T58" fmla="*/ 219 w 470"/>
                  <a:gd name="T59" fmla="*/ 333 h 470"/>
                  <a:gd name="T60" fmla="*/ 171 w 470"/>
                  <a:gd name="T61" fmla="*/ 313 h 470"/>
                  <a:gd name="T62" fmla="*/ 151 w 470"/>
                  <a:gd name="T63" fmla="*/ 266 h 470"/>
                  <a:gd name="T64" fmla="*/ 201 w 470"/>
                  <a:gd name="T65" fmla="*/ 266 h 470"/>
                  <a:gd name="T66" fmla="*/ 207 w 470"/>
                  <a:gd name="T67" fmla="*/ 288 h 470"/>
                  <a:gd name="T68" fmla="*/ 263 w 470"/>
                  <a:gd name="T69" fmla="*/ 290 h 470"/>
                  <a:gd name="T70" fmla="*/ 264 w 470"/>
                  <a:gd name="T71" fmla="*/ 264 h 470"/>
                  <a:gd name="T72" fmla="*/ 170 w 470"/>
                  <a:gd name="T73" fmla="*/ 228 h 470"/>
                  <a:gd name="T74" fmla="*/ 69 w 470"/>
                  <a:gd name="T75" fmla="*/ 69 h 470"/>
                  <a:gd name="T76" fmla="*/ 235 w 470"/>
                  <a:gd name="T77" fmla="*/ 0 h 470"/>
                  <a:gd name="T78" fmla="*/ 401 w 470"/>
                  <a:gd name="T79" fmla="*/ 69 h 470"/>
                  <a:gd name="T80" fmla="*/ 470 w 470"/>
                  <a:gd name="T81" fmla="*/ 235 h 470"/>
                  <a:gd name="T82" fmla="*/ 401 w 470"/>
                  <a:gd name="T83" fmla="*/ 401 h 470"/>
                  <a:gd name="T84" fmla="*/ 235 w 470"/>
                  <a:gd name="T85" fmla="*/ 470 h 470"/>
                  <a:gd name="T86" fmla="*/ 69 w 470"/>
                  <a:gd name="T87" fmla="*/ 401 h 470"/>
                  <a:gd name="T88" fmla="*/ 0 w 470"/>
                  <a:gd name="T89" fmla="*/ 235 h 470"/>
                  <a:gd name="T90" fmla="*/ 69 w 470"/>
                  <a:gd name="T91" fmla="*/ 69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70" h="470">
                    <a:moveTo>
                      <a:pt x="235" y="57"/>
                    </a:moveTo>
                    <a:cubicBezTo>
                      <a:pt x="186" y="57"/>
                      <a:pt x="141" y="77"/>
                      <a:pt x="109" y="109"/>
                    </a:cubicBezTo>
                    <a:cubicBezTo>
                      <a:pt x="77" y="141"/>
                      <a:pt x="57" y="186"/>
                      <a:pt x="57" y="235"/>
                    </a:cubicBezTo>
                    <a:cubicBezTo>
                      <a:pt x="57" y="284"/>
                      <a:pt x="77" y="328"/>
                      <a:pt x="109" y="361"/>
                    </a:cubicBezTo>
                    <a:cubicBezTo>
                      <a:pt x="141" y="393"/>
                      <a:pt x="186" y="413"/>
                      <a:pt x="235" y="413"/>
                    </a:cubicBezTo>
                    <a:cubicBezTo>
                      <a:pt x="284" y="413"/>
                      <a:pt x="328" y="393"/>
                      <a:pt x="361" y="361"/>
                    </a:cubicBezTo>
                    <a:cubicBezTo>
                      <a:pt x="393" y="328"/>
                      <a:pt x="413" y="284"/>
                      <a:pt x="413" y="235"/>
                    </a:cubicBezTo>
                    <a:cubicBezTo>
                      <a:pt x="413" y="186"/>
                      <a:pt x="393" y="141"/>
                      <a:pt x="361" y="109"/>
                    </a:cubicBezTo>
                    <a:cubicBezTo>
                      <a:pt x="328" y="77"/>
                      <a:pt x="284" y="57"/>
                      <a:pt x="235" y="57"/>
                    </a:cubicBezTo>
                    <a:close/>
                    <a:moveTo>
                      <a:pt x="170" y="228"/>
                    </a:moveTo>
                    <a:cubicBezTo>
                      <a:pt x="159" y="219"/>
                      <a:pt x="154" y="207"/>
                      <a:pt x="154" y="191"/>
                    </a:cubicBezTo>
                    <a:cubicBezTo>
                      <a:pt x="154" y="174"/>
                      <a:pt x="160" y="160"/>
                      <a:pt x="173" y="149"/>
                    </a:cubicBezTo>
                    <a:cubicBezTo>
                      <a:pt x="186" y="139"/>
                      <a:pt x="200" y="133"/>
                      <a:pt x="222" y="132"/>
                    </a:cubicBezTo>
                    <a:cubicBezTo>
                      <a:pt x="222" y="114"/>
                      <a:pt x="222" y="114"/>
                      <a:pt x="222" y="114"/>
                    </a:cubicBezTo>
                    <a:cubicBezTo>
                      <a:pt x="251" y="114"/>
                      <a:pt x="251" y="114"/>
                      <a:pt x="251" y="114"/>
                    </a:cubicBezTo>
                    <a:cubicBezTo>
                      <a:pt x="251" y="132"/>
                      <a:pt x="251" y="132"/>
                      <a:pt x="251" y="132"/>
                    </a:cubicBezTo>
                    <a:cubicBezTo>
                      <a:pt x="272" y="133"/>
                      <a:pt x="284" y="138"/>
                      <a:pt x="296" y="148"/>
                    </a:cubicBezTo>
                    <a:cubicBezTo>
                      <a:pt x="308" y="158"/>
                      <a:pt x="313" y="172"/>
                      <a:pt x="314" y="190"/>
                    </a:cubicBezTo>
                    <a:cubicBezTo>
                      <a:pt x="267" y="190"/>
                      <a:pt x="267" y="190"/>
                      <a:pt x="267" y="190"/>
                    </a:cubicBezTo>
                    <a:cubicBezTo>
                      <a:pt x="266" y="182"/>
                      <a:pt x="265" y="177"/>
                      <a:pt x="262" y="173"/>
                    </a:cubicBezTo>
                    <a:cubicBezTo>
                      <a:pt x="254" y="164"/>
                      <a:pt x="218" y="164"/>
                      <a:pt x="208" y="171"/>
                    </a:cubicBezTo>
                    <a:cubicBezTo>
                      <a:pt x="201" y="177"/>
                      <a:pt x="200" y="190"/>
                      <a:pt x="208" y="196"/>
                    </a:cubicBezTo>
                    <a:cubicBezTo>
                      <a:pt x="217" y="203"/>
                      <a:pt x="250" y="208"/>
                      <a:pt x="264" y="212"/>
                    </a:cubicBezTo>
                    <a:cubicBezTo>
                      <a:pt x="281" y="218"/>
                      <a:pt x="294" y="224"/>
                      <a:pt x="302" y="231"/>
                    </a:cubicBezTo>
                    <a:cubicBezTo>
                      <a:pt x="313" y="241"/>
                      <a:pt x="318" y="254"/>
                      <a:pt x="318" y="271"/>
                    </a:cubicBezTo>
                    <a:cubicBezTo>
                      <a:pt x="319" y="290"/>
                      <a:pt x="312" y="304"/>
                      <a:pt x="300" y="314"/>
                    </a:cubicBezTo>
                    <a:cubicBezTo>
                      <a:pt x="288" y="325"/>
                      <a:pt x="272" y="332"/>
                      <a:pt x="248" y="333"/>
                    </a:cubicBezTo>
                    <a:cubicBezTo>
                      <a:pt x="248" y="355"/>
                      <a:pt x="248" y="355"/>
                      <a:pt x="248" y="355"/>
                    </a:cubicBezTo>
                    <a:cubicBezTo>
                      <a:pt x="219" y="355"/>
                      <a:pt x="219" y="355"/>
                      <a:pt x="219" y="355"/>
                    </a:cubicBezTo>
                    <a:cubicBezTo>
                      <a:pt x="219" y="333"/>
                      <a:pt x="219" y="333"/>
                      <a:pt x="219" y="333"/>
                    </a:cubicBezTo>
                    <a:cubicBezTo>
                      <a:pt x="196" y="333"/>
                      <a:pt x="183" y="325"/>
                      <a:pt x="171" y="313"/>
                    </a:cubicBezTo>
                    <a:cubicBezTo>
                      <a:pt x="158" y="302"/>
                      <a:pt x="151" y="286"/>
                      <a:pt x="151" y="266"/>
                    </a:cubicBezTo>
                    <a:cubicBezTo>
                      <a:pt x="201" y="266"/>
                      <a:pt x="201" y="266"/>
                      <a:pt x="201" y="266"/>
                    </a:cubicBezTo>
                    <a:cubicBezTo>
                      <a:pt x="202" y="276"/>
                      <a:pt x="204" y="283"/>
                      <a:pt x="207" y="288"/>
                    </a:cubicBezTo>
                    <a:cubicBezTo>
                      <a:pt x="216" y="299"/>
                      <a:pt x="254" y="297"/>
                      <a:pt x="263" y="290"/>
                    </a:cubicBezTo>
                    <a:cubicBezTo>
                      <a:pt x="272" y="284"/>
                      <a:pt x="272" y="271"/>
                      <a:pt x="264" y="264"/>
                    </a:cubicBezTo>
                    <a:cubicBezTo>
                      <a:pt x="245" y="249"/>
                      <a:pt x="198" y="252"/>
                      <a:pt x="170" y="228"/>
                    </a:cubicBezTo>
                    <a:close/>
                    <a:moveTo>
                      <a:pt x="69" y="69"/>
                    </a:moveTo>
                    <a:cubicBezTo>
                      <a:pt x="111" y="26"/>
                      <a:pt x="170" y="0"/>
                      <a:pt x="235" y="0"/>
                    </a:cubicBezTo>
                    <a:cubicBezTo>
                      <a:pt x="300" y="0"/>
                      <a:pt x="359" y="26"/>
                      <a:pt x="401" y="69"/>
                    </a:cubicBezTo>
                    <a:cubicBezTo>
                      <a:pt x="444" y="111"/>
                      <a:pt x="470" y="170"/>
                      <a:pt x="470" y="235"/>
                    </a:cubicBezTo>
                    <a:cubicBezTo>
                      <a:pt x="470" y="300"/>
                      <a:pt x="444" y="359"/>
                      <a:pt x="401" y="401"/>
                    </a:cubicBezTo>
                    <a:cubicBezTo>
                      <a:pt x="359" y="444"/>
                      <a:pt x="300" y="470"/>
                      <a:pt x="235" y="470"/>
                    </a:cubicBezTo>
                    <a:cubicBezTo>
                      <a:pt x="170" y="470"/>
                      <a:pt x="111" y="444"/>
                      <a:pt x="69" y="401"/>
                    </a:cubicBezTo>
                    <a:cubicBezTo>
                      <a:pt x="26" y="359"/>
                      <a:pt x="0" y="300"/>
                      <a:pt x="0" y="235"/>
                    </a:cubicBezTo>
                    <a:cubicBezTo>
                      <a:pt x="0" y="170"/>
                      <a:pt x="26" y="111"/>
                      <a:pt x="69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9" tIns="34295" rIns="68589" bIns="34295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5199891" y="4517161"/>
              <a:ext cx="490612" cy="536441"/>
              <a:chOff x="697828" y="4453123"/>
              <a:chExt cx="229831" cy="251300"/>
            </a:xfrm>
            <a:solidFill>
              <a:schemeClr val="bg1">
                <a:lumMod val="95000"/>
              </a:schemeClr>
            </a:solidFill>
          </p:grpSpPr>
          <p:sp>
            <p:nvSpPr>
              <p:cNvPr id="20" name="Freeform 665"/>
              <p:cNvSpPr/>
              <p:nvPr/>
            </p:nvSpPr>
            <p:spPr bwMode="auto">
              <a:xfrm>
                <a:off x="697828" y="4453123"/>
                <a:ext cx="229831" cy="177458"/>
              </a:xfrm>
              <a:custGeom>
                <a:avLst/>
                <a:gdLst>
                  <a:gd name="T0" fmla="*/ 179 w 193"/>
                  <a:gd name="T1" fmla="*/ 54 h 149"/>
                  <a:gd name="T2" fmla="*/ 193 w 193"/>
                  <a:gd name="T3" fmla="*/ 0 h 149"/>
                  <a:gd name="T4" fmla="*/ 138 w 193"/>
                  <a:gd name="T5" fmla="*/ 13 h 149"/>
                  <a:gd name="T6" fmla="*/ 152 w 193"/>
                  <a:gd name="T7" fmla="*/ 27 h 149"/>
                  <a:gd name="T8" fmla="*/ 99 w 193"/>
                  <a:gd name="T9" fmla="*/ 79 h 149"/>
                  <a:gd name="T10" fmla="*/ 77 w 193"/>
                  <a:gd name="T11" fmla="*/ 57 h 149"/>
                  <a:gd name="T12" fmla="*/ 0 w 193"/>
                  <a:gd name="T13" fmla="*/ 134 h 149"/>
                  <a:gd name="T14" fmla="*/ 15 w 193"/>
                  <a:gd name="T15" fmla="*/ 149 h 149"/>
                  <a:gd name="T16" fmla="*/ 15 w 193"/>
                  <a:gd name="T17" fmla="*/ 149 h 149"/>
                  <a:gd name="T18" fmla="*/ 77 w 193"/>
                  <a:gd name="T19" fmla="*/ 87 h 149"/>
                  <a:gd name="T20" fmla="*/ 99 w 193"/>
                  <a:gd name="T21" fmla="*/ 108 h 149"/>
                  <a:gd name="T22" fmla="*/ 167 w 193"/>
                  <a:gd name="T23" fmla="*/ 41 h 149"/>
                  <a:gd name="T24" fmla="*/ 179 w 193"/>
                  <a:gd name="T25" fmla="*/ 5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3" h="149">
                    <a:moveTo>
                      <a:pt x="179" y="54"/>
                    </a:moveTo>
                    <a:lnTo>
                      <a:pt x="193" y="0"/>
                    </a:lnTo>
                    <a:lnTo>
                      <a:pt x="138" y="13"/>
                    </a:lnTo>
                    <a:lnTo>
                      <a:pt x="152" y="27"/>
                    </a:lnTo>
                    <a:lnTo>
                      <a:pt x="99" y="79"/>
                    </a:lnTo>
                    <a:lnTo>
                      <a:pt x="77" y="57"/>
                    </a:lnTo>
                    <a:lnTo>
                      <a:pt x="0" y="134"/>
                    </a:lnTo>
                    <a:lnTo>
                      <a:pt x="15" y="149"/>
                    </a:lnTo>
                    <a:lnTo>
                      <a:pt x="15" y="149"/>
                    </a:lnTo>
                    <a:lnTo>
                      <a:pt x="77" y="87"/>
                    </a:lnTo>
                    <a:lnTo>
                      <a:pt x="99" y="108"/>
                    </a:lnTo>
                    <a:lnTo>
                      <a:pt x="167" y="41"/>
                    </a:lnTo>
                    <a:lnTo>
                      <a:pt x="179" y="5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9" tIns="34295" rIns="68589" bIns="34295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Rectangle 666"/>
              <p:cNvSpPr>
                <a:spLocks noChangeArrowheads="1"/>
              </p:cNvSpPr>
              <p:nvPr/>
            </p:nvSpPr>
            <p:spPr bwMode="auto">
              <a:xfrm>
                <a:off x="718073" y="4643682"/>
                <a:ext cx="33343" cy="607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9" tIns="34295" rIns="68589" bIns="34295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Rectangle 667"/>
              <p:cNvSpPr>
                <a:spLocks noChangeArrowheads="1"/>
              </p:cNvSpPr>
              <p:nvPr/>
            </p:nvSpPr>
            <p:spPr bwMode="auto">
              <a:xfrm>
                <a:off x="772851" y="4613906"/>
                <a:ext cx="33343" cy="905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9" tIns="34295" rIns="68589" bIns="34295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Rectangle 668"/>
              <p:cNvSpPr>
                <a:spLocks noChangeArrowheads="1"/>
              </p:cNvSpPr>
              <p:nvPr/>
            </p:nvSpPr>
            <p:spPr bwMode="auto">
              <a:xfrm>
                <a:off x="828820" y="4584131"/>
                <a:ext cx="33343" cy="1202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9" tIns="34295" rIns="68589" bIns="34295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Rectangle 669"/>
              <p:cNvSpPr>
                <a:spLocks noChangeArrowheads="1"/>
              </p:cNvSpPr>
              <p:nvPr/>
            </p:nvSpPr>
            <p:spPr bwMode="auto">
              <a:xfrm>
                <a:off x="883598" y="4554357"/>
                <a:ext cx="33343" cy="1500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9" tIns="34295" rIns="68589" bIns="34295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7729325" y="2029997"/>
            <a:ext cx="3127727" cy="918393"/>
            <a:chOff x="7729325" y="1739713"/>
            <a:chExt cx="3127727" cy="918393"/>
          </a:xfrm>
        </p:grpSpPr>
        <p:sp>
          <p:nvSpPr>
            <p:cNvPr id="25" name="TextBox 76"/>
            <p:cNvSpPr txBox="1"/>
            <p:nvPr/>
          </p:nvSpPr>
          <p:spPr>
            <a:xfrm>
              <a:off x="7729326" y="1739713"/>
              <a:ext cx="15888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729325" y="2109045"/>
              <a:ext cx="3127727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729325" y="5085528"/>
            <a:ext cx="2967703" cy="918393"/>
            <a:chOff x="7729325" y="4795244"/>
            <a:chExt cx="2967703" cy="918393"/>
          </a:xfrm>
        </p:grpSpPr>
        <p:sp>
          <p:nvSpPr>
            <p:cNvPr id="27" name="TextBox 76"/>
            <p:cNvSpPr txBox="1"/>
            <p:nvPr/>
          </p:nvSpPr>
          <p:spPr>
            <a:xfrm>
              <a:off x="7729326" y="4795244"/>
              <a:ext cx="17717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729325" y="5164576"/>
              <a:ext cx="2967703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458531" y="3517015"/>
            <a:ext cx="2964212" cy="918393"/>
            <a:chOff x="8458531" y="3226731"/>
            <a:chExt cx="2964212" cy="918393"/>
          </a:xfrm>
        </p:grpSpPr>
        <p:sp>
          <p:nvSpPr>
            <p:cNvPr id="29" name="TextBox 76"/>
            <p:cNvSpPr txBox="1"/>
            <p:nvPr/>
          </p:nvSpPr>
          <p:spPr>
            <a:xfrm>
              <a:off x="8458531" y="3226731"/>
              <a:ext cx="16288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458531" y="3596063"/>
              <a:ext cx="2964212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432971" y="2029997"/>
            <a:ext cx="3007109" cy="918393"/>
            <a:chOff x="1402713" y="1739713"/>
            <a:chExt cx="3007109" cy="918393"/>
          </a:xfrm>
        </p:grpSpPr>
        <p:sp>
          <p:nvSpPr>
            <p:cNvPr id="31" name="TextBox 76"/>
            <p:cNvSpPr txBox="1"/>
            <p:nvPr/>
          </p:nvSpPr>
          <p:spPr>
            <a:xfrm>
              <a:off x="2832043" y="1739713"/>
              <a:ext cx="15777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402713" y="2109045"/>
              <a:ext cx="3007109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432971" y="5085528"/>
            <a:ext cx="2976851" cy="918393"/>
            <a:chOff x="1432971" y="4795244"/>
            <a:chExt cx="2976851" cy="918393"/>
          </a:xfrm>
        </p:grpSpPr>
        <p:sp>
          <p:nvSpPr>
            <p:cNvPr id="33" name="TextBox 76"/>
            <p:cNvSpPr txBox="1"/>
            <p:nvPr/>
          </p:nvSpPr>
          <p:spPr>
            <a:xfrm>
              <a:off x="2690949" y="4795244"/>
              <a:ext cx="17188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432971" y="5164576"/>
              <a:ext cx="2976851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57965" y="3517015"/>
            <a:ext cx="3017566" cy="918393"/>
            <a:chOff x="657965" y="3226731"/>
            <a:chExt cx="3017566" cy="918393"/>
          </a:xfrm>
        </p:grpSpPr>
        <p:sp>
          <p:nvSpPr>
            <p:cNvPr id="35" name="TextBox 76"/>
            <p:cNvSpPr txBox="1"/>
            <p:nvPr/>
          </p:nvSpPr>
          <p:spPr>
            <a:xfrm>
              <a:off x="1689046" y="3226731"/>
              <a:ext cx="19864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57965" y="3596063"/>
              <a:ext cx="3017566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0" name="TextBox 76"/>
          <p:cNvSpPr txBox="1"/>
          <p:nvPr/>
        </p:nvSpPr>
        <p:spPr>
          <a:xfrm>
            <a:off x="1689046" y="955380"/>
            <a:ext cx="2959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1" name="TextBox 76"/>
          <p:cNvSpPr txBox="1"/>
          <p:nvPr/>
        </p:nvSpPr>
        <p:spPr>
          <a:xfrm>
            <a:off x="1689046" y="521598"/>
            <a:ext cx="21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CC10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FCC102"/>
              </a:solidFill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444500" y="278691"/>
            <a:ext cx="614233" cy="614233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191A39"/>
                </a:solidFill>
                <a:cs typeface="+mn-ea"/>
                <a:sym typeface="+mn-lt"/>
              </a:rPr>
              <a:t>01</a:t>
            </a:r>
            <a:endParaRPr lang="zh-CN" altLang="en-US" dirty="0">
              <a:solidFill>
                <a:srgbClr val="191A39"/>
              </a:solidFill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1333286" y="482453"/>
            <a:ext cx="228814" cy="22881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537050" y="1135710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855819" y="963892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1276684" y="897831"/>
            <a:ext cx="156287" cy="156287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0987872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745049" y="2567203"/>
            <a:ext cx="10723626" cy="186754"/>
          </a:xfrm>
          <a:prstGeom prst="rect">
            <a:avLst/>
          </a:prstGeom>
          <a:solidFill>
            <a:srgbClr val="FCC10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135059" y="2890288"/>
            <a:ext cx="3255083" cy="2158661"/>
            <a:chOff x="1687864" y="2035196"/>
            <a:chExt cx="3255083" cy="2158661"/>
          </a:xfrm>
        </p:grpSpPr>
        <p:sp>
          <p:nvSpPr>
            <p:cNvPr id="8" name="文本框 7"/>
            <p:cNvSpPr txBox="1"/>
            <p:nvPr/>
          </p:nvSpPr>
          <p:spPr>
            <a:xfrm>
              <a:off x="1698622" y="2680494"/>
              <a:ext cx="3244325" cy="151336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</a:p>
            <a:p>
              <a:pPr>
                <a:lnSpc>
                  <a:spcPct val="130000"/>
                </a:lnSpc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38" name="TextBox 76"/>
            <p:cNvSpPr txBox="1"/>
            <p:nvPr/>
          </p:nvSpPr>
          <p:spPr>
            <a:xfrm>
              <a:off x="1687864" y="2035196"/>
              <a:ext cx="3149558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Team introduction</a:t>
              </a:r>
              <a:endParaRPr lang="zh-CN" altLang="en-US" sz="28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TextBox 76"/>
          <p:cNvSpPr txBox="1"/>
          <p:nvPr/>
        </p:nvSpPr>
        <p:spPr>
          <a:xfrm>
            <a:off x="1689046" y="955380"/>
            <a:ext cx="2959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7" name="TextBox 76"/>
          <p:cNvSpPr txBox="1"/>
          <p:nvPr/>
        </p:nvSpPr>
        <p:spPr>
          <a:xfrm>
            <a:off x="1689046" y="521598"/>
            <a:ext cx="21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CC10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FCC102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44500" y="278691"/>
            <a:ext cx="614233" cy="614233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191A39"/>
                </a:solidFill>
                <a:cs typeface="+mn-ea"/>
                <a:sym typeface="+mn-lt"/>
              </a:rPr>
              <a:t>01</a:t>
            </a:r>
            <a:endParaRPr lang="zh-CN" altLang="en-US" dirty="0">
              <a:solidFill>
                <a:srgbClr val="191A39"/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333286" y="482453"/>
            <a:ext cx="228814" cy="22881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37050" y="1135710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55819" y="963892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276684" y="897831"/>
            <a:ext cx="156287" cy="156287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88667" y="2158655"/>
            <a:ext cx="1946151" cy="25495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052592" y="2158655"/>
            <a:ext cx="1946151" cy="254956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116518" y="2158655"/>
            <a:ext cx="1946151" cy="254956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988667" y="4876334"/>
            <a:ext cx="1946151" cy="620826"/>
            <a:chOff x="4901583" y="4844059"/>
            <a:chExt cx="1946151" cy="620826"/>
          </a:xfrm>
        </p:grpSpPr>
        <p:sp>
          <p:nvSpPr>
            <p:cNvPr id="4" name="矩形 3"/>
            <p:cNvSpPr/>
            <p:nvPr/>
          </p:nvSpPr>
          <p:spPr>
            <a:xfrm>
              <a:off x="4901583" y="4844059"/>
              <a:ext cx="1946151" cy="620826"/>
            </a:xfrm>
            <a:prstGeom prst="rect">
              <a:avLst/>
            </a:prstGeom>
            <a:solidFill>
              <a:srgbClr val="91745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099465" y="5130548"/>
              <a:ext cx="1591792" cy="2762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17798" y="4856374"/>
              <a:ext cx="1355124" cy="34977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Name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052592" y="4876334"/>
            <a:ext cx="1946151" cy="620826"/>
            <a:chOff x="4901583" y="4844059"/>
            <a:chExt cx="1946151" cy="620826"/>
          </a:xfrm>
        </p:grpSpPr>
        <p:sp>
          <p:nvSpPr>
            <p:cNvPr id="31" name="矩形 30"/>
            <p:cNvSpPr/>
            <p:nvPr/>
          </p:nvSpPr>
          <p:spPr>
            <a:xfrm>
              <a:off x="4901583" y="4844059"/>
              <a:ext cx="1946151" cy="620826"/>
            </a:xfrm>
            <a:prstGeom prst="rect">
              <a:avLst/>
            </a:prstGeom>
            <a:solidFill>
              <a:srgbClr val="FCC102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099465" y="5130548"/>
              <a:ext cx="1591792" cy="2762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217798" y="4856374"/>
              <a:ext cx="1355124" cy="34977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Name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116517" y="4876334"/>
            <a:ext cx="1946151" cy="620826"/>
            <a:chOff x="4901583" y="4844059"/>
            <a:chExt cx="1946151" cy="620826"/>
          </a:xfrm>
        </p:grpSpPr>
        <p:sp>
          <p:nvSpPr>
            <p:cNvPr id="35" name="矩形 34"/>
            <p:cNvSpPr/>
            <p:nvPr/>
          </p:nvSpPr>
          <p:spPr>
            <a:xfrm>
              <a:off x="4901583" y="4844059"/>
              <a:ext cx="1946151" cy="620826"/>
            </a:xfrm>
            <a:prstGeom prst="rect">
              <a:avLst/>
            </a:prstGeom>
            <a:solidFill>
              <a:srgbClr val="91745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099465" y="5130548"/>
              <a:ext cx="1591792" cy="2762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217798" y="4856374"/>
              <a:ext cx="1355124" cy="34977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Name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023591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/>
      <p:bldP spid="18" grpId="0" animBg="1"/>
      <p:bldP spid="19" grpId="0" animBg="1"/>
      <p:bldP spid="21" grpId="0" animBg="1"/>
      <p:bldP spid="22" grpId="0" animBg="1"/>
      <p:bldP spid="23" grpId="0" animBg="1"/>
      <p:bldP spid="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70"/>
          <p:cNvSpPr txBox="1"/>
          <p:nvPr/>
        </p:nvSpPr>
        <p:spPr>
          <a:xfrm>
            <a:off x="6792348" y="2161119"/>
            <a:ext cx="4684296" cy="423449"/>
          </a:xfrm>
          <a:prstGeom prst="rect">
            <a:avLst/>
          </a:prstGeom>
          <a:solidFill>
            <a:srgbClr val="FCC102"/>
          </a:solidFill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191A39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2000" b="1" dirty="0">
              <a:solidFill>
                <a:srgbClr val="191A39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22664" y="2085814"/>
            <a:ext cx="6419154" cy="3903173"/>
            <a:chOff x="483583" y="2179773"/>
            <a:chExt cx="6209327" cy="3775589"/>
          </a:xfrm>
        </p:grpSpPr>
        <p:sp>
          <p:nvSpPr>
            <p:cNvPr id="4" name="TextBox 372"/>
            <p:cNvSpPr txBox="1"/>
            <p:nvPr/>
          </p:nvSpPr>
          <p:spPr>
            <a:xfrm>
              <a:off x="1074434" y="2258176"/>
              <a:ext cx="1903648" cy="3274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6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TextBox 373"/>
            <p:cNvSpPr txBox="1"/>
            <p:nvPr/>
          </p:nvSpPr>
          <p:spPr>
            <a:xfrm>
              <a:off x="2304995" y="5627874"/>
              <a:ext cx="1903647" cy="3274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6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TextBox 374"/>
            <p:cNvSpPr txBox="1"/>
            <p:nvPr/>
          </p:nvSpPr>
          <p:spPr>
            <a:xfrm>
              <a:off x="4789263" y="4501912"/>
              <a:ext cx="1903647" cy="3274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6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TextBox 375"/>
            <p:cNvSpPr txBox="1"/>
            <p:nvPr/>
          </p:nvSpPr>
          <p:spPr>
            <a:xfrm>
              <a:off x="4190143" y="2744301"/>
              <a:ext cx="1903647" cy="3274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6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TextBox 376"/>
            <p:cNvSpPr txBox="1"/>
            <p:nvPr/>
          </p:nvSpPr>
          <p:spPr>
            <a:xfrm>
              <a:off x="483583" y="4010940"/>
              <a:ext cx="1903648" cy="3274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6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555516" y="2777974"/>
              <a:ext cx="1245622" cy="1245622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674529" y="4394842"/>
              <a:ext cx="969388" cy="969388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573757" y="4028473"/>
              <a:ext cx="366369" cy="366369"/>
            </a:xfrm>
            <a:prstGeom prst="ellipse">
              <a:avLst/>
            </a:prstGeom>
            <a:solidFill>
              <a:srgbClr val="917456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4836547" y="3173629"/>
              <a:ext cx="795559" cy="795559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412181" y="5612529"/>
              <a:ext cx="267454" cy="267454"/>
            </a:xfrm>
            <a:prstGeom prst="ellipse">
              <a:avLst/>
            </a:prstGeom>
            <a:solidFill>
              <a:srgbClr val="917456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370718" y="3514683"/>
              <a:ext cx="350380" cy="350378"/>
            </a:xfrm>
            <a:prstGeom prst="ellipse">
              <a:avLst/>
            </a:prstGeom>
            <a:solidFill>
              <a:srgbClr val="FCC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186495" y="2199583"/>
              <a:ext cx="366369" cy="366369"/>
            </a:xfrm>
            <a:prstGeom prst="ellipse">
              <a:avLst/>
            </a:prstGeom>
            <a:solidFill>
              <a:srgbClr val="FCC102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149076" y="5616432"/>
              <a:ext cx="183185" cy="183185"/>
            </a:xfrm>
            <a:prstGeom prst="ellipse">
              <a:avLst/>
            </a:prstGeom>
            <a:solidFill>
              <a:srgbClr val="FCC102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463708" y="4511666"/>
              <a:ext cx="813848" cy="813848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810522" y="2179773"/>
              <a:ext cx="367805" cy="366369"/>
            </a:xfrm>
            <a:prstGeom prst="ellipse">
              <a:avLst/>
            </a:prstGeom>
            <a:solidFill>
              <a:srgbClr val="917456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779039" y="4135532"/>
              <a:ext cx="183185" cy="183185"/>
            </a:xfrm>
            <a:prstGeom prst="ellipse">
              <a:avLst/>
            </a:prstGeom>
            <a:solidFill>
              <a:srgbClr val="FCC102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4102226" y="5494147"/>
              <a:ext cx="136059" cy="136059"/>
            </a:xfrm>
            <a:prstGeom prst="ellipse">
              <a:avLst/>
            </a:prstGeom>
            <a:solidFill>
              <a:srgbClr val="917456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6949753" y="2945322"/>
            <a:ext cx="3854955" cy="796451"/>
            <a:chOff x="8732875" y="1462953"/>
            <a:chExt cx="8646611" cy="796451"/>
          </a:xfrm>
        </p:grpSpPr>
        <p:sp>
          <p:nvSpPr>
            <p:cNvPr id="25" name="矩形 24"/>
            <p:cNvSpPr/>
            <p:nvPr/>
          </p:nvSpPr>
          <p:spPr>
            <a:xfrm>
              <a:off x="8764432" y="1918670"/>
              <a:ext cx="8615054" cy="3407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8732875" y="1462953"/>
              <a:ext cx="4916229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TextBox 76"/>
          <p:cNvSpPr txBox="1"/>
          <p:nvPr/>
        </p:nvSpPr>
        <p:spPr>
          <a:xfrm>
            <a:off x="1689046" y="955380"/>
            <a:ext cx="2959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8" name="TextBox 76"/>
          <p:cNvSpPr txBox="1"/>
          <p:nvPr/>
        </p:nvSpPr>
        <p:spPr>
          <a:xfrm>
            <a:off x="1689046" y="521598"/>
            <a:ext cx="21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CC10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FCC102"/>
              </a:solidFill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44500" y="278691"/>
            <a:ext cx="614233" cy="614233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191A39"/>
                </a:solidFill>
                <a:cs typeface="+mn-ea"/>
                <a:sym typeface="+mn-lt"/>
              </a:rPr>
              <a:t>01</a:t>
            </a:r>
            <a:endParaRPr lang="zh-CN" altLang="en-US" dirty="0">
              <a:solidFill>
                <a:srgbClr val="191A39"/>
              </a:solidFill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333286" y="482453"/>
            <a:ext cx="228814" cy="22881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537050" y="1135710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55819" y="963892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276684" y="897831"/>
            <a:ext cx="156287" cy="156287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3" name="组合 42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6949753" y="4660491"/>
            <a:ext cx="3854955" cy="796451"/>
            <a:chOff x="8732875" y="1462953"/>
            <a:chExt cx="8646611" cy="796451"/>
          </a:xfrm>
        </p:grpSpPr>
        <p:sp>
          <p:nvSpPr>
            <p:cNvPr id="44" name="矩形 43"/>
            <p:cNvSpPr/>
            <p:nvPr/>
          </p:nvSpPr>
          <p:spPr>
            <a:xfrm>
              <a:off x="8764432" y="1918670"/>
              <a:ext cx="8615054" cy="3407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8732875" y="1462953"/>
              <a:ext cx="4916229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751261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77705" y="2468130"/>
            <a:ext cx="4653425" cy="1001686"/>
            <a:chOff x="1140965" y="2177845"/>
            <a:chExt cx="4653425" cy="1001686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 rot="2700000">
              <a:off x="1139945" y="2182455"/>
              <a:ext cx="998096" cy="996056"/>
            </a:xfrm>
            <a:prstGeom prst="rect">
              <a:avLst/>
            </a:prstGeom>
            <a:solidFill>
              <a:srgbClr val="FCC102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sz="3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1385620" y="2384658"/>
              <a:ext cx="521958" cy="520890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rgbClr val="F8F8F9"/>
            </a:solidFill>
            <a:ln>
              <a:noFill/>
            </a:ln>
          </p:spPr>
          <p:txBody>
            <a:bodyPr lIns="121682" tIns="60841" rIns="121682" bIns="6084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76"/>
            <p:cNvSpPr txBox="1"/>
            <p:nvPr/>
          </p:nvSpPr>
          <p:spPr>
            <a:xfrm>
              <a:off x="2537981" y="2177845"/>
              <a:ext cx="17336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537981" y="2516399"/>
              <a:ext cx="3256409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564073" y="2468129"/>
            <a:ext cx="4639233" cy="998097"/>
            <a:chOff x="6427333" y="2177844"/>
            <a:chExt cx="4639233" cy="998097"/>
          </a:xfrm>
        </p:grpSpPr>
        <p:sp>
          <p:nvSpPr>
            <p:cNvPr id="14" name="Oval 26"/>
            <p:cNvSpPr>
              <a:spLocks noChangeArrowheads="1"/>
            </p:cNvSpPr>
            <p:nvPr/>
          </p:nvSpPr>
          <p:spPr bwMode="auto">
            <a:xfrm rot="2700000">
              <a:off x="6427332" y="2177845"/>
              <a:ext cx="998097" cy="998096"/>
            </a:xfrm>
            <a:prstGeom prst="rect">
              <a:avLst/>
            </a:prstGeom>
            <a:solidFill>
              <a:srgbClr val="917456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sz="3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6601474" y="2377739"/>
              <a:ext cx="622649" cy="637201"/>
            </a:xfrm>
            <a:custGeom>
              <a:avLst/>
              <a:gdLst>
                <a:gd name="T0" fmla="*/ 121 w 417"/>
                <a:gd name="T1" fmla="*/ 94 h 426"/>
                <a:gd name="T2" fmla="*/ 85 w 417"/>
                <a:gd name="T3" fmla="*/ 341 h 426"/>
                <a:gd name="T4" fmla="*/ 332 w 417"/>
                <a:gd name="T5" fmla="*/ 305 h 426"/>
                <a:gd name="T6" fmla="*/ 267 w 417"/>
                <a:gd name="T7" fmla="*/ 159 h 426"/>
                <a:gd name="T8" fmla="*/ 121 w 417"/>
                <a:gd name="T9" fmla="*/ 94 h 426"/>
                <a:gd name="T10" fmla="*/ 306 w 417"/>
                <a:gd name="T11" fmla="*/ 286 h 426"/>
                <a:gd name="T12" fmla="*/ 199 w 417"/>
                <a:gd name="T13" fmla="*/ 227 h 426"/>
                <a:gd name="T14" fmla="*/ 140 w 417"/>
                <a:gd name="T15" fmla="*/ 120 h 426"/>
                <a:gd name="T16" fmla="*/ 247 w 417"/>
                <a:gd name="T17" fmla="*/ 179 h 426"/>
                <a:gd name="T18" fmla="*/ 306 w 417"/>
                <a:gd name="T19" fmla="*/ 286 h 426"/>
                <a:gd name="T20" fmla="*/ 309 w 417"/>
                <a:gd name="T21" fmla="*/ 128 h 426"/>
                <a:gd name="T22" fmla="*/ 323 w 417"/>
                <a:gd name="T23" fmla="*/ 122 h 426"/>
                <a:gd name="T24" fmla="*/ 361 w 417"/>
                <a:gd name="T25" fmla="*/ 84 h 426"/>
                <a:gd name="T26" fmla="*/ 361 w 417"/>
                <a:gd name="T27" fmla="*/ 56 h 426"/>
                <a:gd name="T28" fmla="*/ 333 w 417"/>
                <a:gd name="T29" fmla="*/ 56 h 426"/>
                <a:gd name="T30" fmla="*/ 295 w 417"/>
                <a:gd name="T31" fmla="*/ 94 h 426"/>
                <a:gd name="T32" fmla="*/ 295 w 417"/>
                <a:gd name="T33" fmla="*/ 122 h 426"/>
                <a:gd name="T34" fmla="*/ 309 w 417"/>
                <a:gd name="T35" fmla="*/ 128 h 426"/>
                <a:gd name="T36" fmla="*/ 237 w 417"/>
                <a:gd name="T37" fmla="*/ 79 h 426"/>
                <a:gd name="T38" fmla="*/ 247 w 417"/>
                <a:gd name="T39" fmla="*/ 81 h 426"/>
                <a:gd name="T40" fmla="*/ 264 w 417"/>
                <a:gd name="T41" fmla="*/ 71 h 426"/>
                <a:gd name="T42" fmla="*/ 286 w 417"/>
                <a:gd name="T43" fmla="*/ 33 h 426"/>
                <a:gd name="T44" fmla="*/ 278 w 417"/>
                <a:gd name="T45" fmla="*/ 5 h 426"/>
                <a:gd name="T46" fmla="*/ 251 w 417"/>
                <a:gd name="T47" fmla="*/ 13 h 426"/>
                <a:gd name="T48" fmla="*/ 229 w 417"/>
                <a:gd name="T49" fmla="*/ 52 h 426"/>
                <a:gd name="T50" fmla="*/ 237 w 417"/>
                <a:gd name="T51" fmla="*/ 79 h 426"/>
                <a:gd name="T52" fmla="*/ 412 w 417"/>
                <a:gd name="T53" fmla="*/ 139 h 426"/>
                <a:gd name="T54" fmla="*/ 385 w 417"/>
                <a:gd name="T55" fmla="*/ 131 h 426"/>
                <a:gd name="T56" fmla="*/ 346 w 417"/>
                <a:gd name="T57" fmla="*/ 153 h 426"/>
                <a:gd name="T58" fmla="*/ 338 w 417"/>
                <a:gd name="T59" fmla="*/ 180 h 426"/>
                <a:gd name="T60" fmla="*/ 356 w 417"/>
                <a:gd name="T61" fmla="*/ 190 h 426"/>
                <a:gd name="T62" fmla="*/ 366 w 417"/>
                <a:gd name="T63" fmla="*/ 188 h 426"/>
                <a:gd name="T64" fmla="*/ 404 w 417"/>
                <a:gd name="T65" fmla="*/ 166 h 426"/>
                <a:gd name="T66" fmla="*/ 412 w 417"/>
                <a:gd name="T67" fmla="*/ 139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426">
                  <a:moveTo>
                    <a:pt x="121" y="94"/>
                  </a:moveTo>
                  <a:cubicBezTo>
                    <a:pt x="98" y="116"/>
                    <a:pt x="0" y="256"/>
                    <a:pt x="85" y="341"/>
                  </a:cubicBezTo>
                  <a:cubicBezTo>
                    <a:pt x="170" y="426"/>
                    <a:pt x="309" y="328"/>
                    <a:pt x="332" y="305"/>
                  </a:cubicBezTo>
                  <a:cubicBezTo>
                    <a:pt x="354" y="283"/>
                    <a:pt x="325" y="217"/>
                    <a:pt x="267" y="159"/>
                  </a:cubicBezTo>
                  <a:cubicBezTo>
                    <a:pt x="209" y="101"/>
                    <a:pt x="143" y="72"/>
                    <a:pt x="121" y="94"/>
                  </a:cubicBezTo>
                  <a:close/>
                  <a:moveTo>
                    <a:pt x="306" y="286"/>
                  </a:moveTo>
                  <a:cubicBezTo>
                    <a:pt x="299" y="292"/>
                    <a:pt x="248" y="277"/>
                    <a:pt x="199" y="227"/>
                  </a:cubicBezTo>
                  <a:cubicBezTo>
                    <a:pt x="149" y="178"/>
                    <a:pt x="134" y="127"/>
                    <a:pt x="140" y="120"/>
                  </a:cubicBezTo>
                  <a:cubicBezTo>
                    <a:pt x="147" y="113"/>
                    <a:pt x="198" y="129"/>
                    <a:pt x="247" y="179"/>
                  </a:cubicBezTo>
                  <a:cubicBezTo>
                    <a:pt x="297" y="228"/>
                    <a:pt x="313" y="279"/>
                    <a:pt x="306" y="286"/>
                  </a:cubicBezTo>
                  <a:close/>
                  <a:moveTo>
                    <a:pt x="309" y="128"/>
                  </a:moveTo>
                  <a:cubicBezTo>
                    <a:pt x="314" y="128"/>
                    <a:pt x="319" y="126"/>
                    <a:pt x="323" y="122"/>
                  </a:cubicBezTo>
                  <a:cubicBezTo>
                    <a:pt x="361" y="84"/>
                    <a:pt x="361" y="84"/>
                    <a:pt x="361" y="84"/>
                  </a:cubicBezTo>
                  <a:cubicBezTo>
                    <a:pt x="369" y="76"/>
                    <a:pt x="369" y="64"/>
                    <a:pt x="361" y="56"/>
                  </a:cubicBezTo>
                  <a:cubicBezTo>
                    <a:pt x="353" y="48"/>
                    <a:pt x="341" y="48"/>
                    <a:pt x="333" y="56"/>
                  </a:cubicBezTo>
                  <a:cubicBezTo>
                    <a:pt x="295" y="94"/>
                    <a:pt x="295" y="94"/>
                    <a:pt x="295" y="94"/>
                  </a:cubicBezTo>
                  <a:cubicBezTo>
                    <a:pt x="287" y="102"/>
                    <a:pt x="287" y="115"/>
                    <a:pt x="295" y="122"/>
                  </a:cubicBezTo>
                  <a:cubicBezTo>
                    <a:pt x="299" y="126"/>
                    <a:pt x="304" y="128"/>
                    <a:pt x="309" y="128"/>
                  </a:cubicBezTo>
                  <a:close/>
                  <a:moveTo>
                    <a:pt x="237" y="79"/>
                  </a:moveTo>
                  <a:cubicBezTo>
                    <a:pt x="240" y="81"/>
                    <a:pt x="243" y="81"/>
                    <a:pt x="247" y="81"/>
                  </a:cubicBezTo>
                  <a:cubicBezTo>
                    <a:pt x="254" y="81"/>
                    <a:pt x="260" y="78"/>
                    <a:pt x="264" y="71"/>
                  </a:cubicBezTo>
                  <a:cubicBezTo>
                    <a:pt x="286" y="33"/>
                    <a:pt x="286" y="33"/>
                    <a:pt x="286" y="33"/>
                  </a:cubicBezTo>
                  <a:cubicBezTo>
                    <a:pt x="291" y="23"/>
                    <a:pt x="288" y="11"/>
                    <a:pt x="278" y="5"/>
                  </a:cubicBezTo>
                  <a:cubicBezTo>
                    <a:pt x="268" y="0"/>
                    <a:pt x="256" y="3"/>
                    <a:pt x="251" y="13"/>
                  </a:cubicBezTo>
                  <a:cubicBezTo>
                    <a:pt x="229" y="52"/>
                    <a:pt x="229" y="52"/>
                    <a:pt x="229" y="52"/>
                  </a:cubicBezTo>
                  <a:cubicBezTo>
                    <a:pt x="224" y="61"/>
                    <a:pt x="227" y="73"/>
                    <a:pt x="237" y="79"/>
                  </a:cubicBezTo>
                  <a:close/>
                  <a:moveTo>
                    <a:pt x="412" y="139"/>
                  </a:moveTo>
                  <a:cubicBezTo>
                    <a:pt x="406" y="129"/>
                    <a:pt x="394" y="126"/>
                    <a:pt x="385" y="131"/>
                  </a:cubicBezTo>
                  <a:cubicBezTo>
                    <a:pt x="346" y="153"/>
                    <a:pt x="346" y="153"/>
                    <a:pt x="346" y="153"/>
                  </a:cubicBezTo>
                  <a:cubicBezTo>
                    <a:pt x="336" y="158"/>
                    <a:pt x="333" y="171"/>
                    <a:pt x="338" y="180"/>
                  </a:cubicBezTo>
                  <a:cubicBezTo>
                    <a:pt x="342" y="187"/>
                    <a:pt x="349" y="190"/>
                    <a:pt x="356" y="190"/>
                  </a:cubicBezTo>
                  <a:cubicBezTo>
                    <a:pt x="359" y="190"/>
                    <a:pt x="363" y="190"/>
                    <a:pt x="366" y="188"/>
                  </a:cubicBezTo>
                  <a:cubicBezTo>
                    <a:pt x="404" y="166"/>
                    <a:pt x="404" y="166"/>
                    <a:pt x="404" y="166"/>
                  </a:cubicBezTo>
                  <a:cubicBezTo>
                    <a:pt x="414" y="161"/>
                    <a:pt x="417" y="149"/>
                    <a:pt x="412" y="1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1682" tIns="60841" rIns="121682" bIns="6084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76"/>
            <p:cNvSpPr txBox="1"/>
            <p:nvPr/>
          </p:nvSpPr>
          <p:spPr>
            <a:xfrm>
              <a:off x="7810157" y="2177845"/>
              <a:ext cx="17336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810157" y="2516399"/>
              <a:ext cx="3256409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276684" y="4432958"/>
            <a:ext cx="4654446" cy="998097"/>
            <a:chOff x="1139944" y="4142673"/>
            <a:chExt cx="4654446" cy="998097"/>
          </a:xfrm>
        </p:grpSpPr>
        <p:sp>
          <p:nvSpPr>
            <p:cNvPr id="10" name="Oval 21"/>
            <p:cNvSpPr>
              <a:spLocks noChangeArrowheads="1"/>
            </p:cNvSpPr>
            <p:nvPr/>
          </p:nvSpPr>
          <p:spPr bwMode="auto">
            <a:xfrm rot="2700000">
              <a:off x="1139945" y="4142673"/>
              <a:ext cx="998096" cy="998097"/>
            </a:xfrm>
            <a:prstGeom prst="rect">
              <a:avLst/>
            </a:prstGeom>
            <a:solidFill>
              <a:srgbClr val="917456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sz="3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1289046" y="4391526"/>
              <a:ext cx="680964" cy="415504"/>
            </a:xfrm>
            <a:custGeom>
              <a:avLst/>
              <a:gdLst>
                <a:gd name="T0" fmla="*/ 152 w 400"/>
                <a:gd name="T1" fmla="*/ 7 h 244"/>
                <a:gd name="T2" fmla="*/ 127 w 400"/>
                <a:gd name="T3" fmla="*/ 7 h 244"/>
                <a:gd name="T4" fmla="*/ 0 w 400"/>
                <a:gd name="T5" fmla="*/ 122 h 244"/>
                <a:gd name="T6" fmla="*/ 127 w 400"/>
                <a:gd name="T7" fmla="*/ 237 h 244"/>
                <a:gd name="T8" fmla="*/ 152 w 400"/>
                <a:gd name="T9" fmla="*/ 237 h 244"/>
                <a:gd name="T10" fmla="*/ 152 w 400"/>
                <a:gd name="T11" fmla="*/ 212 h 244"/>
                <a:gd name="T12" fmla="*/ 53 w 400"/>
                <a:gd name="T13" fmla="*/ 122 h 244"/>
                <a:gd name="T14" fmla="*/ 152 w 400"/>
                <a:gd name="T15" fmla="*/ 32 h 244"/>
                <a:gd name="T16" fmla="*/ 152 w 400"/>
                <a:gd name="T17" fmla="*/ 7 h 244"/>
                <a:gd name="T18" fmla="*/ 272 w 400"/>
                <a:gd name="T19" fmla="*/ 7 h 244"/>
                <a:gd name="T20" fmla="*/ 248 w 400"/>
                <a:gd name="T21" fmla="*/ 7 h 244"/>
                <a:gd name="T22" fmla="*/ 248 w 400"/>
                <a:gd name="T23" fmla="*/ 32 h 244"/>
                <a:gd name="T24" fmla="*/ 347 w 400"/>
                <a:gd name="T25" fmla="*/ 122 h 244"/>
                <a:gd name="T26" fmla="*/ 248 w 400"/>
                <a:gd name="T27" fmla="*/ 212 h 244"/>
                <a:gd name="T28" fmla="*/ 248 w 400"/>
                <a:gd name="T29" fmla="*/ 237 h 244"/>
                <a:gd name="T30" fmla="*/ 272 w 400"/>
                <a:gd name="T31" fmla="*/ 237 h 244"/>
                <a:gd name="T32" fmla="*/ 400 w 400"/>
                <a:gd name="T33" fmla="*/ 122 h 244"/>
                <a:gd name="T34" fmla="*/ 272 w 400"/>
                <a:gd name="T35" fmla="*/ 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244">
                  <a:moveTo>
                    <a:pt x="152" y="7"/>
                  </a:moveTo>
                  <a:cubicBezTo>
                    <a:pt x="145" y="0"/>
                    <a:pt x="135" y="0"/>
                    <a:pt x="127" y="7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27" y="237"/>
                    <a:pt x="127" y="237"/>
                    <a:pt x="127" y="237"/>
                  </a:cubicBezTo>
                  <a:cubicBezTo>
                    <a:pt x="135" y="244"/>
                    <a:pt x="145" y="244"/>
                    <a:pt x="152" y="237"/>
                  </a:cubicBezTo>
                  <a:cubicBezTo>
                    <a:pt x="159" y="230"/>
                    <a:pt x="159" y="219"/>
                    <a:pt x="152" y="21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59" y="25"/>
                    <a:pt x="159" y="14"/>
                    <a:pt x="152" y="7"/>
                  </a:cubicBezTo>
                  <a:close/>
                  <a:moveTo>
                    <a:pt x="272" y="7"/>
                  </a:moveTo>
                  <a:cubicBezTo>
                    <a:pt x="265" y="0"/>
                    <a:pt x="255" y="0"/>
                    <a:pt x="248" y="7"/>
                  </a:cubicBezTo>
                  <a:cubicBezTo>
                    <a:pt x="240" y="14"/>
                    <a:pt x="241" y="25"/>
                    <a:pt x="248" y="32"/>
                  </a:cubicBezTo>
                  <a:cubicBezTo>
                    <a:pt x="347" y="122"/>
                    <a:pt x="347" y="122"/>
                    <a:pt x="347" y="122"/>
                  </a:cubicBezTo>
                  <a:cubicBezTo>
                    <a:pt x="248" y="212"/>
                    <a:pt x="248" y="212"/>
                    <a:pt x="248" y="212"/>
                  </a:cubicBezTo>
                  <a:cubicBezTo>
                    <a:pt x="241" y="219"/>
                    <a:pt x="240" y="230"/>
                    <a:pt x="248" y="237"/>
                  </a:cubicBezTo>
                  <a:cubicBezTo>
                    <a:pt x="255" y="244"/>
                    <a:pt x="265" y="244"/>
                    <a:pt x="272" y="237"/>
                  </a:cubicBezTo>
                  <a:cubicBezTo>
                    <a:pt x="400" y="122"/>
                    <a:pt x="400" y="122"/>
                    <a:pt x="400" y="122"/>
                  </a:cubicBezTo>
                  <a:lnTo>
                    <a:pt x="272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1682" tIns="60841" rIns="121682" bIns="6084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76"/>
            <p:cNvSpPr txBox="1"/>
            <p:nvPr/>
          </p:nvSpPr>
          <p:spPr>
            <a:xfrm>
              <a:off x="2537981" y="4142673"/>
              <a:ext cx="17336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537981" y="4481227"/>
              <a:ext cx="3256409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65093" y="4428863"/>
            <a:ext cx="4638213" cy="998097"/>
            <a:chOff x="6428353" y="4138578"/>
            <a:chExt cx="4638213" cy="998097"/>
          </a:xfrm>
        </p:grpSpPr>
        <p:sp>
          <p:nvSpPr>
            <p:cNvPr id="12" name="Oval 24"/>
            <p:cNvSpPr>
              <a:spLocks noChangeArrowheads="1"/>
            </p:cNvSpPr>
            <p:nvPr/>
          </p:nvSpPr>
          <p:spPr bwMode="auto">
            <a:xfrm rot="2700000">
              <a:off x="6427332" y="4139599"/>
              <a:ext cx="998097" cy="996056"/>
            </a:xfrm>
            <a:prstGeom prst="rect">
              <a:avLst/>
            </a:prstGeom>
            <a:solidFill>
              <a:srgbClr val="FCC102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sz="3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22"/>
            <p:cNvSpPr>
              <a:spLocks noEditPoints="1"/>
            </p:cNvSpPr>
            <p:nvPr/>
          </p:nvSpPr>
          <p:spPr bwMode="auto">
            <a:xfrm>
              <a:off x="6692426" y="4405915"/>
              <a:ext cx="476784" cy="475172"/>
            </a:xfrm>
            <a:custGeom>
              <a:avLst/>
              <a:gdLst>
                <a:gd name="T0" fmla="*/ 287 w 316"/>
                <a:gd name="T1" fmla="*/ 29 h 316"/>
                <a:gd name="T2" fmla="*/ 236 w 316"/>
                <a:gd name="T3" fmla="*/ 4 h 316"/>
                <a:gd name="T4" fmla="*/ 135 w 316"/>
                <a:gd name="T5" fmla="*/ 105 h 316"/>
                <a:gd name="T6" fmla="*/ 20 w 316"/>
                <a:gd name="T7" fmla="*/ 221 h 316"/>
                <a:gd name="T8" fmla="*/ 0 w 316"/>
                <a:gd name="T9" fmla="*/ 316 h 316"/>
                <a:gd name="T10" fmla="*/ 95 w 316"/>
                <a:gd name="T11" fmla="*/ 296 h 316"/>
                <a:gd name="T12" fmla="*/ 210 w 316"/>
                <a:gd name="T13" fmla="*/ 180 h 316"/>
                <a:gd name="T14" fmla="*/ 312 w 316"/>
                <a:gd name="T15" fmla="*/ 79 h 316"/>
                <a:gd name="T16" fmla="*/ 287 w 316"/>
                <a:gd name="T17" fmla="*/ 29 h 316"/>
                <a:gd name="T18" fmla="*/ 89 w 316"/>
                <a:gd name="T19" fmla="*/ 284 h 316"/>
                <a:gd name="T20" fmla="*/ 57 w 316"/>
                <a:gd name="T21" fmla="*/ 291 h 316"/>
                <a:gd name="T22" fmla="*/ 43 w 316"/>
                <a:gd name="T23" fmla="*/ 273 h 316"/>
                <a:gd name="T24" fmla="*/ 24 w 316"/>
                <a:gd name="T25" fmla="*/ 259 h 316"/>
                <a:gd name="T26" fmla="*/ 31 w 316"/>
                <a:gd name="T27" fmla="*/ 226 h 316"/>
                <a:gd name="T28" fmla="*/ 41 w 316"/>
                <a:gd name="T29" fmla="*/ 217 h 316"/>
                <a:gd name="T30" fmla="*/ 78 w 316"/>
                <a:gd name="T31" fmla="*/ 237 h 316"/>
                <a:gd name="T32" fmla="*/ 99 w 316"/>
                <a:gd name="T33" fmla="*/ 275 h 316"/>
                <a:gd name="T34" fmla="*/ 89 w 316"/>
                <a:gd name="T35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1682" tIns="60841" rIns="121682" bIns="6084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76"/>
            <p:cNvSpPr txBox="1"/>
            <p:nvPr/>
          </p:nvSpPr>
          <p:spPr>
            <a:xfrm>
              <a:off x="7810157" y="4142673"/>
              <a:ext cx="17336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810157" y="4481227"/>
              <a:ext cx="3256409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28" name="TextBox 76"/>
          <p:cNvSpPr txBox="1"/>
          <p:nvPr/>
        </p:nvSpPr>
        <p:spPr>
          <a:xfrm>
            <a:off x="1689046" y="955380"/>
            <a:ext cx="2959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9" name="TextBox 76"/>
          <p:cNvSpPr txBox="1"/>
          <p:nvPr/>
        </p:nvSpPr>
        <p:spPr>
          <a:xfrm>
            <a:off x="1689046" y="521598"/>
            <a:ext cx="21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CC10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FCC102"/>
              </a:solidFill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44500" y="278691"/>
            <a:ext cx="614233" cy="614233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191A39"/>
                </a:solidFill>
                <a:cs typeface="+mn-ea"/>
                <a:sym typeface="+mn-lt"/>
              </a:rPr>
              <a:t>01</a:t>
            </a:r>
            <a:endParaRPr lang="zh-CN" altLang="en-US" dirty="0">
              <a:solidFill>
                <a:srgbClr val="191A39"/>
              </a:solidFill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333286" y="482453"/>
            <a:ext cx="228814" cy="22881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537050" y="1135710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855819" y="963892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276684" y="897831"/>
            <a:ext cx="156287" cy="156287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516909" y="2453166"/>
            <a:ext cx="6963152" cy="1440000"/>
            <a:chOff x="2655457" y="2246012"/>
            <a:chExt cx="6963152" cy="1440000"/>
          </a:xfrm>
        </p:grpSpPr>
        <p:sp>
          <p:nvSpPr>
            <p:cNvPr id="5" name="Rectangle 58"/>
            <p:cNvSpPr>
              <a:spLocks noChangeArrowheads="1"/>
            </p:cNvSpPr>
            <p:nvPr/>
          </p:nvSpPr>
          <p:spPr bwMode="auto">
            <a:xfrm rot="2700000">
              <a:off x="3737952" y="2246012"/>
              <a:ext cx="1440000" cy="1440000"/>
            </a:xfrm>
            <a:prstGeom prst="rect">
              <a:avLst/>
            </a:prstGeom>
            <a:solidFill>
              <a:srgbClr val="FCC102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US" sz="16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Rectangle 58"/>
            <p:cNvSpPr>
              <a:spLocks noChangeArrowheads="1"/>
            </p:cNvSpPr>
            <p:nvPr/>
          </p:nvSpPr>
          <p:spPr bwMode="auto">
            <a:xfrm rot="2700000">
              <a:off x="5376000" y="2246012"/>
              <a:ext cx="1440000" cy="1440000"/>
            </a:xfrm>
            <a:prstGeom prst="rect">
              <a:avLst/>
            </a:prstGeom>
            <a:solidFill>
              <a:srgbClr val="917456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US" sz="16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Rectangle 58"/>
            <p:cNvSpPr>
              <a:spLocks noChangeArrowheads="1"/>
            </p:cNvSpPr>
            <p:nvPr/>
          </p:nvSpPr>
          <p:spPr bwMode="auto">
            <a:xfrm rot="2700000">
              <a:off x="7084003" y="2246012"/>
              <a:ext cx="1440000" cy="1440000"/>
            </a:xfrm>
            <a:prstGeom prst="rect">
              <a:avLst/>
            </a:prstGeom>
            <a:solidFill>
              <a:srgbClr val="FCC102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US" sz="16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28"/>
            <p:cNvSpPr>
              <a:spLocks noEditPoints="1"/>
            </p:cNvSpPr>
            <p:nvPr/>
          </p:nvSpPr>
          <p:spPr bwMode="auto">
            <a:xfrm>
              <a:off x="5723670" y="2607118"/>
              <a:ext cx="721832" cy="688172"/>
            </a:xfrm>
            <a:custGeom>
              <a:avLst/>
              <a:gdLst>
                <a:gd name="T0" fmla="*/ 188 w 490"/>
                <a:gd name="T1" fmla="*/ 199 h 467"/>
                <a:gd name="T2" fmla="*/ 162 w 490"/>
                <a:gd name="T3" fmla="*/ 123 h 467"/>
                <a:gd name="T4" fmla="*/ 162 w 490"/>
                <a:gd name="T5" fmla="*/ 117 h 467"/>
                <a:gd name="T6" fmla="*/ 329 w 490"/>
                <a:gd name="T7" fmla="*/ 117 h 467"/>
                <a:gd name="T8" fmla="*/ 329 w 490"/>
                <a:gd name="T9" fmla="*/ 123 h 467"/>
                <a:gd name="T10" fmla="*/ 303 w 490"/>
                <a:gd name="T11" fmla="*/ 199 h 467"/>
                <a:gd name="T12" fmla="*/ 391 w 490"/>
                <a:gd name="T13" fmla="*/ 244 h 467"/>
                <a:gd name="T14" fmla="*/ 445 w 490"/>
                <a:gd name="T15" fmla="*/ 172 h 467"/>
                <a:gd name="T16" fmla="*/ 445 w 490"/>
                <a:gd name="T17" fmla="*/ 172 h 467"/>
                <a:gd name="T18" fmla="*/ 407 w 490"/>
                <a:gd name="T19" fmla="*/ 94 h 467"/>
                <a:gd name="T20" fmla="*/ 375 w 490"/>
                <a:gd name="T21" fmla="*/ 93 h 467"/>
                <a:gd name="T22" fmla="*/ 337 w 490"/>
                <a:gd name="T23" fmla="*/ 172 h 467"/>
                <a:gd name="T24" fmla="*/ 337 w 490"/>
                <a:gd name="T25" fmla="*/ 172 h 467"/>
                <a:gd name="T26" fmla="*/ 391 w 490"/>
                <a:gd name="T27" fmla="*/ 244 h 467"/>
                <a:gd name="T28" fmla="*/ 344 w 490"/>
                <a:gd name="T29" fmla="*/ 173 h 467"/>
                <a:gd name="T30" fmla="*/ 349 w 490"/>
                <a:gd name="T31" fmla="*/ 148 h 467"/>
                <a:gd name="T32" fmla="*/ 430 w 490"/>
                <a:gd name="T33" fmla="*/ 134 h 467"/>
                <a:gd name="T34" fmla="*/ 434 w 490"/>
                <a:gd name="T35" fmla="*/ 160 h 467"/>
                <a:gd name="T36" fmla="*/ 422 w 490"/>
                <a:gd name="T37" fmla="*/ 217 h 467"/>
                <a:gd name="T38" fmla="*/ 360 w 490"/>
                <a:gd name="T39" fmla="*/ 217 h 467"/>
                <a:gd name="T40" fmla="*/ 137 w 490"/>
                <a:gd name="T41" fmla="*/ 221 h 467"/>
                <a:gd name="T42" fmla="*/ 154 w 490"/>
                <a:gd name="T43" fmla="*/ 172 h 467"/>
                <a:gd name="T44" fmla="*/ 154 w 490"/>
                <a:gd name="T45" fmla="*/ 168 h 467"/>
                <a:gd name="T46" fmla="*/ 99 w 490"/>
                <a:gd name="T47" fmla="*/ 92 h 467"/>
                <a:gd name="T48" fmla="*/ 46 w 490"/>
                <a:gd name="T49" fmla="*/ 168 h 467"/>
                <a:gd name="T50" fmla="*/ 46 w 490"/>
                <a:gd name="T51" fmla="*/ 172 h 467"/>
                <a:gd name="T52" fmla="*/ 62 w 490"/>
                <a:gd name="T53" fmla="*/ 221 h 467"/>
                <a:gd name="T54" fmla="*/ 68 w 490"/>
                <a:gd name="T55" fmla="*/ 217 h 467"/>
                <a:gd name="T56" fmla="*/ 56 w 490"/>
                <a:gd name="T57" fmla="*/ 160 h 467"/>
                <a:gd name="T58" fmla="*/ 61 w 490"/>
                <a:gd name="T59" fmla="*/ 134 h 467"/>
                <a:gd name="T60" fmla="*/ 142 w 490"/>
                <a:gd name="T61" fmla="*/ 148 h 467"/>
                <a:gd name="T62" fmla="*/ 146 w 490"/>
                <a:gd name="T63" fmla="*/ 173 h 467"/>
                <a:gd name="T64" fmla="*/ 100 w 490"/>
                <a:gd name="T65" fmla="*/ 237 h 467"/>
                <a:gd name="T66" fmla="*/ 262 w 490"/>
                <a:gd name="T67" fmla="*/ 291 h 467"/>
                <a:gd name="T68" fmla="*/ 252 w 490"/>
                <a:gd name="T69" fmla="*/ 313 h 467"/>
                <a:gd name="T70" fmla="*/ 314 w 490"/>
                <a:gd name="T71" fmla="*/ 264 h 467"/>
                <a:gd name="T72" fmla="*/ 402 w 490"/>
                <a:gd name="T73" fmla="*/ 437 h 467"/>
                <a:gd name="T74" fmla="*/ 119 w 490"/>
                <a:gd name="T75" fmla="*/ 467 h 467"/>
                <a:gd name="T76" fmla="*/ 88 w 490"/>
                <a:gd name="T77" fmla="*/ 334 h 467"/>
                <a:gd name="T78" fmla="*/ 231 w 490"/>
                <a:gd name="T79" fmla="*/ 413 h 467"/>
                <a:gd name="T80" fmla="*/ 238 w 490"/>
                <a:gd name="T81" fmla="*/ 308 h 467"/>
                <a:gd name="T82" fmla="*/ 229 w 490"/>
                <a:gd name="T83" fmla="*/ 288 h 467"/>
                <a:gd name="T84" fmla="*/ 259 w 490"/>
                <a:gd name="T85" fmla="*/ 286 h 467"/>
                <a:gd name="T86" fmla="*/ 262 w 490"/>
                <a:gd name="T87" fmla="*/ 291 h 467"/>
                <a:gd name="T88" fmla="*/ 490 w 490"/>
                <a:gd name="T89" fmla="*/ 305 h 467"/>
                <a:gd name="T90" fmla="*/ 412 w 490"/>
                <a:gd name="T91" fmla="*/ 312 h 467"/>
                <a:gd name="T92" fmla="*/ 416 w 490"/>
                <a:gd name="T93" fmla="*/ 388 h 467"/>
                <a:gd name="T94" fmla="*/ 490 w 490"/>
                <a:gd name="T95" fmla="*/ 371 h 467"/>
                <a:gd name="T96" fmla="*/ 16 w 490"/>
                <a:gd name="T97" fmla="*/ 388 h 467"/>
                <a:gd name="T98" fmla="*/ 74 w 490"/>
                <a:gd name="T99" fmla="*/ 334 h 467"/>
                <a:gd name="T100" fmla="*/ 139 w 490"/>
                <a:gd name="T101" fmla="*/ 260 h 467"/>
                <a:gd name="T102" fmla="*/ 0 w 490"/>
                <a:gd name="T103" fmla="*/ 371 h 467"/>
                <a:gd name="T104" fmla="*/ 245 w 490"/>
                <a:gd name="T105" fmla="*/ 223 h 467"/>
                <a:gd name="T106" fmla="*/ 317 w 490"/>
                <a:gd name="T107" fmla="*/ 124 h 467"/>
                <a:gd name="T108" fmla="*/ 310 w 490"/>
                <a:gd name="T109" fmla="*/ 85 h 467"/>
                <a:gd name="T110" fmla="*/ 274 w 490"/>
                <a:gd name="T111" fmla="*/ 61 h 467"/>
                <a:gd name="T112" fmla="*/ 216 w 490"/>
                <a:gd name="T113" fmla="*/ 61 h 467"/>
                <a:gd name="T114" fmla="*/ 185 w 490"/>
                <a:gd name="T115" fmla="*/ 64 h 467"/>
                <a:gd name="T116" fmla="*/ 178 w 490"/>
                <a:gd name="T117" fmla="*/ 105 h 467"/>
                <a:gd name="T118" fmla="*/ 197 w 490"/>
                <a:gd name="T119" fmla="*/ 192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0" h="467">
                  <a:moveTo>
                    <a:pt x="245" y="235"/>
                  </a:moveTo>
                  <a:cubicBezTo>
                    <a:pt x="224" y="235"/>
                    <a:pt x="203" y="220"/>
                    <a:pt x="188" y="199"/>
                  </a:cubicBezTo>
                  <a:cubicBezTo>
                    <a:pt x="172" y="178"/>
                    <a:pt x="162" y="150"/>
                    <a:pt x="162" y="123"/>
                  </a:cubicBezTo>
                  <a:cubicBezTo>
                    <a:pt x="162" y="123"/>
                    <a:pt x="162" y="123"/>
                    <a:pt x="162" y="123"/>
                  </a:cubicBezTo>
                  <a:cubicBezTo>
                    <a:pt x="162" y="122"/>
                    <a:pt x="162" y="122"/>
                    <a:pt x="162" y="122"/>
                  </a:cubicBezTo>
                  <a:cubicBezTo>
                    <a:pt x="162" y="121"/>
                    <a:pt x="162" y="119"/>
                    <a:pt x="162" y="117"/>
                  </a:cubicBezTo>
                  <a:cubicBezTo>
                    <a:pt x="162" y="52"/>
                    <a:pt x="151" y="0"/>
                    <a:pt x="245" y="0"/>
                  </a:cubicBezTo>
                  <a:cubicBezTo>
                    <a:pt x="340" y="0"/>
                    <a:pt x="329" y="52"/>
                    <a:pt x="329" y="117"/>
                  </a:cubicBezTo>
                  <a:cubicBezTo>
                    <a:pt x="329" y="119"/>
                    <a:pt x="329" y="121"/>
                    <a:pt x="329" y="122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9" y="150"/>
                    <a:pt x="318" y="178"/>
                    <a:pt x="303" y="199"/>
                  </a:cubicBezTo>
                  <a:cubicBezTo>
                    <a:pt x="287" y="220"/>
                    <a:pt x="266" y="235"/>
                    <a:pt x="245" y="235"/>
                  </a:cubicBezTo>
                  <a:close/>
                  <a:moveTo>
                    <a:pt x="391" y="244"/>
                  </a:moveTo>
                  <a:cubicBezTo>
                    <a:pt x="404" y="244"/>
                    <a:pt x="418" y="235"/>
                    <a:pt x="428" y="221"/>
                  </a:cubicBezTo>
                  <a:cubicBezTo>
                    <a:pt x="438" y="208"/>
                    <a:pt x="445" y="190"/>
                    <a:pt x="445" y="172"/>
                  </a:cubicBezTo>
                  <a:cubicBezTo>
                    <a:pt x="445" y="172"/>
                    <a:pt x="445" y="172"/>
                    <a:pt x="445" y="172"/>
                  </a:cubicBezTo>
                  <a:cubicBezTo>
                    <a:pt x="445" y="172"/>
                    <a:pt x="445" y="172"/>
                    <a:pt x="445" y="172"/>
                  </a:cubicBezTo>
                  <a:cubicBezTo>
                    <a:pt x="445" y="170"/>
                    <a:pt x="445" y="169"/>
                    <a:pt x="445" y="168"/>
                  </a:cubicBezTo>
                  <a:cubicBezTo>
                    <a:pt x="445" y="131"/>
                    <a:pt x="451" y="99"/>
                    <a:pt x="407" y="94"/>
                  </a:cubicBezTo>
                  <a:cubicBezTo>
                    <a:pt x="402" y="93"/>
                    <a:pt x="397" y="92"/>
                    <a:pt x="391" y="92"/>
                  </a:cubicBezTo>
                  <a:cubicBezTo>
                    <a:pt x="385" y="92"/>
                    <a:pt x="380" y="93"/>
                    <a:pt x="375" y="93"/>
                  </a:cubicBezTo>
                  <a:cubicBezTo>
                    <a:pt x="331" y="99"/>
                    <a:pt x="337" y="130"/>
                    <a:pt x="337" y="168"/>
                  </a:cubicBezTo>
                  <a:cubicBezTo>
                    <a:pt x="337" y="169"/>
                    <a:pt x="337" y="170"/>
                    <a:pt x="337" y="172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37" y="190"/>
                    <a:pt x="344" y="208"/>
                    <a:pt x="354" y="221"/>
                  </a:cubicBezTo>
                  <a:cubicBezTo>
                    <a:pt x="364" y="235"/>
                    <a:pt x="377" y="244"/>
                    <a:pt x="391" y="244"/>
                  </a:cubicBezTo>
                  <a:close/>
                  <a:moveTo>
                    <a:pt x="360" y="217"/>
                  </a:moveTo>
                  <a:cubicBezTo>
                    <a:pt x="351" y="204"/>
                    <a:pt x="345" y="188"/>
                    <a:pt x="344" y="173"/>
                  </a:cubicBezTo>
                  <a:cubicBezTo>
                    <a:pt x="348" y="160"/>
                    <a:pt x="348" y="160"/>
                    <a:pt x="348" y="160"/>
                  </a:cubicBezTo>
                  <a:cubicBezTo>
                    <a:pt x="349" y="156"/>
                    <a:pt x="349" y="152"/>
                    <a:pt x="349" y="148"/>
                  </a:cubicBezTo>
                  <a:cubicBezTo>
                    <a:pt x="349" y="142"/>
                    <a:pt x="349" y="138"/>
                    <a:pt x="352" y="134"/>
                  </a:cubicBezTo>
                  <a:cubicBezTo>
                    <a:pt x="354" y="127"/>
                    <a:pt x="429" y="127"/>
                    <a:pt x="430" y="134"/>
                  </a:cubicBezTo>
                  <a:cubicBezTo>
                    <a:pt x="433" y="138"/>
                    <a:pt x="433" y="142"/>
                    <a:pt x="433" y="148"/>
                  </a:cubicBezTo>
                  <a:cubicBezTo>
                    <a:pt x="433" y="152"/>
                    <a:pt x="433" y="156"/>
                    <a:pt x="434" y="160"/>
                  </a:cubicBezTo>
                  <a:cubicBezTo>
                    <a:pt x="437" y="173"/>
                    <a:pt x="437" y="173"/>
                    <a:pt x="437" y="173"/>
                  </a:cubicBezTo>
                  <a:cubicBezTo>
                    <a:pt x="437" y="188"/>
                    <a:pt x="431" y="204"/>
                    <a:pt x="422" y="217"/>
                  </a:cubicBezTo>
                  <a:cubicBezTo>
                    <a:pt x="413" y="229"/>
                    <a:pt x="402" y="237"/>
                    <a:pt x="391" y="237"/>
                  </a:cubicBezTo>
                  <a:cubicBezTo>
                    <a:pt x="380" y="237"/>
                    <a:pt x="368" y="229"/>
                    <a:pt x="360" y="217"/>
                  </a:cubicBezTo>
                  <a:close/>
                  <a:moveTo>
                    <a:pt x="100" y="244"/>
                  </a:moveTo>
                  <a:cubicBezTo>
                    <a:pt x="113" y="244"/>
                    <a:pt x="127" y="235"/>
                    <a:pt x="137" y="221"/>
                  </a:cubicBezTo>
                  <a:cubicBezTo>
                    <a:pt x="147" y="208"/>
                    <a:pt x="154" y="190"/>
                    <a:pt x="154" y="172"/>
                  </a:cubicBezTo>
                  <a:cubicBezTo>
                    <a:pt x="154" y="172"/>
                    <a:pt x="154" y="172"/>
                    <a:pt x="154" y="172"/>
                  </a:cubicBezTo>
                  <a:cubicBezTo>
                    <a:pt x="154" y="172"/>
                    <a:pt x="154" y="172"/>
                    <a:pt x="154" y="172"/>
                  </a:cubicBezTo>
                  <a:cubicBezTo>
                    <a:pt x="154" y="170"/>
                    <a:pt x="154" y="169"/>
                    <a:pt x="154" y="168"/>
                  </a:cubicBezTo>
                  <a:cubicBezTo>
                    <a:pt x="154" y="130"/>
                    <a:pt x="160" y="99"/>
                    <a:pt x="114" y="93"/>
                  </a:cubicBezTo>
                  <a:cubicBezTo>
                    <a:pt x="110" y="92"/>
                    <a:pt x="105" y="92"/>
                    <a:pt x="99" y="92"/>
                  </a:cubicBezTo>
                  <a:cubicBezTo>
                    <a:pt x="93" y="92"/>
                    <a:pt x="87" y="93"/>
                    <a:pt x="82" y="94"/>
                  </a:cubicBezTo>
                  <a:cubicBezTo>
                    <a:pt x="40" y="100"/>
                    <a:pt x="46" y="131"/>
                    <a:pt x="46" y="168"/>
                  </a:cubicBezTo>
                  <a:cubicBezTo>
                    <a:pt x="46" y="169"/>
                    <a:pt x="46" y="170"/>
                    <a:pt x="46" y="172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46" y="190"/>
                    <a:pt x="52" y="208"/>
                    <a:pt x="62" y="221"/>
                  </a:cubicBezTo>
                  <a:cubicBezTo>
                    <a:pt x="72" y="235"/>
                    <a:pt x="86" y="244"/>
                    <a:pt x="100" y="244"/>
                  </a:cubicBezTo>
                  <a:close/>
                  <a:moveTo>
                    <a:pt x="68" y="217"/>
                  </a:moveTo>
                  <a:cubicBezTo>
                    <a:pt x="59" y="204"/>
                    <a:pt x="53" y="188"/>
                    <a:pt x="53" y="173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57" y="156"/>
                    <a:pt x="57" y="152"/>
                    <a:pt x="58" y="148"/>
                  </a:cubicBezTo>
                  <a:cubicBezTo>
                    <a:pt x="58" y="142"/>
                    <a:pt x="58" y="138"/>
                    <a:pt x="61" y="134"/>
                  </a:cubicBezTo>
                  <a:cubicBezTo>
                    <a:pt x="63" y="127"/>
                    <a:pt x="138" y="127"/>
                    <a:pt x="139" y="134"/>
                  </a:cubicBezTo>
                  <a:cubicBezTo>
                    <a:pt x="141" y="138"/>
                    <a:pt x="142" y="142"/>
                    <a:pt x="142" y="148"/>
                  </a:cubicBezTo>
                  <a:cubicBezTo>
                    <a:pt x="142" y="152"/>
                    <a:pt x="142" y="156"/>
                    <a:pt x="143" y="160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6" y="188"/>
                    <a:pt x="140" y="204"/>
                    <a:pt x="131" y="217"/>
                  </a:cubicBezTo>
                  <a:cubicBezTo>
                    <a:pt x="122" y="229"/>
                    <a:pt x="111" y="237"/>
                    <a:pt x="100" y="237"/>
                  </a:cubicBezTo>
                  <a:cubicBezTo>
                    <a:pt x="89" y="237"/>
                    <a:pt x="77" y="229"/>
                    <a:pt x="68" y="217"/>
                  </a:cubicBezTo>
                  <a:close/>
                  <a:moveTo>
                    <a:pt x="262" y="291"/>
                  </a:moveTo>
                  <a:cubicBezTo>
                    <a:pt x="253" y="308"/>
                    <a:pt x="253" y="308"/>
                    <a:pt x="253" y="308"/>
                  </a:cubicBezTo>
                  <a:cubicBezTo>
                    <a:pt x="252" y="310"/>
                    <a:pt x="251" y="311"/>
                    <a:pt x="252" y="313"/>
                  </a:cubicBezTo>
                  <a:cubicBezTo>
                    <a:pt x="260" y="412"/>
                    <a:pt x="260" y="412"/>
                    <a:pt x="260" y="412"/>
                  </a:cubicBezTo>
                  <a:cubicBezTo>
                    <a:pt x="285" y="360"/>
                    <a:pt x="299" y="326"/>
                    <a:pt x="314" y="264"/>
                  </a:cubicBezTo>
                  <a:cubicBezTo>
                    <a:pt x="364" y="275"/>
                    <a:pt x="402" y="298"/>
                    <a:pt x="402" y="334"/>
                  </a:cubicBezTo>
                  <a:cubicBezTo>
                    <a:pt x="402" y="437"/>
                    <a:pt x="402" y="437"/>
                    <a:pt x="402" y="437"/>
                  </a:cubicBezTo>
                  <a:cubicBezTo>
                    <a:pt x="402" y="454"/>
                    <a:pt x="388" y="467"/>
                    <a:pt x="371" y="467"/>
                  </a:cubicBezTo>
                  <a:cubicBezTo>
                    <a:pt x="287" y="467"/>
                    <a:pt x="203" y="467"/>
                    <a:pt x="119" y="467"/>
                  </a:cubicBezTo>
                  <a:cubicBezTo>
                    <a:pt x="102" y="467"/>
                    <a:pt x="88" y="454"/>
                    <a:pt x="88" y="437"/>
                  </a:cubicBezTo>
                  <a:cubicBezTo>
                    <a:pt x="88" y="402"/>
                    <a:pt x="88" y="368"/>
                    <a:pt x="88" y="334"/>
                  </a:cubicBezTo>
                  <a:cubicBezTo>
                    <a:pt x="88" y="298"/>
                    <a:pt x="126" y="275"/>
                    <a:pt x="176" y="264"/>
                  </a:cubicBezTo>
                  <a:cubicBezTo>
                    <a:pt x="191" y="327"/>
                    <a:pt x="206" y="360"/>
                    <a:pt x="231" y="413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39" y="311"/>
                    <a:pt x="239" y="310"/>
                    <a:pt x="238" y="308"/>
                  </a:cubicBezTo>
                  <a:cubicBezTo>
                    <a:pt x="229" y="291"/>
                    <a:pt x="229" y="291"/>
                    <a:pt x="229" y="291"/>
                  </a:cubicBezTo>
                  <a:cubicBezTo>
                    <a:pt x="228" y="290"/>
                    <a:pt x="228" y="289"/>
                    <a:pt x="229" y="288"/>
                  </a:cubicBezTo>
                  <a:cubicBezTo>
                    <a:pt x="229" y="287"/>
                    <a:pt x="230" y="286"/>
                    <a:pt x="231" y="286"/>
                  </a:cubicBezTo>
                  <a:cubicBezTo>
                    <a:pt x="241" y="286"/>
                    <a:pt x="250" y="286"/>
                    <a:pt x="259" y="286"/>
                  </a:cubicBezTo>
                  <a:cubicBezTo>
                    <a:pt x="261" y="286"/>
                    <a:pt x="262" y="287"/>
                    <a:pt x="262" y="288"/>
                  </a:cubicBezTo>
                  <a:cubicBezTo>
                    <a:pt x="263" y="289"/>
                    <a:pt x="263" y="290"/>
                    <a:pt x="262" y="291"/>
                  </a:cubicBezTo>
                  <a:close/>
                  <a:moveTo>
                    <a:pt x="490" y="371"/>
                  </a:moveTo>
                  <a:cubicBezTo>
                    <a:pt x="490" y="305"/>
                    <a:pt x="490" y="305"/>
                    <a:pt x="490" y="305"/>
                  </a:cubicBezTo>
                  <a:cubicBezTo>
                    <a:pt x="490" y="263"/>
                    <a:pt x="410" y="248"/>
                    <a:pt x="351" y="260"/>
                  </a:cubicBezTo>
                  <a:cubicBezTo>
                    <a:pt x="376" y="269"/>
                    <a:pt x="402" y="286"/>
                    <a:pt x="412" y="312"/>
                  </a:cubicBezTo>
                  <a:cubicBezTo>
                    <a:pt x="415" y="319"/>
                    <a:pt x="416" y="326"/>
                    <a:pt x="416" y="334"/>
                  </a:cubicBezTo>
                  <a:cubicBezTo>
                    <a:pt x="416" y="388"/>
                    <a:pt x="416" y="388"/>
                    <a:pt x="416" y="388"/>
                  </a:cubicBezTo>
                  <a:cubicBezTo>
                    <a:pt x="435" y="388"/>
                    <a:pt x="454" y="388"/>
                    <a:pt x="474" y="388"/>
                  </a:cubicBezTo>
                  <a:cubicBezTo>
                    <a:pt x="483" y="388"/>
                    <a:pt x="490" y="380"/>
                    <a:pt x="490" y="371"/>
                  </a:cubicBezTo>
                  <a:close/>
                  <a:moveTo>
                    <a:pt x="0" y="371"/>
                  </a:moveTo>
                  <a:cubicBezTo>
                    <a:pt x="0" y="380"/>
                    <a:pt x="7" y="388"/>
                    <a:pt x="16" y="388"/>
                  </a:cubicBezTo>
                  <a:cubicBezTo>
                    <a:pt x="36" y="388"/>
                    <a:pt x="55" y="388"/>
                    <a:pt x="74" y="388"/>
                  </a:cubicBezTo>
                  <a:cubicBezTo>
                    <a:pt x="74" y="334"/>
                    <a:pt x="74" y="334"/>
                    <a:pt x="74" y="334"/>
                  </a:cubicBezTo>
                  <a:cubicBezTo>
                    <a:pt x="74" y="326"/>
                    <a:pt x="75" y="319"/>
                    <a:pt x="78" y="312"/>
                  </a:cubicBezTo>
                  <a:cubicBezTo>
                    <a:pt x="88" y="286"/>
                    <a:pt x="114" y="269"/>
                    <a:pt x="139" y="260"/>
                  </a:cubicBezTo>
                  <a:cubicBezTo>
                    <a:pt x="80" y="248"/>
                    <a:pt x="0" y="263"/>
                    <a:pt x="0" y="305"/>
                  </a:cubicBezTo>
                  <a:cubicBezTo>
                    <a:pt x="0" y="327"/>
                    <a:pt x="0" y="349"/>
                    <a:pt x="0" y="371"/>
                  </a:cubicBezTo>
                  <a:close/>
                  <a:moveTo>
                    <a:pt x="197" y="192"/>
                  </a:moveTo>
                  <a:cubicBezTo>
                    <a:pt x="211" y="210"/>
                    <a:pt x="228" y="223"/>
                    <a:pt x="245" y="223"/>
                  </a:cubicBezTo>
                  <a:cubicBezTo>
                    <a:pt x="262" y="223"/>
                    <a:pt x="280" y="210"/>
                    <a:pt x="293" y="192"/>
                  </a:cubicBezTo>
                  <a:cubicBezTo>
                    <a:pt x="307" y="173"/>
                    <a:pt x="317" y="148"/>
                    <a:pt x="317" y="124"/>
                  </a:cubicBezTo>
                  <a:cubicBezTo>
                    <a:pt x="312" y="105"/>
                    <a:pt x="312" y="105"/>
                    <a:pt x="312" y="105"/>
                  </a:cubicBezTo>
                  <a:cubicBezTo>
                    <a:pt x="310" y="98"/>
                    <a:pt x="310" y="91"/>
                    <a:pt x="310" y="85"/>
                  </a:cubicBezTo>
                  <a:cubicBezTo>
                    <a:pt x="310" y="77"/>
                    <a:pt x="310" y="70"/>
                    <a:pt x="305" y="64"/>
                  </a:cubicBezTo>
                  <a:cubicBezTo>
                    <a:pt x="298" y="54"/>
                    <a:pt x="287" y="57"/>
                    <a:pt x="274" y="61"/>
                  </a:cubicBezTo>
                  <a:cubicBezTo>
                    <a:pt x="265" y="64"/>
                    <a:pt x="256" y="66"/>
                    <a:pt x="245" y="66"/>
                  </a:cubicBezTo>
                  <a:cubicBezTo>
                    <a:pt x="235" y="66"/>
                    <a:pt x="225" y="64"/>
                    <a:pt x="216" y="61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03" y="57"/>
                    <a:pt x="192" y="54"/>
                    <a:pt x="185" y="64"/>
                  </a:cubicBezTo>
                  <a:cubicBezTo>
                    <a:pt x="181" y="70"/>
                    <a:pt x="180" y="77"/>
                    <a:pt x="180" y="85"/>
                  </a:cubicBezTo>
                  <a:cubicBezTo>
                    <a:pt x="180" y="91"/>
                    <a:pt x="180" y="98"/>
                    <a:pt x="178" y="105"/>
                  </a:cubicBezTo>
                  <a:cubicBezTo>
                    <a:pt x="174" y="124"/>
                    <a:pt x="174" y="124"/>
                    <a:pt x="174" y="124"/>
                  </a:cubicBezTo>
                  <a:cubicBezTo>
                    <a:pt x="174" y="148"/>
                    <a:pt x="183" y="173"/>
                    <a:pt x="197" y="1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29"/>
            <p:cNvSpPr>
              <a:spLocks noEditPoints="1"/>
            </p:cNvSpPr>
            <p:nvPr/>
          </p:nvSpPr>
          <p:spPr bwMode="auto">
            <a:xfrm>
              <a:off x="4193165" y="2651859"/>
              <a:ext cx="506744" cy="598693"/>
            </a:xfrm>
            <a:custGeom>
              <a:avLst/>
              <a:gdLst>
                <a:gd name="T0" fmla="*/ 344 w 420"/>
                <a:gd name="T1" fmla="*/ 0 h 496"/>
                <a:gd name="T2" fmla="*/ 332 w 420"/>
                <a:gd name="T3" fmla="*/ 79 h 496"/>
                <a:gd name="T4" fmla="*/ 347 w 420"/>
                <a:gd name="T5" fmla="*/ 92 h 496"/>
                <a:gd name="T6" fmla="*/ 360 w 420"/>
                <a:gd name="T7" fmla="*/ 13 h 496"/>
                <a:gd name="T8" fmla="*/ 193 w 420"/>
                <a:gd name="T9" fmla="*/ 362 h 496"/>
                <a:gd name="T10" fmla="*/ 145 w 420"/>
                <a:gd name="T11" fmla="*/ 410 h 496"/>
                <a:gd name="T12" fmla="*/ 193 w 420"/>
                <a:gd name="T13" fmla="*/ 362 h 496"/>
                <a:gd name="T14" fmla="*/ 229 w 420"/>
                <a:gd name="T15" fmla="*/ 362 h 496"/>
                <a:gd name="T16" fmla="*/ 276 w 420"/>
                <a:gd name="T17" fmla="*/ 410 h 496"/>
                <a:gd name="T18" fmla="*/ 110 w 420"/>
                <a:gd name="T19" fmla="*/ 362 h 496"/>
                <a:gd name="T20" fmla="*/ 62 w 420"/>
                <a:gd name="T21" fmla="*/ 410 h 496"/>
                <a:gd name="T22" fmla="*/ 110 w 420"/>
                <a:gd name="T23" fmla="*/ 362 h 496"/>
                <a:gd name="T24" fmla="*/ 312 w 420"/>
                <a:gd name="T25" fmla="*/ 291 h 496"/>
                <a:gd name="T26" fmla="*/ 360 w 420"/>
                <a:gd name="T27" fmla="*/ 338 h 496"/>
                <a:gd name="T28" fmla="*/ 193 w 420"/>
                <a:gd name="T29" fmla="*/ 291 h 496"/>
                <a:gd name="T30" fmla="*/ 145 w 420"/>
                <a:gd name="T31" fmla="*/ 338 h 496"/>
                <a:gd name="T32" fmla="*/ 193 w 420"/>
                <a:gd name="T33" fmla="*/ 291 h 496"/>
                <a:gd name="T34" fmla="*/ 229 w 420"/>
                <a:gd name="T35" fmla="*/ 291 h 496"/>
                <a:gd name="T36" fmla="*/ 276 w 420"/>
                <a:gd name="T37" fmla="*/ 338 h 496"/>
                <a:gd name="T38" fmla="*/ 110 w 420"/>
                <a:gd name="T39" fmla="*/ 291 h 496"/>
                <a:gd name="T40" fmla="*/ 62 w 420"/>
                <a:gd name="T41" fmla="*/ 338 h 496"/>
                <a:gd name="T42" fmla="*/ 110 w 420"/>
                <a:gd name="T43" fmla="*/ 291 h 496"/>
                <a:gd name="T44" fmla="*/ 312 w 420"/>
                <a:gd name="T45" fmla="*/ 219 h 496"/>
                <a:gd name="T46" fmla="*/ 360 w 420"/>
                <a:gd name="T47" fmla="*/ 267 h 496"/>
                <a:gd name="T48" fmla="*/ 193 w 420"/>
                <a:gd name="T49" fmla="*/ 219 h 496"/>
                <a:gd name="T50" fmla="*/ 145 w 420"/>
                <a:gd name="T51" fmla="*/ 267 h 496"/>
                <a:gd name="T52" fmla="*/ 193 w 420"/>
                <a:gd name="T53" fmla="*/ 219 h 496"/>
                <a:gd name="T54" fmla="*/ 229 w 420"/>
                <a:gd name="T55" fmla="*/ 219 h 496"/>
                <a:gd name="T56" fmla="*/ 276 w 420"/>
                <a:gd name="T57" fmla="*/ 267 h 496"/>
                <a:gd name="T58" fmla="*/ 77 w 420"/>
                <a:gd name="T59" fmla="*/ 0 h 496"/>
                <a:gd name="T60" fmla="*/ 62 w 420"/>
                <a:gd name="T61" fmla="*/ 13 h 496"/>
                <a:gd name="T62" fmla="*/ 75 w 420"/>
                <a:gd name="T63" fmla="*/ 92 h 496"/>
                <a:gd name="T64" fmla="*/ 90 w 420"/>
                <a:gd name="T65" fmla="*/ 79 h 496"/>
                <a:gd name="T66" fmla="*/ 77 w 420"/>
                <a:gd name="T67" fmla="*/ 0 h 496"/>
                <a:gd name="T68" fmla="*/ 392 w 420"/>
                <a:gd name="T69" fmla="*/ 441 h 496"/>
                <a:gd name="T70" fmla="*/ 34 w 420"/>
                <a:gd name="T71" fmla="*/ 446 h 496"/>
                <a:gd name="T72" fmla="*/ 28 w 420"/>
                <a:gd name="T73" fmla="*/ 185 h 496"/>
                <a:gd name="T74" fmla="*/ 386 w 420"/>
                <a:gd name="T75" fmla="*/ 180 h 496"/>
                <a:gd name="T76" fmla="*/ 392 w 420"/>
                <a:gd name="T77" fmla="*/ 460 h 496"/>
                <a:gd name="T78" fmla="*/ 28 w 420"/>
                <a:gd name="T79" fmla="*/ 463 h 496"/>
                <a:gd name="T80" fmla="*/ 392 w 420"/>
                <a:gd name="T81" fmla="*/ 460 h 496"/>
                <a:gd name="T82" fmla="*/ 392 w 420"/>
                <a:gd name="T83" fmla="*/ 481 h 496"/>
                <a:gd name="T84" fmla="*/ 28 w 420"/>
                <a:gd name="T85" fmla="*/ 478 h 496"/>
                <a:gd name="T86" fmla="*/ 386 w 420"/>
                <a:gd name="T87" fmla="*/ 41 h 496"/>
                <a:gd name="T88" fmla="*/ 420 w 420"/>
                <a:gd name="T89" fmla="*/ 463 h 496"/>
                <a:gd name="T90" fmla="*/ 34 w 420"/>
                <a:gd name="T91" fmla="*/ 496 h 496"/>
                <a:gd name="T92" fmla="*/ 0 w 420"/>
                <a:gd name="T93" fmla="*/ 75 h 496"/>
                <a:gd name="T94" fmla="*/ 51 w 420"/>
                <a:gd name="T95" fmla="*/ 41 h 496"/>
                <a:gd name="T96" fmla="*/ 69 w 420"/>
                <a:gd name="T97" fmla="*/ 106 h 496"/>
                <a:gd name="T98" fmla="*/ 101 w 420"/>
                <a:gd name="T99" fmla="*/ 88 h 496"/>
                <a:gd name="T100" fmla="*/ 321 w 420"/>
                <a:gd name="T101" fmla="*/ 41 h 496"/>
                <a:gd name="T102" fmla="*/ 339 w 420"/>
                <a:gd name="T103" fmla="*/ 106 h 496"/>
                <a:gd name="T104" fmla="*/ 370 w 420"/>
                <a:gd name="T105" fmla="*/ 88 h 496"/>
                <a:gd name="T106" fmla="*/ 386 w 420"/>
                <a:gd name="T107" fmla="*/ 4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0" h="496">
                  <a:moveTo>
                    <a:pt x="347" y="0"/>
                  </a:moveTo>
                  <a:cubicBezTo>
                    <a:pt x="346" y="0"/>
                    <a:pt x="345" y="0"/>
                    <a:pt x="344" y="0"/>
                  </a:cubicBezTo>
                  <a:cubicBezTo>
                    <a:pt x="337" y="0"/>
                    <a:pt x="332" y="6"/>
                    <a:pt x="332" y="13"/>
                  </a:cubicBezTo>
                  <a:cubicBezTo>
                    <a:pt x="332" y="79"/>
                    <a:pt x="332" y="79"/>
                    <a:pt x="332" y="79"/>
                  </a:cubicBezTo>
                  <a:cubicBezTo>
                    <a:pt x="332" y="87"/>
                    <a:pt x="337" y="92"/>
                    <a:pt x="344" y="92"/>
                  </a:cubicBezTo>
                  <a:cubicBezTo>
                    <a:pt x="345" y="92"/>
                    <a:pt x="346" y="92"/>
                    <a:pt x="347" y="92"/>
                  </a:cubicBezTo>
                  <a:cubicBezTo>
                    <a:pt x="354" y="92"/>
                    <a:pt x="360" y="87"/>
                    <a:pt x="360" y="79"/>
                  </a:cubicBezTo>
                  <a:cubicBezTo>
                    <a:pt x="360" y="13"/>
                    <a:pt x="360" y="13"/>
                    <a:pt x="360" y="13"/>
                  </a:cubicBezTo>
                  <a:cubicBezTo>
                    <a:pt x="360" y="6"/>
                    <a:pt x="354" y="0"/>
                    <a:pt x="347" y="0"/>
                  </a:cubicBezTo>
                  <a:close/>
                  <a:moveTo>
                    <a:pt x="193" y="362"/>
                  </a:moveTo>
                  <a:cubicBezTo>
                    <a:pt x="177" y="362"/>
                    <a:pt x="161" y="362"/>
                    <a:pt x="145" y="362"/>
                  </a:cubicBezTo>
                  <a:cubicBezTo>
                    <a:pt x="145" y="378"/>
                    <a:pt x="145" y="394"/>
                    <a:pt x="145" y="410"/>
                  </a:cubicBezTo>
                  <a:cubicBezTo>
                    <a:pt x="161" y="410"/>
                    <a:pt x="177" y="410"/>
                    <a:pt x="193" y="410"/>
                  </a:cubicBezTo>
                  <a:cubicBezTo>
                    <a:pt x="193" y="394"/>
                    <a:pt x="193" y="378"/>
                    <a:pt x="193" y="362"/>
                  </a:cubicBezTo>
                  <a:close/>
                  <a:moveTo>
                    <a:pt x="276" y="362"/>
                  </a:moveTo>
                  <a:cubicBezTo>
                    <a:pt x="260" y="362"/>
                    <a:pt x="245" y="362"/>
                    <a:pt x="229" y="362"/>
                  </a:cubicBezTo>
                  <a:cubicBezTo>
                    <a:pt x="229" y="378"/>
                    <a:pt x="229" y="394"/>
                    <a:pt x="229" y="410"/>
                  </a:cubicBezTo>
                  <a:cubicBezTo>
                    <a:pt x="245" y="410"/>
                    <a:pt x="260" y="410"/>
                    <a:pt x="276" y="410"/>
                  </a:cubicBezTo>
                  <a:cubicBezTo>
                    <a:pt x="276" y="394"/>
                    <a:pt x="276" y="378"/>
                    <a:pt x="276" y="362"/>
                  </a:cubicBezTo>
                  <a:close/>
                  <a:moveTo>
                    <a:pt x="110" y="362"/>
                  </a:moveTo>
                  <a:cubicBezTo>
                    <a:pt x="62" y="362"/>
                    <a:pt x="62" y="362"/>
                    <a:pt x="62" y="362"/>
                  </a:cubicBezTo>
                  <a:cubicBezTo>
                    <a:pt x="62" y="410"/>
                    <a:pt x="62" y="410"/>
                    <a:pt x="62" y="410"/>
                  </a:cubicBezTo>
                  <a:cubicBezTo>
                    <a:pt x="110" y="410"/>
                    <a:pt x="110" y="410"/>
                    <a:pt x="110" y="410"/>
                  </a:cubicBezTo>
                  <a:cubicBezTo>
                    <a:pt x="110" y="362"/>
                    <a:pt x="110" y="362"/>
                    <a:pt x="110" y="362"/>
                  </a:cubicBezTo>
                  <a:close/>
                  <a:moveTo>
                    <a:pt x="360" y="291"/>
                  </a:moveTo>
                  <a:cubicBezTo>
                    <a:pt x="312" y="291"/>
                    <a:pt x="312" y="291"/>
                    <a:pt x="312" y="291"/>
                  </a:cubicBezTo>
                  <a:cubicBezTo>
                    <a:pt x="312" y="338"/>
                    <a:pt x="312" y="338"/>
                    <a:pt x="312" y="338"/>
                  </a:cubicBezTo>
                  <a:cubicBezTo>
                    <a:pt x="360" y="338"/>
                    <a:pt x="360" y="338"/>
                    <a:pt x="360" y="338"/>
                  </a:cubicBezTo>
                  <a:cubicBezTo>
                    <a:pt x="360" y="291"/>
                    <a:pt x="360" y="291"/>
                    <a:pt x="360" y="291"/>
                  </a:cubicBezTo>
                  <a:close/>
                  <a:moveTo>
                    <a:pt x="193" y="291"/>
                  </a:moveTo>
                  <a:cubicBezTo>
                    <a:pt x="177" y="291"/>
                    <a:pt x="161" y="291"/>
                    <a:pt x="145" y="291"/>
                  </a:cubicBezTo>
                  <a:cubicBezTo>
                    <a:pt x="145" y="306"/>
                    <a:pt x="145" y="322"/>
                    <a:pt x="145" y="338"/>
                  </a:cubicBezTo>
                  <a:cubicBezTo>
                    <a:pt x="161" y="338"/>
                    <a:pt x="177" y="338"/>
                    <a:pt x="193" y="338"/>
                  </a:cubicBezTo>
                  <a:cubicBezTo>
                    <a:pt x="193" y="322"/>
                    <a:pt x="193" y="306"/>
                    <a:pt x="193" y="291"/>
                  </a:cubicBezTo>
                  <a:close/>
                  <a:moveTo>
                    <a:pt x="276" y="291"/>
                  </a:moveTo>
                  <a:cubicBezTo>
                    <a:pt x="260" y="291"/>
                    <a:pt x="245" y="291"/>
                    <a:pt x="229" y="291"/>
                  </a:cubicBezTo>
                  <a:cubicBezTo>
                    <a:pt x="229" y="306"/>
                    <a:pt x="229" y="322"/>
                    <a:pt x="229" y="338"/>
                  </a:cubicBezTo>
                  <a:cubicBezTo>
                    <a:pt x="245" y="338"/>
                    <a:pt x="260" y="338"/>
                    <a:pt x="276" y="338"/>
                  </a:cubicBezTo>
                  <a:cubicBezTo>
                    <a:pt x="276" y="322"/>
                    <a:pt x="276" y="306"/>
                    <a:pt x="276" y="291"/>
                  </a:cubicBezTo>
                  <a:close/>
                  <a:moveTo>
                    <a:pt x="110" y="291"/>
                  </a:moveTo>
                  <a:cubicBezTo>
                    <a:pt x="62" y="291"/>
                    <a:pt x="62" y="291"/>
                    <a:pt x="62" y="291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110" y="338"/>
                    <a:pt x="110" y="338"/>
                    <a:pt x="110" y="338"/>
                  </a:cubicBezTo>
                  <a:cubicBezTo>
                    <a:pt x="110" y="291"/>
                    <a:pt x="110" y="291"/>
                    <a:pt x="110" y="291"/>
                  </a:cubicBezTo>
                  <a:close/>
                  <a:moveTo>
                    <a:pt x="360" y="219"/>
                  </a:moveTo>
                  <a:cubicBezTo>
                    <a:pt x="312" y="219"/>
                    <a:pt x="312" y="219"/>
                    <a:pt x="312" y="219"/>
                  </a:cubicBezTo>
                  <a:cubicBezTo>
                    <a:pt x="312" y="267"/>
                    <a:pt x="312" y="267"/>
                    <a:pt x="312" y="267"/>
                  </a:cubicBezTo>
                  <a:cubicBezTo>
                    <a:pt x="360" y="267"/>
                    <a:pt x="360" y="267"/>
                    <a:pt x="360" y="267"/>
                  </a:cubicBezTo>
                  <a:cubicBezTo>
                    <a:pt x="360" y="219"/>
                    <a:pt x="360" y="219"/>
                    <a:pt x="360" y="219"/>
                  </a:cubicBezTo>
                  <a:close/>
                  <a:moveTo>
                    <a:pt x="193" y="219"/>
                  </a:moveTo>
                  <a:cubicBezTo>
                    <a:pt x="177" y="219"/>
                    <a:pt x="161" y="219"/>
                    <a:pt x="145" y="219"/>
                  </a:cubicBezTo>
                  <a:cubicBezTo>
                    <a:pt x="145" y="235"/>
                    <a:pt x="145" y="251"/>
                    <a:pt x="145" y="267"/>
                  </a:cubicBezTo>
                  <a:cubicBezTo>
                    <a:pt x="161" y="267"/>
                    <a:pt x="177" y="267"/>
                    <a:pt x="193" y="267"/>
                  </a:cubicBezTo>
                  <a:cubicBezTo>
                    <a:pt x="193" y="251"/>
                    <a:pt x="193" y="235"/>
                    <a:pt x="193" y="219"/>
                  </a:cubicBezTo>
                  <a:close/>
                  <a:moveTo>
                    <a:pt x="276" y="219"/>
                  </a:moveTo>
                  <a:cubicBezTo>
                    <a:pt x="260" y="219"/>
                    <a:pt x="245" y="219"/>
                    <a:pt x="229" y="219"/>
                  </a:cubicBezTo>
                  <a:cubicBezTo>
                    <a:pt x="229" y="235"/>
                    <a:pt x="229" y="251"/>
                    <a:pt x="229" y="267"/>
                  </a:cubicBezTo>
                  <a:cubicBezTo>
                    <a:pt x="245" y="267"/>
                    <a:pt x="260" y="267"/>
                    <a:pt x="276" y="267"/>
                  </a:cubicBezTo>
                  <a:cubicBezTo>
                    <a:pt x="276" y="251"/>
                    <a:pt x="276" y="235"/>
                    <a:pt x="276" y="219"/>
                  </a:cubicBezTo>
                  <a:close/>
                  <a:moveTo>
                    <a:pt x="77" y="0"/>
                  </a:moveTo>
                  <a:cubicBezTo>
                    <a:pt x="76" y="0"/>
                    <a:pt x="76" y="0"/>
                    <a:pt x="75" y="0"/>
                  </a:cubicBezTo>
                  <a:cubicBezTo>
                    <a:pt x="68" y="0"/>
                    <a:pt x="62" y="6"/>
                    <a:pt x="62" y="13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87"/>
                    <a:pt x="68" y="92"/>
                    <a:pt x="75" y="92"/>
                  </a:cubicBezTo>
                  <a:cubicBezTo>
                    <a:pt x="76" y="92"/>
                    <a:pt x="76" y="92"/>
                    <a:pt x="77" y="92"/>
                  </a:cubicBezTo>
                  <a:cubicBezTo>
                    <a:pt x="84" y="92"/>
                    <a:pt x="90" y="87"/>
                    <a:pt x="90" y="79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6"/>
                    <a:pt x="84" y="0"/>
                    <a:pt x="77" y="0"/>
                  </a:cubicBezTo>
                  <a:close/>
                  <a:moveTo>
                    <a:pt x="392" y="185"/>
                  </a:moveTo>
                  <a:cubicBezTo>
                    <a:pt x="392" y="441"/>
                    <a:pt x="392" y="441"/>
                    <a:pt x="392" y="441"/>
                  </a:cubicBezTo>
                  <a:cubicBezTo>
                    <a:pt x="392" y="443"/>
                    <a:pt x="389" y="446"/>
                    <a:pt x="386" y="446"/>
                  </a:cubicBezTo>
                  <a:cubicBezTo>
                    <a:pt x="34" y="446"/>
                    <a:pt x="34" y="446"/>
                    <a:pt x="34" y="446"/>
                  </a:cubicBezTo>
                  <a:cubicBezTo>
                    <a:pt x="31" y="446"/>
                    <a:pt x="28" y="443"/>
                    <a:pt x="28" y="441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82"/>
                    <a:pt x="31" y="180"/>
                    <a:pt x="34" y="180"/>
                  </a:cubicBezTo>
                  <a:cubicBezTo>
                    <a:pt x="386" y="180"/>
                    <a:pt x="386" y="180"/>
                    <a:pt x="386" y="180"/>
                  </a:cubicBezTo>
                  <a:cubicBezTo>
                    <a:pt x="389" y="180"/>
                    <a:pt x="392" y="182"/>
                    <a:pt x="392" y="185"/>
                  </a:cubicBezTo>
                  <a:close/>
                  <a:moveTo>
                    <a:pt x="392" y="460"/>
                  </a:moveTo>
                  <a:cubicBezTo>
                    <a:pt x="392" y="463"/>
                    <a:pt x="392" y="463"/>
                    <a:pt x="392" y="463"/>
                  </a:cubicBezTo>
                  <a:cubicBezTo>
                    <a:pt x="28" y="463"/>
                    <a:pt x="28" y="463"/>
                    <a:pt x="28" y="463"/>
                  </a:cubicBezTo>
                  <a:cubicBezTo>
                    <a:pt x="28" y="460"/>
                    <a:pt x="28" y="460"/>
                    <a:pt x="28" y="460"/>
                  </a:cubicBezTo>
                  <a:cubicBezTo>
                    <a:pt x="392" y="460"/>
                    <a:pt x="392" y="460"/>
                    <a:pt x="392" y="460"/>
                  </a:cubicBezTo>
                  <a:close/>
                  <a:moveTo>
                    <a:pt x="392" y="478"/>
                  </a:moveTo>
                  <a:cubicBezTo>
                    <a:pt x="392" y="481"/>
                    <a:pt x="392" y="481"/>
                    <a:pt x="392" y="481"/>
                  </a:cubicBezTo>
                  <a:cubicBezTo>
                    <a:pt x="28" y="481"/>
                    <a:pt x="28" y="481"/>
                    <a:pt x="28" y="481"/>
                  </a:cubicBezTo>
                  <a:cubicBezTo>
                    <a:pt x="28" y="478"/>
                    <a:pt x="28" y="478"/>
                    <a:pt x="28" y="478"/>
                  </a:cubicBezTo>
                  <a:cubicBezTo>
                    <a:pt x="392" y="478"/>
                    <a:pt x="392" y="478"/>
                    <a:pt x="392" y="478"/>
                  </a:cubicBezTo>
                  <a:close/>
                  <a:moveTo>
                    <a:pt x="386" y="41"/>
                  </a:moveTo>
                  <a:cubicBezTo>
                    <a:pt x="405" y="41"/>
                    <a:pt x="420" y="56"/>
                    <a:pt x="420" y="75"/>
                  </a:cubicBezTo>
                  <a:cubicBezTo>
                    <a:pt x="420" y="463"/>
                    <a:pt x="420" y="463"/>
                    <a:pt x="420" y="463"/>
                  </a:cubicBezTo>
                  <a:cubicBezTo>
                    <a:pt x="420" y="481"/>
                    <a:pt x="405" y="496"/>
                    <a:pt x="386" y="496"/>
                  </a:cubicBezTo>
                  <a:cubicBezTo>
                    <a:pt x="269" y="496"/>
                    <a:pt x="151" y="496"/>
                    <a:pt x="34" y="496"/>
                  </a:cubicBezTo>
                  <a:cubicBezTo>
                    <a:pt x="15" y="496"/>
                    <a:pt x="0" y="481"/>
                    <a:pt x="0" y="463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56"/>
                    <a:pt x="15" y="41"/>
                    <a:pt x="34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57"/>
                    <a:pt x="51" y="72"/>
                    <a:pt x="51" y="88"/>
                  </a:cubicBezTo>
                  <a:cubicBezTo>
                    <a:pt x="51" y="98"/>
                    <a:pt x="59" y="106"/>
                    <a:pt x="69" y="106"/>
                  </a:cubicBezTo>
                  <a:cubicBezTo>
                    <a:pt x="74" y="106"/>
                    <a:pt x="78" y="106"/>
                    <a:pt x="83" y="106"/>
                  </a:cubicBezTo>
                  <a:cubicBezTo>
                    <a:pt x="93" y="106"/>
                    <a:pt x="101" y="98"/>
                    <a:pt x="101" y="88"/>
                  </a:cubicBezTo>
                  <a:cubicBezTo>
                    <a:pt x="101" y="72"/>
                    <a:pt x="101" y="57"/>
                    <a:pt x="101" y="41"/>
                  </a:cubicBezTo>
                  <a:cubicBezTo>
                    <a:pt x="321" y="41"/>
                    <a:pt x="321" y="41"/>
                    <a:pt x="321" y="41"/>
                  </a:cubicBezTo>
                  <a:cubicBezTo>
                    <a:pt x="321" y="57"/>
                    <a:pt x="321" y="72"/>
                    <a:pt x="321" y="88"/>
                  </a:cubicBezTo>
                  <a:cubicBezTo>
                    <a:pt x="321" y="98"/>
                    <a:pt x="329" y="106"/>
                    <a:pt x="339" y="106"/>
                  </a:cubicBezTo>
                  <a:cubicBezTo>
                    <a:pt x="343" y="106"/>
                    <a:pt x="348" y="106"/>
                    <a:pt x="352" y="106"/>
                  </a:cubicBezTo>
                  <a:cubicBezTo>
                    <a:pt x="362" y="106"/>
                    <a:pt x="370" y="98"/>
                    <a:pt x="370" y="88"/>
                  </a:cubicBezTo>
                  <a:cubicBezTo>
                    <a:pt x="370" y="72"/>
                    <a:pt x="370" y="57"/>
                    <a:pt x="370" y="41"/>
                  </a:cubicBezTo>
                  <a:lnTo>
                    <a:pt x="386" y="4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30"/>
            <p:cNvSpPr>
              <a:spLocks noEditPoints="1"/>
            </p:cNvSpPr>
            <p:nvPr/>
          </p:nvSpPr>
          <p:spPr bwMode="auto">
            <a:xfrm>
              <a:off x="7516809" y="2606482"/>
              <a:ext cx="551558" cy="689448"/>
            </a:xfrm>
            <a:custGeom>
              <a:avLst/>
              <a:gdLst>
                <a:gd name="T0" fmla="*/ 100 w 408"/>
                <a:gd name="T1" fmla="*/ 18 h 510"/>
                <a:gd name="T2" fmla="*/ 290 w 408"/>
                <a:gd name="T3" fmla="*/ 368 h 510"/>
                <a:gd name="T4" fmla="*/ 345 w 408"/>
                <a:gd name="T5" fmla="*/ 332 h 510"/>
                <a:gd name="T6" fmla="*/ 259 w 408"/>
                <a:gd name="T7" fmla="*/ 464 h 510"/>
                <a:gd name="T8" fmla="*/ 267 w 408"/>
                <a:gd name="T9" fmla="*/ 397 h 510"/>
                <a:gd name="T10" fmla="*/ 241 w 408"/>
                <a:gd name="T11" fmla="*/ 345 h 510"/>
                <a:gd name="T12" fmla="*/ 216 w 408"/>
                <a:gd name="T13" fmla="*/ 319 h 510"/>
                <a:gd name="T14" fmla="*/ 320 w 408"/>
                <a:gd name="T15" fmla="*/ 474 h 510"/>
                <a:gd name="T16" fmla="*/ 159 w 408"/>
                <a:gd name="T17" fmla="*/ 386 h 510"/>
                <a:gd name="T18" fmla="*/ 196 w 408"/>
                <a:gd name="T19" fmla="*/ 298 h 510"/>
                <a:gd name="T20" fmla="*/ 229 w 408"/>
                <a:gd name="T21" fmla="*/ 381 h 510"/>
                <a:gd name="T22" fmla="*/ 338 w 408"/>
                <a:gd name="T23" fmla="*/ 391 h 510"/>
                <a:gd name="T24" fmla="*/ 278 w 408"/>
                <a:gd name="T25" fmla="*/ 440 h 510"/>
                <a:gd name="T26" fmla="*/ 289 w 408"/>
                <a:gd name="T27" fmla="*/ 332 h 510"/>
                <a:gd name="T28" fmla="*/ 126 w 408"/>
                <a:gd name="T29" fmla="*/ 86 h 510"/>
                <a:gd name="T30" fmla="*/ 138 w 408"/>
                <a:gd name="T31" fmla="*/ 19 h 510"/>
                <a:gd name="T32" fmla="*/ 217 w 408"/>
                <a:gd name="T33" fmla="*/ 61 h 510"/>
                <a:gd name="T34" fmla="*/ 127 w 408"/>
                <a:gd name="T35" fmla="*/ 22 h 510"/>
                <a:gd name="T36" fmla="*/ 244 w 408"/>
                <a:gd name="T37" fmla="*/ 59 h 510"/>
                <a:gd name="T38" fmla="*/ 134 w 408"/>
                <a:gd name="T39" fmla="*/ 343 h 510"/>
                <a:gd name="T40" fmla="*/ 87 w 408"/>
                <a:gd name="T41" fmla="*/ 290 h 510"/>
                <a:gd name="T42" fmla="*/ 86 w 408"/>
                <a:gd name="T43" fmla="*/ 290 h 510"/>
                <a:gd name="T44" fmla="*/ 85 w 408"/>
                <a:gd name="T45" fmla="*/ 290 h 510"/>
                <a:gd name="T46" fmla="*/ 84 w 408"/>
                <a:gd name="T47" fmla="*/ 289 h 510"/>
                <a:gd name="T48" fmla="*/ 83 w 408"/>
                <a:gd name="T49" fmla="*/ 289 h 510"/>
                <a:gd name="T50" fmla="*/ 83 w 408"/>
                <a:gd name="T51" fmla="*/ 289 h 510"/>
                <a:gd name="T52" fmla="*/ 82 w 408"/>
                <a:gd name="T53" fmla="*/ 289 h 510"/>
                <a:gd name="T54" fmla="*/ 81 w 408"/>
                <a:gd name="T55" fmla="*/ 288 h 510"/>
                <a:gd name="T56" fmla="*/ 81 w 408"/>
                <a:gd name="T57" fmla="*/ 288 h 510"/>
                <a:gd name="T58" fmla="*/ 80 w 408"/>
                <a:gd name="T59" fmla="*/ 287 h 510"/>
                <a:gd name="T60" fmla="*/ 80 w 408"/>
                <a:gd name="T61" fmla="*/ 287 h 510"/>
                <a:gd name="T62" fmla="*/ 79 w 408"/>
                <a:gd name="T63" fmla="*/ 286 h 510"/>
                <a:gd name="T64" fmla="*/ 79 w 408"/>
                <a:gd name="T65" fmla="*/ 285 h 510"/>
                <a:gd name="T66" fmla="*/ 78 w 408"/>
                <a:gd name="T67" fmla="*/ 284 h 510"/>
                <a:gd name="T68" fmla="*/ 78 w 408"/>
                <a:gd name="T69" fmla="*/ 284 h 510"/>
                <a:gd name="T70" fmla="*/ 78 w 408"/>
                <a:gd name="T71" fmla="*/ 283 h 510"/>
                <a:gd name="T72" fmla="*/ 78 w 408"/>
                <a:gd name="T73" fmla="*/ 282 h 510"/>
                <a:gd name="T74" fmla="*/ 77 w 408"/>
                <a:gd name="T75" fmla="*/ 281 h 510"/>
                <a:gd name="T76" fmla="*/ 77 w 408"/>
                <a:gd name="T77" fmla="*/ 281 h 510"/>
                <a:gd name="T78" fmla="*/ 77 w 408"/>
                <a:gd name="T79" fmla="*/ 280 h 510"/>
                <a:gd name="T80" fmla="*/ 77 w 408"/>
                <a:gd name="T81" fmla="*/ 279 h 510"/>
                <a:gd name="T82" fmla="*/ 78 w 408"/>
                <a:gd name="T83" fmla="*/ 278 h 510"/>
                <a:gd name="T84" fmla="*/ 78 w 408"/>
                <a:gd name="T85" fmla="*/ 278 h 510"/>
                <a:gd name="T86" fmla="*/ 78 w 408"/>
                <a:gd name="T87" fmla="*/ 277 h 510"/>
                <a:gd name="T88" fmla="*/ 79 w 408"/>
                <a:gd name="T89" fmla="*/ 276 h 510"/>
                <a:gd name="T90" fmla="*/ 79 w 408"/>
                <a:gd name="T91" fmla="*/ 275 h 510"/>
                <a:gd name="T92" fmla="*/ 80 w 408"/>
                <a:gd name="T93" fmla="*/ 274 h 510"/>
                <a:gd name="T94" fmla="*/ 80 w 408"/>
                <a:gd name="T95" fmla="*/ 274 h 510"/>
                <a:gd name="T96" fmla="*/ 81 w 408"/>
                <a:gd name="T97" fmla="*/ 273 h 510"/>
                <a:gd name="T98" fmla="*/ 82 w 408"/>
                <a:gd name="T99" fmla="*/ 272 h 510"/>
                <a:gd name="T100" fmla="*/ 83 w 408"/>
                <a:gd name="T101" fmla="*/ 272 h 510"/>
                <a:gd name="T102" fmla="*/ 84 w 408"/>
                <a:gd name="T103" fmla="*/ 272 h 510"/>
                <a:gd name="T104" fmla="*/ 86 w 408"/>
                <a:gd name="T105" fmla="*/ 271 h 510"/>
                <a:gd name="T106" fmla="*/ 77 w 408"/>
                <a:gd name="T107" fmla="*/ 280 h 510"/>
                <a:gd name="T108" fmla="*/ 87 w 408"/>
                <a:gd name="T109" fmla="*/ 237 h 510"/>
                <a:gd name="T110" fmla="*/ 267 w 408"/>
                <a:gd name="T111" fmla="*/ 175 h 510"/>
                <a:gd name="T112" fmla="*/ 258 w 408"/>
                <a:gd name="T113" fmla="*/ 115 h 510"/>
                <a:gd name="T114" fmla="*/ 87 w 408"/>
                <a:gd name="T115" fmla="*/ 115 h 510"/>
                <a:gd name="T116" fmla="*/ 212 w 408"/>
                <a:gd name="T117" fmla="*/ 28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8" h="510">
                  <a:moveTo>
                    <a:pt x="23" y="460"/>
                  </a:moveTo>
                  <a:cubicBezTo>
                    <a:pt x="147" y="460"/>
                    <a:pt x="147" y="460"/>
                    <a:pt x="147" y="460"/>
                  </a:cubicBezTo>
                  <a:cubicBezTo>
                    <a:pt x="140" y="447"/>
                    <a:pt x="135" y="434"/>
                    <a:pt x="132" y="419"/>
                  </a:cubicBezTo>
                  <a:cubicBezTo>
                    <a:pt x="43" y="419"/>
                    <a:pt x="43" y="419"/>
                    <a:pt x="43" y="41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1" y="18"/>
                    <a:pt x="0" y="28"/>
                    <a:pt x="0" y="41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0" y="450"/>
                    <a:pt x="11" y="460"/>
                    <a:pt x="23" y="460"/>
                  </a:cubicBezTo>
                  <a:close/>
                  <a:moveTo>
                    <a:pt x="286" y="370"/>
                  </a:moveTo>
                  <a:cubicBezTo>
                    <a:pt x="286" y="370"/>
                    <a:pt x="287" y="369"/>
                    <a:pt x="287" y="369"/>
                  </a:cubicBezTo>
                  <a:cubicBezTo>
                    <a:pt x="288" y="368"/>
                    <a:pt x="289" y="368"/>
                    <a:pt x="290" y="368"/>
                  </a:cubicBezTo>
                  <a:cubicBezTo>
                    <a:pt x="291" y="369"/>
                    <a:pt x="291" y="369"/>
                    <a:pt x="291" y="370"/>
                  </a:cubicBezTo>
                  <a:cubicBezTo>
                    <a:pt x="292" y="370"/>
                    <a:pt x="292" y="370"/>
                    <a:pt x="292" y="370"/>
                  </a:cubicBezTo>
                  <a:cubicBezTo>
                    <a:pt x="337" y="325"/>
                    <a:pt x="337" y="325"/>
                    <a:pt x="337" y="325"/>
                  </a:cubicBezTo>
                  <a:cubicBezTo>
                    <a:pt x="338" y="324"/>
                    <a:pt x="340" y="323"/>
                    <a:pt x="341" y="323"/>
                  </a:cubicBezTo>
                  <a:cubicBezTo>
                    <a:pt x="342" y="323"/>
                    <a:pt x="344" y="324"/>
                    <a:pt x="345" y="325"/>
                  </a:cubicBezTo>
                  <a:cubicBezTo>
                    <a:pt x="346" y="326"/>
                    <a:pt x="346" y="327"/>
                    <a:pt x="346" y="329"/>
                  </a:cubicBezTo>
                  <a:cubicBezTo>
                    <a:pt x="346" y="330"/>
                    <a:pt x="346" y="331"/>
                    <a:pt x="345" y="332"/>
                  </a:cubicBezTo>
                  <a:cubicBezTo>
                    <a:pt x="293" y="384"/>
                    <a:pt x="293" y="384"/>
                    <a:pt x="293" y="384"/>
                  </a:cubicBezTo>
                  <a:cubicBezTo>
                    <a:pt x="300" y="389"/>
                    <a:pt x="300" y="389"/>
                    <a:pt x="300" y="389"/>
                  </a:cubicBezTo>
                  <a:cubicBezTo>
                    <a:pt x="302" y="391"/>
                    <a:pt x="303" y="392"/>
                    <a:pt x="303" y="394"/>
                  </a:cubicBezTo>
                  <a:cubicBezTo>
                    <a:pt x="304" y="398"/>
                    <a:pt x="301" y="402"/>
                    <a:pt x="297" y="403"/>
                  </a:cubicBezTo>
                  <a:cubicBezTo>
                    <a:pt x="295" y="403"/>
                    <a:pt x="293" y="403"/>
                    <a:pt x="291" y="401"/>
                  </a:cubicBezTo>
                  <a:cubicBezTo>
                    <a:pt x="283" y="396"/>
                    <a:pt x="283" y="396"/>
                    <a:pt x="283" y="396"/>
                  </a:cubicBezTo>
                  <a:cubicBezTo>
                    <a:pt x="259" y="464"/>
                    <a:pt x="259" y="464"/>
                    <a:pt x="259" y="464"/>
                  </a:cubicBezTo>
                  <a:cubicBezTo>
                    <a:pt x="259" y="465"/>
                    <a:pt x="258" y="465"/>
                    <a:pt x="258" y="466"/>
                  </a:cubicBezTo>
                  <a:cubicBezTo>
                    <a:pt x="256" y="466"/>
                    <a:pt x="254" y="466"/>
                    <a:pt x="253" y="464"/>
                  </a:cubicBezTo>
                  <a:cubicBezTo>
                    <a:pt x="253" y="463"/>
                    <a:pt x="253" y="463"/>
                    <a:pt x="253" y="462"/>
                  </a:cubicBezTo>
                  <a:cubicBezTo>
                    <a:pt x="274" y="402"/>
                    <a:pt x="274" y="402"/>
                    <a:pt x="274" y="402"/>
                  </a:cubicBezTo>
                  <a:cubicBezTo>
                    <a:pt x="274" y="402"/>
                    <a:pt x="273" y="403"/>
                    <a:pt x="272" y="403"/>
                  </a:cubicBezTo>
                  <a:cubicBezTo>
                    <a:pt x="271" y="403"/>
                    <a:pt x="270" y="402"/>
                    <a:pt x="269" y="401"/>
                  </a:cubicBezTo>
                  <a:cubicBezTo>
                    <a:pt x="268" y="400"/>
                    <a:pt x="267" y="399"/>
                    <a:pt x="267" y="397"/>
                  </a:cubicBezTo>
                  <a:cubicBezTo>
                    <a:pt x="267" y="396"/>
                    <a:pt x="268" y="394"/>
                    <a:pt x="269" y="393"/>
                  </a:cubicBezTo>
                  <a:cubicBezTo>
                    <a:pt x="274" y="388"/>
                    <a:pt x="274" y="388"/>
                    <a:pt x="274" y="388"/>
                  </a:cubicBezTo>
                  <a:cubicBezTo>
                    <a:pt x="232" y="357"/>
                    <a:pt x="232" y="357"/>
                    <a:pt x="232" y="357"/>
                  </a:cubicBezTo>
                  <a:cubicBezTo>
                    <a:pt x="231" y="356"/>
                    <a:pt x="230" y="354"/>
                    <a:pt x="229" y="352"/>
                  </a:cubicBezTo>
                  <a:cubicBezTo>
                    <a:pt x="229" y="350"/>
                    <a:pt x="230" y="348"/>
                    <a:pt x="231" y="347"/>
                  </a:cubicBezTo>
                  <a:cubicBezTo>
                    <a:pt x="232" y="345"/>
                    <a:pt x="234" y="344"/>
                    <a:pt x="236" y="344"/>
                  </a:cubicBezTo>
                  <a:cubicBezTo>
                    <a:pt x="238" y="344"/>
                    <a:pt x="240" y="344"/>
                    <a:pt x="241" y="345"/>
                  </a:cubicBezTo>
                  <a:cubicBezTo>
                    <a:pt x="283" y="377"/>
                    <a:pt x="283" y="377"/>
                    <a:pt x="283" y="377"/>
                  </a:cubicBezTo>
                  <a:cubicBezTo>
                    <a:pt x="286" y="370"/>
                    <a:pt x="286" y="370"/>
                    <a:pt x="286" y="370"/>
                  </a:cubicBezTo>
                  <a:close/>
                  <a:moveTo>
                    <a:pt x="350" y="319"/>
                  </a:moveTo>
                  <a:cubicBezTo>
                    <a:pt x="342" y="310"/>
                    <a:pt x="331" y="303"/>
                    <a:pt x="320" y="299"/>
                  </a:cubicBezTo>
                  <a:cubicBezTo>
                    <a:pt x="309" y="294"/>
                    <a:pt x="296" y="291"/>
                    <a:pt x="283" y="291"/>
                  </a:cubicBezTo>
                  <a:cubicBezTo>
                    <a:pt x="271" y="291"/>
                    <a:pt x="258" y="294"/>
                    <a:pt x="247" y="299"/>
                  </a:cubicBezTo>
                  <a:cubicBezTo>
                    <a:pt x="236" y="303"/>
                    <a:pt x="225" y="310"/>
                    <a:pt x="216" y="319"/>
                  </a:cubicBezTo>
                  <a:cubicBezTo>
                    <a:pt x="208" y="328"/>
                    <a:pt x="201" y="338"/>
                    <a:pt x="196" y="350"/>
                  </a:cubicBezTo>
                  <a:cubicBezTo>
                    <a:pt x="191" y="361"/>
                    <a:pt x="189" y="373"/>
                    <a:pt x="189" y="386"/>
                  </a:cubicBezTo>
                  <a:cubicBezTo>
                    <a:pt x="189" y="399"/>
                    <a:pt x="191" y="411"/>
                    <a:pt x="196" y="422"/>
                  </a:cubicBezTo>
                  <a:cubicBezTo>
                    <a:pt x="201" y="434"/>
                    <a:pt x="208" y="444"/>
                    <a:pt x="216" y="453"/>
                  </a:cubicBezTo>
                  <a:cubicBezTo>
                    <a:pt x="225" y="462"/>
                    <a:pt x="236" y="469"/>
                    <a:pt x="247" y="474"/>
                  </a:cubicBezTo>
                  <a:cubicBezTo>
                    <a:pt x="258" y="478"/>
                    <a:pt x="271" y="481"/>
                    <a:pt x="283" y="481"/>
                  </a:cubicBezTo>
                  <a:cubicBezTo>
                    <a:pt x="296" y="481"/>
                    <a:pt x="309" y="478"/>
                    <a:pt x="320" y="474"/>
                  </a:cubicBezTo>
                  <a:cubicBezTo>
                    <a:pt x="331" y="469"/>
                    <a:pt x="342" y="462"/>
                    <a:pt x="350" y="453"/>
                  </a:cubicBezTo>
                  <a:cubicBezTo>
                    <a:pt x="359" y="444"/>
                    <a:pt x="366" y="434"/>
                    <a:pt x="371" y="422"/>
                  </a:cubicBezTo>
                  <a:cubicBezTo>
                    <a:pt x="376" y="411"/>
                    <a:pt x="378" y="399"/>
                    <a:pt x="378" y="386"/>
                  </a:cubicBezTo>
                  <a:cubicBezTo>
                    <a:pt x="378" y="373"/>
                    <a:pt x="376" y="361"/>
                    <a:pt x="371" y="350"/>
                  </a:cubicBezTo>
                  <a:cubicBezTo>
                    <a:pt x="366" y="338"/>
                    <a:pt x="359" y="328"/>
                    <a:pt x="350" y="319"/>
                  </a:cubicBezTo>
                  <a:close/>
                  <a:moveTo>
                    <a:pt x="196" y="298"/>
                  </a:moveTo>
                  <a:cubicBezTo>
                    <a:pt x="173" y="321"/>
                    <a:pt x="159" y="352"/>
                    <a:pt x="159" y="386"/>
                  </a:cubicBezTo>
                  <a:cubicBezTo>
                    <a:pt x="159" y="420"/>
                    <a:pt x="173" y="451"/>
                    <a:pt x="196" y="474"/>
                  </a:cubicBezTo>
                  <a:cubicBezTo>
                    <a:pt x="218" y="496"/>
                    <a:pt x="249" y="510"/>
                    <a:pt x="283" y="510"/>
                  </a:cubicBezTo>
                  <a:cubicBezTo>
                    <a:pt x="318" y="510"/>
                    <a:pt x="349" y="496"/>
                    <a:pt x="371" y="474"/>
                  </a:cubicBezTo>
                  <a:cubicBezTo>
                    <a:pt x="394" y="451"/>
                    <a:pt x="408" y="420"/>
                    <a:pt x="408" y="386"/>
                  </a:cubicBezTo>
                  <a:cubicBezTo>
                    <a:pt x="408" y="352"/>
                    <a:pt x="394" y="321"/>
                    <a:pt x="371" y="298"/>
                  </a:cubicBezTo>
                  <a:cubicBezTo>
                    <a:pt x="349" y="276"/>
                    <a:pt x="318" y="262"/>
                    <a:pt x="283" y="262"/>
                  </a:cubicBezTo>
                  <a:cubicBezTo>
                    <a:pt x="249" y="262"/>
                    <a:pt x="218" y="276"/>
                    <a:pt x="196" y="298"/>
                  </a:cubicBezTo>
                  <a:close/>
                  <a:moveTo>
                    <a:pt x="229" y="381"/>
                  </a:moveTo>
                  <a:cubicBezTo>
                    <a:pt x="202" y="381"/>
                    <a:pt x="202" y="381"/>
                    <a:pt x="202" y="381"/>
                  </a:cubicBezTo>
                  <a:cubicBezTo>
                    <a:pt x="199" y="381"/>
                    <a:pt x="197" y="383"/>
                    <a:pt x="197" y="386"/>
                  </a:cubicBezTo>
                  <a:cubicBezTo>
                    <a:pt x="197" y="389"/>
                    <a:pt x="199" y="391"/>
                    <a:pt x="202" y="391"/>
                  </a:cubicBezTo>
                  <a:cubicBezTo>
                    <a:pt x="229" y="391"/>
                    <a:pt x="229" y="391"/>
                    <a:pt x="229" y="391"/>
                  </a:cubicBezTo>
                  <a:cubicBezTo>
                    <a:pt x="232" y="391"/>
                    <a:pt x="235" y="389"/>
                    <a:pt x="235" y="386"/>
                  </a:cubicBezTo>
                  <a:cubicBezTo>
                    <a:pt x="235" y="383"/>
                    <a:pt x="232" y="381"/>
                    <a:pt x="229" y="381"/>
                  </a:cubicBezTo>
                  <a:close/>
                  <a:moveTo>
                    <a:pt x="338" y="391"/>
                  </a:moveTo>
                  <a:cubicBezTo>
                    <a:pt x="365" y="391"/>
                    <a:pt x="365" y="391"/>
                    <a:pt x="365" y="391"/>
                  </a:cubicBezTo>
                  <a:cubicBezTo>
                    <a:pt x="368" y="391"/>
                    <a:pt x="370" y="389"/>
                    <a:pt x="370" y="386"/>
                  </a:cubicBezTo>
                  <a:cubicBezTo>
                    <a:pt x="370" y="383"/>
                    <a:pt x="368" y="381"/>
                    <a:pt x="365" y="381"/>
                  </a:cubicBezTo>
                  <a:cubicBezTo>
                    <a:pt x="338" y="381"/>
                    <a:pt x="338" y="381"/>
                    <a:pt x="338" y="381"/>
                  </a:cubicBezTo>
                  <a:cubicBezTo>
                    <a:pt x="335" y="381"/>
                    <a:pt x="332" y="383"/>
                    <a:pt x="332" y="386"/>
                  </a:cubicBezTo>
                  <a:cubicBezTo>
                    <a:pt x="332" y="389"/>
                    <a:pt x="335" y="391"/>
                    <a:pt x="338" y="391"/>
                  </a:cubicBezTo>
                  <a:close/>
                  <a:moveTo>
                    <a:pt x="278" y="440"/>
                  </a:moveTo>
                  <a:cubicBezTo>
                    <a:pt x="278" y="467"/>
                    <a:pt x="278" y="467"/>
                    <a:pt x="278" y="467"/>
                  </a:cubicBezTo>
                  <a:cubicBezTo>
                    <a:pt x="278" y="470"/>
                    <a:pt x="280" y="473"/>
                    <a:pt x="283" y="473"/>
                  </a:cubicBezTo>
                  <a:cubicBezTo>
                    <a:pt x="286" y="473"/>
                    <a:pt x="289" y="470"/>
                    <a:pt x="289" y="467"/>
                  </a:cubicBezTo>
                  <a:cubicBezTo>
                    <a:pt x="289" y="440"/>
                    <a:pt x="289" y="440"/>
                    <a:pt x="289" y="440"/>
                  </a:cubicBezTo>
                  <a:cubicBezTo>
                    <a:pt x="289" y="437"/>
                    <a:pt x="286" y="435"/>
                    <a:pt x="283" y="435"/>
                  </a:cubicBezTo>
                  <a:cubicBezTo>
                    <a:pt x="280" y="435"/>
                    <a:pt x="278" y="437"/>
                    <a:pt x="278" y="440"/>
                  </a:cubicBezTo>
                  <a:close/>
                  <a:moveTo>
                    <a:pt x="289" y="332"/>
                  </a:moveTo>
                  <a:cubicBezTo>
                    <a:pt x="289" y="305"/>
                    <a:pt x="289" y="305"/>
                    <a:pt x="289" y="305"/>
                  </a:cubicBezTo>
                  <a:cubicBezTo>
                    <a:pt x="289" y="302"/>
                    <a:pt x="286" y="299"/>
                    <a:pt x="283" y="299"/>
                  </a:cubicBezTo>
                  <a:cubicBezTo>
                    <a:pt x="280" y="299"/>
                    <a:pt x="278" y="302"/>
                    <a:pt x="278" y="305"/>
                  </a:cubicBezTo>
                  <a:cubicBezTo>
                    <a:pt x="278" y="332"/>
                    <a:pt x="278" y="332"/>
                    <a:pt x="278" y="332"/>
                  </a:cubicBezTo>
                  <a:cubicBezTo>
                    <a:pt x="278" y="335"/>
                    <a:pt x="280" y="337"/>
                    <a:pt x="283" y="337"/>
                  </a:cubicBezTo>
                  <a:cubicBezTo>
                    <a:pt x="286" y="337"/>
                    <a:pt x="289" y="335"/>
                    <a:pt x="289" y="332"/>
                  </a:cubicBezTo>
                  <a:close/>
                  <a:moveTo>
                    <a:pt x="218" y="0"/>
                  </a:moveTo>
                  <a:cubicBezTo>
                    <a:pt x="224" y="0"/>
                    <a:pt x="228" y="2"/>
                    <a:pt x="232" y="4"/>
                  </a:cubicBezTo>
                  <a:cubicBezTo>
                    <a:pt x="235" y="7"/>
                    <a:pt x="237" y="11"/>
                    <a:pt x="237" y="14"/>
                  </a:cubicBezTo>
                  <a:cubicBezTo>
                    <a:pt x="237" y="72"/>
                    <a:pt x="237" y="72"/>
                    <a:pt x="237" y="72"/>
                  </a:cubicBezTo>
                  <a:cubicBezTo>
                    <a:pt x="237" y="75"/>
                    <a:pt x="235" y="79"/>
                    <a:pt x="232" y="82"/>
                  </a:cubicBezTo>
                  <a:cubicBezTo>
                    <a:pt x="228" y="84"/>
                    <a:pt x="224" y="86"/>
                    <a:pt x="218" y="86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1" y="86"/>
                    <a:pt x="116" y="84"/>
                    <a:pt x="113" y="82"/>
                  </a:cubicBezTo>
                  <a:cubicBezTo>
                    <a:pt x="110" y="79"/>
                    <a:pt x="108" y="75"/>
                    <a:pt x="108" y="72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8" y="11"/>
                    <a:pt x="110" y="7"/>
                    <a:pt x="113" y="4"/>
                  </a:cubicBezTo>
                  <a:cubicBezTo>
                    <a:pt x="116" y="2"/>
                    <a:pt x="121" y="0"/>
                    <a:pt x="126" y="0"/>
                  </a:cubicBezTo>
                  <a:cubicBezTo>
                    <a:pt x="218" y="0"/>
                    <a:pt x="218" y="0"/>
                    <a:pt x="218" y="0"/>
                  </a:cubicBezTo>
                  <a:close/>
                  <a:moveTo>
                    <a:pt x="138" y="19"/>
                  </a:moveTo>
                  <a:cubicBezTo>
                    <a:pt x="206" y="19"/>
                    <a:pt x="206" y="19"/>
                    <a:pt x="206" y="19"/>
                  </a:cubicBezTo>
                  <a:cubicBezTo>
                    <a:pt x="210" y="19"/>
                    <a:pt x="214" y="20"/>
                    <a:pt x="217" y="22"/>
                  </a:cubicBezTo>
                  <a:cubicBezTo>
                    <a:pt x="217" y="22"/>
                    <a:pt x="217" y="22"/>
                    <a:pt x="217" y="22"/>
                  </a:cubicBezTo>
                  <a:cubicBezTo>
                    <a:pt x="220" y="25"/>
                    <a:pt x="222" y="29"/>
                    <a:pt x="222" y="33"/>
                  </a:cubicBezTo>
                  <a:cubicBezTo>
                    <a:pt x="222" y="51"/>
                    <a:pt x="222" y="51"/>
                    <a:pt x="222" y="51"/>
                  </a:cubicBezTo>
                  <a:cubicBezTo>
                    <a:pt x="222" y="55"/>
                    <a:pt x="220" y="58"/>
                    <a:pt x="217" y="61"/>
                  </a:cubicBezTo>
                  <a:cubicBezTo>
                    <a:pt x="217" y="61"/>
                    <a:pt x="217" y="61"/>
                    <a:pt x="217" y="61"/>
                  </a:cubicBezTo>
                  <a:cubicBezTo>
                    <a:pt x="214" y="63"/>
                    <a:pt x="210" y="65"/>
                    <a:pt x="206" y="65"/>
                  </a:cubicBezTo>
                  <a:cubicBezTo>
                    <a:pt x="138" y="65"/>
                    <a:pt x="138" y="65"/>
                    <a:pt x="138" y="65"/>
                  </a:cubicBezTo>
                  <a:cubicBezTo>
                    <a:pt x="134" y="65"/>
                    <a:pt x="130" y="63"/>
                    <a:pt x="127" y="61"/>
                  </a:cubicBezTo>
                  <a:cubicBezTo>
                    <a:pt x="127" y="61"/>
                    <a:pt x="127" y="61"/>
                    <a:pt x="127" y="61"/>
                  </a:cubicBezTo>
                  <a:cubicBezTo>
                    <a:pt x="124" y="58"/>
                    <a:pt x="122" y="55"/>
                    <a:pt x="122" y="51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2" y="29"/>
                    <a:pt x="124" y="25"/>
                    <a:pt x="127" y="22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30" y="20"/>
                    <a:pt x="134" y="19"/>
                    <a:pt x="138" y="19"/>
                  </a:cubicBezTo>
                  <a:close/>
                  <a:moveTo>
                    <a:pt x="344" y="243"/>
                  </a:moveTo>
                  <a:cubicBezTo>
                    <a:pt x="344" y="41"/>
                    <a:pt x="344" y="41"/>
                    <a:pt x="344" y="41"/>
                  </a:cubicBezTo>
                  <a:cubicBezTo>
                    <a:pt x="344" y="28"/>
                    <a:pt x="334" y="18"/>
                    <a:pt x="321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59"/>
                    <a:pt x="244" y="59"/>
                    <a:pt x="244" y="59"/>
                  </a:cubicBezTo>
                  <a:cubicBezTo>
                    <a:pt x="302" y="59"/>
                    <a:pt x="302" y="59"/>
                    <a:pt x="302" y="59"/>
                  </a:cubicBezTo>
                  <a:cubicBezTo>
                    <a:pt x="302" y="92"/>
                    <a:pt x="302" y="92"/>
                    <a:pt x="302" y="92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17" y="234"/>
                    <a:pt x="331" y="238"/>
                    <a:pt x="344" y="243"/>
                  </a:cubicBezTo>
                  <a:close/>
                  <a:moveTo>
                    <a:pt x="87" y="324"/>
                  </a:moveTo>
                  <a:cubicBezTo>
                    <a:pt x="141" y="324"/>
                    <a:pt x="141" y="324"/>
                    <a:pt x="141" y="324"/>
                  </a:cubicBezTo>
                  <a:cubicBezTo>
                    <a:pt x="139" y="330"/>
                    <a:pt x="136" y="336"/>
                    <a:pt x="134" y="343"/>
                  </a:cubicBezTo>
                  <a:cubicBezTo>
                    <a:pt x="87" y="343"/>
                    <a:pt x="87" y="343"/>
                    <a:pt x="87" y="343"/>
                  </a:cubicBezTo>
                  <a:cubicBezTo>
                    <a:pt x="82" y="343"/>
                    <a:pt x="77" y="339"/>
                    <a:pt x="77" y="333"/>
                  </a:cubicBezTo>
                  <a:cubicBezTo>
                    <a:pt x="77" y="333"/>
                    <a:pt x="77" y="333"/>
                    <a:pt x="77" y="333"/>
                  </a:cubicBezTo>
                  <a:cubicBezTo>
                    <a:pt x="77" y="328"/>
                    <a:pt x="82" y="324"/>
                    <a:pt x="87" y="324"/>
                  </a:cubicBezTo>
                  <a:close/>
                  <a:moveTo>
                    <a:pt x="162" y="290"/>
                  </a:moveTo>
                  <a:cubicBezTo>
                    <a:pt x="87" y="290"/>
                    <a:pt x="87" y="290"/>
                    <a:pt x="87" y="290"/>
                  </a:cubicBezTo>
                  <a:cubicBezTo>
                    <a:pt x="87" y="290"/>
                    <a:pt x="87" y="290"/>
                    <a:pt x="87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7"/>
                    <a:pt x="81" y="287"/>
                    <a:pt x="81" y="287"/>
                  </a:cubicBezTo>
                  <a:cubicBezTo>
                    <a:pt x="81" y="287"/>
                    <a:pt x="81" y="287"/>
                    <a:pt x="81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6"/>
                    <a:pt x="80" y="286"/>
                    <a:pt x="80" y="286"/>
                  </a:cubicBezTo>
                  <a:cubicBezTo>
                    <a:pt x="80" y="286"/>
                    <a:pt x="80" y="286"/>
                    <a:pt x="80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80" y="275"/>
                    <a:pt x="80" y="275"/>
                    <a:pt x="80" y="275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7" y="271"/>
                    <a:pt x="87" y="271"/>
                    <a:pt x="87" y="271"/>
                  </a:cubicBezTo>
                  <a:cubicBezTo>
                    <a:pt x="179" y="271"/>
                    <a:pt x="179" y="271"/>
                    <a:pt x="179" y="271"/>
                  </a:cubicBezTo>
                  <a:cubicBezTo>
                    <a:pt x="173" y="277"/>
                    <a:pt x="167" y="283"/>
                    <a:pt x="162" y="290"/>
                  </a:cubicBezTo>
                  <a:close/>
                  <a:moveTo>
                    <a:pt x="77" y="280"/>
                  </a:moveTo>
                  <a:cubicBezTo>
                    <a:pt x="77" y="280"/>
                    <a:pt x="77" y="280"/>
                    <a:pt x="77" y="280"/>
                  </a:cubicBezTo>
                  <a:close/>
                  <a:moveTo>
                    <a:pt x="87" y="218"/>
                  </a:moveTo>
                  <a:cubicBezTo>
                    <a:pt x="258" y="218"/>
                    <a:pt x="258" y="218"/>
                    <a:pt x="258" y="218"/>
                  </a:cubicBezTo>
                  <a:cubicBezTo>
                    <a:pt x="263" y="218"/>
                    <a:pt x="267" y="222"/>
                    <a:pt x="267" y="228"/>
                  </a:cubicBezTo>
                  <a:cubicBezTo>
                    <a:pt x="267" y="228"/>
                    <a:pt x="267" y="228"/>
                    <a:pt x="267" y="228"/>
                  </a:cubicBezTo>
                  <a:cubicBezTo>
                    <a:pt x="267" y="229"/>
                    <a:pt x="267" y="231"/>
                    <a:pt x="266" y="232"/>
                  </a:cubicBezTo>
                  <a:cubicBezTo>
                    <a:pt x="257" y="233"/>
                    <a:pt x="249" y="235"/>
                    <a:pt x="241" y="237"/>
                  </a:cubicBezTo>
                  <a:cubicBezTo>
                    <a:pt x="87" y="237"/>
                    <a:pt x="87" y="237"/>
                    <a:pt x="87" y="237"/>
                  </a:cubicBezTo>
                  <a:cubicBezTo>
                    <a:pt x="82" y="237"/>
                    <a:pt x="77" y="233"/>
                    <a:pt x="77" y="228"/>
                  </a:cubicBezTo>
                  <a:cubicBezTo>
                    <a:pt x="77" y="228"/>
                    <a:pt x="77" y="228"/>
                    <a:pt x="77" y="228"/>
                  </a:cubicBezTo>
                  <a:cubicBezTo>
                    <a:pt x="77" y="222"/>
                    <a:pt x="82" y="218"/>
                    <a:pt x="87" y="218"/>
                  </a:cubicBezTo>
                  <a:close/>
                  <a:moveTo>
                    <a:pt x="87" y="165"/>
                  </a:moveTo>
                  <a:cubicBezTo>
                    <a:pt x="258" y="165"/>
                    <a:pt x="258" y="165"/>
                    <a:pt x="258" y="165"/>
                  </a:cubicBezTo>
                  <a:cubicBezTo>
                    <a:pt x="263" y="165"/>
                    <a:pt x="267" y="170"/>
                    <a:pt x="267" y="175"/>
                  </a:cubicBezTo>
                  <a:cubicBezTo>
                    <a:pt x="267" y="175"/>
                    <a:pt x="267" y="175"/>
                    <a:pt x="267" y="175"/>
                  </a:cubicBezTo>
                  <a:cubicBezTo>
                    <a:pt x="267" y="180"/>
                    <a:pt x="263" y="184"/>
                    <a:pt x="258" y="184"/>
                  </a:cubicBezTo>
                  <a:cubicBezTo>
                    <a:pt x="87" y="184"/>
                    <a:pt x="87" y="184"/>
                    <a:pt x="87" y="184"/>
                  </a:cubicBezTo>
                  <a:cubicBezTo>
                    <a:pt x="82" y="184"/>
                    <a:pt x="77" y="180"/>
                    <a:pt x="77" y="175"/>
                  </a:cubicBezTo>
                  <a:cubicBezTo>
                    <a:pt x="77" y="175"/>
                    <a:pt x="77" y="175"/>
                    <a:pt x="77" y="175"/>
                  </a:cubicBezTo>
                  <a:cubicBezTo>
                    <a:pt x="77" y="170"/>
                    <a:pt x="82" y="165"/>
                    <a:pt x="87" y="165"/>
                  </a:cubicBezTo>
                  <a:close/>
                  <a:moveTo>
                    <a:pt x="87" y="115"/>
                  </a:moveTo>
                  <a:cubicBezTo>
                    <a:pt x="258" y="115"/>
                    <a:pt x="258" y="115"/>
                    <a:pt x="258" y="115"/>
                  </a:cubicBezTo>
                  <a:cubicBezTo>
                    <a:pt x="263" y="115"/>
                    <a:pt x="267" y="120"/>
                    <a:pt x="267" y="125"/>
                  </a:cubicBezTo>
                  <a:cubicBezTo>
                    <a:pt x="267" y="125"/>
                    <a:pt x="267" y="125"/>
                    <a:pt x="267" y="125"/>
                  </a:cubicBezTo>
                  <a:cubicBezTo>
                    <a:pt x="267" y="130"/>
                    <a:pt x="263" y="134"/>
                    <a:pt x="258" y="134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82" y="134"/>
                    <a:pt x="77" y="130"/>
                    <a:pt x="77" y="125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7" y="120"/>
                    <a:pt x="82" y="115"/>
                    <a:pt x="87" y="115"/>
                  </a:cubicBezTo>
                  <a:close/>
                  <a:moveTo>
                    <a:pt x="130" y="59"/>
                  </a:moveTo>
                  <a:cubicBezTo>
                    <a:pt x="130" y="33"/>
                    <a:pt x="130" y="33"/>
                    <a:pt x="130" y="33"/>
                  </a:cubicBezTo>
                  <a:cubicBezTo>
                    <a:pt x="130" y="31"/>
                    <a:pt x="131" y="29"/>
                    <a:pt x="132" y="28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4" y="27"/>
                    <a:pt x="136" y="26"/>
                    <a:pt x="138" y="26"/>
                  </a:cubicBezTo>
                  <a:cubicBezTo>
                    <a:pt x="206" y="26"/>
                    <a:pt x="206" y="26"/>
                    <a:pt x="206" y="26"/>
                  </a:cubicBezTo>
                  <a:cubicBezTo>
                    <a:pt x="208" y="26"/>
                    <a:pt x="211" y="27"/>
                    <a:pt x="212" y="28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4" y="29"/>
                    <a:pt x="215" y="31"/>
                    <a:pt x="215" y="33"/>
                  </a:cubicBezTo>
                  <a:cubicBezTo>
                    <a:pt x="215" y="59"/>
                    <a:pt x="215" y="59"/>
                    <a:pt x="215" y="59"/>
                  </a:cubicBezTo>
                  <a:lnTo>
                    <a:pt x="130" y="5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58"/>
            <p:cNvSpPr>
              <a:spLocks noChangeArrowheads="1"/>
            </p:cNvSpPr>
            <p:nvPr/>
          </p:nvSpPr>
          <p:spPr bwMode="auto">
            <a:xfrm rot="2700000">
              <a:off x="2655457" y="2650490"/>
              <a:ext cx="631043" cy="631043"/>
            </a:xfrm>
            <a:prstGeom prst="rect">
              <a:avLst/>
            </a:prstGeom>
            <a:solidFill>
              <a:srgbClr val="917456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US" sz="16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 58"/>
            <p:cNvSpPr>
              <a:spLocks noChangeArrowheads="1"/>
            </p:cNvSpPr>
            <p:nvPr/>
          </p:nvSpPr>
          <p:spPr bwMode="auto">
            <a:xfrm rot="2700000">
              <a:off x="8987566" y="2650490"/>
              <a:ext cx="631043" cy="631043"/>
            </a:xfrm>
            <a:prstGeom prst="rect">
              <a:avLst/>
            </a:prstGeom>
            <a:solidFill>
              <a:srgbClr val="917456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US" sz="16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968451" y="4742645"/>
            <a:ext cx="3586261" cy="953210"/>
            <a:chOff x="1276684" y="4825775"/>
            <a:chExt cx="3586261" cy="953210"/>
          </a:xfrm>
        </p:grpSpPr>
        <p:sp>
          <p:nvSpPr>
            <p:cNvPr id="13" name="TextBox 76"/>
            <p:cNvSpPr txBox="1"/>
            <p:nvPr/>
          </p:nvSpPr>
          <p:spPr>
            <a:xfrm>
              <a:off x="1300299" y="4825775"/>
              <a:ext cx="173367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276684" y="5225885"/>
              <a:ext cx="3586261" cy="55310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23" name="TextBox 76"/>
          <p:cNvSpPr txBox="1"/>
          <p:nvPr/>
        </p:nvSpPr>
        <p:spPr>
          <a:xfrm>
            <a:off x="1689046" y="955380"/>
            <a:ext cx="2959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1689046" y="521598"/>
            <a:ext cx="21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CC10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FCC102"/>
              </a:solidFill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44500" y="278691"/>
            <a:ext cx="614233" cy="614233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191A39"/>
                </a:solidFill>
                <a:cs typeface="+mn-ea"/>
                <a:sym typeface="+mn-lt"/>
              </a:rPr>
              <a:t>01</a:t>
            </a:r>
            <a:endParaRPr lang="zh-CN" altLang="en-US" dirty="0">
              <a:solidFill>
                <a:srgbClr val="191A39"/>
              </a:solidFill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333286" y="482453"/>
            <a:ext cx="228814" cy="228814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37050" y="1135710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855819" y="963892"/>
            <a:ext cx="120915" cy="120915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276684" y="897831"/>
            <a:ext cx="156287" cy="156287"/>
          </a:xfrm>
          <a:prstGeom prst="ellipse">
            <a:avLst/>
          </a:prstGeom>
          <a:solidFill>
            <a:srgbClr val="FCC102"/>
          </a:soli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702639" y="4742645"/>
            <a:ext cx="3586261" cy="953210"/>
            <a:chOff x="1276684" y="4825775"/>
            <a:chExt cx="3586261" cy="953210"/>
          </a:xfrm>
        </p:grpSpPr>
        <p:sp>
          <p:nvSpPr>
            <p:cNvPr id="22" name="TextBox 76"/>
            <p:cNvSpPr txBox="1"/>
            <p:nvPr/>
          </p:nvSpPr>
          <p:spPr>
            <a:xfrm>
              <a:off x="1300299" y="4825775"/>
              <a:ext cx="173367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276684" y="5225885"/>
              <a:ext cx="3586261" cy="55310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4495721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0888E5E7-FE87-421F-A254-167A32A2F1F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述职报告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SubTitle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SubTitle"/>
  <p:tag name="MH_ORDER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SubTitle"/>
  <p:tag name="MH_ORDER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SubTitle"/>
  <p:tag name="MH_ORDER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Text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Text"/>
  <p:tag name="MH_ORDER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Text"/>
  <p:tag name="MH_ORDER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Text"/>
  <p:tag name="MH_ORDER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01103555"/>
  <p:tag name="MH_LIBRARY" val="GRAPHIC"/>
  <p:tag name="MH_TYPE" val="Other"/>
  <p:tag name="MH_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01103555"/>
  <p:tag name="MH_LIBRARY" val="GRAPHIC"/>
  <p:tag name="MH_TYPE" val="Other"/>
  <p:tag name="MH_ORDER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01103555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01103555"/>
  <p:tag name="MH_LIBRARY" val="GRAPHIC"/>
  <p:tag name="MH_TYPE" val="Other"/>
  <p:tag name="MH_ORDER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01103555"/>
  <p:tag name="MH_LIBRARY" val="GRAPHIC"/>
  <p:tag name="MH_TYPE" val="Picture"/>
  <p:tag name="MH_ORDER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01103555"/>
  <p:tag name="MH_LIBRARY" val="GRAPHIC"/>
  <p:tag name="MH_TYPE" val="Picture"/>
  <p:tag name="MH_ORDER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01103555"/>
  <p:tag name="MH_LIBRARY" val="GRAPHIC"/>
  <p:tag name="MH_TYPE" val="Picture"/>
  <p:tag name="MH_ORDER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01103555"/>
  <p:tag name="MH_LIBRARY" val="GRAPHIC"/>
  <p:tag name="MH_TYPE" val="Picture"/>
  <p:tag name="MH_ORDER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yfivwev1">
      <a:majorFont>
        <a:latin typeface="印品黑体"/>
        <a:ea typeface="微软雅黑"/>
        <a:cs typeface=""/>
      </a:majorFont>
      <a:minorFont>
        <a:latin typeface="印品黑体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2894</Words>
  <Application>Microsoft Office PowerPoint</Application>
  <PresentationFormat>宽屏</PresentationFormat>
  <Paragraphs>474</Paragraphs>
  <Slides>43</Slides>
  <Notes>43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43</vt:i4>
      </vt:variant>
    </vt:vector>
  </HeadingPairs>
  <TitlesOfParts>
    <vt:vector size="51" baseType="lpstr">
      <vt:lpstr>Kontrapunkt Bob Bold</vt:lpstr>
      <vt:lpstr>微软雅黑</vt:lpstr>
      <vt:lpstr>印品黑体</vt:lpstr>
      <vt:lpstr>Arial</vt:lpstr>
      <vt:lpstr>Calibri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简约工作总结</dc:title>
  <dc:creator/>
  <cp:keywords>www.1ppt.com</cp:keywords>
  <dc:description>www.1ppt.com</dc:description>
  <cp:lastModifiedBy/>
  <cp:revision>1</cp:revision>
  <dcterms:created xsi:type="dcterms:W3CDTF">2020-07-09T06:17:31Z</dcterms:created>
  <dcterms:modified xsi:type="dcterms:W3CDTF">2023-03-03T15:13:36Z</dcterms:modified>
</cp:coreProperties>
</file>